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  <p:sldMasterId id="2147484015" r:id="rId2"/>
    <p:sldMasterId id="2147484030" r:id="rId3"/>
  </p:sldMasterIdLst>
  <p:notesMasterIdLst>
    <p:notesMasterId r:id="rId21"/>
  </p:notesMasterIdLst>
  <p:handoutMasterIdLst>
    <p:handoutMasterId r:id="rId22"/>
  </p:handoutMasterIdLst>
  <p:sldIdLst>
    <p:sldId id="619" r:id="rId4"/>
    <p:sldId id="659" r:id="rId5"/>
    <p:sldId id="634" r:id="rId6"/>
    <p:sldId id="640" r:id="rId7"/>
    <p:sldId id="639" r:id="rId8"/>
    <p:sldId id="638" r:id="rId9"/>
    <p:sldId id="637" r:id="rId10"/>
    <p:sldId id="653" r:id="rId11"/>
    <p:sldId id="650" r:id="rId12"/>
    <p:sldId id="655" r:id="rId13"/>
    <p:sldId id="651" r:id="rId14"/>
    <p:sldId id="652" r:id="rId15"/>
    <p:sldId id="660" r:id="rId16"/>
    <p:sldId id="661" r:id="rId17"/>
    <p:sldId id="656" r:id="rId18"/>
    <p:sldId id="629" r:id="rId19"/>
    <p:sldId id="657" r:id="rId20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99CCFF"/>
    <a:srgbClr val="6699FF"/>
    <a:srgbClr val="000066"/>
    <a:srgbClr val="6666FF"/>
    <a:srgbClr val="FF3300"/>
    <a:srgbClr val="FF66CC"/>
    <a:srgbClr val="CC9900"/>
    <a:srgbClr val="910573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8046" autoAdjust="0"/>
  </p:normalViewPr>
  <p:slideViewPr>
    <p:cSldViewPr snapToGrid="0">
      <p:cViewPr>
        <p:scale>
          <a:sx n="87" d="100"/>
          <a:sy n="87" d="100"/>
        </p:scale>
        <p:origin x="-792" y="306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2"/>
    </p:cViewPr>
  </p:sorterViewPr>
  <p:notesViewPr>
    <p:cSldViewPr snapToGrid="0">
      <p:cViewPr varScale="1">
        <p:scale>
          <a:sx n="67" d="100"/>
          <a:sy n="67" d="100"/>
        </p:scale>
        <p:origin x="-3210" y="-96"/>
      </p:cViewPr>
      <p:guideLst>
        <p:guide orient="horz" pos="2952"/>
        <p:guide pos="22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una\Desktop\Tonnage%20and%20Numbe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una\Desktop\Tonnage%20and%20Number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una\Desktop\Tonnage%20and%20Number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una\Desktop\Bengal%20Chamber%20-%20Coastal%20Shipping%20Conference\Research%20Docs\Tonnage%20and%20Number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964001690799893"/>
          <c:y val="5.1400554097404488E-2"/>
          <c:w val="0.82252066806255952"/>
          <c:h val="0.8326195683872849"/>
        </c:manualLayout>
      </c:layout>
      <c:barChart>
        <c:barDir val="col"/>
        <c:grouping val="stacked"/>
        <c:ser>
          <c:idx val="0"/>
          <c:order val="0"/>
          <c:tx>
            <c:strRef>
              <c:f>Sheet1!$C$4</c:f>
              <c:strCache>
                <c:ptCount val="1"/>
                <c:pt idx="0">
                  <c:v>Coastal</c:v>
                </c:pt>
              </c:strCache>
            </c:strRef>
          </c:tx>
          <c:dLbls>
            <c:showVal val="1"/>
          </c:dLbls>
          <c:cat>
            <c:strRef>
              <c:f>Sheet1!$B$5:$B$11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Sheet1!$C$5:$C$11</c:f>
              <c:numCache>
                <c:formatCode>General</c:formatCode>
                <c:ptCount val="7"/>
                <c:pt idx="0">
                  <c:v>0.9</c:v>
                </c:pt>
                <c:pt idx="1">
                  <c:v>0.96000000000000063</c:v>
                </c:pt>
                <c:pt idx="2">
                  <c:v>0.99</c:v>
                </c:pt>
                <c:pt idx="3">
                  <c:v>1.02</c:v>
                </c:pt>
                <c:pt idx="4">
                  <c:v>1.06</c:v>
                </c:pt>
                <c:pt idx="5">
                  <c:v>1.08</c:v>
                </c:pt>
                <c:pt idx="6">
                  <c:v>1.1800000000000013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Overseas</c:v>
                </c:pt>
              </c:strCache>
            </c:strRef>
          </c:tx>
          <c:dLbls>
            <c:showVal val="1"/>
          </c:dLbls>
          <c:cat>
            <c:strRef>
              <c:f>Sheet1!$B$5:$B$11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Sheet1!$D$5:$D$11</c:f>
              <c:numCache>
                <c:formatCode>General</c:formatCode>
                <c:ptCount val="7"/>
                <c:pt idx="0">
                  <c:v>8.08</c:v>
                </c:pt>
                <c:pt idx="1">
                  <c:v>8.32</c:v>
                </c:pt>
                <c:pt idx="2">
                  <c:v>8.61</c:v>
                </c:pt>
                <c:pt idx="3">
                  <c:v>9.42</c:v>
                </c:pt>
                <c:pt idx="4">
                  <c:v>9.9600000000000026</c:v>
                </c:pt>
                <c:pt idx="5">
                  <c:v>9.3700000000000028</c:v>
                </c:pt>
                <c:pt idx="6">
                  <c:v>9.19</c:v>
                </c:pt>
              </c:numCache>
            </c:numRef>
          </c:val>
        </c:ser>
        <c:overlap val="100"/>
        <c:axId val="172637184"/>
        <c:axId val="184439936"/>
      </c:barChart>
      <c:lineChart>
        <c:grouping val="standard"/>
        <c:ser>
          <c:idx val="2"/>
          <c:order val="2"/>
          <c:tx>
            <c:strRef>
              <c:f>Sheet1!$E$4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0000000000000051E-2"/>
                  <c:y val="-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-4.7222222222222283E-2"/>
                  <c:y val="-6.4814814814814936E-2"/>
                </c:manualLayout>
              </c:layout>
              <c:showVal val="1"/>
            </c:dLbl>
            <c:dLbl>
              <c:idx val="2"/>
              <c:layout>
                <c:manualLayout>
                  <c:x val="-4.1666666666666692E-2"/>
                  <c:y val="-6.9444444444444531E-2"/>
                </c:manualLayout>
              </c:layout>
              <c:showVal val="1"/>
            </c:dLbl>
            <c:dLbl>
              <c:idx val="3"/>
              <c:layout>
                <c:manualLayout>
                  <c:x val="-5.2777777777777812E-2"/>
                  <c:y val="-6.0185185185185168E-2"/>
                </c:manualLayout>
              </c:layout>
              <c:showVal val="1"/>
            </c:dLbl>
            <c:dLbl>
              <c:idx val="4"/>
              <c:layout>
                <c:manualLayout>
                  <c:x val="-5.2777777777777812E-2"/>
                  <c:y val="-4.6296296296296384E-2"/>
                </c:manualLayout>
              </c:layout>
              <c:showVal val="1"/>
            </c:dLbl>
            <c:dLbl>
              <c:idx val="5"/>
              <c:layout>
                <c:manualLayout>
                  <c:x val="-5.5555555555555539E-2"/>
                  <c:y val="-6.4814814814814936E-2"/>
                </c:manualLayout>
              </c:layout>
              <c:showVal val="1"/>
            </c:dLbl>
            <c:dLbl>
              <c:idx val="6"/>
              <c:layout>
                <c:manualLayout>
                  <c:x val="-5.2434456928839066E-2"/>
                  <c:y val="-5.5555555555555559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</c:dLbls>
          <c:cat>
            <c:strRef>
              <c:f>Sheet1!$B$5:$B$11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Sheet1!$E$5:$E$11</c:f>
              <c:numCache>
                <c:formatCode>General</c:formatCode>
                <c:ptCount val="7"/>
                <c:pt idx="0">
                  <c:v>8.98</c:v>
                </c:pt>
                <c:pt idx="1">
                  <c:v>9.2800000000000011</c:v>
                </c:pt>
                <c:pt idx="2">
                  <c:v>9.6</c:v>
                </c:pt>
                <c:pt idx="3">
                  <c:v>10.44</c:v>
                </c:pt>
                <c:pt idx="4">
                  <c:v>11.020000000000001</c:v>
                </c:pt>
                <c:pt idx="5">
                  <c:v>10.450000000000006</c:v>
                </c:pt>
                <c:pt idx="6">
                  <c:v>10.370000000000006</c:v>
                </c:pt>
              </c:numCache>
            </c:numRef>
          </c:val>
        </c:ser>
        <c:marker val="1"/>
        <c:axId val="172637184"/>
        <c:axId val="184439936"/>
      </c:lineChart>
      <c:catAx>
        <c:axId val="172637184"/>
        <c:scaling>
          <c:orientation val="minMax"/>
        </c:scaling>
        <c:axPos val="b"/>
        <c:tickLblPos val="nextTo"/>
        <c:crossAx val="184439936"/>
        <c:crosses val="autoZero"/>
        <c:auto val="1"/>
        <c:lblAlgn val="ctr"/>
        <c:lblOffset val="100"/>
      </c:catAx>
      <c:valAx>
        <c:axId val="184439936"/>
        <c:scaling>
          <c:orientation val="minMax"/>
        </c:scaling>
        <c:axPos val="l"/>
        <c:numFmt formatCode="General" sourceLinked="1"/>
        <c:tickLblPos val="nextTo"/>
        <c:crossAx val="17263718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6329556706971233E-2"/>
          <c:y val="0"/>
          <c:w val="0.41335451157952552"/>
          <c:h val="0.12213036145085279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ln>
      <a:solidFill>
        <a:srgbClr val="000000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848840769903794"/>
          <c:y val="5.1400554097404488E-2"/>
          <c:w val="0.81982327423656365"/>
          <c:h val="0.8326195683872849"/>
        </c:manualLayout>
      </c:layout>
      <c:barChart>
        <c:barDir val="col"/>
        <c:grouping val="stacked"/>
        <c:ser>
          <c:idx val="0"/>
          <c:order val="0"/>
          <c:tx>
            <c:strRef>
              <c:f>Sheet1!$C$21</c:f>
              <c:strCache>
                <c:ptCount val="1"/>
                <c:pt idx="0">
                  <c:v>Coastal</c:v>
                </c:pt>
              </c:strCache>
            </c:strRef>
          </c:tx>
          <c:dLbls>
            <c:showVal val="1"/>
          </c:dLbls>
          <c:cat>
            <c:strRef>
              <c:f>Sheet1!$B$22:$B$28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Sheet1!$C$22:$C$28</c:f>
              <c:numCache>
                <c:formatCode>General</c:formatCode>
                <c:ptCount val="7"/>
                <c:pt idx="0">
                  <c:v>585</c:v>
                </c:pt>
                <c:pt idx="1">
                  <c:v>627</c:v>
                </c:pt>
                <c:pt idx="2">
                  <c:v>674</c:v>
                </c:pt>
                <c:pt idx="3">
                  <c:v>722</c:v>
                </c:pt>
                <c:pt idx="4">
                  <c:v>764</c:v>
                </c:pt>
                <c:pt idx="5">
                  <c:v>802</c:v>
                </c:pt>
                <c:pt idx="6">
                  <c:v>845</c:v>
                </c:pt>
              </c:numCache>
            </c:numRef>
          </c:val>
        </c:ser>
        <c:ser>
          <c:idx val="1"/>
          <c:order val="1"/>
          <c:tx>
            <c:strRef>
              <c:f>Sheet1!$D$21</c:f>
              <c:strCache>
                <c:ptCount val="1"/>
                <c:pt idx="0">
                  <c:v>Overseas</c:v>
                </c:pt>
              </c:strCache>
            </c:strRef>
          </c:tx>
          <c:dLbls>
            <c:showVal val="1"/>
          </c:dLbls>
          <c:cat>
            <c:strRef>
              <c:f>Sheet1!$B$22:$B$28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Sheet1!$D$22:$D$28</c:f>
              <c:numCache>
                <c:formatCode>General</c:formatCode>
                <c:ptCount val="7"/>
                <c:pt idx="0">
                  <c:v>282</c:v>
                </c:pt>
                <c:pt idx="1">
                  <c:v>298</c:v>
                </c:pt>
                <c:pt idx="2">
                  <c:v>324</c:v>
                </c:pt>
                <c:pt idx="3">
                  <c:v>349</c:v>
                </c:pt>
                <c:pt idx="4">
                  <c:v>371</c:v>
                </c:pt>
                <c:pt idx="5">
                  <c:v>356</c:v>
                </c:pt>
                <c:pt idx="6">
                  <c:v>364</c:v>
                </c:pt>
              </c:numCache>
            </c:numRef>
          </c:val>
        </c:ser>
        <c:overlap val="100"/>
        <c:axId val="142364672"/>
        <c:axId val="142366208"/>
      </c:barChart>
      <c:lineChart>
        <c:grouping val="standard"/>
        <c:ser>
          <c:idx val="2"/>
          <c:order val="2"/>
          <c:tx>
            <c:strRef>
              <c:f>Sheet1!$E$21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222222222222283E-2"/>
                  <c:y val="-6.0185185185185085E-2"/>
                </c:manualLayout>
              </c:layout>
              <c:showVal val="1"/>
            </c:dLbl>
            <c:dLbl>
              <c:idx val="1"/>
              <c:layout>
                <c:manualLayout>
                  <c:x val="-4.1666666666666664E-2"/>
                  <c:y val="-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-4.1666666666666664E-2"/>
                  <c:y val="-6.9444444444444434E-2"/>
                </c:manualLayout>
              </c:layout>
              <c:showVal val="1"/>
            </c:dLbl>
            <c:dLbl>
              <c:idx val="3"/>
              <c:layout>
                <c:manualLayout>
                  <c:x val="-4.7222222222222172E-2"/>
                  <c:y val="-6.0185185185185161E-2"/>
                </c:manualLayout>
              </c:layout>
              <c:showVal val="1"/>
            </c:dLbl>
            <c:dLbl>
              <c:idx val="4"/>
              <c:layout>
                <c:manualLayout>
                  <c:x val="-5.2777777777777792E-2"/>
                  <c:y val="-5.5555555555555483E-2"/>
                </c:manualLayout>
              </c:layout>
              <c:showVal val="1"/>
            </c:dLbl>
            <c:dLbl>
              <c:idx val="5"/>
              <c:layout>
                <c:manualLayout>
                  <c:x val="-0.05"/>
                  <c:y val="-5.5555555555555483E-2"/>
                </c:manualLayout>
              </c:layout>
              <c:showVal val="1"/>
            </c:dLbl>
            <c:dLbl>
              <c:idx val="6"/>
              <c:layout>
                <c:manualLayout>
                  <c:x val="-5.5555555555555483E-2"/>
                  <c:y val="-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</c:dLbls>
          <c:cat>
            <c:strRef>
              <c:f>Sheet1!$B$22:$B$28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Sheet1!$E$22:$E$28</c:f>
              <c:numCache>
                <c:formatCode>General</c:formatCode>
                <c:ptCount val="7"/>
                <c:pt idx="0">
                  <c:v>867</c:v>
                </c:pt>
                <c:pt idx="1">
                  <c:v>925</c:v>
                </c:pt>
                <c:pt idx="2">
                  <c:v>998</c:v>
                </c:pt>
                <c:pt idx="3">
                  <c:v>1071</c:v>
                </c:pt>
                <c:pt idx="4">
                  <c:v>1135</c:v>
                </c:pt>
                <c:pt idx="5">
                  <c:v>1158</c:v>
                </c:pt>
                <c:pt idx="6">
                  <c:v>1209</c:v>
                </c:pt>
              </c:numCache>
            </c:numRef>
          </c:val>
        </c:ser>
        <c:marker val="1"/>
        <c:axId val="142364672"/>
        <c:axId val="142366208"/>
      </c:lineChart>
      <c:catAx>
        <c:axId val="142364672"/>
        <c:scaling>
          <c:orientation val="minMax"/>
        </c:scaling>
        <c:axPos val="b"/>
        <c:tickLblPos val="nextTo"/>
        <c:crossAx val="142366208"/>
        <c:crosses val="autoZero"/>
        <c:auto val="1"/>
        <c:lblAlgn val="ctr"/>
        <c:lblOffset val="100"/>
      </c:catAx>
      <c:valAx>
        <c:axId val="142366208"/>
        <c:scaling>
          <c:orientation val="minMax"/>
        </c:scaling>
        <c:axPos val="l"/>
        <c:numFmt formatCode="General" sourceLinked="1"/>
        <c:tickLblPos val="nextTo"/>
        <c:crossAx val="14236467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2185496564167532"/>
          <c:y val="0"/>
          <c:w val="0.41990179352580975"/>
          <c:h val="0.1674343832021000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ln>
      <a:solidFill>
        <a:srgbClr val="000000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611111111111142E-2"/>
          <c:y val="7.1759259259259259E-2"/>
          <c:w val="0.92777777777777781"/>
          <c:h val="0.87962962962963076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0.12848283027121621"/>
                  <c:y val="-0.30157407407407466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8.5233936946885164E-2"/>
                  <c:y val="-0.16206220472440944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4.5812554680664905E-2"/>
                  <c:y val="-1.520268299795858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Spl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vessels for offshore services, 8.43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Sheet1!$B$41:$B$48</c:f>
              <c:strCache>
                <c:ptCount val="8"/>
                <c:pt idx="0">
                  <c:v>Dry Bulk Carriers</c:v>
                </c:pt>
                <c:pt idx="1">
                  <c:v>Liners</c:v>
                </c:pt>
                <c:pt idx="2">
                  <c:v>Offshore supply vessels</c:v>
                </c:pt>
                <c:pt idx="3">
                  <c:v>Dredgers</c:v>
                </c:pt>
                <c:pt idx="4">
                  <c:v>Passengers</c:v>
                </c:pt>
                <c:pt idx="5">
                  <c:v>Oil Tankers</c:v>
                </c:pt>
                <c:pt idx="6">
                  <c:v>Specialised vessels for offshore services</c:v>
                </c:pt>
                <c:pt idx="7">
                  <c:v>Others</c:v>
                </c:pt>
              </c:strCache>
            </c:strRef>
          </c:cat>
          <c:val>
            <c:numRef>
              <c:f>Sheet1!$C$41:$C$48</c:f>
              <c:numCache>
                <c:formatCode>General</c:formatCode>
                <c:ptCount val="8"/>
                <c:pt idx="0">
                  <c:v>22.95</c:v>
                </c:pt>
                <c:pt idx="1">
                  <c:v>12.15</c:v>
                </c:pt>
                <c:pt idx="2">
                  <c:v>11.8</c:v>
                </c:pt>
                <c:pt idx="3">
                  <c:v>11.46</c:v>
                </c:pt>
                <c:pt idx="4">
                  <c:v>10.42</c:v>
                </c:pt>
                <c:pt idx="5">
                  <c:v>8.68</c:v>
                </c:pt>
                <c:pt idx="6">
                  <c:v>8.43</c:v>
                </c:pt>
                <c:pt idx="7">
                  <c:v>14.12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spPr>
    <a:ln>
      <a:solidFill>
        <a:srgbClr val="000000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9738034047827361E-2"/>
          <c:y val="0.19491907261592323"/>
          <c:w val="0.87476441746865086"/>
          <c:h val="0.69790135608049109"/>
        </c:manualLayout>
      </c:layout>
      <c:barChart>
        <c:barDir val="col"/>
        <c:grouping val="stacked"/>
        <c:ser>
          <c:idx val="0"/>
          <c:order val="0"/>
          <c:tx>
            <c:strRef>
              <c:f>Sheet1!$I$42</c:f>
              <c:strCache>
                <c:ptCount val="1"/>
                <c:pt idx="0">
                  <c:v>POL &amp; Products</c:v>
                </c:pt>
              </c:strCache>
            </c:strRef>
          </c:tx>
          <c:dLbls>
            <c:showVal val="1"/>
          </c:dLbls>
          <c:cat>
            <c:strRef>
              <c:f>Sheet1!$H$43:$H$47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Sheet1!$I$43:$I$47</c:f>
              <c:numCache>
                <c:formatCode>0</c:formatCode>
                <c:ptCount val="5"/>
                <c:pt idx="0">
                  <c:v>48.7</c:v>
                </c:pt>
                <c:pt idx="1">
                  <c:v>52.48</c:v>
                </c:pt>
                <c:pt idx="2">
                  <c:v>53.3</c:v>
                </c:pt>
                <c:pt idx="3">
                  <c:v>52.85</c:v>
                </c:pt>
                <c:pt idx="4">
                  <c:v>48.71</c:v>
                </c:pt>
              </c:numCache>
            </c:numRef>
          </c:val>
        </c:ser>
        <c:ser>
          <c:idx val="1"/>
          <c:order val="1"/>
          <c:tx>
            <c:strRef>
              <c:f>Sheet1!$J$42</c:f>
              <c:strCache>
                <c:ptCount val="1"/>
                <c:pt idx="0">
                  <c:v>Thermal Coal</c:v>
                </c:pt>
              </c:strCache>
            </c:strRef>
          </c:tx>
          <c:dLbls>
            <c:showVal val="1"/>
          </c:dLbls>
          <c:cat>
            <c:strRef>
              <c:f>Sheet1!$H$43:$H$47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Sheet1!$J$43:$J$47</c:f>
              <c:numCache>
                <c:formatCode>0</c:formatCode>
                <c:ptCount val="5"/>
                <c:pt idx="0">
                  <c:v>30.65000000000002</c:v>
                </c:pt>
                <c:pt idx="1">
                  <c:v>31.91</c:v>
                </c:pt>
                <c:pt idx="2">
                  <c:v>29.16</c:v>
                </c:pt>
                <c:pt idx="3">
                  <c:v>27.959999999999987</c:v>
                </c:pt>
                <c:pt idx="4">
                  <c:v>28.959999999999987</c:v>
                </c:pt>
              </c:numCache>
            </c:numRef>
          </c:val>
        </c:ser>
        <c:ser>
          <c:idx val="2"/>
          <c:order val="2"/>
          <c:tx>
            <c:strRef>
              <c:f>Sheet1!$K$42</c:f>
              <c:strCache>
                <c:ptCount val="1"/>
                <c:pt idx="0">
                  <c:v>Iron Ore</c:v>
                </c:pt>
              </c:strCache>
            </c:strRef>
          </c:tx>
          <c:cat>
            <c:strRef>
              <c:f>Sheet1!$H$43:$H$47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Sheet1!$K$43:$K$47</c:f>
              <c:numCache>
                <c:formatCode>0</c:formatCode>
                <c:ptCount val="5"/>
                <c:pt idx="0">
                  <c:v>4.8</c:v>
                </c:pt>
                <c:pt idx="1">
                  <c:v>4.63</c:v>
                </c:pt>
                <c:pt idx="2">
                  <c:v>5.33</c:v>
                </c:pt>
                <c:pt idx="3">
                  <c:v>5.64</c:v>
                </c:pt>
                <c:pt idx="4">
                  <c:v>5.73</c:v>
                </c:pt>
              </c:numCache>
            </c:numRef>
          </c:val>
        </c:ser>
        <c:ser>
          <c:idx val="3"/>
          <c:order val="3"/>
          <c:tx>
            <c:strRef>
              <c:f>Sheet1!$L$42</c:f>
              <c:strCache>
                <c:ptCount val="1"/>
                <c:pt idx="0">
                  <c:v>Iron pellets</c:v>
                </c:pt>
              </c:strCache>
            </c:strRef>
          </c:tx>
          <c:cat>
            <c:strRef>
              <c:f>Sheet1!$H$43:$H$47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Sheet1!$L$43:$L$47</c:f>
              <c:numCache>
                <c:formatCode>0</c:formatCode>
                <c:ptCount val="5"/>
                <c:pt idx="0">
                  <c:v>6.04</c:v>
                </c:pt>
                <c:pt idx="1">
                  <c:v>5.7</c:v>
                </c:pt>
                <c:pt idx="2">
                  <c:v>5.1199999999999966</c:v>
                </c:pt>
                <c:pt idx="3">
                  <c:v>6.1499999999999995</c:v>
                </c:pt>
                <c:pt idx="4">
                  <c:v>7.45</c:v>
                </c:pt>
              </c:numCache>
            </c:numRef>
          </c:val>
        </c:ser>
        <c:ser>
          <c:idx val="4"/>
          <c:order val="4"/>
          <c:tx>
            <c:strRef>
              <c:f>Sheet1!$M$42</c:f>
              <c:strCache>
                <c:ptCount val="1"/>
                <c:pt idx="0">
                  <c:v>Cement / Clinker</c:v>
                </c:pt>
              </c:strCache>
            </c:strRef>
          </c:tx>
          <c:cat>
            <c:strRef>
              <c:f>Sheet1!$H$43:$H$47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Sheet1!$M$43:$M$47</c:f>
              <c:numCache>
                <c:formatCode>0</c:formatCode>
                <c:ptCount val="5"/>
                <c:pt idx="0">
                  <c:v>0.99</c:v>
                </c:pt>
                <c:pt idx="1">
                  <c:v>1.1399999999999986</c:v>
                </c:pt>
                <c:pt idx="2">
                  <c:v>1.55</c:v>
                </c:pt>
                <c:pt idx="3">
                  <c:v>1.53</c:v>
                </c:pt>
                <c:pt idx="4">
                  <c:v>1.3900000000000001</c:v>
                </c:pt>
              </c:numCache>
            </c:numRef>
          </c:val>
        </c:ser>
        <c:ser>
          <c:idx val="5"/>
          <c:order val="5"/>
          <c:tx>
            <c:strRef>
              <c:f>Sheet1!$N$42</c:f>
              <c:strCache>
                <c:ptCount val="1"/>
                <c:pt idx="0">
                  <c:v>Others</c:v>
                </c:pt>
              </c:strCache>
            </c:strRef>
          </c:tx>
          <c:cat>
            <c:strRef>
              <c:f>Sheet1!$H$43:$H$47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Sheet1!$N$43:$N$47</c:f>
              <c:numCache>
                <c:formatCode>0</c:formatCode>
                <c:ptCount val="5"/>
                <c:pt idx="0">
                  <c:v>8.0500000000000007</c:v>
                </c:pt>
                <c:pt idx="1">
                  <c:v>7.6</c:v>
                </c:pt>
                <c:pt idx="2">
                  <c:v>13.49</c:v>
                </c:pt>
                <c:pt idx="3">
                  <c:v>12.21</c:v>
                </c:pt>
                <c:pt idx="4">
                  <c:v>13.26</c:v>
                </c:pt>
              </c:numCache>
            </c:numRef>
          </c:val>
        </c:ser>
        <c:overlap val="100"/>
        <c:axId val="142734464"/>
        <c:axId val="142736000"/>
      </c:barChart>
      <c:lineChart>
        <c:grouping val="standard"/>
        <c:ser>
          <c:idx val="6"/>
          <c:order val="6"/>
          <c:tx>
            <c:strRef>
              <c:f>Sheet1!$O$42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88888888888889E-2"/>
                  <c:y val="-5.5555555555555483E-2"/>
                </c:manualLayout>
              </c:layout>
              <c:showVal val="1"/>
            </c:dLbl>
            <c:dLbl>
              <c:idx val="1"/>
              <c:layout>
                <c:manualLayout>
                  <c:x val="-6.4255879723353795E-2"/>
                  <c:y val="-6.4814814814814908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-5.0925925925925923E-2"/>
                </c:manualLayout>
              </c:layout>
              <c:showVal val="1"/>
            </c:dLbl>
            <c:dLbl>
              <c:idx val="3"/>
              <c:layout>
                <c:manualLayout>
                  <c:x val="-4.4444444444444502E-2"/>
                  <c:y val="-5.5555555555555483E-2"/>
                </c:manualLayout>
              </c:layout>
              <c:showVal val="1"/>
            </c:dLbl>
            <c:dLbl>
              <c:idx val="4"/>
              <c:layout>
                <c:manualLayout>
                  <c:x val="-4.4444444444444502E-2"/>
                  <c:y val="-5.5555555555555483E-2"/>
                </c:manualLayout>
              </c:layout>
              <c:showVal val="1"/>
            </c:dLbl>
            <c:showVal val="1"/>
          </c:dLbls>
          <c:cat>
            <c:strRef>
              <c:f>Sheet1!$H$43:$H$47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Sheet1!$O$43:$O$47</c:f>
              <c:numCache>
                <c:formatCode>0</c:formatCode>
                <c:ptCount val="5"/>
                <c:pt idx="0">
                  <c:v>99.22999999999999</c:v>
                </c:pt>
                <c:pt idx="1">
                  <c:v>103.46000000000002</c:v>
                </c:pt>
                <c:pt idx="2">
                  <c:v>107.95</c:v>
                </c:pt>
                <c:pt idx="3">
                  <c:v>106.34</c:v>
                </c:pt>
                <c:pt idx="4">
                  <c:v>105.50000000000001</c:v>
                </c:pt>
              </c:numCache>
            </c:numRef>
          </c:val>
        </c:ser>
        <c:marker val="1"/>
        <c:axId val="142734464"/>
        <c:axId val="142736000"/>
      </c:lineChart>
      <c:catAx>
        <c:axId val="142734464"/>
        <c:scaling>
          <c:orientation val="minMax"/>
        </c:scaling>
        <c:axPos val="b"/>
        <c:tickLblPos val="nextTo"/>
        <c:crossAx val="142736000"/>
        <c:crosses val="autoZero"/>
        <c:auto val="1"/>
        <c:lblAlgn val="ctr"/>
        <c:lblOffset val="100"/>
      </c:catAx>
      <c:valAx>
        <c:axId val="142736000"/>
        <c:scaling>
          <c:orientation val="minMax"/>
        </c:scaling>
        <c:axPos val="l"/>
        <c:numFmt formatCode="0" sourceLinked="1"/>
        <c:tickLblPos val="nextTo"/>
        <c:crossAx val="142734464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1.0624369121919651E-2"/>
          <c:y val="1.736694371536892E-2"/>
          <c:w val="0.94849513363818605"/>
          <c:h val="0.14582166812481767"/>
        </c:manualLayout>
      </c:layout>
    </c:legend>
    <c:plotVisOnly val="1"/>
    <c:dispBlanksAs val="gap"/>
  </c:chart>
  <c:spPr>
    <a:ln>
      <a:solidFill>
        <a:srgbClr val="000000"/>
      </a:solidFill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B1942-D686-452F-92A5-138F67FEA94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14CD80D-B98B-40F9-A609-ADD4DC99A9BC}">
      <dgm:prSet custT="1"/>
      <dgm:spPr>
        <a:solidFill>
          <a:srgbClr val="009999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1200" b="1" dirty="0" smtClean="0">
              <a:latin typeface="Arial Narrow" pitchFamily="34" charset="0"/>
            </a:rPr>
            <a:t>Identifying development opportunities in the sector</a:t>
          </a:r>
          <a:endParaRPr lang="en-IN" sz="1200" b="1" dirty="0">
            <a:latin typeface="Arial Narrow" pitchFamily="34" charset="0"/>
          </a:endParaRPr>
        </a:p>
      </dgm:t>
    </dgm:pt>
    <dgm:pt modelId="{B39BE184-29C6-4AE4-87E4-0206147C1D4D}" type="parTrans" cxnId="{36E6BB4F-DEBA-491E-B1A5-28C060952E8E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9E4F4B23-A2B9-42A8-8C17-F8B76B6C5A3E}" type="sibTrans" cxnId="{36E6BB4F-DEBA-491E-B1A5-28C060952E8E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07E9C4FC-7E78-4776-96EC-4FAE965A06BF}">
      <dgm:prSet custT="1"/>
      <dgm:spPr>
        <a:solidFill>
          <a:srgbClr val="99CCFF">
            <a:alpha val="90000"/>
          </a:srgbClr>
        </a:solidFill>
        <a:ln>
          <a:noFill/>
        </a:ln>
      </dgm:spPr>
      <dgm:t>
        <a:bodyPr/>
        <a:lstStyle/>
        <a:p>
          <a:pPr rtl="0">
            <a:lnSpc>
              <a:spcPct val="150000"/>
            </a:lnSpc>
          </a:pPr>
          <a:r>
            <a:rPr lang="en-US" sz="1200" b="1" dirty="0" smtClean="0">
              <a:latin typeface="Arial Narrow" pitchFamily="34" charset="0"/>
            </a:rPr>
            <a:t>Risk Assessment, Viability Analysis, Project Structuring and Converting Opportunities to  Mandates </a:t>
          </a:r>
          <a:endParaRPr lang="en-IN" sz="1200" b="1" dirty="0">
            <a:latin typeface="Arial Narrow" pitchFamily="34" charset="0"/>
          </a:endParaRPr>
        </a:p>
      </dgm:t>
    </dgm:pt>
    <dgm:pt modelId="{5ECC467C-E6F1-451B-833F-4A8703E5C6D5}" type="parTrans" cxnId="{7DCB40D4-7FDD-4622-AE53-C4AD81891CFD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4E7D2179-CA5C-4BA9-8771-6D3562F9BE82}" type="sibTrans" cxnId="{7DCB40D4-7FDD-4622-AE53-C4AD81891CFD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3C76463C-488A-427A-8E40-AD78DA761E71}">
      <dgm:prSet custT="1"/>
      <dgm:spPr>
        <a:solidFill>
          <a:srgbClr val="009999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1200" b="1" dirty="0" smtClean="0">
              <a:latin typeface="Arial Narrow" pitchFamily="34" charset="0"/>
            </a:rPr>
            <a:t>Driving project development and management</a:t>
          </a:r>
          <a:endParaRPr lang="en-IN" sz="1200" b="1" dirty="0">
            <a:latin typeface="Arial Narrow" pitchFamily="34" charset="0"/>
          </a:endParaRPr>
        </a:p>
      </dgm:t>
    </dgm:pt>
    <dgm:pt modelId="{F8702F0A-62FE-4D83-BB32-185A4A231D0E}" type="parTrans" cxnId="{7809C6D1-E2AA-4BE1-9A25-98FAFC8E4728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ED1E73CF-54C0-42D1-8CE6-84187C3AAA2A}" type="sibTrans" cxnId="{7809C6D1-E2AA-4BE1-9A25-98FAFC8E4728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CA0F5B80-BFE6-4272-99C4-149469248100}">
      <dgm:prSet custT="1"/>
      <dgm:spPr>
        <a:solidFill>
          <a:srgbClr val="99CCFF">
            <a:alpha val="90000"/>
          </a:srgb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1200" b="1" dirty="0" smtClean="0">
              <a:latin typeface="Arial Narrow" pitchFamily="34" charset="0"/>
            </a:rPr>
            <a:t>Design developments, technical assistance, contract procurement, implementation management,  project financing arrangements</a:t>
          </a:r>
          <a:endParaRPr lang="en-IN" sz="1200" b="1" dirty="0">
            <a:latin typeface="Arial Narrow" pitchFamily="34" charset="0"/>
          </a:endParaRPr>
        </a:p>
      </dgm:t>
    </dgm:pt>
    <dgm:pt modelId="{E9422050-EA2E-4242-8B19-E19CBB2E1CF9}" type="parTrans" cxnId="{7B7D8BB5-839A-4691-B9BC-0E2D24D791AC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D17E4369-6493-4AEF-826C-EE93502957E1}" type="sibTrans" cxnId="{7B7D8BB5-839A-4691-B9BC-0E2D24D791AC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839EF4CE-BF5F-44DC-AA79-A93179EA2148}">
      <dgm:prSet custT="1"/>
      <dgm:spPr>
        <a:solidFill>
          <a:srgbClr val="99CCFF">
            <a:alpha val="90000"/>
          </a:srgb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1200" b="1" dirty="0" smtClean="0">
              <a:latin typeface="Arial Narrow" pitchFamily="34" charset="0"/>
            </a:rPr>
            <a:t>User Tie-ups, Off take agreements, Operational Alliances</a:t>
          </a:r>
          <a:endParaRPr lang="en-IN" sz="1200" b="1" dirty="0">
            <a:latin typeface="Arial Narrow" pitchFamily="34" charset="0"/>
          </a:endParaRPr>
        </a:p>
      </dgm:t>
    </dgm:pt>
    <dgm:pt modelId="{AAC8EA31-2BB2-4AD9-AC4F-278107CAE3B3}" type="parTrans" cxnId="{29F0651D-3FF7-4002-97A0-CD179A4D7360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FA9A69AB-612B-4B4C-9696-6DACDF2C6153}" type="sibTrans" cxnId="{29F0651D-3FF7-4002-97A0-CD179A4D7360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90B75F37-8C76-4BE5-BD4B-5E98FC9C357E}">
      <dgm:prSet custT="1"/>
      <dgm:spPr>
        <a:solidFill>
          <a:srgbClr val="009999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1200" b="1" dirty="0" smtClean="0">
              <a:latin typeface="Arial Narrow" pitchFamily="34" charset="0"/>
            </a:rPr>
            <a:t>Operating Assets</a:t>
          </a:r>
          <a:endParaRPr lang="en-IN" sz="1200" b="1" dirty="0">
            <a:latin typeface="Arial Narrow" pitchFamily="34" charset="0"/>
          </a:endParaRPr>
        </a:p>
      </dgm:t>
    </dgm:pt>
    <dgm:pt modelId="{7BD923FD-ADB9-4E10-AE68-58275E0086B2}" type="sibTrans" cxnId="{6EF3E5E2-6C5A-4082-A0A4-157FD22DF13A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0B48A0E9-DA4D-4C60-9AD1-1CF804793D08}" type="parTrans" cxnId="{6EF3E5E2-6C5A-4082-A0A4-157FD22DF13A}">
      <dgm:prSet/>
      <dgm:spPr/>
      <dgm:t>
        <a:bodyPr/>
        <a:lstStyle/>
        <a:p>
          <a:pPr>
            <a:lnSpc>
              <a:spcPct val="150000"/>
            </a:lnSpc>
          </a:pPr>
          <a:endParaRPr lang="en-IN" sz="1400" b="1">
            <a:latin typeface="Arial Narrow" pitchFamily="34" charset="0"/>
          </a:endParaRPr>
        </a:p>
      </dgm:t>
    </dgm:pt>
    <dgm:pt modelId="{F10D2C0A-A666-4D15-91B5-679CB54EA970}" type="pres">
      <dgm:prSet presAssocID="{22CB1942-D686-452F-92A5-138F67FEA9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83A3B32-C4ED-4F68-A72E-B724A956B850}" type="pres">
      <dgm:prSet presAssocID="{90B75F37-8C76-4BE5-BD4B-5E98FC9C357E}" presName="boxAndChildren" presStyleCnt="0"/>
      <dgm:spPr/>
    </dgm:pt>
    <dgm:pt modelId="{EA59323F-3AEF-499E-8BA2-DA262A95C5C4}" type="pres">
      <dgm:prSet presAssocID="{90B75F37-8C76-4BE5-BD4B-5E98FC9C357E}" presName="parentTextBox" presStyleLbl="node1" presStyleIdx="0" presStyleCnt="3"/>
      <dgm:spPr/>
      <dgm:t>
        <a:bodyPr/>
        <a:lstStyle/>
        <a:p>
          <a:endParaRPr lang="en-IN"/>
        </a:p>
      </dgm:t>
    </dgm:pt>
    <dgm:pt modelId="{C93437A9-6756-4B39-AC54-5F11B2C7B2EC}" type="pres">
      <dgm:prSet presAssocID="{90B75F37-8C76-4BE5-BD4B-5E98FC9C357E}" presName="entireBox" presStyleLbl="node1" presStyleIdx="0" presStyleCnt="3" custScaleY="38419" custLinFactNeighborY="-6098"/>
      <dgm:spPr/>
      <dgm:t>
        <a:bodyPr/>
        <a:lstStyle/>
        <a:p>
          <a:endParaRPr lang="en-IN"/>
        </a:p>
      </dgm:t>
    </dgm:pt>
    <dgm:pt modelId="{EF650141-2BDE-4313-AD15-B1BCBC1937D9}" type="pres">
      <dgm:prSet presAssocID="{90B75F37-8C76-4BE5-BD4B-5E98FC9C357E}" presName="descendantBox" presStyleCnt="0"/>
      <dgm:spPr/>
    </dgm:pt>
    <dgm:pt modelId="{1AE6E3E6-B36D-4F8A-A36D-451831012921}" type="pres">
      <dgm:prSet presAssocID="{839EF4CE-BF5F-44DC-AA79-A93179EA2148}" presName="childTextBox" presStyleLbl="fgAccFollowNode1" presStyleIdx="0" presStyleCnt="3" custScaleY="44985" custLinFactNeighborY="-3789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D0F855-C929-47CA-8CB9-CB8C4BDC5581}" type="pres">
      <dgm:prSet presAssocID="{ED1E73CF-54C0-42D1-8CE6-84187C3AAA2A}" presName="sp" presStyleCnt="0"/>
      <dgm:spPr/>
    </dgm:pt>
    <dgm:pt modelId="{D45CC2F4-C505-4A97-BBBC-026913258708}" type="pres">
      <dgm:prSet presAssocID="{3C76463C-488A-427A-8E40-AD78DA761E71}" presName="arrowAndChildren" presStyleCnt="0"/>
      <dgm:spPr/>
    </dgm:pt>
    <dgm:pt modelId="{B58170F7-8724-462B-A5BD-38CF5427AC31}" type="pres">
      <dgm:prSet presAssocID="{3C76463C-488A-427A-8E40-AD78DA761E71}" presName="parentTextArrow" presStyleLbl="node1" presStyleIdx="0" presStyleCnt="3"/>
      <dgm:spPr/>
      <dgm:t>
        <a:bodyPr/>
        <a:lstStyle/>
        <a:p>
          <a:endParaRPr lang="en-IN"/>
        </a:p>
      </dgm:t>
    </dgm:pt>
    <dgm:pt modelId="{8A66E360-F0E1-4224-9202-2172947791A5}" type="pres">
      <dgm:prSet presAssocID="{3C76463C-488A-427A-8E40-AD78DA761E71}" presName="arrow" presStyleLbl="node1" presStyleIdx="1" presStyleCnt="3" custScaleY="47443" custLinFactNeighborY="-1638"/>
      <dgm:spPr/>
      <dgm:t>
        <a:bodyPr/>
        <a:lstStyle/>
        <a:p>
          <a:endParaRPr lang="en-IN"/>
        </a:p>
      </dgm:t>
    </dgm:pt>
    <dgm:pt modelId="{5117E9F7-507C-4D82-B071-940B7B1115DB}" type="pres">
      <dgm:prSet presAssocID="{3C76463C-488A-427A-8E40-AD78DA761E71}" presName="descendantArrow" presStyleCnt="0"/>
      <dgm:spPr/>
    </dgm:pt>
    <dgm:pt modelId="{81AF9211-2A7A-48FA-A24A-918A766A0006}" type="pres">
      <dgm:prSet presAssocID="{CA0F5B80-BFE6-4272-99C4-149469248100}" presName="childTextArrow" presStyleLbl="fgAccFollowNode1" presStyleIdx="1" presStyleCnt="3" custScaleY="51600" custLinFactNeighborY="-890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31E1F7-5B39-40BF-B3CF-BB96BBC2DC3C}" type="pres">
      <dgm:prSet presAssocID="{9E4F4B23-A2B9-42A8-8C17-F8B76B6C5A3E}" presName="sp" presStyleCnt="0"/>
      <dgm:spPr/>
    </dgm:pt>
    <dgm:pt modelId="{3C85C601-6835-4CEB-95E5-3ABE0D6FF588}" type="pres">
      <dgm:prSet presAssocID="{514CD80D-B98B-40F9-A609-ADD4DC99A9BC}" presName="arrowAndChildren" presStyleCnt="0"/>
      <dgm:spPr/>
    </dgm:pt>
    <dgm:pt modelId="{C4D973C3-CA7E-4DFC-9610-9CFBB4F96EDF}" type="pres">
      <dgm:prSet presAssocID="{514CD80D-B98B-40F9-A609-ADD4DC99A9BC}" presName="parentTextArrow" presStyleLbl="node1" presStyleIdx="1" presStyleCnt="3"/>
      <dgm:spPr/>
      <dgm:t>
        <a:bodyPr/>
        <a:lstStyle/>
        <a:p>
          <a:endParaRPr lang="en-IN"/>
        </a:p>
      </dgm:t>
    </dgm:pt>
    <dgm:pt modelId="{CBE2D53B-0E7C-425A-9FBD-16CABA952F43}" type="pres">
      <dgm:prSet presAssocID="{514CD80D-B98B-40F9-A609-ADD4DC99A9BC}" presName="arrow" presStyleLbl="node1" presStyleIdx="2" presStyleCnt="3" custScaleY="47749"/>
      <dgm:spPr/>
      <dgm:t>
        <a:bodyPr/>
        <a:lstStyle/>
        <a:p>
          <a:endParaRPr lang="en-IN"/>
        </a:p>
      </dgm:t>
    </dgm:pt>
    <dgm:pt modelId="{6B266464-A2A7-4110-B3E7-48496B6FC896}" type="pres">
      <dgm:prSet presAssocID="{514CD80D-B98B-40F9-A609-ADD4DC99A9BC}" presName="descendantArrow" presStyleCnt="0"/>
      <dgm:spPr/>
    </dgm:pt>
    <dgm:pt modelId="{9A187780-6EEF-4F7C-ACFB-054BF8DCABE6}" type="pres">
      <dgm:prSet presAssocID="{07E9C4FC-7E78-4776-96EC-4FAE965A06BF}" presName="childTextArrow" presStyleLbl="fgAccFollowNode1" presStyleIdx="2" presStyleCnt="3" custScaleY="5758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92EADDE-30F1-445C-B0F7-FB2744391DFB}" type="presOf" srcId="{07E9C4FC-7E78-4776-96EC-4FAE965A06BF}" destId="{9A187780-6EEF-4F7C-ACFB-054BF8DCABE6}" srcOrd="0" destOrd="0" presId="urn:microsoft.com/office/officeart/2005/8/layout/process4"/>
    <dgm:cxn modelId="{0B0AB1D6-C252-4C56-A465-26F286378BE3}" type="presOf" srcId="{514CD80D-B98B-40F9-A609-ADD4DC99A9BC}" destId="{C4D973C3-CA7E-4DFC-9610-9CFBB4F96EDF}" srcOrd="0" destOrd="0" presId="urn:microsoft.com/office/officeart/2005/8/layout/process4"/>
    <dgm:cxn modelId="{50B681B9-C576-44E4-9016-09593430EA59}" type="presOf" srcId="{CA0F5B80-BFE6-4272-99C4-149469248100}" destId="{81AF9211-2A7A-48FA-A24A-918A766A0006}" srcOrd="0" destOrd="0" presId="urn:microsoft.com/office/officeart/2005/8/layout/process4"/>
    <dgm:cxn modelId="{7809C6D1-E2AA-4BE1-9A25-98FAFC8E4728}" srcId="{22CB1942-D686-452F-92A5-138F67FEA942}" destId="{3C76463C-488A-427A-8E40-AD78DA761E71}" srcOrd="1" destOrd="0" parTransId="{F8702F0A-62FE-4D83-BB32-185A4A231D0E}" sibTransId="{ED1E73CF-54C0-42D1-8CE6-84187C3AAA2A}"/>
    <dgm:cxn modelId="{7B7D8BB5-839A-4691-B9BC-0E2D24D791AC}" srcId="{3C76463C-488A-427A-8E40-AD78DA761E71}" destId="{CA0F5B80-BFE6-4272-99C4-149469248100}" srcOrd="0" destOrd="0" parTransId="{E9422050-EA2E-4242-8B19-E19CBB2E1CF9}" sibTransId="{D17E4369-6493-4AEF-826C-EE93502957E1}"/>
    <dgm:cxn modelId="{8F0A27B8-BCE7-4AD5-A49C-942E16D11F0D}" type="presOf" srcId="{22CB1942-D686-452F-92A5-138F67FEA942}" destId="{F10D2C0A-A666-4D15-91B5-679CB54EA970}" srcOrd="0" destOrd="0" presId="urn:microsoft.com/office/officeart/2005/8/layout/process4"/>
    <dgm:cxn modelId="{6615C5D5-3274-4D4A-9994-65ECE8D6382E}" type="presOf" srcId="{90B75F37-8C76-4BE5-BD4B-5E98FC9C357E}" destId="{C93437A9-6756-4B39-AC54-5F11B2C7B2EC}" srcOrd="1" destOrd="0" presId="urn:microsoft.com/office/officeart/2005/8/layout/process4"/>
    <dgm:cxn modelId="{943DC266-8621-4AC3-A2DD-C517F9CAC4EA}" type="presOf" srcId="{839EF4CE-BF5F-44DC-AA79-A93179EA2148}" destId="{1AE6E3E6-B36D-4F8A-A36D-451831012921}" srcOrd="0" destOrd="0" presId="urn:microsoft.com/office/officeart/2005/8/layout/process4"/>
    <dgm:cxn modelId="{36E6BB4F-DEBA-491E-B1A5-28C060952E8E}" srcId="{22CB1942-D686-452F-92A5-138F67FEA942}" destId="{514CD80D-B98B-40F9-A609-ADD4DC99A9BC}" srcOrd="0" destOrd="0" parTransId="{B39BE184-29C6-4AE4-87E4-0206147C1D4D}" sibTransId="{9E4F4B23-A2B9-42A8-8C17-F8B76B6C5A3E}"/>
    <dgm:cxn modelId="{C05272F2-C37D-4FF6-85F6-8435A558DC61}" type="presOf" srcId="{90B75F37-8C76-4BE5-BD4B-5E98FC9C357E}" destId="{EA59323F-3AEF-499E-8BA2-DA262A95C5C4}" srcOrd="0" destOrd="0" presId="urn:microsoft.com/office/officeart/2005/8/layout/process4"/>
    <dgm:cxn modelId="{7DCB40D4-7FDD-4622-AE53-C4AD81891CFD}" srcId="{514CD80D-B98B-40F9-A609-ADD4DC99A9BC}" destId="{07E9C4FC-7E78-4776-96EC-4FAE965A06BF}" srcOrd="0" destOrd="0" parTransId="{5ECC467C-E6F1-451B-833F-4A8703E5C6D5}" sibTransId="{4E7D2179-CA5C-4BA9-8771-6D3562F9BE82}"/>
    <dgm:cxn modelId="{29F0651D-3FF7-4002-97A0-CD179A4D7360}" srcId="{90B75F37-8C76-4BE5-BD4B-5E98FC9C357E}" destId="{839EF4CE-BF5F-44DC-AA79-A93179EA2148}" srcOrd="0" destOrd="0" parTransId="{AAC8EA31-2BB2-4AD9-AC4F-278107CAE3B3}" sibTransId="{FA9A69AB-612B-4B4C-9696-6DACDF2C6153}"/>
    <dgm:cxn modelId="{E712D387-40D2-48EE-8D75-F4CBE00F8F02}" type="presOf" srcId="{3C76463C-488A-427A-8E40-AD78DA761E71}" destId="{B58170F7-8724-462B-A5BD-38CF5427AC31}" srcOrd="0" destOrd="0" presId="urn:microsoft.com/office/officeart/2005/8/layout/process4"/>
    <dgm:cxn modelId="{6C5BF033-28CB-472C-A39F-B3DF424E8B0D}" type="presOf" srcId="{3C76463C-488A-427A-8E40-AD78DA761E71}" destId="{8A66E360-F0E1-4224-9202-2172947791A5}" srcOrd="1" destOrd="0" presId="urn:microsoft.com/office/officeart/2005/8/layout/process4"/>
    <dgm:cxn modelId="{70A49C5A-3095-4A38-BB35-17951571893C}" type="presOf" srcId="{514CD80D-B98B-40F9-A609-ADD4DC99A9BC}" destId="{CBE2D53B-0E7C-425A-9FBD-16CABA952F43}" srcOrd="1" destOrd="0" presId="urn:microsoft.com/office/officeart/2005/8/layout/process4"/>
    <dgm:cxn modelId="{6EF3E5E2-6C5A-4082-A0A4-157FD22DF13A}" srcId="{22CB1942-D686-452F-92A5-138F67FEA942}" destId="{90B75F37-8C76-4BE5-BD4B-5E98FC9C357E}" srcOrd="2" destOrd="0" parTransId="{0B48A0E9-DA4D-4C60-9AD1-1CF804793D08}" sibTransId="{7BD923FD-ADB9-4E10-AE68-58275E0086B2}"/>
    <dgm:cxn modelId="{F45E637A-4844-48C5-A1AD-7EC0B2AD4F9F}" type="presParOf" srcId="{F10D2C0A-A666-4D15-91B5-679CB54EA970}" destId="{B83A3B32-C4ED-4F68-A72E-B724A956B850}" srcOrd="0" destOrd="0" presId="urn:microsoft.com/office/officeart/2005/8/layout/process4"/>
    <dgm:cxn modelId="{6A239956-C4CD-42E2-9582-440ABFE1DB9B}" type="presParOf" srcId="{B83A3B32-C4ED-4F68-A72E-B724A956B850}" destId="{EA59323F-3AEF-499E-8BA2-DA262A95C5C4}" srcOrd="0" destOrd="0" presId="urn:microsoft.com/office/officeart/2005/8/layout/process4"/>
    <dgm:cxn modelId="{24CFC18F-DBE4-4C25-9F99-368364B859E2}" type="presParOf" srcId="{B83A3B32-C4ED-4F68-A72E-B724A956B850}" destId="{C93437A9-6756-4B39-AC54-5F11B2C7B2EC}" srcOrd="1" destOrd="0" presId="urn:microsoft.com/office/officeart/2005/8/layout/process4"/>
    <dgm:cxn modelId="{F135C64C-E6CB-4E95-8F0A-4D368A3A0E51}" type="presParOf" srcId="{B83A3B32-C4ED-4F68-A72E-B724A956B850}" destId="{EF650141-2BDE-4313-AD15-B1BCBC1937D9}" srcOrd="2" destOrd="0" presId="urn:microsoft.com/office/officeart/2005/8/layout/process4"/>
    <dgm:cxn modelId="{CCF29646-3F6A-4336-816E-5884B07B4BA2}" type="presParOf" srcId="{EF650141-2BDE-4313-AD15-B1BCBC1937D9}" destId="{1AE6E3E6-B36D-4F8A-A36D-451831012921}" srcOrd="0" destOrd="0" presId="urn:microsoft.com/office/officeart/2005/8/layout/process4"/>
    <dgm:cxn modelId="{5DD92902-07D1-41D0-8E2F-511F2C38D12D}" type="presParOf" srcId="{F10D2C0A-A666-4D15-91B5-679CB54EA970}" destId="{BDD0F855-C929-47CA-8CB9-CB8C4BDC5581}" srcOrd="1" destOrd="0" presId="urn:microsoft.com/office/officeart/2005/8/layout/process4"/>
    <dgm:cxn modelId="{1D5416D4-CA61-482D-AD81-153D50A02168}" type="presParOf" srcId="{F10D2C0A-A666-4D15-91B5-679CB54EA970}" destId="{D45CC2F4-C505-4A97-BBBC-026913258708}" srcOrd="2" destOrd="0" presId="urn:microsoft.com/office/officeart/2005/8/layout/process4"/>
    <dgm:cxn modelId="{B80C76E8-75B5-4F35-8601-E8D7D20D8E1D}" type="presParOf" srcId="{D45CC2F4-C505-4A97-BBBC-026913258708}" destId="{B58170F7-8724-462B-A5BD-38CF5427AC31}" srcOrd="0" destOrd="0" presId="urn:microsoft.com/office/officeart/2005/8/layout/process4"/>
    <dgm:cxn modelId="{553F31E1-06F4-4A4F-A5C4-139D2C2B9785}" type="presParOf" srcId="{D45CC2F4-C505-4A97-BBBC-026913258708}" destId="{8A66E360-F0E1-4224-9202-2172947791A5}" srcOrd="1" destOrd="0" presId="urn:microsoft.com/office/officeart/2005/8/layout/process4"/>
    <dgm:cxn modelId="{EBAE3A80-8A3A-4689-9B41-89375A8B4131}" type="presParOf" srcId="{D45CC2F4-C505-4A97-BBBC-026913258708}" destId="{5117E9F7-507C-4D82-B071-940B7B1115DB}" srcOrd="2" destOrd="0" presId="urn:microsoft.com/office/officeart/2005/8/layout/process4"/>
    <dgm:cxn modelId="{60EBFA28-30D2-45EA-AB46-A2A9D15FEECC}" type="presParOf" srcId="{5117E9F7-507C-4D82-B071-940B7B1115DB}" destId="{81AF9211-2A7A-48FA-A24A-918A766A0006}" srcOrd="0" destOrd="0" presId="urn:microsoft.com/office/officeart/2005/8/layout/process4"/>
    <dgm:cxn modelId="{612D01B1-4E64-469F-A997-C4E18753F6D3}" type="presParOf" srcId="{F10D2C0A-A666-4D15-91B5-679CB54EA970}" destId="{4531E1F7-5B39-40BF-B3CF-BB96BBC2DC3C}" srcOrd="3" destOrd="0" presId="urn:microsoft.com/office/officeart/2005/8/layout/process4"/>
    <dgm:cxn modelId="{A9C2E411-6AA5-445F-BC63-E2388DD873CA}" type="presParOf" srcId="{F10D2C0A-A666-4D15-91B5-679CB54EA970}" destId="{3C85C601-6835-4CEB-95E5-3ABE0D6FF588}" srcOrd="4" destOrd="0" presId="urn:microsoft.com/office/officeart/2005/8/layout/process4"/>
    <dgm:cxn modelId="{F7AF8A90-AAE6-4475-B438-92EC1DE51F29}" type="presParOf" srcId="{3C85C601-6835-4CEB-95E5-3ABE0D6FF588}" destId="{C4D973C3-CA7E-4DFC-9610-9CFBB4F96EDF}" srcOrd="0" destOrd="0" presId="urn:microsoft.com/office/officeart/2005/8/layout/process4"/>
    <dgm:cxn modelId="{1E37022E-878B-4B80-8FA7-8A21F9BCF6C2}" type="presParOf" srcId="{3C85C601-6835-4CEB-95E5-3ABE0D6FF588}" destId="{CBE2D53B-0E7C-425A-9FBD-16CABA952F43}" srcOrd="1" destOrd="0" presId="urn:microsoft.com/office/officeart/2005/8/layout/process4"/>
    <dgm:cxn modelId="{C42567F4-898C-49F2-888C-A98F306BC36F}" type="presParOf" srcId="{3C85C601-6835-4CEB-95E5-3ABE0D6FF588}" destId="{6B266464-A2A7-4110-B3E7-48496B6FC896}" srcOrd="2" destOrd="0" presId="urn:microsoft.com/office/officeart/2005/8/layout/process4"/>
    <dgm:cxn modelId="{05AEE2CA-7CA2-449A-A953-0F50A23A8F1E}" type="presParOf" srcId="{6B266464-A2A7-4110-B3E7-48496B6FC896}" destId="{9A187780-6EEF-4F7C-ACFB-054BF8DCABE6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226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3" rIns="94027" bIns="47013" numCol="1" anchor="t" anchorCtr="0" compatLnSpc="1">
            <a:prstTxWarp prst="textNoShape">
              <a:avLst/>
            </a:prstTxWarp>
          </a:bodyPr>
          <a:lstStyle>
            <a:lvl1pPr defTabSz="940916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338" y="0"/>
            <a:ext cx="307226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3" rIns="94027" bIns="47013" numCol="1" anchor="t" anchorCtr="0" compatLnSpc="1">
            <a:prstTxWarp prst="textNoShape">
              <a:avLst/>
            </a:prstTxWarp>
          </a:bodyPr>
          <a:lstStyle>
            <a:lvl1pPr algn="r" defTabSz="940916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3809"/>
            <a:ext cx="3072263" cy="4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3" rIns="94027" bIns="47013" numCol="1" anchor="b" anchorCtr="0" compatLnSpc="1">
            <a:prstTxWarp prst="textNoShape">
              <a:avLst/>
            </a:prstTxWarp>
          </a:bodyPr>
          <a:lstStyle>
            <a:lvl1pPr defTabSz="940916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338" y="8903809"/>
            <a:ext cx="3072263" cy="4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3" rIns="94027" bIns="47013" numCol="1" anchor="b" anchorCtr="0" compatLnSpc="1">
            <a:prstTxWarp prst="textNoShape">
              <a:avLst/>
            </a:prstTxWarp>
          </a:bodyPr>
          <a:lstStyle>
            <a:lvl1pPr algn="r" defTabSz="940916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7B480A8-5FC7-4AF2-82A5-4D33D017B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9561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226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3" rIns="94027" bIns="47013" numCol="1" anchor="t" anchorCtr="0" compatLnSpc="1">
            <a:prstTxWarp prst="textNoShape">
              <a:avLst/>
            </a:prstTxWarp>
          </a:bodyPr>
          <a:lstStyle>
            <a:lvl1pPr defTabSz="940916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338" y="0"/>
            <a:ext cx="3072263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3" rIns="94027" bIns="47013" numCol="1" anchor="t" anchorCtr="0" compatLnSpc="1">
            <a:prstTxWarp prst="textNoShape">
              <a:avLst/>
            </a:prstTxWarp>
          </a:bodyPr>
          <a:lstStyle>
            <a:lvl1pPr algn="r" defTabSz="940916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1675"/>
            <a:ext cx="4687888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312" y="4452710"/>
            <a:ext cx="5195977" cy="421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3" rIns="94027" bIns="47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3809"/>
            <a:ext cx="3072263" cy="4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3" rIns="94027" bIns="47013" numCol="1" anchor="b" anchorCtr="0" compatLnSpc="1">
            <a:prstTxWarp prst="textNoShape">
              <a:avLst/>
            </a:prstTxWarp>
          </a:bodyPr>
          <a:lstStyle>
            <a:lvl1pPr defTabSz="940916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338" y="8903809"/>
            <a:ext cx="3072263" cy="4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3" rIns="94027" bIns="47013" numCol="1" anchor="b" anchorCtr="0" compatLnSpc="1">
            <a:prstTxWarp prst="textNoShape">
              <a:avLst/>
            </a:prstTxWarp>
          </a:bodyPr>
          <a:lstStyle>
            <a:lvl1pPr algn="r" defTabSz="940916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D2B4AED-AB55-4C7A-BAFD-2F766B64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107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014338" y="8905420"/>
            <a:ext cx="3072263" cy="4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7" tIns="49151" rIns="98297" bIns="49151" anchor="b"/>
          <a:lstStyle/>
          <a:p>
            <a:pPr algn="r" defTabSz="982262">
              <a:defRPr/>
            </a:pPr>
            <a:fld id="{4EB7CF8B-23E6-4A80-B132-6B5CACAEE226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+mn-cs"/>
              </a:rPr>
              <a:pPr algn="r" defTabSz="982262"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8500"/>
            <a:ext cx="4692650" cy="3519488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075" y="4451100"/>
            <a:ext cx="5202451" cy="422234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7817" tIns="48907" rIns="97817" bIns="48907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D8E69-AEED-4038-8B78-5814F9A1519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2104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6687A-46DF-43FC-B882-499667B52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27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69AE-78D4-425E-A3A3-98D38D5830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84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3B96-7DFB-4A88-8173-299514869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1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2860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22860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FC997-E5DD-45DF-9220-B995E0CF64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1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286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2192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4388" y="12192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4388" y="40005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5099-E268-4B95-86EA-534E42535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44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7188" y="2286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2192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4388" y="12192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7188" y="40005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88" y="40005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0DE8-44B6-4CB0-A37B-8A8D62FAA2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39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54" y="200025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3931" y="1196975"/>
            <a:ext cx="8382000" cy="51816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DCB1-8691-45C3-88A2-0F714DB78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60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D474-C875-43A7-951C-FB0F4A64D7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070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22441-6476-4E67-A4A0-D4DC116B0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78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C5EC-3E3E-49D6-A2D5-A709F62E4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27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4838" y="6391275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22441-6476-4E67-A4A0-D4DC116B0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69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2192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2192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ABF8-9E30-4A57-A78F-087C8A203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106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57C0F-0B9A-436F-9727-77CF022525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21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CA89-AF18-4598-AAC5-29F38C5570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002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E945-3095-4F00-94BB-CCA01F052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88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6687A-46DF-43FC-B882-499667B52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727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69AE-78D4-425E-A3A3-98D38D5830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334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3B96-7DFB-4A88-8173-299514869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203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2860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22860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FC997-E5DD-45DF-9220-B995E0CF64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859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286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2192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4388" y="12192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4388" y="40005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5099-E268-4B95-86EA-534E42535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345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7188" y="2286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2192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4388" y="12192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7188" y="40005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88" y="40005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0DE8-44B6-4CB0-A37B-8A8D62FAA2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44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D474-C875-43A7-951C-FB0F4A64D7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27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22441-6476-4E67-A4A0-D4DC116B0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11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C5EC-3E3E-49D6-A2D5-A709F62E4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68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2192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2192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ABF8-9E30-4A57-A78F-087C8A203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1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57C0F-0B9A-436F-9727-77CF022525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5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CA89-AF18-4598-AAC5-29F38C5570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54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E945-3095-4F00-94BB-CCA01F052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44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286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1192213"/>
            <a:ext cx="838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33"/>
          <p:cNvSpPr>
            <a:spLocks noChangeArrowheads="1"/>
          </p:cNvSpPr>
          <p:nvPr/>
        </p:nvSpPr>
        <p:spPr bwMode="auto">
          <a:xfrm>
            <a:off x="0" y="6500813"/>
            <a:ext cx="7229475" cy="357187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N" sz="3200" b="1"/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500813"/>
            <a:ext cx="18954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4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286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219200"/>
            <a:ext cx="838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4838" y="63912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1" i="1">
                <a:latin typeface="+mn-lt"/>
                <a:cs typeface="+mn-cs"/>
              </a:defRPr>
            </a:lvl1pPr>
          </a:lstStyle>
          <a:p>
            <a:pPr>
              <a:defRPr/>
            </a:pPr>
            <a:fld id="{68EED360-21D1-4632-900E-3B99202F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33"/>
          <p:cNvSpPr>
            <a:spLocks noChangeArrowheads="1"/>
          </p:cNvSpPr>
          <p:nvPr/>
        </p:nvSpPr>
        <p:spPr bwMode="auto">
          <a:xfrm>
            <a:off x="1" y="6602414"/>
            <a:ext cx="7229475" cy="255587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en-IN" sz="3200" b="1">
              <a:solidFill>
                <a:srgbClr val="000000"/>
              </a:solidFill>
            </a:endParaRPr>
          </a:p>
        </p:txBody>
      </p:sp>
      <p:grpSp>
        <p:nvGrpSpPr>
          <p:cNvPr id="1032" name="Group 29"/>
          <p:cNvGrpSpPr>
            <a:grpSpLocks/>
          </p:cNvGrpSpPr>
          <p:nvPr/>
        </p:nvGrpSpPr>
        <p:grpSpPr bwMode="auto">
          <a:xfrm>
            <a:off x="7545387" y="6519873"/>
            <a:ext cx="1686528" cy="338138"/>
            <a:chOff x="4992" y="4108"/>
            <a:chExt cx="1151" cy="213"/>
          </a:xfrm>
        </p:grpSpPr>
        <p:sp>
          <p:nvSpPr>
            <p:cNvPr id="1033" name="Text Box 30"/>
            <p:cNvSpPr txBox="1">
              <a:spLocks noChangeArrowheads="1"/>
            </p:cNvSpPr>
            <p:nvPr userDrawn="1"/>
          </p:nvSpPr>
          <p:spPr bwMode="auto">
            <a:xfrm>
              <a:off x="5439" y="4108"/>
              <a:ext cx="7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smtClean="0">
                  <a:solidFill>
                    <a:srgbClr val="A50021"/>
                  </a:solidFill>
                </a:rPr>
                <a:t>Maritime</a:t>
              </a:r>
              <a:endParaRPr lang="en-GB" sz="1600" b="1" smtClean="0">
                <a:solidFill>
                  <a:srgbClr val="A50021"/>
                </a:solidFill>
              </a:endParaRPr>
            </a:p>
          </p:txBody>
        </p:sp>
        <p:pic>
          <p:nvPicPr>
            <p:cNvPr id="1034" name="Picture 31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412"/>
            <a:stretch>
              <a:fillRect/>
            </a:stretch>
          </p:blipFill>
          <p:spPr bwMode="auto">
            <a:xfrm>
              <a:off x="4992" y="4122"/>
              <a:ext cx="43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Line 32"/>
            <p:cNvSpPr>
              <a:spLocks noChangeShapeType="1"/>
            </p:cNvSpPr>
            <p:nvPr userDrawn="1"/>
          </p:nvSpPr>
          <p:spPr bwMode="auto">
            <a:xfrm>
              <a:off x="5472" y="4118"/>
              <a:ext cx="0" cy="20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5219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146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293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44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586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860" indent="-342860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1142867" indent="-228573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00013" indent="-228573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286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219200"/>
            <a:ext cx="838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4838" y="63912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1" i="1">
                <a:latin typeface="+mn-lt"/>
                <a:cs typeface="+mn-cs"/>
              </a:defRPr>
            </a:lvl1pPr>
          </a:lstStyle>
          <a:p>
            <a:pPr>
              <a:defRPr/>
            </a:pPr>
            <a:fld id="{68EED360-21D1-4632-900E-3B99202F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33"/>
          <p:cNvSpPr>
            <a:spLocks noChangeArrowheads="1"/>
          </p:cNvSpPr>
          <p:nvPr/>
        </p:nvSpPr>
        <p:spPr bwMode="auto">
          <a:xfrm>
            <a:off x="1" y="6602414"/>
            <a:ext cx="7229475" cy="255587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en-IN" sz="3200" b="1">
              <a:solidFill>
                <a:srgbClr val="000000"/>
              </a:solidFill>
            </a:endParaRPr>
          </a:p>
        </p:txBody>
      </p:sp>
      <p:grpSp>
        <p:nvGrpSpPr>
          <p:cNvPr id="1032" name="Group 29"/>
          <p:cNvGrpSpPr>
            <a:grpSpLocks/>
          </p:cNvGrpSpPr>
          <p:nvPr/>
        </p:nvGrpSpPr>
        <p:grpSpPr bwMode="auto">
          <a:xfrm>
            <a:off x="7545387" y="6519873"/>
            <a:ext cx="1686528" cy="338138"/>
            <a:chOff x="4992" y="4108"/>
            <a:chExt cx="1151" cy="213"/>
          </a:xfrm>
        </p:grpSpPr>
        <p:sp>
          <p:nvSpPr>
            <p:cNvPr id="1033" name="Text Box 30"/>
            <p:cNvSpPr txBox="1">
              <a:spLocks noChangeArrowheads="1"/>
            </p:cNvSpPr>
            <p:nvPr userDrawn="1"/>
          </p:nvSpPr>
          <p:spPr bwMode="auto">
            <a:xfrm>
              <a:off x="5439" y="4108"/>
              <a:ext cx="7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smtClean="0">
                  <a:solidFill>
                    <a:srgbClr val="A50021"/>
                  </a:solidFill>
                </a:rPr>
                <a:t>Maritime</a:t>
              </a:r>
              <a:endParaRPr lang="en-GB" sz="1600" b="1" smtClean="0">
                <a:solidFill>
                  <a:srgbClr val="A50021"/>
                </a:solidFill>
              </a:endParaRPr>
            </a:p>
          </p:txBody>
        </p:sp>
        <p:pic>
          <p:nvPicPr>
            <p:cNvPr id="1034" name="Picture 31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412"/>
            <a:stretch>
              <a:fillRect/>
            </a:stretch>
          </p:blipFill>
          <p:spPr bwMode="auto">
            <a:xfrm>
              <a:off x="4992" y="4122"/>
              <a:ext cx="43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Line 32"/>
            <p:cNvSpPr>
              <a:spLocks noChangeShapeType="1"/>
            </p:cNvSpPr>
            <p:nvPr userDrawn="1"/>
          </p:nvSpPr>
          <p:spPr bwMode="auto">
            <a:xfrm>
              <a:off x="5472" y="4118"/>
              <a:ext cx="0" cy="20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901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146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293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44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586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860" indent="-342860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1142867" indent="-228573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00013" indent="-228573" algn="l" rtl="0" eaLnBrk="0" fontAlgn="base" hangingPunct="0">
        <a:lnSpc>
          <a:spcPct val="140000"/>
        </a:lnSpc>
        <a:spcBef>
          <a:spcPct val="20000"/>
        </a:spcBef>
        <a:spcAft>
          <a:spcPct val="10000"/>
        </a:spcAft>
        <a:buClr>
          <a:schemeClr val="tx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0" y="1403350"/>
            <a:ext cx="91439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Calisto MT" pitchFamily="18" charset="0"/>
              </a:rPr>
              <a:t>IL&amp;FS</a:t>
            </a:r>
            <a:r>
              <a:rPr lang="en-US" sz="2400" b="1" dirty="0">
                <a:solidFill>
                  <a:srgbClr val="C00000"/>
                </a:solidFill>
                <a:latin typeface="Calisto MT" pitchFamily="18" charset="0"/>
              </a:rPr>
              <a:t> Maritime Infrastructure Company Limited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endParaRPr lang="en-IN" sz="2000" b="1">
              <a:solidFill>
                <a:srgbClr val="FFFFFF"/>
              </a:solidFill>
              <a:latin typeface="Myriad-BoldItalic"/>
            </a:endParaRP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0" y="2606675"/>
            <a:ext cx="91440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IN" sz="3200" b="1" dirty="0">
                <a:solidFill>
                  <a:srgbClr val="000000"/>
                </a:solidFill>
                <a:latin typeface="Calisto MT" pitchFamily="18" charset="0"/>
              </a:rPr>
              <a:t>India's Coastal Shipping and Financing options available for vessel acquisition </a:t>
            </a:r>
            <a:endParaRPr lang="en-US" sz="3200" b="1" i="1" dirty="0">
              <a:solidFill>
                <a:srgbClr val="000000"/>
              </a:solidFill>
              <a:latin typeface="Calisto MT" pitchFamily="18" charset="0"/>
            </a:endParaRP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78" y="457200"/>
            <a:ext cx="40036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35" y="4612190"/>
            <a:ext cx="2878315" cy="12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2520773" y="5989638"/>
            <a:ext cx="4038600" cy="39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00" b="1" dirty="0">
                <a:solidFill>
                  <a:srgbClr val="000000"/>
                </a:solidFill>
                <a:latin typeface="Calisto MT" pitchFamily="18" charset="0"/>
              </a:rPr>
              <a:t>July 04,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IN" sz="2800" b="1" dirty="0" smtClean="0"/>
              <a:t>Financing Risks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7025" y="770021"/>
            <a:ext cx="18360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N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ECONOMICAL</a:t>
            </a:r>
            <a:endParaRPr lang="en-IN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7025" y="1633725"/>
            <a:ext cx="18360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7025" y="2497492"/>
            <a:ext cx="18360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7025" y="3368957"/>
            <a:ext cx="18360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PROMOTER</a:t>
            </a:r>
            <a:endParaRPr lang="en-IN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7025" y="4242270"/>
            <a:ext cx="18360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7025" y="5100654"/>
            <a:ext cx="18360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ESTIMATION</a:t>
            </a:r>
            <a:endParaRPr lang="en-IN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8337" y="770021"/>
            <a:ext cx="61976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Political, cultural, financial, taxation and government policy, etc.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08337" y="1633725"/>
            <a:ext cx="61976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Compliance present </a:t>
            </a:r>
            <a:r>
              <a:rPr lang="en-IN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shipping regulations and environmental legislation 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Capability- experience </a:t>
            </a:r>
            <a:r>
              <a:rPr lang="en-IN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technique of building such a vessel;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Sufficient </a:t>
            </a:r>
            <a:r>
              <a:rPr lang="en-IN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 resource, etc.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08337" y="2492553"/>
            <a:ext cx="61976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Applicability of multiple laws, acts, regulations in operations</a:t>
            </a:r>
            <a:endParaRPr lang="en-IN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08337" y="3369310"/>
            <a:ext cx="61976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  and management capability 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 plan</a:t>
            </a:r>
            <a:endParaRPr lang="en-IN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08337" y="4242270"/>
            <a:ext cx="61976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Interest </a:t>
            </a:r>
            <a:r>
              <a:rPr lang="en-IN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Exchange rate</a:t>
            </a:r>
            <a:endParaRPr lang="en-IN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08337" y="5100655"/>
            <a:ext cx="6197600" cy="79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Residual Life Value</a:t>
            </a:r>
            <a:endParaRPr lang="en-IN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Escalations</a:t>
            </a:r>
            <a:endParaRPr lang="en-IN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7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77825" y="4806982"/>
            <a:ext cx="8265432" cy="1005990"/>
          </a:xfrm>
        </p:spPr>
        <p:txBody>
          <a:bodyPr/>
          <a:lstStyle/>
          <a:p>
            <a:r>
              <a:rPr lang="en-IN" sz="1400" b="1" dirty="0" smtClean="0"/>
              <a:t>Operational issues affecting revenues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-536044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IN" sz="2800" b="1" dirty="0" smtClean="0"/>
          </a:p>
        </p:txBody>
      </p:sp>
      <p:sp>
        <p:nvSpPr>
          <p:cNvPr id="5" name="Multiply 4"/>
          <p:cNvSpPr/>
          <p:nvPr/>
        </p:nvSpPr>
        <p:spPr>
          <a:xfrm>
            <a:off x="323334" y="1201511"/>
            <a:ext cx="661182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Multiply 5"/>
          <p:cNvSpPr/>
          <p:nvPr/>
        </p:nvSpPr>
        <p:spPr>
          <a:xfrm>
            <a:off x="339100" y="1734778"/>
            <a:ext cx="709124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Multiply 6"/>
          <p:cNvSpPr/>
          <p:nvPr/>
        </p:nvSpPr>
        <p:spPr>
          <a:xfrm>
            <a:off x="339100" y="2385769"/>
            <a:ext cx="709124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Multiply 7"/>
          <p:cNvSpPr/>
          <p:nvPr/>
        </p:nvSpPr>
        <p:spPr>
          <a:xfrm>
            <a:off x="339100" y="2936098"/>
            <a:ext cx="709124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Multiply 8"/>
          <p:cNvSpPr/>
          <p:nvPr/>
        </p:nvSpPr>
        <p:spPr>
          <a:xfrm>
            <a:off x="339100" y="3474545"/>
            <a:ext cx="709124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Multiply 9"/>
          <p:cNvSpPr/>
          <p:nvPr/>
        </p:nvSpPr>
        <p:spPr>
          <a:xfrm>
            <a:off x="339616" y="3996937"/>
            <a:ext cx="709124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1051082" y="1213947"/>
            <a:ext cx="7902736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Lack of new frameworks with Indian banks to assess shipping projects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37350" y="1787231"/>
            <a:ext cx="7917464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Finance is made during boom period leading to over supply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37350" y="2362416"/>
            <a:ext cx="7917464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Financing  without time chartered contracts – breaking the link between Demand &amp; Supply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37348" y="2969766"/>
            <a:ext cx="7917465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Not correlated to forecasting shipping cycles in banks appraisals – Tenor </a:t>
            </a:r>
            <a:r>
              <a:rPr lang="en-IN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upto</a:t>
            </a:r>
            <a:r>
              <a:rPr lang="en-IN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8 years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51080" y="3524609"/>
            <a:ext cx="7902738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Absence “infrastructure” status – Prohibits long term financers and take out finance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51079" y="4091999"/>
            <a:ext cx="7902740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No secondary market for institutional investors, insurance companies and pension funds</a:t>
            </a:r>
            <a:endParaRPr lang="en-IN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57188" y="228600"/>
            <a:ext cx="8382000" cy="762000"/>
          </a:xfrm>
        </p:spPr>
        <p:txBody>
          <a:bodyPr/>
          <a:lstStyle/>
          <a:p>
            <a:r>
              <a:rPr lang="en-IN" dirty="0" smtClean="0"/>
              <a:t>Issues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897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-7620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IN" sz="28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714211"/>
            <a:ext cx="8483598" cy="566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Address the shipping finance in a more organized way</a:t>
            </a:r>
          </a:p>
        </p:txBody>
      </p:sp>
      <p:sp>
        <p:nvSpPr>
          <p:cNvPr id="5" name="Oval 4"/>
          <p:cNvSpPr/>
          <p:nvPr/>
        </p:nvSpPr>
        <p:spPr>
          <a:xfrm>
            <a:off x="308429" y="1219203"/>
            <a:ext cx="1964871" cy="6096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Sophisticated products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8429" y="1987796"/>
            <a:ext cx="1964871" cy="6096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VC Participation</a:t>
            </a:r>
          </a:p>
        </p:txBody>
      </p:sp>
      <p:sp>
        <p:nvSpPr>
          <p:cNvPr id="7" name="Oval 6"/>
          <p:cNvSpPr/>
          <p:nvPr/>
        </p:nvSpPr>
        <p:spPr>
          <a:xfrm>
            <a:off x="301175" y="2764947"/>
            <a:ext cx="1972125" cy="6096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Bank – Insurance JVs</a:t>
            </a:r>
          </a:p>
        </p:txBody>
      </p:sp>
      <p:sp>
        <p:nvSpPr>
          <p:cNvPr id="8" name="Oval 7"/>
          <p:cNvSpPr/>
          <p:nvPr/>
        </p:nvSpPr>
        <p:spPr>
          <a:xfrm>
            <a:off x="315689" y="3534189"/>
            <a:ext cx="1957611" cy="6096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Mezzanine Finance </a:t>
            </a:r>
          </a:p>
        </p:txBody>
      </p:sp>
      <p:sp>
        <p:nvSpPr>
          <p:cNvPr id="9" name="Oval 8"/>
          <p:cNvSpPr/>
          <p:nvPr/>
        </p:nvSpPr>
        <p:spPr>
          <a:xfrm>
            <a:off x="330203" y="4317945"/>
            <a:ext cx="1943097" cy="6096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Infrastructure Status</a:t>
            </a:r>
          </a:p>
        </p:txBody>
      </p:sp>
      <p:sp>
        <p:nvSpPr>
          <p:cNvPr id="10" name="Oval 9"/>
          <p:cNvSpPr/>
          <p:nvPr/>
        </p:nvSpPr>
        <p:spPr>
          <a:xfrm>
            <a:off x="337463" y="5094447"/>
            <a:ext cx="1935837" cy="6096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Secondary Debt Market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47687" y="1270003"/>
            <a:ext cx="3557813" cy="6894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Securitization, Credit Derivatives </a:t>
            </a:r>
            <a:r>
              <a:rPr lang="en-IN" dirty="0" smtClean="0">
                <a:solidFill>
                  <a:schemeClr val="tx1"/>
                </a:solidFill>
              </a:rPr>
              <a:t>could be </a:t>
            </a:r>
            <a:r>
              <a:rPr lang="en-IN" dirty="0">
                <a:solidFill>
                  <a:schemeClr val="tx1"/>
                </a:solidFill>
              </a:rPr>
              <a:t>innovated which can cater specifically to shipping needs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340434" y="2002963"/>
            <a:ext cx="3562738" cy="6894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Venture Capital funds </a:t>
            </a:r>
            <a:r>
              <a:rPr lang="en-IN" dirty="0" smtClean="0">
                <a:solidFill>
                  <a:schemeClr val="tx1"/>
                </a:solidFill>
              </a:rPr>
              <a:t>could take </a:t>
            </a:r>
            <a:r>
              <a:rPr lang="en-IN" dirty="0">
                <a:solidFill>
                  <a:schemeClr val="tx1"/>
                </a:solidFill>
              </a:rPr>
              <a:t>interest in the profitable business of shipping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47693" y="2750437"/>
            <a:ext cx="3557809" cy="6894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Maritime joint ventures should be made between various banks and insurance companies  to finance shipping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40440" y="3497911"/>
            <a:ext cx="3562734" cy="6894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Adoption of Mezzanine Finance by </a:t>
            </a:r>
            <a:r>
              <a:rPr lang="en-IN" dirty="0" smtClean="0">
                <a:solidFill>
                  <a:schemeClr val="tx1"/>
                </a:solidFill>
              </a:rPr>
              <a:t>institutions </a:t>
            </a:r>
            <a:r>
              <a:rPr lang="en-IN" dirty="0">
                <a:solidFill>
                  <a:schemeClr val="tx1"/>
                </a:solidFill>
              </a:rPr>
              <a:t>and shipping companies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47693" y="4252633"/>
            <a:ext cx="3557809" cy="6894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Shipping Sector be accorded infrastructure status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40436" y="5014562"/>
            <a:ext cx="3562736" cy="6894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Develop Secondary Market for such debt instruments and loans so that it attracts the private players due to easier liquidity</a:t>
            </a:r>
          </a:p>
        </p:txBody>
      </p:sp>
      <p:sp>
        <p:nvSpPr>
          <p:cNvPr id="20" name="Oval 19"/>
          <p:cNvSpPr/>
          <p:nvPr/>
        </p:nvSpPr>
        <p:spPr>
          <a:xfrm>
            <a:off x="344723" y="5841921"/>
            <a:ext cx="1928577" cy="6096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Syndication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47695" y="5762036"/>
            <a:ext cx="3557807" cy="6894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Banks should go for more syndication of loans to reduce risk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6025242" y="1270004"/>
            <a:ext cx="2763157" cy="5162788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Acknowledgment of Indian shipping capacity as a national </a:t>
            </a:r>
            <a:r>
              <a:rPr lang="en-IN" b="1" dirty="0" smtClean="0">
                <a:solidFill>
                  <a:schemeClr val="tx1"/>
                </a:solidFill>
              </a:rPr>
              <a:t>Transport Strategic </a:t>
            </a:r>
            <a:r>
              <a:rPr lang="en-IN" dirty="0" smtClean="0">
                <a:solidFill>
                  <a:schemeClr val="tx1"/>
                </a:solidFill>
              </a:rPr>
              <a:t>requirement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Set </a:t>
            </a:r>
            <a:r>
              <a:rPr lang="en-IN" dirty="0">
                <a:solidFill>
                  <a:schemeClr val="tx1"/>
                </a:solidFill>
              </a:rPr>
              <a:t>up a </a:t>
            </a:r>
            <a:r>
              <a:rPr lang="en-IN" b="1" dirty="0">
                <a:solidFill>
                  <a:schemeClr val="tx1"/>
                </a:solidFill>
              </a:rPr>
              <a:t>'shipping modernization fund</a:t>
            </a:r>
            <a:r>
              <a:rPr lang="en-IN" dirty="0">
                <a:solidFill>
                  <a:schemeClr val="tx1"/>
                </a:solidFill>
              </a:rPr>
              <a:t>' for growth of Indian flag </a:t>
            </a:r>
            <a:r>
              <a:rPr lang="en-IN" dirty="0" smtClean="0">
                <a:solidFill>
                  <a:schemeClr val="tx1"/>
                </a:solidFill>
              </a:rPr>
              <a:t>shipping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Simplify access to ECBs and long term debt instruments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Arranging for a special zero interest  foreign Sovereign loan that could be routed for Ship acquisition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6184901" y="1410570"/>
            <a:ext cx="2425700" cy="684077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Government Support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Way Forward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9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-536044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IN" sz="2800" b="1" dirty="0" smtClean="0"/>
          </a:p>
        </p:txBody>
      </p:sp>
      <p:sp>
        <p:nvSpPr>
          <p:cNvPr id="5" name="Multiply 4"/>
          <p:cNvSpPr/>
          <p:nvPr/>
        </p:nvSpPr>
        <p:spPr>
          <a:xfrm>
            <a:off x="307568" y="1753321"/>
            <a:ext cx="661182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Multiply 5"/>
          <p:cNvSpPr/>
          <p:nvPr/>
        </p:nvSpPr>
        <p:spPr>
          <a:xfrm>
            <a:off x="323334" y="2286588"/>
            <a:ext cx="709124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Multiply 6"/>
          <p:cNvSpPr/>
          <p:nvPr/>
        </p:nvSpPr>
        <p:spPr>
          <a:xfrm>
            <a:off x="323334" y="2937579"/>
            <a:ext cx="709124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Multiply 7"/>
          <p:cNvSpPr/>
          <p:nvPr/>
        </p:nvSpPr>
        <p:spPr>
          <a:xfrm>
            <a:off x="323334" y="3487908"/>
            <a:ext cx="709124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Multiply 8"/>
          <p:cNvSpPr/>
          <p:nvPr/>
        </p:nvSpPr>
        <p:spPr>
          <a:xfrm>
            <a:off x="323334" y="4026355"/>
            <a:ext cx="709124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Multiply 9"/>
          <p:cNvSpPr/>
          <p:nvPr/>
        </p:nvSpPr>
        <p:spPr>
          <a:xfrm>
            <a:off x="323850" y="4548747"/>
            <a:ext cx="709124" cy="534853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1035316" y="1765757"/>
            <a:ext cx="3963990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Lack of new frameworks with Indian banks to assess shipping projects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1584" y="2339041"/>
            <a:ext cx="3971378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Finance is made during boom period leading to over supply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21584" y="2914226"/>
            <a:ext cx="3971378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Financing  without time chartered contracts – breaking the link between Demand &amp; Supply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1582" y="3521576"/>
            <a:ext cx="3971379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Not correlated to forecasting shipping cycles in banks appraisals – Tenor </a:t>
            </a:r>
            <a:r>
              <a:rPr lang="en-IN" sz="12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upto</a:t>
            </a:r>
            <a:r>
              <a:rPr lang="en-IN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8 years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5314" y="4076419"/>
            <a:ext cx="3963991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Absence “infrastructure” status – Prohibits long term financers and take out finance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35313" y="4643809"/>
            <a:ext cx="3963992" cy="44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No secondary market for institutional investors, insurance companies and pension funds</a:t>
            </a:r>
            <a:endParaRPr lang="en-IN" sz="12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57188" y="228600"/>
            <a:ext cx="8382000" cy="762000"/>
          </a:xfrm>
        </p:spPr>
        <p:txBody>
          <a:bodyPr/>
          <a:lstStyle/>
          <a:p>
            <a:r>
              <a:rPr lang="en-US" dirty="0" smtClean="0"/>
              <a:t>Some suggestions for Financing Indian Coastal Shipping</a:t>
            </a:r>
            <a:endParaRPr lang="en-IN" dirty="0"/>
          </a:p>
        </p:txBody>
      </p:sp>
      <p:sp>
        <p:nvSpPr>
          <p:cNvPr id="17" name="Rounded Rectangle 16"/>
          <p:cNvSpPr/>
          <p:nvPr/>
        </p:nvSpPr>
        <p:spPr>
          <a:xfrm>
            <a:off x="5180010" y="1198179"/>
            <a:ext cx="3963990" cy="4966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Undertake policy level measure to improve the overall coastal shipping business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Creating focused non-conventional financing institutions and funds for ship finance with understanding of the sector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Providing fiscal benefits to coastal shipping and </a:t>
            </a:r>
            <a:r>
              <a:rPr 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ndian shipyards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Have robust corporate structure (consortium) to access foreign shipping funds</a:t>
            </a:r>
            <a:endParaRPr lang="en-IN" sz="16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8370" y="1671162"/>
            <a:ext cx="4729655" cy="3752193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97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3370263" y="1136654"/>
            <a:ext cx="2849562" cy="42386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2060"/>
                </a:solidFill>
                <a:latin typeface="Arial Narrow" pitchFamily="34" charset="0"/>
              </a:rPr>
              <a:t>Maritime Industry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446213" y="3148017"/>
            <a:ext cx="1069975" cy="434975"/>
          </a:xfrm>
          <a:prstGeom prst="rect">
            <a:avLst/>
          </a:prstGeom>
          <a:solidFill>
            <a:srgbClr val="CCD6E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</a:rPr>
              <a:t>Ports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42877" y="3146429"/>
            <a:ext cx="1071563" cy="430213"/>
          </a:xfrm>
          <a:prstGeom prst="rect">
            <a:avLst/>
          </a:prstGeom>
          <a:solidFill>
            <a:srgbClr val="CCD6E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</a:rPr>
              <a:t>Shipyards</a:t>
            </a:r>
          </a:p>
        </p:txBody>
      </p:sp>
      <p:sp>
        <p:nvSpPr>
          <p:cNvPr id="53253" name="Text Box 19"/>
          <p:cNvSpPr txBox="1">
            <a:spLocks noChangeArrowheads="1"/>
          </p:cNvSpPr>
          <p:nvPr/>
        </p:nvSpPr>
        <p:spPr bwMode="auto">
          <a:xfrm>
            <a:off x="2860675" y="3729038"/>
            <a:ext cx="914400" cy="371475"/>
          </a:xfrm>
          <a:prstGeom prst="rect">
            <a:avLst/>
          </a:prstGeom>
          <a:solidFill>
            <a:srgbClr val="CCD6E2"/>
          </a:solidFill>
          <a:ln w="25400" algn="ctr"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spcBef>
                <a:spcPct val="50000"/>
              </a:spcBef>
              <a:defRPr sz="1050" b="1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/>
              <a:t>Specialzed Cargo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2708277" y="3146429"/>
            <a:ext cx="949325" cy="434975"/>
          </a:xfrm>
          <a:prstGeom prst="rect">
            <a:avLst/>
          </a:prstGeom>
          <a:solidFill>
            <a:srgbClr val="CCD6E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</a:rPr>
              <a:t>Terminals</a:t>
            </a:r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2879725" y="4238629"/>
            <a:ext cx="882650" cy="373063"/>
          </a:xfrm>
          <a:prstGeom prst="rect">
            <a:avLst/>
          </a:prstGeom>
          <a:noFill/>
          <a:ln w="28575">
            <a:solidFill>
              <a:srgbClr val="B3B6C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Inland Waterways</a:t>
            </a:r>
          </a:p>
        </p:txBody>
      </p:sp>
      <p:sp>
        <p:nvSpPr>
          <p:cNvPr id="53256" name="Text Box 19"/>
          <p:cNvSpPr txBox="1">
            <a:spLocks noChangeArrowheads="1"/>
          </p:cNvSpPr>
          <p:nvPr/>
        </p:nvSpPr>
        <p:spPr bwMode="auto">
          <a:xfrm>
            <a:off x="1584327" y="3729038"/>
            <a:ext cx="836613" cy="371475"/>
          </a:xfrm>
          <a:prstGeom prst="rect">
            <a:avLst/>
          </a:prstGeom>
          <a:solidFill>
            <a:srgbClr val="CCD6E2"/>
          </a:solidFill>
          <a:ln w="25400" algn="ctr"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spcBef>
                <a:spcPct val="50000"/>
              </a:spcBef>
              <a:defRPr sz="1050" b="1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/>
              <a:t>Greenfield</a:t>
            </a:r>
          </a:p>
        </p:txBody>
      </p:sp>
      <p:sp>
        <p:nvSpPr>
          <p:cNvPr id="53257" name="Text Box 21"/>
          <p:cNvSpPr txBox="1">
            <a:spLocks noChangeArrowheads="1"/>
          </p:cNvSpPr>
          <p:nvPr/>
        </p:nvSpPr>
        <p:spPr bwMode="auto">
          <a:xfrm>
            <a:off x="3867152" y="2108200"/>
            <a:ext cx="1439863" cy="50323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  <a:latin typeface="Arial Narrow" pitchFamily="34" charset="0"/>
              </a:rPr>
              <a:t>Value added Infrastructure</a:t>
            </a:r>
          </a:p>
        </p:txBody>
      </p:sp>
      <p:sp>
        <p:nvSpPr>
          <p:cNvPr id="53258" name="Text Box 43"/>
          <p:cNvSpPr txBox="1">
            <a:spLocks noChangeArrowheads="1"/>
          </p:cNvSpPr>
          <p:nvPr/>
        </p:nvSpPr>
        <p:spPr bwMode="auto">
          <a:xfrm>
            <a:off x="4329115" y="3197225"/>
            <a:ext cx="973137" cy="369888"/>
          </a:xfrm>
          <a:prstGeom prst="rect">
            <a:avLst/>
          </a:prstGeom>
          <a:solidFill>
            <a:srgbClr val="CCD6E2"/>
          </a:solidFill>
          <a:ln w="25400" algn="ctr"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spcBef>
                <a:spcPct val="50000"/>
              </a:spcBef>
              <a:defRPr sz="1050" b="1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Storage Logistics</a:t>
            </a:r>
          </a:p>
        </p:txBody>
      </p:sp>
      <p:sp>
        <p:nvSpPr>
          <p:cNvPr id="4125" name="Text Box 47"/>
          <p:cNvSpPr txBox="1">
            <a:spLocks noChangeArrowheads="1"/>
          </p:cNvSpPr>
          <p:nvPr/>
        </p:nvSpPr>
        <p:spPr bwMode="auto">
          <a:xfrm>
            <a:off x="4324350" y="3714750"/>
            <a:ext cx="973138" cy="369888"/>
          </a:xfrm>
          <a:prstGeom prst="rect">
            <a:avLst/>
          </a:prstGeom>
          <a:solidFill>
            <a:srgbClr val="CCD6E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50000"/>
              </a:spcBef>
              <a:defRPr sz="1050" b="1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Port Based </a:t>
            </a:r>
            <a:r>
              <a:rPr lang="en-US" dirty="0" err="1"/>
              <a:t>SEZs</a:t>
            </a:r>
            <a:endParaRPr lang="en-US" dirty="0"/>
          </a:p>
        </p:txBody>
      </p:sp>
      <p:sp>
        <p:nvSpPr>
          <p:cNvPr id="4128" name="Text Box 19"/>
          <p:cNvSpPr txBox="1">
            <a:spLocks noChangeArrowheads="1"/>
          </p:cNvSpPr>
          <p:nvPr/>
        </p:nvSpPr>
        <p:spPr bwMode="auto">
          <a:xfrm>
            <a:off x="241302" y="3727454"/>
            <a:ext cx="873125" cy="371475"/>
          </a:xfrm>
          <a:prstGeom prst="rect">
            <a:avLst/>
          </a:prstGeom>
          <a:solidFill>
            <a:srgbClr val="CCD6E2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Shipbuilding</a:t>
            </a:r>
          </a:p>
        </p:txBody>
      </p:sp>
      <p:sp>
        <p:nvSpPr>
          <p:cNvPr id="44062" name="Text Box 19"/>
          <p:cNvSpPr txBox="1">
            <a:spLocks noChangeArrowheads="1"/>
          </p:cNvSpPr>
          <p:nvPr/>
        </p:nvSpPr>
        <p:spPr bwMode="auto">
          <a:xfrm>
            <a:off x="241302" y="4179888"/>
            <a:ext cx="873125" cy="373062"/>
          </a:xfrm>
          <a:prstGeom prst="rect">
            <a:avLst/>
          </a:prstGeom>
          <a:solidFill>
            <a:srgbClr val="CCD6E2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>
                <a:solidFill>
                  <a:srgbClr val="002060"/>
                </a:solidFill>
                <a:latin typeface="Arial Narrow" pitchFamily="34" charset="0"/>
                <a:cs typeface="+mn-cs"/>
              </a:rPr>
              <a:t>Ship repair</a:t>
            </a:r>
          </a:p>
        </p:txBody>
      </p:sp>
      <p:sp>
        <p:nvSpPr>
          <p:cNvPr id="4136" name="Text Box 47"/>
          <p:cNvSpPr txBox="1">
            <a:spLocks noChangeArrowheads="1"/>
          </p:cNvSpPr>
          <p:nvPr/>
        </p:nvSpPr>
        <p:spPr bwMode="auto">
          <a:xfrm>
            <a:off x="4338640" y="4221167"/>
            <a:ext cx="973137" cy="369887"/>
          </a:xfrm>
          <a:prstGeom prst="rect">
            <a:avLst/>
          </a:prstGeom>
          <a:noFill/>
          <a:ln w="28575">
            <a:solidFill>
              <a:srgbClr val="B3B6C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Maritime Cluster</a:t>
            </a:r>
          </a:p>
        </p:txBody>
      </p:sp>
      <p:sp>
        <p:nvSpPr>
          <p:cNvPr id="53263" name="Text Box 21"/>
          <p:cNvSpPr txBox="1">
            <a:spLocks noChangeArrowheads="1"/>
          </p:cNvSpPr>
          <p:nvPr/>
        </p:nvSpPr>
        <p:spPr bwMode="auto">
          <a:xfrm>
            <a:off x="5657852" y="2105025"/>
            <a:ext cx="1439863" cy="50323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  <a:latin typeface="Arial Narrow" pitchFamily="34" charset="0"/>
              </a:rPr>
              <a:t>Services</a:t>
            </a:r>
          </a:p>
        </p:txBody>
      </p:sp>
      <p:sp>
        <p:nvSpPr>
          <p:cNvPr id="53264" name="Text Box 21"/>
          <p:cNvSpPr txBox="1">
            <a:spLocks noChangeArrowheads="1"/>
          </p:cNvSpPr>
          <p:nvPr/>
        </p:nvSpPr>
        <p:spPr bwMode="auto">
          <a:xfrm>
            <a:off x="7439025" y="2105025"/>
            <a:ext cx="1439863" cy="50323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  <a:latin typeface="Arial Narrow" pitchFamily="34" charset="0"/>
              </a:rPr>
              <a:t>Intermodal</a:t>
            </a: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7845425" y="3195642"/>
            <a:ext cx="973138" cy="369887"/>
          </a:xfrm>
          <a:prstGeom prst="rect">
            <a:avLst/>
          </a:prstGeom>
          <a:noFill/>
          <a:ln w="28575">
            <a:solidFill>
              <a:srgbClr val="B3B6C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FTWZ/ICDS/s CFS</a:t>
            </a: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7845425" y="3713164"/>
            <a:ext cx="973138" cy="369887"/>
          </a:xfrm>
          <a:prstGeom prst="rect">
            <a:avLst/>
          </a:prstGeom>
          <a:noFill/>
          <a:ln w="28575">
            <a:solidFill>
              <a:srgbClr val="B3B6C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Logistic Services</a:t>
            </a:r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>
            <a:off x="7845425" y="4233863"/>
            <a:ext cx="973138" cy="368300"/>
          </a:xfrm>
          <a:prstGeom prst="rect">
            <a:avLst/>
          </a:prstGeom>
          <a:noFill/>
          <a:ln w="28575">
            <a:solidFill>
              <a:srgbClr val="B3B6C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Coastal Shipping  </a:t>
            </a:r>
          </a:p>
        </p:txBody>
      </p:sp>
      <p:sp>
        <p:nvSpPr>
          <p:cNvPr id="53268" name="Text Box 7"/>
          <p:cNvSpPr txBox="1">
            <a:spLocks noChangeArrowheads="1"/>
          </p:cNvSpPr>
          <p:nvPr/>
        </p:nvSpPr>
        <p:spPr bwMode="auto">
          <a:xfrm>
            <a:off x="987425" y="2103442"/>
            <a:ext cx="1981200" cy="50323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  <a:latin typeface="Arial Narrow" pitchFamily="34" charset="0"/>
              </a:rPr>
              <a:t>Maritime Infrastructure</a:t>
            </a:r>
          </a:p>
        </p:txBody>
      </p:sp>
      <p:sp>
        <p:nvSpPr>
          <p:cNvPr id="89" name="Text Box 47"/>
          <p:cNvSpPr txBox="1">
            <a:spLocks noChangeArrowheads="1"/>
          </p:cNvSpPr>
          <p:nvPr/>
        </p:nvSpPr>
        <p:spPr bwMode="auto">
          <a:xfrm>
            <a:off x="7840664" y="4743450"/>
            <a:ext cx="973137" cy="369888"/>
          </a:xfrm>
          <a:prstGeom prst="rect">
            <a:avLst/>
          </a:prstGeom>
          <a:noFill/>
          <a:ln w="28575">
            <a:solidFill>
              <a:srgbClr val="B3B6C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International Shipping 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879725" y="4703763"/>
            <a:ext cx="882650" cy="373062"/>
          </a:xfrm>
          <a:prstGeom prst="rect">
            <a:avLst/>
          </a:prstGeom>
          <a:noFill/>
          <a:ln w="28575">
            <a:solidFill>
              <a:srgbClr val="B3B6C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Cruise &amp; Marina</a:t>
            </a:r>
          </a:p>
        </p:txBody>
      </p:sp>
      <p:sp>
        <p:nvSpPr>
          <p:cNvPr id="53271" name="Rectangle 2"/>
          <p:cNvSpPr>
            <a:spLocks noChangeArrowheads="1"/>
          </p:cNvSpPr>
          <p:nvPr/>
        </p:nvSpPr>
        <p:spPr bwMode="auto">
          <a:xfrm>
            <a:off x="109540" y="109538"/>
            <a:ext cx="86693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1" dirty="0" smtClean="0"/>
              <a:t>IMICL Sector </a:t>
            </a:r>
            <a:r>
              <a:rPr lang="en-GB" sz="2800" b="1" dirty="0" smtClean="0"/>
              <a:t>Presence</a:t>
            </a:r>
            <a:endParaRPr lang="en-GB" sz="2800" b="1" dirty="0"/>
          </a:p>
        </p:txBody>
      </p:sp>
      <p:sp>
        <p:nvSpPr>
          <p:cNvPr id="53272" name="Text Box 19"/>
          <p:cNvSpPr txBox="1">
            <a:spLocks noChangeArrowheads="1"/>
          </p:cNvSpPr>
          <p:nvPr/>
        </p:nvSpPr>
        <p:spPr bwMode="auto">
          <a:xfrm>
            <a:off x="1592263" y="4232279"/>
            <a:ext cx="836612" cy="373063"/>
          </a:xfrm>
          <a:prstGeom prst="rect">
            <a:avLst/>
          </a:prstGeom>
          <a:solidFill>
            <a:srgbClr val="CCD6E2"/>
          </a:solidFill>
          <a:ln w="25400" algn="ctr"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spcBef>
                <a:spcPct val="50000"/>
              </a:spcBef>
              <a:defRPr sz="1050" b="1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Captive </a:t>
            </a: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1592263" y="4689479"/>
            <a:ext cx="836612" cy="373063"/>
          </a:xfrm>
          <a:prstGeom prst="rect">
            <a:avLst/>
          </a:prstGeom>
          <a:noFill/>
          <a:ln w="28575">
            <a:solidFill>
              <a:srgbClr val="B3B6C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Brownfield</a:t>
            </a:r>
          </a:p>
        </p:txBody>
      </p:sp>
      <p:cxnSp>
        <p:nvCxnSpPr>
          <p:cNvPr id="85" name="Elbow Connector 84"/>
          <p:cNvCxnSpPr>
            <a:stCxn id="53250" idx="2"/>
            <a:endCxn id="53268" idx="0"/>
          </p:cNvCxnSpPr>
          <p:nvPr/>
        </p:nvCxnSpPr>
        <p:spPr>
          <a:xfrm rot="5400000">
            <a:off x="3115471" y="423072"/>
            <a:ext cx="542925" cy="281781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53250" idx="2"/>
            <a:endCxn id="53263" idx="0"/>
          </p:cNvCxnSpPr>
          <p:nvPr/>
        </p:nvCxnSpPr>
        <p:spPr>
          <a:xfrm rot="16200000" flipH="1">
            <a:off x="5314951" y="1041402"/>
            <a:ext cx="544512" cy="158273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53264" idx="0"/>
            <a:endCxn id="53250" idx="2"/>
          </p:cNvCxnSpPr>
          <p:nvPr/>
        </p:nvCxnSpPr>
        <p:spPr>
          <a:xfrm rot="16200000" flipV="1">
            <a:off x="6205538" y="150813"/>
            <a:ext cx="544512" cy="3363912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53250" idx="2"/>
            <a:endCxn id="53257" idx="0"/>
          </p:cNvCxnSpPr>
          <p:nvPr/>
        </p:nvCxnSpPr>
        <p:spPr>
          <a:xfrm rot="5400000">
            <a:off x="4418015" y="1730379"/>
            <a:ext cx="547687" cy="20796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53268" idx="2"/>
            <a:endCxn id="4105" idx="0"/>
          </p:cNvCxnSpPr>
          <p:nvPr/>
        </p:nvCxnSpPr>
        <p:spPr>
          <a:xfrm rot="5400000">
            <a:off x="1058863" y="2227264"/>
            <a:ext cx="539750" cy="129857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4105" idx="1"/>
            <a:endCxn id="4128" idx="1"/>
          </p:cNvCxnSpPr>
          <p:nvPr/>
        </p:nvCxnSpPr>
        <p:spPr>
          <a:xfrm rot="10800000" flipH="1" flipV="1">
            <a:off x="142877" y="3362325"/>
            <a:ext cx="98425" cy="550863"/>
          </a:xfrm>
          <a:prstGeom prst="bentConnector3">
            <a:avLst>
              <a:gd name="adj1" fmla="val -7467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4105" idx="1"/>
            <a:endCxn id="44062" idx="1"/>
          </p:cNvCxnSpPr>
          <p:nvPr/>
        </p:nvCxnSpPr>
        <p:spPr>
          <a:xfrm rot="10800000" flipH="1" flipV="1">
            <a:off x="142877" y="3360742"/>
            <a:ext cx="98425" cy="1004887"/>
          </a:xfrm>
          <a:prstGeom prst="bentConnector3">
            <a:avLst>
              <a:gd name="adj1" fmla="val -7467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4104" idx="1"/>
            <a:endCxn id="53272" idx="1"/>
          </p:cNvCxnSpPr>
          <p:nvPr/>
        </p:nvCxnSpPr>
        <p:spPr>
          <a:xfrm rot="10800000" flipH="1" flipV="1">
            <a:off x="1446215" y="3365500"/>
            <a:ext cx="146050" cy="1054100"/>
          </a:xfrm>
          <a:prstGeom prst="bentConnector3">
            <a:avLst>
              <a:gd name="adj1" fmla="val -6087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53268" idx="2"/>
            <a:endCxn id="4110" idx="0"/>
          </p:cNvCxnSpPr>
          <p:nvPr/>
        </p:nvCxnSpPr>
        <p:spPr>
          <a:xfrm rot="16200000" flipH="1">
            <a:off x="2310607" y="2274095"/>
            <a:ext cx="539750" cy="120491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53268" idx="2"/>
            <a:endCxn id="4104" idx="0"/>
          </p:cNvCxnSpPr>
          <p:nvPr/>
        </p:nvCxnSpPr>
        <p:spPr>
          <a:xfrm rot="16200000" flipH="1">
            <a:off x="1708944" y="2875758"/>
            <a:ext cx="541338" cy="317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4110" idx="1"/>
            <a:endCxn id="53253" idx="1"/>
          </p:cNvCxnSpPr>
          <p:nvPr/>
        </p:nvCxnSpPr>
        <p:spPr>
          <a:xfrm rot="10800000" flipH="1" flipV="1">
            <a:off x="2708275" y="3363913"/>
            <a:ext cx="152400" cy="550862"/>
          </a:xfrm>
          <a:prstGeom prst="bentConnector3">
            <a:avLst>
              <a:gd name="adj1" fmla="val -5416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285" name="Elbow Connector 129"/>
          <p:cNvCxnSpPr>
            <a:cxnSpLocks noChangeShapeType="1"/>
            <a:stCxn id="4104" idx="1"/>
            <a:endCxn id="53256" idx="1"/>
          </p:cNvCxnSpPr>
          <p:nvPr/>
        </p:nvCxnSpPr>
        <p:spPr bwMode="auto">
          <a:xfrm rot="10800000" flipH="1" flipV="1">
            <a:off x="1446212" y="3365502"/>
            <a:ext cx="138113" cy="549273"/>
          </a:xfrm>
          <a:prstGeom prst="bentConnector3">
            <a:avLst>
              <a:gd name="adj1" fmla="val -66207"/>
            </a:avLst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1" name="Elbow Connector 130"/>
          <p:cNvCxnSpPr>
            <a:endCxn id="53258" idx="1"/>
          </p:cNvCxnSpPr>
          <p:nvPr/>
        </p:nvCxnSpPr>
        <p:spPr>
          <a:xfrm rot="16200000" flipH="1">
            <a:off x="3830638" y="2884491"/>
            <a:ext cx="788988" cy="207963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4104" idx="1"/>
            <a:endCxn id="80" idx="1"/>
          </p:cNvCxnSpPr>
          <p:nvPr/>
        </p:nvCxnSpPr>
        <p:spPr>
          <a:xfrm rot="10800000" flipH="1" flipV="1">
            <a:off x="1446215" y="3365500"/>
            <a:ext cx="146050" cy="1511300"/>
          </a:xfrm>
          <a:prstGeom prst="bentConnector3">
            <a:avLst>
              <a:gd name="adj1" fmla="val -6087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Elbow Connector 174"/>
          <p:cNvCxnSpPr>
            <a:stCxn id="4110" idx="1"/>
            <a:endCxn id="7" idx="1"/>
          </p:cNvCxnSpPr>
          <p:nvPr/>
        </p:nvCxnSpPr>
        <p:spPr>
          <a:xfrm rot="10800000" flipH="1" flipV="1">
            <a:off x="2708275" y="3363913"/>
            <a:ext cx="171450" cy="1525587"/>
          </a:xfrm>
          <a:prstGeom prst="bentConnector3">
            <a:avLst>
              <a:gd name="adj1" fmla="val -48611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Elbow Connector 175"/>
          <p:cNvCxnSpPr>
            <a:stCxn id="4110" idx="1"/>
            <a:endCxn id="4113" idx="1"/>
          </p:cNvCxnSpPr>
          <p:nvPr/>
        </p:nvCxnSpPr>
        <p:spPr>
          <a:xfrm rot="10800000" flipH="1" flipV="1">
            <a:off x="2708275" y="3363917"/>
            <a:ext cx="171450" cy="1062037"/>
          </a:xfrm>
          <a:prstGeom prst="bentConnector3">
            <a:avLst>
              <a:gd name="adj1" fmla="val -48611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Elbow Connector 130"/>
          <p:cNvCxnSpPr>
            <a:endCxn id="4125" idx="1"/>
          </p:cNvCxnSpPr>
          <p:nvPr/>
        </p:nvCxnSpPr>
        <p:spPr>
          <a:xfrm rot="16200000" flipH="1">
            <a:off x="3570289" y="3144840"/>
            <a:ext cx="1304925" cy="203200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Elbow Connector 130"/>
          <p:cNvCxnSpPr>
            <a:endCxn id="4136" idx="1"/>
          </p:cNvCxnSpPr>
          <p:nvPr/>
        </p:nvCxnSpPr>
        <p:spPr>
          <a:xfrm rot="16200000" flipH="1">
            <a:off x="3322640" y="3390900"/>
            <a:ext cx="1812925" cy="219075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Text Box 43"/>
          <p:cNvSpPr txBox="1">
            <a:spLocks noChangeArrowheads="1"/>
          </p:cNvSpPr>
          <p:nvPr/>
        </p:nvSpPr>
        <p:spPr bwMode="auto">
          <a:xfrm>
            <a:off x="6107115" y="3214692"/>
            <a:ext cx="973137" cy="369887"/>
          </a:xfrm>
          <a:prstGeom prst="rect">
            <a:avLst/>
          </a:prstGeom>
          <a:noFill/>
          <a:ln w="28575">
            <a:solidFill>
              <a:srgbClr val="B3B6C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Terminal Management</a:t>
            </a:r>
          </a:p>
        </p:txBody>
      </p:sp>
      <p:sp>
        <p:nvSpPr>
          <p:cNvPr id="204" name="Text Box 43"/>
          <p:cNvSpPr txBox="1">
            <a:spLocks noChangeArrowheads="1"/>
          </p:cNvSpPr>
          <p:nvPr/>
        </p:nvSpPr>
        <p:spPr bwMode="auto">
          <a:xfrm>
            <a:off x="6103940" y="3738567"/>
            <a:ext cx="973137" cy="369887"/>
          </a:xfrm>
          <a:prstGeom prst="rect">
            <a:avLst/>
          </a:prstGeom>
          <a:noFill/>
          <a:ln w="28575">
            <a:solidFill>
              <a:srgbClr val="B3B6CD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Marine Transportation</a:t>
            </a:r>
          </a:p>
        </p:txBody>
      </p:sp>
      <p:cxnSp>
        <p:nvCxnSpPr>
          <p:cNvPr id="214" name="Elbow Connector 130"/>
          <p:cNvCxnSpPr>
            <a:endCxn id="202" idx="1"/>
          </p:cNvCxnSpPr>
          <p:nvPr/>
        </p:nvCxnSpPr>
        <p:spPr>
          <a:xfrm rot="16200000" flipH="1">
            <a:off x="5614196" y="2907507"/>
            <a:ext cx="801687" cy="184150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Elbow Connector 130"/>
          <p:cNvCxnSpPr>
            <a:endCxn id="204" idx="1"/>
          </p:cNvCxnSpPr>
          <p:nvPr/>
        </p:nvCxnSpPr>
        <p:spPr>
          <a:xfrm rot="16200000" flipH="1">
            <a:off x="5351465" y="3170240"/>
            <a:ext cx="1323975" cy="180975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Elbow Connector 130"/>
          <p:cNvCxnSpPr>
            <a:endCxn id="64" idx="1"/>
          </p:cNvCxnSpPr>
          <p:nvPr/>
        </p:nvCxnSpPr>
        <p:spPr>
          <a:xfrm rot="16200000" flipH="1">
            <a:off x="7096127" y="3149603"/>
            <a:ext cx="1309687" cy="188912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Elbow Connector 130"/>
          <p:cNvCxnSpPr>
            <a:endCxn id="63" idx="1"/>
          </p:cNvCxnSpPr>
          <p:nvPr/>
        </p:nvCxnSpPr>
        <p:spPr>
          <a:xfrm rot="16200000" flipH="1">
            <a:off x="7355683" y="2890047"/>
            <a:ext cx="790575" cy="188912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Elbow Connector 130"/>
          <p:cNvCxnSpPr>
            <a:endCxn id="67" idx="1"/>
          </p:cNvCxnSpPr>
          <p:nvPr/>
        </p:nvCxnSpPr>
        <p:spPr>
          <a:xfrm rot="16200000" flipH="1">
            <a:off x="6836569" y="3409159"/>
            <a:ext cx="1828800" cy="188912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Elbow Connector 130"/>
          <p:cNvCxnSpPr>
            <a:endCxn id="89" idx="1"/>
          </p:cNvCxnSpPr>
          <p:nvPr/>
        </p:nvCxnSpPr>
        <p:spPr>
          <a:xfrm rot="16200000" flipH="1">
            <a:off x="6579396" y="3666332"/>
            <a:ext cx="2338387" cy="184150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5-Point Star 247"/>
          <p:cNvSpPr/>
          <p:nvPr/>
        </p:nvSpPr>
        <p:spPr>
          <a:xfrm>
            <a:off x="1041400" y="3670300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9" name="5-Point Star 248"/>
          <p:cNvSpPr/>
          <p:nvPr/>
        </p:nvSpPr>
        <p:spPr>
          <a:xfrm>
            <a:off x="1041400" y="4119563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1" name="5-Point Star 250"/>
          <p:cNvSpPr/>
          <p:nvPr/>
        </p:nvSpPr>
        <p:spPr>
          <a:xfrm>
            <a:off x="5205563" y="3655189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2" name="5-Point Star 251"/>
          <p:cNvSpPr/>
          <p:nvPr/>
        </p:nvSpPr>
        <p:spPr>
          <a:xfrm>
            <a:off x="6981825" y="3157538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4" name="5-Point Star 253"/>
          <p:cNvSpPr/>
          <p:nvPr/>
        </p:nvSpPr>
        <p:spPr>
          <a:xfrm>
            <a:off x="8767763" y="3157538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" name="6-Point Star 255"/>
          <p:cNvSpPr/>
          <p:nvPr/>
        </p:nvSpPr>
        <p:spPr>
          <a:xfrm>
            <a:off x="7027863" y="3700463"/>
            <a:ext cx="106362" cy="144462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8" name="6-Point Star 257"/>
          <p:cNvSpPr/>
          <p:nvPr/>
        </p:nvSpPr>
        <p:spPr>
          <a:xfrm>
            <a:off x="8764588" y="3617913"/>
            <a:ext cx="106362" cy="144462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5" name="Text Box 19"/>
          <p:cNvSpPr txBox="1">
            <a:spLocks noChangeArrowheads="1"/>
          </p:cNvSpPr>
          <p:nvPr/>
        </p:nvSpPr>
        <p:spPr bwMode="auto">
          <a:xfrm>
            <a:off x="169864" y="6064254"/>
            <a:ext cx="1368425" cy="373063"/>
          </a:xfrm>
          <a:prstGeom prst="rect">
            <a:avLst/>
          </a:prstGeom>
          <a:solidFill>
            <a:srgbClr val="CCD6E2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2060"/>
                </a:solidFill>
                <a:latin typeface="+mn-lt"/>
                <a:cs typeface="+mn-cs"/>
              </a:rPr>
              <a:t>Existing Asset</a:t>
            </a:r>
          </a:p>
        </p:txBody>
      </p:sp>
      <p:sp>
        <p:nvSpPr>
          <p:cNvPr id="53312" name="Text Box 19"/>
          <p:cNvSpPr txBox="1">
            <a:spLocks noChangeArrowheads="1"/>
          </p:cNvSpPr>
          <p:nvPr/>
        </p:nvSpPr>
        <p:spPr bwMode="auto">
          <a:xfrm>
            <a:off x="2859090" y="6064254"/>
            <a:ext cx="18319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2060"/>
                </a:solidFill>
              </a:rPr>
              <a:t>Medium Term (3-6 yrs)</a:t>
            </a:r>
          </a:p>
        </p:txBody>
      </p:sp>
      <p:sp>
        <p:nvSpPr>
          <p:cNvPr id="53313" name="Text Box 19"/>
          <p:cNvSpPr txBox="1">
            <a:spLocks noChangeArrowheads="1"/>
          </p:cNvSpPr>
          <p:nvPr/>
        </p:nvSpPr>
        <p:spPr bwMode="auto">
          <a:xfrm>
            <a:off x="5078413" y="6046788"/>
            <a:ext cx="23606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2060"/>
                </a:solidFill>
              </a:rPr>
              <a:t>Long Term ( Beyond 6 yrs)</a:t>
            </a:r>
          </a:p>
        </p:txBody>
      </p:sp>
      <p:sp>
        <p:nvSpPr>
          <p:cNvPr id="270" name="6-Point Star 269"/>
          <p:cNvSpPr/>
          <p:nvPr/>
        </p:nvSpPr>
        <p:spPr>
          <a:xfrm>
            <a:off x="5084763" y="6205538"/>
            <a:ext cx="106362" cy="144462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2" name="5-Point Star 271"/>
          <p:cNvSpPr/>
          <p:nvPr/>
        </p:nvSpPr>
        <p:spPr>
          <a:xfrm>
            <a:off x="2752725" y="6203950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3" name="5-Point Star 272"/>
          <p:cNvSpPr/>
          <p:nvPr/>
        </p:nvSpPr>
        <p:spPr>
          <a:xfrm>
            <a:off x="5205413" y="4152900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6" name="6-Point Star 85"/>
          <p:cNvSpPr/>
          <p:nvPr/>
        </p:nvSpPr>
        <p:spPr>
          <a:xfrm>
            <a:off x="8745538" y="4646613"/>
            <a:ext cx="106362" cy="144462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" name="5-Point Star 69"/>
          <p:cNvSpPr/>
          <p:nvPr/>
        </p:nvSpPr>
        <p:spPr>
          <a:xfrm>
            <a:off x="3681686" y="4171131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5-Point Star 70"/>
          <p:cNvSpPr/>
          <p:nvPr/>
        </p:nvSpPr>
        <p:spPr>
          <a:xfrm>
            <a:off x="8726395" y="4155255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5-Point Star 72"/>
          <p:cNvSpPr/>
          <p:nvPr/>
        </p:nvSpPr>
        <p:spPr>
          <a:xfrm>
            <a:off x="3648801" y="4643446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5-Point Star 73"/>
          <p:cNvSpPr/>
          <p:nvPr/>
        </p:nvSpPr>
        <p:spPr>
          <a:xfrm>
            <a:off x="2329946" y="4643446"/>
            <a:ext cx="139700" cy="127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905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8800" y="228645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5934400"/>
              </p:ext>
            </p:extLst>
          </p:nvPr>
        </p:nvGraphicFramePr>
        <p:xfrm>
          <a:off x="353682" y="1207694"/>
          <a:ext cx="5334000" cy="48832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51494"/>
                <a:gridCol w="3082506"/>
              </a:tblGrid>
              <a:tr h="672165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tx1"/>
                          </a:solidFill>
                        </a:rPr>
                        <a:t>Project 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980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/>
                        <a:t>Dighi</a:t>
                      </a:r>
                      <a:r>
                        <a:rPr lang="en-GB" sz="1400" dirty="0" smtClean="0"/>
                        <a:t> Port, Maharashtra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Greenfield Port in Maharashtra, India </a:t>
                      </a:r>
                      <a:endParaRPr lang="en-GB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7216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/>
                        <a:t>Cuddalore</a:t>
                      </a:r>
                      <a:r>
                        <a:rPr lang="en-GB" sz="1400" dirty="0" smtClean="0"/>
                        <a:t> Port, Tamil Nadu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Greenfield Port in Tamil Nadu, India</a:t>
                      </a:r>
                    </a:p>
                    <a:p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980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Nana Layja Shipyard and SEZ,</a:t>
                      </a:r>
                      <a:r>
                        <a:rPr lang="en-GB" sz="1400" baseline="0" dirty="0" smtClean="0"/>
                        <a:t> Gujarat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Greenfield Shipyard and SEZ in Gujarat, India</a:t>
                      </a:r>
                    </a:p>
                    <a:p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7216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Fertilizer Terminal, </a:t>
                      </a:r>
                      <a:r>
                        <a:rPr lang="en-GB" sz="1400" dirty="0" err="1" smtClean="0"/>
                        <a:t>Vizag</a:t>
                      </a:r>
                      <a:r>
                        <a:rPr lang="en-GB" sz="1400" dirty="0" smtClean="0"/>
                        <a:t> Port Trust, AP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Specialised Fertilizer Terminal at Vishakhapatnam Port, India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98055"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/>
                        <a:t>Oil Storage Tank,</a:t>
                      </a:r>
                      <a:r>
                        <a:rPr lang="en-IN" sz="1400" baseline="0" dirty="0" smtClean="0"/>
                        <a:t> Fujairah UAE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Liquid Storage Tank  Farm in the UAE</a:t>
                      </a:r>
                      <a:endParaRPr lang="en-IN" sz="1400" dirty="0" smtClean="0"/>
                    </a:p>
                    <a:p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72165"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/>
                        <a:t>ICD Rail Logistics, Tanzania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ICD with rail connectivity from Dar-</a:t>
                      </a:r>
                      <a:r>
                        <a:rPr lang="en-US" sz="1400" kern="1200" dirty="0" err="1" smtClean="0">
                          <a:effectLst/>
                        </a:rPr>
                        <a:t>es</a:t>
                      </a:r>
                      <a:r>
                        <a:rPr lang="en-US" sz="1400" kern="1200" dirty="0" smtClean="0">
                          <a:effectLst/>
                        </a:rPr>
                        <a:t>-Salaam Port,</a:t>
                      </a:r>
                      <a:r>
                        <a:rPr lang="en-US" sz="1400" kern="1200" baseline="0" dirty="0" smtClean="0">
                          <a:effectLst/>
                        </a:rPr>
                        <a:t> Tanzania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36" name="Group 292"/>
          <p:cNvGrpSpPr>
            <a:grpSpLocks/>
          </p:cNvGrpSpPr>
          <p:nvPr/>
        </p:nvGrpSpPr>
        <p:grpSpPr bwMode="auto">
          <a:xfrm>
            <a:off x="6085116" y="912711"/>
            <a:ext cx="2712194" cy="3457454"/>
            <a:chOff x="2665413" y="695325"/>
            <a:chExt cx="5778501" cy="5640387"/>
          </a:xfrm>
        </p:grpSpPr>
        <p:sp>
          <p:nvSpPr>
            <p:cNvPr id="237" name="Freeform 4"/>
            <p:cNvSpPr>
              <a:spLocks/>
            </p:cNvSpPr>
            <p:nvPr/>
          </p:nvSpPr>
          <p:spPr bwMode="auto">
            <a:xfrm>
              <a:off x="3660776" y="698500"/>
              <a:ext cx="1468438" cy="952500"/>
            </a:xfrm>
            <a:custGeom>
              <a:avLst/>
              <a:gdLst>
                <a:gd name="T0" fmla="*/ 701 w 2272"/>
                <a:gd name="T1" fmla="*/ 1678 h 1776"/>
                <a:gd name="T2" fmla="*/ 607 w 2272"/>
                <a:gd name="T3" fmla="*/ 1562 h 1776"/>
                <a:gd name="T4" fmla="*/ 443 w 2272"/>
                <a:gd name="T5" fmla="*/ 1539 h 1776"/>
                <a:gd name="T6" fmla="*/ 297 w 2272"/>
                <a:gd name="T7" fmla="*/ 1184 h 1776"/>
                <a:gd name="T8" fmla="*/ 221 w 2272"/>
                <a:gd name="T9" fmla="*/ 961 h 1776"/>
                <a:gd name="T10" fmla="*/ 319 w 2272"/>
                <a:gd name="T11" fmla="*/ 826 h 1776"/>
                <a:gd name="T12" fmla="*/ 452 w 2272"/>
                <a:gd name="T13" fmla="*/ 709 h 1776"/>
                <a:gd name="T14" fmla="*/ 359 w 2272"/>
                <a:gd name="T15" fmla="*/ 527 h 1776"/>
                <a:gd name="T16" fmla="*/ 182 w 2272"/>
                <a:gd name="T17" fmla="*/ 406 h 1776"/>
                <a:gd name="T18" fmla="*/ 0 w 2272"/>
                <a:gd name="T19" fmla="*/ 312 h 1776"/>
                <a:gd name="T20" fmla="*/ 204 w 2272"/>
                <a:gd name="T21" fmla="*/ 122 h 1776"/>
                <a:gd name="T22" fmla="*/ 337 w 2272"/>
                <a:gd name="T23" fmla="*/ 19 h 1776"/>
                <a:gd name="T24" fmla="*/ 598 w 2272"/>
                <a:gd name="T25" fmla="*/ 0 h 1776"/>
                <a:gd name="T26" fmla="*/ 815 w 2272"/>
                <a:gd name="T27" fmla="*/ 24 h 1776"/>
                <a:gd name="T28" fmla="*/ 1121 w 2272"/>
                <a:gd name="T29" fmla="*/ 229 h 1776"/>
                <a:gd name="T30" fmla="*/ 1259 w 2272"/>
                <a:gd name="T31" fmla="*/ 462 h 1776"/>
                <a:gd name="T32" fmla="*/ 1600 w 2272"/>
                <a:gd name="T33" fmla="*/ 597 h 1776"/>
                <a:gd name="T34" fmla="*/ 2011 w 2272"/>
                <a:gd name="T35" fmla="*/ 439 h 1776"/>
                <a:gd name="T36" fmla="*/ 2272 w 2272"/>
                <a:gd name="T37" fmla="*/ 597 h 1776"/>
                <a:gd name="T38" fmla="*/ 2113 w 2272"/>
                <a:gd name="T39" fmla="*/ 961 h 1776"/>
                <a:gd name="T40" fmla="*/ 2030 w 2272"/>
                <a:gd name="T41" fmla="*/ 1026 h 1776"/>
                <a:gd name="T42" fmla="*/ 1852 w 2272"/>
                <a:gd name="T43" fmla="*/ 1202 h 1776"/>
                <a:gd name="T44" fmla="*/ 1830 w 2272"/>
                <a:gd name="T45" fmla="*/ 1338 h 1776"/>
                <a:gd name="T46" fmla="*/ 2003 w 2272"/>
                <a:gd name="T47" fmla="*/ 1491 h 1776"/>
                <a:gd name="T48" fmla="*/ 2074 w 2272"/>
                <a:gd name="T49" fmla="*/ 1655 h 1776"/>
                <a:gd name="T50" fmla="*/ 1923 w 2272"/>
                <a:gd name="T51" fmla="*/ 1688 h 1776"/>
                <a:gd name="T52" fmla="*/ 1767 w 2272"/>
                <a:gd name="T53" fmla="*/ 1627 h 1776"/>
                <a:gd name="T54" fmla="*/ 1631 w 2272"/>
                <a:gd name="T55" fmla="*/ 1678 h 1776"/>
                <a:gd name="T56" fmla="*/ 1666 w 2272"/>
                <a:gd name="T57" fmla="*/ 1580 h 1776"/>
                <a:gd name="T58" fmla="*/ 1489 w 2272"/>
                <a:gd name="T59" fmla="*/ 1585 h 1776"/>
                <a:gd name="T60" fmla="*/ 1467 w 2272"/>
                <a:gd name="T61" fmla="*/ 1501 h 1776"/>
                <a:gd name="T62" fmla="*/ 1334 w 2272"/>
                <a:gd name="T63" fmla="*/ 1562 h 1776"/>
                <a:gd name="T64" fmla="*/ 1223 w 2272"/>
                <a:gd name="T65" fmla="*/ 1529 h 1776"/>
                <a:gd name="T66" fmla="*/ 1117 w 2272"/>
                <a:gd name="T67" fmla="*/ 1445 h 1776"/>
                <a:gd name="T68" fmla="*/ 1023 w 2272"/>
                <a:gd name="T69" fmla="*/ 1468 h 1776"/>
                <a:gd name="T70" fmla="*/ 873 w 2272"/>
                <a:gd name="T71" fmla="*/ 1529 h 1776"/>
                <a:gd name="T72" fmla="*/ 878 w 2272"/>
                <a:gd name="T73" fmla="*/ 1683 h 1776"/>
                <a:gd name="T74" fmla="*/ 789 w 2272"/>
                <a:gd name="T75" fmla="*/ 1693 h 17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72"/>
                <a:gd name="T115" fmla="*/ 0 h 1776"/>
                <a:gd name="T116" fmla="*/ 2272 w 2272"/>
                <a:gd name="T117" fmla="*/ 1776 h 17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72" h="1776">
                  <a:moveTo>
                    <a:pt x="745" y="1744"/>
                  </a:moveTo>
                  <a:lnTo>
                    <a:pt x="701" y="1678"/>
                  </a:lnTo>
                  <a:lnTo>
                    <a:pt x="554" y="1632"/>
                  </a:lnTo>
                  <a:cubicBezTo>
                    <a:pt x="554" y="1632"/>
                    <a:pt x="607" y="1562"/>
                    <a:pt x="607" y="1562"/>
                  </a:cubicBezTo>
                  <a:cubicBezTo>
                    <a:pt x="607" y="1562"/>
                    <a:pt x="598" y="1552"/>
                    <a:pt x="598" y="1552"/>
                  </a:cubicBezTo>
                  <a:cubicBezTo>
                    <a:pt x="581" y="1552"/>
                    <a:pt x="443" y="1539"/>
                    <a:pt x="443" y="1539"/>
                  </a:cubicBezTo>
                  <a:cubicBezTo>
                    <a:pt x="443" y="1539"/>
                    <a:pt x="271" y="1440"/>
                    <a:pt x="271" y="1440"/>
                  </a:cubicBezTo>
                  <a:cubicBezTo>
                    <a:pt x="271" y="1440"/>
                    <a:pt x="297" y="1184"/>
                    <a:pt x="297" y="1184"/>
                  </a:cubicBezTo>
                  <a:cubicBezTo>
                    <a:pt x="297" y="1184"/>
                    <a:pt x="257" y="1105"/>
                    <a:pt x="257" y="1105"/>
                  </a:cubicBezTo>
                  <a:cubicBezTo>
                    <a:pt x="257" y="1105"/>
                    <a:pt x="221" y="961"/>
                    <a:pt x="221" y="961"/>
                  </a:cubicBezTo>
                  <a:cubicBezTo>
                    <a:pt x="221" y="961"/>
                    <a:pt x="284" y="905"/>
                    <a:pt x="288" y="905"/>
                  </a:cubicBezTo>
                  <a:cubicBezTo>
                    <a:pt x="284" y="905"/>
                    <a:pt x="319" y="826"/>
                    <a:pt x="319" y="826"/>
                  </a:cubicBezTo>
                  <a:cubicBezTo>
                    <a:pt x="319" y="826"/>
                    <a:pt x="412" y="807"/>
                    <a:pt x="412" y="807"/>
                  </a:cubicBezTo>
                  <a:cubicBezTo>
                    <a:pt x="412" y="807"/>
                    <a:pt x="452" y="709"/>
                    <a:pt x="452" y="709"/>
                  </a:cubicBezTo>
                  <a:cubicBezTo>
                    <a:pt x="452" y="709"/>
                    <a:pt x="319" y="629"/>
                    <a:pt x="319" y="629"/>
                  </a:cubicBezTo>
                  <a:cubicBezTo>
                    <a:pt x="319" y="629"/>
                    <a:pt x="354" y="527"/>
                    <a:pt x="359" y="527"/>
                  </a:cubicBezTo>
                  <a:cubicBezTo>
                    <a:pt x="354" y="527"/>
                    <a:pt x="199" y="509"/>
                    <a:pt x="204" y="509"/>
                  </a:cubicBezTo>
                  <a:cubicBezTo>
                    <a:pt x="199" y="509"/>
                    <a:pt x="177" y="406"/>
                    <a:pt x="182" y="406"/>
                  </a:cubicBezTo>
                  <a:cubicBezTo>
                    <a:pt x="177" y="406"/>
                    <a:pt x="66" y="429"/>
                    <a:pt x="66" y="429"/>
                  </a:cubicBezTo>
                  <a:cubicBezTo>
                    <a:pt x="66" y="429"/>
                    <a:pt x="0" y="312"/>
                    <a:pt x="0" y="312"/>
                  </a:cubicBezTo>
                  <a:cubicBezTo>
                    <a:pt x="0" y="312"/>
                    <a:pt x="102" y="220"/>
                    <a:pt x="102" y="220"/>
                  </a:cubicBezTo>
                  <a:cubicBezTo>
                    <a:pt x="102" y="220"/>
                    <a:pt x="204" y="122"/>
                    <a:pt x="204" y="122"/>
                  </a:cubicBezTo>
                  <a:cubicBezTo>
                    <a:pt x="204" y="122"/>
                    <a:pt x="328" y="122"/>
                    <a:pt x="328" y="122"/>
                  </a:cubicBezTo>
                  <a:cubicBezTo>
                    <a:pt x="328" y="122"/>
                    <a:pt x="337" y="19"/>
                    <a:pt x="337" y="19"/>
                  </a:cubicBezTo>
                  <a:cubicBezTo>
                    <a:pt x="337" y="19"/>
                    <a:pt x="457" y="76"/>
                    <a:pt x="457" y="76"/>
                  </a:cubicBezTo>
                  <a:cubicBezTo>
                    <a:pt x="457" y="76"/>
                    <a:pt x="598" y="0"/>
                    <a:pt x="598" y="0"/>
                  </a:cubicBezTo>
                  <a:cubicBezTo>
                    <a:pt x="598" y="0"/>
                    <a:pt x="701" y="51"/>
                    <a:pt x="704" y="51"/>
                  </a:cubicBezTo>
                  <a:cubicBezTo>
                    <a:pt x="701" y="51"/>
                    <a:pt x="815" y="24"/>
                    <a:pt x="815" y="24"/>
                  </a:cubicBezTo>
                  <a:lnTo>
                    <a:pt x="1037" y="289"/>
                  </a:lnTo>
                  <a:lnTo>
                    <a:pt x="1121" y="229"/>
                  </a:lnTo>
                  <a:lnTo>
                    <a:pt x="1267" y="373"/>
                  </a:lnTo>
                  <a:lnTo>
                    <a:pt x="1259" y="462"/>
                  </a:lnTo>
                  <a:lnTo>
                    <a:pt x="1458" y="597"/>
                  </a:lnTo>
                  <a:lnTo>
                    <a:pt x="1600" y="597"/>
                  </a:lnTo>
                  <a:lnTo>
                    <a:pt x="1767" y="471"/>
                  </a:lnTo>
                  <a:lnTo>
                    <a:pt x="2011" y="439"/>
                  </a:lnTo>
                  <a:lnTo>
                    <a:pt x="2030" y="504"/>
                  </a:lnTo>
                  <a:lnTo>
                    <a:pt x="2272" y="597"/>
                  </a:lnTo>
                  <a:lnTo>
                    <a:pt x="2197" y="961"/>
                  </a:lnTo>
                  <a:lnTo>
                    <a:pt x="2113" y="961"/>
                  </a:lnTo>
                  <a:lnTo>
                    <a:pt x="2113" y="1040"/>
                  </a:lnTo>
                  <a:lnTo>
                    <a:pt x="2030" y="1026"/>
                  </a:lnTo>
                  <a:lnTo>
                    <a:pt x="2003" y="1156"/>
                  </a:lnTo>
                  <a:lnTo>
                    <a:pt x="1852" y="1202"/>
                  </a:lnTo>
                  <a:lnTo>
                    <a:pt x="1905" y="1291"/>
                  </a:lnTo>
                  <a:lnTo>
                    <a:pt x="1830" y="1338"/>
                  </a:lnTo>
                  <a:lnTo>
                    <a:pt x="1856" y="1422"/>
                  </a:lnTo>
                  <a:lnTo>
                    <a:pt x="2003" y="1491"/>
                  </a:lnTo>
                  <a:lnTo>
                    <a:pt x="1967" y="1571"/>
                  </a:lnTo>
                  <a:lnTo>
                    <a:pt x="2074" y="1655"/>
                  </a:lnTo>
                  <a:lnTo>
                    <a:pt x="2011" y="1724"/>
                  </a:lnTo>
                  <a:lnTo>
                    <a:pt x="1923" y="1688"/>
                  </a:lnTo>
                  <a:lnTo>
                    <a:pt x="1861" y="1776"/>
                  </a:lnTo>
                  <a:cubicBezTo>
                    <a:pt x="1861" y="1776"/>
                    <a:pt x="1767" y="1627"/>
                    <a:pt x="1767" y="1627"/>
                  </a:cubicBezTo>
                  <a:lnTo>
                    <a:pt x="1675" y="1711"/>
                  </a:lnTo>
                  <a:lnTo>
                    <a:pt x="1631" y="1678"/>
                  </a:lnTo>
                  <a:lnTo>
                    <a:pt x="1684" y="1613"/>
                  </a:lnTo>
                  <a:lnTo>
                    <a:pt x="1666" y="1580"/>
                  </a:lnTo>
                  <a:lnTo>
                    <a:pt x="1542" y="1660"/>
                  </a:lnTo>
                  <a:lnTo>
                    <a:pt x="1489" y="1585"/>
                  </a:lnTo>
                  <a:lnTo>
                    <a:pt x="1480" y="1534"/>
                  </a:lnTo>
                  <a:lnTo>
                    <a:pt x="1467" y="1501"/>
                  </a:lnTo>
                  <a:lnTo>
                    <a:pt x="1383" y="1534"/>
                  </a:lnTo>
                  <a:lnTo>
                    <a:pt x="1334" y="1562"/>
                  </a:lnTo>
                  <a:lnTo>
                    <a:pt x="1276" y="1524"/>
                  </a:lnTo>
                  <a:lnTo>
                    <a:pt x="1223" y="1529"/>
                  </a:lnTo>
                  <a:lnTo>
                    <a:pt x="1197" y="1468"/>
                  </a:lnTo>
                  <a:lnTo>
                    <a:pt x="1117" y="1445"/>
                  </a:lnTo>
                  <a:lnTo>
                    <a:pt x="1099" y="1422"/>
                  </a:lnTo>
                  <a:lnTo>
                    <a:pt x="1023" y="1468"/>
                  </a:lnTo>
                  <a:lnTo>
                    <a:pt x="948" y="1511"/>
                  </a:lnTo>
                  <a:lnTo>
                    <a:pt x="873" y="1529"/>
                  </a:lnTo>
                  <a:lnTo>
                    <a:pt x="909" y="1608"/>
                  </a:lnTo>
                  <a:lnTo>
                    <a:pt x="878" y="1683"/>
                  </a:lnTo>
                  <a:lnTo>
                    <a:pt x="829" y="1721"/>
                  </a:lnTo>
                  <a:lnTo>
                    <a:pt x="789" y="1693"/>
                  </a:lnTo>
                  <a:cubicBezTo>
                    <a:pt x="789" y="1693"/>
                    <a:pt x="745" y="1739"/>
                    <a:pt x="745" y="174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Freeform 5"/>
            <p:cNvSpPr>
              <a:spLocks noEditPoints="1"/>
            </p:cNvSpPr>
            <p:nvPr/>
          </p:nvSpPr>
          <p:spPr bwMode="auto">
            <a:xfrm>
              <a:off x="3654426" y="695325"/>
              <a:ext cx="1479550" cy="960437"/>
            </a:xfrm>
            <a:custGeom>
              <a:avLst/>
              <a:gdLst>
                <a:gd name="T0" fmla="*/ 564 w 2289"/>
                <a:gd name="T1" fmla="*/ 1625 h 1793"/>
                <a:gd name="T2" fmla="*/ 575 w 2289"/>
                <a:gd name="T3" fmla="*/ 1566 h 1793"/>
                <a:gd name="T4" fmla="*/ 362 w 2289"/>
                <a:gd name="T5" fmla="*/ 1505 h 1793"/>
                <a:gd name="T6" fmla="*/ 290 w 2289"/>
                <a:gd name="T7" fmla="*/ 1273 h 1793"/>
                <a:gd name="T8" fmla="*/ 260 w 2289"/>
                <a:gd name="T9" fmla="*/ 1120 h 1793"/>
                <a:gd name="T10" fmla="*/ 224 w 2289"/>
                <a:gd name="T11" fmla="*/ 977 h 1793"/>
                <a:gd name="T12" fmla="*/ 292 w 2289"/>
                <a:gd name="T13" fmla="*/ 899 h 1793"/>
                <a:gd name="T14" fmla="*/ 415 w 2289"/>
                <a:gd name="T15" fmla="*/ 809 h 1793"/>
                <a:gd name="T16" fmla="*/ 451 w 2289"/>
                <a:gd name="T17" fmla="*/ 722 h 1793"/>
                <a:gd name="T18" fmla="*/ 322 w 2289"/>
                <a:gd name="T19" fmla="*/ 631 h 1793"/>
                <a:gd name="T20" fmla="*/ 314 w 2289"/>
                <a:gd name="T21" fmla="*/ 537 h 1793"/>
                <a:gd name="T22" fmla="*/ 190 w 2289"/>
                <a:gd name="T23" fmla="*/ 468 h 1793"/>
                <a:gd name="T24" fmla="*/ 81 w 2289"/>
                <a:gd name="T25" fmla="*/ 444 h 1793"/>
                <a:gd name="T26" fmla="*/ 7 w 2289"/>
                <a:gd name="T27" fmla="*/ 311 h 1793"/>
                <a:gd name="T28" fmla="*/ 203 w 2289"/>
                <a:gd name="T29" fmla="*/ 129 h 1793"/>
                <a:gd name="T30" fmla="*/ 328 w 2289"/>
                <a:gd name="T31" fmla="*/ 126 h 1793"/>
                <a:gd name="T32" fmla="*/ 409 w 2289"/>
                <a:gd name="T33" fmla="*/ 49 h 1793"/>
                <a:gd name="T34" fmla="*/ 581 w 2289"/>
                <a:gd name="T35" fmla="*/ 13 h 1793"/>
                <a:gd name="T36" fmla="*/ 711 w 2289"/>
                <a:gd name="T37" fmla="*/ 52 h 1793"/>
                <a:gd name="T38" fmla="*/ 1125 w 2289"/>
                <a:gd name="T39" fmla="*/ 231 h 1793"/>
                <a:gd name="T40" fmla="*/ 1771 w 2289"/>
                <a:gd name="T41" fmla="*/ 473 h 1793"/>
                <a:gd name="T42" fmla="*/ 2121 w 2289"/>
                <a:gd name="T43" fmla="*/ 977 h 1793"/>
                <a:gd name="T44" fmla="*/ 1867 w 2289"/>
                <a:gd name="T45" fmla="*/ 1206 h 1793"/>
                <a:gd name="T46" fmla="*/ 1980 w 2289"/>
                <a:gd name="T47" fmla="*/ 1573 h 1793"/>
                <a:gd name="T48" fmla="*/ 1863 w 2289"/>
                <a:gd name="T49" fmla="*/ 1789 h 1793"/>
                <a:gd name="T50" fmla="*/ 1689 w 2289"/>
                <a:gd name="T51" fmla="*/ 1725 h 1793"/>
                <a:gd name="T52" fmla="*/ 1544 w 2289"/>
                <a:gd name="T53" fmla="*/ 1673 h 1793"/>
                <a:gd name="T54" fmla="*/ 1338 w 2289"/>
                <a:gd name="T55" fmla="*/ 1577 h 1793"/>
                <a:gd name="T56" fmla="*/ 1112 w 2289"/>
                <a:gd name="T57" fmla="*/ 1437 h 1793"/>
                <a:gd name="T58" fmla="*/ 842 w 2289"/>
                <a:gd name="T59" fmla="*/ 1736 h 1793"/>
                <a:gd name="T60" fmla="*/ 785 w 2289"/>
                <a:gd name="T61" fmla="*/ 1703 h 1793"/>
                <a:gd name="T62" fmla="*/ 874 w 2289"/>
                <a:gd name="T63" fmla="*/ 1534 h 1793"/>
                <a:gd name="T64" fmla="*/ 1213 w 2289"/>
                <a:gd name="T65" fmla="*/ 1473 h 1793"/>
                <a:gd name="T66" fmla="*/ 1483 w 2289"/>
                <a:gd name="T67" fmla="*/ 1507 h 1793"/>
                <a:gd name="T68" fmla="*/ 1699 w 2289"/>
                <a:gd name="T69" fmla="*/ 1618 h 1793"/>
                <a:gd name="T70" fmla="*/ 1797 w 2289"/>
                <a:gd name="T71" fmla="*/ 1654 h 1793"/>
                <a:gd name="T72" fmla="*/ 2022 w 2289"/>
                <a:gd name="T73" fmla="*/ 1725 h 1793"/>
                <a:gd name="T74" fmla="*/ 1831 w 2289"/>
                <a:gd name="T75" fmla="*/ 1349 h 1793"/>
                <a:gd name="T76" fmla="*/ 2040 w 2289"/>
                <a:gd name="T77" fmla="*/ 1027 h 1793"/>
                <a:gd name="T78" fmla="*/ 2031 w 2289"/>
                <a:gd name="T79" fmla="*/ 515 h 1793"/>
                <a:gd name="T80" fmla="*/ 1259 w 2289"/>
                <a:gd name="T81" fmla="*/ 470 h 1793"/>
                <a:gd name="T82" fmla="*/ 807 w 2289"/>
                <a:gd name="T83" fmla="*/ 44 h 1793"/>
                <a:gd name="T84" fmla="*/ 607 w 2289"/>
                <a:gd name="T85" fmla="*/ 18 h 1793"/>
                <a:gd name="T86" fmla="*/ 469 w 2289"/>
                <a:gd name="T87" fmla="*/ 92 h 1793"/>
                <a:gd name="T88" fmla="*/ 352 w 2289"/>
                <a:gd name="T89" fmla="*/ 44 h 1793"/>
                <a:gd name="T90" fmla="*/ 217 w 2289"/>
                <a:gd name="T91" fmla="*/ 138 h 1793"/>
                <a:gd name="T92" fmla="*/ 100 w 2289"/>
                <a:gd name="T93" fmla="*/ 248 h 1793"/>
                <a:gd name="T94" fmla="*/ 78 w 2289"/>
                <a:gd name="T95" fmla="*/ 428 h 1793"/>
                <a:gd name="T96" fmla="*/ 198 w 2289"/>
                <a:gd name="T97" fmla="*/ 416 h 1793"/>
                <a:gd name="T98" fmla="*/ 218 w 2289"/>
                <a:gd name="T99" fmla="*/ 511 h 1793"/>
                <a:gd name="T100" fmla="*/ 371 w 2289"/>
                <a:gd name="T101" fmla="*/ 544 h 1793"/>
                <a:gd name="T102" fmla="*/ 352 w 2289"/>
                <a:gd name="T103" fmla="*/ 644 h 1793"/>
                <a:gd name="T104" fmla="*/ 448 w 2289"/>
                <a:gd name="T105" fmla="*/ 770 h 1793"/>
                <a:gd name="T106" fmla="*/ 329 w 2289"/>
                <a:gd name="T107" fmla="*/ 842 h 1793"/>
                <a:gd name="T108" fmla="*/ 290 w 2289"/>
                <a:gd name="T109" fmla="*/ 929 h 1793"/>
                <a:gd name="T110" fmla="*/ 267 w 2289"/>
                <a:gd name="T111" fmla="*/ 1090 h 1793"/>
                <a:gd name="T112" fmla="*/ 310 w 2289"/>
                <a:gd name="T113" fmla="*/ 1185 h 1793"/>
                <a:gd name="T114" fmla="*/ 287 w 2289"/>
                <a:gd name="T115" fmla="*/ 1449 h 1793"/>
                <a:gd name="T116" fmla="*/ 453 w 2289"/>
                <a:gd name="T117" fmla="*/ 1540 h 1793"/>
                <a:gd name="T118" fmla="*/ 622 w 2289"/>
                <a:gd name="T119" fmla="*/ 1565 h 1793"/>
                <a:gd name="T120" fmla="*/ 716 w 2289"/>
                <a:gd name="T121" fmla="*/ 1682 h 17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9"/>
                <a:gd name="T184" fmla="*/ 0 h 1793"/>
                <a:gd name="T185" fmla="*/ 2289 w 2289"/>
                <a:gd name="T186" fmla="*/ 1793 h 17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9" h="1793">
                  <a:moveTo>
                    <a:pt x="760" y="1757"/>
                  </a:moveTo>
                  <a:cubicBezTo>
                    <a:pt x="759" y="1759"/>
                    <a:pt x="756" y="1761"/>
                    <a:pt x="753" y="1760"/>
                  </a:cubicBezTo>
                  <a:cubicBezTo>
                    <a:pt x="751" y="1760"/>
                    <a:pt x="748" y="1759"/>
                    <a:pt x="747" y="1757"/>
                  </a:cubicBezTo>
                  <a:lnTo>
                    <a:pt x="703" y="1691"/>
                  </a:lnTo>
                  <a:lnTo>
                    <a:pt x="707" y="1694"/>
                  </a:lnTo>
                  <a:lnTo>
                    <a:pt x="560" y="1648"/>
                  </a:lnTo>
                  <a:cubicBezTo>
                    <a:pt x="558" y="1647"/>
                    <a:pt x="556" y="1646"/>
                    <a:pt x="555" y="1643"/>
                  </a:cubicBezTo>
                  <a:cubicBezTo>
                    <a:pt x="554" y="1641"/>
                    <a:pt x="554" y="1638"/>
                    <a:pt x="556" y="1636"/>
                  </a:cubicBezTo>
                  <a:lnTo>
                    <a:pt x="558" y="1633"/>
                  </a:lnTo>
                  <a:lnTo>
                    <a:pt x="564" y="1625"/>
                  </a:lnTo>
                  <a:lnTo>
                    <a:pt x="583" y="1600"/>
                  </a:lnTo>
                  <a:lnTo>
                    <a:pt x="601" y="1577"/>
                  </a:lnTo>
                  <a:lnTo>
                    <a:pt x="607" y="1569"/>
                  </a:lnTo>
                  <a:lnTo>
                    <a:pt x="609" y="1566"/>
                  </a:lnTo>
                  <a:lnTo>
                    <a:pt x="609" y="1575"/>
                  </a:lnTo>
                  <a:lnTo>
                    <a:pt x="605" y="1570"/>
                  </a:lnTo>
                  <a:lnTo>
                    <a:pt x="601" y="1566"/>
                  </a:lnTo>
                  <a:lnTo>
                    <a:pt x="606" y="1568"/>
                  </a:lnTo>
                  <a:lnTo>
                    <a:pt x="594" y="1567"/>
                  </a:lnTo>
                  <a:lnTo>
                    <a:pt x="575" y="1566"/>
                  </a:lnTo>
                  <a:lnTo>
                    <a:pt x="522" y="1562"/>
                  </a:lnTo>
                  <a:lnTo>
                    <a:pt x="496" y="1559"/>
                  </a:lnTo>
                  <a:lnTo>
                    <a:pt x="473" y="1557"/>
                  </a:lnTo>
                  <a:lnTo>
                    <a:pt x="457" y="1556"/>
                  </a:lnTo>
                  <a:lnTo>
                    <a:pt x="450" y="1555"/>
                  </a:lnTo>
                  <a:cubicBezTo>
                    <a:pt x="449" y="1555"/>
                    <a:pt x="448" y="1555"/>
                    <a:pt x="447" y="1554"/>
                  </a:cubicBezTo>
                  <a:lnTo>
                    <a:pt x="440" y="1550"/>
                  </a:lnTo>
                  <a:lnTo>
                    <a:pt x="421" y="1539"/>
                  </a:lnTo>
                  <a:lnTo>
                    <a:pt x="393" y="1523"/>
                  </a:lnTo>
                  <a:lnTo>
                    <a:pt x="362" y="1505"/>
                  </a:lnTo>
                  <a:lnTo>
                    <a:pt x="329" y="1486"/>
                  </a:lnTo>
                  <a:lnTo>
                    <a:pt x="302" y="1470"/>
                  </a:lnTo>
                  <a:lnTo>
                    <a:pt x="283" y="1459"/>
                  </a:lnTo>
                  <a:lnTo>
                    <a:pt x="275" y="1455"/>
                  </a:lnTo>
                  <a:cubicBezTo>
                    <a:pt x="273" y="1454"/>
                    <a:pt x="271" y="1451"/>
                    <a:pt x="271" y="1448"/>
                  </a:cubicBezTo>
                  <a:lnTo>
                    <a:pt x="272" y="1437"/>
                  </a:lnTo>
                  <a:lnTo>
                    <a:pt x="276" y="1408"/>
                  </a:lnTo>
                  <a:lnTo>
                    <a:pt x="279" y="1367"/>
                  </a:lnTo>
                  <a:lnTo>
                    <a:pt x="285" y="1320"/>
                  </a:lnTo>
                  <a:lnTo>
                    <a:pt x="290" y="1273"/>
                  </a:lnTo>
                  <a:lnTo>
                    <a:pt x="293" y="1232"/>
                  </a:lnTo>
                  <a:lnTo>
                    <a:pt x="297" y="1203"/>
                  </a:lnTo>
                  <a:lnTo>
                    <a:pt x="297" y="1192"/>
                  </a:lnTo>
                  <a:lnTo>
                    <a:pt x="299" y="1197"/>
                  </a:lnTo>
                  <a:lnTo>
                    <a:pt x="297" y="1194"/>
                  </a:lnTo>
                  <a:cubicBezTo>
                    <a:pt x="297" y="1194"/>
                    <a:pt x="296" y="1193"/>
                    <a:pt x="296" y="1193"/>
                  </a:cubicBezTo>
                  <a:lnTo>
                    <a:pt x="292" y="1184"/>
                  </a:lnTo>
                  <a:lnTo>
                    <a:pt x="278" y="1157"/>
                  </a:lnTo>
                  <a:lnTo>
                    <a:pt x="264" y="1129"/>
                  </a:lnTo>
                  <a:lnTo>
                    <a:pt x="260" y="1120"/>
                  </a:lnTo>
                  <a:lnTo>
                    <a:pt x="261" y="1121"/>
                  </a:lnTo>
                  <a:lnTo>
                    <a:pt x="259" y="1118"/>
                  </a:lnTo>
                  <a:cubicBezTo>
                    <a:pt x="258" y="1117"/>
                    <a:pt x="258" y="1117"/>
                    <a:pt x="258" y="1116"/>
                  </a:cubicBezTo>
                  <a:lnTo>
                    <a:pt x="256" y="1110"/>
                  </a:lnTo>
                  <a:lnTo>
                    <a:pt x="252" y="1093"/>
                  </a:lnTo>
                  <a:lnTo>
                    <a:pt x="247" y="1069"/>
                  </a:lnTo>
                  <a:lnTo>
                    <a:pt x="240" y="1044"/>
                  </a:lnTo>
                  <a:lnTo>
                    <a:pt x="233" y="1018"/>
                  </a:lnTo>
                  <a:lnTo>
                    <a:pt x="228" y="994"/>
                  </a:lnTo>
                  <a:lnTo>
                    <a:pt x="224" y="977"/>
                  </a:lnTo>
                  <a:lnTo>
                    <a:pt x="222" y="972"/>
                  </a:lnTo>
                  <a:cubicBezTo>
                    <a:pt x="221" y="969"/>
                    <a:pt x="222" y="966"/>
                    <a:pt x="224" y="964"/>
                  </a:cubicBezTo>
                  <a:lnTo>
                    <a:pt x="234" y="955"/>
                  </a:lnTo>
                  <a:lnTo>
                    <a:pt x="256" y="935"/>
                  </a:lnTo>
                  <a:lnTo>
                    <a:pt x="279" y="916"/>
                  </a:lnTo>
                  <a:lnTo>
                    <a:pt x="292" y="907"/>
                  </a:lnTo>
                  <a:lnTo>
                    <a:pt x="288" y="913"/>
                  </a:lnTo>
                  <a:lnTo>
                    <a:pt x="288" y="910"/>
                  </a:lnTo>
                  <a:cubicBezTo>
                    <a:pt x="288" y="910"/>
                    <a:pt x="289" y="909"/>
                    <a:pt x="289" y="908"/>
                  </a:cubicBezTo>
                  <a:lnTo>
                    <a:pt x="292" y="899"/>
                  </a:lnTo>
                  <a:lnTo>
                    <a:pt x="303" y="871"/>
                  </a:lnTo>
                  <a:lnTo>
                    <a:pt x="315" y="843"/>
                  </a:lnTo>
                  <a:lnTo>
                    <a:pt x="319" y="834"/>
                  </a:lnTo>
                  <a:lnTo>
                    <a:pt x="320" y="832"/>
                  </a:lnTo>
                  <a:cubicBezTo>
                    <a:pt x="321" y="829"/>
                    <a:pt x="323" y="827"/>
                    <a:pt x="326" y="827"/>
                  </a:cubicBezTo>
                  <a:lnTo>
                    <a:pt x="330" y="826"/>
                  </a:lnTo>
                  <a:lnTo>
                    <a:pt x="341" y="824"/>
                  </a:lnTo>
                  <a:lnTo>
                    <a:pt x="373" y="818"/>
                  </a:lnTo>
                  <a:lnTo>
                    <a:pt x="404" y="811"/>
                  </a:lnTo>
                  <a:lnTo>
                    <a:pt x="415" y="809"/>
                  </a:lnTo>
                  <a:lnTo>
                    <a:pt x="419" y="808"/>
                  </a:lnTo>
                  <a:lnTo>
                    <a:pt x="413" y="812"/>
                  </a:lnTo>
                  <a:lnTo>
                    <a:pt x="415" y="808"/>
                  </a:lnTo>
                  <a:lnTo>
                    <a:pt x="419" y="798"/>
                  </a:lnTo>
                  <a:lnTo>
                    <a:pt x="433" y="763"/>
                  </a:lnTo>
                  <a:lnTo>
                    <a:pt x="447" y="729"/>
                  </a:lnTo>
                  <a:lnTo>
                    <a:pt x="451" y="719"/>
                  </a:lnTo>
                  <a:lnTo>
                    <a:pt x="453" y="714"/>
                  </a:lnTo>
                  <a:lnTo>
                    <a:pt x="457" y="725"/>
                  </a:lnTo>
                  <a:lnTo>
                    <a:pt x="451" y="722"/>
                  </a:lnTo>
                  <a:lnTo>
                    <a:pt x="435" y="712"/>
                  </a:lnTo>
                  <a:lnTo>
                    <a:pt x="414" y="699"/>
                  </a:lnTo>
                  <a:lnTo>
                    <a:pt x="390" y="684"/>
                  </a:lnTo>
                  <a:lnTo>
                    <a:pt x="365" y="669"/>
                  </a:lnTo>
                  <a:lnTo>
                    <a:pt x="344" y="657"/>
                  </a:lnTo>
                  <a:lnTo>
                    <a:pt x="329" y="647"/>
                  </a:lnTo>
                  <a:lnTo>
                    <a:pt x="324" y="645"/>
                  </a:lnTo>
                  <a:cubicBezTo>
                    <a:pt x="320" y="643"/>
                    <a:pt x="318" y="638"/>
                    <a:pt x="320" y="634"/>
                  </a:cubicBezTo>
                  <a:lnTo>
                    <a:pt x="322" y="630"/>
                  </a:lnTo>
                  <a:lnTo>
                    <a:pt x="322" y="631"/>
                  </a:lnTo>
                  <a:lnTo>
                    <a:pt x="326" y="619"/>
                  </a:lnTo>
                  <a:lnTo>
                    <a:pt x="338" y="584"/>
                  </a:lnTo>
                  <a:lnTo>
                    <a:pt x="352" y="548"/>
                  </a:lnTo>
                  <a:lnTo>
                    <a:pt x="357" y="536"/>
                  </a:lnTo>
                  <a:cubicBezTo>
                    <a:pt x="357" y="536"/>
                    <a:pt x="358" y="535"/>
                    <a:pt x="358" y="535"/>
                  </a:cubicBezTo>
                  <a:lnTo>
                    <a:pt x="361" y="531"/>
                  </a:lnTo>
                  <a:lnTo>
                    <a:pt x="366" y="543"/>
                  </a:lnTo>
                  <a:lnTo>
                    <a:pt x="358" y="542"/>
                  </a:lnTo>
                  <a:lnTo>
                    <a:pt x="340" y="540"/>
                  </a:lnTo>
                  <a:lnTo>
                    <a:pt x="314" y="537"/>
                  </a:lnTo>
                  <a:lnTo>
                    <a:pt x="286" y="534"/>
                  </a:lnTo>
                  <a:lnTo>
                    <a:pt x="258" y="531"/>
                  </a:lnTo>
                  <a:lnTo>
                    <a:pt x="233" y="528"/>
                  </a:lnTo>
                  <a:lnTo>
                    <a:pt x="216" y="526"/>
                  </a:lnTo>
                  <a:lnTo>
                    <a:pt x="211" y="525"/>
                  </a:lnTo>
                  <a:cubicBezTo>
                    <a:pt x="209" y="525"/>
                    <a:pt x="207" y="524"/>
                    <a:pt x="206" y="522"/>
                  </a:cubicBezTo>
                  <a:lnTo>
                    <a:pt x="203" y="518"/>
                  </a:lnTo>
                  <a:cubicBezTo>
                    <a:pt x="202" y="517"/>
                    <a:pt x="202" y="516"/>
                    <a:pt x="202" y="515"/>
                  </a:cubicBezTo>
                  <a:lnTo>
                    <a:pt x="199" y="503"/>
                  </a:lnTo>
                  <a:lnTo>
                    <a:pt x="190" y="468"/>
                  </a:lnTo>
                  <a:lnTo>
                    <a:pt x="184" y="432"/>
                  </a:lnTo>
                  <a:lnTo>
                    <a:pt x="182" y="420"/>
                  </a:lnTo>
                  <a:cubicBezTo>
                    <a:pt x="181" y="419"/>
                    <a:pt x="181" y="418"/>
                    <a:pt x="182" y="417"/>
                  </a:cubicBezTo>
                  <a:lnTo>
                    <a:pt x="183" y="413"/>
                  </a:lnTo>
                  <a:lnTo>
                    <a:pt x="192" y="422"/>
                  </a:lnTo>
                  <a:lnTo>
                    <a:pt x="186" y="423"/>
                  </a:lnTo>
                  <a:lnTo>
                    <a:pt x="172" y="426"/>
                  </a:lnTo>
                  <a:lnTo>
                    <a:pt x="132" y="434"/>
                  </a:lnTo>
                  <a:lnTo>
                    <a:pt x="93" y="441"/>
                  </a:lnTo>
                  <a:lnTo>
                    <a:pt x="81" y="444"/>
                  </a:lnTo>
                  <a:lnTo>
                    <a:pt x="76" y="445"/>
                  </a:lnTo>
                  <a:cubicBezTo>
                    <a:pt x="73" y="446"/>
                    <a:pt x="69" y="444"/>
                    <a:pt x="68" y="442"/>
                  </a:cubicBezTo>
                  <a:lnTo>
                    <a:pt x="65" y="437"/>
                  </a:lnTo>
                  <a:lnTo>
                    <a:pt x="57" y="423"/>
                  </a:lnTo>
                  <a:lnTo>
                    <a:pt x="35" y="383"/>
                  </a:lnTo>
                  <a:lnTo>
                    <a:pt x="11" y="342"/>
                  </a:lnTo>
                  <a:lnTo>
                    <a:pt x="4" y="329"/>
                  </a:lnTo>
                  <a:lnTo>
                    <a:pt x="2" y="325"/>
                  </a:lnTo>
                  <a:cubicBezTo>
                    <a:pt x="0" y="321"/>
                    <a:pt x="0" y="317"/>
                    <a:pt x="3" y="315"/>
                  </a:cubicBezTo>
                  <a:lnTo>
                    <a:pt x="7" y="311"/>
                  </a:lnTo>
                  <a:lnTo>
                    <a:pt x="19" y="300"/>
                  </a:lnTo>
                  <a:lnTo>
                    <a:pt x="54" y="269"/>
                  </a:lnTo>
                  <a:lnTo>
                    <a:pt x="89" y="237"/>
                  </a:lnTo>
                  <a:lnTo>
                    <a:pt x="101" y="226"/>
                  </a:lnTo>
                  <a:lnTo>
                    <a:pt x="105" y="223"/>
                  </a:lnTo>
                  <a:lnTo>
                    <a:pt x="109" y="219"/>
                  </a:lnTo>
                  <a:lnTo>
                    <a:pt x="121" y="208"/>
                  </a:lnTo>
                  <a:lnTo>
                    <a:pt x="156" y="174"/>
                  </a:lnTo>
                  <a:lnTo>
                    <a:pt x="191" y="140"/>
                  </a:lnTo>
                  <a:lnTo>
                    <a:pt x="203" y="129"/>
                  </a:lnTo>
                  <a:lnTo>
                    <a:pt x="207" y="125"/>
                  </a:lnTo>
                  <a:cubicBezTo>
                    <a:pt x="208" y="123"/>
                    <a:pt x="210" y="122"/>
                    <a:pt x="212" y="122"/>
                  </a:cubicBezTo>
                  <a:lnTo>
                    <a:pt x="217" y="122"/>
                  </a:lnTo>
                  <a:lnTo>
                    <a:pt x="231" y="122"/>
                  </a:lnTo>
                  <a:lnTo>
                    <a:pt x="274" y="122"/>
                  </a:lnTo>
                  <a:lnTo>
                    <a:pt x="317" y="122"/>
                  </a:lnTo>
                  <a:lnTo>
                    <a:pt x="331" y="122"/>
                  </a:lnTo>
                  <a:lnTo>
                    <a:pt x="336" y="122"/>
                  </a:lnTo>
                  <a:lnTo>
                    <a:pt x="328" y="130"/>
                  </a:lnTo>
                  <a:lnTo>
                    <a:pt x="328" y="126"/>
                  </a:lnTo>
                  <a:lnTo>
                    <a:pt x="329" y="114"/>
                  </a:lnTo>
                  <a:lnTo>
                    <a:pt x="334" y="79"/>
                  </a:lnTo>
                  <a:lnTo>
                    <a:pt x="336" y="43"/>
                  </a:lnTo>
                  <a:lnTo>
                    <a:pt x="337" y="31"/>
                  </a:lnTo>
                  <a:lnTo>
                    <a:pt x="337" y="27"/>
                  </a:lnTo>
                  <a:cubicBezTo>
                    <a:pt x="337" y="25"/>
                    <a:pt x="339" y="22"/>
                    <a:pt x="341" y="21"/>
                  </a:cubicBezTo>
                  <a:cubicBezTo>
                    <a:pt x="343" y="19"/>
                    <a:pt x="346" y="19"/>
                    <a:pt x="348" y="20"/>
                  </a:cubicBezTo>
                  <a:lnTo>
                    <a:pt x="353" y="22"/>
                  </a:lnTo>
                  <a:lnTo>
                    <a:pt x="368" y="29"/>
                  </a:lnTo>
                  <a:lnTo>
                    <a:pt x="409" y="49"/>
                  </a:lnTo>
                  <a:lnTo>
                    <a:pt x="450" y="68"/>
                  </a:lnTo>
                  <a:lnTo>
                    <a:pt x="464" y="75"/>
                  </a:lnTo>
                  <a:lnTo>
                    <a:pt x="468" y="77"/>
                  </a:lnTo>
                  <a:lnTo>
                    <a:pt x="462" y="77"/>
                  </a:lnTo>
                  <a:lnTo>
                    <a:pt x="468" y="74"/>
                  </a:lnTo>
                  <a:lnTo>
                    <a:pt x="484" y="65"/>
                  </a:lnTo>
                  <a:lnTo>
                    <a:pt x="507" y="53"/>
                  </a:lnTo>
                  <a:lnTo>
                    <a:pt x="533" y="39"/>
                  </a:lnTo>
                  <a:lnTo>
                    <a:pt x="558" y="25"/>
                  </a:lnTo>
                  <a:lnTo>
                    <a:pt x="581" y="13"/>
                  </a:lnTo>
                  <a:lnTo>
                    <a:pt x="597" y="4"/>
                  </a:lnTo>
                  <a:lnTo>
                    <a:pt x="603" y="1"/>
                  </a:lnTo>
                  <a:cubicBezTo>
                    <a:pt x="605" y="0"/>
                    <a:pt x="608" y="0"/>
                    <a:pt x="610" y="1"/>
                  </a:cubicBezTo>
                  <a:lnTo>
                    <a:pt x="614" y="3"/>
                  </a:lnTo>
                  <a:lnTo>
                    <a:pt x="626" y="9"/>
                  </a:lnTo>
                  <a:lnTo>
                    <a:pt x="662" y="27"/>
                  </a:lnTo>
                  <a:lnTo>
                    <a:pt x="698" y="44"/>
                  </a:lnTo>
                  <a:lnTo>
                    <a:pt x="711" y="50"/>
                  </a:lnTo>
                  <a:lnTo>
                    <a:pt x="715" y="52"/>
                  </a:lnTo>
                  <a:lnTo>
                    <a:pt x="711" y="52"/>
                  </a:lnTo>
                  <a:lnTo>
                    <a:pt x="715" y="51"/>
                  </a:lnTo>
                  <a:lnTo>
                    <a:pt x="727" y="48"/>
                  </a:lnTo>
                  <a:lnTo>
                    <a:pt x="765" y="39"/>
                  </a:lnTo>
                  <a:lnTo>
                    <a:pt x="803" y="29"/>
                  </a:lnTo>
                  <a:lnTo>
                    <a:pt x="817" y="26"/>
                  </a:lnTo>
                  <a:lnTo>
                    <a:pt x="822" y="25"/>
                  </a:lnTo>
                  <a:cubicBezTo>
                    <a:pt x="825" y="24"/>
                    <a:pt x="828" y="25"/>
                    <a:pt x="830" y="27"/>
                  </a:cubicBezTo>
                  <a:lnTo>
                    <a:pt x="1052" y="292"/>
                  </a:lnTo>
                  <a:lnTo>
                    <a:pt x="1041" y="291"/>
                  </a:lnTo>
                  <a:lnTo>
                    <a:pt x="1125" y="231"/>
                  </a:lnTo>
                  <a:cubicBezTo>
                    <a:pt x="1128" y="229"/>
                    <a:pt x="1132" y="229"/>
                    <a:pt x="1135" y="232"/>
                  </a:cubicBezTo>
                  <a:lnTo>
                    <a:pt x="1281" y="376"/>
                  </a:lnTo>
                  <a:cubicBezTo>
                    <a:pt x="1283" y="377"/>
                    <a:pt x="1284" y="380"/>
                    <a:pt x="1283" y="382"/>
                  </a:cubicBezTo>
                  <a:lnTo>
                    <a:pt x="1275" y="471"/>
                  </a:lnTo>
                  <a:lnTo>
                    <a:pt x="1272" y="464"/>
                  </a:lnTo>
                  <a:lnTo>
                    <a:pt x="1471" y="599"/>
                  </a:lnTo>
                  <a:lnTo>
                    <a:pt x="1466" y="597"/>
                  </a:lnTo>
                  <a:lnTo>
                    <a:pt x="1608" y="597"/>
                  </a:lnTo>
                  <a:lnTo>
                    <a:pt x="1604" y="599"/>
                  </a:lnTo>
                  <a:lnTo>
                    <a:pt x="1771" y="473"/>
                  </a:lnTo>
                  <a:cubicBezTo>
                    <a:pt x="1772" y="472"/>
                    <a:pt x="1773" y="472"/>
                    <a:pt x="1774" y="472"/>
                  </a:cubicBezTo>
                  <a:lnTo>
                    <a:pt x="2018" y="440"/>
                  </a:lnTo>
                  <a:cubicBezTo>
                    <a:pt x="2022" y="439"/>
                    <a:pt x="2026" y="441"/>
                    <a:pt x="2027" y="445"/>
                  </a:cubicBezTo>
                  <a:lnTo>
                    <a:pt x="2046" y="510"/>
                  </a:lnTo>
                  <a:lnTo>
                    <a:pt x="2041" y="505"/>
                  </a:lnTo>
                  <a:lnTo>
                    <a:pt x="2283" y="598"/>
                  </a:lnTo>
                  <a:cubicBezTo>
                    <a:pt x="2287" y="599"/>
                    <a:pt x="2289" y="603"/>
                    <a:pt x="2288" y="607"/>
                  </a:cubicBezTo>
                  <a:lnTo>
                    <a:pt x="2213" y="971"/>
                  </a:lnTo>
                  <a:cubicBezTo>
                    <a:pt x="2213" y="975"/>
                    <a:pt x="2209" y="977"/>
                    <a:pt x="2205" y="977"/>
                  </a:cubicBezTo>
                  <a:lnTo>
                    <a:pt x="2121" y="977"/>
                  </a:lnTo>
                  <a:lnTo>
                    <a:pt x="2129" y="969"/>
                  </a:lnTo>
                  <a:lnTo>
                    <a:pt x="2129" y="1048"/>
                  </a:lnTo>
                  <a:cubicBezTo>
                    <a:pt x="2129" y="1051"/>
                    <a:pt x="2128" y="1053"/>
                    <a:pt x="2127" y="1055"/>
                  </a:cubicBezTo>
                  <a:cubicBezTo>
                    <a:pt x="2125" y="1056"/>
                    <a:pt x="2122" y="1057"/>
                    <a:pt x="2120" y="1056"/>
                  </a:cubicBezTo>
                  <a:lnTo>
                    <a:pt x="2037" y="1042"/>
                  </a:lnTo>
                  <a:lnTo>
                    <a:pt x="2046" y="1036"/>
                  </a:lnTo>
                  <a:lnTo>
                    <a:pt x="2019" y="1166"/>
                  </a:lnTo>
                  <a:cubicBezTo>
                    <a:pt x="2019" y="1169"/>
                    <a:pt x="2017" y="1171"/>
                    <a:pt x="2014" y="1172"/>
                  </a:cubicBezTo>
                  <a:lnTo>
                    <a:pt x="1863" y="1218"/>
                  </a:lnTo>
                  <a:lnTo>
                    <a:pt x="1867" y="1206"/>
                  </a:lnTo>
                  <a:lnTo>
                    <a:pt x="1920" y="1295"/>
                  </a:lnTo>
                  <a:cubicBezTo>
                    <a:pt x="1923" y="1299"/>
                    <a:pt x="1921" y="1304"/>
                    <a:pt x="1918" y="1306"/>
                  </a:cubicBezTo>
                  <a:lnTo>
                    <a:pt x="1843" y="1353"/>
                  </a:lnTo>
                  <a:lnTo>
                    <a:pt x="1846" y="1344"/>
                  </a:lnTo>
                  <a:lnTo>
                    <a:pt x="1872" y="1428"/>
                  </a:lnTo>
                  <a:lnTo>
                    <a:pt x="1868" y="1423"/>
                  </a:lnTo>
                  <a:lnTo>
                    <a:pt x="2015" y="1492"/>
                  </a:lnTo>
                  <a:cubicBezTo>
                    <a:pt x="2019" y="1494"/>
                    <a:pt x="2021" y="1499"/>
                    <a:pt x="2019" y="1503"/>
                  </a:cubicBezTo>
                  <a:lnTo>
                    <a:pt x="1983" y="1583"/>
                  </a:lnTo>
                  <a:lnTo>
                    <a:pt x="1980" y="1573"/>
                  </a:lnTo>
                  <a:lnTo>
                    <a:pt x="2087" y="1657"/>
                  </a:lnTo>
                  <a:cubicBezTo>
                    <a:pt x="2089" y="1659"/>
                    <a:pt x="2090" y="1661"/>
                    <a:pt x="2090" y="1663"/>
                  </a:cubicBezTo>
                  <a:cubicBezTo>
                    <a:pt x="2091" y="1665"/>
                    <a:pt x="2090" y="1667"/>
                    <a:pt x="2088" y="1669"/>
                  </a:cubicBezTo>
                  <a:lnTo>
                    <a:pt x="2025" y="1738"/>
                  </a:lnTo>
                  <a:cubicBezTo>
                    <a:pt x="2023" y="1740"/>
                    <a:pt x="2020" y="1741"/>
                    <a:pt x="2016" y="1740"/>
                  </a:cubicBezTo>
                  <a:lnTo>
                    <a:pt x="1928" y="1704"/>
                  </a:lnTo>
                  <a:lnTo>
                    <a:pt x="1938" y="1701"/>
                  </a:lnTo>
                  <a:lnTo>
                    <a:pt x="1876" y="1789"/>
                  </a:lnTo>
                  <a:cubicBezTo>
                    <a:pt x="1874" y="1791"/>
                    <a:pt x="1872" y="1793"/>
                    <a:pt x="1869" y="1792"/>
                  </a:cubicBezTo>
                  <a:cubicBezTo>
                    <a:pt x="1867" y="1792"/>
                    <a:pt x="1864" y="1791"/>
                    <a:pt x="1863" y="1789"/>
                  </a:cubicBezTo>
                  <a:lnTo>
                    <a:pt x="1859" y="1783"/>
                  </a:lnTo>
                  <a:lnTo>
                    <a:pt x="1848" y="1766"/>
                  </a:lnTo>
                  <a:lnTo>
                    <a:pt x="1833" y="1742"/>
                  </a:lnTo>
                  <a:lnTo>
                    <a:pt x="1816" y="1715"/>
                  </a:lnTo>
                  <a:lnTo>
                    <a:pt x="1799" y="1687"/>
                  </a:lnTo>
                  <a:lnTo>
                    <a:pt x="1784" y="1663"/>
                  </a:lnTo>
                  <a:lnTo>
                    <a:pt x="1773" y="1646"/>
                  </a:lnTo>
                  <a:lnTo>
                    <a:pt x="1769" y="1640"/>
                  </a:lnTo>
                  <a:lnTo>
                    <a:pt x="1781" y="1641"/>
                  </a:lnTo>
                  <a:lnTo>
                    <a:pt x="1689" y="1725"/>
                  </a:lnTo>
                  <a:cubicBezTo>
                    <a:pt x="1686" y="1728"/>
                    <a:pt x="1682" y="1728"/>
                    <a:pt x="1679" y="1726"/>
                  </a:cubicBezTo>
                  <a:lnTo>
                    <a:pt x="1635" y="1693"/>
                  </a:lnTo>
                  <a:cubicBezTo>
                    <a:pt x="1633" y="1692"/>
                    <a:pt x="1632" y="1690"/>
                    <a:pt x="1632" y="1687"/>
                  </a:cubicBezTo>
                  <a:cubicBezTo>
                    <a:pt x="1631" y="1685"/>
                    <a:pt x="1632" y="1683"/>
                    <a:pt x="1633" y="1681"/>
                  </a:cubicBezTo>
                  <a:lnTo>
                    <a:pt x="1686" y="1616"/>
                  </a:lnTo>
                  <a:lnTo>
                    <a:pt x="1685" y="1625"/>
                  </a:lnTo>
                  <a:lnTo>
                    <a:pt x="1667" y="1592"/>
                  </a:lnTo>
                  <a:lnTo>
                    <a:pt x="1679" y="1595"/>
                  </a:lnTo>
                  <a:lnTo>
                    <a:pt x="1555" y="1675"/>
                  </a:lnTo>
                  <a:cubicBezTo>
                    <a:pt x="1551" y="1678"/>
                    <a:pt x="1546" y="1677"/>
                    <a:pt x="1544" y="1673"/>
                  </a:cubicBezTo>
                  <a:lnTo>
                    <a:pt x="1491" y="1598"/>
                  </a:lnTo>
                  <a:cubicBezTo>
                    <a:pt x="1490" y="1597"/>
                    <a:pt x="1490" y="1596"/>
                    <a:pt x="1490" y="1595"/>
                  </a:cubicBezTo>
                  <a:lnTo>
                    <a:pt x="1481" y="1544"/>
                  </a:lnTo>
                  <a:lnTo>
                    <a:pt x="1481" y="1545"/>
                  </a:lnTo>
                  <a:lnTo>
                    <a:pt x="1468" y="1512"/>
                  </a:lnTo>
                  <a:lnTo>
                    <a:pt x="1478" y="1517"/>
                  </a:lnTo>
                  <a:lnTo>
                    <a:pt x="1394" y="1550"/>
                  </a:lnTo>
                  <a:lnTo>
                    <a:pt x="1395" y="1549"/>
                  </a:lnTo>
                  <a:lnTo>
                    <a:pt x="1346" y="1577"/>
                  </a:lnTo>
                  <a:cubicBezTo>
                    <a:pt x="1344" y="1579"/>
                    <a:pt x="1341" y="1579"/>
                    <a:pt x="1338" y="1577"/>
                  </a:cubicBezTo>
                  <a:lnTo>
                    <a:pt x="1280" y="1539"/>
                  </a:lnTo>
                  <a:lnTo>
                    <a:pt x="1285" y="1540"/>
                  </a:lnTo>
                  <a:lnTo>
                    <a:pt x="1232" y="1545"/>
                  </a:lnTo>
                  <a:cubicBezTo>
                    <a:pt x="1229" y="1546"/>
                    <a:pt x="1225" y="1544"/>
                    <a:pt x="1224" y="1541"/>
                  </a:cubicBezTo>
                  <a:lnTo>
                    <a:pt x="1198" y="1480"/>
                  </a:lnTo>
                  <a:lnTo>
                    <a:pt x="1203" y="1484"/>
                  </a:lnTo>
                  <a:lnTo>
                    <a:pt x="1123" y="1461"/>
                  </a:lnTo>
                  <a:cubicBezTo>
                    <a:pt x="1122" y="1461"/>
                    <a:pt x="1120" y="1460"/>
                    <a:pt x="1119" y="1458"/>
                  </a:cubicBezTo>
                  <a:lnTo>
                    <a:pt x="1101" y="1435"/>
                  </a:lnTo>
                  <a:lnTo>
                    <a:pt x="1112" y="1437"/>
                  </a:lnTo>
                  <a:lnTo>
                    <a:pt x="1036" y="1483"/>
                  </a:lnTo>
                  <a:lnTo>
                    <a:pt x="960" y="1526"/>
                  </a:lnTo>
                  <a:cubicBezTo>
                    <a:pt x="960" y="1527"/>
                    <a:pt x="959" y="1527"/>
                    <a:pt x="958" y="1527"/>
                  </a:cubicBezTo>
                  <a:lnTo>
                    <a:pt x="883" y="1545"/>
                  </a:lnTo>
                  <a:lnTo>
                    <a:pt x="889" y="1534"/>
                  </a:lnTo>
                  <a:lnTo>
                    <a:pt x="925" y="1613"/>
                  </a:lnTo>
                  <a:cubicBezTo>
                    <a:pt x="926" y="1615"/>
                    <a:pt x="926" y="1617"/>
                    <a:pt x="925" y="1620"/>
                  </a:cubicBezTo>
                  <a:lnTo>
                    <a:pt x="894" y="1695"/>
                  </a:lnTo>
                  <a:cubicBezTo>
                    <a:pt x="893" y="1696"/>
                    <a:pt x="892" y="1697"/>
                    <a:pt x="891" y="1698"/>
                  </a:cubicBezTo>
                  <a:lnTo>
                    <a:pt x="842" y="1736"/>
                  </a:lnTo>
                  <a:cubicBezTo>
                    <a:pt x="840" y="1738"/>
                    <a:pt x="836" y="1738"/>
                    <a:pt x="833" y="1736"/>
                  </a:cubicBezTo>
                  <a:lnTo>
                    <a:pt x="793" y="1708"/>
                  </a:lnTo>
                  <a:lnTo>
                    <a:pt x="803" y="1707"/>
                  </a:lnTo>
                  <a:lnTo>
                    <a:pt x="796" y="1714"/>
                  </a:lnTo>
                  <a:lnTo>
                    <a:pt x="781" y="1731"/>
                  </a:lnTo>
                  <a:lnTo>
                    <a:pt x="766" y="1748"/>
                  </a:lnTo>
                  <a:lnTo>
                    <a:pt x="760" y="1757"/>
                  </a:lnTo>
                  <a:close/>
                  <a:moveTo>
                    <a:pt x="754" y="1737"/>
                  </a:moveTo>
                  <a:lnTo>
                    <a:pt x="769" y="1720"/>
                  </a:lnTo>
                  <a:lnTo>
                    <a:pt x="785" y="1703"/>
                  </a:lnTo>
                  <a:lnTo>
                    <a:pt x="792" y="1696"/>
                  </a:lnTo>
                  <a:cubicBezTo>
                    <a:pt x="795" y="1693"/>
                    <a:pt x="799" y="1693"/>
                    <a:pt x="802" y="1695"/>
                  </a:cubicBezTo>
                  <a:lnTo>
                    <a:pt x="842" y="1723"/>
                  </a:lnTo>
                  <a:lnTo>
                    <a:pt x="833" y="1723"/>
                  </a:lnTo>
                  <a:lnTo>
                    <a:pt x="882" y="1685"/>
                  </a:lnTo>
                  <a:lnTo>
                    <a:pt x="879" y="1688"/>
                  </a:lnTo>
                  <a:lnTo>
                    <a:pt x="910" y="1613"/>
                  </a:lnTo>
                  <a:lnTo>
                    <a:pt x="910" y="1620"/>
                  </a:lnTo>
                  <a:lnTo>
                    <a:pt x="874" y="1541"/>
                  </a:lnTo>
                  <a:cubicBezTo>
                    <a:pt x="873" y="1539"/>
                    <a:pt x="873" y="1536"/>
                    <a:pt x="874" y="1534"/>
                  </a:cubicBezTo>
                  <a:cubicBezTo>
                    <a:pt x="875" y="1532"/>
                    <a:pt x="877" y="1530"/>
                    <a:pt x="880" y="1530"/>
                  </a:cubicBezTo>
                  <a:lnTo>
                    <a:pt x="955" y="1512"/>
                  </a:lnTo>
                  <a:lnTo>
                    <a:pt x="952" y="1513"/>
                  </a:lnTo>
                  <a:lnTo>
                    <a:pt x="1027" y="1470"/>
                  </a:lnTo>
                  <a:lnTo>
                    <a:pt x="1103" y="1424"/>
                  </a:lnTo>
                  <a:cubicBezTo>
                    <a:pt x="1107" y="1422"/>
                    <a:pt x="1111" y="1422"/>
                    <a:pt x="1114" y="1426"/>
                  </a:cubicBezTo>
                  <a:lnTo>
                    <a:pt x="1132" y="1449"/>
                  </a:lnTo>
                  <a:lnTo>
                    <a:pt x="1128" y="1446"/>
                  </a:lnTo>
                  <a:lnTo>
                    <a:pt x="1208" y="1469"/>
                  </a:lnTo>
                  <a:cubicBezTo>
                    <a:pt x="1210" y="1469"/>
                    <a:pt x="1212" y="1471"/>
                    <a:pt x="1213" y="1473"/>
                  </a:cubicBezTo>
                  <a:lnTo>
                    <a:pt x="1239" y="1534"/>
                  </a:lnTo>
                  <a:lnTo>
                    <a:pt x="1231" y="1529"/>
                  </a:lnTo>
                  <a:lnTo>
                    <a:pt x="1284" y="1524"/>
                  </a:lnTo>
                  <a:cubicBezTo>
                    <a:pt x="1286" y="1524"/>
                    <a:pt x="1287" y="1525"/>
                    <a:pt x="1289" y="1526"/>
                  </a:cubicBezTo>
                  <a:lnTo>
                    <a:pt x="1347" y="1564"/>
                  </a:lnTo>
                  <a:lnTo>
                    <a:pt x="1338" y="1564"/>
                  </a:lnTo>
                  <a:lnTo>
                    <a:pt x="1387" y="1536"/>
                  </a:lnTo>
                  <a:cubicBezTo>
                    <a:pt x="1388" y="1535"/>
                    <a:pt x="1388" y="1535"/>
                    <a:pt x="1389" y="1535"/>
                  </a:cubicBezTo>
                  <a:lnTo>
                    <a:pt x="1473" y="1502"/>
                  </a:lnTo>
                  <a:cubicBezTo>
                    <a:pt x="1477" y="1500"/>
                    <a:pt x="1481" y="1502"/>
                    <a:pt x="1483" y="1507"/>
                  </a:cubicBezTo>
                  <a:lnTo>
                    <a:pt x="1496" y="1540"/>
                  </a:lnTo>
                  <a:cubicBezTo>
                    <a:pt x="1496" y="1540"/>
                    <a:pt x="1496" y="1541"/>
                    <a:pt x="1496" y="1541"/>
                  </a:cubicBezTo>
                  <a:lnTo>
                    <a:pt x="1505" y="1592"/>
                  </a:lnTo>
                  <a:lnTo>
                    <a:pt x="1504" y="1589"/>
                  </a:lnTo>
                  <a:lnTo>
                    <a:pt x="1557" y="1664"/>
                  </a:lnTo>
                  <a:lnTo>
                    <a:pt x="1546" y="1662"/>
                  </a:lnTo>
                  <a:lnTo>
                    <a:pt x="1670" y="1582"/>
                  </a:lnTo>
                  <a:cubicBezTo>
                    <a:pt x="1672" y="1581"/>
                    <a:pt x="1674" y="1580"/>
                    <a:pt x="1676" y="1581"/>
                  </a:cubicBezTo>
                  <a:cubicBezTo>
                    <a:pt x="1679" y="1581"/>
                    <a:pt x="1680" y="1583"/>
                    <a:pt x="1681" y="1585"/>
                  </a:cubicBezTo>
                  <a:lnTo>
                    <a:pt x="1699" y="1618"/>
                  </a:lnTo>
                  <a:cubicBezTo>
                    <a:pt x="1701" y="1620"/>
                    <a:pt x="1701" y="1624"/>
                    <a:pt x="1699" y="1627"/>
                  </a:cubicBezTo>
                  <a:lnTo>
                    <a:pt x="1646" y="1692"/>
                  </a:lnTo>
                  <a:lnTo>
                    <a:pt x="1644" y="1680"/>
                  </a:lnTo>
                  <a:lnTo>
                    <a:pt x="1688" y="1713"/>
                  </a:lnTo>
                  <a:lnTo>
                    <a:pt x="1678" y="1714"/>
                  </a:lnTo>
                  <a:lnTo>
                    <a:pt x="1770" y="1630"/>
                  </a:lnTo>
                  <a:cubicBezTo>
                    <a:pt x="1772" y="1628"/>
                    <a:pt x="1774" y="1627"/>
                    <a:pt x="1776" y="1628"/>
                  </a:cubicBezTo>
                  <a:cubicBezTo>
                    <a:pt x="1779" y="1628"/>
                    <a:pt x="1781" y="1629"/>
                    <a:pt x="1782" y="1631"/>
                  </a:cubicBezTo>
                  <a:lnTo>
                    <a:pt x="1786" y="1637"/>
                  </a:lnTo>
                  <a:lnTo>
                    <a:pt x="1797" y="1654"/>
                  </a:lnTo>
                  <a:lnTo>
                    <a:pt x="1812" y="1678"/>
                  </a:lnTo>
                  <a:lnTo>
                    <a:pt x="1829" y="1706"/>
                  </a:lnTo>
                  <a:lnTo>
                    <a:pt x="1846" y="1733"/>
                  </a:lnTo>
                  <a:lnTo>
                    <a:pt x="1861" y="1757"/>
                  </a:lnTo>
                  <a:lnTo>
                    <a:pt x="1872" y="1774"/>
                  </a:lnTo>
                  <a:lnTo>
                    <a:pt x="1876" y="1780"/>
                  </a:lnTo>
                  <a:lnTo>
                    <a:pt x="1863" y="1780"/>
                  </a:lnTo>
                  <a:lnTo>
                    <a:pt x="1925" y="1692"/>
                  </a:lnTo>
                  <a:cubicBezTo>
                    <a:pt x="1927" y="1689"/>
                    <a:pt x="1931" y="1688"/>
                    <a:pt x="1934" y="1689"/>
                  </a:cubicBezTo>
                  <a:lnTo>
                    <a:pt x="2022" y="1725"/>
                  </a:lnTo>
                  <a:lnTo>
                    <a:pt x="2014" y="1727"/>
                  </a:lnTo>
                  <a:lnTo>
                    <a:pt x="2077" y="1658"/>
                  </a:lnTo>
                  <a:lnTo>
                    <a:pt x="2078" y="1670"/>
                  </a:lnTo>
                  <a:lnTo>
                    <a:pt x="1971" y="1586"/>
                  </a:lnTo>
                  <a:cubicBezTo>
                    <a:pt x="1968" y="1583"/>
                    <a:pt x="1967" y="1580"/>
                    <a:pt x="1968" y="1576"/>
                  </a:cubicBezTo>
                  <a:lnTo>
                    <a:pt x="2004" y="1496"/>
                  </a:lnTo>
                  <a:lnTo>
                    <a:pt x="2008" y="1507"/>
                  </a:lnTo>
                  <a:lnTo>
                    <a:pt x="1861" y="1438"/>
                  </a:lnTo>
                  <a:cubicBezTo>
                    <a:pt x="1859" y="1437"/>
                    <a:pt x="1857" y="1435"/>
                    <a:pt x="1857" y="1433"/>
                  </a:cubicBezTo>
                  <a:lnTo>
                    <a:pt x="1831" y="1349"/>
                  </a:lnTo>
                  <a:cubicBezTo>
                    <a:pt x="1830" y="1345"/>
                    <a:pt x="1831" y="1342"/>
                    <a:pt x="1834" y="1340"/>
                  </a:cubicBezTo>
                  <a:lnTo>
                    <a:pt x="1909" y="1293"/>
                  </a:lnTo>
                  <a:lnTo>
                    <a:pt x="1907" y="1304"/>
                  </a:lnTo>
                  <a:lnTo>
                    <a:pt x="1854" y="1215"/>
                  </a:lnTo>
                  <a:cubicBezTo>
                    <a:pt x="1852" y="1212"/>
                    <a:pt x="1852" y="1210"/>
                    <a:pt x="1853" y="1208"/>
                  </a:cubicBezTo>
                  <a:cubicBezTo>
                    <a:pt x="1854" y="1205"/>
                    <a:pt x="1856" y="1204"/>
                    <a:pt x="1858" y="1203"/>
                  </a:cubicBezTo>
                  <a:lnTo>
                    <a:pt x="2009" y="1157"/>
                  </a:lnTo>
                  <a:lnTo>
                    <a:pt x="2004" y="1163"/>
                  </a:lnTo>
                  <a:lnTo>
                    <a:pt x="2031" y="1033"/>
                  </a:lnTo>
                  <a:cubicBezTo>
                    <a:pt x="2031" y="1029"/>
                    <a:pt x="2036" y="1026"/>
                    <a:pt x="2040" y="1027"/>
                  </a:cubicBezTo>
                  <a:lnTo>
                    <a:pt x="2123" y="1041"/>
                  </a:lnTo>
                  <a:lnTo>
                    <a:pt x="2113" y="1048"/>
                  </a:lnTo>
                  <a:lnTo>
                    <a:pt x="2113" y="969"/>
                  </a:lnTo>
                  <a:cubicBezTo>
                    <a:pt x="2113" y="965"/>
                    <a:pt x="2117" y="961"/>
                    <a:pt x="2121" y="961"/>
                  </a:cubicBezTo>
                  <a:lnTo>
                    <a:pt x="2205" y="961"/>
                  </a:lnTo>
                  <a:lnTo>
                    <a:pt x="2198" y="968"/>
                  </a:lnTo>
                  <a:lnTo>
                    <a:pt x="2273" y="604"/>
                  </a:lnTo>
                  <a:lnTo>
                    <a:pt x="2278" y="613"/>
                  </a:lnTo>
                  <a:lnTo>
                    <a:pt x="2036" y="520"/>
                  </a:lnTo>
                  <a:cubicBezTo>
                    <a:pt x="2033" y="519"/>
                    <a:pt x="2031" y="517"/>
                    <a:pt x="2031" y="515"/>
                  </a:cubicBezTo>
                  <a:lnTo>
                    <a:pt x="2012" y="450"/>
                  </a:lnTo>
                  <a:lnTo>
                    <a:pt x="2021" y="455"/>
                  </a:lnTo>
                  <a:lnTo>
                    <a:pt x="1777" y="487"/>
                  </a:lnTo>
                  <a:lnTo>
                    <a:pt x="1780" y="486"/>
                  </a:lnTo>
                  <a:lnTo>
                    <a:pt x="1613" y="612"/>
                  </a:lnTo>
                  <a:cubicBezTo>
                    <a:pt x="1612" y="613"/>
                    <a:pt x="1610" y="613"/>
                    <a:pt x="1608" y="613"/>
                  </a:cubicBezTo>
                  <a:lnTo>
                    <a:pt x="1466" y="613"/>
                  </a:lnTo>
                  <a:cubicBezTo>
                    <a:pt x="1465" y="613"/>
                    <a:pt x="1463" y="613"/>
                    <a:pt x="1462" y="612"/>
                  </a:cubicBezTo>
                  <a:lnTo>
                    <a:pt x="1263" y="477"/>
                  </a:lnTo>
                  <a:cubicBezTo>
                    <a:pt x="1261" y="475"/>
                    <a:pt x="1259" y="473"/>
                    <a:pt x="1259" y="470"/>
                  </a:cubicBezTo>
                  <a:lnTo>
                    <a:pt x="1267" y="381"/>
                  </a:lnTo>
                  <a:lnTo>
                    <a:pt x="1270" y="387"/>
                  </a:lnTo>
                  <a:lnTo>
                    <a:pt x="1124" y="243"/>
                  </a:lnTo>
                  <a:lnTo>
                    <a:pt x="1134" y="244"/>
                  </a:lnTo>
                  <a:lnTo>
                    <a:pt x="1050" y="304"/>
                  </a:lnTo>
                  <a:cubicBezTo>
                    <a:pt x="1047" y="306"/>
                    <a:pt x="1042" y="306"/>
                    <a:pt x="1039" y="303"/>
                  </a:cubicBezTo>
                  <a:lnTo>
                    <a:pt x="817" y="38"/>
                  </a:lnTo>
                  <a:lnTo>
                    <a:pt x="825" y="40"/>
                  </a:lnTo>
                  <a:lnTo>
                    <a:pt x="820" y="41"/>
                  </a:lnTo>
                  <a:lnTo>
                    <a:pt x="807" y="44"/>
                  </a:lnTo>
                  <a:lnTo>
                    <a:pt x="768" y="54"/>
                  </a:lnTo>
                  <a:lnTo>
                    <a:pt x="730" y="63"/>
                  </a:lnTo>
                  <a:lnTo>
                    <a:pt x="718" y="66"/>
                  </a:lnTo>
                  <a:lnTo>
                    <a:pt x="714" y="67"/>
                  </a:lnTo>
                  <a:cubicBezTo>
                    <a:pt x="713" y="68"/>
                    <a:pt x="711" y="68"/>
                    <a:pt x="709" y="67"/>
                  </a:cubicBezTo>
                  <a:lnTo>
                    <a:pt x="704" y="65"/>
                  </a:lnTo>
                  <a:lnTo>
                    <a:pt x="691" y="59"/>
                  </a:lnTo>
                  <a:lnTo>
                    <a:pt x="655" y="42"/>
                  </a:lnTo>
                  <a:lnTo>
                    <a:pt x="619" y="24"/>
                  </a:lnTo>
                  <a:lnTo>
                    <a:pt x="607" y="18"/>
                  </a:lnTo>
                  <a:lnTo>
                    <a:pt x="603" y="16"/>
                  </a:lnTo>
                  <a:lnTo>
                    <a:pt x="610" y="16"/>
                  </a:lnTo>
                  <a:lnTo>
                    <a:pt x="604" y="18"/>
                  </a:lnTo>
                  <a:lnTo>
                    <a:pt x="588" y="28"/>
                  </a:lnTo>
                  <a:lnTo>
                    <a:pt x="565" y="39"/>
                  </a:lnTo>
                  <a:lnTo>
                    <a:pt x="540" y="54"/>
                  </a:lnTo>
                  <a:lnTo>
                    <a:pt x="514" y="68"/>
                  </a:lnTo>
                  <a:lnTo>
                    <a:pt x="491" y="79"/>
                  </a:lnTo>
                  <a:lnTo>
                    <a:pt x="475" y="89"/>
                  </a:lnTo>
                  <a:lnTo>
                    <a:pt x="469" y="92"/>
                  </a:lnTo>
                  <a:cubicBezTo>
                    <a:pt x="467" y="93"/>
                    <a:pt x="465" y="93"/>
                    <a:pt x="462" y="92"/>
                  </a:cubicBezTo>
                  <a:lnTo>
                    <a:pt x="457" y="90"/>
                  </a:lnTo>
                  <a:lnTo>
                    <a:pt x="443" y="83"/>
                  </a:lnTo>
                  <a:lnTo>
                    <a:pt x="402" y="64"/>
                  </a:lnTo>
                  <a:lnTo>
                    <a:pt x="361" y="44"/>
                  </a:lnTo>
                  <a:lnTo>
                    <a:pt x="347" y="37"/>
                  </a:lnTo>
                  <a:lnTo>
                    <a:pt x="342" y="35"/>
                  </a:lnTo>
                  <a:lnTo>
                    <a:pt x="353" y="27"/>
                  </a:lnTo>
                  <a:lnTo>
                    <a:pt x="353" y="32"/>
                  </a:lnTo>
                  <a:lnTo>
                    <a:pt x="352" y="44"/>
                  </a:lnTo>
                  <a:lnTo>
                    <a:pt x="349" y="80"/>
                  </a:lnTo>
                  <a:lnTo>
                    <a:pt x="345" y="115"/>
                  </a:lnTo>
                  <a:lnTo>
                    <a:pt x="344" y="126"/>
                  </a:lnTo>
                  <a:lnTo>
                    <a:pt x="344" y="130"/>
                  </a:lnTo>
                  <a:cubicBezTo>
                    <a:pt x="344" y="135"/>
                    <a:pt x="341" y="138"/>
                    <a:pt x="336" y="138"/>
                  </a:cubicBezTo>
                  <a:lnTo>
                    <a:pt x="331" y="138"/>
                  </a:lnTo>
                  <a:lnTo>
                    <a:pt x="317" y="138"/>
                  </a:lnTo>
                  <a:lnTo>
                    <a:pt x="274" y="138"/>
                  </a:lnTo>
                  <a:lnTo>
                    <a:pt x="231" y="138"/>
                  </a:lnTo>
                  <a:lnTo>
                    <a:pt x="217" y="138"/>
                  </a:lnTo>
                  <a:lnTo>
                    <a:pt x="212" y="138"/>
                  </a:lnTo>
                  <a:lnTo>
                    <a:pt x="218" y="136"/>
                  </a:lnTo>
                  <a:lnTo>
                    <a:pt x="214" y="140"/>
                  </a:lnTo>
                  <a:lnTo>
                    <a:pt x="202" y="151"/>
                  </a:lnTo>
                  <a:lnTo>
                    <a:pt x="167" y="185"/>
                  </a:lnTo>
                  <a:lnTo>
                    <a:pt x="132" y="219"/>
                  </a:lnTo>
                  <a:lnTo>
                    <a:pt x="120" y="230"/>
                  </a:lnTo>
                  <a:lnTo>
                    <a:pt x="116" y="234"/>
                  </a:lnTo>
                  <a:lnTo>
                    <a:pt x="112" y="239"/>
                  </a:lnTo>
                  <a:lnTo>
                    <a:pt x="100" y="248"/>
                  </a:lnTo>
                  <a:lnTo>
                    <a:pt x="65" y="280"/>
                  </a:lnTo>
                  <a:lnTo>
                    <a:pt x="30" y="313"/>
                  </a:lnTo>
                  <a:lnTo>
                    <a:pt x="18" y="322"/>
                  </a:lnTo>
                  <a:lnTo>
                    <a:pt x="14" y="326"/>
                  </a:lnTo>
                  <a:lnTo>
                    <a:pt x="15" y="316"/>
                  </a:lnTo>
                  <a:lnTo>
                    <a:pt x="19" y="322"/>
                  </a:lnTo>
                  <a:lnTo>
                    <a:pt x="25" y="335"/>
                  </a:lnTo>
                  <a:lnTo>
                    <a:pt x="48" y="375"/>
                  </a:lnTo>
                  <a:lnTo>
                    <a:pt x="72" y="416"/>
                  </a:lnTo>
                  <a:lnTo>
                    <a:pt x="78" y="428"/>
                  </a:lnTo>
                  <a:lnTo>
                    <a:pt x="81" y="433"/>
                  </a:lnTo>
                  <a:lnTo>
                    <a:pt x="73" y="430"/>
                  </a:lnTo>
                  <a:lnTo>
                    <a:pt x="78" y="429"/>
                  </a:lnTo>
                  <a:lnTo>
                    <a:pt x="90" y="426"/>
                  </a:lnTo>
                  <a:lnTo>
                    <a:pt x="129" y="419"/>
                  </a:lnTo>
                  <a:lnTo>
                    <a:pt x="169" y="411"/>
                  </a:lnTo>
                  <a:lnTo>
                    <a:pt x="183" y="408"/>
                  </a:lnTo>
                  <a:lnTo>
                    <a:pt x="189" y="407"/>
                  </a:lnTo>
                  <a:cubicBezTo>
                    <a:pt x="192" y="406"/>
                    <a:pt x="195" y="407"/>
                    <a:pt x="196" y="409"/>
                  </a:cubicBezTo>
                  <a:cubicBezTo>
                    <a:pt x="198" y="411"/>
                    <a:pt x="199" y="414"/>
                    <a:pt x="198" y="416"/>
                  </a:cubicBezTo>
                  <a:lnTo>
                    <a:pt x="197" y="420"/>
                  </a:lnTo>
                  <a:lnTo>
                    <a:pt x="197" y="417"/>
                  </a:lnTo>
                  <a:lnTo>
                    <a:pt x="199" y="429"/>
                  </a:lnTo>
                  <a:lnTo>
                    <a:pt x="205" y="464"/>
                  </a:lnTo>
                  <a:lnTo>
                    <a:pt x="214" y="500"/>
                  </a:lnTo>
                  <a:lnTo>
                    <a:pt x="217" y="512"/>
                  </a:lnTo>
                  <a:lnTo>
                    <a:pt x="216" y="509"/>
                  </a:lnTo>
                  <a:lnTo>
                    <a:pt x="219" y="513"/>
                  </a:lnTo>
                  <a:lnTo>
                    <a:pt x="214" y="510"/>
                  </a:lnTo>
                  <a:lnTo>
                    <a:pt x="218" y="511"/>
                  </a:lnTo>
                  <a:lnTo>
                    <a:pt x="234" y="513"/>
                  </a:lnTo>
                  <a:lnTo>
                    <a:pt x="259" y="516"/>
                  </a:lnTo>
                  <a:lnTo>
                    <a:pt x="287" y="519"/>
                  </a:lnTo>
                  <a:lnTo>
                    <a:pt x="315" y="522"/>
                  </a:lnTo>
                  <a:lnTo>
                    <a:pt x="341" y="525"/>
                  </a:lnTo>
                  <a:lnTo>
                    <a:pt x="360" y="527"/>
                  </a:lnTo>
                  <a:lnTo>
                    <a:pt x="368" y="528"/>
                  </a:lnTo>
                  <a:cubicBezTo>
                    <a:pt x="371" y="528"/>
                    <a:pt x="374" y="530"/>
                    <a:pt x="375" y="532"/>
                  </a:cubicBezTo>
                  <a:cubicBezTo>
                    <a:pt x="376" y="535"/>
                    <a:pt x="376" y="538"/>
                    <a:pt x="374" y="540"/>
                  </a:cubicBezTo>
                  <a:lnTo>
                    <a:pt x="371" y="544"/>
                  </a:lnTo>
                  <a:lnTo>
                    <a:pt x="372" y="543"/>
                  </a:lnTo>
                  <a:lnTo>
                    <a:pt x="367" y="554"/>
                  </a:lnTo>
                  <a:lnTo>
                    <a:pt x="353" y="589"/>
                  </a:lnTo>
                  <a:lnTo>
                    <a:pt x="341" y="624"/>
                  </a:lnTo>
                  <a:lnTo>
                    <a:pt x="337" y="636"/>
                  </a:lnTo>
                  <a:cubicBezTo>
                    <a:pt x="337" y="636"/>
                    <a:pt x="337" y="637"/>
                    <a:pt x="337" y="637"/>
                  </a:cubicBezTo>
                  <a:lnTo>
                    <a:pt x="335" y="641"/>
                  </a:lnTo>
                  <a:lnTo>
                    <a:pt x="331" y="630"/>
                  </a:lnTo>
                  <a:lnTo>
                    <a:pt x="338" y="634"/>
                  </a:lnTo>
                  <a:lnTo>
                    <a:pt x="352" y="644"/>
                  </a:lnTo>
                  <a:lnTo>
                    <a:pt x="374" y="656"/>
                  </a:lnTo>
                  <a:lnTo>
                    <a:pt x="399" y="671"/>
                  </a:lnTo>
                  <a:lnTo>
                    <a:pt x="423" y="686"/>
                  </a:lnTo>
                  <a:lnTo>
                    <a:pt x="444" y="699"/>
                  </a:lnTo>
                  <a:lnTo>
                    <a:pt x="458" y="707"/>
                  </a:lnTo>
                  <a:lnTo>
                    <a:pt x="464" y="710"/>
                  </a:lnTo>
                  <a:cubicBezTo>
                    <a:pt x="468" y="712"/>
                    <a:pt x="470" y="717"/>
                    <a:pt x="468" y="721"/>
                  </a:cubicBezTo>
                  <a:lnTo>
                    <a:pt x="466" y="724"/>
                  </a:lnTo>
                  <a:lnTo>
                    <a:pt x="462" y="736"/>
                  </a:lnTo>
                  <a:lnTo>
                    <a:pt x="448" y="770"/>
                  </a:lnTo>
                  <a:lnTo>
                    <a:pt x="434" y="803"/>
                  </a:lnTo>
                  <a:lnTo>
                    <a:pt x="430" y="815"/>
                  </a:lnTo>
                  <a:lnTo>
                    <a:pt x="428" y="819"/>
                  </a:lnTo>
                  <a:cubicBezTo>
                    <a:pt x="427" y="821"/>
                    <a:pt x="425" y="823"/>
                    <a:pt x="422" y="823"/>
                  </a:cubicBezTo>
                  <a:lnTo>
                    <a:pt x="418" y="824"/>
                  </a:lnTo>
                  <a:lnTo>
                    <a:pt x="407" y="826"/>
                  </a:lnTo>
                  <a:lnTo>
                    <a:pt x="376" y="833"/>
                  </a:lnTo>
                  <a:lnTo>
                    <a:pt x="344" y="839"/>
                  </a:lnTo>
                  <a:lnTo>
                    <a:pt x="333" y="841"/>
                  </a:lnTo>
                  <a:lnTo>
                    <a:pt x="329" y="842"/>
                  </a:lnTo>
                  <a:lnTo>
                    <a:pt x="335" y="837"/>
                  </a:lnTo>
                  <a:lnTo>
                    <a:pt x="334" y="841"/>
                  </a:lnTo>
                  <a:lnTo>
                    <a:pt x="330" y="850"/>
                  </a:lnTo>
                  <a:lnTo>
                    <a:pt x="318" y="877"/>
                  </a:lnTo>
                  <a:lnTo>
                    <a:pt x="307" y="904"/>
                  </a:lnTo>
                  <a:lnTo>
                    <a:pt x="304" y="913"/>
                  </a:lnTo>
                  <a:lnTo>
                    <a:pt x="304" y="910"/>
                  </a:lnTo>
                  <a:lnTo>
                    <a:pt x="304" y="913"/>
                  </a:lnTo>
                  <a:cubicBezTo>
                    <a:pt x="304" y="916"/>
                    <a:pt x="303" y="918"/>
                    <a:pt x="301" y="920"/>
                  </a:cubicBezTo>
                  <a:lnTo>
                    <a:pt x="290" y="929"/>
                  </a:lnTo>
                  <a:lnTo>
                    <a:pt x="267" y="948"/>
                  </a:lnTo>
                  <a:lnTo>
                    <a:pt x="245" y="966"/>
                  </a:lnTo>
                  <a:lnTo>
                    <a:pt x="235" y="975"/>
                  </a:lnTo>
                  <a:lnTo>
                    <a:pt x="237" y="967"/>
                  </a:lnTo>
                  <a:lnTo>
                    <a:pt x="239" y="974"/>
                  </a:lnTo>
                  <a:lnTo>
                    <a:pt x="243" y="991"/>
                  </a:lnTo>
                  <a:lnTo>
                    <a:pt x="248" y="1013"/>
                  </a:lnTo>
                  <a:lnTo>
                    <a:pt x="255" y="1039"/>
                  </a:lnTo>
                  <a:lnTo>
                    <a:pt x="262" y="1066"/>
                  </a:lnTo>
                  <a:lnTo>
                    <a:pt x="267" y="1090"/>
                  </a:lnTo>
                  <a:lnTo>
                    <a:pt x="271" y="1105"/>
                  </a:lnTo>
                  <a:lnTo>
                    <a:pt x="273" y="1111"/>
                  </a:lnTo>
                  <a:lnTo>
                    <a:pt x="272" y="1109"/>
                  </a:lnTo>
                  <a:lnTo>
                    <a:pt x="274" y="1112"/>
                  </a:lnTo>
                  <a:cubicBezTo>
                    <a:pt x="274" y="1112"/>
                    <a:pt x="275" y="1113"/>
                    <a:pt x="275" y="1113"/>
                  </a:cubicBezTo>
                  <a:lnTo>
                    <a:pt x="279" y="1122"/>
                  </a:lnTo>
                  <a:lnTo>
                    <a:pt x="293" y="1150"/>
                  </a:lnTo>
                  <a:lnTo>
                    <a:pt x="307" y="1177"/>
                  </a:lnTo>
                  <a:lnTo>
                    <a:pt x="311" y="1186"/>
                  </a:lnTo>
                  <a:lnTo>
                    <a:pt x="310" y="1185"/>
                  </a:lnTo>
                  <a:lnTo>
                    <a:pt x="312" y="1188"/>
                  </a:lnTo>
                  <a:cubicBezTo>
                    <a:pt x="313" y="1190"/>
                    <a:pt x="314" y="1191"/>
                    <a:pt x="313" y="1193"/>
                  </a:cubicBezTo>
                  <a:lnTo>
                    <a:pt x="312" y="1204"/>
                  </a:lnTo>
                  <a:lnTo>
                    <a:pt x="309" y="1233"/>
                  </a:lnTo>
                  <a:lnTo>
                    <a:pt x="305" y="1274"/>
                  </a:lnTo>
                  <a:lnTo>
                    <a:pt x="300" y="1321"/>
                  </a:lnTo>
                  <a:lnTo>
                    <a:pt x="295" y="1368"/>
                  </a:lnTo>
                  <a:lnTo>
                    <a:pt x="291" y="1409"/>
                  </a:lnTo>
                  <a:lnTo>
                    <a:pt x="288" y="1438"/>
                  </a:lnTo>
                  <a:lnTo>
                    <a:pt x="287" y="1449"/>
                  </a:lnTo>
                  <a:lnTo>
                    <a:pt x="283" y="1442"/>
                  </a:lnTo>
                  <a:lnTo>
                    <a:pt x="290" y="1445"/>
                  </a:lnTo>
                  <a:lnTo>
                    <a:pt x="311" y="1457"/>
                  </a:lnTo>
                  <a:lnTo>
                    <a:pt x="338" y="1473"/>
                  </a:lnTo>
                  <a:lnTo>
                    <a:pt x="369" y="1491"/>
                  </a:lnTo>
                  <a:lnTo>
                    <a:pt x="402" y="1510"/>
                  </a:lnTo>
                  <a:lnTo>
                    <a:pt x="428" y="1525"/>
                  </a:lnTo>
                  <a:lnTo>
                    <a:pt x="448" y="1537"/>
                  </a:lnTo>
                  <a:lnTo>
                    <a:pt x="455" y="1541"/>
                  </a:lnTo>
                  <a:lnTo>
                    <a:pt x="453" y="1540"/>
                  </a:lnTo>
                  <a:lnTo>
                    <a:pt x="458" y="1540"/>
                  </a:lnTo>
                  <a:lnTo>
                    <a:pt x="474" y="1541"/>
                  </a:lnTo>
                  <a:lnTo>
                    <a:pt x="497" y="1544"/>
                  </a:lnTo>
                  <a:lnTo>
                    <a:pt x="523" y="1546"/>
                  </a:lnTo>
                  <a:lnTo>
                    <a:pt x="576" y="1550"/>
                  </a:lnTo>
                  <a:lnTo>
                    <a:pt x="595" y="1551"/>
                  </a:lnTo>
                  <a:lnTo>
                    <a:pt x="607" y="1552"/>
                  </a:lnTo>
                  <a:cubicBezTo>
                    <a:pt x="609" y="1553"/>
                    <a:pt x="611" y="1553"/>
                    <a:pt x="612" y="1555"/>
                  </a:cubicBezTo>
                  <a:lnTo>
                    <a:pt x="618" y="1560"/>
                  </a:lnTo>
                  <a:lnTo>
                    <a:pt x="622" y="1565"/>
                  </a:lnTo>
                  <a:cubicBezTo>
                    <a:pt x="624" y="1568"/>
                    <a:pt x="624" y="1572"/>
                    <a:pt x="622" y="1575"/>
                  </a:cubicBezTo>
                  <a:lnTo>
                    <a:pt x="620" y="1578"/>
                  </a:lnTo>
                  <a:lnTo>
                    <a:pt x="614" y="1586"/>
                  </a:lnTo>
                  <a:lnTo>
                    <a:pt x="596" y="1610"/>
                  </a:lnTo>
                  <a:lnTo>
                    <a:pt x="577" y="1634"/>
                  </a:lnTo>
                  <a:lnTo>
                    <a:pt x="571" y="1642"/>
                  </a:lnTo>
                  <a:lnTo>
                    <a:pt x="569" y="1645"/>
                  </a:lnTo>
                  <a:lnTo>
                    <a:pt x="565" y="1633"/>
                  </a:lnTo>
                  <a:lnTo>
                    <a:pt x="712" y="1679"/>
                  </a:lnTo>
                  <a:cubicBezTo>
                    <a:pt x="714" y="1679"/>
                    <a:pt x="715" y="1681"/>
                    <a:pt x="716" y="1682"/>
                  </a:cubicBezTo>
                  <a:lnTo>
                    <a:pt x="760" y="1748"/>
                  </a:lnTo>
                  <a:lnTo>
                    <a:pt x="747" y="1748"/>
                  </a:lnTo>
                  <a:lnTo>
                    <a:pt x="754" y="17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Freeform 6"/>
            <p:cNvSpPr>
              <a:spLocks noEditPoints="1"/>
            </p:cNvSpPr>
            <p:nvPr/>
          </p:nvSpPr>
          <p:spPr bwMode="auto">
            <a:xfrm>
              <a:off x="3654426" y="695325"/>
              <a:ext cx="1479550" cy="960437"/>
            </a:xfrm>
            <a:custGeom>
              <a:avLst/>
              <a:gdLst>
                <a:gd name="T0" fmla="*/ 564 w 2289"/>
                <a:gd name="T1" fmla="*/ 1625 h 1793"/>
                <a:gd name="T2" fmla="*/ 575 w 2289"/>
                <a:gd name="T3" fmla="*/ 1566 h 1793"/>
                <a:gd name="T4" fmla="*/ 362 w 2289"/>
                <a:gd name="T5" fmla="*/ 1505 h 1793"/>
                <a:gd name="T6" fmla="*/ 290 w 2289"/>
                <a:gd name="T7" fmla="*/ 1273 h 1793"/>
                <a:gd name="T8" fmla="*/ 260 w 2289"/>
                <a:gd name="T9" fmla="*/ 1120 h 1793"/>
                <a:gd name="T10" fmla="*/ 224 w 2289"/>
                <a:gd name="T11" fmla="*/ 977 h 1793"/>
                <a:gd name="T12" fmla="*/ 292 w 2289"/>
                <a:gd name="T13" fmla="*/ 899 h 1793"/>
                <a:gd name="T14" fmla="*/ 415 w 2289"/>
                <a:gd name="T15" fmla="*/ 809 h 1793"/>
                <a:gd name="T16" fmla="*/ 451 w 2289"/>
                <a:gd name="T17" fmla="*/ 722 h 1793"/>
                <a:gd name="T18" fmla="*/ 322 w 2289"/>
                <a:gd name="T19" fmla="*/ 631 h 1793"/>
                <a:gd name="T20" fmla="*/ 314 w 2289"/>
                <a:gd name="T21" fmla="*/ 537 h 1793"/>
                <a:gd name="T22" fmla="*/ 190 w 2289"/>
                <a:gd name="T23" fmla="*/ 468 h 1793"/>
                <a:gd name="T24" fmla="*/ 81 w 2289"/>
                <a:gd name="T25" fmla="*/ 444 h 1793"/>
                <a:gd name="T26" fmla="*/ 7 w 2289"/>
                <a:gd name="T27" fmla="*/ 311 h 1793"/>
                <a:gd name="T28" fmla="*/ 203 w 2289"/>
                <a:gd name="T29" fmla="*/ 129 h 1793"/>
                <a:gd name="T30" fmla="*/ 328 w 2289"/>
                <a:gd name="T31" fmla="*/ 126 h 1793"/>
                <a:gd name="T32" fmla="*/ 409 w 2289"/>
                <a:gd name="T33" fmla="*/ 49 h 1793"/>
                <a:gd name="T34" fmla="*/ 581 w 2289"/>
                <a:gd name="T35" fmla="*/ 13 h 1793"/>
                <a:gd name="T36" fmla="*/ 711 w 2289"/>
                <a:gd name="T37" fmla="*/ 52 h 1793"/>
                <a:gd name="T38" fmla="*/ 1125 w 2289"/>
                <a:gd name="T39" fmla="*/ 231 h 1793"/>
                <a:gd name="T40" fmla="*/ 1771 w 2289"/>
                <a:gd name="T41" fmla="*/ 473 h 1793"/>
                <a:gd name="T42" fmla="*/ 2121 w 2289"/>
                <a:gd name="T43" fmla="*/ 977 h 1793"/>
                <a:gd name="T44" fmla="*/ 1867 w 2289"/>
                <a:gd name="T45" fmla="*/ 1206 h 1793"/>
                <a:gd name="T46" fmla="*/ 1980 w 2289"/>
                <a:gd name="T47" fmla="*/ 1573 h 1793"/>
                <a:gd name="T48" fmla="*/ 1863 w 2289"/>
                <a:gd name="T49" fmla="*/ 1789 h 1793"/>
                <a:gd name="T50" fmla="*/ 1689 w 2289"/>
                <a:gd name="T51" fmla="*/ 1725 h 1793"/>
                <a:gd name="T52" fmla="*/ 1544 w 2289"/>
                <a:gd name="T53" fmla="*/ 1673 h 1793"/>
                <a:gd name="T54" fmla="*/ 1338 w 2289"/>
                <a:gd name="T55" fmla="*/ 1577 h 1793"/>
                <a:gd name="T56" fmla="*/ 1112 w 2289"/>
                <a:gd name="T57" fmla="*/ 1437 h 1793"/>
                <a:gd name="T58" fmla="*/ 842 w 2289"/>
                <a:gd name="T59" fmla="*/ 1736 h 1793"/>
                <a:gd name="T60" fmla="*/ 785 w 2289"/>
                <a:gd name="T61" fmla="*/ 1703 h 1793"/>
                <a:gd name="T62" fmla="*/ 874 w 2289"/>
                <a:gd name="T63" fmla="*/ 1534 h 1793"/>
                <a:gd name="T64" fmla="*/ 1213 w 2289"/>
                <a:gd name="T65" fmla="*/ 1473 h 1793"/>
                <a:gd name="T66" fmla="*/ 1483 w 2289"/>
                <a:gd name="T67" fmla="*/ 1507 h 1793"/>
                <a:gd name="T68" fmla="*/ 1699 w 2289"/>
                <a:gd name="T69" fmla="*/ 1618 h 1793"/>
                <a:gd name="T70" fmla="*/ 1797 w 2289"/>
                <a:gd name="T71" fmla="*/ 1654 h 1793"/>
                <a:gd name="T72" fmla="*/ 2022 w 2289"/>
                <a:gd name="T73" fmla="*/ 1725 h 1793"/>
                <a:gd name="T74" fmla="*/ 1831 w 2289"/>
                <a:gd name="T75" fmla="*/ 1349 h 1793"/>
                <a:gd name="T76" fmla="*/ 2040 w 2289"/>
                <a:gd name="T77" fmla="*/ 1027 h 1793"/>
                <a:gd name="T78" fmla="*/ 2031 w 2289"/>
                <a:gd name="T79" fmla="*/ 515 h 1793"/>
                <a:gd name="T80" fmla="*/ 1259 w 2289"/>
                <a:gd name="T81" fmla="*/ 470 h 1793"/>
                <a:gd name="T82" fmla="*/ 807 w 2289"/>
                <a:gd name="T83" fmla="*/ 44 h 1793"/>
                <a:gd name="T84" fmla="*/ 607 w 2289"/>
                <a:gd name="T85" fmla="*/ 18 h 1793"/>
                <a:gd name="T86" fmla="*/ 469 w 2289"/>
                <a:gd name="T87" fmla="*/ 92 h 1793"/>
                <a:gd name="T88" fmla="*/ 352 w 2289"/>
                <a:gd name="T89" fmla="*/ 44 h 1793"/>
                <a:gd name="T90" fmla="*/ 217 w 2289"/>
                <a:gd name="T91" fmla="*/ 138 h 1793"/>
                <a:gd name="T92" fmla="*/ 100 w 2289"/>
                <a:gd name="T93" fmla="*/ 248 h 1793"/>
                <a:gd name="T94" fmla="*/ 78 w 2289"/>
                <a:gd name="T95" fmla="*/ 428 h 1793"/>
                <a:gd name="T96" fmla="*/ 198 w 2289"/>
                <a:gd name="T97" fmla="*/ 416 h 1793"/>
                <a:gd name="T98" fmla="*/ 218 w 2289"/>
                <a:gd name="T99" fmla="*/ 511 h 1793"/>
                <a:gd name="T100" fmla="*/ 371 w 2289"/>
                <a:gd name="T101" fmla="*/ 544 h 1793"/>
                <a:gd name="T102" fmla="*/ 352 w 2289"/>
                <a:gd name="T103" fmla="*/ 644 h 1793"/>
                <a:gd name="T104" fmla="*/ 448 w 2289"/>
                <a:gd name="T105" fmla="*/ 770 h 1793"/>
                <a:gd name="T106" fmla="*/ 329 w 2289"/>
                <a:gd name="T107" fmla="*/ 842 h 1793"/>
                <a:gd name="T108" fmla="*/ 290 w 2289"/>
                <a:gd name="T109" fmla="*/ 929 h 1793"/>
                <a:gd name="T110" fmla="*/ 267 w 2289"/>
                <a:gd name="T111" fmla="*/ 1090 h 1793"/>
                <a:gd name="T112" fmla="*/ 310 w 2289"/>
                <a:gd name="T113" fmla="*/ 1185 h 1793"/>
                <a:gd name="T114" fmla="*/ 287 w 2289"/>
                <a:gd name="T115" fmla="*/ 1449 h 1793"/>
                <a:gd name="T116" fmla="*/ 453 w 2289"/>
                <a:gd name="T117" fmla="*/ 1540 h 1793"/>
                <a:gd name="T118" fmla="*/ 622 w 2289"/>
                <a:gd name="T119" fmla="*/ 1565 h 1793"/>
                <a:gd name="T120" fmla="*/ 716 w 2289"/>
                <a:gd name="T121" fmla="*/ 1682 h 17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9"/>
                <a:gd name="T184" fmla="*/ 0 h 1793"/>
                <a:gd name="T185" fmla="*/ 2289 w 2289"/>
                <a:gd name="T186" fmla="*/ 1793 h 17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9" h="1793">
                  <a:moveTo>
                    <a:pt x="760" y="1757"/>
                  </a:moveTo>
                  <a:cubicBezTo>
                    <a:pt x="759" y="1759"/>
                    <a:pt x="756" y="1761"/>
                    <a:pt x="753" y="1760"/>
                  </a:cubicBezTo>
                  <a:cubicBezTo>
                    <a:pt x="751" y="1760"/>
                    <a:pt x="748" y="1759"/>
                    <a:pt x="747" y="1757"/>
                  </a:cubicBezTo>
                  <a:lnTo>
                    <a:pt x="703" y="1691"/>
                  </a:lnTo>
                  <a:lnTo>
                    <a:pt x="707" y="1694"/>
                  </a:lnTo>
                  <a:lnTo>
                    <a:pt x="560" y="1648"/>
                  </a:lnTo>
                  <a:cubicBezTo>
                    <a:pt x="558" y="1647"/>
                    <a:pt x="556" y="1646"/>
                    <a:pt x="555" y="1643"/>
                  </a:cubicBezTo>
                  <a:cubicBezTo>
                    <a:pt x="554" y="1641"/>
                    <a:pt x="554" y="1638"/>
                    <a:pt x="556" y="1636"/>
                  </a:cubicBezTo>
                  <a:lnTo>
                    <a:pt x="558" y="1633"/>
                  </a:lnTo>
                  <a:lnTo>
                    <a:pt x="564" y="1625"/>
                  </a:lnTo>
                  <a:lnTo>
                    <a:pt x="583" y="1600"/>
                  </a:lnTo>
                  <a:lnTo>
                    <a:pt x="601" y="1577"/>
                  </a:lnTo>
                  <a:lnTo>
                    <a:pt x="607" y="1569"/>
                  </a:lnTo>
                  <a:lnTo>
                    <a:pt x="609" y="1566"/>
                  </a:lnTo>
                  <a:lnTo>
                    <a:pt x="609" y="1575"/>
                  </a:lnTo>
                  <a:lnTo>
                    <a:pt x="605" y="1570"/>
                  </a:lnTo>
                  <a:lnTo>
                    <a:pt x="601" y="1566"/>
                  </a:lnTo>
                  <a:lnTo>
                    <a:pt x="606" y="1568"/>
                  </a:lnTo>
                  <a:lnTo>
                    <a:pt x="594" y="1567"/>
                  </a:lnTo>
                  <a:lnTo>
                    <a:pt x="575" y="1566"/>
                  </a:lnTo>
                  <a:lnTo>
                    <a:pt x="522" y="1562"/>
                  </a:lnTo>
                  <a:lnTo>
                    <a:pt x="496" y="1559"/>
                  </a:lnTo>
                  <a:lnTo>
                    <a:pt x="473" y="1557"/>
                  </a:lnTo>
                  <a:lnTo>
                    <a:pt x="457" y="1556"/>
                  </a:lnTo>
                  <a:lnTo>
                    <a:pt x="450" y="1555"/>
                  </a:lnTo>
                  <a:cubicBezTo>
                    <a:pt x="449" y="1555"/>
                    <a:pt x="448" y="1555"/>
                    <a:pt x="447" y="1554"/>
                  </a:cubicBezTo>
                  <a:lnTo>
                    <a:pt x="440" y="1550"/>
                  </a:lnTo>
                  <a:lnTo>
                    <a:pt x="421" y="1539"/>
                  </a:lnTo>
                  <a:lnTo>
                    <a:pt x="393" y="1523"/>
                  </a:lnTo>
                  <a:lnTo>
                    <a:pt x="362" y="1505"/>
                  </a:lnTo>
                  <a:lnTo>
                    <a:pt x="329" y="1486"/>
                  </a:lnTo>
                  <a:lnTo>
                    <a:pt x="302" y="1470"/>
                  </a:lnTo>
                  <a:lnTo>
                    <a:pt x="283" y="1459"/>
                  </a:lnTo>
                  <a:lnTo>
                    <a:pt x="275" y="1455"/>
                  </a:lnTo>
                  <a:cubicBezTo>
                    <a:pt x="273" y="1454"/>
                    <a:pt x="271" y="1451"/>
                    <a:pt x="271" y="1448"/>
                  </a:cubicBezTo>
                  <a:lnTo>
                    <a:pt x="272" y="1437"/>
                  </a:lnTo>
                  <a:lnTo>
                    <a:pt x="276" y="1408"/>
                  </a:lnTo>
                  <a:lnTo>
                    <a:pt x="279" y="1367"/>
                  </a:lnTo>
                  <a:lnTo>
                    <a:pt x="285" y="1320"/>
                  </a:lnTo>
                  <a:lnTo>
                    <a:pt x="290" y="1273"/>
                  </a:lnTo>
                  <a:lnTo>
                    <a:pt x="293" y="1232"/>
                  </a:lnTo>
                  <a:lnTo>
                    <a:pt x="297" y="1203"/>
                  </a:lnTo>
                  <a:lnTo>
                    <a:pt x="297" y="1192"/>
                  </a:lnTo>
                  <a:lnTo>
                    <a:pt x="299" y="1197"/>
                  </a:lnTo>
                  <a:lnTo>
                    <a:pt x="297" y="1194"/>
                  </a:lnTo>
                  <a:cubicBezTo>
                    <a:pt x="297" y="1194"/>
                    <a:pt x="296" y="1193"/>
                    <a:pt x="296" y="1193"/>
                  </a:cubicBezTo>
                  <a:lnTo>
                    <a:pt x="292" y="1184"/>
                  </a:lnTo>
                  <a:lnTo>
                    <a:pt x="278" y="1157"/>
                  </a:lnTo>
                  <a:lnTo>
                    <a:pt x="264" y="1129"/>
                  </a:lnTo>
                  <a:lnTo>
                    <a:pt x="260" y="1120"/>
                  </a:lnTo>
                  <a:lnTo>
                    <a:pt x="261" y="1121"/>
                  </a:lnTo>
                  <a:lnTo>
                    <a:pt x="259" y="1118"/>
                  </a:lnTo>
                  <a:cubicBezTo>
                    <a:pt x="258" y="1117"/>
                    <a:pt x="258" y="1117"/>
                    <a:pt x="258" y="1116"/>
                  </a:cubicBezTo>
                  <a:lnTo>
                    <a:pt x="256" y="1110"/>
                  </a:lnTo>
                  <a:lnTo>
                    <a:pt x="252" y="1093"/>
                  </a:lnTo>
                  <a:lnTo>
                    <a:pt x="247" y="1069"/>
                  </a:lnTo>
                  <a:lnTo>
                    <a:pt x="240" y="1044"/>
                  </a:lnTo>
                  <a:lnTo>
                    <a:pt x="233" y="1018"/>
                  </a:lnTo>
                  <a:lnTo>
                    <a:pt x="228" y="994"/>
                  </a:lnTo>
                  <a:lnTo>
                    <a:pt x="224" y="977"/>
                  </a:lnTo>
                  <a:lnTo>
                    <a:pt x="222" y="972"/>
                  </a:lnTo>
                  <a:cubicBezTo>
                    <a:pt x="221" y="969"/>
                    <a:pt x="222" y="966"/>
                    <a:pt x="224" y="964"/>
                  </a:cubicBezTo>
                  <a:lnTo>
                    <a:pt x="234" y="955"/>
                  </a:lnTo>
                  <a:lnTo>
                    <a:pt x="256" y="935"/>
                  </a:lnTo>
                  <a:lnTo>
                    <a:pt x="279" y="916"/>
                  </a:lnTo>
                  <a:lnTo>
                    <a:pt x="292" y="907"/>
                  </a:lnTo>
                  <a:lnTo>
                    <a:pt x="288" y="913"/>
                  </a:lnTo>
                  <a:lnTo>
                    <a:pt x="288" y="910"/>
                  </a:lnTo>
                  <a:cubicBezTo>
                    <a:pt x="288" y="910"/>
                    <a:pt x="289" y="909"/>
                    <a:pt x="289" y="908"/>
                  </a:cubicBezTo>
                  <a:lnTo>
                    <a:pt x="292" y="899"/>
                  </a:lnTo>
                  <a:lnTo>
                    <a:pt x="303" y="871"/>
                  </a:lnTo>
                  <a:lnTo>
                    <a:pt x="315" y="843"/>
                  </a:lnTo>
                  <a:lnTo>
                    <a:pt x="319" y="834"/>
                  </a:lnTo>
                  <a:lnTo>
                    <a:pt x="320" y="832"/>
                  </a:lnTo>
                  <a:cubicBezTo>
                    <a:pt x="321" y="829"/>
                    <a:pt x="323" y="827"/>
                    <a:pt x="326" y="827"/>
                  </a:cubicBezTo>
                  <a:lnTo>
                    <a:pt x="330" y="826"/>
                  </a:lnTo>
                  <a:lnTo>
                    <a:pt x="341" y="824"/>
                  </a:lnTo>
                  <a:lnTo>
                    <a:pt x="373" y="818"/>
                  </a:lnTo>
                  <a:lnTo>
                    <a:pt x="404" y="811"/>
                  </a:lnTo>
                  <a:lnTo>
                    <a:pt x="415" y="809"/>
                  </a:lnTo>
                  <a:lnTo>
                    <a:pt x="419" y="808"/>
                  </a:lnTo>
                  <a:lnTo>
                    <a:pt x="413" y="812"/>
                  </a:lnTo>
                  <a:lnTo>
                    <a:pt x="415" y="808"/>
                  </a:lnTo>
                  <a:lnTo>
                    <a:pt x="419" y="798"/>
                  </a:lnTo>
                  <a:lnTo>
                    <a:pt x="433" y="763"/>
                  </a:lnTo>
                  <a:lnTo>
                    <a:pt x="447" y="729"/>
                  </a:lnTo>
                  <a:lnTo>
                    <a:pt x="451" y="719"/>
                  </a:lnTo>
                  <a:lnTo>
                    <a:pt x="453" y="714"/>
                  </a:lnTo>
                  <a:lnTo>
                    <a:pt x="457" y="725"/>
                  </a:lnTo>
                  <a:lnTo>
                    <a:pt x="451" y="722"/>
                  </a:lnTo>
                  <a:lnTo>
                    <a:pt x="435" y="712"/>
                  </a:lnTo>
                  <a:lnTo>
                    <a:pt x="414" y="699"/>
                  </a:lnTo>
                  <a:lnTo>
                    <a:pt x="390" y="684"/>
                  </a:lnTo>
                  <a:lnTo>
                    <a:pt x="365" y="669"/>
                  </a:lnTo>
                  <a:lnTo>
                    <a:pt x="344" y="657"/>
                  </a:lnTo>
                  <a:lnTo>
                    <a:pt x="329" y="647"/>
                  </a:lnTo>
                  <a:lnTo>
                    <a:pt x="324" y="645"/>
                  </a:lnTo>
                  <a:cubicBezTo>
                    <a:pt x="320" y="643"/>
                    <a:pt x="318" y="638"/>
                    <a:pt x="320" y="634"/>
                  </a:cubicBezTo>
                  <a:lnTo>
                    <a:pt x="322" y="630"/>
                  </a:lnTo>
                  <a:lnTo>
                    <a:pt x="322" y="631"/>
                  </a:lnTo>
                  <a:lnTo>
                    <a:pt x="326" y="619"/>
                  </a:lnTo>
                  <a:lnTo>
                    <a:pt x="338" y="584"/>
                  </a:lnTo>
                  <a:lnTo>
                    <a:pt x="352" y="548"/>
                  </a:lnTo>
                  <a:lnTo>
                    <a:pt x="357" y="536"/>
                  </a:lnTo>
                  <a:cubicBezTo>
                    <a:pt x="357" y="536"/>
                    <a:pt x="358" y="535"/>
                    <a:pt x="358" y="535"/>
                  </a:cubicBezTo>
                  <a:lnTo>
                    <a:pt x="361" y="531"/>
                  </a:lnTo>
                  <a:lnTo>
                    <a:pt x="366" y="543"/>
                  </a:lnTo>
                  <a:lnTo>
                    <a:pt x="358" y="542"/>
                  </a:lnTo>
                  <a:lnTo>
                    <a:pt x="340" y="540"/>
                  </a:lnTo>
                  <a:lnTo>
                    <a:pt x="314" y="537"/>
                  </a:lnTo>
                  <a:lnTo>
                    <a:pt x="286" y="534"/>
                  </a:lnTo>
                  <a:lnTo>
                    <a:pt x="258" y="531"/>
                  </a:lnTo>
                  <a:lnTo>
                    <a:pt x="233" y="528"/>
                  </a:lnTo>
                  <a:lnTo>
                    <a:pt x="216" y="526"/>
                  </a:lnTo>
                  <a:lnTo>
                    <a:pt x="211" y="525"/>
                  </a:lnTo>
                  <a:cubicBezTo>
                    <a:pt x="209" y="525"/>
                    <a:pt x="207" y="524"/>
                    <a:pt x="206" y="522"/>
                  </a:cubicBezTo>
                  <a:lnTo>
                    <a:pt x="203" y="518"/>
                  </a:lnTo>
                  <a:cubicBezTo>
                    <a:pt x="202" y="517"/>
                    <a:pt x="202" y="516"/>
                    <a:pt x="202" y="515"/>
                  </a:cubicBezTo>
                  <a:lnTo>
                    <a:pt x="199" y="503"/>
                  </a:lnTo>
                  <a:lnTo>
                    <a:pt x="190" y="468"/>
                  </a:lnTo>
                  <a:lnTo>
                    <a:pt x="184" y="432"/>
                  </a:lnTo>
                  <a:lnTo>
                    <a:pt x="182" y="420"/>
                  </a:lnTo>
                  <a:cubicBezTo>
                    <a:pt x="181" y="419"/>
                    <a:pt x="181" y="418"/>
                    <a:pt x="182" y="417"/>
                  </a:cubicBezTo>
                  <a:lnTo>
                    <a:pt x="183" y="413"/>
                  </a:lnTo>
                  <a:lnTo>
                    <a:pt x="192" y="422"/>
                  </a:lnTo>
                  <a:lnTo>
                    <a:pt x="186" y="423"/>
                  </a:lnTo>
                  <a:lnTo>
                    <a:pt x="172" y="426"/>
                  </a:lnTo>
                  <a:lnTo>
                    <a:pt x="132" y="434"/>
                  </a:lnTo>
                  <a:lnTo>
                    <a:pt x="93" y="441"/>
                  </a:lnTo>
                  <a:lnTo>
                    <a:pt x="81" y="444"/>
                  </a:lnTo>
                  <a:lnTo>
                    <a:pt x="76" y="445"/>
                  </a:lnTo>
                  <a:cubicBezTo>
                    <a:pt x="73" y="446"/>
                    <a:pt x="69" y="444"/>
                    <a:pt x="68" y="442"/>
                  </a:cubicBezTo>
                  <a:lnTo>
                    <a:pt x="65" y="437"/>
                  </a:lnTo>
                  <a:lnTo>
                    <a:pt x="57" y="423"/>
                  </a:lnTo>
                  <a:lnTo>
                    <a:pt x="35" y="383"/>
                  </a:lnTo>
                  <a:lnTo>
                    <a:pt x="11" y="342"/>
                  </a:lnTo>
                  <a:lnTo>
                    <a:pt x="4" y="329"/>
                  </a:lnTo>
                  <a:lnTo>
                    <a:pt x="2" y="325"/>
                  </a:lnTo>
                  <a:cubicBezTo>
                    <a:pt x="0" y="321"/>
                    <a:pt x="0" y="317"/>
                    <a:pt x="3" y="315"/>
                  </a:cubicBezTo>
                  <a:lnTo>
                    <a:pt x="7" y="311"/>
                  </a:lnTo>
                  <a:lnTo>
                    <a:pt x="19" y="300"/>
                  </a:lnTo>
                  <a:lnTo>
                    <a:pt x="54" y="269"/>
                  </a:lnTo>
                  <a:lnTo>
                    <a:pt x="89" y="237"/>
                  </a:lnTo>
                  <a:lnTo>
                    <a:pt x="101" y="226"/>
                  </a:lnTo>
                  <a:lnTo>
                    <a:pt x="105" y="223"/>
                  </a:lnTo>
                  <a:lnTo>
                    <a:pt x="109" y="219"/>
                  </a:lnTo>
                  <a:lnTo>
                    <a:pt x="121" y="208"/>
                  </a:lnTo>
                  <a:lnTo>
                    <a:pt x="156" y="174"/>
                  </a:lnTo>
                  <a:lnTo>
                    <a:pt x="191" y="140"/>
                  </a:lnTo>
                  <a:lnTo>
                    <a:pt x="203" y="129"/>
                  </a:lnTo>
                  <a:lnTo>
                    <a:pt x="207" y="125"/>
                  </a:lnTo>
                  <a:cubicBezTo>
                    <a:pt x="208" y="123"/>
                    <a:pt x="210" y="122"/>
                    <a:pt x="212" y="122"/>
                  </a:cubicBezTo>
                  <a:lnTo>
                    <a:pt x="217" y="122"/>
                  </a:lnTo>
                  <a:lnTo>
                    <a:pt x="231" y="122"/>
                  </a:lnTo>
                  <a:lnTo>
                    <a:pt x="274" y="122"/>
                  </a:lnTo>
                  <a:lnTo>
                    <a:pt x="317" y="122"/>
                  </a:lnTo>
                  <a:lnTo>
                    <a:pt x="331" y="122"/>
                  </a:lnTo>
                  <a:lnTo>
                    <a:pt x="336" y="122"/>
                  </a:lnTo>
                  <a:lnTo>
                    <a:pt x="328" y="130"/>
                  </a:lnTo>
                  <a:lnTo>
                    <a:pt x="328" y="126"/>
                  </a:lnTo>
                  <a:lnTo>
                    <a:pt x="329" y="114"/>
                  </a:lnTo>
                  <a:lnTo>
                    <a:pt x="334" y="79"/>
                  </a:lnTo>
                  <a:lnTo>
                    <a:pt x="336" y="43"/>
                  </a:lnTo>
                  <a:lnTo>
                    <a:pt x="337" y="31"/>
                  </a:lnTo>
                  <a:lnTo>
                    <a:pt x="337" y="27"/>
                  </a:lnTo>
                  <a:cubicBezTo>
                    <a:pt x="337" y="25"/>
                    <a:pt x="339" y="22"/>
                    <a:pt x="341" y="21"/>
                  </a:cubicBezTo>
                  <a:cubicBezTo>
                    <a:pt x="343" y="19"/>
                    <a:pt x="346" y="19"/>
                    <a:pt x="348" y="20"/>
                  </a:cubicBezTo>
                  <a:lnTo>
                    <a:pt x="353" y="22"/>
                  </a:lnTo>
                  <a:lnTo>
                    <a:pt x="368" y="29"/>
                  </a:lnTo>
                  <a:lnTo>
                    <a:pt x="409" y="49"/>
                  </a:lnTo>
                  <a:lnTo>
                    <a:pt x="450" y="68"/>
                  </a:lnTo>
                  <a:lnTo>
                    <a:pt x="464" y="75"/>
                  </a:lnTo>
                  <a:lnTo>
                    <a:pt x="468" y="77"/>
                  </a:lnTo>
                  <a:lnTo>
                    <a:pt x="462" y="77"/>
                  </a:lnTo>
                  <a:lnTo>
                    <a:pt x="468" y="74"/>
                  </a:lnTo>
                  <a:lnTo>
                    <a:pt x="484" y="65"/>
                  </a:lnTo>
                  <a:lnTo>
                    <a:pt x="507" y="53"/>
                  </a:lnTo>
                  <a:lnTo>
                    <a:pt x="533" y="39"/>
                  </a:lnTo>
                  <a:lnTo>
                    <a:pt x="558" y="25"/>
                  </a:lnTo>
                  <a:lnTo>
                    <a:pt x="581" y="13"/>
                  </a:lnTo>
                  <a:lnTo>
                    <a:pt x="597" y="4"/>
                  </a:lnTo>
                  <a:lnTo>
                    <a:pt x="603" y="1"/>
                  </a:lnTo>
                  <a:cubicBezTo>
                    <a:pt x="605" y="0"/>
                    <a:pt x="608" y="0"/>
                    <a:pt x="610" y="1"/>
                  </a:cubicBezTo>
                  <a:lnTo>
                    <a:pt x="614" y="3"/>
                  </a:lnTo>
                  <a:lnTo>
                    <a:pt x="626" y="9"/>
                  </a:lnTo>
                  <a:lnTo>
                    <a:pt x="662" y="27"/>
                  </a:lnTo>
                  <a:lnTo>
                    <a:pt x="698" y="44"/>
                  </a:lnTo>
                  <a:lnTo>
                    <a:pt x="711" y="50"/>
                  </a:lnTo>
                  <a:lnTo>
                    <a:pt x="715" y="52"/>
                  </a:lnTo>
                  <a:lnTo>
                    <a:pt x="711" y="52"/>
                  </a:lnTo>
                  <a:lnTo>
                    <a:pt x="715" y="51"/>
                  </a:lnTo>
                  <a:lnTo>
                    <a:pt x="727" y="48"/>
                  </a:lnTo>
                  <a:lnTo>
                    <a:pt x="765" y="39"/>
                  </a:lnTo>
                  <a:lnTo>
                    <a:pt x="803" y="29"/>
                  </a:lnTo>
                  <a:lnTo>
                    <a:pt x="817" y="26"/>
                  </a:lnTo>
                  <a:lnTo>
                    <a:pt x="822" y="25"/>
                  </a:lnTo>
                  <a:cubicBezTo>
                    <a:pt x="825" y="24"/>
                    <a:pt x="828" y="25"/>
                    <a:pt x="830" y="27"/>
                  </a:cubicBezTo>
                  <a:lnTo>
                    <a:pt x="1052" y="292"/>
                  </a:lnTo>
                  <a:lnTo>
                    <a:pt x="1041" y="291"/>
                  </a:lnTo>
                  <a:lnTo>
                    <a:pt x="1125" y="231"/>
                  </a:lnTo>
                  <a:cubicBezTo>
                    <a:pt x="1128" y="229"/>
                    <a:pt x="1132" y="229"/>
                    <a:pt x="1135" y="232"/>
                  </a:cubicBezTo>
                  <a:lnTo>
                    <a:pt x="1281" y="376"/>
                  </a:lnTo>
                  <a:cubicBezTo>
                    <a:pt x="1283" y="377"/>
                    <a:pt x="1284" y="380"/>
                    <a:pt x="1283" y="382"/>
                  </a:cubicBezTo>
                  <a:lnTo>
                    <a:pt x="1275" y="471"/>
                  </a:lnTo>
                  <a:lnTo>
                    <a:pt x="1272" y="464"/>
                  </a:lnTo>
                  <a:lnTo>
                    <a:pt x="1471" y="599"/>
                  </a:lnTo>
                  <a:lnTo>
                    <a:pt x="1466" y="597"/>
                  </a:lnTo>
                  <a:lnTo>
                    <a:pt x="1608" y="597"/>
                  </a:lnTo>
                  <a:lnTo>
                    <a:pt x="1604" y="599"/>
                  </a:lnTo>
                  <a:lnTo>
                    <a:pt x="1771" y="473"/>
                  </a:lnTo>
                  <a:cubicBezTo>
                    <a:pt x="1772" y="472"/>
                    <a:pt x="1773" y="472"/>
                    <a:pt x="1774" y="472"/>
                  </a:cubicBezTo>
                  <a:lnTo>
                    <a:pt x="2018" y="440"/>
                  </a:lnTo>
                  <a:cubicBezTo>
                    <a:pt x="2022" y="439"/>
                    <a:pt x="2026" y="441"/>
                    <a:pt x="2027" y="445"/>
                  </a:cubicBezTo>
                  <a:lnTo>
                    <a:pt x="2046" y="510"/>
                  </a:lnTo>
                  <a:lnTo>
                    <a:pt x="2041" y="505"/>
                  </a:lnTo>
                  <a:lnTo>
                    <a:pt x="2283" y="598"/>
                  </a:lnTo>
                  <a:cubicBezTo>
                    <a:pt x="2287" y="599"/>
                    <a:pt x="2289" y="603"/>
                    <a:pt x="2288" y="607"/>
                  </a:cubicBezTo>
                  <a:lnTo>
                    <a:pt x="2213" y="971"/>
                  </a:lnTo>
                  <a:cubicBezTo>
                    <a:pt x="2213" y="975"/>
                    <a:pt x="2209" y="977"/>
                    <a:pt x="2205" y="977"/>
                  </a:cubicBezTo>
                  <a:lnTo>
                    <a:pt x="2121" y="977"/>
                  </a:lnTo>
                  <a:lnTo>
                    <a:pt x="2129" y="969"/>
                  </a:lnTo>
                  <a:lnTo>
                    <a:pt x="2129" y="1048"/>
                  </a:lnTo>
                  <a:cubicBezTo>
                    <a:pt x="2129" y="1051"/>
                    <a:pt x="2128" y="1053"/>
                    <a:pt x="2127" y="1055"/>
                  </a:cubicBezTo>
                  <a:cubicBezTo>
                    <a:pt x="2125" y="1056"/>
                    <a:pt x="2122" y="1057"/>
                    <a:pt x="2120" y="1056"/>
                  </a:cubicBezTo>
                  <a:lnTo>
                    <a:pt x="2037" y="1042"/>
                  </a:lnTo>
                  <a:lnTo>
                    <a:pt x="2046" y="1036"/>
                  </a:lnTo>
                  <a:lnTo>
                    <a:pt x="2019" y="1166"/>
                  </a:lnTo>
                  <a:cubicBezTo>
                    <a:pt x="2019" y="1169"/>
                    <a:pt x="2017" y="1171"/>
                    <a:pt x="2014" y="1172"/>
                  </a:cubicBezTo>
                  <a:lnTo>
                    <a:pt x="1863" y="1218"/>
                  </a:lnTo>
                  <a:lnTo>
                    <a:pt x="1867" y="1206"/>
                  </a:lnTo>
                  <a:lnTo>
                    <a:pt x="1920" y="1295"/>
                  </a:lnTo>
                  <a:cubicBezTo>
                    <a:pt x="1923" y="1299"/>
                    <a:pt x="1921" y="1304"/>
                    <a:pt x="1918" y="1306"/>
                  </a:cubicBezTo>
                  <a:lnTo>
                    <a:pt x="1843" y="1353"/>
                  </a:lnTo>
                  <a:lnTo>
                    <a:pt x="1846" y="1344"/>
                  </a:lnTo>
                  <a:lnTo>
                    <a:pt x="1872" y="1428"/>
                  </a:lnTo>
                  <a:lnTo>
                    <a:pt x="1868" y="1423"/>
                  </a:lnTo>
                  <a:lnTo>
                    <a:pt x="2015" y="1492"/>
                  </a:lnTo>
                  <a:cubicBezTo>
                    <a:pt x="2019" y="1494"/>
                    <a:pt x="2021" y="1499"/>
                    <a:pt x="2019" y="1503"/>
                  </a:cubicBezTo>
                  <a:lnTo>
                    <a:pt x="1983" y="1583"/>
                  </a:lnTo>
                  <a:lnTo>
                    <a:pt x="1980" y="1573"/>
                  </a:lnTo>
                  <a:lnTo>
                    <a:pt x="2087" y="1657"/>
                  </a:lnTo>
                  <a:cubicBezTo>
                    <a:pt x="2089" y="1659"/>
                    <a:pt x="2090" y="1661"/>
                    <a:pt x="2090" y="1663"/>
                  </a:cubicBezTo>
                  <a:cubicBezTo>
                    <a:pt x="2091" y="1665"/>
                    <a:pt x="2090" y="1667"/>
                    <a:pt x="2088" y="1669"/>
                  </a:cubicBezTo>
                  <a:lnTo>
                    <a:pt x="2025" y="1738"/>
                  </a:lnTo>
                  <a:cubicBezTo>
                    <a:pt x="2023" y="1740"/>
                    <a:pt x="2020" y="1741"/>
                    <a:pt x="2016" y="1740"/>
                  </a:cubicBezTo>
                  <a:lnTo>
                    <a:pt x="1928" y="1704"/>
                  </a:lnTo>
                  <a:lnTo>
                    <a:pt x="1938" y="1701"/>
                  </a:lnTo>
                  <a:lnTo>
                    <a:pt x="1876" y="1789"/>
                  </a:lnTo>
                  <a:cubicBezTo>
                    <a:pt x="1874" y="1791"/>
                    <a:pt x="1872" y="1793"/>
                    <a:pt x="1869" y="1792"/>
                  </a:cubicBezTo>
                  <a:cubicBezTo>
                    <a:pt x="1867" y="1792"/>
                    <a:pt x="1864" y="1791"/>
                    <a:pt x="1863" y="1789"/>
                  </a:cubicBezTo>
                  <a:lnTo>
                    <a:pt x="1859" y="1783"/>
                  </a:lnTo>
                  <a:lnTo>
                    <a:pt x="1848" y="1766"/>
                  </a:lnTo>
                  <a:lnTo>
                    <a:pt x="1833" y="1742"/>
                  </a:lnTo>
                  <a:lnTo>
                    <a:pt x="1816" y="1715"/>
                  </a:lnTo>
                  <a:lnTo>
                    <a:pt x="1799" y="1687"/>
                  </a:lnTo>
                  <a:lnTo>
                    <a:pt x="1784" y="1663"/>
                  </a:lnTo>
                  <a:lnTo>
                    <a:pt x="1773" y="1646"/>
                  </a:lnTo>
                  <a:lnTo>
                    <a:pt x="1769" y="1640"/>
                  </a:lnTo>
                  <a:lnTo>
                    <a:pt x="1781" y="1641"/>
                  </a:lnTo>
                  <a:lnTo>
                    <a:pt x="1689" y="1725"/>
                  </a:lnTo>
                  <a:cubicBezTo>
                    <a:pt x="1686" y="1728"/>
                    <a:pt x="1682" y="1728"/>
                    <a:pt x="1679" y="1726"/>
                  </a:cubicBezTo>
                  <a:lnTo>
                    <a:pt x="1635" y="1693"/>
                  </a:lnTo>
                  <a:cubicBezTo>
                    <a:pt x="1633" y="1692"/>
                    <a:pt x="1632" y="1690"/>
                    <a:pt x="1632" y="1687"/>
                  </a:cubicBezTo>
                  <a:cubicBezTo>
                    <a:pt x="1631" y="1685"/>
                    <a:pt x="1632" y="1683"/>
                    <a:pt x="1633" y="1681"/>
                  </a:cubicBezTo>
                  <a:lnTo>
                    <a:pt x="1686" y="1616"/>
                  </a:lnTo>
                  <a:lnTo>
                    <a:pt x="1685" y="1625"/>
                  </a:lnTo>
                  <a:lnTo>
                    <a:pt x="1667" y="1592"/>
                  </a:lnTo>
                  <a:lnTo>
                    <a:pt x="1679" y="1595"/>
                  </a:lnTo>
                  <a:lnTo>
                    <a:pt x="1555" y="1675"/>
                  </a:lnTo>
                  <a:cubicBezTo>
                    <a:pt x="1551" y="1678"/>
                    <a:pt x="1546" y="1677"/>
                    <a:pt x="1544" y="1673"/>
                  </a:cubicBezTo>
                  <a:lnTo>
                    <a:pt x="1491" y="1598"/>
                  </a:lnTo>
                  <a:cubicBezTo>
                    <a:pt x="1490" y="1597"/>
                    <a:pt x="1490" y="1596"/>
                    <a:pt x="1490" y="1595"/>
                  </a:cubicBezTo>
                  <a:lnTo>
                    <a:pt x="1481" y="1544"/>
                  </a:lnTo>
                  <a:lnTo>
                    <a:pt x="1481" y="1545"/>
                  </a:lnTo>
                  <a:lnTo>
                    <a:pt x="1468" y="1512"/>
                  </a:lnTo>
                  <a:lnTo>
                    <a:pt x="1478" y="1517"/>
                  </a:lnTo>
                  <a:lnTo>
                    <a:pt x="1394" y="1550"/>
                  </a:lnTo>
                  <a:lnTo>
                    <a:pt x="1395" y="1549"/>
                  </a:lnTo>
                  <a:lnTo>
                    <a:pt x="1346" y="1577"/>
                  </a:lnTo>
                  <a:cubicBezTo>
                    <a:pt x="1344" y="1579"/>
                    <a:pt x="1341" y="1579"/>
                    <a:pt x="1338" y="1577"/>
                  </a:cubicBezTo>
                  <a:lnTo>
                    <a:pt x="1280" y="1539"/>
                  </a:lnTo>
                  <a:lnTo>
                    <a:pt x="1285" y="1540"/>
                  </a:lnTo>
                  <a:lnTo>
                    <a:pt x="1232" y="1545"/>
                  </a:lnTo>
                  <a:cubicBezTo>
                    <a:pt x="1229" y="1546"/>
                    <a:pt x="1225" y="1544"/>
                    <a:pt x="1224" y="1541"/>
                  </a:cubicBezTo>
                  <a:lnTo>
                    <a:pt x="1198" y="1480"/>
                  </a:lnTo>
                  <a:lnTo>
                    <a:pt x="1203" y="1484"/>
                  </a:lnTo>
                  <a:lnTo>
                    <a:pt x="1123" y="1461"/>
                  </a:lnTo>
                  <a:cubicBezTo>
                    <a:pt x="1122" y="1461"/>
                    <a:pt x="1120" y="1460"/>
                    <a:pt x="1119" y="1458"/>
                  </a:cubicBezTo>
                  <a:lnTo>
                    <a:pt x="1101" y="1435"/>
                  </a:lnTo>
                  <a:lnTo>
                    <a:pt x="1112" y="1437"/>
                  </a:lnTo>
                  <a:lnTo>
                    <a:pt x="1036" y="1483"/>
                  </a:lnTo>
                  <a:lnTo>
                    <a:pt x="960" y="1526"/>
                  </a:lnTo>
                  <a:cubicBezTo>
                    <a:pt x="960" y="1527"/>
                    <a:pt x="959" y="1527"/>
                    <a:pt x="958" y="1527"/>
                  </a:cubicBezTo>
                  <a:lnTo>
                    <a:pt x="883" y="1545"/>
                  </a:lnTo>
                  <a:lnTo>
                    <a:pt x="889" y="1534"/>
                  </a:lnTo>
                  <a:lnTo>
                    <a:pt x="925" y="1613"/>
                  </a:lnTo>
                  <a:cubicBezTo>
                    <a:pt x="926" y="1615"/>
                    <a:pt x="926" y="1617"/>
                    <a:pt x="925" y="1620"/>
                  </a:cubicBezTo>
                  <a:lnTo>
                    <a:pt x="894" y="1695"/>
                  </a:lnTo>
                  <a:cubicBezTo>
                    <a:pt x="893" y="1696"/>
                    <a:pt x="892" y="1697"/>
                    <a:pt x="891" y="1698"/>
                  </a:cubicBezTo>
                  <a:lnTo>
                    <a:pt x="842" y="1736"/>
                  </a:lnTo>
                  <a:cubicBezTo>
                    <a:pt x="840" y="1738"/>
                    <a:pt x="836" y="1738"/>
                    <a:pt x="833" y="1736"/>
                  </a:cubicBezTo>
                  <a:lnTo>
                    <a:pt x="793" y="1708"/>
                  </a:lnTo>
                  <a:lnTo>
                    <a:pt x="803" y="1707"/>
                  </a:lnTo>
                  <a:lnTo>
                    <a:pt x="796" y="1714"/>
                  </a:lnTo>
                  <a:lnTo>
                    <a:pt x="781" y="1731"/>
                  </a:lnTo>
                  <a:lnTo>
                    <a:pt x="766" y="1748"/>
                  </a:lnTo>
                  <a:lnTo>
                    <a:pt x="760" y="1757"/>
                  </a:lnTo>
                  <a:close/>
                  <a:moveTo>
                    <a:pt x="754" y="1737"/>
                  </a:moveTo>
                  <a:lnTo>
                    <a:pt x="769" y="1720"/>
                  </a:lnTo>
                  <a:lnTo>
                    <a:pt x="785" y="1703"/>
                  </a:lnTo>
                  <a:lnTo>
                    <a:pt x="792" y="1696"/>
                  </a:lnTo>
                  <a:cubicBezTo>
                    <a:pt x="795" y="1693"/>
                    <a:pt x="799" y="1693"/>
                    <a:pt x="802" y="1695"/>
                  </a:cubicBezTo>
                  <a:lnTo>
                    <a:pt x="842" y="1723"/>
                  </a:lnTo>
                  <a:lnTo>
                    <a:pt x="833" y="1723"/>
                  </a:lnTo>
                  <a:lnTo>
                    <a:pt x="882" y="1685"/>
                  </a:lnTo>
                  <a:lnTo>
                    <a:pt x="879" y="1688"/>
                  </a:lnTo>
                  <a:lnTo>
                    <a:pt x="910" y="1613"/>
                  </a:lnTo>
                  <a:lnTo>
                    <a:pt x="910" y="1620"/>
                  </a:lnTo>
                  <a:lnTo>
                    <a:pt x="874" y="1541"/>
                  </a:lnTo>
                  <a:cubicBezTo>
                    <a:pt x="873" y="1539"/>
                    <a:pt x="873" y="1536"/>
                    <a:pt x="874" y="1534"/>
                  </a:cubicBezTo>
                  <a:cubicBezTo>
                    <a:pt x="875" y="1532"/>
                    <a:pt x="877" y="1530"/>
                    <a:pt x="880" y="1530"/>
                  </a:cubicBezTo>
                  <a:lnTo>
                    <a:pt x="955" y="1512"/>
                  </a:lnTo>
                  <a:lnTo>
                    <a:pt x="952" y="1513"/>
                  </a:lnTo>
                  <a:lnTo>
                    <a:pt x="1027" y="1470"/>
                  </a:lnTo>
                  <a:lnTo>
                    <a:pt x="1103" y="1424"/>
                  </a:lnTo>
                  <a:cubicBezTo>
                    <a:pt x="1107" y="1422"/>
                    <a:pt x="1111" y="1422"/>
                    <a:pt x="1114" y="1426"/>
                  </a:cubicBezTo>
                  <a:lnTo>
                    <a:pt x="1132" y="1449"/>
                  </a:lnTo>
                  <a:lnTo>
                    <a:pt x="1128" y="1446"/>
                  </a:lnTo>
                  <a:lnTo>
                    <a:pt x="1208" y="1469"/>
                  </a:lnTo>
                  <a:cubicBezTo>
                    <a:pt x="1210" y="1469"/>
                    <a:pt x="1212" y="1471"/>
                    <a:pt x="1213" y="1473"/>
                  </a:cubicBezTo>
                  <a:lnTo>
                    <a:pt x="1239" y="1534"/>
                  </a:lnTo>
                  <a:lnTo>
                    <a:pt x="1231" y="1529"/>
                  </a:lnTo>
                  <a:lnTo>
                    <a:pt x="1284" y="1524"/>
                  </a:lnTo>
                  <a:cubicBezTo>
                    <a:pt x="1286" y="1524"/>
                    <a:pt x="1287" y="1525"/>
                    <a:pt x="1289" y="1526"/>
                  </a:cubicBezTo>
                  <a:lnTo>
                    <a:pt x="1347" y="1564"/>
                  </a:lnTo>
                  <a:lnTo>
                    <a:pt x="1338" y="1564"/>
                  </a:lnTo>
                  <a:lnTo>
                    <a:pt x="1387" y="1536"/>
                  </a:lnTo>
                  <a:cubicBezTo>
                    <a:pt x="1388" y="1535"/>
                    <a:pt x="1388" y="1535"/>
                    <a:pt x="1389" y="1535"/>
                  </a:cubicBezTo>
                  <a:lnTo>
                    <a:pt x="1473" y="1502"/>
                  </a:lnTo>
                  <a:cubicBezTo>
                    <a:pt x="1477" y="1500"/>
                    <a:pt x="1481" y="1502"/>
                    <a:pt x="1483" y="1507"/>
                  </a:cubicBezTo>
                  <a:lnTo>
                    <a:pt x="1496" y="1540"/>
                  </a:lnTo>
                  <a:cubicBezTo>
                    <a:pt x="1496" y="1540"/>
                    <a:pt x="1496" y="1541"/>
                    <a:pt x="1496" y="1541"/>
                  </a:cubicBezTo>
                  <a:lnTo>
                    <a:pt x="1505" y="1592"/>
                  </a:lnTo>
                  <a:lnTo>
                    <a:pt x="1504" y="1589"/>
                  </a:lnTo>
                  <a:lnTo>
                    <a:pt x="1557" y="1664"/>
                  </a:lnTo>
                  <a:lnTo>
                    <a:pt x="1546" y="1662"/>
                  </a:lnTo>
                  <a:lnTo>
                    <a:pt x="1670" y="1582"/>
                  </a:lnTo>
                  <a:cubicBezTo>
                    <a:pt x="1672" y="1581"/>
                    <a:pt x="1674" y="1580"/>
                    <a:pt x="1676" y="1581"/>
                  </a:cubicBezTo>
                  <a:cubicBezTo>
                    <a:pt x="1679" y="1581"/>
                    <a:pt x="1680" y="1583"/>
                    <a:pt x="1681" y="1585"/>
                  </a:cubicBezTo>
                  <a:lnTo>
                    <a:pt x="1699" y="1618"/>
                  </a:lnTo>
                  <a:cubicBezTo>
                    <a:pt x="1701" y="1620"/>
                    <a:pt x="1701" y="1624"/>
                    <a:pt x="1699" y="1627"/>
                  </a:cubicBezTo>
                  <a:lnTo>
                    <a:pt x="1646" y="1692"/>
                  </a:lnTo>
                  <a:lnTo>
                    <a:pt x="1644" y="1680"/>
                  </a:lnTo>
                  <a:lnTo>
                    <a:pt x="1688" y="1713"/>
                  </a:lnTo>
                  <a:lnTo>
                    <a:pt x="1678" y="1714"/>
                  </a:lnTo>
                  <a:lnTo>
                    <a:pt x="1770" y="1630"/>
                  </a:lnTo>
                  <a:cubicBezTo>
                    <a:pt x="1772" y="1628"/>
                    <a:pt x="1774" y="1627"/>
                    <a:pt x="1776" y="1628"/>
                  </a:cubicBezTo>
                  <a:cubicBezTo>
                    <a:pt x="1779" y="1628"/>
                    <a:pt x="1781" y="1629"/>
                    <a:pt x="1782" y="1631"/>
                  </a:cubicBezTo>
                  <a:lnTo>
                    <a:pt x="1786" y="1637"/>
                  </a:lnTo>
                  <a:lnTo>
                    <a:pt x="1797" y="1654"/>
                  </a:lnTo>
                  <a:lnTo>
                    <a:pt x="1812" y="1678"/>
                  </a:lnTo>
                  <a:lnTo>
                    <a:pt x="1829" y="1706"/>
                  </a:lnTo>
                  <a:lnTo>
                    <a:pt x="1846" y="1733"/>
                  </a:lnTo>
                  <a:lnTo>
                    <a:pt x="1861" y="1757"/>
                  </a:lnTo>
                  <a:lnTo>
                    <a:pt x="1872" y="1774"/>
                  </a:lnTo>
                  <a:lnTo>
                    <a:pt x="1876" y="1780"/>
                  </a:lnTo>
                  <a:lnTo>
                    <a:pt x="1863" y="1780"/>
                  </a:lnTo>
                  <a:lnTo>
                    <a:pt x="1925" y="1692"/>
                  </a:lnTo>
                  <a:cubicBezTo>
                    <a:pt x="1927" y="1689"/>
                    <a:pt x="1931" y="1688"/>
                    <a:pt x="1934" y="1689"/>
                  </a:cubicBezTo>
                  <a:lnTo>
                    <a:pt x="2022" y="1725"/>
                  </a:lnTo>
                  <a:lnTo>
                    <a:pt x="2014" y="1727"/>
                  </a:lnTo>
                  <a:lnTo>
                    <a:pt x="2077" y="1658"/>
                  </a:lnTo>
                  <a:lnTo>
                    <a:pt x="2078" y="1670"/>
                  </a:lnTo>
                  <a:lnTo>
                    <a:pt x="1971" y="1586"/>
                  </a:lnTo>
                  <a:cubicBezTo>
                    <a:pt x="1968" y="1583"/>
                    <a:pt x="1967" y="1580"/>
                    <a:pt x="1968" y="1576"/>
                  </a:cubicBezTo>
                  <a:lnTo>
                    <a:pt x="2004" y="1496"/>
                  </a:lnTo>
                  <a:lnTo>
                    <a:pt x="2008" y="1507"/>
                  </a:lnTo>
                  <a:lnTo>
                    <a:pt x="1861" y="1438"/>
                  </a:lnTo>
                  <a:cubicBezTo>
                    <a:pt x="1859" y="1437"/>
                    <a:pt x="1857" y="1435"/>
                    <a:pt x="1857" y="1433"/>
                  </a:cubicBezTo>
                  <a:lnTo>
                    <a:pt x="1831" y="1349"/>
                  </a:lnTo>
                  <a:cubicBezTo>
                    <a:pt x="1830" y="1345"/>
                    <a:pt x="1831" y="1342"/>
                    <a:pt x="1834" y="1340"/>
                  </a:cubicBezTo>
                  <a:lnTo>
                    <a:pt x="1909" y="1293"/>
                  </a:lnTo>
                  <a:lnTo>
                    <a:pt x="1907" y="1304"/>
                  </a:lnTo>
                  <a:lnTo>
                    <a:pt x="1854" y="1215"/>
                  </a:lnTo>
                  <a:cubicBezTo>
                    <a:pt x="1852" y="1212"/>
                    <a:pt x="1852" y="1210"/>
                    <a:pt x="1853" y="1208"/>
                  </a:cubicBezTo>
                  <a:cubicBezTo>
                    <a:pt x="1854" y="1205"/>
                    <a:pt x="1856" y="1204"/>
                    <a:pt x="1858" y="1203"/>
                  </a:cubicBezTo>
                  <a:lnTo>
                    <a:pt x="2009" y="1157"/>
                  </a:lnTo>
                  <a:lnTo>
                    <a:pt x="2004" y="1163"/>
                  </a:lnTo>
                  <a:lnTo>
                    <a:pt x="2031" y="1033"/>
                  </a:lnTo>
                  <a:cubicBezTo>
                    <a:pt x="2031" y="1029"/>
                    <a:pt x="2036" y="1026"/>
                    <a:pt x="2040" y="1027"/>
                  </a:cubicBezTo>
                  <a:lnTo>
                    <a:pt x="2123" y="1041"/>
                  </a:lnTo>
                  <a:lnTo>
                    <a:pt x="2113" y="1048"/>
                  </a:lnTo>
                  <a:lnTo>
                    <a:pt x="2113" y="969"/>
                  </a:lnTo>
                  <a:cubicBezTo>
                    <a:pt x="2113" y="965"/>
                    <a:pt x="2117" y="961"/>
                    <a:pt x="2121" y="961"/>
                  </a:cubicBezTo>
                  <a:lnTo>
                    <a:pt x="2205" y="961"/>
                  </a:lnTo>
                  <a:lnTo>
                    <a:pt x="2198" y="968"/>
                  </a:lnTo>
                  <a:lnTo>
                    <a:pt x="2273" y="604"/>
                  </a:lnTo>
                  <a:lnTo>
                    <a:pt x="2278" y="613"/>
                  </a:lnTo>
                  <a:lnTo>
                    <a:pt x="2036" y="520"/>
                  </a:lnTo>
                  <a:cubicBezTo>
                    <a:pt x="2033" y="519"/>
                    <a:pt x="2031" y="517"/>
                    <a:pt x="2031" y="515"/>
                  </a:cubicBezTo>
                  <a:lnTo>
                    <a:pt x="2012" y="450"/>
                  </a:lnTo>
                  <a:lnTo>
                    <a:pt x="2021" y="455"/>
                  </a:lnTo>
                  <a:lnTo>
                    <a:pt x="1777" y="487"/>
                  </a:lnTo>
                  <a:lnTo>
                    <a:pt x="1780" y="486"/>
                  </a:lnTo>
                  <a:lnTo>
                    <a:pt x="1613" y="612"/>
                  </a:lnTo>
                  <a:cubicBezTo>
                    <a:pt x="1612" y="613"/>
                    <a:pt x="1610" y="613"/>
                    <a:pt x="1608" y="613"/>
                  </a:cubicBezTo>
                  <a:lnTo>
                    <a:pt x="1466" y="613"/>
                  </a:lnTo>
                  <a:cubicBezTo>
                    <a:pt x="1465" y="613"/>
                    <a:pt x="1463" y="613"/>
                    <a:pt x="1462" y="612"/>
                  </a:cubicBezTo>
                  <a:lnTo>
                    <a:pt x="1263" y="477"/>
                  </a:lnTo>
                  <a:cubicBezTo>
                    <a:pt x="1261" y="475"/>
                    <a:pt x="1259" y="473"/>
                    <a:pt x="1259" y="470"/>
                  </a:cubicBezTo>
                  <a:lnTo>
                    <a:pt x="1267" y="381"/>
                  </a:lnTo>
                  <a:lnTo>
                    <a:pt x="1270" y="387"/>
                  </a:lnTo>
                  <a:lnTo>
                    <a:pt x="1124" y="243"/>
                  </a:lnTo>
                  <a:lnTo>
                    <a:pt x="1134" y="244"/>
                  </a:lnTo>
                  <a:lnTo>
                    <a:pt x="1050" y="304"/>
                  </a:lnTo>
                  <a:cubicBezTo>
                    <a:pt x="1047" y="306"/>
                    <a:pt x="1042" y="306"/>
                    <a:pt x="1039" y="303"/>
                  </a:cubicBezTo>
                  <a:lnTo>
                    <a:pt x="817" y="38"/>
                  </a:lnTo>
                  <a:lnTo>
                    <a:pt x="825" y="40"/>
                  </a:lnTo>
                  <a:lnTo>
                    <a:pt x="820" y="41"/>
                  </a:lnTo>
                  <a:lnTo>
                    <a:pt x="807" y="44"/>
                  </a:lnTo>
                  <a:lnTo>
                    <a:pt x="768" y="54"/>
                  </a:lnTo>
                  <a:lnTo>
                    <a:pt x="730" y="63"/>
                  </a:lnTo>
                  <a:lnTo>
                    <a:pt x="718" y="66"/>
                  </a:lnTo>
                  <a:lnTo>
                    <a:pt x="714" y="67"/>
                  </a:lnTo>
                  <a:cubicBezTo>
                    <a:pt x="713" y="68"/>
                    <a:pt x="711" y="68"/>
                    <a:pt x="709" y="67"/>
                  </a:cubicBezTo>
                  <a:lnTo>
                    <a:pt x="704" y="65"/>
                  </a:lnTo>
                  <a:lnTo>
                    <a:pt x="691" y="59"/>
                  </a:lnTo>
                  <a:lnTo>
                    <a:pt x="655" y="42"/>
                  </a:lnTo>
                  <a:lnTo>
                    <a:pt x="619" y="24"/>
                  </a:lnTo>
                  <a:lnTo>
                    <a:pt x="607" y="18"/>
                  </a:lnTo>
                  <a:lnTo>
                    <a:pt x="603" y="16"/>
                  </a:lnTo>
                  <a:lnTo>
                    <a:pt x="610" y="16"/>
                  </a:lnTo>
                  <a:lnTo>
                    <a:pt x="604" y="18"/>
                  </a:lnTo>
                  <a:lnTo>
                    <a:pt x="588" y="28"/>
                  </a:lnTo>
                  <a:lnTo>
                    <a:pt x="565" y="39"/>
                  </a:lnTo>
                  <a:lnTo>
                    <a:pt x="540" y="54"/>
                  </a:lnTo>
                  <a:lnTo>
                    <a:pt x="514" y="68"/>
                  </a:lnTo>
                  <a:lnTo>
                    <a:pt x="491" y="79"/>
                  </a:lnTo>
                  <a:lnTo>
                    <a:pt x="475" y="89"/>
                  </a:lnTo>
                  <a:lnTo>
                    <a:pt x="469" y="92"/>
                  </a:lnTo>
                  <a:cubicBezTo>
                    <a:pt x="467" y="93"/>
                    <a:pt x="465" y="93"/>
                    <a:pt x="462" y="92"/>
                  </a:cubicBezTo>
                  <a:lnTo>
                    <a:pt x="457" y="90"/>
                  </a:lnTo>
                  <a:lnTo>
                    <a:pt x="443" y="83"/>
                  </a:lnTo>
                  <a:lnTo>
                    <a:pt x="402" y="64"/>
                  </a:lnTo>
                  <a:lnTo>
                    <a:pt x="361" y="44"/>
                  </a:lnTo>
                  <a:lnTo>
                    <a:pt x="347" y="37"/>
                  </a:lnTo>
                  <a:lnTo>
                    <a:pt x="342" y="35"/>
                  </a:lnTo>
                  <a:lnTo>
                    <a:pt x="353" y="27"/>
                  </a:lnTo>
                  <a:lnTo>
                    <a:pt x="353" y="32"/>
                  </a:lnTo>
                  <a:lnTo>
                    <a:pt x="352" y="44"/>
                  </a:lnTo>
                  <a:lnTo>
                    <a:pt x="349" y="80"/>
                  </a:lnTo>
                  <a:lnTo>
                    <a:pt x="345" y="115"/>
                  </a:lnTo>
                  <a:lnTo>
                    <a:pt x="344" y="126"/>
                  </a:lnTo>
                  <a:lnTo>
                    <a:pt x="344" y="130"/>
                  </a:lnTo>
                  <a:cubicBezTo>
                    <a:pt x="344" y="135"/>
                    <a:pt x="341" y="138"/>
                    <a:pt x="336" y="138"/>
                  </a:cubicBezTo>
                  <a:lnTo>
                    <a:pt x="331" y="138"/>
                  </a:lnTo>
                  <a:lnTo>
                    <a:pt x="317" y="138"/>
                  </a:lnTo>
                  <a:lnTo>
                    <a:pt x="274" y="138"/>
                  </a:lnTo>
                  <a:lnTo>
                    <a:pt x="231" y="138"/>
                  </a:lnTo>
                  <a:lnTo>
                    <a:pt x="217" y="138"/>
                  </a:lnTo>
                  <a:lnTo>
                    <a:pt x="212" y="138"/>
                  </a:lnTo>
                  <a:lnTo>
                    <a:pt x="218" y="136"/>
                  </a:lnTo>
                  <a:lnTo>
                    <a:pt x="214" y="140"/>
                  </a:lnTo>
                  <a:lnTo>
                    <a:pt x="202" y="151"/>
                  </a:lnTo>
                  <a:lnTo>
                    <a:pt x="167" y="185"/>
                  </a:lnTo>
                  <a:lnTo>
                    <a:pt x="132" y="219"/>
                  </a:lnTo>
                  <a:lnTo>
                    <a:pt x="120" y="230"/>
                  </a:lnTo>
                  <a:lnTo>
                    <a:pt x="116" y="234"/>
                  </a:lnTo>
                  <a:lnTo>
                    <a:pt x="112" y="239"/>
                  </a:lnTo>
                  <a:lnTo>
                    <a:pt x="100" y="248"/>
                  </a:lnTo>
                  <a:lnTo>
                    <a:pt x="65" y="280"/>
                  </a:lnTo>
                  <a:lnTo>
                    <a:pt x="30" y="313"/>
                  </a:lnTo>
                  <a:lnTo>
                    <a:pt x="18" y="322"/>
                  </a:lnTo>
                  <a:lnTo>
                    <a:pt x="14" y="326"/>
                  </a:lnTo>
                  <a:lnTo>
                    <a:pt x="15" y="316"/>
                  </a:lnTo>
                  <a:lnTo>
                    <a:pt x="19" y="322"/>
                  </a:lnTo>
                  <a:lnTo>
                    <a:pt x="25" y="335"/>
                  </a:lnTo>
                  <a:lnTo>
                    <a:pt x="48" y="375"/>
                  </a:lnTo>
                  <a:lnTo>
                    <a:pt x="72" y="416"/>
                  </a:lnTo>
                  <a:lnTo>
                    <a:pt x="78" y="428"/>
                  </a:lnTo>
                  <a:lnTo>
                    <a:pt x="81" y="433"/>
                  </a:lnTo>
                  <a:lnTo>
                    <a:pt x="73" y="430"/>
                  </a:lnTo>
                  <a:lnTo>
                    <a:pt x="78" y="429"/>
                  </a:lnTo>
                  <a:lnTo>
                    <a:pt x="90" y="426"/>
                  </a:lnTo>
                  <a:lnTo>
                    <a:pt x="129" y="419"/>
                  </a:lnTo>
                  <a:lnTo>
                    <a:pt x="169" y="411"/>
                  </a:lnTo>
                  <a:lnTo>
                    <a:pt x="183" y="408"/>
                  </a:lnTo>
                  <a:lnTo>
                    <a:pt x="189" y="407"/>
                  </a:lnTo>
                  <a:cubicBezTo>
                    <a:pt x="192" y="406"/>
                    <a:pt x="195" y="407"/>
                    <a:pt x="196" y="409"/>
                  </a:cubicBezTo>
                  <a:cubicBezTo>
                    <a:pt x="198" y="411"/>
                    <a:pt x="199" y="414"/>
                    <a:pt x="198" y="416"/>
                  </a:cubicBezTo>
                  <a:lnTo>
                    <a:pt x="197" y="420"/>
                  </a:lnTo>
                  <a:lnTo>
                    <a:pt x="197" y="417"/>
                  </a:lnTo>
                  <a:lnTo>
                    <a:pt x="199" y="429"/>
                  </a:lnTo>
                  <a:lnTo>
                    <a:pt x="205" y="464"/>
                  </a:lnTo>
                  <a:lnTo>
                    <a:pt x="214" y="500"/>
                  </a:lnTo>
                  <a:lnTo>
                    <a:pt x="217" y="512"/>
                  </a:lnTo>
                  <a:lnTo>
                    <a:pt x="216" y="509"/>
                  </a:lnTo>
                  <a:lnTo>
                    <a:pt x="219" y="513"/>
                  </a:lnTo>
                  <a:lnTo>
                    <a:pt x="214" y="510"/>
                  </a:lnTo>
                  <a:lnTo>
                    <a:pt x="218" y="511"/>
                  </a:lnTo>
                  <a:lnTo>
                    <a:pt x="234" y="513"/>
                  </a:lnTo>
                  <a:lnTo>
                    <a:pt x="259" y="516"/>
                  </a:lnTo>
                  <a:lnTo>
                    <a:pt x="287" y="519"/>
                  </a:lnTo>
                  <a:lnTo>
                    <a:pt x="315" y="522"/>
                  </a:lnTo>
                  <a:lnTo>
                    <a:pt x="341" y="525"/>
                  </a:lnTo>
                  <a:lnTo>
                    <a:pt x="360" y="527"/>
                  </a:lnTo>
                  <a:lnTo>
                    <a:pt x="368" y="528"/>
                  </a:lnTo>
                  <a:cubicBezTo>
                    <a:pt x="371" y="528"/>
                    <a:pt x="374" y="530"/>
                    <a:pt x="375" y="532"/>
                  </a:cubicBezTo>
                  <a:cubicBezTo>
                    <a:pt x="376" y="535"/>
                    <a:pt x="376" y="538"/>
                    <a:pt x="374" y="540"/>
                  </a:cubicBezTo>
                  <a:lnTo>
                    <a:pt x="371" y="544"/>
                  </a:lnTo>
                  <a:lnTo>
                    <a:pt x="372" y="543"/>
                  </a:lnTo>
                  <a:lnTo>
                    <a:pt x="367" y="554"/>
                  </a:lnTo>
                  <a:lnTo>
                    <a:pt x="353" y="589"/>
                  </a:lnTo>
                  <a:lnTo>
                    <a:pt x="341" y="624"/>
                  </a:lnTo>
                  <a:lnTo>
                    <a:pt x="337" y="636"/>
                  </a:lnTo>
                  <a:cubicBezTo>
                    <a:pt x="337" y="636"/>
                    <a:pt x="337" y="637"/>
                    <a:pt x="337" y="637"/>
                  </a:cubicBezTo>
                  <a:lnTo>
                    <a:pt x="335" y="641"/>
                  </a:lnTo>
                  <a:lnTo>
                    <a:pt x="331" y="630"/>
                  </a:lnTo>
                  <a:lnTo>
                    <a:pt x="338" y="634"/>
                  </a:lnTo>
                  <a:lnTo>
                    <a:pt x="352" y="644"/>
                  </a:lnTo>
                  <a:lnTo>
                    <a:pt x="374" y="656"/>
                  </a:lnTo>
                  <a:lnTo>
                    <a:pt x="399" y="671"/>
                  </a:lnTo>
                  <a:lnTo>
                    <a:pt x="423" y="686"/>
                  </a:lnTo>
                  <a:lnTo>
                    <a:pt x="444" y="699"/>
                  </a:lnTo>
                  <a:lnTo>
                    <a:pt x="458" y="707"/>
                  </a:lnTo>
                  <a:lnTo>
                    <a:pt x="464" y="710"/>
                  </a:lnTo>
                  <a:cubicBezTo>
                    <a:pt x="468" y="712"/>
                    <a:pt x="470" y="717"/>
                    <a:pt x="468" y="721"/>
                  </a:cubicBezTo>
                  <a:lnTo>
                    <a:pt x="466" y="724"/>
                  </a:lnTo>
                  <a:lnTo>
                    <a:pt x="462" y="736"/>
                  </a:lnTo>
                  <a:lnTo>
                    <a:pt x="448" y="770"/>
                  </a:lnTo>
                  <a:lnTo>
                    <a:pt x="434" y="803"/>
                  </a:lnTo>
                  <a:lnTo>
                    <a:pt x="430" y="815"/>
                  </a:lnTo>
                  <a:lnTo>
                    <a:pt x="428" y="819"/>
                  </a:lnTo>
                  <a:cubicBezTo>
                    <a:pt x="427" y="821"/>
                    <a:pt x="425" y="823"/>
                    <a:pt x="422" y="823"/>
                  </a:cubicBezTo>
                  <a:lnTo>
                    <a:pt x="418" y="824"/>
                  </a:lnTo>
                  <a:lnTo>
                    <a:pt x="407" y="826"/>
                  </a:lnTo>
                  <a:lnTo>
                    <a:pt x="376" y="833"/>
                  </a:lnTo>
                  <a:lnTo>
                    <a:pt x="344" y="839"/>
                  </a:lnTo>
                  <a:lnTo>
                    <a:pt x="333" y="841"/>
                  </a:lnTo>
                  <a:lnTo>
                    <a:pt x="329" y="842"/>
                  </a:lnTo>
                  <a:lnTo>
                    <a:pt x="335" y="837"/>
                  </a:lnTo>
                  <a:lnTo>
                    <a:pt x="334" y="841"/>
                  </a:lnTo>
                  <a:lnTo>
                    <a:pt x="330" y="850"/>
                  </a:lnTo>
                  <a:lnTo>
                    <a:pt x="318" y="877"/>
                  </a:lnTo>
                  <a:lnTo>
                    <a:pt x="307" y="904"/>
                  </a:lnTo>
                  <a:lnTo>
                    <a:pt x="304" y="913"/>
                  </a:lnTo>
                  <a:lnTo>
                    <a:pt x="304" y="910"/>
                  </a:lnTo>
                  <a:lnTo>
                    <a:pt x="304" y="913"/>
                  </a:lnTo>
                  <a:cubicBezTo>
                    <a:pt x="304" y="916"/>
                    <a:pt x="303" y="918"/>
                    <a:pt x="301" y="920"/>
                  </a:cubicBezTo>
                  <a:lnTo>
                    <a:pt x="290" y="929"/>
                  </a:lnTo>
                  <a:lnTo>
                    <a:pt x="267" y="948"/>
                  </a:lnTo>
                  <a:lnTo>
                    <a:pt x="245" y="966"/>
                  </a:lnTo>
                  <a:lnTo>
                    <a:pt x="235" y="975"/>
                  </a:lnTo>
                  <a:lnTo>
                    <a:pt x="237" y="967"/>
                  </a:lnTo>
                  <a:lnTo>
                    <a:pt x="239" y="974"/>
                  </a:lnTo>
                  <a:lnTo>
                    <a:pt x="243" y="991"/>
                  </a:lnTo>
                  <a:lnTo>
                    <a:pt x="248" y="1013"/>
                  </a:lnTo>
                  <a:lnTo>
                    <a:pt x="255" y="1039"/>
                  </a:lnTo>
                  <a:lnTo>
                    <a:pt x="262" y="1066"/>
                  </a:lnTo>
                  <a:lnTo>
                    <a:pt x="267" y="1090"/>
                  </a:lnTo>
                  <a:lnTo>
                    <a:pt x="271" y="1105"/>
                  </a:lnTo>
                  <a:lnTo>
                    <a:pt x="273" y="1111"/>
                  </a:lnTo>
                  <a:lnTo>
                    <a:pt x="272" y="1109"/>
                  </a:lnTo>
                  <a:lnTo>
                    <a:pt x="274" y="1112"/>
                  </a:lnTo>
                  <a:cubicBezTo>
                    <a:pt x="274" y="1112"/>
                    <a:pt x="275" y="1113"/>
                    <a:pt x="275" y="1113"/>
                  </a:cubicBezTo>
                  <a:lnTo>
                    <a:pt x="279" y="1122"/>
                  </a:lnTo>
                  <a:lnTo>
                    <a:pt x="293" y="1150"/>
                  </a:lnTo>
                  <a:lnTo>
                    <a:pt x="307" y="1177"/>
                  </a:lnTo>
                  <a:lnTo>
                    <a:pt x="311" y="1186"/>
                  </a:lnTo>
                  <a:lnTo>
                    <a:pt x="310" y="1185"/>
                  </a:lnTo>
                  <a:lnTo>
                    <a:pt x="312" y="1188"/>
                  </a:lnTo>
                  <a:cubicBezTo>
                    <a:pt x="313" y="1190"/>
                    <a:pt x="314" y="1191"/>
                    <a:pt x="313" y="1193"/>
                  </a:cubicBezTo>
                  <a:lnTo>
                    <a:pt x="312" y="1204"/>
                  </a:lnTo>
                  <a:lnTo>
                    <a:pt x="309" y="1233"/>
                  </a:lnTo>
                  <a:lnTo>
                    <a:pt x="305" y="1274"/>
                  </a:lnTo>
                  <a:lnTo>
                    <a:pt x="300" y="1321"/>
                  </a:lnTo>
                  <a:lnTo>
                    <a:pt x="295" y="1368"/>
                  </a:lnTo>
                  <a:lnTo>
                    <a:pt x="291" y="1409"/>
                  </a:lnTo>
                  <a:lnTo>
                    <a:pt x="288" y="1438"/>
                  </a:lnTo>
                  <a:lnTo>
                    <a:pt x="287" y="1449"/>
                  </a:lnTo>
                  <a:lnTo>
                    <a:pt x="283" y="1442"/>
                  </a:lnTo>
                  <a:lnTo>
                    <a:pt x="290" y="1445"/>
                  </a:lnTo>
                  <a:lnTo>
                    <a:pt x="311" y="1457"/>
                  </a:lnTo>
                  <a:lnTo>
                    <a:pt x="338" y="1473"/>
                  </a:lnTo>
                  <a:lnTo>
                    <a:pt x="369" y="1491"/>
                  </a:lnTo>
                  <a:lnTo>
                    <a:pt x="402" y="1510"/>
                  </a:lnTo>
                  <a:lnTo>
                    <a:pt x="428" y="1525"/>
                  </a:lnTo>
                  <a:lnTo>
                    <a:pt x="448" y="1537"/>
                  </a:lnTo>
                  <a:lnTo>
                    <a:pt x="455" y="1541"/>
                  </a:lnTo>
                  <a:lnTo>
                    <a:pt x="453" y="1540"/>
                  </a:lnTo>
                  <a:lnTo>
                    <a:pt x="458" y="1540"/>
                  </a:lnTo>
                  <a:lnTo>
                    <a:pt x="474" y="1541"/>
                  </a:lnTo>
                  <a:lnTo>
                    <a:pt x="497" y="1544"/>
                  </a:lnTo>
                  <a:lnTo>
                    <a:pt x="523" y="1546"/>
                  </a:lnTo>
                  <a:lnTo>
                    <a:pt x="576" y="1550"/>
                  </a:lnTo>
                  <a:lnTo>
                    <a:pt x="595" y="1551"/>
                  </a:lnTo>
                  <a:lnTo>
                    <a:pt x="607" y="1552"/>
                  </a:lnTo>
                  <a:cubicBezTo>
                    <a:pt x="609" y="1553"/>
                    <a:pt x="611" y="1553"/>
                    <a:pt x="612" y="1555"/>
                  </a:cubicBezTo>
                  <a:lnTo>
                    <a:pt x="618" y="1560"/>
                  </a:lnTo>
                  <a:lnTo>
                    <a:pt x="622" y="1565"/>
                  </a:lnTo>
                  <a:cubicBezTo>
                    <a:pt x="624" y="1568"/>
                    <a:pt x="624" y="1572"/>
                    <a:pt x="622" y="1575"/>
                  </a:cubicBezTo>
                  <a:lnTo>
                    <a:pt x="620" y="1578"/>
                  </a:lnTo>
                  <a:lnTo>
                    <a:pt x="614" y="1586"/>
                  </a:lnTo>
                  <a:lnTo>
                    <a:pt x="596" y="1610"/>
                  </a:lnTo>
                  <a:lnTo>
                    <a:pt x="577" y="1634"/>
                  </a:lnTo>
                  <a:lnTo>
                    <a:pt x="571" y="1642"/>
                  </a:lnTo>
                  <a:lnTo>
                    <a:pt x="569" y="1645"/>
                  </a:lnTo>
                  <a:lnTo>
                    <a:pt x="565" y="1633"/>
                  </a:lnTo>
                  <a:lnTo>
                    <a:pt x="712" y="1679"/>
                  </a:lnTo>
                  <a:cubicBezTo>
                    <a:pt x="714" y="1679"/>
                    <a:pt x="715" y="1681"/>
                    <a:pt x="716" y="1682"/>
                  </a:cubicBezTo>
                  <a:lnTo>
                    <a:pt x="760" y="1748"/>
                  </a:lnTo>
                  <a:lnTo>
                    <a:pt x="747" y="1748"/>
                  </a:lnTo>
                  <a:lnTo>
                    <a:pt x="754" y="173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Freeform 7"/>
            <p:cNvSpPr>
              <a:spLocks/>
            </p:cNvSpPr>
            <p:nvPr/>
          </p:nvSpPr>
          <p:spPr bwMode="auto">
            <a:xfrm>
              <a:off x="3670301" y="698500"/>
              <a:ext cx="1468438" cy="952500"/>
            </a:xfrm>
            <a:custGeom>
              <a:avLst/>
              <a:gdLst>
                <a:gd name="T0" fmla="*/ 701 w 2272"/>
                <a:gd name="T1" fmla="*/ 1678 h 1776"/>
                <a:gd name="T2" fmla="*/ 607 w 2272"/>
                <a:gd name="T3" fmla="*/ 1562 h 1776"/>
                <a:gd name="T4" fmla="*/ 443 w 2272"/>
                <a:gd name="T5" fmla="*/ 1539 h 1776"/>
                <a:gd name="T6" fmla="*/ 297 w 2272"/>
                <a:gd name="T7" fmla="*/ 1184 h 1776"/>
                <a:gd name="T8" fmla="*/ 221 w 2272"/>
                <a:gd name="T9" fmla="*/ 961 h 1776"/>
                <a:gd name="T10" fmla="*/ 319 w 2272"/>
                <a:gd name="T11" fmla="*/ 826 h 1776"/>
                <a:gd name="T12" fmla="*/ 452 w 2272"/>
                <a:gd name="T13" fmla="*/ 709 h 1776"/>
                <a:gd name="T14" fmla="*/ 359 w 2272"/>
                <a:gd name="T15" fmla="*/ 527 h 1776"/>
                <a:gd name="T16" fmla="*/ 182 w 2272"/>
                <a:gd name="T17" fmla="*/ 406 h 1776"/>
                <a:gd name="T18" fmla="*/ 0 w 2272"/>
                <a:gd name="T19" fmla="*/ 312 h 1776"/>
                <a:gd name="T20" fmla="*/ 204 w 2272"/>
                <a:gd name="T21" fmla="*/ 122 h 1776"/>
                <a:gd name="T22" fmla="*/ 337 w 2272"/>
                <a:gd name="T23" fmla="*/ 19 h 1776"/>
                <a:gd name="T24" fmla="*/ 598 w 2272"/>
                <a:gd name="T25" fmla="*/ 0 h 1776"/>
                <a:gd name="T26" fmla="*/ 815 w 2272"/>
                <a:gd name="T27" fmla="*/ 24 h 1776"/>
                <a:gd name="T28" fmla="*/ 1121 w 2272"/>
                <a:gd name="T29" fmla="*/ 229 h 1776"/>
                <a:gd name="T30" fmla="*/ 1259 w 2272"/>
                <a:gd name="T31" fmla="*/ 462 h 1776"/>
                <a:gd name="T32" fmla="*/ 1600 w 2272"/>
                <a:gd name="T33" fmla="*/ 597 h 1776"/>
                <a:gd name="T34" fmla="*/ 2011 w 2272"/>
                <a:gd name="T35" fmla="*/ 439 h 1776"/>
                <a:gd name="T36" fmla="*/ 2272 w 2272"/>
                <a:gd name="T37" fmla="*/ 597 h 1776"/>
                <a:gd name="T38" fmla="*/ 2113 w 2272"/>
                <a:gd name="T39" fmla="*/ 961 h 1776"/>
                <a:gd name="T40" fmla="*/ 2030 w 2272"/>
                <a:gd name="T41" fmla="*/ 1026 h 1776"/>
                <a:gd name="T42" fmla="*/ 1852 w 2272"/>
                <a:gd name="T43" fmla="*/ 1202 h 1776"/>
                <a:gd name="T44" fmla="*/ 1830 w 2272"/>
                <a:gd name="T45" fmla="*/ 1338 h 1776"/>
                <a:gd name="T46" fmla="*/ 2003 w 2272"/>
                <a:gd name="T47" fmla="*/ 1491 h 1776"/>
                <a:gd name="T48" fmla="*/ 2074 w 2272"/>
                <a:gd name="T49" fmla="*/ 1655 h 1776"/>
                <a:gd name="T50" fmla="*/ 1923 w 2272"/>
                <a:gd name="T51" fmla="*/ 1688 h 1776"/>
                <a:gd name="T52" fmla="*/ 1767 w 2272"/>
                <a:gd name="T53" fmla="*/ 1627 h 1776"/>
                <a:gd name="T54" fmla="*/ 1631 w 2272"/>
                <a:gd name="T55" fmla="*/ 1678 h 1776"/>
                <a:gd name="T56" fmla="*/ 1666 w 2272"/>
                <a:gd name="T57" fmla="*/ 1580 h 1776"/>
                <a:gd name="T58" fmla="*/ 1489 w 2272"/>
                <a:gd name="T59" fmla="*/ 1585 h 1776"/>
                <a:gd name="T60" fmla="*/ 1467 w 2272"/>
                <a:gd name="T61" fmla="*/ 1501 h 1776"/>
                <a:gd name="T62" fmla="*/ 1334 w 2272"/>
                <a:gd name="T63" fmla="*/ 1562 h 1776"/>
                <a:gd name="T64" fmla="*/ 1223 w 2272"/>
                <a:gd name="T65" fmla="*/ 1529 h 1776"/>
                <a:gd name="T66" fmla="*/ 1117 w 2272"/>
                <a:gd name="T67" fmla="*/ 1445 h 1776"/>
                <a:gd name="T68" fmla="*/ 1023 w 2272"/>
                <a:gd name="T69" fmla="*/ 1468 h 1776"/>
                <a:gd name="T70" fmla="*/ 873 w 2272"/>
                <a:gd name="T71" fmla="*/ 1529 h 1776"/>
                <a:gd name="T72" fmla="*/ 878 w 2272"/>
                <a:gd name="T73" fmla="*/ 1683 h 1776"/>
                <a:gd name="T74" fmla="*/ 789 w 2272"/>
                <a:gd name="T75" fmla="*/ 1693 h 17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72"/>
                <a:gd name="T115" fmla="*/ 0 h 1776"/>
                <a:gd name="T116" fmla="*/ 2272 w 2272"/>
                <a:gd name="T117" fmla="*/ 1776 h 17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72" h="1776">
                  <a:moveTo>
                    <a:pt x="745" y="1744"/>
                  </a:moveTo>
                  <a:lnTo>
                    <a:pt x="701" y="1678"/>
                  </a:lnTo>
                  <a:lnTo>
                    <a:pt x="554" y="1632"/>
                  </a:lnTo>
                  <a:cubicBezTo>
                    <a:pt x="554" y="1632"/>
                    <a:pt x="607" y="1562"/>
                    <a:pt x="607" y="1562"/>
                  </a:cubicBezTo>
                  <a:cubicBezTo>
                    <a:pt x="607" y="1562"/>
                    <a:pt x="598" y="1552"/>
                    <a:pt x="598" y="1552"/>
                  </a:cubicBezTo>
                  <a:cubicBezTo>
                    <a:pt x="581" y="1552"/>
                    <a:pt x="443" y="1539"/>
                    <a:pt x="443" y="1539"/>
                  </a:cubicBezTo>
                  <a:cubicBezTo>
                    <a:pt x="443" y="1539"/>
                    <a:pt x="271" y="1440"/>
                    <a:pt x="271" y="1440"/>
                  </a:cubicBezTo>
                  <a:cubicBezTo>
                    <a:pt x="271" y="1440"/>
                    <a:pt x="297" y="1184"/>
                    <a:pt x="297" y="1184"/>
                  </a:cubicBezTo>
                  <a:cubicBezTo>
                    <a:pt x="297" y="1184"/>
                    <a:pt x="257" y="1105"/>
                    <a:pt x="257" y="1105"/>
                  </a:cubicBezTo>
                  <a:cubicBezTo>
                    <a:pt x="257" y="1105"/>
                    <a:pt x="221" y="961"/>
                    <a:pt x="221" y="961"/>
                  </a:cubicBezTo>
                  <a:cubicBezTo>
                    <a:pt x="221" y="961"/>
                    <a:pt x="284" y="905"/>
                    <a:pt x="288" y="905"/>
                  </a:cubicBezTo>
                  <a:cubicBezTo>
                    <a:pt x="284" y="905"/>
                    <a:pt x="319" y="826"/>
                    <a:pt x="319" y="826"/>
                  </a:cubicBezTo>
                  <a:cubicBezTo>
                    <a:pt x="319" y="826"/>
                    <a:pt x="412" y="807"/>
                    <a:pt x="412" y="807"/>
                  </a:cubicBezTo>
                  <a:cubicBezTo>
                    <a:pt x="412" y="807"/>
                    <a:pt x="452" y="709"/>
                    <a:pt x="452" y="709"/>
                  </a:cubicBezTo>
                  <a:cubicBezTo>
                    <a:pt x="452" y="709"/>
                    <a:pt x="319" y="629"/>
                    <a:pt x="319" y="629"/>
                  </a:cubicBezTo>
                  <a:cubicBezTo>
                    <a:pt x="319" y="629"/>
                    <a:pt x="354" y="527"/>
                    <a:pt x="359" y="527"/>
                  </a:cubicBezTo>
                  <a:cubicBezTo>
                    <a:pt x="354" y="527"/>
                    <a:pt x="199" y="509"/>
                    <a:pt x="204" y="509"/>
                  </a:cubicBezTo>
                  <a:cubicBezTo>
                    <a:pt x="199" y="509"/>
                    <a:pt x="177" y="406"/>
                    <a:pt x="182" y="406"/>
                  </a:cubicBezTo>
                  <a:cubicBezTo>
                    <a:pt x="177" y="406"/>
                    <a:pt x="66" y="429"/>
                    <a:pt x="66" y="429"/>
                  </a:cubicBezTo>
                  <a:cubicBezTo>
                    <a:pt x="66" y="429"/>
                    <a:pt x="0" y="312"/>
                    <a:pt x="0" y="312"/>
                  </a:cubicBezTo>
                  <a:cubicBezTo>
                    <a:pt x="0" y="312"/>
                    <a:pt x="102" y="220"/>
                    <a:pt x="102" y="220"/>
                  </a:cubicBezTo>
                  <a:cubicBezTo>
                    <a:pt x="102" y="220"/>
                    <a:pt x="204" y="122"/>
                    <a:pt x="204" y="122"/>
                  </a:cubicBezTo>
                  <a:cubicBezTo>
                    <a:pt x="204" y="122"/>
                    <a:pt x="328" y="122"/>
                    <a:pt x="328" y="122"/>
                  </a:cubicBezTo>
                  <a:cubicBezTo>
                    <a:pt x="328" y="122"/>
                    <a:pt x="337" y="19"/>
                    <a:pt x="337" y="19"/>
                  </a:cubicBezTo>
                  <a:cubicBezTo>
                    <a:pt x="337" y="19"/>
                    <a:pt x="457" y="76"/>
                    <a:pt x="457" y="76"/>
                  </a:cubicBezTo>
                  <a:cubicBezTo>
                    <a:pt x="457" y="76"/>
                    <a:pt x="598" y="0"/>
                    <a:pt x="598" y="0"/>
                  </a:cubicBezTo>
                  <a:cubicBezTo>
                    <a:pt x="598" y="0"/>
                    <a:pt x="701" y="51"/>
                    <a:pt x="704" y="51"/>
                  </a:cubicBezTo>
                  <a:cubicBezTo>
                    <a:pt x="701" y="51"/>
                    <a:pt x="815" y="24"/>
                    <a:pt x="815" y="24"/>
                  </a:cubicBezTo>
                  <a:lnTo>
                    <a:pt x="1037" y="289"/>
                  </a:lnTo>
                  <a:lnTo>
                    <a:pt x="1121" y="229"/>
                  </a:lnTo>
                  <a:lnTo>
                    <a:pt x="1267" y="373"/>
                  </a:lnTo>
                  <a:lnTo>
                    <a:pt x="1259" y="462"/>
                  </a:lnTo>
                  <a:lnTo>
                    <a:pt x="1458" y="597"/>
                  </a:lnTo>
                  <a:lnTo>
                    <a:pt x="1600" y="597"/>
                  </a:lnTo>
                  <a:lnTo>
                    <a:pt x="1767" y="471"/>
                  </a:lnTo>
                  <a:lnTo>
                    <a:pt x="2011" y="439"/>
                  </a:lnTo>
                  <a:lnTo>
                    <a:pt x="2030" y="504"/>
                  </a:lnTo>
                  <a:lnTo>
                    <a:pt x="2272" y="597"/>
                  </a:lnTo>
                  <a:lnTo>
                    <a:pt x="2197" y="961"/>
                  </a:lnTo>
                  <a:lnTo>
                    <a:pt x="2113" y="961"/>
                  </a:lnTo>
                  <a:lnTo>
                    <a:pt x="2113" y="1040"/>
                  </a:lnTo>
                  <a:lnTo>
                    <a:pt x="2030" y="1026"/>
                  </a:lnTo>
                  <a:lnTo>
                    <a:pt x="2003" y="1156"/>
                  </a:lnTo>
                  <a:lnTo>
                    <a:pt x="1852" y="1202"/>
                  </a:lnTo>
                  <a:lnTo>
                    <a:pt x="1905" y="1291"/>
                  </a:lnTo>
                  <a:lnTo>
                    <a:pt x="1830" y="1338"/>
                  </a:lnTo>
                  <a:lnTo>
                    <a:pt x="1856" y="1422"/>
                  </a:lnTo>
                  <a:lnTo>
                    <a:pt x="2003" y="1491"/>
                  </a:lnTo>
                  <a:lnTo>
                    <a:pt x="1967" y="1571"/>
                  </a:lnTo>
                  <a:lnTo>
                    <a:pt x="2074" y="1655"/>
                  </a:lnTo>
                  <a:lnTo>
                    <a:pt x="2011" y="1724"/>
                  </a:lnTo>
                  <a:lnTo>
                    <a:pt x="1923" y="1688"/>
                  </a:lnTo>
                  <a:lnTo>
                    <a:pt x="1861" y="1776"/>
                  </a:lnTo>
                  <a:cubicBezTo>
                    <a:pt x="1861" y="1776"/>
                    <a:pt x="1767" y="1627"/>
                    <a:pt x="1767" y="1627"/>
                  </a:cubicBezTo>
                  <a:lnTo>
                    <a:pt x="1675" y="1711"/>
                  </a:lnTo>
                  <a:lnTo>
                    <a:pt x="1631" y="1678"/>
                  </a:lnTo>
                  <a:lnTo>
                    <a:pt x="1684" y="1613"/>
                  </a:lnTo>
                  <a:lnTo>
                    <a:pt x="1666" y="1580"/>
                  </a:lnTo>
                  <a:lnTo>
                    <a:pt x="1542" y="1660"/>
                  </a:lnTo>
                  <a:lnTo>
                    <a:pt x="1489" y="1585"/>
                  </a:lnTo>
                  <a:lnTo>
                    <a:pt x="1480" y="1534"/>
                  </a:lnTo>
                  <a:lnTo>
                    <a:pt x="1467" y="1501"/>
                  </a:lnTo>
                  <a:lnTo>
                    <a:pt x="1383" y="1534"/>
                  </a:lnTo>
                  <a:lnTo>
                    <a:pt x="1334" y="1562"/>
                  </a:lnTo>
                  <a:lnTo>
                    <a:pt x="1276" y="1524"/>
                  </a:lnTo>
                  <a:lnTo>
                    <a:pt x="1223" y="1529"/>
                  </a:lnTo>
                  <a:lnTo>
                    <a:pt x="1197" y="1468"/>
                  </a:lnTo>
                  <a:lnTo>
                    <a:pt x="1117" y="1445"/>
                  </a:lnTo>
                  <a:lnTo>
                    <a:pt x="1099" y="1422"/>
                  </a:lnTo>
                  <a:lnTo>
                    <a:pt x="1023" y="1468"/>
                  </a:lnTo>
                  <a:lnTo>
                    <a:pt x="948" y="1511"/>
                  </a:lnTo>
                  <a:lnTo>
                    <a:pt x="873" y="1529"/>
                  </a:lnTo>
                  <a:lnTo>
                    <a:pt x="909" y="1608"/>
                  </a:lnTo>
                  <a:lnTo>
                    <a:pt x="878" y="1683"/>
                  </a:lnTo>
                  <a:lnTo>
                    <a:pt x="829" y="1721"/>
                  </a:lnTo>
                  <a:lnTo>
                    <a:pt x="789" y="1693"/>
                  </a:lnTo>
                  <a:cubicBezTo>
                    <a:pt x="789" y="1693"/>
                    <a:pt x="745" y="1739"/>
                    <a:pt x="745" y="174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Freeform 8"/>
            <p:cNvSpPr>
              <a:spLocks noEditPoints="1"/>
            </p:cNvSpPr>
            <p:nvPr/>
          </p:nvSpPr>
          <p:spPr bwMode="auto">
            <a:xfrm>
              <a:off x="3665538" y="695325"/>
              <a:ext cx="1479550" cy="960437"/>
            </a:xfrm>
            <a:custGeom>
              <a:avLst/>
              <a:gdLst>
                <a:gd name="T0" fmla="*/ 564 w 2289"/>
                <a:gd name="T1" fmla="*/ 1625 h 1793"/>
                <a:gd name="T2" fmla="*/ 575 w 2289"/>
                <a:gd name="T3" fmla="*/ 1566 h 1793"/>
                <a:gd name="T4" fmla="*/ 362 w 2289"/>
                <a:gd name="T5" fmla="*/ 1505 h 1793"/>
                <a:gd name="T6" fmla="*/ 290 w 2289"/>
                <a:gd name="T7" fmla="*/ 1273 h 1793"/>
                <a:gd name="T8" fmla="*/ 260 w 2289"/>
                <a:gd name="T9" fmla="*/ 1120 h 1793"/>
                <a:gd name="T10" fmla="*/ 224 w 2289"/>
                <a:gd name="T11" fmla="*/ 977 h 1793"/>
                <a:gd name="T12" fmla="*/ 292 w 2289"/>
                <a:gd name="T13" fmla="*/ 899 h 1793"/>
                <a:gd name="T14" fmla="*/ 415 w 2289"/>
                <a:gd name="T15" fmla="*/ 809 h 1793"/>
                <a:gd name="T16" fmla="*/ 451 w 2289"/>
                <a:gd name="T17" fmla="*/ 722 h 1793"/>
                <a:gd name="T18" fmla="*/ 322 w 2289"/>
                <a:gd name="T19" fmla="*/ 631 h 1793"/>
                <a:gd name="T20" fmla="*/ 314 w 2289"/>
                <a:gd name="T21" fmla="*/ 537 h 1793"/>
                <a:gd name="T22" fmla="*/ 190 w 2289"/>
                <a:gd name="T23" fmla="*/ 468 h 1793"/>
                <a:gd name="T24" fmla="*/ 81 w 2289"/>
                <a:gd name="T25" fmla="*/ 444 h 1793"/>
                <a:gd name="T26" fmla="*/ 7 w 2289"/>
                <a:gd name="T27" fmla="*/ 311 h 1793"/>
                <a:gd name="T28" fmla="*/ 203 w 2289"/>
                <a:gd name="T29" fmla="*/ 129 h 1793"/>
                <a:gd name="T30" fmla="*/ 328 w 2289"/>
                <a:gd name="T31" fmla="*/ 126 h 1793"/>
                <a:gd name="T32" fmla="*/ 409 w 2289"/>
                <a:gd name="T33" fmla="*/ 49 h 1793"/>
                <a:gd name="T34" fmla="*/ 581 w 2289"/>
                <a:gd name="T35" fmla="*/ 13 h 1793"/>
                <a:gd name="T36" fmla="*/ 711 w 2289"/>
                <a:gd name="T37" fmla="*/ 52 h 1793"/>
                <a:gd name="T38" fmla="*/ 1125 w 2289"/>
                <a:gd name="T39" fmla="*/ 231 h 1793"/>
                <a:gd name="T40" fmla="*/ 1771 w 2289"/>
                <a:gd name="T41" fmla="*/ 473 h 1793"/>
                <a:gd name="T42" fmla="*/ 2121 w 2289"/>
                <a:gd name="T43" fmla="*/ 977 h 1793"/>
                <a:gd name="T44" fmla="*/ 1867 w 2289"/>
                <a:gd name="T45" fmla="*/ 1206 h 1793"/>
                <a:gd name="T46" fmla="*/ 1980 w 2289"/>
                <a:gd name="T47" fmla="*/ 1573 h 1793"/>
                <a:gd name="T48" fmla="*/ 1863 w 2289"/>
                <a:gd name="T49" fmla="*/ 1789 h 1793"/>
                <a:gd name="T50" fmla="*/ 1689 w 2289"/>
                <a:gd name="T51" fmla="*/ 1725 h 1793"/>
                <a:gd name="T52" fmla="*/ 1544 w 2289"/>
                <a:gd name="T53" fmla="*/ 1673 h 1793"/>
                <a:gd name="T54" fmla="*/ 1338 w 2289"/>
                <a:gd name="T55" fmla="*/ 1577 h 1793"/>
                <a:gd name="T56" fmla="*/ 1112 w 2289"/>
                <a:gd name="T57" fmla="*/ 1437 h 1793"/>
                <a:gd name="T58" fmla="*/ 842 w 2289"/>
                <a:gd name="T59" fmla="*/ 1736 h 1793"/>
                <a:gd name="T60" fmla="*/ 785 w 2289"/>
                <a:gd name="T61" fmla="*/ 1703 h 1793"/>
                <a:gd name="T62" fmla="*/ 874 w 2289"/>
                <a:gd name="T63" fmla="*/ 1534 h 1793"/>
                <a:gd name="T64" fmla="*/ 1213 w 2289"/>
                <a:gd name="T65" fmla="*/ 1473 h 1793"/>
                <a:gd name="T66" fmla="*/ 1483 w 2289"/>
                <a:gd name="T67" fmla="*/ 1507 h 1793"/>
                <a:gd name="T68" fmla="*/ 1699 w 2289"/>
                <a:gd name="T69" fmla="*/ 1618 h 1793"/>
                <a:gd name="T70" fmla="*/ 1797 w 2289"/>
                <a:gd name="T71" fmla="*/ 1654 h 1793"/>
                <a:gd name="T72" fmla="*/ 2022 w 2289"/>
                <a:gd name="T73" fmla="*/ 1725 h 1793"/>
                <a:gd name="T74" fmla="*/ 1831 w 2289"/>
                <a:gd name="T75" fmla="*/ 1349 h 1793"/>
                <a:gd name="T76" fmla="*/ 2040 w 2289"/>
                <a:gd name="T77" fmla="*/ 1027 h 1793"/>
                <a:gd name="T78" fmla="*/ 2031 w 2289"/>
                <a:gd name="T79" fmla="*/ 515 h 1793"/>
                <a:gd name="T80" fmla="*/ 1259 w 2289"/>
                <a:gd name="T81" fmla="*/ 470 h 1793"/>
                <a:gd name="T82" fmla="*/ 807 w 2289"/>
                <a:gd name="T83" fmla="*/ 44 h 1793"/>
                <a:gd name="T84" fmla="*/ 607 w 2289"/>
                <a:gd name="T85" fmla="*/ 18 h 1793"/>
                <a:gd name="T86" fmla="*/ 469 w 2289"/>
                <a:gd name="T87" fmla="*/ 92 h 1793"/>
                <a:gd name="T88" fmla="*/ 352 w 2289"/>
                <a:gd name="T89" fmla="*/ 44 h 1793"/>
                <a:gd name="T90" fmla="*/ 217 w 2289"/>
                <a:gd name="T91" fmla="*/ 138 h 1793"/>
                <a:gd name="T92" fmla="*/ 100 w 2289"/>
                <a:gd name="T93" fmla="*/ 248 h 1793"/>
                <a:gd name="T94" fmla="*/ 78 w 2289"/>
                <a:gd name="T95" fmla="*/ 428 h 1793"/>
                <a:gd name="T96" fmla="*/ 198 w 2289"/>
                <a:gd name="T97" fmla="*/ 416 h 1793"/>
                <a:gd name="T98" fmla="*/ 218 w 2289"/>
                <a:gd name="T99" fmla="*/ 511 h 1793"/>
                <a:gd name="T100" fmla="*/ 371 w 2289"/>
                <a:gd name="T101" fmla="*/ 544 h 1793"/>
                <a:gd name="T102" fmla="*/ 352 w 2289"/>
                <a:gd name="T103" fmla="*/ 644 h 1793"/>
                <a:gd name="T104" fmla="*/ 448 w 2289"/>
                <a:gd name="T105" fmla="*/ 770 h 1793"/>
                <a:gd name="T106" fmla="*/ 329 w 2289"/>
                <a:gd name="T107" fmla="*/ 842 h 1793"/>
                <a:gd name="T108" fmla="*/ 290 w 2289"/>
                <a:gd name="T109" fmla="*/ 929 h 1793"/>
                <a:gd name="T110" fmla="*/ 267 w 2289"/>
                <a:gd name="T111" fmla="*/ 1090 h 1793"/>
                <a:gd name="T112" fmla="*/ 310 w 2289"/>
                <a:gd name="T113" fmla="*/ 1185 h 1793"/>
                <a:gd name="T114" fmla="*/ 287 w 2289"/>
                <a:gd name="T115" fmla="*/ 1449 h 1793"/>
                <a:gd name="T116" fmla="*/ 453 w 2289"/>
                <a:gd name="T117" fmla="*/ 1540 h 1793"/>
                <a:gd name="T118" fmla="*/ 622 w 2289"/>
                <a:gd name="T119" fmla="*/ 1565 h 1793"/>
                <a:gd name="T120" fmla="*/ 716 w 2289"/>
                <a:gd name="T121" fmla="*/ 1682 h 17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9"/>
                <a:gd name="T184" fmla="*/ 0 h 1793"/>
                <a:gd name="T185" fmla="*/ 2289 w 2289"/>
                <a:gd name="T186" fmla="*/ 1793 h 17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9" h="1793">
                  <a:moveTo>
                    <a:pt x="760" y="1757"/>
                  </a:moveTo>
                  <a:cubicBezTo>
                    <a:pt x="759" y="1759"/>
                    <a:pt x="756" y="1761"/>
                    <a:pt x="753" y="1760"/>
                  </a:cubicBezTo>
                  <a:cubicBezTo>
                    <a:pt x="751" y="1760"/>
                    <a:pt x="748" y="1759"/>
                    <a:pt x="747" y="1757"/>
                  </a:cubicBezTo>
                  <a:lnTo>
                    <a:pt x="703" y="1691"/>
                  </a:lnTo>
                  <a:lnTo>
                    <a:pt x="707" y="1694"/>
                  </a:lnTo>
                  <a:lnTo>
                    <a:pt x="560" y="1648"/>
                  </a:lnTo>
                  <a:cubicBezTo>
                    <a:pt x="558" y="1647"/>
                    <a:pt x="556" y="1646"/>
                    <a:pt x="555" y="1643"/>
                  </a:cubicBezTo>
                  <a:cubicBezTo>
                    <a:pt x="554" y="1641"/>
                    <a:pt x="554" y="1638"/>
                    <a:pt x="556" y="1636"/>
                  </a:cubicBezTo>
                  <a:lnTo>
                    <a:pt x="558" y="1633"/>
                  </a:lnTo>
                  <a:lnTo>
                    <a:pt x="564" y="1625"/>
                  </a:lnTo>
                  <a:lnTo>
                    <a:pt x="583" y="1600"/>
                  </a:lnTo>
                  <a:lnTo>
                    <a:pt x="601" y="1577"/>
                  </a:lnTo>
                  <a:lnTo>
                    <a:pt x="607" y="1569"/>
                  </a:lnTo>
                  <a:lnTo>
                    <a:pt x="609" y="1566"/>
                  </a:lnTo>
                  <a:lnTo>
                    <a:pt x="609" y="1575"/>
                  </a:lnTo>
                  <a:lnTo>
                    <a:pt x="605" y="1570"/>
                  </a:lnTo>
                  <a:lnTo>
                    <a:pt x="601" y="1566"/>
                  </a:lnTo>
                  <a:lnTo>
                    <a:pt x="606" y="1568"/>
                  </a:lnTo>
                  <a:lnTo>
                    <a:pt x="594" y="1567"/>
                  </a:lnTo>
                  <a:lnTo>
                    <a:pt x="575" y="1566"/>
                  </a:lnTo>
                  <a:lnTo>
                    <a:pt x="522" y="1562"/>
                  </a:lnTo>
                  <a:lnTo>
                    <a:pt x="496" y="1559"/>
                  </a:lnTo>
                  <a:lnTo>
                    <a:pt x="473" y="1557"/>
                  </a:lnTo>
                  <a:lnTo>
                    <a:pt x="457" y="1556"/>
                  </a:lnTo>
                  <a:lnTo>
                    <a:pt x="450" y="1555"/>
                  </a:lnTo>
                  <a:cubicBezTo>
                    <a:pt x="449" y="1555"/>
                    <a:pt x="448" y="1555"/>
                    <a:pt x="447" y="1554"/>
                  </a:cubicBezTo>
                  <a:lnTo>
                    <a:pt x="440" y="1550"/>
                  </a:lnTo>
                  <a:lnTo>
                    <a:pt x="421" y="1539"/>
                  </a:lnTo>
                  <a:lnTo>
                    <a:pt x="393" y="1523"/>
                  </a:lnTo>
                  <a:lnTo>
                    <a:pt x="362" y="1505"/>
                  </a:lnTo>
                  <a:lnTo>
                    <a:pt x="329" y="1486"/>
                  </a:lnTo>
                  <a:lnTo>
                    <a:pt x="302" y="1470"/>
                  </a:lnTo>
                  <a:lnTo>
                    <a:pt x="283" y="1459"/>
                  </a:lnTo>
                  <a:lnTo>
                    <a:pt x="275" y="1455"/>
                  </a:lnTo>
                  <a:cubicBezTo>
                    <a:pt x="273" y="1454"/>
                    <a:pt x="271" y="1451"/>
                    <a:pt x="271" y="1448"/>
                  </a:cubicBezTo>
                  <a:lnTo>
                    <a:pt x="272" y="1437"/>
                  </a:lnTo>
                  <a:lnTo>
                    <a:pt x="276" y="1408"/>
                  </a:lnTo>
                  <a:lnTo>
                    <a:pt x="279" y="1367"/>
                  </a:lnTo>
                  <a:lnTo>
                    <a:pt x="285" y="1320"/>
                  </a:lnTo>
                  <a:lnTo>
                    <a:pt x="290" y="1273"/>
                  </a:lnTo>
                  <a:lnTo>
                    <a:pt x="293" y="1232"/>
                  </a:lnTo>
                  <a:lnTo>
                    <a:pt x="297" y="1203"/>
                  </a:lnTo>
                  <a:lnTo>
                    <a:pt x="297" y="1192"/>
                  </a:lnTo>
                  <a:lnTo>
                    <a:pt x="299" y="1197"/>
                  </a:lnTo>
                  <a:lnTo>
                    <a:pt x="297" y="1194"/>
                  </a:lnTo>
                  <a:cubicBezTo>
                    <a:pt x="297" y="1194"/>
                    <a:pt x="296" y="1193"/>
                    <a:pt x="296" y="1193"/>
                  </a:cubicBezTo>
                  <a:lnTo>
                    <a:pt x="292" y="1184"/>
                  </a:lnTo>
                  <a:lnTo>
                    <a:pt x="278" y="1157"/>
                  </a:lnTo>
                  <a:lnTo>
                    <a:pt x="264" y="1129"/>
                  </a:lnTo>
                  <a:lnTo>
                    <a:pt x="260" y="1120"/>
                  </a:lnTo>
                  <a:lnTo>
                    <a:pt x="261" y="1121"/>
                  </a:lnTo>
                  <a:lnTo>
                    <a:pt x="259" y="1118"/>
                  </a:lnTo>
                  <a:cubicBezTo>
                    <a:pt x="258" y="1117"/>
                    <a:pt x="258" y="1117"/>
                    <a:pt x="258" y="1116"/>
                  </a:cubicBezTo>
                  <a:lnTo>
                    <a:pt x="256" y="1110"/>
                  </a:lnTo>
                  <a:lnTo>
                    <a:pt x="252" y="1093"/>
                  </a:lnTo>
                  <a:lnTo>
                    <a:pt x="247" y="1069"/>
                  </a:lnTo>
                  <a:lnTo>
                    <a:pt x="240" y="1044"/>
                  </a:lnTo>
                  <a:lnTo>
                    <a:pt x="233" y="1018"/>
                  </a:lnTo>
                  <a:lnTo>
                    <a:pt x="228" y="994"/>
                  </a:lnTo>
                  <a:lnTo>
                    <a:pt x="224" y="977"/>
                  </a:lnTo>
                  <a:lnTo>
                    <a:pt x="222" y="972"/>
                  </a:lnTo>
                  <a:cubicBezTo>
                    <a:pt x="221" y="969"/>
                    <a:pt x="222" y="966"/>
                    <a:pt x="224" y="964"/>
                  </a:cubicBezTo>
                  <a:lnTo>
                    <a:pt x="234" y="955"/>
                  </a:lnTo>
                  <a:lnTo>
                    <a:pt x="256" y="935"/>
                  </a:lnTo>
                  <a:lnTo>
                    <a:pt x="279" y="916"/>
                  </a:lnTo>
                  <a:lnTo>
                    <a:pt x="292" y="907"/>
                  </a:lnTo>
                  <a:lnTo>
                    <a:pt x="288" y="913"/>
                  </a:lnTo>
                  <a:lnTo>
                    <a:pt x="288" y="910"/>
                  </a:lnTo>
                  <a:cubicBezTo>
                    <a:pt x="288" y="910"/>
                    <a:pt x="289" y="909"/>
                    <a:pt x="289" y="908"/>
                  </a:cubicBezTo>
                  <a:lnTo>
                    <a:pt x="292" y="899"/>
                  </a:lnTo>
                  <a:lnTo>
                    <a:pt x="303" y="871"/>
                  </a:lnTo>
                  <a:lnTo>
                    <a:pt x="315" y="843"/>
                  </a:lnTo>
                  <a:lnTo>
                    <a:pt x="319" y="834"/>
                  </a:lnTo>
                  <a:lnTo>
                    <a:pt x="320" y="832"/>
                  </a:lnTo>
                  <a:cubicBezTo>
                    <a:pt x="321" y="829"/>
                    <a:pt x="323" y="827"/>
                    <a:pt x="326" y="827"/>
                  </a:cubicBezTo>
                  <a:lnTo>
                    <a:pt x="330" y="826"/>
                  </a:lnTo>
                  <a:lnTo>
                    <a:pt x="341" y="824"/>
                  </a:lnTo>
                  <a:lnTo>
                    <a:pt x="373" y="818"/>
                  </a:lnTo>
                  <a:lnTo>
                    <a:pt x="404" y="811"/>
                  </a:lnTo>
                  <a:lnTo>
                    <a:pt x="415" y="809"/>
                  </a:lnTo>
                  <a:lnTo>
                    <a:pt x="419" y="808"/>
                  </a:lnTo>
                  <a:lnTo>
                    <a:pt x="413" y="812"/>
                  </a:lnTo>
                  <a:lnTo>
                    <a:pt x="415" y="808"/>
                  </a:lnTo>
                  <a:lnTo>
                    <a:pt x="419" y="798"/>
                  </a:lnTo>
                  <a:lnTo>
                    <a:pt x="433" y="763"/>
                  </a:lnTo>
                  <a:lnTo>
                    <a:pt x="447" y="729"/>
                  </a:lnTo>
                  <a:lnTo>
                    <a:pt x="451" y="719"/>
                  </a:lnTo>
                  <a:lnTo>
                    <a:pt x="453" y="714"/>
                  </a:lnTo>
                  <a:lnTo>
                    <a:pt x="457" y="725"/>
                  </a:lnTo>
                  <a:lnTo>
                    <a:pt x="451" y="722"/>
                  </a:lnTo>
                  <a:lnTo>
                    <a:pt x="435" y="712"/>
                  </a:lnTo>
                  <a:lnTo>
                    <a:pt x="414" y="699"/>
                  </a:lnTo>
                  <a:lnTo>
                    <a:pt x="390" y="684"/>
                  </a:lnTo>
                  <a:lnTo>
                    <a:pt x="365" y="669"/>
                  </a:lnTo>
                  <a:lnTo>
                    <a:pt x="344" y="657"/>
                  </a:lnTo>
                  <a:lnTo>
                    <a:pt x="329" y="647"/>
                  </a:lnTo>
                  <a:lnTo>
                    <a:pt x="324" y="645"/>
                  </a:lnTo>
                  <a:cubicBezTo>
                    <a:pt x="320" y="643"/>
                    <a:pt x="318" y="638"/>
                    <a:pt x="320" y="634"/>
                  </a:cubicBezTo>
                  <a:lnTo>
                    <a:pt x="322" y="630"/>
                  </a:lnTo>
                  <a:lnTo>
                    <a:pt x="322" y="631"/>
                  </a:lnTo>
                  <a:lnTo>
                    <a:pt x="326" y="619"/>
                  </a:lnTo>
                  <a:lnTo>
                    <a:pt x="338" y="584"/>
                  </a:lnTo>
                  <a:lnTo>
                    <a:pt x="352" y="548"/>
                  </a:lnTo>
                  <a:lnTo>
                    <a:pt x="357" y="536"/>
                  </a:lnTo>
                  <a:cubicBezTo>
                    <a:pt x="357" y="536"/>
                    <a:pt x="358" y="535"/>
                    <a:pt x="358" y="535"/>
                  </a:cubicBezTo>
                  <a:lnTo>
                    <a:pt x="361" y="531"/>
                  </a:lnTo>
                  <a:lnTo>
                    <a:pt x="366" y="543"/>
                  </a:lnTo>
                  <a:lnTo>
                    <a:pt x="358" y="542"/>
                  </a:lnTo>
                  <a:lnTo>
                    <a:pt x="340" y="540"/>
                  </a:lnTo>
                  <a:lnTo>
                    <a:pt x="314" y="537"/>
                  </a:lnTo>
                  <a:lnTo>
                    <a:pt x="286" y="534"/>
                  </a:lnTo>
                  <a:lnTo>
                    <a:pt x="258" y="531"/>
                  </a:lnTo>
                  <a:lnTo>
                    <a:pt x="233" y="528"/>
                  </a:lnTo>
                  <a:lnTo>
                    <a:pt x="216" y="526"/>
                  </a:lnTo>
                  <a:lnTo>
                    <a:pt x="211" y="525"/>
                  </a:lnTo>
                  <a:cubicBezTo>
                    <a:pt x="209" y="525"/>
                    <a:pt x="207" y="524"/>
                    <a:pt x="206" y="522"/>
                  </a:cubicBezTo>
                  <a:lnTo>
                    <a:pt x="203" y="518"/>
                  </a:lnTo>
                  <a:cubicBezTo>
                    <a:pt x="202" y="517"/>
                    <a:pt x="202" y="516"/>
                    <a:pt x="202" y="515"/>
                  </a:cubicBezTo>
                  <a:lnTo>
                    <a:pt x="199" y="503"/>
                  </a:lnTo>
                  <a:lnTo>
                    <a:pt x="190" y="468"/>
                  </a:lnTo>
                  <a:lnTo>
                    <a:pt x="184" y="432"/>
                  </a:lnTo>
                  <a:lnTo>
                    <a:pt x="182" y="420"/>
                  </a:lnTo>
                  <a:cubicBezTo>
                    <a:pt x="181" y="419"/>
                    <a:pt x="181" y="418"/>
                    <a:pt x="182" y="417"/>
                  </a:cubicBezTo>
                  <a:lnTo>
                    <a:pt x="183" y="413"/>
                  </a:lnTo>
                  <a:lnTo>
                    <a:pt x="192" y="422"/>
                  </a:lnTo>
                  <a:lnTo>
                    <a:pt x="186" y="423"/>
                  </a:lnTo>
                  <a:lnTo>
                    <a:pt x="172" y="426"/>
                  </a:lnTo>
                  <a:lnTo>
                    <a:pt x="132" y="434"/>
                  </a:lnTo>
                  <a:lnTo>
                    <a:pt x="93" y="441"/>
                  </a:lnTo>
                  <a:lnTo>
                    <a:pt x="81" y="444"/>
                  </a:lnTo>
                  <a:lnTo>
                    <a:pt x="76" y="445"/>
                  </a:lnTo>
                  <a:cubicBezTo>
                    <a:pt x="73" y="446"/>
                    <a:pt x="69" y="444"/>
                    <a:pt x="68" y="442"/>
                  </a:cubicBezTo>
                  <a:lnTo>
                    <a:pt x="65" y="437"/>
                  </a:lnTo>
                  <a:lnTo>
                    <a:pt x="57" y="423"/>
                  </a:lnTo>
                  <a:lnTo>
                    <a:pt x="35" y="383"/>
                  </a:lnTo>
                  <a:lnTo>
                    <a:pt x="11" y="342"/>
                  </a:lnTo>
                  <a:lnTo>
                    <a:pt x="4" y="329"/>
                  </a:lnTo>
                  <a:lnTo>
                    <a:pt x="2" y="325"/>
                  </a:lnTo>
                  <a:cubicBezTo>
                    <a:pt x="0" y="321"/>
                    <a:pt x="0" y="317"/>
                    <a:pt x="3" y="315"/>
                  </a:cubicBezTo>
                  <a:lnTo>
                    <a:pt x="7" y="311"/>
                  </a:lnTo>
                  <a:lnTo>
                    <a:pt x="19" y="300"/>
                  </a:lnTo>
                  <a:lnTo>
                    <a:pt x="54" y="269"/>
                  </a:lnTo>
                  <a:lnTo>
                    <a:pt x="89" y="237"/>
                  </a:lnTo>
                  <a:lnTo>
                    <a:pt x="101" y="226"/>
                  </a:lnTo>
                  <a:lnTo>
                    <a:pt x="105" y="223"/>
                  </a:lnTo>
                  <a:lnTo>
                    <a:pt x="109" y="219"/>
                  </a:lnTo>
                  <a:lnTo>
                    <a:pt x="121" y="208"/>
                  </a:lnTo>
                  <a:lnTo>
                    <a:pt x="156" y="174"/>
                  </a:lnTo>
                  <a:lnTo>
                    <a:pt x="191" y="140"/>
                  </a:lnTo>
                  <a:lnTo>
                    <a:pt x="203" y="129"/>
                  </a:lnTo>
                  <a:lnTo>
                    <a:pt x="207" y="125"/>
                  </a:lnTo>
                  <a:cubicBezTo>
                    <a:pt x="208" y="123"/>
                    <a:pt x="210" y="122"/>
                    <a:pt x="212" y="122"/>
                  </a:cubicBezTo>
                  <a:lnTo>
                    <a:pt x="217" y="122"/>
                  </a:lnTo>
                  <a:lnTo>
                    <a:pt x="231" y="122"/>
                  </a:lnTo>
                  <a:lnTo>
                    <a:pt x="274" y="122"/>
                  </a:lnTo>
                  <a:lnTo>
                    <a:pt x="317" y="122"/>
                  </a:lnTo>
                  <a:lnTo>
                    <a:pt x="331" y="122"/>
                  </a:lnTo>
                  <a:lnTo>
                    <a:pt x="336" y="122"/>
                  </a:lnTo>
                  <a:lnTo>
                    <a:pt x="328" y="130"/>
                  </a:lnTo>
                  <a:lnTo>
                    <a:pt x="328" y="126"/>
                  </a:lnTo>
                  <a:lnTo>
                    <a:pt x="329" y="114"/>
                  </a:lnTo>
                  <a:lnTo>
                    <a:pt x="334" y="79"/>
                  </a:lnTo>
                  <a:lnTo>
                    <a:pt x="336" y="43"/>
                  </a:lnTo>
                  <a:lnTo>
                    <a:pt x="337" y="31"/>
                  </a:lnTo>
                  <a:lnTo>
                    <a:pt x="337" y="27"/>
                  </a:lnTo>
                  <a:cubicBezTo>
                    <a:pt x="337" y="25"/>
                    <a:pt x="339" y="22"/>
                    <a:pt x="341" y="21"/>
                  </a:cubicBezTo>
                  <a:cubicBezTo>
                    <a:pt x="343" y="19"/>
                    <a:pt x="346" y="19"/>
                    <a:pt x="348" y="20"/>
                  </a:cubicBezTo>
                  <a:lnTo>
                    <a:pt x="353" y="22"/>
                  </a:lnTo>
                  <a:lnTo>
                    <a:pt x="368" y="29"/>
                  </a:lnTo>
                  <a:lnTo>
                    <a:pt x="409" y="49"/>
                  </a:lnTo>
                  <a:lnTo>
                    <a:pt x="450" y="68"/>
                  </a:lnTo>
                  <a:lnTo>
                    <a:pt x="464" y="75"/>
                  </a:lnTo>
                  <a:lnTo>
                    <a:pt x="468" y="77"/>
                  </a:lnTo>
                  <a:lnTo>
                    <a:pt x="462" y="77"/>
                  </a:lnTo>
                  <a:lnTo>
                    <a:pt x="468" y="74"/>
                  </a:lnTo>
                  <a:lnTo>
                    <a:pt x="484" y="65"/>
                  </a:lnTo>
                  <a:lnTo>
                    <a:pt x="507" y="53"/>
                  </a:lnTo>
                  <a:lnTo>
                    <a:pt x="533" y="39"/>
                  </a:lnTo>
                  <a:lnTo>
                    <a:pt x="558" y="25"/>
                  </a:lnTo>
                  <a:lnTo>
                    <a:pt x="581" y="13"/>
                  </a:lnTo>
                  <a:lnTo>
                    <a:pt x="597" y="4"/>
                  </a:lnTo>
                  <a:lnTo>
                    <a:pt x="603" y="1"/>
                  </a:lnTo>
                  <a:cubicBezTo>
                    <a:pt x="605" y="0"/>
                    <a:pt x="608" y="0"/>
                    <a:pt x="610" y="1"/>
                  </a:cubicBezTo>
                  <a:lnTo>
                    <a:pt x="614" y="3"/>
                  </a:lnTo>
                  <a:lnTo>
                    <a:pt x="626" y="9"/>
                  </a:lnTo>
                  <a:lnTo>
                    <a:pt x="662" y="27"/>
                  </a:lnTo>
                  <a:lnTo>
                    <a:pt x="698" y="44"/>
                  </a:lnTo>
                  <a:lnTo>
                    <a:pt x="711" y="50"/>
                  </a:lnTo>
                  <a:lnTo>
                    <a:pt x="715" y="52"/>
                  </a:lnTo>
                  <a:lnTo>
                    <a:pt x="711" y="52"/>
                  </a:lnTo>
                  <a:lnTo>
                    <a:pt x="715" y="51"/>
                  </a:lnTo>
                  <a:lnTo>
                    <a:pt x="727" y="48"/>
                  </a:lnTo>
                  <a:lnTo>
                    <a:pt x="765" y="39"/>
                  </a:lnTo>
                  <a:lnTo>
                    <a:pt x="803" y="29"/>
                  </a:lnTo>
                  <a:lnTo>
                    <a:pt x="817" y="26"/>
                  </a:lnTo>
                  <a:lnTo>
                    <a:pt x="822" y="25"/>
                  </a:lnTo>
                  <a:cubicBezTo>
                    <a:pt x="825" y="24"/>
                    <a:pt x="828" y="25"/>
                    <a:pt x="830" y="27"/>
                  </a:cubicBezTo>
                  <a:lnTo>
                    <a:pt x="1052" y="292"/>
                  </a:lnTo>
                  <a:lnTo>
                    <a:pt x="1041" y="291"/>
                  </a:lnTo>
                  <a:lnTo>
                    <a:pt x="1125" y="231"/>
                  </a:lnTo>
                  <a:cubicBezTo>
                    <a:pt x="1128" y="229"/>
                    <a:pt x="1132" y="229"/>
                    <a:pt x="1135" y="232"/>
                  </a:cubicBezTo>
                  <a:lnTo>
                    <a:pt x="1281" y="376"/>
                  </a:lnTo>
                  <a:cubicBezTo>
                    <a:pt x="1283" y="377"/>
                    <a:pt x="1284" y="380"/>
                    <a:pt x="1283" y="382"/>
                  </a:cubicBezTo>
                  <a:lnTo>
                    <a:pt x="1275" y="471"/>
                  </a:lnTo>
                  <a:lnTo>
                    <a:pt x="1272" y="464"/>
                  </a:lnTo>
                  <a:lnTo>
                    <a:pt x="1471" y="599"/>
                  </a:lnTo>
                  <a:lnTo>
                    <a:pt x="1466" y="597"/>
                  </a:lnTo>
                  <a:lnTo>
                    <a:pt x="1608" y="597"/>
                  </a:lnTo>
                  <a:lnTo>
                    <a:pt x="1604" y="599"/>
                  </a:lnTo>
                  <a:lnTo>
                    <a:pt x="1771" y="473"/>
                  </a:lnTo>
                  <a:cubicBezTo>
                    <a:pt x="1772" y="472"/>
                    <a:pt x="1773" y="472"/>
                    <a:pt x="1774" y="472"/>
                  </a:cubicBezTo>
                  <a:lnTo>
                    <a:pt x="2018" y="440"/>
                  </a:lnTo>
                  <a:cubicBezTo>
                    <a:pt x="2022" y="439"/>
                    <a:pt x="2026" y="441"/>
                    <a:pt x="2027" y="445"/>
                  </a:cubicBezTo>
                  <a:lnTo>
                    <a:pt x="2046" y="510"/>
                  </a:lnTo>
                  <a:lnTo>
                    <a:pt x="2041" y="505"/>
                  </a:lnTo>
                  <a:lnTo>
                    <a:pt x="2283" y="598"/>
                  </a:lnTo>
                  <a:cubicBezTo>
                    <a:pt x="2287" y="599"/>
                    <a:pt x="2289" y="603"/>
                    <a:pt x="2288" y="607"/>
                  </a:cubicBezTo>
                  <a:lnTo>
                    <a:pt x="2213" y="971"/>
                  </a:lnTo>
                  <a:cubicBezTo>
                    <a:pt x="2213" y="975"/>
                    <a:pt x="2209" y="977"/>
                    <a:pt x="2205" y="977"/>
                  </a:cubicBezTo>
                  <a:lnTo>
                    <a:pt x="2121" y="977"/>
                  </a:lnTo>
                  <a:lnTo>
                    <a:pt x="2129" y="969"/>
                  </a:lnTo>
                  <a:lnTo>
                    <a:pt x="2129" y="1048"/>
                  </a:lnTo>
                  <a:cubicBezTo>
                    <a:pt x="2129" y="1051"/>
                    <a:pt x="2128" y="1053"/>
                    <a:pt x="2127" y="1055"/>
                  </a:cubicBezTo>
                  <a:cubicBezTo>
                    <a:pt x="2125" y="1056"/>
                    <a:pt x="2122" y="1057"/>
                    <a:pt x="2120" y="1056"/>
                  </a:cubicBezTo>
                  <a:lnTo>
                    <a:pt x="2037" y="1042"/>
                  </a:lnTo>
                  <a:lnTo>
                    <a:pt x="2046" y="1036"/>
                  </a:lnTo>
                  <a:lnTo>
                    <a:pt x="2019" y="1166"/>
                  </a:lnTo>
                  <a:cubicBezTo>
                    <a:pt x="2019" y="1169"/>
                    <a:pt x="2017" y="1171"/>
                    <a:pt x="2014" y="1172"/>
                  </a:cubicBezTo>
                  <a:lnTo>
                    <a:pt x="1863" y="1218"/>
                  </a:lnTo>
                  <a:lnTo>
                    <a:pt x="1867" y="1206"/>
                  </a:lnTo>
                  <a:lnTo>
                    <a:pt x="1920" y="1295"/>
                  </a:lnTo>
                  <a:cubicBezTo>
                    <a:pt x="1923" y="1299"/>
                    <a:pt x="1921" y="1304"/>
                    <a:pt x="1918" y="1306"/>
                  </a:cubicBezTo>
                  <a:lnTo>
                    <a:pt x="1843" y="1353"/>
                  </a:lnTo>
                  <a:lnTo>
                    <a:pt x="1846" y="1344"/>
                  </a:lnTo>
                  <a:lnTo>
                    <a:pt x="1872" y="1428"/>
                  </a:lnTo>
                  <a:lnTo>
                    <a:pt x="1868" y="1423"/>
                  </a:lnTo>
                  <a:lnTo>
                    <a:pt x="2015" y="1492"/>
                  </a:lnTo>
                  <a:cubicBezTo>
                    <a:pt x="2019" y="1494"/>
                    <a:pt x="2021" y="1499"/>
                    <a:pt x="2019" y="1503"/>
                  </a:cubicBezTo>
                  <a:lnTo>
                    <a:pt x="1983" y="1583"/>
                  </a:lnTo>
                  <a:lnTo>
                    <a:pt x="1980" y="1573"/>
                  </a:lnTo>
                  <a:lnTo>
                    <a:pt x="2087" y="1657"/>
                  </a:lnTo>
                  <a:cubicBezTo>
                    <a:pt x="2089" y="1659"/>
                    <a:pt x="2090" y="1661"/>
                    <a:pt x="2090" y="1663"/>
                  </a:cubicBezTo>
                  <a:cubicBezTo>
                    <a:pt x="2091" y="1665"/>
                    <a:pt x="2090" y="1667"/>
                    <a:pt x="2088" y="1669"/>
                  </a:cubicBezTo>
                  <a:lnTo>
                    <a:pt x="2025" y="1738"/>
                  </a:lnTo>
                  <a:cubicBezTo>
                    <a:pt x="2023" y="1740"/>
                    <a:pt x="2020" y="1741"/>
                    <a:pt x="2016" y="1740"/>
                  </a:cubicBezTo>
                  <a:lnTo>
                    <a:pt x="1928" y="1704"/>
                  </a:lnTo>
                  <a:lnTo>
                    <a:pt x="1938" y="1701"/>
                  </a:lnTo>
                  <a:lnTo>
                    <a:pt x="1876" y="1789"/>
                  </a:lnTo>
                  <a:cubicBezTo>
                    <a:pt x="1874" y="1791"/>
                    <a:pt x="1872" y="1793"/>
                    <a:pt x="1869" y="1792"/>
                  </a:cubicBezTo>
                  <a:cubicBezTo>
                    <a:pt x="1867" y="1792"/>
                    <a:pt x="1864" y="1791"/>
                    <a:pt x="1863" y="1789"/>
                  </a:cubicBezTo>
                  <a:lnTo>
                    <a:pt x="1859" y="1783"/>
                  </a:lnTo>
                  <a:lnTo>
                    <a:pt x="1848" y="1766"/>
                  </a:lnTo>
                  <a:lnTo>
                    <a:pt x="1833" y="1742"/>
                  </a:lnTo>
                  <a:lnTo>
                    <a:pt x="1816" y="1715"/>
                  </a:lnTo>
                  <a:lnTo>
                    <a:pt x="1799" y="1687"/>
                  </a:lnTo>
                  <a:lnTo>
                    <a:pt x="1784" y="1663"/>
                  </a:lnTo>
                  <a:lnTo>
                    <a:pt x="1773" y="1646"/>
                  </a:lnTo>
                  <a:lnTo>
                    <a:pt x="1769" y="1640"/>
                  </a:lnTo>
                  <a:lnTo>
                    <a:pt x="1781" y="1641"/>
                  </a:lnTo>
                  <a:lnTo>
                    <a:pt x="1689" y="1725"/>
                  </a:lnTo>
                  <a:cubicBezTo>
                    <a:pt x="1686" y="1728"/>
                    <a:pt x="1682" y="1728"/>
                    <a:pt x="1679" y="1726"/>
                  </a:cubicBezTo>
                  <a:lnTo>
                    <a:pt x="1635" y="1693"/>
                  </a:lnTo>
                  <a:cubicBezTo>
                    <a:pt x="1633" y="1692"/>
                    <a:pt x="1632" y="1690"/>
                    <a:pt x="1632" y="1687"/>
                  </a:cubicBezTo>
                  <a:cubicBezTo>
                    <a:pt x="1631" y="1685"/>
                    <a:pt x="1632" y="1683"/>
                    <a:pt x="1633" y="1681"/>
                  </a:cubicBezTo>
                  <a:lnTo>
                    <a:pt x="1686" y="1616"/>
                  </a:lnTo>
                  <a:lnTo>
                    <a:pt x="1685" y="1625"/>
                  </a:lnTo>
                  <a:lnTo>
                    <a:pt x="1667" y="1592"/>
                  </a:lnTo>
                  <a:lnTo>
                    <a:pt x="1679" y="1595"/>
                  </a:lnTo>
                  <a:lnTo>
                    <a:pt x="1555" y="1675"/>
                  </a:lnTo>
                  <a:cubicBezTo>
                    <a:pt x="1551" y="1678"/>
                    <a:pt x="1546" y="1677"/>
                    <a:pt x="1544" y="1673"/>
                  </a:cubicBezTo>
                  <a:lnTo>
                    <a:pt x="1491" y="1598"/>
                  </a:lnTo>
                  <a:cubicBezTo>
                    <a:pt x="1490" y="1597"/>
                    <a:pt x="1490" y="1596"/>
                    <a:pt x="1490" y="1595"/>
                  </a:cubicBezTo>
                  <a:lnTo>
                    <a:pt x="1481" y="1544"/>
                  </a:lnTo>
                  <a:lnTo>
                    <a:pt x="1481" y="1545"/>
                  </a:lnTo>
                  <a:lnTo>
                    <a:pt x="1468" y="1512"/>
                  </a:lnTo>
                  <a:lnTo>
                    <a:pt x="1478" y="1517"/>
                  </a:lnTo>
                  <a:lnTo>
                    <a:pt x="1394" y="1550"/>
                  </a:lnTo>
                  <a:lnTo>
                    <a:pt x="1395" y="1549"/>
                  </a:lnTo>
                  <a:lnTo>
                    <a:pt x="1346" y="1577"/>
                  </a:lnTo>
                  <a:cubicBezTo>
                    <a:pt x="1344" y="1579"/>
                    <a:pt x="1341" y="1579"/>
                    <a:pt x="1338" y="1577"/>
                  </a:cubicBezTo>
                  <a:lnTo>
                    <a:pt x="1280" y="1539"/>
                  </a:lnTo>
                  <a:lnTo>
                    <a:pt x="1285" y="1540"/>
                  </a:lnTo>
                  <a:lnTo>
                    <a:pt x="1232" y="1545"/>
                  </a:lnTo>
                  <a:cubicBezTo>
                    <a:pt x="1229" y="1546"/>
                    <a:pt x="1225" y="1544"/>
                    <a:pt x="1224" y="1541"/>
                  </a:cubicBezTo>
                  <a:lnTo>
                    <a:pt x="1198" y="1480"/>
                  </a:lnTo>
                  <a:lnTo>
                    <a:pt x="1203" y="1484"/>
                  </a:lnTo>
                  <a:lnTo>
                    <a:pt x="1123" y="1461"/>
                  </a:lnTo>
                  <a:cubicBezTo>
                    <a:pt x="1122" y="1461"/>
                    <a:pt x="1120" y="1460"/>
                    <a:pt x="1119" y="1458"/>
                  </a:cubicBezTo>
                  <a:lnTo>
                    <a:pt x="1101" y="1435"/>
                  </a:lnTo>
                  <a:lnTo>
                    <a:pt x="1112" y="1437"/>
                  </a:lnTo>
                  <a:lnTo>
                    <a:pt x="1036" y="1483"/>
                  </a:lnTo>
                  <a:lnTo>
                    <a:pt x="960" y="1526"/>
                  </a:lnTo>
                  <a:cubicBezTo>
                    <a:pt x="960" y="1527"/>
                    <a:pt x="959" y="1527"/>
                    <a:pt x="958" y="1527"/>
                  </a:cubicBezTo>
                  <a:lnTo>
                    <a:pt x="883" y="1545"/>
                  </a:lnTo>
                  <a:lnTo>
                    <a:pt x="889" y="1534"/>
                  </a:lnTo>
                  <a:lnTo>
                    <a:pt x="925" y="1613"/>
                  </a:lnTo>
                  <a:cubicBezTo>
                    <a:pt x="926" y="1615"/>
                    <a:pt x="926" y="1617"/>
                    <a:pt x="925" y="1620"/>
                  </a:cubicBezTo>
                  <a:lnTo>
                    <a:pt x="894" y="1695"/>
                  </a:lnTo>
                  <a:cubicBezTo>
                    <a:pt x="893" y="1696"/>
                    <a:pt x="892" y="1697"/>
                    <a:pt x="891" y="1698"/>
                  </a:cubicBezTo>
                  <a:lnTo>
                    <a:pt x="842" y="1736"/>
                  </a:lnTo>
                  <a:cubicBezTo>
                    <a:pt x="840" y="1738"/>
                    <a:pt x="836" y="1738"/>
                    <a:pt x="833" y="1736"/>
                  </a:cubicBezTo>
                  <a:lnTo>
                    <a:pt x="793" y="1708"/>
                  </a:lnTo>
                  <a:lnTo>
                    <a:pt x="803" y="1707"/>
                  </a:lnTo>
                  <a:lnTo>
                    <a:pt x="796" y="1714"/>
                  </a:lnTo>
                  <a:lnTo>
                    <a:pt x="781" y="1731"/>
                  </a:lnTo>
                  <a:lnTo>
                    <a:pt x="766" y="1748"/>
                  </a:lnTo>
                  <a:lnTo>
                    <a:pt x="760" y="1757"/>
                  </a:lnTo>
                  <a:close/>
                  <a:moveTo>
                    <a:pt x="754" y="1737"/>
                  </a:moveTo>
                  <a:lnTo>
                    <a:pt x="769" y="1720"/>
                  </a:lnTo>
                  <a:lnTo>
                    <a:pt x="785" y="1703"/>
                  </a:lnTo>
                  <a:lnTo>
                    <a:pt x="792" y="1696"/>
                  </a:lnTo>
                  <a:cubicBezTo>
                    <a:pt x="795" y="1693"/>
                    <a:pt x="799" y="1693"/>
                    <a:pt x="802" y="1695"/>
                  </a:cubicBezTo>
                  <a:lnTo>
                    <a:pt x="842" y="1723"/>
                  </a:lnTo>
                  <a:lnTo>
                    <a:pt x="833" y="1723"/>
                  </a:lnTo>
                  <a:lnTo>
                    <a:pt x="882" y="1685"/>
                  </a:lnTo>
                  <a:lnTo>
                    <a:pt x="879" y="1688"/>
                  </a:lnTo>
                  <a:lnTo>
                    <a:pt x="910" y="1613"/>
                  </a:lnTo>
                  <a:lnTo>
                    <a:pt x="910" y="1620"/>
                  </a:lnTo>
                  <a:lnTo>
                    <a:pt x="874" y="1541"/>
                  </a:lnTo>
                  <a:cubicBezTo>
                    <a:pt x="873" y="1539"/>
                    <a:pt x="873" y="1536"/>
                    <a:pt x="874" y="1534"/>
                  </a:cubicBezTo>
                  <a:cubicBezTo>
                    <a:pt x="875" y="1532"/>
                    <a:pt x="877" y="1530"/>
                    <a:pt x="880" y="1530"/>
                  </a:cubicBezTo>
                  <a:lnTo>
                    <a:pt x="955" y="1512"/>
                  </a:lnTo>
                  <a:lnTo>
                    <a:pt x="952" y="1513"/>
                  </a:lnTo>
                  <a:lnTo>
                    <a:pt x="1027" y="1470"/>
                  </a:lnTo>
                  <a:lnTo>
                    <a:pt x="1103" y="1424"/>
                  </a:lnTo>
                  <a:cubicBezTo>
                    <a:pt x="1107" y="1422"/>
                    <a:pt x="1111" y="1422"/>
                    <a:pt x="1114" y="1426"/>
                  </a:cubicBezTo>
                  <a:lnTo>
                    <a:pt x="1132" y="1449"/>
                  </a:lnTo>
                  <a:lnTo>
                    <a:pt x="1128" y="1446"/>
                  </a:lnTo>
                  <a:lnTo>
                    <a:pt x="1208" y="1469"/>
                  </a:lnTo>
                  <a:cubicBezTo>
                    <a:pt x="1210" y="1469"/>
                    <a:pt x="1212" y="1471"/>
                    <a:pt x="1213" y="1473"/>
                  </a:cubicBezTo>
                  <a:lnTo>
                    <a:pt x="1239" y="1534"/>
                  </a:lnTo>
                  <a:lnTo>
                    <a:pt x="1231" y="1529"/>
                  </a:lnTo>
                  <a:lnTo>
                    <a:pt x="1284" y="1524"/>
                  </a:lnTo>
                  <a:cubicBezTo>
                    <a:pt x="1286" y="1524"/>
                    <a:pt x="1287" y="1525"/>
                    <a:pt x="1289" y="1526"/>
                  </a:cubicBezTo>
                  <a:lnTo>
                    <a:pt x="1347" y="1564"/>
                  </a:lnTo>
                  <a:lnTo>
                    <a:pt x="1338" y="1564"/>
                  </a:lnTo>
                  <a:lnTo>
                    <a:pt x="1387" y="1536"/>
                  </a:lnTo>
                  <a:cubicBezTo>
                    <a:pt x="1388" y="1535"/>
                    <a:pt x="1388" y="1535"/>
                    <a:pt x="1389" y="1535"/>
                  </a:cubicBezTo>
                  <a:lnTo>
                    <a:pt x="1473" y="1502"/>
                  </a:lnTo>
                  <a:cubicBezTo>
                    <a:pt x="1477" y="1500"/>
                    <a:pt x="1481" y="1502"/>
                    <a:pt x="1483" y="1507"/>
                  </a:cubicBezTo>
                  <a:lnTo>
                    <a:pt x="1496" y="1540"/>
                  </a:lnTo>
                  <a:cubicBezTo>
                    <a:pt x="1496" y="1540"/>
                    <a:pt x="1496" y="1541"/>
                    <a:pt x="1496" y="1541"/>
                  </a:cubicBezTo>
                  <a:lnTo>
                    <a:pt x="1505" y="1592"/>
                  </a:lnTo>
                  <a:lnTo>
                    <a:pt x="1504" y="1589"/>
                  </a:lnTo>
                  <a:lnTo>
                    <a:pt x="1557" y="1664"/>
                  </a:lnTo>
                  <a:lnTo>
                    <a:pt x="1546" y="1662"/>
                  </a:lnTo>
                  <a:lnTo>
                    <a:pt x="1670" y="1582"/>
                  </a:lnTo>
                  <a:cubicBezTo>
                    <a:pt x="1672" y="1581"/>
                    <a:pt x="1674" y="1580"/>
                    <a:pt x="1676" y="1581"/>
                  </a:cubicBezTo>
                  <a:cubicBezTo>
                    <a:pt x="1679" y="1581"/>
                    <a:pt x="1680" y="1583"/>
                    <a:pt x="1681" y="1585"/>
                  </a:cubicBezTo>
                  <a:lnTo>
                    <a:pt x="1699" y="1618"/>
                  </a:lnTo>
                  <a:cubicBezTo>
                    <a:pt x="1701" y="1620"/>
                    <a:pt x="1701" y="1624"/>
                    <a:pt x="1699" y="1627"/>
                  </a:cubicBezTo>
                  <a:lnTo>
                    <a:pt x="1646" y="1692"/>
                  </a:lnTo>
                  <a:lnTo>
                    <a:pt x="1644" y="1680"/>
                  </a:lnTo>
                  <a:lnTo>
                    <a:pt x="1688" y="1713"/>
                  </a:lnTo>
                  <a:lnTo>
                    <a:pt x="1678" y="1714"/>
                  </a:lnTo>
                  <a:lnTo>
                    <a:pt x="1770" y="1630"/>
                  </a:lnTo>
                  <a:cubicBezTo>
                    <a:pt x="1772" y="1628"/>
                    <a:pt x="1774" y="1627"/>
                    <a:pt x="1776" y="1628"/>
                  </a:cubicBezTo>
                  <a:cubicBezTo>
                    <a:pt x="1779" y="1628"/>
                    <a:pt x="1781" y="1629"/>
                    <a:pt x="1782" y="1631"/>
                  </a:cubicBezTo>
                  <a:lnTo>
                    <a:pt x="1786" y="1637"/>
                  </a:lnTo>
                  <a:lnTo>
                    <a:pt x="1797" y="1654"/>
                  </a:lnTo>
                  <a:lnTo>
                    <a:pt x="1812" y="1678"/>
                  </a:lnTo>
                  <a:lnTo>
                    <a:pt x="1829" y="1706"/>
                  </a:lnTo>
                  <a:lnTo>
                    <a:pt x="1846" y="1733"/>
                  </a:lnTo>
                  <a:lnTo>
                    <a:pt x="1861" y="1757"/>
                  </a:lnTo>
                  <a:lnTo>
                    <a:pt x="1872" y="1774"/>
                  </a:lnTo>
                  <a:lnTo>
                    <a:pt x="1876" y="1780"/>
                  </a:lnTo>
                  <a:lnTo>
                    <a:pt x="1863" y="1780"/>
                  </a:lnTo>
                  <a:lnTo>
                    <a:pt x="1925" y="1692"/>
                  </a:lnTo>
                  <a:cubicBezTo>
                    <a:pt x="1927" y="1689"/>
                    <a:pt x="1931" y="1688"/>
                    <a:pt x="1934" y="1689"/>
                  </a:cubicBezTo>
                  <a:lnTo>
                    <a:pt x="2022" y="1725"/>
                  </a:lnTo>
                  <a:lnTo>
                    <a:pt x="2014" y="1727"/>
                  </a:lnTo>
                  <a:lnTo>
                    <a:pt x="2077" y="1658"/>
                  </a:lnTo>
                  <a:lnTo>
                    <a:pt x="2078" y="1670"/>
                  </a:lnTo>
                  <a:lnTo>
                    <a:pt x="1971" y="1586"/>
                  </a:lnTo>
                  <a:cubicBezTo>
                    <a:pt x="1968" y="1583"/>
                    <a:pt x="1967" y="1580"/>
                    <a:pt x="1968" y="1576"/>
                  </a:cubicBezTo>
                  <a:lnTo>
                    <a:pt x="2004" y="1496"/>
                  </a:lnTo>
                  <a:lnTo>
                    <a:pt x="2008" y="1507"/>
                  </a:lnTo>
                  <a:lnTo>
                    <a:pt x="1861" y="1438"/>
                  </a:lnTo>
                  <a:cubicBezTo>
                    <a:pt x="1859" y="1437"/>
                    <a:pt x="1857" y="1435"/>
                    <a:pt x="1857" y="1433"/>
                  </a:cubicBezTo>
                  <a:lnTo>
                    <a:pt x="1831" y="1349"/>
                  </a:lnTo>
                  <a:cubicBezTo>
                    <a:pt x="1830" y="1345"/>
                    <a:pt x="1831" y="1342"/>
                    <a:pt x="1834" y="1340"/>
                  </a:cubicBezTo>
                  <a:lnTo>
                    <a:pt x="1909" y="1293"/>
                  </a:lnTo>
                  <a:lnTo>
                    <a:pt x="1907" y="1304"/>
                  </a:lnTo>
                  <a:lnTo>
                    <a:pt x="1854" y="1215"/>
                  </a:lnTo>
                  <a:cubicBezTo>
                    <a:pt x="1852" y="1212"/>
                    <a:pt x="1852" y="1210"/>
                    <a:pt x="1853" y="1208"/>
                  </a:cubicBezTo>
                  <a:cubicBezTo>
                    <a:pt x="1854" y="1205"/>
                    <a:pt x="1856" y="1204"/>
                    <a:pt x="1858" y="1203"/>
                  </a:cubicBezTo>
                  <a:lnTo>
                    <a:pt x="2009" y="1157"/>
                  </a:lnTo>
                  <a:lnTo>
                    <a:pt x="2004" y="1163"/>
                  </a:lnTo>
                  <a:lnTo>
                    <a:pt x="2031" y="1033"/>
                  </a:lnTo>
                  <a:cubicBezTo>
                    <a:pt x="2031" y="1029"/>
                    <a:pt x="2036" y="1026"/>
                    <a:pt x="2040" y="1027"/>
                  </a:cubicBezTo>
                  <a:lnTo>
                    <a:pt x="2123" y="1041"/>
                  </a:lnTo>
                  <a:lnTo>
                    <a:pt x="2113" y="1048"/>
                  </a:lnTo>
                  <a:lnTo>
                    <a:pt x="2113" y="969"/>
                  </a:lnTo>
                  <a:cubicBezTo>
                    <a:pt x="2113" y="965"/>
                    <a:pt x="2117" y="961"/>
                    <a:pt x="2121" y="961"/>
                  </a:cubicBezTo>
                  <a:lnTo>
                    <a:pt x="2205" y="961"/>
                  </a:lnTo>
                  <a:lnTo>
                    <a:pt x="2198" y="968"/>
                  </a:lnTo>
                  <a:lnTo>
                    <a:pt x="2273" y="604"/>
                  </a:lnTo>
                  <a:lnTo>
                    <a:pt x="2278" y="613"/>
                  </a:lnTo>
                  <a:lnTo>
                    <a:pt x="2036" y="520"/>
                  </a:lnTo>
                  <a:cubicBezTo>
                    <a:pt x="2033" y="519"/>
                    <a:pt x="2031" y="517"/>
                    <a:pt x="2031" y="515"/>
                  </a:cubicBezTo>
                  <a:lnTo>
                    <a:pt x="2012" y="450"/>
                  </a:lnTo>
                  <a:lnTo>
                    <a:pt x="2021" y="455"/>
                  </a:lnTo>
                  <a:lnTo>
                    <a:pt x="1777" y="487"/>
                  </a:lnTo>
                  <a:lnTo>
                    <a:pt x="1780" y="486"/>
                  </a:lnTo>
                  <a:lnTo>
                    <a:pt x="1613" y="612"/>
                  </a:lnTo>
                  <a:cubicBezTo>
                    <a:pt x="1612" y="613"/>
                    <a:pt x="1610" y="613"/>
                    <a:pt x="1608" y="613"/>
                  </a:cubicBezTo>
                  <a:lnTo>
                    <a:pt x="1466" y="613"/>
                  </a:lnTo>
                  <a:cubicBezTo>
                    <a:pt x="1465" y="613"/>
                    <a:pt x="1463" y="613"/>
                    <a:pt x="1462" y="612"/>
                  </a:cubicBezTo>
                  <a:lnTo>
                    <a:pt x="1263" y="477"/>
                  </a:lnTo>
                  <a:cubicBezTo>
                    <a:pt x="1261" y="475"/>
                    <a:pt x="1259" y="473"/>
                    <a:pt x="1259" y="470"/>
                  </a:cubicBezTo>
                  <a:lnTo>
                    <a:pt x="1267" y="381"/>
                  </a:lnTo>
                  <a:lnTo>
                    <a:pt x="1270" y="387"/>
                  </a:lnTo>
                  <a:lnTo>
                    <a:pt x="1124" y="243"/>
                  </a:lnTo>
                  <a:lnTo>
                    <a:pt x="1134" y="244"/>
                  </a:lnTo>
                  <a:lnTo>
                    <a:pt x="1050" y="304"/>
                  </a:lnTo>
                  <a:cubicBezTo>
                    <a:pt x="1047" y="306"/>
                    <a:pt x="1042" y="306"/>
                    <a:pt x="1039" y="303"/>
                  </a:cubicBezTo>
                  <a:lnTo>
                    <a:pt x="817" y="38"/>
                  </a:lnTo>
                  <a:lnTo>
                    <a:pt x="825" y="40"/>
                  </a:lnTo>
                  <a:lnTo>
                    <a:pt x="820" y="41"/>
                  </a:lnTo>
                  <a:lnTo>
                    <a:pt x="807" y="44"/>
                  </a:lnTo>
                  <a:lnTo>
                    <a:pt x="768" y="54"/>
                  </a:lnTo>
                  <a:lnTo>
                    <a:pt x="730" y="63"/>
                  </a:lnTo>
                  <a:lnTo>
                    <a:pt x="718" y="66"/>
                  </a:lnTo>
                  <a:lnTo>
                    <a:pt x="714" y="67"/>
                  </a:lnTo>
                  <a:cubicBezTo>
                    <a:pt x="713" y="68"/>
                    <a:pt x="711" y="68"/>
                    <a:pt x="709" y="67"/>
                  </a:cubicBezTo>
                  <a:lnTo>
                    <a:pt x="704" y="65"/>
                  </a:lnTo>
                  <a:lnTo>
                    <a:pt x="691" y="59"/>
                  </a:lnTo>
                  <a:lnTo>
                    <a:pt x="655" y="42"/>
                  </a:lnTo>
                  <a:lnTo>
                    <a:pt x="619" y="24"/>
                  </a:lnTo>
                  <a:lnTo>
                    <a:pt x="607" y="18"/>
                  </a:lnTo>
                  <a:lnTo>
                    <a:pt x="603" y="16"/>
                  </a:lnTo>
                  <a:lnTo>
                    <a:pt x="610" y="16"/>
                  </a:lnTo>
                  <a:lnTo>
                    <a:pt x="604" y="18"/>
                  </a:lnTo>
                  <a:lnTo>
                    <a:pt x="588" y="28"/>
                  </a:lnTo>
                  <a:lnTo>
                    <a:pt x="565" y="39"/>
                  </a:lnTo>
                  <a:lnTo>
                    <a:pt x="540" y="54"/>
                  </a:lnTo>
                  <a:lnTo>
                    <a:pt x="514" y="68"/>
                  </a:lnTo>
                  <a:lnTo>
                    <a:pt x="491" y="79"/>
                  </a:lnTo>
                  <a:lnTo>
                    <a:pt x="475" y="89"/>
                  </a:lnTo>
                  <a:lnTo>
                    <a:pt x="469" y="92"/>
                  </a:lnTo>
                  <a:cubicBezTo>
                    <a:pt x="467" y="93"/>
                    <a:pt x="465" y="93"/>
                    <a:pt x="462" y="92"/>
                  </a:cubicBezTo>
                  <a:lnTo>
                    <a:pt x="457" y="90"/>
                  </a:lnTo>
                  <a:lnTo>
                    <a:pt x="443" y="83"/>
                  </a:lnTo>
                  <a:lnTo>
                    <a:pt x="402" y="64"/>
                  </a:lnTo>
                  <a:lnTo>
                    <a:pt x="361" y="44"/>
                  </a:lnTo>
                  <a:lnTo>
                    <a:pt x="347" y="37"/>
                  </a:lnTo>
                  <a:lnTo>
                    <a:pt x="342" y="35"/>
                  </a:lnTo>
                  <a:lnTo>
                    <a:pt x="353" y="27"/>
                  </a:lnTo>
                  <a:lnTo>
                    <a:pt x="353" y="32"/>
                  </a:lnTo>
                  <a:lnTo>
                    <a:pt x="352" y="44"/>
                  </a:lnTo>
                  <a:lnTo>
                    <a:pt x="349" y="80"/>
                  </a:lnTo>
                  <a:lnTo>
                    <a:pt x="345" y="115"/>
                  </a:lnTo>
                  <a:lnTo>
                    <a:pt x="344" y="126"/>
                  </a:lnTo>
                  <a:lnTo>
                    <a:pt x="344" y="130"/>
                  </a:lnTo>
                  <a:cubicBezTo>
                    <a:pt x="344" y="135"/>
                    <a:pt x="341" y="138"/>
                    <a:pt x="336" y="138"/>
                  </a:cubicBezTo>
                  <a:lnTo>
                    <a:pt x="331" y="138"/>
                  </a:lnTo>
                  <a:lnTo>
                    <a:pt x="317" y="138"/>
                  </a:lnTo>
                  <a:lnTo>
                    <a:pt x="274" y="138"/>
                  </a:lnTo>
                  <a:lnTo>
                    <a:pt x="231" y="138"/>
                  </a:lnTo>
                  <a:lnTo>
                    <a:pt x="217" y="138"/>
                  </a:lnTo>
                  <a:lnTo>
                    <a:pt x="212" y="138"/>
                  </a:lnTo>
                  <a:lnTo>
                    <a:pt x="218" y="136"/>
                  </a:lnTo>
                  <a:lnTo>
                    <a:pt x="214" y="140"/>
                  </a:lnTo>
                  <a:lnTo>
                    <a:pt x="202" y="151"/>
                  </a:lnTo>
                  <a:lnTo>
                    <a:pt x="167" y="185"/>
                  </a:lnTo>
                  <a:lnTo>
                    <a:pt x="132" y="219"/>
                  </a:lnTo>
                  <a:lnTo>
                    <a:pt x="120" y="230"/>
                  </a:lnTo>
                  <a:lnTo>
                    <a:pt x="116" y="234"/>
                  </a:lnTo>
                  <a:lnTo>
                    <a:pt x="112" y="239"/>
                  </a:lnTo>
                  <a:lnTo>
                    <a:pt x="100" y="248"/>
                  </a:lnTo>
                  <a:lnTo>
                    <a:pt x="65" y="280"/>
                  </a:lnTo>
                  <a:lnTo>
                    <a:pt x="30" y="313"/>
                  </a:lnTo>
                  <a:lnTo>
                    <a:pt x="18" y="322"/>
                  </a:lnTo>
                  <a:lnTo>
                    <a:pt x="14" y="326"/>
                  </a:lnTo>
                  <a:lnTo>
                    <a:pt x="15" y="316"/>
                  </a:lnTo>
                  <a:lnTo>
                    <a:pt x="19" y="322"/>
                  </a:lnTo>
                  <a:lnTo>
                    <a:pt x="25" y="335"/>
                  </a:lnTo>
                  <a:lnTo>
                    <a:pt x="48" y="375"/>
                  </a:lnTo>
                  <a:lnTo>
                    <a:pt x="72" y="416"/>
                  </a:lnTo>
                  <a:lnTo>
                    <a:pt x="78" y="428"/>
                  </a:lnTo>
                  <a:lnTo>
                    <a:pt x="81" y="433"/>
                  </a:lnTo>
                  <a:lnTo>
                    <a:pt x="73" y="430"/>
                  </a:lnTo>
                  <a:lnTo>
                    <a:pt x="78" y="429"/>
                  </a:lnTo>
                  <a:lnTo>
                    <a:pt x="90" y="426"/>
                  </a:lnTo>
                  <a:lnTo>
                    <a:pt x="129" y="419"/>
                  </a:lnTo>
                  <a:lnTo>
                    <a:pt x="169" y="411"/>
                  </a:lnTo>
                  <a:lnTo>
                    <a:pt x="183" y="408"/>
                  </a:lnTo>
                  <a:lnTo>
                    <a:pt x="189" y="407"/>
                  </a:lnTo>
                  <a:cubicBezTo>
                    <a:pt x="192" y="406"/>
                    <a:pt x="195" y="407"/>
                    <a:pt x="196" y="409"/>
                  </a:cubicBezTo>
                  <a:cubicBezTo>
                    <a:pt x="198" y="411"/>
                    <a:pt x="199" y="414"/>
                    <a:pt x="198" y="416"/>
                  </a:cubicBezTo>
                  <a:lnTo>
                    <a:pt x="197" y="420"/>
                  </a:lnTo>
                  <a:lnTo>
                    <a:pt x="197" y="417"/>
                  </a:lnTo>
                  <a:lnTo>
                    <a:pt x="199" y="429"/>
                  </a:lnTo>
                  <a:lnTo>
                    <a:pt x="205" y="464"/>
                  </a:lnTo>
                  <a:lnTo>
                    <a:pt x="214" y="500"/>
                  </a:lnTo>
                  <a:lnTo>
                    <a:pt x="217" y="512"/>
                  </a:lnTo>
                  <a:lnTo>
                    <a:pt x="216" y="509"/>
                  </a:lnTo>
                  <a:lnTo>
                    <a:pt x="219" y="513"/>
                  </a:lnTo>
                  <a:lnTo>
                    <a:pt x="214" y="510"/>
                  </a:lnTo>
                  <a:lnTo>
                    <a:pt x="218" y="511"/>
                  </a:lnTo>
                  <a:lnTo>
                    <a:pt x="234" y="513"/>
                  </a:lnTo>
                  <a:lnTo>
                    <a:pt x="259" y="516"/>
                  </a:lnTo>
                  <a:lnTo>
                    <a:pt x="287" y="519"/>
                  </a:lnTo>
                  <a:lnTo>
                    <a:pt x="315" y="522"/>
                  </a:lnTo>
                  <a:lnTo>
                    <a:pt x="341" y="525"/>
                  </a:lnTo>
                  <a:lnTo>
                    <a:pt x="360" y="527"/>
                  </a:lnTo>
                  <a:lnTo>
                    <a:pt x="368" y="528"/>
                  </a:lnTo>
                  <a:cubicBezTo>
                    <a:pt x="371" y="528"/>
                    <a:pt x="374" y="530"/>
                    <a:pt x="375" y="532"/>
                  </a:cubicBezTo>
                  <a:cubicBezTo>
                    <a:pt x="376" y="535"/>
                    <a:pt x="376" y="538"/>
                    <a:pt x="374" y="540"/>
                  </a:cubicBezTo>
                  <a:lnTo>
                    <a:pt x="371" y="544"/>
                  </a:lnTo>
                  <a:lnTo>
                    <a:pt x="372" y="543"/>
                  </a:lnTo>
                  <a:lnTo>
                    <a:pt x="367" y="554"/>
                  </a:lnTo>
                  <a:lnTo>
                    <a:pt x="353" y="589"/>
                  </a:lnTo>
                  <a:lnTo>
                    <a:pt x="341" y="624"/>
                  </a:lnTo>
                  <a:lnTo>
                    <a:pt x="337" y="636"/>
                  </a:lnTo>
                  <a:cubicBezTo>
                    <a:pt x="337" y="636"/>
                    <a:pt x="337" y="637"/>
                    <a:pt x="337" y="637"/>
                  </a:cubicBezTo>
                  <a:lnTo>
                    <a:pt x="335" y="641"/>
                  </a:lnTo>
                  <a:lnTo>
                    <a:pt x="331" y="630"/>
                  </a:lnTo>
                  <a:lnTo>
                    <a:pt x="338" y="634"/>
                  </a:lnTo>
                  <a:lnTo>
                    <a:pt x="352" y="644"/>
                  </a:lnTo>
                  <a:lnTo>
                    <a:pt x="374" y="656"/>
                  </a:lnTo>
                  <a:lnTo>
                    <a:pt x="399" y="671"/>
                  </a:lnTo>
                  <a:lnTo>
                    <a:pt x="423" y="686"/>
                  </a:lnTo>
                  <a:lnTo>
                    <a:pt x="444" y="699"/>
                  </a:lnTo>
                  <a:lnTo>
                    <a:pt x="458" y="707"/>
                  </a:lnTo>
                  <a:lnTo>
                    <a:pt x="464" y="710"/>
                  </a:lnTo>
                  <a:cubicBezTo>
                    <a:pt x="468" y="712"/>
                    <a:pt x="470" y="717"/>
                    <a:pt x="468" y="721"/>
                  </a:cubicBezTo>
                  <a:lnTo>
                    <a:pt x="466" y="724"/>
                  </a:lnTo>
                  <a:lnTo>
                    <a:pt x="462" y="736"/>
                  </a:lnTo>
                  <a:lnTo>
                    <a:pt x="448" y="770"/>
                  </a:lnTo>
                  <a:lnTo>
                    <a:pt x="434" y="803"/>
                  </a:lnTo>
                  <a:lnTo>
                    <a:pt x="430" y="815"/>
                  </a:lnTo>
                  <a:lnTo>
                    <a:pt x="428" y="819"/>
                  </a:lnTo>
                  <a:cubicBezTo>
                    <a:pt x="427" y="821"/>
                    <a:pt x="425" y="823"/>
                    <a:pt x="422" y="823"/>
                  </a:cubicBezTo>
                  <a:lnTo>
                    <a:pt x="418" y="824"/>
                  </a:lnTo>
                  <a:lnTo>
                    <a:pt x="407" y="826"/>
                  </a:lnTo>
                  <a:lnTo>
                    <a:pt x="376" y="833"/>
                  </a:lnTo>
                  <a:lnTo>
                    <a:pt x="344" y="839"/>
                  </a:lnTo>
                  <a:lnTo>
                    <a:pt x="333" y="841"/>
                  </a:lnTo>
                  <a:lnTo>
                    <a:pt x="329" y="842"/>
                  </a:lnTo>
                  <a:lnTo>
                    <a:pt x="335" y="837"/>
                  </a:lnTo>
                  <a:lnTo>
                    <a:pt x="334" y="841"/>
                  </a:lnTo>
                  <a:lnTo>
                    <a:pt x="330" y="850"/>
                  </a:lnTo>
                  <a:lnTo>
                    <a:pt x="318" y="877"/>
                  </a:lnTo>
                  <a:lnTo>
                    <a:pt x="307" y="904"/>
                  </a:lnTo>
                  <a:lnTo>
                    <a:pt x="304" y="913"/>
                  </a:lnTo>
                  <a:lnTo>
                    <a:pt x="304" y="910"/>
                  </a:lnTo>
                  <a:lnTo>
                    <a:pt x="304" y="913"/>
                  </a:lnTo>
                  <a:cubicBezTo>
                    <a:pt x="304" y="916"/>
                    <a:pt x="303" y="918"/>
                    <a:pt x="301" y="920"/>
                  </a:cubicBezTo>
                  <a:lnTo>
                    <a:pt x="290" y="929"/>
                  </a:lnTo>
                  <a:lnTo>
                    <a:pt x="267" y="948"/>
                  </a:lnTo>
                  <a:lnTo>
                    <a:pt x="245" y="966"/>
                  </a:lnTo>
                  <a:lnTo>
                    <a:pt x="235" y="975"/>
                  </a:lnTo>
                  <a:lnTo>
                    <a:pt x="237" y="967"/>
                  </a:lnTo>
                  <a:lnTo>
                    <a:pt x="239" y="974"/>
                  </a:lnTo>
                  <a:lnTo>
                    <a:pt x="243" y="991"/>
                  </a:lnTo>
                  <a:lnTo>
                    <a:pt x="248" y="1013"/>
                  </a:lnTo>
                  <a:lnTo>
                    <a:pt x="255" y="1039"/>
                  </a:lnTo>
                  <a:lnTo>
                    <a:pt x="262" y="1066"/>
                  </a:lnTo>
                  <a:lnTo>
                    <a:pt x="267" y="1090"/>
                  </a:lnTo>
                  <a:lnTo>
                    <a:pt x="271" y="1105"/>
                  </a:lnTo>
                  <a:lnTo>
                    <a:pt x="273" y="1111"/>
                  </a:lnTo>
                  <a:lnTo>
                    <a:pt x="272" y="1109"/>
                  </a:lnTo>
                  <a:lnTo>
                    <a:pt x="274" y="1112"/>
                  </a:lnTo>
                  <a:cubicBezTo>
                    <a:pt x="274" y="1112"/>
                    <a:pt x="275" y="1113"/>
                    <a:pt x="275" y="1113"/>
                  </a:cubicBezTo>
                  <a:lnTo>
                    <a:pt x="279" y="1122"/>
                  </a:lnTo>
                  <a:lnTo>
                    <a:pt x="293" y="1150"/>
                  </a:lnTo>
                  <a:lnTo>
                    <a:pt x="307" y="1177"/>
                  </a:lnTo>
                  <a:lnTo>
                    <a:pt x="311" y="1186"/>
                  </a:lnTo>
                  <a:lnTo>
                    <a:pt x="310" y="1185"/>
                  </a:lnTo>
                  <a:lnTo>
                    <a:pt x="312" y="1188"/>
                  </a:lnTo>
                  <a:cubicBezTo>
                    <a:pt x="313" y="1190"/>
                    <a:pt x="314" y="1191"/>
                    <a:pt x="313" y="1193"/>
                  </a:cubicBezTo>
                  <a:lnTo>
                    <a:pt x="312" y="1204"/>
                  </a:lnTo>
                  <a:lnTo>
                    <a:pt x="309" y="1233"/>
                  </a:lnTo>
                  <a:lnTo>
                    <a:pt x="305" y="1274"/>
                  </a:lnTo>
                  <a:lnTo>
                    <a:pt x="300" y="1321"/>
                  </a:lnTo>
                  <a:lnTo>
                    <a:pt x="295" y="1368"/>
                  </a:lnTo>
                  <a:lnTo>
                    <a:pt x="291" y="1409"/>
                  </a:lnTo>
                  <a:lnTo>
                    <a:pt x="288" y="1438"/>
                  </a:lnTo>
                  <a:lnTo>
                    <a:pt x="287" y="1449"/>
                  </a:lnTo>
                  <a:lnTo>
                    <a:pt x="283" y="1442"/>
                  </a:lnTo>
                  <a:lnTo>
                    <a:pt x="290" y="1445"/>
                  </a:lnTo>
                  <a:lnTo>
                    <a:pt x="311" y="1457"/>
                  </a:lnTo>
                  <a:lnTo>
                    <a:pt x="338" y="1473"/>
                  </a:lnTo>
                  <a:lnTo>
                    <a:pt x="369" y="1491"/>
                  </a:lnTo>
                  <a:lnTo>
                    <a:pt x="402" y="1510"/>
                  </a:lnTo>
                  <a:lnTo>
                    <a:pt x="428" y="1525"/>
                  </a:lnTo>
                  <a:lnTo>
                    <a:pt x="448" y="1537"/>
                  </a:lnTo>
                  <a:lnTo>
                    <a:pt x="455" y="1541"/>
                  </a:lnTo>
                  <a:lnTo>
                    <a:pt x="453" y="1540"/>
                  </a:lnTo>
                  <a:lnTo>
                    <a:pt x="458" y="1540"/>
                  </a:lnTo>
                  <a:lnTo>
                    <a:pt x="474" y="1541"/>
                  </a:lnTo>
                  <a:lnTo>
                    <a:pt x="497" y="1544"/>
                  </a:lnTo>
                  <a:lnTo>
                    <a:pt x="523" y="1546"/>
                  </a:lnTo>
                  <a:lnTo>
                    <a:pt x="576" y="1550"/>
                  </a:lnTo>
                  <a:lnTo>
                    <a:pt x="595" y="1551"/>
                  </a:lnTo>
                  <a:lnTo>
                    <a:pt x="607" y="1552"/>
                  </a:lnTo>
                  <a:cubicBezTo>
                    <a:pt x="609" y="1553"/>
                    <a:pt x="611" y="1553"/>
                    <a:pt x="612" y="1555"/>
                  </a:cubicBezTo>
                  <a:lnTo>
                    <a:pt x="618" y="1560"/>
                  </a:lnTo>
                  <a:lnTo>
                    <a:pt x="622" y="1565"/>
                  </a:lnTo>
                  <a:cubicBezTo>
                    <a:pt x="624" y="1568"/>
                    <a:pt x="624" y="1572"/>
                    <a:pt x="622" y="1575"/>
                  </a:cubicBezTo>
                  <a:lnTo>
                    <a:pt x="620" y="1578"/>
                  </a:lnTo>
                  <a:lnTo>
                    <a:pt x="614" y="1586"/>
                  </a:lnTo>
                  <a:lnTo>
                    <a:pt x="596" y="1610"/>
                  </a:lnTo>
                  <a:lnTo>
                    <a:pt x="577" y="1634"/>
                  </a:lnTo>
                  <a:lnTo>
                    <a:pt x="571" y="1642"/>
                  </a:lnTo>
                  <a:lnTo>
                    <a:pt x="569" y="1645"/>
                  </a:lnTo>
                  <a:lnTo>
                    <a:pt x="565" y="1633"/>
                  </a:lnTo>
                  <a:lnTo>
                    <a:pt x="712" y="1679"/>
                  </a:lnTo>
                  <a:cubicBezTo>
                    <a:pt x="714" y="1679"/>
                    <a:pt x="715" y="1681"/>
                    <a:pt x="716" y="1682"/>
                  </a:cubicBezTo>
                  <a:lnTo>
                    <a:pt x="760" y="1748"/>
                  </a:lnTo>
                  <a:lnTo>
                    <a:pt x="747" y="1748"/>
                  </a:lnTo>
                  <a:lnTo>
                    <a:pt x="754" y="17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Freeform 9"/>
            <p:cNvSpPr>
              <a:spLocks noEditPoints="1"/>
            </p:cNvSpPr>
            <p:nvPr/>
          </p:nvSpPr>
          <p:spPr bwMode="auto">
            <a:xfrm>
              <a:off x="3665538" y="695325"/>
              <a:ext cx="1479550" cy="960437"/>
            </a:xfrm>
            <a:custGeom>
              <a:avLst/>
              <a:gdLst>
                <a:gd name="T0" fmla="*/ 564 w 2289"/>
                <a:gd name="T1" fmla="*/ 1625 h 1793"/>
                <a:gd name="T2" fmla="*/ 575 w 2289"/>
                <a:gd name="T3" fmla="*/ 1566 h 1793"/>
                <a:gd name="T4" fmla="*/ 362 w 2289"/>
                <a:gd name="T5" fmla="*/ 1505 h 1793"/>
                <a:gd name="T6" fmla="*/ 290 w 2289"/>
                <a:gd name="T7" fmla="*/ 1273 h 1793"/>
                <a:gd name="T8" fmla="*/ 260 w 2289"/>
                <a:gd name="T9" fmla="*/ 1120 h 1793"/>
                <a:gd name="T10" fmla="*/ 224 w 2289"/>
                <a:gd name="T11" fmla="*/ 977 h 1793"/>
                <a:gd name="T12" fmla="*/ 292 w 2289"/>
                <a:gd name="T13" fmla="*/ 899 h 1793"/>
                <a:gd name="T14" fmla="*/ 415 w 2289"/>
                <a:gd name="T15" fmla="*/ 809 h 1793"/>
                <a:gd name="T16" fmla="*/ 451 w 2289"/>
                <a:gd name="T17" fmla="*/ 722 h 1793"/>
                <a:gd name="T18" fmla="*/ 322 w 2289"/>
                <a:gd name="T19" fmla="*/ 631 h 1793"/>
                <a:gd name="T20" fmla="*/ 314 w 2289"/>
                <a:gd name="T21" fmla="*/ 537 h 1793"/>
                <a:gd name="T22" fmla="*/ 190 w 2289"/>
                <a:gd name="T23" fmla="*/ 468 h 1793"/>
                <a:gd name="T24" fmla="*/ 81 w 2289"/>
                <a:gd name="T25" fmla="*/ 444 h 1793"/>
                <a:gd name="T26" fmla="*/ 7 w 2289"/>
                <a:gd name="T27" fmla="*/ 311 h 1793"/>
                <a:gd name="T28" fmla="*/ 203 w 2289"/>
                <a:gd name="T29" fmla="*/ 129 h 1793"/>
                <a:gd name="T30" fmla="*/ 328 w 2289"/>
                <a:gd name="T31" fmla="*/ 126 h 1793"/>
                <a:gd name="T32" fmla="*/ 409 w 2289"/>
                <a:gd name="T33" fmla="*/ 49 h 1793"/>
                <a:gd name="T34" fmla="*/ 581 w 2289"/>
                <a:gd name="T35" fmla="*/ 13 h 1793"/>
                <a:gd name="T36" fmla="*/ 711 w 2289"/>
                <a:gd name="T37" fmla="*/ 52 h 1793"/>
                <a:gd name="T38" fmla="*/ 1125 w 2289"/>
                <a:gd name="T39" fmla="*/ 231 h 1793"/>
                <a:gd name="T40" fmla="*/ 1771 w 2289"/>
                <a:gd name="T41" fmla="*/ 473 h 1793"/>
                <a:gd name="T42" fmla="*/ 2121 w 2289"/>
                <a:gd name="T43" fmla="*/ 977 h 1793"/>
                <a:gd name="T44" fmla="*/ 1867 w 2289"/>
                <a:gd name="T45" fmla="*/ 1206 h 1793"/>
                <a:gd name="T46" fmla="*/ 1980 w 2289"/>
                <a:gd name="T47" fmla="*/ 1573 h 1793"/>
                <a:gd name="T48" fmla="*/ 1863 w 2289"/>
                <a:gd name="T49" fmla="*/ 1789 h 1793"/>
                <a:gd name="T50" fmla="*/ 1689 w 2289"/>
                <a:gd name="T51" fmla="*/ 1725 h 1793"/>
                <a:gd name="T52" fmla="*/ 1544 w 2289"/>
                <a:gd name="T53" fmla="*/ 1673 h 1793"/>
                <a:gd name="T54" fmla="*/ 1338 w 2289"/>
                <a:gd name="T55" fmla="*/ 1577 h 1793"/>
                <a:gd name="T56" fmla="*/ 1112 w 2289"/>
                <a:gd name="T57" fmla="*/ 1437 h 1793"/>
                <a:gd name="T58" fmla="*/ 842 w 2289"/>
                <a:gd name="T59" fmla="*/ 1736 h 1793"/>
                <a:gd name="T60" fmla="*/ 785 w 2289"/>
                <a:gd name="T61" fmla="*/ 1703 h 1793"/>
                <a:gd name="T62" fmla="*/ 874 w 2289"/>
                <a:gd name="T63" fmla="*/ 1534 h 1793"/>
                <a:gd name="T64" fmla="*/ 1213 w 2289"/>
                <a:gd name="T65" fmla="*/ 1473 h 1793"/>
                <a:gd name="T66" fmla="*/ 1483 w 2289"/>
                <a:gd name="T67" fmla="*/ 1507 h 1793"/>
                <a:gd name="T68" fmla="*/ 1699 w 2289"/>
                <a:gd name="T69" fmla="*/ 1618 h 1793"/>
                <a:gd name="T70" fmla="*/ 1797 w 2289"/>
                <a:gd name="T71" fmla="*/ 1654 h 1793"/>
                <a:gd name="T72" fmla="*/ 2022 w 2289"/>
                <a:gd name="T73" fmla="*/ 1725 h 1793"/>
                <a:gd name="T74" fmla="*/ 1831 w 2289"/>
                <a:gd name="T75" fmla="*/ 1349 h 1793"/>
                <a:gd name="T76" fmla="*/ 2040 w 2289"/>
                <a:gd name="T77" fmla="*/ 1027 h 1793"/>
                <a:gd name="T78" fmla="*/ 2031 w 2289"/>
                <a:gd name="T79" fmla="*/ 515 h 1793"/>
                <a:gd name="T80" fmla="*/ 1259 w 2289"/>
                <a:gd name="T81" fmla="*/ 470 h 1793"/>
                <a:gd name="T82" fmla="*/ 807 w 2289"/>
                <a:gd name="T83" fmla="*/ 44 h 1793"/>
                <a:gd name="T84" fmla="*/ 607 w 2289"/>
                <a:gd name="T85" fmla="*/ 18 h 1793"/>
                <a:gd name="T86" fmla="*/ 469 w 2289"/>
                <a:gd name="T87" fmla="*/ 92 h 1793"/>
                <a:gd name="T88" fmla="*/ 352 w 2289"/>
                <a:gd name="T89" fmla="*/ 44 h 1793"/>
                <a:gd name="T90" fmla="*/ 217 w 2289"/>
                <a:gd name="T91" fmla="*/ 138 h 1793"/>
                <a:gd name="T92" fmla="*/ 100 w 2289"/>
                <a:gd name="T93" fmla="*/ 248 h 1793"/>
                <a:gd name="T94" fmla="*/ 78 w 2289"/>
                <a:gd name="T95" fmla="*/ 428 h 1793"/>
                <a:gd name="T96" fmla="*/ 198 w 2289"/>
                <a:gd name="T97" fmla="*/ 416 h 1793"/>
                <a:gd name="T98" fmla="*/ 218 w 2289"/>
                <a:gd name="T99" fmla="*/ 511 h 1793"/>
                <a:gd name="T100" fmla="*/ 371 w 2289"/>
                <a:gd name="T101" fmla="*/ 544 h 1793"/>
                <a:gd name="T102" fmla="*/ 352 w 2289"/>
                <a:gd name="T103" fmla="*/ 644 h 1793"/>
                <a:gd name="T104" fmla="*/ 448 w 2289"/>
                <a:gd name="T105" fmla="*/ 770 h 1793"/>
                <a:gd name="T106" fmla="*/ 329 w 2289"/>
                <a:gd name="T107" fmla="*/ 842 h 1793"/>
                <a:gd name="T108" fmla="*/ 290 w 2289"/>
                <a:gd name="T109" fmla="*/ 929 h 1793"/>
                <a:gd name="T110" fmla="*/ 267 w 2289"/>
                <a:gd name="T111" fmla="*/ 1090 h 1793"/>
                <a:gd name="T112" fmla="*/ 310 w 2289"/>
                <a:gd name="T113" fmla="*/ 1185 h 1793"/>
                <a:gd name="T114" fmla="*/ 287 w 2289"/>
                <a:gd name="T115" fmla="*/ 1449 h 1793"/>
                <a:gd name="T116" fmla="*/ 453 w 2289"/>
                <a:gd name="T117" fmla="*/ 1540 h 1793"/>
                <a:gd name="T118" fmla="*/ 622 w 2289"/>
                <a:gd name="T119" fmla="*/ 1565 h 1793"/>
                <a:gd name="T120" fmla="*/ 716 w 2289"/>
                <a:gd name="T121" fmla="*/ 1682 h 17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9"/>
                <a:gd name="T184" fmla="*/ 0 h 1793"/>
                <a:gd name="T185" fmla="*/ 2289 w 2289"/>
                <a:gd name="T186" fmla="*/ 1793 h 17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9" h="1793">
                  <a:moveTo>
                    <a:pt x="760" y="1757"/>
                  </a:moveTo>
                  <a:cubicBezTo>
                    <a:pt x="759" y="1759"/>
                    <a:pt x="756" y="1761"/>
                    <a:pt x="753" y="1760"/>
                  </a:cubicBezTo>
                  <a:cubicBezTo>
                    <a:pt x="751" y="1760"/>
                    <a:pt x="748" y="1759"/>
                    <a:pt x="747" y="1757"/>
                  </a:cubicBezTo>
                  <a:lnTo>
                    <a:pt x="703" y="1691"/>
                  </a:lnTo>
                  <a:lnTo>
                    <a:pt x="707" y="1694"/>
                  </a:lnTo>
                  <a:lnTo>
                    <a:pt x="560" y="1648"/>
                  </a:lnTo>
                  <a:cubicBezTo>
                    <a:pt x="558" y="1647"/>
                    <a:pt x="556" y="1646"/>
                    <a:pt x="555" y="1643"/>
                  </a:cubicBezTo>
                  <a:cubicBezTo>
                    <a:pt x="554" y="1641"/>
                    <a:pt x="554" y="1638"/>
                    <a:pt x="556" y="1636"/>
                  </a:cubicBezTo>
                  <a:lnTo>
                    <a:pt x="558" y="1633"/>
                  </a:lnTo>
                  <a:lnTo>
                    <a:pt x="564" y="1625"/>
                  </a:lnTo>
                  <a:lnTo>
                    <a:pt x="583" y="1600"/>
                  </a:lnTo>
                  <a:lnTo>
                    <a:pt x="601" y="1577"/>
                  </a:lnTo>
                  <a:lnTo>
                    <a:pt x="607" y="1569"/>
                  </a:lnTo>
                  <a:lnTo>
                    <a:pt x="609" y="1566"/>
                  </a:lnTo>
                  <a:lnTo>
                    <a:pt x="609" y="1575"/>
                  </a:lnTo>
                  <a:lnTo>
                    <a:pt x="605" y="1570"/>
                  </a:lnTo>
                  <a:lnTo>
                    <a:pt x="601" y="1566"/>
                  </a:lnTo>
                  <a:lnTo>
                    <a:pt x="606" y="1568"/>
                  </a:lnTo>
                  <a:lnTo>
                    <a:pt x="594" y="1567"/>
                  </a:lnTo>
                  <a:lnTo>
                    <a:pt x="575" y="1566"/>
                  </a:lnTo>
                  <a:lnTo>
                    <a:pt x="522" y="1562"/>
                  </a:lnTo>
                  <a:lnTo>
                    <a:pt x="496" y="1559"/>
                  </a:lnTo>
                  <a:lnTo>
                    <a:pt x="473" y="1557"/>
                  </a:lnTo>
                  <a:lnTo>
                    <a:pt x="457" y="1556"/>
                  </a:lnTo>
                  <a:lnTo>
                    <a:pt x="450" y="1555"/>
                  </a:lnTo>
                  <a:cubicBezTo>
                    <a:pt x="449" y="1555"/>
                    <a:pt x="448" y="1555"/>
                    <a:pt x="447" y="1554"/>
                  </a:cubicBezTo>
                  <a:lnTo>
                    <a:pt x="440" y="1550"/>
                  </a:lnTo>
                  <a:lnTo>
                    <a:pt x="421" y="1539"/>
                  </a:lnTo>
                  <a:lnTo>
                    <a:pt x="393" y="1523"/>
                  </a:lnTo>
                  <a:lnTo>
                    <a:pt x="362" y="1505"/>
                  </a:lnTo>
                  <a:lnTo>
                    <a:pt x="329" y="1486"/>
                  </a:lnTo>
                  <a:lnTo>
                    <a:pt x="302" y="1470"/>
                  </a:lnTo>
                  <a:lnTo>
                    <a:pt x="283" y="1459"/>
                  </a:lnTo>
                  <a:lnTo>
                    <a:pt x="275" y="1455"/>
                  </a:lnTo>
                  <a:cubicBezTo>
                    <a:pt x="273" y="1454"/>
                    <a:pt x="271" y="1451"/>
                    <a:pt x="271" y="1448"/>
                  </a:cubicBezTo>
                  <a:lnTo>
                    <a:pt x="272" y="1437"/>
                  </a:lnTo>
                  <a:lnTo>
                    <a:pt x="276" y="1408"/>
                  </a:lnTo>
                  <a:lnTo>
                    <a:pt x="279" y="1367"/>
                  </a:lnTo>
                  <a:lnTo>
                    <a:pt x="285" y="1320"/>
                  </a:lnTo>
                  <a:lnTo>
                    <a:pt x="290" y="1273"/>
                  </a:lnTo>
                  <a:lnTo>
                    <a:pt x="293" y="1232"/>
                  </a:lnTo>
                  <a:lnTo>
                    <a:pt x="297" y="1203"/>
                  </a:lnTo>
                  <a:lnTo>
                    <a:pt x="297" y="1192"/>
                  </a:lnTo>
                  <a:lnTo>
                    <a:pt x="299" y="1197"/>
                  </a:lnTo>
                  <a:lnTo>
                    <a:pt x="297" y="1194"/>
                  </a:lnTo>
                  <a:cubicBezTo>
                    <a:pt x="297" y="1194"/>
                    <a:pt x="296" y="1193"/>
                    <a:pt x="296" y="1193"/>
                  </a:cubicBezTo>
                  <a:lnTo>
                    <a:pt x="292" y="1184"/>
                  </a:lnTo>
                  <a:lnTo>
                    <a:pt x="278" y="1157"/>
                  </a:lnTo>
                  <a:lnTo>
                    <a:pt x="264" y="1129"/>
                  </a:lnTo>
                  <a:lnTo>
                    <a:pt x="260" y="1120"/>
                  </a:lnTo>
                  <a:lnTo>
                    <a:pt x="261" y="1121"/>
                  </a:lnTo>
                  <a:lnTo>
                    <a:pt x="259" y="1118"/>
                  </a:lnTo>
                  <a:cubicBezTo>
                    <a:pt x="258" y="1117"/>
                    <a:pt x="258" y="1117"/>
                    <a:pt x="258" y="1116"/>
                  </a:cubicBezTo>
                  <a:lnTo>
                    <a:pt x="256" y="1110"/>
                  </a:lnTo>
                  <a:lnTo>
                    <a:pt x="252" y="1093"/>
                  </a:lnTo>
                  <a:lnTo>
                    <a:pt x="247" y="1069"/>
                  </a:lnTo>
                  <a:lnTo>
                    <a:pt x="240" y="1044"/>
                  </a:lnTo>
                  <a:lnTo>
                    <a:pt x="233" y="1018"/>
                  </a:lnTo>
                  <a:lnTo>
                    <a:pt x="228" y="994"/>
                  </a:lnTo>
                  <a:lnTo>
                    <a:pt x="224" y="977"/>
                  </a:lnTo>
                  <a:lnTo>
                    <a:pt x="222" y="972"/>
                  </a:lnTo>
                  <a:cubicBezTo>
                    <a:pt x="221" y="969"/>
                    <a:pt x="222" y="966"/>
                    <a:pt x="224" y="964"/>
                  </a:cubicBezTo>
                  <a:lnTo>
                    <a:pt x="234" y="955"/>
                  </a:lnTo>
                  <a:lnTo>
                    <a:pt x="256" y="935"/>
                  </a:lnTo>
                  <a:lnTo>
                    <a:pt x="279" y="916"/>
                  </a:lnTo>
                  <a:lnTo>
                    <a:pt x="292" y="907"/>
                  </a:lnTo>
                  <a:lnTo>
                    <a:pt x="288" y="913"/>
                  </a:lnTo>
                  <a:lnTo>
                    <a:pt x="288" y="910"/>
                  </a:lnTo>
                  <a:cubicBezTo>
                    <a:pt x="288" y="910"/>
                    <a:pt x="289" y="909"/>
                    <a:pt x="289" y="908"/>
                  </a:cubicBezTo>
                  <a:lnTo>
                    <a:pt x="292" y="899"/>
                  </a:lnTo>
                  <a:lnTo>
                    <a:pt x="303" y="871"/>
                  </a:lnTo>
                  <a:lnTo>
                    <a:pt x="315" y="843"/>
                  </a:lnTo>
                  <a:lnTo>
                    <a:pt x="319" y="834"/>
                  </a:lnTo>
                  <a:lnTo>
                    <a:pt x="320" y="832"/>
                  </a:lnTo>
                  <a:cubicBezTo>
                    <a:pt x="321" y="829"/>
                    <a:pt x="323" y="827"/>
                    <a:pt x="326" y="827"/>
                  </a:cubicBezTo>
                  <a:lnTo>
                    <a:pt x="330" y="826"/>
                  </a:lnTo>
                  <a:lnTo>
                    <a:pt x="341" y="824"/>
                  </a:lnTo>
                  <a:lnTo>
                    <a:pt x="373" y="818"/>
                  </a:lnTo>
                  <a:lnTo>
                    <a:pt x="404" y="811"/>
                  </a:lnTo>
                  <a:lnTo>
                    <a:pt x="415" y="809"/>
                  </a:lnTo>
                  <a:lnTo>
                    <a:pt x="419" y="808"/>
                  </a:lnTo>
                  <a:lnTo>
                    <a:pt x="413" y="812"/>
                  </a:lnTo>
                  <a:lnTo>
                    <a:pt x="415" y="808"/>
                  </a:lnTo>
                  <a:lnTo>
                    <a:pt x="419" y="798"/>
                  </a:lnTo>
                  <a:lnTo>
                    <a:pt x="433" y="763"/>
                  </a:lnTo>
                  <a:lnTo>
                    <a:pt x="447" y="729"/>
                  </a:lnTo>
                  <a:lnTo>
                    <a:pt x="451" y="719"/>
                  </a:lnTo>
                  <a:lnTo>
                    <a:pt x="453" y="714"/>
                  </a:lnTo>
                  <a:lnTo>
                    <a:pt x="457" y="725"/>
                  </a:lnTo>
                  <a:lnTo>
                    <a:pt x="451" y="722"/>
                  </a:lnTo>
                  <a:lnTo>
                    <a:pt x="435" y="712"/>
                  </a:lnTo>
                  <a:lnTo>
                    <a:pt x="414" y="699"/>
                  </a:lnTo>
                  <a:lnTo>
                    <a:pt x="390" y="684"/>
                  </a:lnTo>
                  <a:lnTo>
                    <a:pt x="365" y="669"/>
                  </a:lnTo>
                  <a:lnTo>
                    <a:pt x="344" y="657"/>
                  </a:lnTo>
                  <a:lnTo>
                    <a:pt x="329" y="647"/>
                  </a:lnTo>
                  <a:lnTo>
                    <a:pt x="324" y="645"/>
                  </a:lnTo>
                  <a:cubicBezTo>
                    <a:pt x="320" y="643"/>
                    <a:pt x="318" y="638"/>
                    <a:pt x="320" y="634"/>
                  </a:cubicBezTo>
                  <a:lnTo>
                    <a:pt x="322" y="630"/>
                  </a:lnTo>
                  <a:lnTo>
                    <a:pt x="322" y="631"/>
                  </a:lnTo>
                  <a:lnTo>
                    <a:pt x="326" y="619"/>
                  </a:lnTo>
                  <a:lnTo>
                    <a:pt x="338" y="584"/>
                  </a:lnTo>
                  <a:lnTo>
                    <a:pt x="352" y="548"/>
                  </a:lnTo>
                  <a:lnTo>
                    <a:pt x="357" y="536"/>
                  </a:lnTo>
                  <a:cubicBezTo>
                    <a:pt x="357" y="536"/>
                    <a:pt x="358" y="535"/>
                    <a:pt x="358" y="535"/>
                  </a:cubicBezTo>
                  <a:lnTo>
                    <a:pt x="361" y="531"/>
                  </a:lnTo>
                  <a:lnTo>
                    <a:pt x="366" y="543"/>
                  </a:lnTo>
                  <a:lnTo>
                    <a:pt x="358" y="542"/>
                  </a:lnTo>
                  <a:lnTo>
                    <a:pt x="340" y="540"/>
                  </a:lnTo>
                  <a:lnTo>
                    <a:pt x="314" y="537"/>
                  </a:lnTo>
                  <a:lnTo>
                    <a:pt x="286" y="534"/>
                  </a:lnTo>
                  <a:lnTo>
                    <a:pt x="258" y="531"/>
                  </a:lnTo>
                  <a:lnTo>
                    <a:pt x="233" y="528"/>
                  </a:lnTo>
                  <a:lnTo>
                    <a:pt x="216" y="526"/>
                  </a:lnTo>
                  <a:lnTo>
                    <a:pt x="211" y="525"/>
                  </a:lnTo>
                  <a:cubicBezTo>
                    <a:pt x="209" y="525"/>
                    <a:pt x="207" y="524"/>
                    <a:pt x="206" y="522"/>
                  </a:cubicBezTo>
                  <a:lnTo>
                    <a:pt x="203" y="518"/>
                  </a:lnTo>
                  <a:cubicBezTo>
                    <a:pt x="202" y="517"/>
                    <a:pt x="202" y="516"/>
                    <a:pt x="202" y="515"/>
                  </a:cubicBezTo>
                  <a:lnTo>
                    <a:pt x="199" y="503"/>
                  </a:lnTo>
                  <a:lnTo>
                    <a:pt x="190" y="468"/>
                  </a:lnTo>
                  <a:lnTo>
                    <a:pt x="184" y="432"/>
                  </a:lnTo>
                  <a:lnTo>
                    <a:pt x="182" y="420"/>
                  </a:lnTo>
                  <a:cubicBezTo>
                    <a:pt x="181" y="419"/>
                    <a:pt x="181" y="418"/>
                    <a:pt x="182" y="417"/>
                  </a:cubicBezTo>
                  <a:lnTo>
                    <a:pt x="183" y="413"/>
                  </a:lnTo>
                  <a:lnTo>
                    <a:pt x="192" y="422"/>
                  </a:lnTo>
                  <a:lnTo>
                    <a:pt x="186" y="423"/>
                  </a:lnTo>
                  <a:lnTo>
                    <a:pt x="172" y="426"/>
                  </a:lnTo>
                  <a:lnTo>
                    <a:pt x="132" y="434"/>
                  </a:lnTo>
                  <a:lnTo>
                    <a:pt x="93" y="441"/>
                  </a:lnTo>
                  <a:lnTo>
                    <a:pt x="81" y="444"/>
                  </a:lnTo>
                  <a:lnTo>
                    <a:pt x="76" y="445"/>
                  </a:lnTo>
                  <a:cubicBezTo>
                    <a:pt x="73" y="446"/>
                    <a:pt x="69" y="444"/>
                    <a:pt x="68" y="442"/>
                  </a:cubicBezTo>
                  <a:lnTo>
                    <a:pt x="65" y="437"/>
                  </a:lnTo>
                  <a:lnTo>
                    <a:pt x="57" y="423"/>
                  </a:lnTo>
                  <a:lnTo>
                    <a:pt x="35" y="383"/>
                  </a:lnTo>
                  <a:lnTo>
                    <a:pt x="11" y="342"/>
                  </a:lnTo>
                  <a:lnTo>
                    <a:pt x="4" y="329"/>
                  </a:lnTo>
                  <a:lnTo>
                    <a:pt x="2" y="325"/>
                  </a:lnTo>
                  <a:cubicBezTo>
                    <a:pt x="0" y="321"/>
                    <a:pt x="0" y="317"/>
                    <a:pt x="3" y="315"/>
                  </a:cubicBezTo>
                  <a:lnTo>
                    <a:pt x="7" y="311"/>
                  </a:lnTo>
                  <a:lnTo>
                    <a:pt x="19" y="300"/>
                  </a:lnTo>
                  <a:lnTo>
                    <a:pt x="54" y="269"/>
                  </a:lnTo>
                  <a:lnTo>
                    <a:pt x="89" y="237"/>
                  </a:lnTo>
                  <a:lnTo>
                    <a:pt x="101" y="226"/>
                  </a:lnTo>
                  <a:lnTo>
                    <a:pt x="105" y="223"/>
                  </a:lnTo>
                  <a:lnTo>
                    <a:pt x="109" y="219"/>
                  </a:lnTo>
                  <a:lnTo>
                    <a:pt x="121" y="208"/>
                  </a:lnTo>
                  <a:lnTo>
                    <a:pt x="156" y="174"/>
                  </a:lnTo>
                  <a:lnTo>
                    <a:pt x="191" y="140"/>
                  </a:lnTo>
                  <a:lnTo>
                    <a:pt x="203" y="129"/>
                  </a:lnTo>
                  <a:lnTo>
                    <a:pt x="207" y="125"/>
                  </a:lnTo>
                  <a:cubicBezTo>
                    <a:pt x="208" y="123"/>
                    <a:pt x="210" y="122"/>
                    <a:pt x="212" y="122"/>
                  </a:cubicBezTo>
                  <a:lnTo>
                    <a:pt x="217" y="122"/>
                  </a:lnTo>
                  <a:lnTo>
                    <a:pt x="231" y="122"/>
                  </a:lnTo>
                  <a:lnTo>
                    <a:pt x="274" y="122"/>
                  </a:lnTo>
                  <a:lnTo>
                    <a:pt x="317" y="122"/>
                  </a:lnTo>
                  <a:lnTo>
                    <a:pt x="331" y="122"/>
                  </a:lnTo>
                  <a:lnTo>
                    <a:pt x="336" y="122"/>
                  </a:lnTo>
                  <a:lnTo>
                    <a:pt x="328" y="130"/>
                  </a:lnTo>
                  <a:lnTo>
                    <a:pt x="328" y="126"/>
                  </a:lnTo>
                  <a:lnTo>
                    <a:pt x="329" y="114"/>
                  </a:lnTo>
                  <a:lnTo>
                    <a:pt x="334" y="79"/>
                  </a:lnTo>
                  <a:lnTo>
                    <a:pt x="336" y="43"/>
                  </a:lnTo>
                  <a:lnTo>
                    <a:pt x="337" y="31"/>
                  </a:lnTo>
                  <a:lnTo>
                    <a:pt x="337" y="27"/>
                  </a:lnTo>
                  <a:cubicBezTo>
                    <a:pt x="337" y="25"/>
                    <a:pt x="339" y="22"/>
                    <a:pt x="341" y="21"/>
                  </a:cubicBezTo>
                  <a:cubicBezTo>
                    <a:pt x="343" y="19"/>
                    <a:pt x="346" y="19"/>
                    <a:pt x="348" y="20"/>
                  </a:cubicBezTo>
                  <a:lnTo>
                    <a:pt x="353" y="22"/>
                  </a:lnTo>
                  <a:lnTo>
                    <a:pt x="368" y="29"/>
                  </a:lnTo>
                  <a:lnTo>
                    <a:pt x="409" y="49"/>
                  </a:lnTo>
                  <a:lnTo>
                    <a:pt x="450" y="68"/>
                  </a:lnTo>
                  <a:lnTo>
                    <a:pt x="464" y="75"/>
                  </a:lnTo>
                  <a:lnTo>
                    <a:pt x="468" y="77"/>
                  </a:lnTo>
                  <a:lnTo>
                    <a:pt x="462" y="77"/>
                  </a:lnTo>
                  <a:lnTo>
                    <a:pt x="468" y="74"/>
                  </a:lnTo>
                  <a:lnTo>
                    <a:pt x="484" y="65"/>
                  </a:lnTo>
                  <a:lnTo>
                    <a:pt x="507" y="53"/>
                  </a:lnTo>
                  <a:lnTo>
                    <a:pt x="533" y="39"/>
                  </a:lnTo>
                  <a:lnTo>
                    <a:pt x="558" y="25"/>
                  </a:lnTo>
                  <a:lnTo>
                    <a:pt x="581" y="13"/>
                  </a:lnTo>
                  <a:lnTo>
                    <a:pt x="597" y="4"/>
                  </a:lnTo>
                  <a:lnTo>
                    <a:pt x="603" y="1"/>
                  </a:lnTo>
                  <a:cubicBezTo>
                    <a:pt x="605" y="0"/>
                    <a:pt x="608" y="0"/>
                    <a:pt x="610" y="1"/>
                  </a:cubicBezTo>
                  <a:lnTo>
                    <a:pt x="614" y="3"/>
                  </a:lnTo>
                  <a:lnTo>
                    <a:pt x="626" y="9"/>
                  </a:lnTo>
                  <a:lnTo>
                    <a:pt x="662" y="27"/>
                  </a:lnTo>
                  <a:lnTo>
                    <a:pt x="698" y="44"/>
                  </a:lnTo>
                  <a:lnTo>
                    <a:pt x="711" y="50"/>
                  </a:lnTo>
                  <a:lnTo>
                    <a:pt x="715" y="52"/>
                  </a:lnTo>
                  <a:lnTo>
                    <a:pt x="711" y="52"/>
                  </a:lnTo>
                  <a:lnTo>
                    <a:pt x="715" y="51"/>
                  </a:lnTo>
                  <a:lnTo>
                    <a:pt x="727" y="48"/>
                  </a:lnTo>
                  <a:lnTo>
                    <a:pt x="765" y="39"/>
                  </a:lnTo>
                  <a:lnTo>
                    <a:pt x="803" y="29"/>
                  </a:lnTo>
                  <a:lnTo>
                    <a:pt x="817" y="26"/>
                  </a:lnTo>
                  <a:lnTo>
                    <a:pt x="822" y="25"/>
                  </a:lnTo>
                  <a:cubicBezTo>
                    <a:pt x="825" y="24"/>
                    <a:pt x="828" y="25"/>
                    <a:pt x="830" y="27"/>
                  </a:cubicBezTo>
                  <a:lnTo>
                    <a:pt x="1052" y="292"/>
                  </a:lnTo>
                  <a:lnTo>
                    <a:pt x="1041" y="291"/>
                  </a:lnTo>
                  <a:lnTo>
                    <a:pt x="1125" y="231"/>
                  </a:lnTo>
                  <a:cubicBezTo>
                    <a:pt x="1128" y="229"/>
                    <a:pt x="1132" y="229"/>
                    <a:pt x="1135" y="232"/>
                  </a:cubicBezTo>
                  <a:lnTo>
                    <a:pt x="1281" y="376"/>
                  </a:lnTo>
                  <a:cubicBezTo>
                    <a:pt x="1283" y="377"/>
                    <a:pt x="1284" y="380"/>
                    <a:pt x="1283" y="382"/>
                  </a:cubicBezTo>
                  <a:lnTo>
                    <a:pt x="1275" y="471"/>
                  </a:lnTo>
                  <a:lnTo>
                    <a:pt x="1272" y="464"/>
                  </a:lnTo>
                  <a:lnTo>
                    <a:pt x="1471" y="599"/>
                  </a:lnTo>
                  <a:lnTo>
                    <a:pt x="1466" y="597"/>
                  </a:lnTo>
                  <a:lnTo>
                    <a:pt x="1608" y="597"/>
                  </a:lnTo>
                  <a:lnTo>
                    <a:pt x="1604" y="599"/>
                  </a:lnTo>
                  <a:lnTo>
                    <a:pt x="1771" y="473"/>
                  </a:lnTo>
                  <a:cubicBezTo>
                    <a:pt x="1772" y="472"/>
                    <a:pt x="1773" y="472"/>
                    <a:pt x="1774" y="472"/>
                  </a:cubicBezTo>
                  <a:lnTo>
                    <a:pt x="2018" y="440"/>
                  </a:lnTo>
                  <a:cubicBezTo>
                    <a:pt x="2022" y="439"/>
                    <a:pt x="2026" y="441"/>
                    <a:pt x="2027" y="445"/>
                  </a:cubicBezTo>
                  <a:lnTo>
                    <a:pt x="2046" y="510"/>
                  </a:lnTo>
                  <a:lnTo>
                    <a:pt x="2041" y="505"/>
                  </a:lnTo>
                  <a:lnTo>
                    <a:pt x="2283" y="598"/>
                  </a:lnTo>
                  <a:cubicBezTo>
                    <a:pt x="2287" y="599"/>
                    <a:pt x="2289" y="603"/>
                    <a:pt x="2288" y="607"/>
                  </a:cubicBezTo>
                  <a:lnTo>
                    <a:pt x="2213" y="971"/>
                  </a:lnTo>
                  <a:cubicBezTo>
                    <a:pt x="2213" y="975"/>
                    <a:pt x="2209" y="977"/>
                    <a:pt x="2205" y="977"/>
                  </a:cubicBezTo>
                  <a:lnTo>
                    <a:pt x="2121" y="977"/>
                  </a:lnTo>
                  <a:lnTo>
                    <a:pt x="2129" y="969"/>
                  </a:lnTo>
                  <a:lnTo>
                    <a:pt x="2129" y="1048"/>
                  </a:lnTo>
                  <a:cubicBezTo>
                    <a:pt x="2129" y="1051"/>
                    <a:pt x="2128" y="1053"/>
                    <a:pt x="2127" y="1055"/>
                  </a:cubicBezTo>
                  <a:cubicBezTo>
                    <a:pt x="2125" y="1056"/>
                    <a:pt x="2122" y="1057"/>
                    <a:pt x="2120" y="1056"/>
                  </a:cubicBezTo>
                  <a:lnTo>
                    <a:pt x="2037" y="1042"/>
                  </a:lnTo>
                  <a:lnTo>
                    <a:pt x="2046" y="1036"/>
                  </a:lnTo>
                  <a:lnTo>
                    <a:pt x="2019" y="1166"/>
                  </a:lnTo>
                  <a:cubicBezTo>
                    <a:pt x="2019" y="1169"/>
                    <a:pt x="2017" y="1171"/>
                    <a:pt x="2014" y="1172"/>
                  </a:cubicBezTo>
                  <a:lnTo>
                    <a:pt x="1863" y="1218"/>
                  </a:lnTo>
                  <a:lnTo>
                    <a:pt x="1867" y="1206"/>
                  </a:lnTo>
                  <a:lnTo>
                    <a:pt x="1920" y="1295"/>
                  </a:lnTo>
                  <a:cubicBezTo>
                    <a:pt x="1923" y="1299"/>
                    <a:pt x="1921" y="1304"/>
                    <a:pt x="1918" y="1306"/>
                  </a:cubicBezTo>
                  <a:lnTo>
                    <a:pt x="1843" y="1353"/>
                  </a:lnTo>
                  <a:lnTo>
                    <a:pt x="1846" y="1344"/>
                  </a:lnTo>
                  <a:lnTo>
                    <a:pt x="1872" y="1428"/>
                  </a:lnTo>
                  <a:lnTo>
                    <a:pt x="1868" y="1423"/>
                  </a:lnTo>
                  <a:lnTo>
                    <a:pt x="2015" y="1492"/>
                  </a:lnTo>
                  <a:cubicBezTo>
                    <a:pt x="2019" y="1494"/>
                    <a:pt x="2021" y="1499"/>
                    <a:pt x="2019" y="1503"/>
                  </a:cubicBezTo>
                  <a:lnTo>
                    <a:pt x="1983" y="1583"/>
                  </a:lnTo>
                  <a:lnTo>
                    <a:pt x="1980" y="1573"/>
                  </a:lnTo>
                  <a:lnTo>
                    <a:pt x="2087" y="1657"/>
                  </a:lnTo>
                  <a:cubicBezTo>
                    <a:pt x="2089" y="1659"/>
                    <a:pt x="2090" y="1661"/>
                    <a:pt x="2090" y="1663"/>
                  </a:cubicBezTo>
                  <a:cubicBezTo>
                    <a:pt x="2091" y="1665"/>
                    <a:pt x="2090" y="1667"/>
                    <a:pt x="2088" y="1669"/>
                  </a:cubicBezTo>
                  <a:lnTo>
                    <a:pt x="2025" y="1738"/>
                  </a:lnTo>
                  <a:cubicBezTo>
                    <a:pt x="2023" y="1740"/>
                    <a:pt x="2020" y="1741"/>
                    <a:pt x="2016" y="1740"/>
                  </a:cubicBezTo>
                  <a:lnTo>
                    <a:pt x="1928" y="1704"/>
                  </a:lnTo>
                  <a:lnTo>
                    <a:pt x="1938" y="1701"/>
                  </a:lnTo>
                  <a:lnTo>
                    <a:pt x="1876" y="1789"/>
                  </a:lnTo>
                  <a:cubicBezTo>
                    <a:pt x="1874" y="1791"/>
                    <a:pt x="1872" y="1793"/>
                    <a:pt x="1869" y="1792"/>
                  </a:cubicBezTo>
                  <a:cubicBezTo>
                    <a:pt x="1867" y="1792"/>
                    <a:pt x="1864" y="1791"/>
                    <a:pt x="1863" y="1789"/>
                  </a:cubicBezTo>
                  <a:lnTo>
                    <a:pt x="1859" y="1783"/>
                  </a:lnTo>
                  <a:lnTo>
                    <a:pt x="1848" y="1766"/>
                  </a:lnTo>
                  <a:lnTo>
                    <a:pt x="1833" y="1742"/>
                  </a:lnTo>
                  <a:lnTo>
                    <a:pt x="1816" y="1715"/>
                  </a:lnTo>
                  <a:lnTo>
                    <a:pt x="1799" y="1687"/>
                  </a:lnTo>
                  <a:lnTo>
                    <a:pt x="1784" y="1663"/>
                  </a:lnTo>
                  <a:lnTo>
                    <a:pt x="1773" y="1646"/>
                  </a:lnTo>
                  <a:lnTo>
                    <a:pt x="1769" y="1640"/>
                  </a:lnTo>
                  <a:lnTo>
                    <a:pt x="1781" y="1641"/>
                  </a:lnTo>
                  <a:lnTo>
                    <a:pt x="1689" y="1725"/>
                  </a:lnTo>
                  <a:cubicBezTo>
                    <a:pt x="1686" y="1728"/>
                    <a:pt x="1682" y="1728"/>
                    <a:pt x="1679" y="1726"/>
                  </a:cubicBezTo>
                  <a:lnTo>
                    <a:pt x="1635" y="1693"/>
                  </a:lnTo>
                  <a:cubicBezTo>
                    <a:pt x="1633" y="1692"/>
                    <a:pt x="1632" y="1690"/>
                    <a:pt x="1632" y="1687"/>
                  </a:cubicBezTo>
                  <a:cubicBezTo>
                    <a:pt x="1631" y="1685"/>
                    <a:pt x="1632" y="1683"/>
                    <a:pt x="1633" y="1681"/>
                  </a:cubicBezTo>
                  <a:lnTo>
                    <a:pt x="1686" y="1616"/>
                  </a:lnTo>
                  <a:lnTo>
                    <a:pt x="1685" y="1625"/>
                  </a:lnTo>
                  <a:lnTo>
                    <a:pt x="1667" y="1592"/>
                  </a:lnTo>
                  <a:lnTo>
                    <a:pt x="1679" y="1595"/>
                  </a:lnTo>
                  <a:lnTo>
                    <a:pt x="1555" y="1675"/>
                  </a:lnTo>
                  <a:cubicBezTo>
                    <a:pt x="1551" y="1678"/>
                    <a:pt x="1546" y="1677"/>
                    <a:pt x="1544" y="1673"/>
                  </a:cubicBezTo>
                  <a:lnTo>
                    <a:pt x="1491" y="1598"/>
                  </a:lnTo>
                  <a:cubicBezTo>
                    <a:pt x="1490" y="1597"/>
                    <a:pt x="1490" y="1596"/>
                    <a:pt x="1490" y="1595"/>
                  </a:cubicBezTo>
                  <a:lnTo>
                    <a:pt x="1481" y="1544"/>
                  </a:lnTo>
                  <a:lnTo>
                    <a:pt x="1481" y="1545"/>
                  </a:lnTo>
                  <a:lnTo>
                    <a:pt x="1468" y="1512"/>
                  </a:lnTo>
                  <a:lnTo>
                    <a:pt x="1478" y="1517"/>
                  </a:lnTo>
                  <a:lnTo>
                    <a:pt x="1394" y="1550"/>
                  </a:lnTo>
                  <a:lnTo>
                    <a:pt x="1395" y="1549"/>
                  </a:lnTo>
                  <a:lnTo>
                    <a:pt x="1346" y="1577"/>
                  </a:lnTo>
                  <a:cubicBezTo>
                    <a:pt x="1344" y="1579"/>
                    <a:pt x="1341" y="1579"/>
                    <a:pt x="1338" y="1577"/>
                  </a:cubicBezTo>
                  <a:lnTo>
                    <a:pt x="1280" y="1539"/>
                  </a:lnTo>
                  <a:lnTo>
                    <a:pt x="1285" y="1540"/>
                  </a:lnTo>
                  <a:lnTo>
                    <a:pt x="1232" y="1545"/>
                  </a:lnTo>
                  <a:cubicBezTo>
                    <a:pt x="1229" y="1546"/>
                    <a:pt x="1225" y="1544"/>
                    <a:pt x="1224" y="1541"/>
                  </a:cubicBezTo>
                  <a:lnTo>
                    <a:pt x="1198" y="1480"/>
                  </a:lnTo>
                  <a:lnTo>
                    <a:pt x="1203" y="1484"/>
                  </a:lnTo>
                  <a:lnTo>
                    <a:pt x="1123" y="1461"/>
                  </a:lnTo>
                  <a:cubicBezTo>
                    <a:pt x="1122" y="1461"/>
                    <a:pt x="1120" y="1460"/>
                    <a:pt x="1119" y="1458"/>
                  </a:cubicBezTo>
                  <a:lnTo>
                    <a:pt x="1101" y="1435"/>
                  </a:lnTo>
                  <a:lnTo>
                    <a:pt x="1112" y="1437"/>
                  </a:lnTo>
                  <a:lnTo>
                    <a:pt x="1036" y="1483"/>
                  </a:lnTo>
                  <a:lnTo>
                    <a:pt x="960" y="1526"/>
                  </a:lnTo>
                  <a:cubicBezTo>
                    <a:pt x="960" y="1527"/>
                    <a:pt x="959" y="1527"/>
                    <a:pt x="958" y="1527"/>
                  </a:cubicBezTo>
                  <a:lnTo>
                    <a:pt x="883" y="1545"/>
                  </a:lnTo>
                  <a:lnTo>
                    <a:pt x="889" y="1534"/>
                  </a:lnTo>
                  <a:lnTo>
                    <a:pt x="925" y="1613"/>
                  </a:lnTo>
                  <a:cubicBezTo>
                    <a:pt x="926" y="1615"/>
                    <a:pt x="926" y="1617"/>
                    <a:pt x="925" y="1620"/>
                  </a:cubicBezTo>
                  <a:lnTo>
                    <a:pt x="894" y="1695"/>
                  </a:lnTo>
                  <a:cubicBezTo>
                    <a:pt x="893" y="1696"/>
                    <a:pt x="892" y="1697"/>
                    <a:pt x="891" y="1698"/>
                  </a:cubicBezTo>
                  <a:lnTo>
                    <a:pt x="842" y="1736"/>
                  </a:lnTo>
                  <a:cubicBezTo>
                    <a:pt x="840" y="1738"/>
                    <a:pt x="836" y="1738"/>
                    <a:pt x="833" y="1736"/>
                  </a:cubicBezTo>
                  <a:lnTo>
                    <a:pt x="793" y="1708"/>
                  </a:lnTo>
                  <a:lnTo>
                    <a:pt x="803" y="1707"/>
                  </a:lnTo>
                  <a:lnTo>
                    <a:pt x="796" y="1714"/>
                  </a:lnTo>
                  <a:lnTo>
                    <a:pt x="781" y="1731"/>
                  </a:lnTo>
                  <a:lnTo>
                    <a:pt x="766" y="1748"/>
                  </a:lnTo>
                  <a:lnTo>
                    <a:pt x="760" y="1757"/>
                  </a:lnTo>
                  <a:close/>
                  <a:moveTo>
                    <a:pt x="754" y="1737"/>
                  </a:moveTo>
                  <a:lnTo>
                    <a:pt x="769" y="1720"/>
                  </a:lnTo>
                  <a:lnTo>
                    <a:pt x="785" y="1703"/>
                  </a:lnTo>
                  <a:lnTo>
                    <a:pt x="792" y="1696"/>
                  </a:lnTo>
                  <a:cubicBezTo>
                    <a:pt x="795" y="1693"/>
                    <a:pt x="799" y="1693"/>
                    <a:pt x="802" y="1695"/>
                  </a:cubicBezTo>
                  <a:lnTo>
                    <a:pt x="842" y="1723"/>
                  </a:lnTo>
                  <a:lnTo>
                    <a:pt x="833" y="1723"/>
                  </a:lnTo>
                  <a:lnTo>
                    <a:pt x="882" y="1685"/>
                  </a:lnTo>
                  <a:lnTo>
                    <a:pt x="879" y="1688"/>
                  </a:lnTo>
                  <a:lnTo>
                    <a:pt x="910" y="1613"/>
                  </a:lnTo>
                  <a:lnTo>
                    <a:pt x="910" y="1620"/>
                  </a:lnTo>
                  <a:lnTo>
                    <a:pt x="874" y="1541"/>
                  </a:lnTo>
                  <a:cubicBezTo>
                    <a:pt x="873" y="1539"/>
                    <a:pt x="873" y="1536"/>
                    <a:pt x="874" y="1534"/>
                  </a:cubicBezTo>
                  <a:cubicBezTo>
                    <a:pt x="875" y="1532"/>
                    <a:pt x="877" y="1530"/>
                    <a:pt x="880" y="1530"/>
                  </a:cubicBezTo>
                  <a:lnTo>
                    <a:pt x="955" y="1512"/>
                  </a:lnTo>
                  <a:lnTo>
                    <a:pt x="952" y="1513"/>
                  </a:lnTo>
                  <a:lnTo>
                    <a:pt x="1027" y="1470"/>
                  </a:lnTo>
                  <a:lnTo>
                    <a:pt x="1103" y="1424"/>
                  </a:lnTo>
                  <a:cubicBezTo>
                    <a:pt x="1107" y="1422"/>
                    <a:pt x="1111" y="1422"/>
                    <a:pt x="1114" y="1426"/>
                  </a:cubicBezTo>
                  <a:lnTo>
                    <a:pt x="1132" y="1449"/>
                  </a:lnTo>
                  <a:lnTo>
                    <a:pt x="1128" y="1446"/>
                  </a:lnTo>
                  <a:lnTo>
                    <a:pt x="1208" y="1469"/>
                  </a:lnTo>
                  <a:cubicBezTo>
                    <a:pt x="1210" y="1469"/>
                    <a:pt x="1212" y="1471"/>
                    <a:pt x="1213" y="1473"/>
                  </a:cubicBezTo>
                  <a:lnTo>
                    <a:pt x="1239" y="1534"/>
                  </a:lnTo>
                  <a:lnTo>
                    <a:pt x="1231" y="1529"/>
                  </a:lnTo>
                  <a:lnTo>
                    <a:pt x="1284" y="1524"/>
                  </a:lnTo>
                  <a:cubicBezTo>
                    <a:pt x="1286" y="1524"/>
                    <a:pt x="1287" y="1525"/>
                    <a:pt x="1289" y="1526"/>
                  </a:cubicBezTo>
                  <a:lnTo>
                    <a:pt x="1347" y="1564"/>
                  </a:lnTo>
                  <a:lnTo>
                    <a:pt x="1338" y="1564"/>
                  </a:lnTo>
                  <a:lnTo>
                    <a:pt x="1387" y="1536"/>
                  </a:lnTo>
                  <a:cubicBezTo>
                    <a:pt x="1388" y="1535"/>
                    <a:pt x="1388" y="1535"/>
                    <a:pt x="1389" y="1535"/>
                  </a:cubicBezTo>
                  <a:lnTo>
                    <a:pt x="1473" y="1502"/>
                  </a:lnTo>
                  <a:cubicBezTo>
                    <a:pt x="1477" y="1500"/>
                    <a:pt x="1481" y="1502"/>
                    <a:pt x="1483" y="1507"/>
                  </a:cubicBezTo>
                  <a:lnTo>
                    <a:pt x="1496" y="1540"/>
                  </a:lnTo>
                  <a:cubicBezTo>
                    <a:pt x="1496" y="1540"/>
                    <a:pt x="1496" y="1541"/>
                    <a:pt x="1496" y="1541"/>
                  </a:cubicBezTo>
                  <a:lnTo>
                    <a:pt x="1505" y="1592"/>
                  </a:lnTo>
                  <a:lnTo>
                    <a:pt x="1504" y="1589"/>
                  </a:lnTo>
                  <a:lnTo>
                    <a:pt x="1557" y="1664"/>
                  </a:lnTo>
                  <a:lnTo>
                    <a:pt x="1546" y="1662"/>
                  </a:lnTo>
                  <a:lnTo>
                    <a:pt x="1670" y="1582"/>
                  </a:lnTo>
                  <a:cubicBezTo>
                    <a:pt x="1672" y="1581"/>
                    <a:pt x="1674" y="1580"/>
                    <a:pt x="1676" y="1581"/>
                  </a:cubicBezTo>
                  <a:cubicBezTo>
                    <a:pt x="1679" y="1581"/>
                    <a:pt x="1680" y="1583"/>
                    <a:pt x="1681" y="1585"/>
                  </a:cubicBezTo>
                  <a:lnTo>
                    <a:pt x="1699" y="1618"/>
                  </a:lnTo>
                  <a:cubicBezTo>
                    <a:pt x="1701" y="1620"/>
                    <a:pt x="1701" y="1624"/>
                    <a:pt x="1699" y="1627"/>
                  </a:cubicBezTo>
                  <a:lnTo>
                    <a:pt x="1646" y="1692"/>
                  </a:lnTo>
                  <a:lnTo>
                    <a:pt x="1644" y="1680"/>
                  </a:lnTo>
                  <a:lnTo>
                    <a:pt x="1688" y="1713"/>
                  </a:lnTo>
                  <a:lnTo>
                    <a:pt x="1678" y="1714"/>
                  </a:lnTo>
                  <a:lnTo>
                    <a:pt x="1770" y="1630"/>
                  </a:lnTo>
                  <a:cubicBezTo>
                    <a:pt x="1772" y="1628"/>
                    <a:pt x="1774" y="1627"/>
                    <a:pt x="1776" y="1628"/>
                  </a:cubicBezTo>
                  <a:cubicBezTo>
                    <a:pt x="1779" y="1628"/>
                    <a:pt x="1781" y="1629"/>
                    <a:pt x="1782" y="1631"/>
                  </a:cubicBezTo>
                  <a:lnTo>
                    <a:pt x="1786" y="1637"/>
                  </a:lnTo>
                  <a:lnTo>
                    <a:pt x="1797" y="1654"/>
                  </a:lnTo>
                  <a:lnTo>
                    <a:pt x="1812" y="1678"/>
                  </a:lnTo>
                  <a:lnTo>
                    <a:pt x="1829" y="1706"/>
                  </a:lnTo>
                  <a:lnTo>
                    <a:pt x="1846" y="1733"/>
                  </a:lnTo>
                  <a:lnTo>
                    <a:pt x="1861" y="1757"/>
                  </a:lnTo>
                  <a:lnTo>
                    <a:pt x="1872" y="1774"/>
                  </a:lnTo>
                  <a:lnTo>
                    <a:pt x="1876" y="1780"/>
                  </a:lnTo>
                  <a:lnTo>
                    <a:pt x="1863" y="1780"/>
                  </a:lnTo>
                  <a:lnTo>
                    <a:pt x="1925" y="1692"/>
                  </a:lnTo>
                  <a:cubicBezTo>
                    <a:pt x="1927" y="1689"/>
                    <a:pt x="1931" y="1688"/>
                    <a:pt x="1934" y="1689"/>
                  </a:cubicBezTo>
                  <a:lnTo>
                    <a:pt x="2022" y="1725"/>
                  </a:lnTo>
                  <a:lnTo>
                    <a:pt x="2014" y="1727"/>
                  </a:lnTo>
                  <a:lnTo>
                    <a:pt x="2077" y="1658"/>
                  </a:lnTo>
                  <a:lnTo>
                    <a:pt x="2078" y="1670"/>
                  </a:lnTo>
                  <a:lnTo>
                    <a:pt x="1971" y="1586"/>
                  </a:lnTo>
                  <a:cubicBezTo>
                    <a:pt x="1968" y="1583"/>
                    <a:pt x="1967" y="1580"/>
                    <a:pt x="1968" y="1576"/>
                  </a:cubicBezTo>
                  <a:lnTo>
                    <a:pt x="2004" y="1496"/>
                  </a:lnTo>
                  <a:lnTo>
                    <a:pt x="2008" y="1507"/>
                  </a:lnTo>
                  <a:lnTo>
                    <a:pt x="1861" y="1438"/>
                  </a:lnTo>
                  <a:cubicBezTo>
                    <a:pt x="1859" y="1437"/>
                    <a:pt x="1857" y="1435"/>
                    <a:pt x="1857" y="1433"/>
                  </a:cubicBezTo>
                  <a:lnTo>
                    <a:pt x="1831" y="1349"/>
                  </a:lnTo>
                  <a:cubicBezTo>
                    <a:pt x="1830" y="1345"/>
                    <a:pt x="1831" y="1342"/>
                    <a:pt x="1834" y="1340"/>
                  </a:cubicBezTo>
                  <a:lnTo>
                    <a:pt x="1909" y="1293"/>
                  </a:lnTo>
                  <a:lnTo>
                    <a:pt x="1907" y="1304"/>
                  </a:lnTo>
                  <a:lnTo>
                    <a:pt x="1854" y="1215"/>
                  </a:lnTo>
                  <a:cubicBezTo>
                    <a:pt x="1852" y="1212"/>
                    <a:pt x="1852" y="1210"/>
                    <a:pt x="1853" y="1208"/>
                  </a:cubicBezTo>
                  <a:cubicBezTo>
                    <a:pt x="1854" y="1205"/>
                    <a:pt x="1856" y="1204"/>
                    <a:pt x="1858" y="1203"/>
                  </a:cubicBezTo>
                  <a:lnTo>
                    <a:pt x="2009" y="1157"/>
                  </a:lnTo>
                  <a:lnTo>
                    <a:pt x="2004" y="1163"/>
                  </a:lnTo>
                  <a:lnTo>
                    <a:pt x="2031" y="1033"/>
                  </a:lnTo>
                  <a:cubicBezTo>
                    <a:pt x="2031" y="1029"/>
                    <a:pt x="2036" y="1026"/>
                    <a:pt x="2040" y="1027"/>
                  </a:cubicBezTo>
                  <a:lnTo>
                    <a:pt x="2123" y="1041"/>
                  </a:lnTo>
                  <a:lnTo>
                    <a:pt x="2113" y="1048"/>
                  </a:lnTo>
                  <a:lnTo>
                    <a:pt x="2113" y="969"/>
                  </a:lnTo>
                  <a:cubicBezTo>
                    <a:pt x="2113" y="965"/>
                    <a:pt x="2117" y="961"/>
                    <a:pt x="2121" y="961"/>
                  </a:cubicBezTo>
                  <a:lnTo>
                    <a:pt x="2205" y="961"/>
                  </a:lnTo>
                  <a:lnTo>
                    <a:pt x="2198" y="968"/>
                  </a:lnTo>
                  <a:lnTo>
                    <a:pt x="2273" y="604"/>
                  </a:lnTo>
                  <a:lnTo>
                    <a:pt x="2278" y="613"/>
                  </a:lnTo>
                  <a:lnTo>
                    <a:pt x="2036" y="520"/>
                  </a:lnTo>
                  <a:cubicBezTo>
                    <a:pt x="2033" y="519"/>
                    <a:pt x="2031" y="517"/>
                    <a:pt x="2031" y="515"/>
                  </a:cubicBezTo>
                  <a:lnTo>
                    <a:pt x="2012" y="450"/>
                  </a:lnTo>
                  <a:lnTo>
                    <a:pt x="2021" y="455"/>
                  </a:lnTo>
                  <a:lnTo>
                    <a:pt x="1777" y="487"/>
                  </a:lnTo>
                  <a:lnTo>
                    <a:pt x="1780" y="486"/>
                  </a:lnTo>
                  <a:lnTo>
                    <a:pt x="1613" y="612"/>
                  </a:lnTo>
                  <a:cubicBezTo>
                    <a:pt x="1612" y="613"/>
                    <a:pt x="1610" y="613"/>
                    <a:pt x="1608" y="613"/>
                  </a:cubicBezTo>
                  <a:lnTo>
                    <a:pt x="1466" y="613"/>
                  </a:lnTo>
                  <a:cubicBezTo>
                    <a:pt x="1465" y="613"/>
                    <a:pt x="1463" y="613"/>
                    <a:pt x="1462" y="612"/>
                  </a:cubicBezTo>
                  <a:lnTo>
                    <a:pt x="1263" y="477"/>
                  </a:lnTo>
                  <a:cubicBezTo>
                    <a:pt x="1261" y="475"/>
                    <a:pt x="1259" y="473"/>
                    <a:pt x="1259" y="470"/>
                  </a:cubicBezTo>
                  <a:lnTo>
                    <a:pt x="1267" y="381"/>
                  </a:lnTo>
                  <a:lnTo>
                    <a:pt x="1270" y="387"/>
                  </a:lnTo>
                  <a:lnTo>
                    <a:pt x="1124" y="243"/>
                  </a:lnTo>
                  <a:lnTo>
                    <a:pt x="1134" y="244"/>
                  </a:lnTo>
                  <a:lnTo>
                    <a:pt x="1050" y="304"/>
                  </a:lnTo>
                  <a:cubicBezTo>
                    <a:pt x="1047" y="306"/>
                    <a:pt x="1042" y="306"/>
                    <a:pt x="1039" y="303"/>
                  </a:cubicBezTo>
                  <a:lnTo>
                    <a:pt x="817" y="38"/>
                  </a:lnTo>
                  <a:lnTo>
                    <a:pt x="825" y="40"/>
                  </a:lnTo>
                  <a:lnTo>
                    <a:pt x="820" y="41"/>
                  </a:lnTo>
                  <a:lnTo>
                    <a:pt x="807" y="44"/>
                  </a:lnTo>
                  <a:lnTo>
                    <a:pt x="768" y="54"/>
                  </a:lnTo>
                  <a:lnTo>
                    <a:pt x="730" y="63"/>
                  </a:lnTo>
                  <a:lnTo>
                    <a:pt x="718" y="66"/>
                  </a:lnTo>
                  <a:lnTo>
                    <a:pt x="714" y="67"/>
                  </a:lnTo>
                  <a:cubicBezTo>
                    <a:pt x="713" y="68"/>
                    <a:pt x="711" y="68"/>
                    <a:pt x="709" y="67"/>
                  </a:cubicBezTo>
                  <a:lnTo>
                    <a:pt x="704" y="65"/>
                  </a:lnTo>
                  <a:lnTo>
                    <a:pt x="691" y="59"/>
                  </a:lnTo>
                  <a:lnTo>
                    <a:pt x="655" y="42"/>
                  </a:lnTo>
                  <a:lnTo>
                    <a:pt x="619" y="24"/>
                  </a:lnTo>
                  <a:lnTo>
                    <a:pt x="607" y="18"/>
                  </a:lnTo>
                  <a:lnTo>
                    <a:pt x="603" y="16"/>
                  </a:lnTo>
                  <a:lnTo>
                    <a:pt x="610" y="16"/>
                  </a:lnTo>
                  <a:lnTo>
                    <a:pt x="604" y="18"/>
                  </a:lnTo>
                  <a:lnTo>
                    <a:pt x="588" y="28"/>
                  </a:lnTo>
                  <a:lnTo>
                    <a:pt x="565" y="39"/>
                  </a:lnTo>
                  <a:lnTo>
                    <a:pt x="540" y="54"/>
                  </a:lnTo>
                  <a:lnTo>
                    <a:pt x="514" y="68"/>
                  </a:lnTo>
                  <a:lnTo>
                    <a:pt x="491" y="79"/>
                  </a:lnTo>
                  <a:lnTo>
                    <a:pt x="475" y="89"/>
                  </a:lnTo>
                  <a:lnTo>
                    <a:pt x="469" y="92"/>
                  </a:lnTo>
                  <a:cubicBezTo>
                    <a:pt x="467" y="93"/>
                    <a:pt x="465" y="93"/>
                    <a:pt x="462" y="92"/>
                  </a:cubicBezTo>
                  <a:lnTo>
                    <a:pt x="457" y="90"/>
                  </a:lnTo>
                  <a:lnTo>
                    <a:pt x="443" y="83"/>
                  </a:lnTo>
                  <a:lnTo>
                    <a:pt x="402" y="64"/>
                  </a:lnTo>
                  <a:lnTo>
                    <a:pt x="361" y="44"/>
                  </a:lnTo>
                  <a:lnTo>
                    <a:pt x="347" y="37"/>
                  </a:lnTo>
                  <a:lnTo>
                    <a:pt x="342" y="35"/>
                  </a:lnTo>
                  <a:lnTo>
                    <a:pt x="353" y="27"/>
                  </a:lnTo>
                  <a:lnTo>
                    <a:pt x="353" y="32"/>
                  </a:lnTo>
                  <a:lnTo>
                    <a:pt x="352" y="44"/>
                  </a:lnTo>
                  <a:lnTo>
                    <a:pt x="349" y="80"/>
                  </a:lnTo>
                  <a:lnTo>
                    <a:pt x="345" y="115"/>
                  </a:lnTo>
                  <a:lnTo>
                    <a:pt x="344" y="126"/>
                  </a:lnTo>
                  <a:lnTo>
                    <a:pt x="344" y="130"/>
                  </a:lnTo>
                  <a:cubicBezTo>
                    <a:pt x="344" y="135"/>
                    <a:pt x="341" y="138"/>
                    <a:pt x="336" y="138"/>
                  </a:cubicBezTo>
                  <a:lnTo>
                    <a:pt x="331" y="138"/>
                  </a:lnTo>
                  <a:lnTo>
                    <a:pt x="317" y="138"/>
                  </a:lnTo>
                  <a:lnTo>
                    <a:pt x="274" y="138"/>
                  </a:lnTo>
                  <a:lnTo>
                    <a:pt x="231" y="138"/>
                  </a:lnTo>
                  <a:lnTo>
                    <a:pt x="217" y="138"/>
                  </a:lnTo>
                  <a:lnTo>
                    <a:pt x="212" y="138"/>
                  </a:lnTo>
                  <a:lnTo>
                    <a:pt x="218" y="136"/>
                  </a:lnTo>
                  <a:lnTo>
                    <a:pt x="214" y="140"/>
                  </a:lnTo>
                  <a:lnTo>
                    <a:pt x="202" y="151"/>
                  </a:lnTo>
                  <a:lnTo>
                    <a:pt x="167" y="185"/>
                  </a:lnTo>
                  <a:lnTo>
                    <a:pt x="132" y="219"/>
                  </a:lnTo>
                  <a:lnTo>
                    <a:pt x="120" y="230"/>
                  </a:lnTo>
                  <a:lnTo>
                    <a:pt x="116" y="234"/>
                  </a:lnTo>
                  <a:lnTo>
                    <a:pt x="112" y="239"/>
                  </a:lnTo>
                  <a:lnTo>
                    <a:pt x="100" y="248"/>
                  </a:lnTo>
                  <a:lnTo>
                    <a:pt x="65" y="280"/>
                  </a:lnTo>
                  <a:lnTo>
                    <a:pt x="30" y="313"/>
                  </a:lnTo>
                  <a:lnTo>
                    <a:pt x="18" y="322"/>
                  </a:lnTo>
                  <a:lnTo>
                    <a:pt x="14" y="326"/>
                  </a:lnTo>
                  <a:lnTo>
                    <a:pt x="15" y="316"/>
                  </a:lnTo>
                  <a:lnTo>
                    <a:pt x="19" y="322"/>
                  </a:lnTo>
                  <a:lnTo>
                    <a:pt x="25" y="335"/>
                  </a:lnTo>
                  <a:lnTo>
                    <a:pt x="48" y="375"/>
                  </a:lnTo>
                  <a:lnTo>
                    <a:pt x="72" y="416"/>
                  </a:lnTo>
                  <a:lnTo>
                    <a:pt x="78" y="428"/>
                  </a:lnTo>
                  <a:lnTo>
                    <a:pt x="81" y="433"/>
                  </a:lnTo>
                  <a:lnTo>
                    <a:pt x="73" y="430"/>
                  </a:lnTo>
                  <a:lnTo>
                    <a:pt x="78" y="429"/>
                  </a:lnTo>
                  <a:lnTo>
                    <a:pt x="90" y="426"/>
                  </a:lnTo>
                  <a:lnTo>
                    <a:pt x="129" y="419"/>
                  </a:lnTo>
                  <a:lnTo>
                    <a:pt x="169" y="411"/>
                  </a:lnTo>
                  <a:lnTo>
                    <a:pt x="183" y="408"/>
                  </a:lnTo>
                  <a:lnTo>
                    <a:pt x="189" y="407"/>
                  </a:lnTo>
                  <a:cubicBezTo>
                    <a:pt x="192" y="406"/>
                    <a:pt x="195" y="407"/>
                    <a:pt x="196" y="409"/>
                  </a:cubicBezTo>
                  <a:cubicBezTo>
                    <a:pt x="198" y="411"/>
                    <a:pt x="199" y="414"/>
                    <a:pt x="198" y="416"/>
                  </a:cubicBezTo>
                  <a:lnTo>
                    <a:pt x="197" y="420"/>
                  </a:lnTo>
                  <a:lnTo>
                    <a:pt x="197" y="417"/>
                  </a:lnTo>
                  <a:lnTo>
                    <a:pt x="199" y="429"/>
                  </a:lnTo>
                  <a:lnTo>
                    <a:pt x="205" y="464"/>
                  </a:lnTo>
                  <a:lnTo>
                    <a:pt x="214" y="500"/>
                  </a:lnTo>
                  <a:lnTo>
                    <a:pt x="217" y="512"/>
                  </a:lnTo>
                  <a:lnTo>
                    <a:pt x="216" y="509"/>
                  </a:lnTo>
                  <a:lnTo>
                    <a:pt x="219" y="513"/>
                  </a:lnTo>
                  <a:lnTo>
                    <a:pt x="214" y="510"/>
                  </a:lnTo>
                  <a:lnTo>
                    <a:pt x="218" y="511"/>
                  </a:lnTo>
                  <a:lnTo>
                    <a:pt x="234" y="513"/>
                  </a:lnTo>
                  <a:lnTo>
                    <a:pt x="259" y="516"/>
                  </a:lnTo>
                  <a:lnTo>
                    <a:pt x="287" y="519"/>
                  </a:lnTo>
                  <a:lnTo>
                    <a:pt x="315" y="522"/>
                  </a:lnTo>
                  <a:lnTo>
                    <a:pt x="341" y="525"/>
                  </a:lnTo>
                  <a:lnTo>
                    <a:pt x="360" y="527"/>
                  </a:lnTo>
                  <a:lnTo>
                    <a:pt x="368" y="528"/>
                  </a:lnTo>
                  <a:cubicBezTo>
                    <a:pt x="371" y="528"/>
                    <a:pt x="374" y="530"/>
                    <a:pt x="375" y="532"/>
                  </a:cubicBezTo>
                  <a:cubicBezTo>
                    <a:pt x="376" y="535"/>
                    <a:pt x="376" y="538"/>
                    <a:pt x="374" y="540"/>
                  </a:cubicBezTo>
                  <a:lnTo>
                    <a:pt x="371" y="544"/>
                  </a:lnTo>
                  <a:lnTo>
                    <a:pt x="372" y="543"/>
                  </a:lnTo>
                  <a:lnTo>
                    <a:pt x="367" y="554"/>
                  </a:lnTo>
                  <a:lnTo>
                    <a:pt x="353" y="589"/>
                  </a:lnTo>
                  <a:lnTo>
                    <a:pt x="341" y="624"/>
                  </a:lnTo>
                  <a:lnTo>
                    <a:pt x="337" y="636"/>
                  </a:lnTo>
                  <a:cubicBezTo>
                    <a:pt x="337" y="636"/>
                    <a:pt x="337" y="637"/>
                    <a:pt x="337" y="637"/>
                  </a:cubicBezTo>
                  <a:lnTo>
                    <a:pt x="335" y="641"/>
                  </a:lnTo>
                  <a:lnTo>
                    <a:pt x="331" y="630"/>
                  </a:lnTo>
                  <a:lnTo>
                    <a:pt x="338" y="634"/>
                  </a:lnTo>
                  <a:lnTo>
                    <a:pt x="352" y="644"/>
                  </a:lnTo>
                  <a:lnTo>
                    <a:pt x="374" y="656"/>
                  </a:lnTo>
                  <a:lnTo>
                    <a:pt x="399" y="671"/>
                  </a:lnTo>
                  <a:lnTo>
                    <a:pt x="423" y="686"/>
                  </a:lnTo>
                  <a:lnTo>
                    <a:pt x="444" y="699"/>
                  </a:lnTo>
                  <a:lnTo>
                    <a:pt x="458" y="707"/>
                  </a:lnTo>
                  <a:lnTo>
                    <a:pt x="464" y="710"/>
                  </a:lnTo>
                  <a:cubicBezTo>
                    <a:pt x="468" y="712"/>
                    <a:pt x="470" y="717"/>
                    <a:pt x="468" y="721"/>
                  </a:cubicBezTo>
                  <a:lnTo>
                    <a:pt x="466" y="724"/>
                  </a:lnTo>
                  <a:lnTo>
                    <a:pt x="462" y="736"/>
                  </a:lnTo>
                  <a:lnTo>
                    <a:pt x="448" y="770"/>
                  </a:lnTo>
                  <a:lnTo>
                    <a:pt x="434" y="803"/>
                  </a:lnTo>
                  <a:lnTo>
                    <a:pt x="430" y="815"/>
                  </a:lnTo>
                  <a:lnTo>
                    <a:pt x="428" y="819"/>
                  </a:lnTo>
                  <a:cubicBezTo>
                    <a:pt x="427" y="821"/>
                    <a:pt x="425" y="823"/>
                    <a:pt x="422" y="823"/>
                  </a:cubicBezTo>
                  <a:lnTo>
                    <a:pt x="418" y="824"/>
                  </a:lnTo>
                  <a:lnTo>
                    <a:pt x="407" y="826"/>
                  </a:lnTo>
                  <a:lnTo>
                    <a:pt x="376" y="833"/>
                  </a:lnTo>
                  <a:lnTo>
                    <a:pt x="344" y="839"/>
                  </a:lnTo>
                  <a:lnTo>
                    <a:pt x="333" y="841"/>
                  </a:lnTo>
                  <a:lnTo>
                    <a:pt x="329" y="842"/>
                  </a:lnTo>
                  <a:lnTo>
                    <a:pt x="335" y="837"/>
                  </a:lnTo>
                  <a:lnTo>
                    <a:pt x="334" y="841"/>
                  </a:lnTo>
                  <a:lnTo>
                    <a:pt x="330" y="850"/>
                  </a:lnTo>
                  <a:lnTo>
                    <a:pt x="318" y="877"/>
                  </a:lnTo>
                  <a:lnTo>
                    <a:pt x="307" y="904"/>
                  </a:lnTo>
                  <a:lnTo>
                    <a:pt x="304" y="913"/>
                  </a:lnTo>
                  <a:lnTo>
                    <a:pt x="304" y="910"/>
                  </a:lnTo>
                  <a:lnTo>
                    <a:pt x="304" y="913"/>
                  </a:lnTo>
                  <a:cubicBezTo>
                    <a:pt x="304" y="916"/>
                    <a:pt x="303" y="918"/>
                    <a:pt x="301" y="920"/>
                  </a:cubicBezTo>
                  <a:lnTo>
                    <a:pt x="290" y="929"/>
                  </a:lnTo>
                  <a:lnTo>
                    <a:pt x="267" y="948"/>
                  </a:lnTo>
                  <a:lnTo>
                    <a:pt x="245" y="966"/>
                  </a:lnTo>
                  <a:lnTo>
                    <a:pt x="235" y="975"/>
                  </a:lnTo>
                  <a:lnTo>
                    <a:pt x="237" y="967"/>
                  </a:lnTo>
                  <a:lnTo>
                    <a:pt x="239" y="974"/>
                  </a:lnTo>
                  <a:lnTo>
                    <a:pt x="243" y="991"/>
                  </a:lnTo>
                  <a:lnTo>
                    <a:pt x="248" y="1013"/>
                  </a:lnTo>
                  <a:lnTo>
                    <a:pt x="255" y="1039"/>
                  </a:lnTo>
                  <a:lnTo>
                    <a:pt x="262" y="1066"/>
                  </a:lnTo>
                  <a:lnTo>
                    <a:pt x="267" y="1090"/>
                  </a:lnTo>
                  <a:lnTo>
                    <a:pt x="271" y="1105"/>
                  </a:lnTo>
                  <a:lnTo>
                    <a:pt x="273" y="1111"/>
                  </a:lnTo>
                  <a:lnTo>
                    <a:pt x="272" y="1109"/>
                  </a:lnTo>
                  <a:lnTo>
                    <a:pt x="274" y="1112"/>
                  </a:lnTo>
                  <a:cubicBezTo>
                    <a:pt x="274" y="1112"/>
                    <a:pt x="275" y="1113"/>
                    <a:pt x="275" y="1113"/>
                  </a:cubicBezTo>
                  <a:lnTo>
                    <a:pt x="279" y="1122"/>
                  </a:lnTo>
                  <a:lnTo>
                    <a:pt x="293" y="1150"/>
                  </a:lnTo>
                  <a:lnTo>
                    <a:pt x="307" y="1177"/>
                  </a:lnTo>
                  <a:lnTo>
                    <a:pt x="311" y="1186"/>
                  </a:lnTo>
                  <a:lnTo>
                    <a:pt x="310" y="1185"/>
                  </a:lnTo>
                  <a:lnTo>
                    <a:pt x="312" y="1188"/>
                  </a:lnTo>
                  <a:cubicBezTo>
                    <a:pt x="313" y="1190"/>
                    <a:pt x="314" y="1191"/>
                    <a:pt x="313" y="1193"/>
                  </a:cubicBezTo>
                  <a:lnTo>
                    <a:pt x="312" y="1204"/>
                  </a:lnTo>
                  <a:lnTo>
                    <a:pt x="309" y="1233"/>
                  </a:lnTo>
                  <a:lnTo>
                    <a:pt x="305" y="1274"/>
                  </a:lnTo>
                  <a:lnTo>
                    <a:pt x="300" y="1321"/>
                  </a:lnTo>
                  <a:lnTo>
                    <a:pt x="295" y="1368"/>
                  </a:lnTo>
                  <a:lnTo>
                    <a:pt x="291" y="1409"/>
                  </a:lnTo>
                  <a:lnTo>
                    <a:pt x="288" y="1438"/>
                  </a:lnTo>
                  <a:lnTo>
                    <a:pt x="287" y="1449"/>
                  </a:lnTo>
                  <a:lnTo>
                    <a:pt x="283" y="1442"/>
                  </a:lnTo>
                  <a:lnTo>
                    <a:pt x="290" y="1445"/>
                  </a:lnTo>
                  <a:lnTo>
                    <a:pt x="311" y="1457"/>
                  </a:lnTo>
                  <a:lnTo>
                    <a:pt x="338" y="1473"/>
                  </a:lnTo>
                  <a:lnTo>
                    <a:pt x="369" y="1491"/>
                  </a:lnTo>
                  <a:lnTo>
                    <a:pt x="402" y="1510"/>
                  </a:lnTo>
                  <a:lnTo>
                    <a:pt x="428" y="1525"/>
                  </a:lnTo>
                  <a:lnTo>
                    <a:pt x="448" y="1537"/>
                  </a:lnTo>
                  <a:lnTo>
                    <a:pt x="455" y="1541"/>
                  </a:lnTo>
                  <a:lnTo>
                    <a:pt x="453" y="1540"/>
                  </a:lnTo>
                  <a:lnTo>
                    <a:pt x="458" y="1540"/>
                  </a:lnTo>
                  <a:lnTo>
                    <a:pt x="474" y="1541"/>
                  </a:lnTo>
                  <a:lnTo>
                    <a:pt x="497" y="1544"/>
                  </a:lnTo>
                  <a:lnTo>
                    <a:pt x="523" y="1546"/>
                  </a:lnTo>
                  <a:lnTo>
                    <a:pt x="576" y="1550"/>
                  </a:lnTo>
                  <a:lnTo>
                    <a:pt x="595" y="1551"/>
                  </a:lnTo>
                  <a:lnTo>
                    <a:pt x="607" y="1552"/>
                  </a:lnTo>
                  <a:cubicBezTo>
                    <a:pt x="609" y="1553"/>
                    <a:pt x="611" y="1553"/>
                    <a:pt x="612" y="1555"/>
                  </a:cubicBezTo>
                  <a:lnTo>
                    <a:pt x="618" y="1560"/>
                  </a:lnTo>
                  <a:lnTo>
                    <a:pt x="622" y="1565"/>
                  </a:lnTo>
                  <a:cubicBezTo>
                    <a:pt x="624" y="1568"/>
                    <a:pt x="624" y="1572"/>
                    <a:pt x="622" y="1575"/>
                  </a:cubicBezTo>
                  <a:lnTo>
                    <a:pt x="620" y="1578"/>
                  </a:lnTo>
                  <a:lnTo>
                    <a:pt x="614" y="1586"/>
                  </a:lnTo>
                  <a:lnTo>
                    <a:pt x="596" y="1610"/>
                  </a:lnTo>
                  <a:lnTo>
                    <a:pt x="577" y="1634"/>
                  </a:lnTo>
                  <a:lnTo>
                    <a:pt x="571" y="1642"/>
                  </a:lnTo>
                  <a:lnTo>
                    <a:pt x="569" y="1645"/>
                  </a:lnTo>
                  <a:lnTo>
                    <a:pt x="565" y="1633"/>
                  </a:lnTo>
                  <a:lnTo>
                    <a:pt x="712" y="1679"/>
                  </a:lnTo>
                  <a:cubicBezTo>
                    <a:pt x="714" y="1679"/>
                    <a:pt x="715" y="1681"/>
                    <a:pt x="716" y="1682"/>
                  </a:cubicBezTo>
                  <a:lnTo>
                    <a:pt x="760" y="1748"/>
                  </a:lnTo>
                  <a:lnTo>
                    <a:pt x="747" y="1748"/>
                  </a:lnTo>
                  <a:lnTo>
                    <a:pt x="754" y="173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Freeform 11"/>
            <p:cNvSpPr>
              <a:spLocks/>
            </p:cNvSpPr>
            <p:nvPr/>
          </p:nvSpPr>
          <p:spPr bwMode="auto">
            <a:xfrm>
              <a:off x="3422651" y="4335462"/>
              <a:ext cx="103188" cy="85725"/>
            </a:xfrm>
            <a:custGeom>
              <a:avLst/>
              <a:gdLst>
                <a:gd name="T0" fmla="*/ 0 w 160"/>
                <a:gd name="T1" fmla="*/ 80 h 160"/>
                <a:gd name="T2" fmla="*/ 80 w 160"/>
                <a:gd name="T3" fmla="*/ 0 h 160"/>
                <a:gd name="T4" fmla="*/ 80 w 160"/>
                <a:gd name="T5" fmla="*/ 0 h 160"/>
                <a:gd name="T6" fmla="*/ 80 w 160"/>
                <a:gd name="T7" fmla="*/ 0 h 160"/>
                <a:gd name="T8" fmla="*/ 160 w 160"/>
                <a:gd name="T9" fmla="*/ 80 h 160"/>
                <a:gd name="T10" fmla="*/ 160 w 160"/>
                <a:gd name="T11" fmla="*/ 80 h 160"/>
                <a:gd name="T12" fmla="*/ 160 w 160"/>
                <a:gd name="T13" fmla="*/ 80 h 160"/>
                <a:gd name="T14" fmla="*/ 80 w 160"/>
                <a:gd name="T15" fmla="*/ 160 h 160"/>
                <a:gd name="T16" fmla="*/ 80 w 160"/>
                <a:gd name="T17" fmla="*/ 160 h 160"/>
                <a:gd name="T18" fmla="*/ 80 w 160"/>
                <a:gd name="T19" fmla="*/ 160 h 160"/>
                <a:gd name="T20" fmla="*/ 0 w 160"/>
                <a:gd name="T21" fmla="*/ 80 h 160"/>
                <a:gd name="T22" fmla="*/ 0 w 160"/>
                <a:gd name="T23" fmla="*/ 80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0"/>
                <a:gd name="T37" fmla="*/ 0 h 160"/>
                <a:gd name="T38" fmla="*/ 160 w 160"/>
                <a:gd name="T39" fmla="*/ 160 h 1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0" h="160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5" y="0"/>
                    <a:pt x="160" y="36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125"/>
                    <a:pt x="125" y="160"/>
                    <a:pt x="8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36" y="160"/>
                    <a:pt x="0" y="125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Freeform 12"/>
            <p:cNvSpPr>
              <a:spLocks noEditPoints="1"/>
            </p:cNvSpPr>
            <p:nvPr/>
          </p:nvSpPr>
          <p:spPr bwMode="auto">
            <a:xfrm>
              <a:off x="3417888" y="4330700"/>
              <a:ext cx="114300" cy="95250"/>
            </a:xfrm>
            <a:custGeom>
              <a:avLst/>
              <a:gdLst>
                <a:gd name="T0" fmla="*/ 1 w 177"/>
                <a:gd name="T1" fmla="*/ 87 h 177"/>
                <a:gd name="T2" fmla="*/ 8 w 177"/>
                <a:gd name="T3" fmla="*/ 53 h 177"/>
                <a:gd name="T4" fmla="*/ 28 w 177"/>
                <a:gd name="T5" fmla="*/ 26 h 177"/>
                <a:gd name="T6" fmla="*/ 56 w 177"/>
                <a:gd name="T7" fmla="*/ 7 h 177"/>
                <a:gd name="T8" fmla="*/ 90 w 177"/>
                <a:gd name="T9" fmla="*/ 1 h 177"/>
                <a:gd name="T10" fmla="*/ 124 w 177"/>
                <a:gd name="T11" fmla="*/ 8 h 177"/>
                <a:gd name="T12" fmla="*/ 152 w 177"/>
                <a:gd name="T13" fmla="*/ 28 h 177"/>
                <a:gd name="T14" fmla="*/ 170 w 177"/>
                <a:gd name="T15" fmla="*/ 56 h 177"/>
                <a:gd name="T16" fmla="*/ 176 w 177"/>
                <a:gd name="T17" fmla="*/ 90 h 177"/>
                <a:gd name="T18" fmla="*/ 169 w 177"/>
                <a:gd name="T19" fmla="*/ 124 h 177"/>
                <a:gd name="T20" fmla="*/ 150 w 177"/>
                <a:gd name="T21" fmla="*/ 152 h 177"/>
                <a:gd name="T22" fmla="*/ 121 w 177"/>
                <a:gd name="T23" fmla="*/ 170 h 177"/>
                <a:gd name="T24" fmla="*/ 87 w 177"/>
                <a:gd name="T25" fmla="*/ 176 h 177"/>
                <a:gd name="T26" fmla="*/ 53 w 177"/>
                <a:gd name="T27" fmla="*/ 169 h 177"/>
                <a:gd name="T28" fmla="*/ 26 w 177"/>
                <a:gd name="T29" fmla="*/ 150 h 177"/>
                <a:gd name="T30" fmla="*/ 7 w 177"/>
                <a:gd name="T31" fmla="*/ 121 h 177"/>
                <a:gd name="T32" fmla="*/ 22 w 177"/>
                <a:gd name="T33" fmla="*/ 118 h 177"/>
                <a:gd name="T34" fmla="*/ 39 w 177"/>
                <a:gd name="T35" fmla="*/ 141 h 177"/>
                <a:gd name="T36" fmla="*/ 62 w 177"/>
                <a:gd name="T37" fmla="*/ 156 h 177"/>
                <a:gd name="T38" fmla="*/ 90 w 177"/>
                <a:gd name="T39" fmla="*/ 161 h 177"/>
                <a:gd name="T40" fmla="*/ 118 w 177"/>
                <a:gd name="T41" fmla="*/ 155 h 177"/>
                <a:gd name="T42" fmla="*/ 141 w 177"/>
                <a:gd name="T43" fmla="*/ 139 h 177"/>
                <a:gd name="T44" fmla="*/ 156 w 177"/>
                <a:gd name="T45" fmla="*/ 115 h 177"/>
                <a:gd name="T46" fmla="*/ 161 w 177"/>
                <a:gd name="T47" fmla="*/ 87 h 177"/>
                <a:gd name="T48" fmla="*/ 155 w 177"/>
                <a:gd name="T49" fmla="*/ 59 h 177"/>
                <a:gd name="T50" fmla="*/ 139 w 177"/>
                <a:gd name="T51" fmla="*/ 37 h 177"/>
                <a:gd name="T52" fmla="*/ 115 w 177"/>
                <a:gd name="T53" fmla="*/ 21 h 177"/>
                <a:gd name="T54" fmla="*/ 87 w 177"/>
                <a:gd name="T55" fmla="*/ 16 h 177"/>
                <a:gd name="T56" fmla="*/ 59 w 177"/>
                <a:gd name="T57" fmla="*/ 22 h 177"/>
                <a:gd name="T58" fmla="*/ 37 w 177"/>
                <a:gd name="T59" fmla="*/ 39 h 177"/>
                <a:gd name="T60" fmla="*/ 21 w 177"/>
                <a:gd name="T61" fmla="*/ 62 h 177"/>
                <a:gd name="T62" fmla="*/ 16 w 177"/>
                <a:gd name="T63" fmla="*/ 90 h 177"/>
                <a:gd name="T64" fmla="*/ 22 w 177"/>
                <a:gd name="T65" fmla="*/ 118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177"/>
                <a:gd name="T101" fmla="*/ 177 w 17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177">
                  <a:moveTo>
                    <a:pt x="1" y="90"/>
                  </a:moveTo>
                  <a:cubicBezTo>
                    <a:pt x="0" y="89"/>
                    <a:pt x="0" y="88"/>
                    <a:pt x="1" y="87"/>
                  </a:cubicBezTo>
                  <a:lnTo>
                    <a:pt x="7" y="56"/>
                  </a:lnTo>
                  <a:cubicBezTo>
                    <a:pt x="7" y="55"/>
                    <a:pt x="7" y="54"/>
                    <a:pt x="8" y="53"/>
                  </a:cubicBezTo>
                  <a:lnTo>
                    <a:pt x="26" y="28"/>
                  </a:lnTo>
                  <a:cubicBezTo>
                    <a:pt x="26" y="27"/>
                    <a:pt x="27" y="26"/>
                    <a:pt x="28" y="26"/>
                  </a:cubicBezTo>
                  <a:lnTo>
                    <a:pt x="53" y="8"/>
                  </a:lnTo>
                  <a:cubicBezTo>
                    <a:pt x="54" y="7"/>
                    <a:pt x="55" y="7"/>
                    <a:pt x="56" y="7"/>
                  </a:cubicBezTo>
                  <a:lnTo>
                    <a:pt x="87" y="1"/>
                  </a:lnTo>
                  <a:cubicBezTo>
                    <a:pt x="88" y="0"/>
                    <a:pt x="89" y="0"/>
                    <a:pt x="90" y="1"/>
                  </a:cubicBezTo>
                  <a:lnTo>
                    <a:pt x="121" y="7"/>
                  </a:lnTo>
                  <a:cubicBezTo>
                    <a:pt x="122" y="7"/>
                    <a:pt x="123" y="7"/>
                    <a:pt x="124" y="8"/>
                  </a:cubicBezTo>
                  <a:lnTo>
                    <a:pt x="150" y="26"/>
                  </a:lnTo>
                  <a:cubicBezTo>
                    <a:pt x="151" y="26"/>
                    <a:pt x="152" y="27"/>
                    <a:pt x="152" y="28"/>
                  </a:cubicBezTo>
                  <a:lnTo>
                    <a:pt x="169" y="53"/>
                  </a:lnTo>
                  <a:cubicBezTo>
                    <a:pt x="170" y="54"/>
                    <a:pt x="170" y="55"/>
                    <a:pt x="170" y="56"/>
                  </a:cubicBezTo>
                  <a:lnTo>
                    <a:pt x="176" y="87"/>
                  </a:lnTo>
                  <a:cubicBezTo>
                    <a:pt x="177" y="88"/>
                    <a:pt x="177" y="89"/>
                    <a:pt x="176" y="90"/>
                  </a:cubicBezTo>
                  <a:lnTo>
                    <a:pt x="170" y="121"/>
                  </a:lnTo>
                  <a:cubicBezTo>
                    <a:pt x="170" y="122"/>
                    <a:pt x="170" y="123"/>
                    <a:pt x="169" y="124"/>
                  </a:cubicBezTo>
                  <a:lnTo>
                    <a:pt x="152" y="150"/>
                  </a:lnTo>
                  <a:cubicBezTo>
                    <a:pt x="152" y="151"/>
                    <a:pt x="151" y="152"/>
                    <a:pt x="150" y="152"/>
                  </a:cubicBezTo>
                  <a:lnTo>
                    <a:pt x="124" y="169"/>
                  </a:lnTo>
                  <a:cubicBezTo>
                    <a:pt x="123" y="170"/>
                    <a:pt x="122" y="170"/>
                    <a:pt x="121" y="170"/>
                  </a:cubicBezTo>
                  <a:lnTo>
                    <a:pt x="90" y="176"/>
                  </a:lnTo>
                  <a:cubicBezTo>
                    <a:pt x="89" y="177"/>
                    <a:pt x="88" y="177"/>
                    <a:pt x="87" y="176"/>
                  </a:cubicBezTo>
                  <a:lnTo>
                    <a:pt x="56" y="170"/>
                  </a:lnTo>
                  <a:cubicBezTo>
                    <a:pt x="55" y="170"/>
                    <a:pt x="54" y="170"/>
                    <a:pt x="53" y="169"/>
                  </a:cubicBezTo>
                  <a:lnTo>
                    <a:pt x="28" y="152"/>
                  </a:lnTo>
                  <a:cubicBezTo>
                    <a:pt x="27" y="152"/>
                    <a:pt x="26" y="151"/>
                    <a:pt x="26" y="150"/>
                  </a:cubicBezTo>
                  <a:lnTo>
                    <a:pt x="8" y="124"/>
                  </a:lnTo>
                  <a:cubicBezTo>
                    <a:pt x="7" y="123"/>
                    <a:pt x="7" y="122"/>
                    <a:pt x="7" y="121"/>
                  </a:cubicBezTo>
                  <a:lnTo>
                    <a:pt x="1" y="90"/>
                  </a:lnTo>
                  <a:close/>
                  <a:moveTo>
                    <a:pt x="22" y="118"/>
                  </a:moveTo>
                  <a:lnTo>
                    <a:pt x="21" y="115"/>
                  </a:lnTo>
                  <a:lnTo>
                    <a:pt x="39" y="141"/>
                  </a:lnTo>
                  <a:lnTo>
                    <a:pt x="37" y="139"/>
                  </a:lnTo>
                  <a:lnTo>
                    <a:pt x="62" y="156"/>
                  </a:lnTo>
                  <a:lnTo>
                    <a:pt x="59" y="155"/>
                  </a:lnTo>
                  <a:lnTo>
                    <a:pt x="90" y="161"/>
                  </a:lnTo>
                  <a:lnTo>
                    <a:pt x="87" y="161"/>
                  </a:lnTo>
                  <a:lnTo>
                    <a:pt x="118" y="155"/>
                  </a:lnTo>
                  <a:lnTo>
                    <a:pt x="115" y="156"/>
                  </a:lnTo>
                  <a:lnTo>
                    <a:pt x="141" y="139"/>
                  </a:lnTo>
                  <a:lnTo>
                    <a:pt x="139" y="141"/>
                  </a:lnTo>
                  <a:lnTo>
                    <a:pt x="156" y="115"/>
                  </a:lnTo>
                  <a:lnTo>
                    <a:pt x="155" y="118"/>
                  </a:lnTo>
                  <a:lnTo>
                    <a:pt x="161" y="87"/>
                  </a:lnTo>
                  <a:lnTo>
                    <a:pt x="161" y="90"/>
                  </a:lnTo>
                  <a:lnTo>
                    <a:pt x="155" y="59"/>
                  </a:lnTo>
                  <a:lnTo>
                    <a:pt x="156" y="62"/>
                  </a:lnTo>
                  <a:lnTo>
                    <a:pt x="139" y="37"/>
                  </a:lnTo>
                  <a:lnTo>
                    <a:pt x="141" y="39"/>
                  </a:lnTo>
                  <a:lnTo>
                    <a:pt x="115" y="21"/>
                  </a:lnTo>
                  <a:lnTo>
                    <a:pt x="118" y="22"/>
                  </a:lnTo>
                  <a:lnTo>
                    <a:pt x="87" y="16"/>
                  </a:lnTo>
                  <a:lnTo>
                    <a:pt x="90" y="16"/>
                  </a:lnTo>
                  <a:lnTo>
                    <a:pt x="59" y="22"/>
                  </a:lnTo>
                  <a:lnTo>
                    <a:pt x="62" y="21"/>
                  </a:lnTo>
                  <a:lnTo>
                    <a:pt x="37" y="39"/>
                  </a:lnTo>
                  <a:lnTo>
                    <a:pt x="39" y="37"/>
                  </a:lnTo>
                  <a:lnTo>
                    <a:pt x="21" y="62"/>
                  </a:lnTo>
                  <a:lnTo>
                    <a:pt x="22" y="59"/>
                  </a:lnTo>
                  <a:lnTo>
                    <a:pt x="16" y="90"/>
                  </a:lnTo>
                  <a:lnTo>
                    <a:pt x="16" y="87"/>
                  </a:lnTo>
                  <a:lnTo>
                    <a:pt x="22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Freeform 13"/>
            <p:cNvSpPr>
              <a:spLocks/>
            </p:cNvSpPr>
            <p:nvPr/>
          </p:nvSpPr>
          <p:spPr bwMode="auto">
            <a:xfrm>
              <a:off x="3422651" y="4335462"/>
              <a:ext cx="114300" cy="85725"/>
            </a:xfrm>
            <a:custGeom>
              <a:avLst/>
              <a:gdLst>
                <a:gd name="T0" fmla="*/ 0 w 176"/>
                <a:gd name="T1" fmla="*/ 80 h 160"/>
                <a:gd name="T2" fmla="*/ 88 w 176"/>
                <a:gd name="T3" fmla="*/ 0 h 160"/>
                <a:gd name="T4" fmla="*/ 88 w 176"/>
                <a:gd name="T5" fmla="*/ 0 h 160"/>
                <a:gd name="T6" fmla="*/ 88 w 176"/>
                <a:gd name="T7" fmla="*/ 0 h 160"/>
                <a:gd name="T8" fmla="*/ 176 w 176"/>
                <a:gd name="T9" fmla="*/ 80 h 160"/>
                <a:gd name="T10" fmla="*/ 176 w 176"/>
                <a:gd name="T11" fmla="*/ 80 h 160"/>
                <a:gd name="T12" fmla="*/ 176 w 176"/>
                <a:gd name="T13" fmla="*/ 80 h 160"/>
                <a:gd name="T14" fmla="*/ 88 w 176"/>
                <a:gd name="T15" fmla="*/ 160 h 160"/>
                <a:gd name="T16" fmla="*/ 88 w 176"/>
                <a:gd name="T17" fmla="*/ 160 h 160"/>
                <a:gd name="T18" fmla="*/ 88 w 176"/>
                <a:gd name="T19" fmla="*/ 160 h 160"/>
                <a:gd name="T20" fmla="*/ 0 w 176"/>
                <a:gd name="T21" fmla="*/ 80 h 160"/>
                <a:gd name="T22" fmla="*/ 0 w 176"/>
                <a:gd name="T23" fmla="*/ 80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"/>
                <a:gd name="T37" fmla="*/ 0 h 160"/>
                <a:gd name="T38" fmla="*/ 176 w 176"/>
                <a:gd name="T39" fmla="*/ 160 h 1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" h="160">
                  <a:moveTo>
                    <a:pt x="0" y="80"/>
                  </a:moveTo>
                  <a:cubicBezTo>
                    <a:pt x="0" y="36"/>
                    <a:pt x="40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6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125"/>
                    <a:pt x="137" y="160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40" y="160"/>
                    <a:pt x="0" y="125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Freeform 14"/>
            <p:cNvSpPr>
              <a:spLocks noEditPoints="1"/>
            </p:cNvSpPr>
            <p:nvPr/>
          </p:nvSpPr>
          <p:spPr bwMode="auto">
            <a:xfrm>
              <a:off x="3417888" y="4330700"/>
              <a:ext cx="123825" cy="95250"/>
            </a:xfrm>
            <a:custGeom>
              <a:avLst/>
              <a:gdLst>
                <a:gd name="T0" fmla="*/ 1 w 193"/>
                <a:gd name="T1" fmla="*/ 87 h 177"/>
                <a:gd name="T2" fmla="*/ 9 w 193"/>
                <a:gd name="T3" fmla="*/ 53 h 177"/>
                <a:gd name="T4" fmla="*/ 30 w 193"/>
                <a:gd name="T5" fmla="*/ 26 h 177"/>
                <a:gd name="T6" fmla="*/ 61 w 193"/>
                <a:gd name="T7" fmla="*/ 7 h 177"/>
                <a:gd name="T8" fmla="*/ 98 w 193"/>
                <a:gd name="T9" fmla="*/ 1 h 177"/>
                <a:gd name="T10" fmla="*/ 135 w 193"/>
                <a:gd name="T11" fmla="*/ 8 h 177"/>
                <a:gd name="T12" fmla="*/ 165 w 193"/>
                <a:gd name="T13" fmla="*/ 28 h 177"/>
                <a:gd name="T14" fmla="*/ 185 w 193"/>
                <a:gd name="T15" fmla="*/ 56 h 177"/>
                <a:gd name="T16" fmla="*/ 192 w 193"/>
                <a:gd name="T17" fmla="*/ 90 h 177"/>
                <a:gd name="T18" fmla="*/ 184 w 193"/>
                <a:gd name="T19" fmla="*/ 124 h 177"/>
                <a:gd name="T20" fmla="*/ 163 w 193"/>
                <a:gd name="T21" fmla="*/ 152 h 177"/>
                <a:gd name="T22" fmla="*/ 132 w 193"/>
                <a:gd name="T23" fmla="*/ 170 h 177"/>
                <a:gd name="T24" fmla="*/ 95 w 193"/>
                <a:gd name="T25" fmla="*/ 176 h 177"/>
                <a:gd name="T26" fmla="*/ 58 w 193"/>
                <a:gd name="T27" fmla="*/ 169 h 177"/>
                <a:gd name="T28" fmla="*/ 28 w 193"/>
                <a:gd name="T29" fmla="*/ 150 h 177"/>
                <a:gd name="T30" fmla="*/ 8 w 193"/>
                <a:gd name="T31" fmla="*/ 121 h 177"/>
                <a:gd name="T32" fmla="*/ 23 w 193"/>
                <a:gd name="T33" fmla="*/ 118 h 177"/>
                <a:gd name="T34" fmla="*/ 41 w 193"/>
                <a:gd name="T35" fmla="*/ 141 h 177"/>
                <a:gd name="T36" fmla="*/ 67 w 193"/>
                <a:gd name="T37" fmla="*/ 156 h 177"/>
                <a:gd name="T38" fmla="*/ 98 w 193"/>
                <a:gd name="T39" fmla="*/ 161 h 177"/>
                <a:gd name="T40" fmla="*/ 129 w 193"/>
                <a:gd name="T41" fmla="*/ 155 h 177"/>
                <a:gd name="T42" fmla="*/ 154 w 193"/>
                <a:gd name="T43" fmla="*/ 139 h 177"/>
                <a:gd name="T44" fmla="*/ 171 w 193"/>
                <a:gd name="T45" fmla="*/ 115 h 177"/>
                <a:gd name="T46" fmla="*/ 177 w 193"/>
                <a:gd name="T47" fmla="*/ 87 h 177"/>
                <a:gd name="T48" fmla="*/ 170 w 193"/>
                <a:gd name="T49" fmla="*/ 59 h 177"/>
                <a:gd name="T50" fmla="*/ 152 w 193"/>
                <a:gd name="T51" fmla="*/ 37 h 177"/>
                <a:gd name="T52" fmla="*/ 126 w 193"/>
                <a:gd name="T53" fmla="*/ 21 h 177"/>
                <a:gd name="T54" fmla="*/ 95 w 193"/>
                <a:gd name="T55" fmla="*/ 16 h 177"/>
                <a:gd name="T56" fmla="*/ 64 w 193"/>
                <a:gd name="T57" fmla="*/ 22 h 177"/>
                <a:gd name="T58" fmla="*/ 39 w 193"/>
                <a:gd name="T59" fmla="*/ 39 h 177"/>
                <a:gd name="T60" fmla="*/ 22 w 193"/>
                <a:gd name="T61" fmla="*/ 62 h 177"/>
                <a:gd name="T62" fmla="*/ 16 w 193"/>
                <a:gd name="T63" fmla="*/ 90 h 177"/>
                <a:gd name="T64" fmla="*/ 23 w 193"/>
                <a:gd name="T65" fmla="*/ 118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77"/>
                <a:gd name="T101" fmla="*/ 193 w 193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77">
                  <a:moveTo>
                    <a:pt x="1" y="90"/>
                  </a:moveTo>
                  <a:cubicBezTo>
                    <a:pt x="0" y="89"/>
                    <a:pt x="0" y="88"/>
                    <a:pt x="1" y="87"/>
                  </a:cubicBezTo>
                  <a:lnTo>
                    <a:pt x="8" y="56"/>
                  </a:lnTo>
                  <a:cubicBezTo>
                    <a:pt x="8" y="55"/>
                    <a:pt x="8" y="54"/>
                    <a:pt x="9" y="53"/>
                  </a:cubicBezTo>
                  <a:lnTo>
                    <a:pt x="28" y="28"/>
                  </a:lnTo>
                  <a:cubicBezTo>
                    <a:pt x="29" y="27"/>
                    <a:pt x="29" y="26"/>
                    <a:pt x="30" y="26"/>
                  </a:cubicBezTo>
                  <a:lnTo>
                    <a:pt x="58" y="8"/>
                  </a:lnTo>
                  <a:cubicBezTo>
                    <a:pt x="59" y="7"/>
                    <a:pt x="60" y="7"/>
                    <a:pt x="61" y="7"/>
                  </a:cubicBezTo>
                  <a:lnTo>
                    <a:pt x="95" y="1"/>
                  </a:lnTo>
                  <a:cubicBezTo>
                    <a:pt x="96" y="0"/>
                    <a:pt x="97" y="0"/>
                    <a:pt x="98" y="1"/>
                  </a:cubicBezTo>
                  <a:lnTo>
                    <a:pt x="132" y="7"/>
                  </a:lnTo>
                  <a:cubicBezTo>
                    <a:pt x="133" y="7"/>
                    <a:pt x="134" y="7"/>
                    <a:pt x="135" y="8"/>
                  </a:cubicBezTo>
                  <a:lnTo>
                    <a:pt x="163" y="26"/>
                  </a:lnTo>
                  <a:cubicBezTo>
                    <a:pt x="164" y="26"/>
                    <a:pt x="164" y="27"/>
                    <a:pt x="165" y="28"/>
                  </a:cubicBezTo>
                  <a:lnTo>
                    <a:pt x="184" y="53"/>
                  </a:lnTo>
                  <a:cubicBezTo>
                    <a:pt x="185" y="54"/>
                    <a:pt x="185" y="55"/>
                    <a:pt x="185" y="56"/>
                  </a:cubicBezTo>
                  <a:lnTo>
                    <a:pt x="192" y="87"/>
                  </a:lnTo>
                  <a:cubicBezTo>
                    <a:pt x="193" y="88"/>
                    <a:pt x="193" y="89"/>
                    <a:pt x="192" y="90"/>
                  </a:cubicBezTo>
                  <a:lnTo>
                    <a:pt x="185" y="121"/>
                  </a:lnTo>
                  <a:cubicBezTo>
                    <a:pt x="185" y="122"/>
                    <a:pt x="185" y="123"/>
                    <a:pt x="184" y="124"/>
                  </a:cubicBezTo>
                  <a:lnTo>
                    <a:pt x="165" y="150"/>
                  </a:lnTo>
                  <a:cubicBezTo>
                    <a:pt x="164" y="151"/>
                    <a:pt x="164" y="152"/>
                    <a:pt x="163" y="152"/>
                  </a:cubicBezTo>
                  <a:lnTo>
                    <a:pt x="135" y="169"/>
                  </a:lnTo>
                  <a:cubicBezTo>
                    <a:pt x="134" y="170"/>
                    <a:pt x="133" y="170"/>
                    <a:pt x="132" y="170"/>
                  </a:cubicBezTo>
                  <a:lnTo>
                    <a:pt x="98" y="176"/>
                  </a:lnTo>
                  <a:cubicBezTo>
                    <a:pt x="97" y="177"/>
                    <a:pt x="96" y="177"/>
                    <a:pt x="95" y="176"/>
                  </a:cubicBezTo>
                  <a:lnTo>
                    <a:pt x="61" y="170"/>
                  </a:lnTo>
                  <a:cubicBezTo>
                    <a:pt x="60" y="170"/>
                    <a:pt x="59" y="170"/>
                    <a:pt x="58" y="169"/>
                  </a:cubicBezTo>
                  <a:lnTo>
                    <a:pt x="30" y="152"/>
                  </a:lnTo>
                  <a:cubicBezTo>
                    <a:pt x="29" y="152"/>
                    <a:pt x="29" y="151"/>
                    <a:pt x="28" y="150"/>
                  </a:cubicBezTo>
                  <a:lnTo>
                    <a:pt x="9" y="124"/>
                  </a:lnTo>
                  <a:cubicBezTo>
                    <a:pt x="8" y="123"/>
                    <a:pt x="8" y="122"/>
                    <a:pt x="8" y="121"/>
                  </a:cubicBezTo>
                  <a:lnTo>
                    <a:pt x="1" y="90"/>
                  </a:lnTo>
                  <a:close/>
                  <a:moveTo>
                    <a:pt x="23" y="118"/>
                  </a:moveTo>
                  <a:lnTo>
                    <a:pt x="22" y="115"/>
                  </a:lnTo>
                  <a:lnTo>
                    <a:pt x="41" y="141"/>
                  </a:lnTo>
                  <a:lnTo>
                    <a:pt x="39" y="139"/>
                  </a:lnTo>
                  <a:lnTo>
                    <a:pt x="67" y="156"/>
                  </a:lnTo>
                  <a:lnTo>
                    <a:pt x="64" y="155"/>
                  </a:lnTo>
                  <a:lnTo>
                    <a:pt x="98" y="161"/>
                  </a:lnTo>
                  <a:lnTo>
                    <a:pt x="95" y="161"/>
                  </a:lnTo>
                  <a:lnTo>
                    <a:pt x="129" y="155"/>
                  </a:lnTo>
                  <a:lnTo>
                    <a:pt x="126" y="156"/>
                  </a:lnTo>
                  <a:lnTo>
                    <a:pt x="154" y="139"/>
                  </a:lnTo>
                  <a:lnTo>
                    <a:pt x="152" y="141"/>
                  </a:lnTo>
                  <a:lnTo>
                    <a:pt x="171" y="115"/>
                  </a:lnTo>
                  <a:lnTo>
                    <a:pt x="170" y="118"/>
                  </a:lnTo>
                  <a:lnTo>
                    <a:pt x="177" y="87"/>
                  </a:lnTo>
                  <a:lnTo>
                    <a:pt x="177" y="90"/>
                  </a:lnTo>
                  <a:lnTo>
                    <a:pt x="170" y="59"/>
                  </a:lnTo>
                  <a:lnTo>
                    <a:pt x="171" y="62"/>
                  </a:lnTo>
                  <a:lnTo>
                    <a:pt x="152" y="37"/>
                  </a:lnTo>
                  <a:lnTo>
                    <a:pt x="154" y="39"/>
                  </a:lnTo>
                  <a:lnTo>
                    <a:pt x="126" y="21"/>
                  </a:lnTo>
                  <a:lnTo>
                    <a:pt x="129" y="22"/>
                  </a:lnTo>
                  <a:lnTo>
                    <a:pt x="95" y="16"/>
                  </a:lnTo>
                  <a:lnTo>
                    <a:pt x="98" y="16"/>
                  </a:lnTo>
                  <a:lnTo>
                    <a:pt x="64" y="22"/>
                  </a:lnTo>
                  <a:lnTo>
                    <a:pt x="67" y="21"/>
                  </a:lnTo>
                  <a:lnTo>
                    <a:pt x="39" y="39"/>
                  </a:lnTo>
                  <a:lnTo>
                    <a:pt x="41" y="37"/>
                  </a:lnTo>
                  <a:lnTo>
                    <a:pt x="22" y="62"/>
                  </a:lnTo>
                  <a:lnTo>
                    <a:pt x="23" y="59"/>
                  </a:lnTo>
                  <a:lnTo>
                    <a:pt x="16" y="90"/>
                  </a:lnTo>
                  <a:lnTo>
                    <a:pt x="16" y="87"/>
                  </a:lnTo>
                  <a:lnTo>
                    <a:pt x="23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Freeform 15"/>
            <p:cNvSpPr>
              <a:spLocks/>
            </p:cNvSpPr>
            <p:nvPr/>
          </p:nvSpPr>
          <p:spPr bwMode="auto">
            <a:xfrm>
              <a:off x="3278188" y="3675062"/>
              <a:ext cx="103188" cy="93662"/>
            </a:xfrm>
            <a:custGeom>
              <a:avLst/>
              <a:gdLst>
                <a:gd name="T0" fmla="*/ 0 w 160"/>
                <a:gd name="T1" fmla="*/ 88 h 176"/>
                <a:gd name="T2" fmla="*/ 80 w 160"/>
                <a:gd name="T3" fmla="*/ 0 h 176"/>
                <a:gd name="T4" fmla="*/ 80 w 160"/>
                <a:gd name="T5" fmla="*/ 0 h 176"/>
                <a:gd name="T6" fmla="*/ 80 w 160"/>
                <a:gd name="T7" fmla="*/ 0 h 176"/>
                <a:gd name="T8" fmla="*/ 160 w 160"/>
                <a:gd name="T9" fmla="*/ 88 h 176"/>
                <a:gd name="T10" fmla="*/ 160 w 160"/>
                <a:gd name="T11" fmla="*/ 88 h 176"/>
                <a:gd name="T12" fmla="*/ 160 w 160"/>
                <a:gd name="T13" fmla="*/ 88 h 176"/>
                <a:gd name="T14" fmla="*/ 80 w 160"/>
                <a:gd name="T15" fmla="*/ 176 h 176"/>
                <a:gd name="T16" fmla="*/ 80 w 160"/>
                <a:gd name="T17" fmla="*/ 176 h 176"/>
                <a:gd name="T18" fmla="*/ 80 w 160"/>
                <a:gd name="T19" fmla="*/ 176 h 176"/>
                <a:gd name="T20" fmla="*/ 0 w 160"/>
                <a:gd name="T21" fmla="*/ 88 h 176"/>
                <a:gd name="T22" fmla="*/ 0 w 160"/>
                <a:gd name="T23" fmla="*/ 88 h 1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0"/>
                <a:gd name="T37" fmla="*/ 0 h 176"/>
                <a:gd name="T38" fmla="*/ 160 w 160"/>
                <a:gd name="T39" fmla="*/ 176 h 1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0" h="176">
                  <a:moveTo>
                    <a:pt x="0" y="88"/>
                  </a:moveTo>
                  <a:cubicBezTo>
                    <a:pt x="0" y="40"/>
                    <a:pt x="36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5" y="0"/>
                    <a:pt x="160" y="40"/>
                    <a:pt x="160" y="88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137"/>
                    <a:pt x="125" y="176"/>
                    <a:pt x="80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36" y="176"/>
                    <a:pt x="0" y="137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Freeform 35"/>
            <p:cNvSpPr>
              <a:spLocks/>
            </p:cNvSpPr>
            <p:nvPr/>
          </p:nvSpPr>
          <p:spPr bwMode="auto">
            <a:xfrm>
              <a:off x="3670301" y="698500"/>
              <a:ext cx="1468438" cy="952500"/>
            </a:xfrm>
            <a:custGeom>
              <a:avLst/>
              <a:gdLst>
                <a:gd name="T0" fmla="*/ 701 w 2272"/>
                <a:gd name="T1" fmla="*/ 1678 h 1776"/>
                <a:gd name="T2" fmla="*/ 607 w 2272"/>
                <a:gd name="T3" fmla="*/ 1562 h 1776"/>
                <a:gd name="T4" fmla="*/ 443 w 2272"/>
                <a:gd name="T5" fmla="*/ 1539 h 1776"/>
                <a:gd name="T6" fmla="*/ 297 w 2272"/>
                <a:gd name="T7" fmla="*/ 1184 h 1776"/>
                <a:gd name="T8" fmla="*/ 221 w 2272"/>
                <a:gd name="T9" fmla="*/ 961 h 1776"/>
                <a:gd name="T10" fmla="*/ 319 w 2272"/>
                <a:gd name="T11" fmla="*/ 826 h 1776"/>
                <a:gd name="T12" fmla="*/ 452 w 2272"/>
                <a:gd name="T13" fmla="*/ 709 h 1776"/>
                <a:gd name="T14" fmla="*/ 359 w 2272"/>
                <a:gd name="T15" fmla="*/ 527 h 1776"/>
                <a:gd name="T16" fmla="*/ 182 w 2272"/>
                <a:gd name="T17" fmla="*/ 406 h 1776"/>
                <a:gd name="T18" fmla="*/ 0 w 2272"/>
                <a:gd name="T19" fmla="*/ 312 h 1776"/>
                <a:gd name="T20" fmla="*/ 204 w 2272"/>
                <a:gd name="T21" fmla="*/ 122 h 1776"/>
                <a:gd name="T22" fmla="*/ 337 w 2272"/>
                <a:gd name="T23" fmla="*/ 19 h 1776"/>
                <a:gd name="T24" fmla="*/ 598 w 2272"/>
                <a:gd name="T25" fmla="*/ 0 h 1776"/>
                <a:gd name="T26" fmla="*/ 815 w 2272"/>
                <a:gd name="T27" fmla="*/ 24 h 1776"/>
                <a:gd name="T28" fmla="*/ 1121 w 2272"/>
                <a:gd name="T29" fmla="*/ 229 h 1776"/>
                <a:gd name="T30" fmla="*/ 1259 w 2272"/>
                <a:gd name="T31" fmla="*/ 462 h 1776"/>
                <a:gd name="T32" fmla="*/ 1600 w 2272"/>
                <a:gd name="T33" fmla="*/ 597 h 1776"/>
                <a:gd name="T34" fmla="*/ 2011 w 2272"/>
                <a:gd name="T35" fmla="*/ 439 h 1776"/>
                <a:gd name="T36" fmla="*/ 2272 w 2272"/>
                <a:gd name="T37" fmla="*/ 597 h 1776"/>
                <a:gd name="T38" fmla="*/ 2113 w 2272"/>
                <a:gd name="T39" fmla="*/ 961 h 1776"/>
                <a:gd name="T40" fmla="*/ 2030 w 2272"/>
                <a:gd name="T41" fmla="*/ 1026 h 1776"/>
                <a:gd name="T42" fmla="*/ 1852 w 2272"/>
                <a:gd name="T43" fmla="*/ 1202 h 1776"/>
                <a:gd name="T44" fmla="*/ 1830 w 2272"/>
                <a:gd name="T45" fmla="*/ 1338 h 1776"/>
                <a:gd name="T46" fmla="*/ 2003 w 2272"/>
                <a:gd name="T47" fmla="*/ 1491 h 1776"/>
                <a:gd name="T48" fmla="*/ 2074 w 2272"/>
                <a:gd name="T49" fmla="*/ 1655 h 1776"/>
                <a:gd name="T50" fmla="*/ 1923 w 2272"/>
                <a:gd name="T51" fmla="*/ 1688 h 1776"/>
                <a:gd name="T52" fmla="*/ 1767 w 2272"/>
                <a:gd name="T53" fmla="*/ 1627 h 1776"/>
                <a:gd name="T54" fmla="*/ 1631 w 2272"/>
                <a:gd name="T55" fmla="*/ 1678 h 1776"/>
                <a:gd name="T56" fmla="*/ 1666 w 2272"/>
                <a:gd name="T57" fmla="*/ 1580 h 1776"/>
                <a:gd name="T58" fmla="*/ 1489 w 2272"/>
                <a:gd name="T59" fmla="*/ 1585 h 1776"/>
                <a:gd name="T60" fmla="*/ 1467 w 2272"/>
                <a:gd name="T61" fmla="*/ 1501 h 1776"/>
                <a:gd name="T62" fmla="*/ 1334 w 2272"/>
                <a:gd name="T63" fmla="*/ 1562 h 1776"/>
                <a:gd name="T64" fmla="*/ 1223 w 2272"/>
                <a:gd name="T65" fmla="*/ 1529 h 1776"/>
                <a:gd name="T66" fmla="*/ 1117 w 2272"/>
                <a:gd name="T67" fmla="*/ 1445 h 1776"/>
                <a:gd name="T68" fmla="*/ 1023 w 2272"/>
                <a:gd name="T69" fmla="*/ 1468 h 1776"/>
                <a:gd name="T70" fmla="*/ 873 w 2272"/>
                <a:gd name="T71" fmla="*/ 1529 h 1776"/>
                <a:gd name="T72" fmla="*/ 878 w 2272"/>
                <a:gd name="T73" fmla="*/ 1683 h 1776"/>
                <a:gd name="T74" fmla="*/ 789 w 2272"/>
                <a:gd name="T75" fmla="*/ 1693 h 17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72"/>
                <a:gd name="T115" fmla="*/ 0 h 1776"/>
                <a:gd name="T116" fmla="*/ 2272 w 2272"/>
                <a:gd name="T117" fmla="*/ 1776 h 17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72" h="1776">
                  <a:moveTo>
                    <a:pt x="745" y="1744"/>
                  </a:moveTo>
                  <a:lnTo>
                    <a:pt x="701" y="1678"/>
                  </a:lnTo>
                  <a:lnTo>
                    <a:pt x="554" y="1632"/>
                  </a:lnTo>
                  <a:cubicBezTo>
                    <a:pt x="554" y="1632"/>
                    <a:pt x="607" y="1562"/>
                    <a:pt x="607" y="1562"/>
                  </a:cubicBezTo>
                  <a:cubicBezTo>
                    <a:pt x="607" y="1562"/>
                    <a:pt x="598" y="1552"/>
                    <a:pt x="598" y="1552"/>
                  </a:cubicBezTo>
                  <a:cubicBezTo>
                    <a:pt x="581" y="1552"/>
                    <a:pt x="443" y="1539"/>
                    <a:pt x="443" y="1539"/>
                  </a:cubicBezTo>
                  <a:cubicBezTo>
                    <a:pt x="443" y="1539"/>
                    <a:pt x="271" y="1440"/>
                    <a:pt x="271" y="1440"/>
                  </a:cubicBezTo>
                  <a:cubicBezTo>
                    <a:pt x="271" y="1440"/>
                    <a:pt x="297" y="1184"/>
                    <a:pt x="297" y="1184"/>
                  </a:cubicBezTo>
                  <a:cubicBezTo>
                    <a:pt x="297" y="1184"/>
                    <a:pt x="257" y="1105"/>
                    <a:pt x="257" y="1105"/>
                  </a:cubicBezTo>
                  <a:cubicBezTo>
                    <a:pt x="257" y="1105"/>
                    <a:pt x="221" y="961"/>
                    <a:pt x="221" y="961"/>
                  </a:cubicBezTo>
                  <a:cubicBezTo>
                    <a:pt x="221" y="961"/>
                    <a:pt x="284" y="905"/>
                    <a:pt x="288" y="905"/>
                  </a:cubicBezTo>
                  <a:cubicBezTo>
                    <a:pt x="284" y="905"/>
                    <a:pt x="319" y="826"/>
                    <a:pt x="319" y="826"/>
                  </a:cubicBezTo>
                  <a:cubicBezTo>
                    <a:pt x="319" y="826"/>
                    <a:pt x="412" y="807"/>
                    <a:pt x="412" y="807"/>
                  </a:cubicBezTo>
                  <a:cubicBezTo>
                    <a:pt x="412" y="807"/>
                    <a:pt x="452" y="709"/>
                    <a:pt x="452" y="709"/>
                  </a:cubicBezTo>
                  <a:cubicBezTo>
                    <a:pt x="452" y="709"/>
                    <a:pt x="319" y="629"/>
                    <a:pt x="319" y="629"/>
                  </a:cubicBezTo>
                  <a:cubicBezTo>
                    <a:pt x="319" y="629"/>
                    <a:pt x="354" y="527"/>
                    <a:pt x="359" y="527"/>
                  </a:cubicBezTo>
                  <a:cubicBezTo>
                    <a:pt x="354" y="527"/>
                    <a:pt x="199" y="509"/>
                    <a:pt x="204" y="509"/>
                  </a:cubicBezTo>
                  <a:cubicBezTo>
                    <a:pt x="199" y="509"/>
                    <a:pt x="177" y="406"/>
                    <a:pt x="182" y="406"/>
                  </a:cubicBezTo>
                  <a:cubicBezTo>
                    <a:pt x="177" y="406"/>
                    <a:pt x="66" y="429"/>
                    <a:pt x="66" y="429"/>
                  </a:cubicBezTo>
                  <a:cubicBezTo>
                    <a:pt x="66" y="429"/>
                    <a:pt x="0" y="312"/>
                    <a:pt x="0" y="312"/>
                  </a:cubicBezTo>
                  <a:cubicBezTo>
                    <a:pt x="0" y="312"/>
                    <a:pt x="102" y="220"/>
                    <a:pt x="102" y="220"/>
                  </a:cubicBezTo>
                  <a:cubicBezTo>
                    <a:pt x="102" y="220"/>
                    <a:pt x="204" y="122"/>
                    <a:pt x="204" y="122"/>
                  </a:cubicBezTo>
                  <a:cubicBezTo>
                    <a:pt x="204" y="122"/>
                    <a:pt x="328" y="122"/>
                    <a:pt x="328" y="122"/>
                  </a:cubicBezTo>
                  <a:cubicBezTo>
                    <a:pt x="328" y="122"/>
                    <a:pt x="337" y="19"/>
                    <a:pt x="337" y="19"/>
                  </a:cubicBezTo>
                  <a:cubicBezTo>
                    <a:pt x="337" y="19"/>
                    <a:pt x="457" y="76"/>
                    <a:pt x="457" y="76"/>
                  </a:cubicBezTo>
                  <a:cubicBezTo>
                    <a:pt x="457" y="76"/>
                    <a:pt x="598" y="0"/>
                    <a:pt x="598" y="0"/>
                  </a:cubicBezTo>
                  <a:cubicBezTo>
                    <a:pt x="598" y="0"/>
                    <a:pt x="701" y="51"/>
                    <a:pt x="704" y="51"/>
                  </a:cubicBezTo>
                  <a:cubicBezTo>
                    <a:pt x="701" y="51"/>
                    <a:pt x="815" y="24"/>
                    <a:pt x="815" y="24"/>
                  </a:cubicBezTo>
                  <a:lnTo>
                    <a:pt x="1037" y="289"/>
                  </a:lnTo>
                  <a:lnTo>
                    <a:pt x="1121" y="229"/>
                  </a:lnTo>
                  <a:lnTo>
                    <a:pt x="1267" y="373"/>
                  </a:lnTo>
                  <a:lnTo>
                    <a:pt x="1259" y="462"/>
                  </a:lnTo>
                  <a:lnTo>
                    <a:pt x="1458" y="597"/>
                  </a:lnTo>
                  <a:lnTo>
                    <a:pt x="1600" y="597"/>
                  </a:lnTo>
                  <a:lnTo>
                    <a:pt x="1767" y="471"/>
                  </a:lnTo>
                  <a:lnTo>
                    <a:pt x="2011" y="439"/>
                  </a:lnTo>
                  <a:lnTo>
                    <a:pt x="2030" y="504"/>
                  </a:lnTo>
                  <a:lnTo>
                    <a:pt x="2272" y="597"/>
                  </a:lnTo>
                  <a:lnTo>
                    <a:pt x="2197" y="961"/>
                  </a:lnTo>
                  <a:lnTo>
                    <a:pt x="2113" y="961"/>
                  </a:lnTo>
                  <a:lnTo>
                    <a:pt x="2113" y="1040"/>
                  </a:lnTo>
                  <a:lnTo>
                    <a:pt x="2030" y="1026"/>
                  </a:lnTo>
                  <a:lnTo>
                    <a:pt x="2003" y="1156"/>
                  </a:lnTo>
                  <a:lnTo>
                    <a:pt x="1852" y="1202"/>
                  </a:lnTo>
                  <a:lnTo>
                    <a:pt x="1905" y="1291"/>
                  </a:lnTo>
                  <a:lnTo>
                    <a:pt x="1830" y="1338"/>
                  </a:lnTo>
                  <a:lnTo>
                    <a:pt x="1856" y="1422"/>
                  </a:lnTo>
                  <a:lnTo>
                    <a:pt x="2003" y="1491"/>
                  </a:lnTo>
                  <a:lnTo>
                    <a:pt x="1967" y="1571"/>
                  </a:lnTo>
                  <a:lnTo>
                    <a:pt x="2074" y="1655"/>
                  </a:lnTo>
                  <a:lnTo>
                    <a:pt x="2011" y="1724"/>
                  </a:lnTo>
                  <a:lnTo>
                    <a:pt x="1923" y="1688"/>
                  </a:lnTo>
                  <a:lnTo>
                    <a:pt x="1861" y="1776"/>
                  </a:lnTo>
                  <a:cubicBezTo>
                    <a:pt x="1861" y="1776"/>
                    <a:pt x="1767" y="1627"/>
                    <a:pt x="1767" y="1627"/>
                  </a:cubicBezTo>
                  <a:lnTo>
                    <a:pt x="1675" y="1711"/>
                  </a:lnTo>
                  <a:lnTo>
                    <a:pt x="1631" y="1678"/>
                  </a:lnTo>
                  <a:lnTo>
                    <a:pt x="1684" y="1613"/>
                  </a:lnTo>
                  <a:lnTo>
                    <a:pt x="1666" y="1580"/>
                  </a:lnTo>
                  <a:lnTo>
                    <a:pt x="1542" y="1660"/>
                  </a:lnTo>
                  <a:lnTo>
                    <a:pt x="1489" y="1585"/>
                  </a:lnTo>
                  <a:lnTo>
                    <a:pt x="1480" y="1534"/>
                  </a:lnTo>
                  <a:lnTo>
                    <a:pt x="1467" y="1501"/>
                  </a:lnTo>
                  <a:lnTo>
                    <a:pt x="1383" y="1534"/>
                  </a:lnTo>
                  <a:lnTo>
                    <a:pt x="1334" y="1562"/>
                  </a:lnTo>
                  <a:lnTo>
                    <a:pt x="1276" y="1524"/>
                  </a:lnTo>
                  <a:lnTo>
                    <a:pt x="1223" y="1529"/>
                  </a:lnTo>
                  <a:lnTo>
                    <a:pt x="1197" y="1468"/>
                  </a:lnTo>
                  <a:lnTo>
                    <a:pt x="1117" y="1445"/>
                  </a:lnTo>
                  <a:lnTo>
                    <a:pt x="1099" y="1422"/>
                  </a:lnTo>
                  <a:lnTo>
                    <a:pt x="1023" y="1468"/>
                  </a:lnTo>
                  <a:lnTo>
                    <a:pt x="948" y="1511"/>
                  </a:lnTo>
                  <a:lnTo>
                    <a:pt x="873" y="1529"/>
                  </a:lnTo>
                  <a:lnTo>
                    <a:pt x="909" y="1608"/>
                  </a:lnTo>
                  <a:lnTo>
                    <a:pt x="878" y="1683"/>
                  </a:lnTo>
                  <a:lnTo>
                    <a:pt x="829" y="1721"/>
                  </a:lnTo>
                  <a:lnTo>
                    <a:pt x="789" y="1693"/>
                  </a:lnTo>
                  <a:cubicBezTo>
                    <a:pt x="789" y="1693"/>
                    <a:pt x="745" y="1739"/>
                    <a:pt x="745" y="1744"/>
                  </a:cubicBezTo>
                  <a:close/>
                </a:path>
              </a:pathLst>
            </a:custGeom>
            <a:solidFill>
              <a:srgbClr val="B7DEE8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Freeform 36"/>
            <p:cNvSpPr>
              <a:spLocks noEditPoints="1"/>
            </p:cNvSpPr>
            <p:nvPr/>
          </p:nvSpPr>
          <p:spPr bwMode="auto">
            <a:xfrm>
              <a:off x="3665538" y="695325"/>
              <a:ext cx="1479550" cy="960437"/>
            </a:xfrm>
            <a:custGeom>
              <a:avLst/>
              <a:gdLst>
                <a:gd name="T0" fmla="*/ 564 w 2289"/>
                <a:gd name="T1" fmla="*/ 1625 h 1793"/>
                <a:gd name="T2" fmla="*/ 575 w 2289"/>
                <a:gd name="T3" fmla="*/ 1566 h 1793"/>
                <a:gd name="T4" fmla="*/ 362 w 2289"/>
                <a:gd name="T5" fmla="*/ 1505 h 1793"/>
                <a:gd name="T6" fmla="*/ 290 w 2289"/>
                <a:gd name="T7" fmla="*/ 1273 h 1793"/>
                <a:gd name="T8" fmla="*/ 260 w 2289"/>
                <a:gd name="T9" fmla="*/ 1120 h 1793"/>
                <a:gd name="T10" fmla="*/ 224 w 2289"/>
                <a:gd name="T11" fmla="*/ 977 h 1793"/>
                <a:gd name="T12" fmla="*/ 292 w 2289"/>
                <a:gd name="T13" fmla="*/ 899 h 1793"/>
                <a:gd name="T14" fmla="*/ 415 w 2289"/>
                <a:gd name="T15" fmla="*/ 809 h 1793"/>
                <a:gd name="T16" fmla="*/ 451 w 2289"/>
                <a:gd name="T17" fmla="*/ 722 h 1793"/>
                <a:gd name="T18" fmla="*/ 322 w 2289"/>
                <a:gd name="T19" fmla="*/ 631 h 1793"/>
                <a:gd name="T20" fmla="*/ 314 w 2289"/>
                <a:gd name="T21" fmla="*/ 537 h 1793"/>
                <a:gd name="T22" fmla="*/ 190 w 2289"/>
                <a:gd name="T23" fmla="*/ 468 h 1793"/>
                <a:gd name="T24" fmla="*/ 81 w 2289"/>
                <a:gd name="T25" fmla="*/ 444 h 1793"/>
                <a:gd name="T26" fmla="*/ 7 w 2289"/>
                <a:gd name="T27" fmla="*/ 311 h 1793"/>
                <a:gd name="T28" fmla="*/ 203 w 2289"/>
                <a:gd name="T29" fmla="*/ 129 h 1793"/>
                <a:gd name="T30" fmla="*/ 328 w 2289"/>
                <a:gd name="T31" fmla="*/ 126 h 1793"/>
                <a:gd name="T32" fmla="*/ 409 w 2289"/>
                <a:gd name="T33" fmla="*/ 49 h 1793"/>
                <a:gd name="T34" fmla="*/ 581 w 2289"/>
                <a:gd name="T35" fmla="*/ 13 h 1793"/>
                <a:gd name="T36" fmla="*/ 711 w 2289"/>
                <a:gd name="T37" fmla="*/ 52 h 1793"/>
                <a:gd name="T38" fmla="*/ 1125 w 2289"/>
                <a:gd name="T39" fmla="*/ 231 h 1793"/>
                <a:gd name="T40" fmla="*/ 1771 w 2289"/>
                <a:gd name="T41" fmla="*/ 473 h 1793"/>
                <a:gd name="T42" fmla="*/ 2121 w 2289"/>
                <a:gd name="T43" fmla="*/ 977 h 1793"/>
                <a:gd name="T44" fmla="*/ 1867 w 2289"/>
                <a:gd name="T45" fmla="*/ 1206 h 1793"/>
                <a:gd name="T46" fmla="*/ 1980 w 2289"/>
                <a:gd name="T47" fmla="*/ 1573 h 1793"/>
                <a:gd name="T48" fmla="*/ 1863 w 2289"/>
                <a:gd name="T49" fmla="*/ 1789 h 1793"/>
                <a:gd name="T50" fmla="*/ 1689 w 2289"/>
                <a:gd name="T51" fmla="*/ 1725 h 1793"/>
                <a:gd name="T52" fmla="*/ 1544 w 2289"/>
                <a:gd name="T53" fmla="*/ 1673 h 1793"/>
                <a:gd name="T54" fmla="*/ 1338 w 2289"/>
                <a:gd name="T55" fmla="*/ 1577 h 1793"/>
                <a:gd name="T56" fmla="*/ 1112 w 2289"/>
                <a:gd name="T57" fmla="*/ 1437 h 1793"/>
                <a:gd name="T58" fmla="*/ 842 w 2289"/>
                <a:gd name="T59" fmla="*/ 1736 h 1793"/>
                <a:gd name="T60" fmla="*/ 785 w 2289"/>
                <a:gd name="T61" fmla="*/ 1703 h 1793"/>
                <a:gd name="T62" fmla="*/ 874 w 2289"/>
                <a:gd name="T63" fmla="*/ 1534 h 1793"/>
                <a:gd name="T64" fmla="*/ 1213 w 2289"/>
                <a:gd name="T65" fmla="*/ 1473 h 1793"/>
                <a:gd name="T66" fmla="*/ 1483 w 2289"/>
                <a:gd name="T67" fmla="*/ 1507 h 1793"/>
                <a:gd name="T68" fmla="*/ 1699 w 2289"/>
                <a:gd name="T69" fmla="*/ 1618 h 1793"/>
                <a:gd name="T70" fmla="*/ 1797 w 2289"/>
                <a:gd name="T71" fmla="*/ 1654 h 1793"/>
                <a:gd name="T72" fmla="*/ 2022 w 2289"/>
                <a:gd name="T73" fmla="*/ 1725 h 1793"/>
                <a:gd name="T74" fmla="*/ 1831 w 2289"/>
                <a:gd name="T75" fmla="*/ 1349 h 1793"/>
                <a:gd name="T76" fmla="*/ 2040 w 2289"/>
                <a:gd name="T77" fmla="*/ 1027 h 1793"/>
                <a:gd name="T78" fmla="*/ 2031 w 2289"/>
                <a:gd name="T79" fmla="*/ 515 h 1793"/>
                <a:gd name="T80" fmla="*/ 1259 w 2289"/>
                <a:gd name="T81" fmla="*/ 470 h 1793"/>
                <a:gd name="T82" fmla="*/ 807 w 2289"/>
                <a:gd name="T83" fmla="*/ 44 h 1793"/>
                <a:gd name="T84" fmla="*/ 607 w 2289"/>
                <a:gd name="T85" fmla="*/ 18 h 1793"/>
                <a:gd name="T86" fmla="*/ 469 w 2289"/>
                <a:gd name="T87" fmla="*/ 92 h 1793"/>
                <a:gd name="T88" fmla="*/ 352 w 2289"/>
                <a:gd name="T89" fmla="*/ 44 h 1793"/>
                <a:gd name="T90" fmla="*/ 217 w 2289"/>
                <a:gd name="T91" fmla="*/ 138 h 1793"/>
                <a:gd name="T92" fmla="*/ 100 w 2289"/>
                <a:gd name="T93" fmla="*/ 248 h 1793"/>
                <a:gd name="T94" fmla="*/ 78 w 2289"/>
                <a:gd name="T95" fmla="*/ 428 h 1793"/>
                <a:gd name="T96" fmla="*/ 198 w 2289"/>
                <a:gd name="T97" fmla="*/ 416 h 1793"/>
                <a:gd name="T98" fmla="*/ 218 w 2289"/>
                <a:gd name="T99" fmla="*/ 511 h 1793"/>
                <a:gd name="T100" fmla="*/ 371 w 2289"/>
                <a:gd name="T101" fmla="*/ 544 h 1793"/>
                <a:gd name="T102" fmla="*/ 352 w 2289"/>
                <a:gd name="T103" fmla="*/ 644 h 1793"/>
                <a:gd name="T104" fmla="*/ 448 w 2289"/>
                <a:gd name="T105" fmla="*/ 770 h 1793"/>
                <a:gd name="T106" fmla="*/ 329 w 2289"/>
                <a:gd name="T107" fmla="*/ 842 h 1793"/>
                <a:gd name="T108" fmla="*/ 290 w 2289"/>
                <a:gd name="T109" fmla="*/ 929 h 1793"/>
                <a:gd name="T110" fmla="*/ 267 w 2289"/>
                <a:gd name="T111" fmla="*/ 1090 h 1793"/>
                <a:gd name="T112" fmla="*/ 310 w 2289"/>
                <a:gd name="T113" fmla="*/ 1185 h 1793"/>
                <a:gd name="T114" fmla="*/ 287 w 2289"/>
                <a:gd name="T115" fmla="*/ 1449 h 1793"/>
                <a:gd name="T116" fmla="*/ 453 w 2289"/>
                <a:gd name="T117" fmla="*/ 1540 h 1793"/>
                <a:gd name="T118" fmla="*/ 622 w 2289"/>
                <a:gd name="T119" fmla="*/ 1565 h 1793"/>
                <a:gd name="T120" fmla="*/ 716 w 2289"/>
                <a:gd name="T121" fmla="*/ 1682 h 17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9"/>
                <a:gd name="T184" fmla="*/ 0 h 1793"/>
                <a:gd name="T185" fmla="*/ 2289 w 2289"/>
                <a:gd name="T186" fmla="*/ 1793 h 17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9" h="1793">
                  <a:moveTo>
                    <a:pt x="760" y="1757"/>
                  </a:moveTo>
                  <a:cubicBezTo>
                    <a:pt x="759" y="1759"/>
                    <a:pt x="756" y="1761"/>
                    <a:pt x="753" y="1760"/>
                  </a:cubicBezTo>
                  <a:cubicBezTo>
                    <a:pt x="751" y="1760"/>
                    <a:pt x="748" y="1759"/>
                    <a:pt x="747" y="1757"/>
                  </a:cubicBezTo>
                  <a:lnTo>
                    <a:pt x="703" y="1691"/>
                  </a:lnTo>
                  <a:lnTo>
                    <a:pt x="707" y="1694"/>
                  </a:lnTo>
                  <a:lnTo>
                    <a:pt x="560" y="1648"/>
                  </a:lnTo>
                  <a:cubicBezTo>
                    <a:pt x="558" y="1647"/>
                    <a:pt x="556" y="1646"/>
                    <a:pt x="555" y="1643"/>
                  </a:cubicBezTo>
                  <a:cubicBezTo>
                    <a:pt x="554" y="1641"/>
                    <a:pt x="554" y="1638"/>
                    <a:pt x="556" y="1636"/>
                  </a:cubicBezTo>
                  <a:lnTo>
                    <a:pt x="558" y="1633"/>
                  </a:lnTo>
                  <a:lnTo>
                    <a:pt x="564" y="1625"/>
                  </a:lnTo>
                  <a:lnTo>
                    <a:pt x="583" y="1600"/>
                  </a:lnTo>
                  <a:lnTo>
                    <a:pt x="601" y="1577"/>
                  </a:lnTo>
                  <a:lnTo>
                    <a:pt x="607" y="1569"/>
                  </a:lnTo>
                  <a:lnTo>
                    <a:pt x="609" y="1566"/>
                  </a:lnTo>
                  <a:lnTo>
                    <a:pt x="609" y="1575"/>
                  </a:lnTo>
                  <a:lnTo>
                    <a:pt x="605" y="1570"/>
                  </a:lnTo>
                  <a:lnTo>
                    <a:pt x="601" y="1566"/>
                  </a:lnTo>
                  <a:lnTo>
                    <a:pt x="606" y="1568"/>
                  </a:lnTo>
                  <a:lnTo>
                    <a:pt x="594" y="1567"/>
                  </a:lnTo>
                  <a:lnTo>
                    <a:pt x="575" y="1566"/>
                  </a:lnTo>
                  <a:lnTo>
                    <a:pt x="522" y="1562"/>
                  </a:lnTo>
                  <a:lnTo>
                    <a:pt x="496" y="1559"/>
                  </a:lnTo>
                  <a:lnTo>
                    <a:pt x="473" y="1557"/>
                  </a:lnTo>
                  <a:lnTo>
                    <a:pt x="457" y="1556"/>
                  </a:lnTo>
                  <a:lnTo>
                    <a:pt x="450" y="1555"/>
                  </a:lnTo>
                  <a:cubicBezTo>
                    <a:pt x="449" y="1555"/>
                    <a:pt x="448" y="1555"/>
                    <a:pt x="447" y="1554"/>
                  </a:cubicBezTo>
                  <a:lnTo>
                    <a:pt x="440" y="1550"/>
                  </a:lnTo>
                  <a:lnTo>
                    <a:pt x="421" y="1539"/>
                  </a:lnTo>
                  <a:lnTo>
                    <a:pt x="393" y="1523"/>
                  </a:lnTo>
                  <a:lnTo>
                    <a:pt x="362" y="1505"/>
                  </a:lnTo>
                  <a:lnTo>
                    <a:pt x="329" y="1486"/>
                  </a:lnTo>
                  <a:lnTo>
                    <a:pt x="302" y="1470"/>
                  </a:lnTo>
                  <a:lnTo>
                    <a:pt x="283" y="1459"/>
                  </a:lnTo>
                  <a:lnTo>
                    <a:pt x="275" y="1455"/>
                  </a:lnTo>
                  <a:cubicBezTo>
                    <a:pt x="273" y="1454"/>
                    <a:pt x="271" y="1451"/>
                    <a:pt x="271" y="1448"/>
                  </a:cubicBezTo>
                  <a:lnTo>
                    <a:pt x="272" y="1437"/>
                  </a:lnTo>
                  <a:lnTo>
                    <a:pt x="276" y="1408"/>
                  </a:lnTo>
                  <a:lnTo>
                    <a:pt x="279" y="1367"/>
                  </a:lnTo>
                  <a:lnTo>
                    <a:pt x="285" y="1320"/>
                  </a:lnTo>
                  <a:lnTo>
                    <a:pt x="290" y="1273"/>
                  </a:lnTo>
                  <a:lnTo>
                    <a:pt x="293" y="1232"/>
                  </a:lnTo>
                  <a:lnTo>
                    <a:pt x="297" y="1203"/>
                  </a:lnTo>
                  <a:lnTo>
                    <a:pt x="297" y="1192"/>
                  </a:lnTo>
                  <a:lnTo>
                    <a:pt x="299" y="1197"/>
                  </a:lnTo>
                  <a:lnTo>
                    <a:pt x="297" y="1194"/>
                  </a:lnTo>
                  <a:cubicBezTo>
                    <a:pt x="297" y="1194"/>
                    <a:pt x="296" y="1193"/>
                    <a:pt x="296" y="1193"/>
                  </a:cubicBezTo>
                  <a:lnTo>
                    <a:pt x="292" y="1184"/>
                  </a:lnTo>
                  <a:lnTo>
                    <a:pt x="278" y="1157"/>
                  </a:lnTo>
                  <a:lnTo>
                    <a:pt x="264" y="1129"/>
                  </a:lnTo>
                  <a:lnTo>
                    <a:pt x="260" y="1120"/>
                  </a:lnTo>
                  <a:lnTo>
                    <a:pt x="261" y="1121"/>
                  </a:lnTo>
                  <a:lnTo>
                    <a:pt x="259" y="1118"/>
                  </a:lnTo>
                  <a:cubicBezTo>
                    <a:pt x="258" y="1117"/>
                    <a:pt x="258" y="1117"/>
                    <a:pt x="258" y="1116"/>
                  </a:cubicBezTo>
                  <a:lnTo>
                    <a:pt x="256" y="1110"/>
                  </a:lnTo>
                  <a:lnTo>
                    <a:pt x="252" y="1093"/>
                  </a:lnTo>
                  <a:lnTo>
                    <a:pt x="247" y="1069"/>
                  </a:lnTo>
                  <a:lnTo>
                    <a:pt x="240" y="1044"/>
                  </a:lnTo>
                  <a:lnTo>
                    <a:pt x="233" y="1018"/>
                  </a:lnTo>
                  <a:lnTo>
                    <a:pt x="228" y="994"/>
                  </a:lnTo>
                  <a:lnTo>
                    <a:pt x="224" y="977"/>
                  </a:lnTo>
                  <a:lnTo>
                    <a:pt x="222" y="972"/>
                  </a:lnTo>
                  <a:cubicBezTo>
                    <a:pt x="221" y="969"/>
                    <a:pt x="222" y="966"/>
                    <a:pt x="224" y="964"/>
                  </a:cubicBezTo>
                  <a:lnTo>
                    <a:pt x="234" y="955"/>
                  </a:lnTo>
                  <a:lnTo>
                    <a:pt x="256" y="935"/>
                  </a:lnTo>
                  <a:lnTo>
                    <a:pt x="279" y="916"/>
                  </a:lnTo>
                  <a:lnTo>
                    <a:pt x="292" y="907"/>
                  </a:lnTo>
                  <a:lnTo>
                    <a:pt x="288" y="913"/>
                  </a:lnTo>
                  <a:lnTo>
                    <a:pt x="288" y="910"/>
                  </a:lnTo>
                  <a:cubicBezTo>
                    <a:pt x="288" y="910"/>
                    <a:pt x="289" y="909"/>
                    <a:pt x="289" y="908"/>
                  </a:cubicBezTo>
                  <a:lnTo>
                    <a:pt x="292" y="899"/>
                  </a:lnTo>
                  <a:lnTo>
                    <a:pt x="303" y="871"/>
                  </a:lnTo>
                  <a:lnTo>
                    <a:pt x="315" y="843"/>
                  </a:lnTo>
                  <a:lnTo>
                    <a:pt x="319" y="834"/>
                  </a:lnTo>
                  <a:lnTo>
                    <a:pt x="320" y="832"/>
                  </a:lnTo>
                  <a:cubicBezTo>
                    <a:pt x="321" y="829"/>
                    <a:pt x="323" y="827"/>
                    <a:pt x="326" y="827"/>
                  </a:cubicBezTo>
                  <a:lnTo>
                    <a:pt x="330" y="826"/>
                  </a:lnTo>
                  <a:lnTo>
                    <a:pt x="341" y="824"/>
                  </a:lnTo>
                  <a:lnTo>
                    <a:pt x="373" y="818"/>
                  </a:lnTo>
                  <a:lnTo>
                    <a:pt x="404" y="811"/>
                  </a:lnTo>
                  <a:lnTo>
                    <a:pt x="415" y="809"/>
                  </a:lnTo>
                  <a:lnTo>
                    <a:pt x="419" y="808"/>
                  </a:lnTo>
                  <a:lnTo>
                    <a:pt x="413" y="812"/>
                  </a:lnTo>
                  <a:lnTo>
                    <a:pt x="415" y="808"/>
                  </a:lnTo>
                  <a:lnTo>
                    <a:pt x="419" y="798"/>
                  </a:lnTo>
                  <a:lnTo>
                    <a:pt x="433" y="763"/>
                  </a:lnTo>
                  <a:lnTo>
                    <a:pt x="447" y="729"/>
                  </a:lnTo>
                  <a:lnTo>
                    <a:pt x="451" y="719"/>
                  </a:lnTo>
                  <a:lnTo>
                    <a:pt x="453" y="714"/>
                  </a:lnTo>
                  <a:lnTo>
                    <a:pt x="457" y="725"/>
                  </a:lnTo>
                  <a:lnTo>
                    <a:pt x="451" y="722"/>
                  </a:lnTo>
                  <a:lnTo>
                    <a:pt x="435" y="712"/>
                  </a:lnTo>
                  <a:lnTo>
                    <a:pt x="414" y="699"/>
                  </a:lnTo>
                  <a:lnTo>
                    <a:pt x="390" y="684"/>
                  </a:lnTo>
                  <a:lnTo>
                    <a:pt x="365" y="669"/>
                  </a:lnTo>
                  <a:lnTo>
                    <a:pt x="344" y="657"/>
                  </a:lnTo>
                  <a:lnTo>
                    <a:pt x="329" y="647"/>
                  </a:lnTo>
                  <a:lnTo>
                    <a:pt x="324" y="645"/>
                  </a:lnTo>
                  <a:cubicBezTo>
                    <a:pt x="320" y="643"/>
                    <a:pt x="318" y="638"/>
                    <a:pt x="320" y="634"/>
                  </a:cubicBezTo>
                  <a:lnTo>
                    <a:pt x="322" y="630"/>
                  </a:lnTo>
                  <a:lnTo>
                    <a:pt x="322" y="631"/>
                  </a:lnTo>
                  <a:lnTo>
                    <a:pt x="326" y="619"/>
                  </a:lnTo>
                  <a:lnTo>
                    <a:pt x="338" y="584"/>
                  </a:lnTo>
                  <a:lnTo>
                    <a:pt x="352" y="548"/>
                  </a:lnTo>
                  <a:lnTo>
                    <a:pt x="357" y="536"/>
                  </a:lnTo>
                  <a:cubicBezTo>
                    <a:pt x="357" y="536"/>
                    <a:pt x="358" y="535"/>
                    <a:pt x="358" y="535"/>
                  </a:cubicBezTo>
                  <a:lnTo>
                    <a:pt x="361" y="531"/>
                  </a:lnTo>
                  <a:lnTo>
                    <a:pt x="366" y="543"/>
                  </a:lnTo>
                  <a:lnTo>
                    <a:pt x="358" y="542"/>
                  </a:lnTo>
                  <a:lnTo>
                    <a:pt x="340" y="540"/>
                  </a:lnTo>
                  <a:lnTo>
                    <a:pt x="314" y="537"/>
                  </a:lnTo>
                  <a:lnTo>
                    <a:pt x="286" y="534"/>
                  </a:lnTo>
                  <a:lnTo>
                    <a:pt x="258" y="531"/>
                  </a:lnTo>
                  <a:lnTo>
                    <a:pt x="233" y="528"/>
                  </a:lnTo>
                  <a:lnTo>
                    <a:pt x="216" y="526"/>
                  </a:lnTo>
                  <a:lnTo>
                    <a:pt x="211" y="525"/>
                  </a:lnTo>
                  <a:cubicBezTo>
                    <a:pt x="209" y="525"/>
                    <a:pt x="207" y="524"/>
                    <a:pt x="206" y="522"/>
                  </a:cubicBezTo>
                  <a:lnTo>
                    <a:pt x="203" y="518"/>
                  </a:lnTo>
                  <a:cubicBezTo>
                    <a:pt x="202" y="517"/>
                    <a:pt x="202" y="516"/>
                    <a:pt x="202" y="515"/>
                  </a:cubicBezTo>
                  <a:lnTo>
                    <a:pt x="199" y="503"/>
                  </a:lnTo>
                  <a:lnTo>
                    <a:pt x="190" y="468"/>
                  </a:lnTo>
                  <a:lnTo>
                    <a:pt x="184" y="432"/>
                  </a:lnTo>
                  <a:lnTo>
                    <a:pt x="182" y="420"/>
                  </a:lnTo>
                  <a:cubicBezTo>
                    <a:pt x="181" y="419"/>
                    <a:pt x="181" y="418"/>
                    <a:pt x="182" y="417"/>
                  </a:cubicBezTo>
                  <a:lnTo>
                    <a:pt x="183" y="413"/>
                  </a:lnTo>
                  <a:lnTo>
                    <a:pt x="192" y="422"/>
                  </a:lnTo>
                  <a:lnTo>
                    <a:pt x="186" y="423"/>
                  </a:lnTo>
                  <a:lnTo>
                    <a:pt x="172" y="426"/>
                  </a:lnTo>
                  <a:lnTo>
                    <a:pt x="132" y="434"/>
                  </a:lnTo>
                  <a:lnTo>
                    <a:pt x="93" y="441"/>
                  </a:lnTo>
                  <a:lnTo>
                    <a:pt x="81" y="444"/>
                  </a:lnTo>
                  <a:lnTo>
                    <a:pt x="76" y="445"/>
                  </a:lnTo>
                  <a:cubicBezTo>
                    <a:pt x="73" y="446"/>
                    <a:pt x="69" y="444"/>
                    <a:pt x="68" y="442"/>
                  </a:cubicBezTo>
                  <a:lnTo>
                    <a:pt x="65" y="437"/>
                  </a:lnTo>
                  <a:lnTo>
                    <a:pt x="57" y="423"/>
                  </a:lnTo>
                  <a:lnTo>
                    <a:pt x="35" y="383"/>
                  </a:lnTo>
                  <a:lnTo>
                    <a:pt x="11" y="342"/>
                  </a:lnTo>
                  <a:lnTo>
                    <a:pt x="4" y="329"/>
                  </a:lnTo>
                  <a:lnTo>
                    <a:pt x="2" y="325"/>
                  </a:lnTo>
                  <a:cubicBezTo>
                    <a:pt x="0" y="321"/>
                    <a:pt x="0" y="317"/>
                    <a:pt x="3" y="315"/>
                  </a:cubicBezTo>
                  <a:lnTo>
                    <a:pt x="7" y="311"/>
                  </a:lnTo>
                  <a:lnTo>
                    <a:pt x="19" y="300"/>
                  </a:lnTo>
                  <a:lnTo>
                    <a:pt x="54" y="269"/>
                  </a:lnTo>
                  <a:lnTo>
                    <a:pt x="89" y="237"/>
                  </a:lnTo>
                  <a:lnTo>
                    <a:pt x="101" y="226"/>
                  </a:lnTo>
                  <a:lnTo>
                    <a:pt x="105" y="223"/>
                  </a:lnTo>
                  <a:lnTo>
                    <a:pt x="109" y="219"/>
                  </a:lnTo>
                  <a:lnTo>
                    <a:pt x="121" y="208"/>
                  </a:lnTo>
                  <a:lnTo>
                    <a:pt x="156" y="174"/>
                  </a:lnTo>
                  <a:lnTo>
                    <a:pt x="191" y="140"/>
                  </a:lnTo>
                  <a:lnTo>
                    <a:pt x="203" y="129"/>
                  </a:lnTo>
                  <a:lnTo>
                    <a:pt x="207" y="125"/>
                  </a:lnTo>
                  <a:cubicBezTo>
                    <a:pt x="208" y="123"/>
                    <a:pt x="210" y="122"/>
                    <a:pt x="212" y="122"/>
                  </a:cubicBezTo>
                  <a:lnTo>
                    <a:pt x="217" y="122"/>
                  </a:lnTo>
                  <a:lnTo>
                    <a:pt x="231" y="122"/>
                  </a:lnTo>
                  <a:lnTo>
                    <a:pt x="274" y="122"/>
                  </a:lnTo>
                  <a:lnTo>
                    <a:pt x="317" y="122"/>
                  </a:lnTo>
                  <a:lnTo>
                    <a:pt x="331" y="122"/>
                  </a:lnTo>
                  <a:lnTo>
                    <a:pt x="336" y="122"/>
                  </a:lnTo>
                  <a:lnTo>
                    <a:pt x="328" y="130"/>
                  </a:lnTo>
                  <a:lnTo>
                    <a:pt x="328" y="126"/>
                  </a:lnTo>
                  <a:lnTo>
                    <a:pt x="329" y="114"/>
                  </a:lnTo>
                  <a:lnTo>
                    <a:pt x="334" y="79"/>
                  </a:lnTo>
                  <a:lnTo>
                    <a:pt x="336" y="43"/>
                  </a:lnTo>
                  <a:lnTo>
                    <a:pt x="337" y="31"/>
                  </a:lnTo>
                  <a:lnTo>
                    <a:pt x="337" y="27"/>
                  </a:lnTo>
                  <a:cubicBezTo>
                    <a:pt x="337" y="25"/>
                    <a:pt x="339" y="22"/>
                    <a:pt x="341" y="21"/>
                  </a:cubicBezTo>
                  <a:cubicBezTo>
                    <a:pt x="343" y="19"/>
                    <a:pt x="346" y="19"/>
                    <a:pt x="348" y="20"/>
                  </a:cubicBezTo>
                  <a:lnTo>
                    <a:pt x="353" y="22"/>
                  </a:lnTo>
                  <a:lnTo>
                    <a:pt x="368" y="29"/>
                  </a:lnTo>
                  <a:lnTo>
                    <a:pt x="409" y="49"/>
                  </a:lnTo>
                  <a:lnTo>
                    <a:pt x="450" y="68"/>
                  </a:lnTo>
                  <a:lnTo>
                    <a:pt x="464" y="75"/>
                  </a:lnTo>
                  <a:lnTo>
                    <a:pt x="468" y="77"/>
                  </a:lnTo>
                  <a:lnTo>
                    <a:pt x="462" y="77"/>
                  </a:lnTo>
                  <a:lnTo>
                    <a:pt x="468" y="74"/>
                  </a:lnTo>
                  <a:lnTo>
                    <a:pt x="484" y="65"/>
                  </a:lnTo>
                  <a:lnTo>
                    <a:pt x="507" y="53"/>
                  </a:lnTo>
                  <a:lnTo>
                    <a:pt x="533" y="39"/>
                  </a:lnTo>
                  <a:lnTo>
                    <a:pt x="558" y="25"/>
                  </a:lnTo>
                  <a:lnTo>
                    <a:pt x="581" y="13"/>
                  </a:lnTo>
                  <a:lnTo>
                    <a:pt x="597" y="4"/>
                  </a:lnTo>
                  <a:lnTo>
                    <a:pt x="603" y="1"/>
                  </a:lnTo>
                  <a:cubicBezTo>
                    <a:pt x="605" y="0"/>
                    <a:pt x="608" y="0"/>
                    <a:pt x="610" y="1"/>
                  </a:cubicBezTo>
                  <a:lnTo>
                    <a:pt x="614" y="3"/>
                  </a:lnTo>
                  <a:lnTo>
                    <a:pt x="626" y="9"/>
                  </a:lnTo>
                  <a:lnTo>
                    <a:pt x="662" y="27"/>
                  </a:lnTo>
                  <a:lnTo>
                    <a:pt x="698" y="44"/>
                  </a:lnTo>
                  <a:lnTo>
                    <a:pt x="711" y="50"/>
                  </a:lnTo>
                  <a:lnTo>
                    <a:pt x="715" y="52"/>
                  </a:lnTo>
                  <a:lnTo>
                    <a:pt x="711" y="52"/>
                  </a:lnTo>
                  <a:lnTo>
                    <a:pt x="715" y="51"/>
                  </a:lnTo>
                  <a:lnTo>
                    <a:pt x="727" y="48"/>
                  </a:lnTo>
                  <a:lnTo>
                    <a:pt x="765" y="39"/>
                  </a:lnTo>
                  <a:lnTo>
                    <a:pt x="803" y="29"/>
                  </a:lnTo>
                  <a:lnTo>
                    <a:pt x="817" y="26"/>
                  </a:lnTo>
                  <a:lnTo>
                    <a:pt x="822" y="25"/>
                  </a:lnTo>
                  <a:cubicBezTo>
                    <a:pt x="825" y="24"/>
                    <a:pt x="828" y="25"/>
                    <a:pt x="830" y="27"/>
                  </a:cubicBezTo>
                  <a:lnTo>
                    <a:pt x="1052" y="292"/>
                  </a:lnTo>
                  <a:lnTo>
                    <a:pt x="1041" y="291"/>
                  </a:lnTo>
                  <a:lnTo>
                    <a:pt x="1125" y="231"/>
                  </a:lnTo>
                  <a:cubicBezTo>
                    <a:pt x="1128" y="229"/>
                    <a:pt x="1132" y="229"/>
                    <a:pt x="1135" y="232"/>
                  </a:cubicBezTo>
                  <a:lnTo>
                    <a:pt x="1281" y="376"/>
                  </a:lnTo>
                  <a:cubicBezTo>
                    <a:pt x="1283" y="377"/>
                    <a:pt x="1284" y="380"/>
                    <a:pt x="1283" y="382"/>
                  </a:cubicBezTo>
                  <a:lnTo>
                    <a:pt x="1275" y="471"/>
                  </a:lnTo>
                  <a:lnTo>
                    <a:pt x="1272" y="464"/>
                  </a:lnTo>
                  <a:lnTo>
                    <a:pt x="1471" y="599"/>
                  </a:lnTo>
                  <a:lnTo>
                    <a:pt x="1466" y="597"/>
                  </a:lnTo>
                  <a:lnTo>
                    <a:pt x="1608" y="597"/>
                  </a:lnTo>
                  <a:lnTo>
                    <a:pt x="1604" y="599"/>
                  </a:lnTo>
                  <a:lnTo>
                    <a:pt x="1771" y="473"/>
                  </a:lnTo>
                  <a:cubicBezTo>
                    <a:pt x="1772" y="472"/>
                    <a:pt x="1773" y="472"/>
                    <a:pt x="1774" y="472"/>
                  </a:cubicBezTo>
                  <a:lnTo>
                    <a:pt x="2018" y="440"/>
                  </a:lnTo>
                  <a:cubicBezTo>
                    <a:pt x="2022" y="439"/>
                    <a:pt x="2026" y="441"/>
                    <a:pt x="2027" y="445"/>
                  </a:cubicBezTo>
                  <a:lnTo>
                    <a:pt x="2046" y="510"/>
                  </a:lnTo>
                  <a:lnTo>
                    <a:pt x="2041" y="505"/>
                  </a:lnTo>
                  <a:lnTo>
                    <a:pt x="2283" y="598"/>
                  </a:lnTo>
                  <a:cubicBezTo>
                    <a:pt x="2287" y="599"/>
                    <a:pt x="2289" y="603"/>
                    <a:pt x="2288" y="607"/>
                  </a:cubicBezTo>
                  <a:lnTo>
                    <a:pt x="2213" y="971"/>
                  </a:lnTo>
                  <a:cubicBezTo>
                    <a:pt x="2213" y="975"/>
                    <a:pt x="2209" y="977"/>
                    <a:pt x="2205" y="977"/>
                  </a:cubicBezTo>
                  <a:lnTo>
                    <a:pt x="2121" y="977"/>
                  </a:lnTo>
                  <a:lnTo>
                    <a:pt x="2129" y="969"/>
                  </a:lnTo>
                  <a:lnTo>
                    <a:pt x="2129" y="1048"/>
                  </a:lnTo>
                  <a:cubicBezTo>
                    <a:pt x="2129" y="1051"/>
                    <a:pt x="2128" y="1053"/>
                    <a:pt x="2127" y="1055"/>
                  </a:cubicBezTo>
                  <a:cubicBezTo>
                    <a:pt x="2125" y="1056"/>
                    <a:pt x="2122" y="1057"/>
                    <a:pt x="2120" y="1056"/>
                  </a:cubicBezTo>
                  <a:lnTo>
                    <a:pt x="2037" y="1042"/>
                  </a:lnTo>
                  <a:lnTo>
                    <a:pt x="2046" y="1036"/>
                  </a:lnTo>
                  <a:lnTo>
                    <a:pt x="2019" y="1166"/>
                  </a:lnTo>
                  <a:cubicBezTo>
                    <a:pt x="2019" y="1169"/>
                    <a:pt x="2017" y="1171"/>
                    <a:pt x="2014" y="1172"/>
                  </a:cubicBezTo>
                  <a:lnTo>
                    <a:pt x="1863" y="1218"/>
                  </a:lnTo>
                  <a:lnTo>
                    <a:pt x="1867" y="1206"/>
                  </a:lnTo>
                  <a:lnTo>
                    <a:pt x="1920" y="1295"/>
                  </a:lnTo>
                  <a:cubicBezTo>
                    <a:pt x="1923" y="1299"/>
                    <a:pt x="1921" y="1304"/>
                    <a:pt x="1918" y="1306"/>
                  </a:cubicBezTo>
                  <a:lnTo>
                    <a:pt x="1843" y="1353"/>
                  </a:lnTo>
                  <a:lnTo>
                    <a:pt x="1846" y="1344"/>
                  </a:lnTo>
                  <a:lnTo>
                    <a:pt x="1872" y="1428"/>
                  </a:lnTo>
                  <a:lnTo>
                    <a:pt x="1868" y="1423"/>
                  </a:lnTo>
                  <a:lnTo>
                    <a:pt x="2015" y="1492"/>
                  </a:lnTo>
                  <a:cubicBezTo>
                    <a:pt x="2019" y="1494"/>
                    <a:pt x="2021" y="1499"/>
                    <a:pt x="2019" y="1503"/>
                  </a:cubicBezTo>
                  <a:lnTo>
                    <a:pt x="1983" y="1583"/>
                  </a:lnTo>
                  <a:lnTo>
                    <a:pt x="1980" y="1573"/>
                  </a:lnTo>
                  <a:lnTo>
                    <a:pt x="2087" y="1657"/>
                  </a:lnTo>
                  <a:cubicBezTo>
                    <a:pt x="2089" y="1659"/>
                    <a:pt x="2090" y="1661"/>
                    <a:pt x="2090" y="1663"/>
                  </a:cubicBezTo>
                  <a:cubicBezTo>
                    <a:pt x="2091" y="1665"/>
                    <a:pt x="2090" y="1667"/>
                    <a:pt x="2088" y="1669"/>
                  </a:cubicBezTo>
                  <a:lnTo>
                    <a:pt x="2025" y="1738"/>
                  </a:lnTo>
                  <a:cubicBezTo>
                    <a:pt x="2023" y="1740"/>
                    <a:pt x="2020" y="1741"/>
                    <a:pt x="2016" y="1740"/>
                  </a:cubicBezTo>
                  <a:lnTo>
                    <a:pt x="1928" y="1704"/>
                  </a:lnTo>
                  <a:lnTo>
                    <a:pt x="1938" y="1701"/>
                  </a:lnTo>
                  <a:lnTo>
                    <a:pt x="1876" y="1789"/>
                  </a:lnTo>
                  <a:cubicBezTo>
                    <a:pt x="1874" y="1791"/>
                    <a:pt x="1872" y="1793"/>
                    <a:pt x="1869" y="1792"/>
                  </a:cubicBezTo>
                  <a:cubicBezTo>
                    <a:pt x="1867" y="1792"/>
                    <a:pt x="1864" y="1791"/>
                    <a:pt x="1863" y="1789"/>
                  </a:cubicBezTo>
                  <a:lnTo>
                    <a:pt x="1859" y="1783"/>
                  </a:lnTo>
                  <a:lnTo>
                    <a:pt x="1848" y="1766"/>
                  </a:lnTo>
                  <a:lnTo>
                    <a:pt x="1833" y="1742"/>
                  </a:lnTo>
                  <a:lnTo>
                    <a:pt x="1816" y="1715"/>
                  </a:lnTo>
                  <a:lnTo>
                    <a:pt x="1799" y="1687"/>
                  </a:lnTo>
                  <a:lnTo>
                    <a:pt x="1784" y="1663"/>
                  </a:lnTo>
                  <a:lnTo>
                    <a:pt x="1773" y="1646"/>
                  </a:lnTo>
                  <a:lnTo>
                    <a:pt x="1769" y="1640"/>
                  </a:lnTo>
                  <a:lnTo>
                    <a:pt x="1781" y="1641"/>
                  </a:lnTo>
                  <a:lnTo>
                    <a:pt x="1689" y="1725"/>
                  </a:lnTo>
                  <a:cubicBezTo>
                    <a:pt x="1686" y="1728"/>
                    <a:pt x="1682" y="1728"/>
                    <a:pt x="1679" y="1726"/>
                  </a:cubicBezTo>
                  <a:lnTo>
                    <a:pt x="1635" y="1693"/>
                  </a:lnTo>
                  <a:cubicBezTo>
                    <a:pt x="1633" y="1692"/>
                    <a:pt x="1632" y="1690"/>
                    <a:pt x="1632" y="1687"/>
                  </a:cubicBezTo>
                  <a:cubicBezTo>
                    <a:pt x="1631" y="1685"/>
                    <a:pt x="1632" y="1683"/>
                    <a:pt x="1633" y="1681"/>
                  </a:cubicBezTo>
                  <a:lnTo>
                    <a:pt x="1686" y="1616"/>
                  </a:lnTo>
                  <a:lnTo>
                    <a:pt x="1685" y="1625"/>
                  </a:lnTo>
                  <a:lnTo>
                    <a:pt x="1667" y="1592"/>
                  </a:lnTo>
                  <a:lnTo>
                    <a:pt x="1679" y="1595"/>
                  </a:lnTo>
                  <a:lnTo>
                    <a:pt x="1555" y="1675"/>
                  </a:lnTo>
                  <a:cubicBezTo>
                    <a:pt x="1551" y="1678"/>
                    <a:pt x="1546" y="1677"/>
                    <a:pt x="1544" y="1673"/>
                  </a:cubicBezTo>
                  <a:lnTo>
                    <a:pt x="1491" y="1598"/>
                  </a:lnTo>
                  <a:cubicBezTo>
                    <a:pt x="1490" y="1597"/>
                    <a:pt x="1490" y="1596"/>
                    <a:pt x="1490" y="1595"/>
                  </a:cubicBezTo>
                  <a:lnTo>
                    <a:pt x="1481" y="1544"/>
                  </a:lnTo>
                  <a:lnTo>
                    <a:pt x="1481" y="1545"/>
                  </a:lnTo>
                  <a:lnTo>
                    <a:pt x="1468" y="1512"/>
                  </a:lnTo>
                  <a:lnTo>
                    <a:pt x="1478" y="1517"/>
                  </a:lnTo>
                  <a:lnTo>
                    <a:pt x="1394" y="1550"/>
                  </a:lnTo>
                  <a:lnTo>
                    <a:pt x="1395" y="1549"/>
                  </a:lnTo>
                  <a:lnTo>
                    <a:pt x="1346" y="1577"/>
                  </a:lnTo>
                  <a:cubicBezTo>
                    <a:pt x="1344" y="1579"/>
                    <a:pt x="1341" y="1579"/>
                    <a:pt x="1338" y="1577"/>
                  </a:cubicBezTo>
                  <a:lnTo>
                    <a:pt x="1280" y="1539"/>
                  </a:lnTo>
                  <a:lnTo>
                    <a:pt x="1285" y="1540"/>
                  </a:lnTo>
                  <a:lnTo>
                    <a:pt x="1232" y="1545"/>
                  </a:lnTo>
                  <a:cubicBezTo>
                    <a:pt x="1229" y="1546"/>
                    <a:pt x="1225" y="1544"/>
                    <a:pt x="1224" y="1541"/>
                  </a:cubicBezTo>
                  <a:lnTo>
                    <a:pt x="1198" y="1480"/>
                  </a:lnTo>
                  <a:lnTo>
                    <a:pt x="1203" y="1484"/>
                  </a:lnTo>
                  <a:lnTo>
                    <a:pt x="1123" y="1461"/>
                  </a:lnTo>
                  <a:cubicBezTo>
                    <a:pt x="1122" y="1461"/>
                    <a:pt x="1120" y="1460"/>
                    <a:pt x="1119" y="1458"/>
                  </a:cubicBezTo>
                  <a:lnTo>
                    <a:pt x="1101" y="1435"/>
                  </a:lnTo>
                  <a:lnTo>
                    <a:pt x="1112" y="1437"/>
                  </a:lnTo>
                  <a:lnTo>
                    <a:pt x="1036" y="1483"/>
                  </a:lnTo>
                  <a:lnTo>
                    <a:pt x="960" y="1526"/>
                  </a:lnTo>
                  <a:cubicBezTo>
                    <a:pt x="960" y="1527"/>
                    <a:pt x="959" y="1527"/>
                    <a:pt x="958" y="1527"/>
                  </a:cubicBezTo>
                  <a:lnTo>
                    <a:pt x="883" y="1545"/>
                  </a:lnTo>
                  <a:lnTo>
                    <a:pt x="889" y="1534"/>
                  </a:lnTo>
                  <a:lnTo>
                    <a:pt x="925" y="1613"/>
                  </a:lnTo>
                  <a:cubicBezTo>
                    <a:pt x="926" y="1615"/>
                    <a:pt x="926" y="1617"/>
                    <a:pt x="925" y="1620"/>
                  </a:cubicBezTo>
                  <a:lnTo>
                    <a:pt x="894" y="1695"/>
                  </a:lnTo>
                  <a:cubicBezTo>
                    <a:pt x="893" y="1696"/>
                    <a:pt x="892" y="1697"/>
                    <a:pt x="891" y="1698"/>
                  </a:cubicBezTo>
                  <a:lnTo>
                    <a:pt x="842" y="1736"/>
                  </a:lnTo>
                  <a:cubicBezTo>
                    <a:pt x="840" y="1738"/>
                    <a:pt x="836" y="1738"/>
                    <a:pt x="833" y="1736"/>
                  </a:cubicBezTo>
                  <a:lnTo>
                    <a:pt x="793" y="1708"/>
                  </a:lnTo>
                  <a:lnTo>
                    <a:pt x="803" y="1707"/>
                  </a:lnTo>
                  <a:lnTo>
                    <a:pt x="796" y="1714"/>
                  </a:lnTo>
                  <a:lnTo>
                    <a:pt x="781" y="1731"/>
                  </a:lnTo>
                  <a:lnTo>
                    <a:pt x="766" y="1748"/>
                  </a:lnTo>
                  <a:lnTo>
                    <a:pt x="760" y="1757"/>
                  </a:lnTo>
                  <a:close/>
                  <a:moveTo>
                    <a:pt x="754" y="1737"/>
                  </a:moveTo>
                  <a:lnTo>
                    <a:pt x="769" y="1720"/>
                  </a:lnTo>
                  <a:lnTo>
                    <a:pt x="785" y="1703"/>
                  </a:lnTo>
                  <a:lnTo>
                    <a:pt x="792" y="1696"/>
                  </a:lnTo>
                  <a:cubicBezTo>
                    <a:pt x="795" y="1693"/>
                    <a:pt x="799" y="1693"/>
                    <a:pt x="802" y="1695"/>
                  </a:cubicBezTo>
                  <a:lnTo>
                    <a:pt x="842" y="1723"/>
                  </a:lnTo>
                  <a:lnTo>
                    <a:pt x="833" y="1723"/>
                  </a:lnTo>
                  <a:lnTo>
                    <a:pt x="882" y="1685"/>
                  </a:lnTo>
                  <a:lnTo>
                    <a:pt x="879" y="1688"/>
                  </a:lnTo>
                  <a:lnTo>
                    <a:pt x="910" y="1613"/>
                  </a:lnTo>
                  <a:lnTo>
                    <a:pt x="910" y="1620"/>
                  </a:lnTo>
                  <a:lnTo>
                    <a:pt x="874" y="1541"/>
                  </a:lnTo>
                  <a:cubicBezTo>
                    <a:pt x="873" y="1539"/>
                    <a:pt x="873" y="1536"/>
                    <a:pt x="874" y="1534"/>
                  </a:cubicBezTo>
                  <a:cubicBezTo>
                    <a:pt x="875" y="1532"/>
                    <a:pt x="877" y="1530"/>
                    <a:pt x="880" y="1530"/>
                  </a:cubicBezTo>
                  <a:lnTo>
                    <a:pt x="955" y="1512"/>
                  </a:lnTo>
                  <a:lnTo>
                    <a:pt x="952" y="1513"/>
                  </a:lnTo>
                  <a:lnTo>
                    <a:pt x="1027" y="1470"/>
                  </a:lnTo>
                  <a:lnTo>
                    <a:pt x="1103" y="1424"/>
                  </a:lnTo>
                  <a:cubicBezTo>
                    <a:pt x="1107" y="1422"/>
                    <a:pt x="1111" y="1422"/>
                    <a:pt x="1114" y="1426"/>
                  </a:cubicBezTo>
                  <a:lnTo>
                    <a:pt x="1132" y="1449"/>
                  </a:lnTo>
                  <a:lnTo>
                    <a:pt x="1128" y="1446"/>
                  </a:lnTo>
                  <a:lnTo>
                    <a:pt x="1208" y="1469"/>
                  </a:lnTo>
                  <a:cubicBezTo>
                    <a:pt x="1210" y="1469"/>
                    <a:pt x="1212" y="1471"/>
                    <a:pt x="1213" y="1473"/>
                  </a:cubicBezTo>
                  <a:lnTo>
                    <a:pt x="1239" y="1534"/>
                  </a:lnTo>
                  <a:lnTo>
                    <a:pt x="1231" y="1529"/>
                  </a:lnTo>
                  <a:lnTo>
                    <a:pt x="1284" y="1524"/>
                  </a:lnTo>
                  <a:cubicBezTo>
                    <a:pt x="1286" y="1524"/>
                    <a:pt x="1287" y="1525"/>
                    <a:pt x="1289" y="1526"/>
                  </a:cubicBezTo>
                  <a:lnTo>
                    <a:pt x="1347" y="1564"/>
                  </a:lnTo>
                  <a:lnTo>
                    <a:pt x="1338" y="1564"/>
                  </a:lnTo>
                  <a:lnTo>
                    <a:pt x="1387" y="1536"/>
                  </a:lnTo>
                  <a:cubicBezTo>
                    <a:pt x="1388" y="1535"/>
                    <a:pt x="1388" y="1535"/>
                    <a:pt x="1389" y="1535"/>
                  </a:cubicBezTo>
                  <a:lnTo>
                    <a:pt x="1473" y="1502"/>
                  </a:lnTo>
                  <a:cubicBezTo>
                    <a:pt x="1477" y="1500"/>
                    <a:pt x="1481" y="1502"/>
                    <a:pt x="1483" y="1507"/>
                  </a:cubicBezTo>
                  <a:lnTo>
                    <a:pt x="1496" y="1540"/>
                  </a:lnTo>
                  <a:cubicBezTo>
                    <a:pt x="1496" y="1540"/>
                    <a:pt x="1496" y="1541"/>
                    <a:pt x="1496" y="1541"/>
                  </a:cubicBezTo>
                  <a:lnTo>
                    <a:pt x="1505" y="1592"/>
                  </a:lnTo>
                  <a:lnTo>
                    <a:pt x="1504" y="1589"/>
                  </a:lnTo>
                  <a:lnTo>
                    <a:pt x="1557" y="1664"/>
                  </a:lnTo>
                  <a:lnTo>
                    <a:pt x="1546" y="1662"/>
                  </a:lnTo>
                  <a:lnTo>
                    <a:pt x="1670" y="1582"/>
                  </a:lnTo>
                  <a:cubicBezTo>
                    <a:pt x="1672" y="1581"/>
                    <a:pt x="1674" y="1580"/>
                    <a:pt x="1676" y="1581"/>
                  </a:cubicBezTo>
                  <a:cubicBezTo>
                    <a:pt x="1679" y="1581"/>
                    <a:pt x="1680" y="1583"/>
                    <a:pt x="1681" y="1585"/>
                  </a:cubicBezTo>
                  <a:lnTo>
                    <a:pt x="1699" y="1618"/>
                  </a:lnTo>
                  <a:cubicBezTo>
                    <a:pt x="1701" y="1620"/>
                    <a:pt x="1701" y="1624"/>
                    <a:pt x="1699" y="1627"/>
                  </a:cubicBezTo>
                  <a:lnTo>
                    <a:pt x="1646" y="1692"/>
                  </a:lnTo>
                  <a:lnTo>
                    <a:pt x="1644" y="1680"/>
                  </a:lnTo>
                  <a:lnTo>
                    <a:pt x="1688" y="1713"/>
                  </a:lnTo>
                  <a:lnTo>
                    <a:pt x="1678" y="1714"/>
                  </a:lnTo>
                  <a:lnTo>
                    <a:pt x="1770" y="1630"/>
                  </a:lnTo>
                  <a:cubicBezTo>
                    <a:pt x="1772" y="1628"/>
                    <a:pt x="1774" y="1627"/>
                    <a:pt x="1776" y="1628"/>
                  </a:cubicBezTo>
                  <a:cubicBezTo>
                    <a:pt x="1779" y="1628"/>
                    <a:pt x="1781" y="1629"/>
                    <a:pt x="1782" y="1631"/>
                  </a:cubicBezTo>
                  <a:lnTo>
                    <a:pt x="1786" y="1637"/>
                  </a:lnTo>
                  <a:lnTo>
                    <a:pt x="1797" y="1654"/>
                  </a:lnTo>
                  <a:lnTo>
                    <a:pt x="1812" y="1678"/>
                  </a:lnTo>
                  <a:lnTo>
                    <a:pt x="1829" y="1706"/>
                  </a:lnTo>
                  <a:lnTo>
                    <a:pt x="1846" y="1733"/>
                  </a:lnTo>
                  <a:lnTo>
                    <a:pt x="1861" y="1757"/>
                  </a:lnTo>
                  <a:lnTo>
                    <a:pt x="1872" y="1774"/>
                  </a:lnTo>
                  <a:lnTo>
                    <a:pt x="1876" y="1780"/>
                  </a:lnTo>
                  <a:lnTo>
                    <a:pt x="1863" y="1780"/>
                  </a:lnTo>
                  <a:lnTo>
                    <a:pt x="1925" y="1692"/>
                  </a:lnTo>
                  <a:cubicBezTo>
                    <a:pt x="1927" y="1689"/>
                    <a:pt x="1931" y="1688"/>
                    <a:pt x="1934" y="1689"/>
                  </a:cubicBezTo>
                  <a:lnTo>
                    <a:pt x="2022" y="1725"/>
                  </a:lnTo>
                  <a:lnTo>
                    <a:pt x="2014" y="1727"/>
                  </a:lnTo>
                  <a:lnTo>
                    <a:pt x="2077" y="1658"/>
                  </a:lnTo>
                  <a:lnTo>
                    <a:pt x="2078" y="1670"/>
                  </a:lnTo>
                  <a:lnTo>
                    <a:pt x="1971" y="1586"/>
                  </a:lnTo>
                  <a:cubicBezTo>
                    <a:pt x="1968" y="1583"/>
                    <a:pt x="1967" y="1580"/>
                    <a:pt x="1968" y="1576"/>
                  </a:cubicBezTo>
                  <a:lnTo>
                    <a:pt x="2004" y="1496"/>
                  </a:lnTo>
                  <a:lnTo>
                    <a:pt x="2008" y="1507"/>
                  </a:lnTo>
                  <a:lnTo>
                    <a:pt x="1861" y="1438"/>
                  </a:lnTo>
                  <a:cubicBezTo>
                    <a:pt x="1859" y="1437"/>
                    <a:pt x="1857" y="1435"/>
                    <a:pt x="1857" y="1433"/>
                  </a:cubicBezTo>
                  <a:lnTo>
                    <a:pt x="1831" y="1349"/>
                  </a:lnTo>
                  <a:cubicBezTo>
                    <a:pt x="1830" y="1345"/>
                    <a:pt x="1831" y="1342"/>
                    <a:pt x="1834" y="1340"/>
                  </a:cubicBezTo>
                  <a:lnTo>
                    <a:pt x="1909" y="1293"/>
                  </a:lnTo>
                  <a:lnTo>
                    <a:pt x="1907" y="1304"/>
                  </a:lnTo>
                  <a:lnTo>
                    <a:pt x="1854" y="1215"/>
                  </a:lnTo>
                  <a:cubicBezTo>
                    <a:pt x="1852" y="1212"/>
                    <a:pt x="1852" y="1210"/>
                    <a:pt x="1853" y="1208"/>
                  </a:cubicBezTo>
                  <a:cubicBezTo>
                    <a:pt x="1854" y="1205"/>
                    <a:pt x="1856" y="1204"/>
                    <a:pt x="1858" y="1203"/>
                  </a:cubicBezTo>
                  <a:lnTo>
                    <a:pt x="2009" y="1157"/>
                  </a:lnTo>
                  <a:lnTo>
                    <a:pt x="2004" y="1163"/>
                  </a:lnTo>
                  <a:lnTo>
                    <a:pt x="2031" y="1033"/>
                  </a:lnTo>
                  <a:cubicBezTo>
                    <a:pt x="2031" y="1029"/>
                    <a:pt x="2036" y="1026"/>
                    <a:pt x="2040" y="1027"/>
                  </a:cubicBezTo>
                  <a:lnTo>
                    <a:pt x="2123" y="1041"/>
                  </a:lnTo>
                  <a:lnTo>
                    <a:pt x="2113" y="1048"/>
                  </a:lnTo>
                  <a:lnTo>
                    <a:pt x="2113" y="969"/>
                  </a:lnTo>
                  <a:cubicBezTo>
                    <a:pt x="2113" y="965"/>
                    <a:pt x="2117" y="961"/>
                    <a:pt x="2121" y="961"/>
                  </a:cubicBezTo>
                  <a:lnTo>
                    <a:pt x="2205" y="961"/>
                  </a:lnTo>
                  <a:lnTo>
                    <a:pt x="2198" y="968"/>
                  </a:lnTo>
                  <a:lnTo>
                    <a:pt x="2273" y="604"/>
                  </a:lnTo>
                  <a:lnTo>
                    <a:pt x="2278" y="613"/>
                  </a:lnTo>
                  <a:lnTo>
                    <a:pt x="2036" y="520"/>
                  </a:lnTo>
                  <a:cubicBezTo>
                    <a:pt x="2033" y="519"/>
                    <a:pt x="2031" y="517"/>
                    <a:pt x="2031" y="515"/>
                  </a:cubicBezTo>
                  <a:lnTo>
                    <a:pt x="2012" y="450"/>
                  </a:lnTo>
                  <a:lnTo>
                    <a:pt x="2021" y="455"/>
                  </a:lnTo>
                  <a:lnTo>
                    <a:pt x="1777" y="487"/>
                  </a:lnTo>
                  <a:lnTo>
                    <a:pt x="1780" y="486"/>
                  </a:lnTo>
                  <a:lnTo>
                    <a:pt x="1613" y="612"/>
                  </a:lnTo>
                  <a:cubicBezTo>
                    <a:pt x="1612" y="613"/>
                    <a:pt x="1610" y="613"/>
                    <a:pt x="1608" y="613"/>
                  </a:cubicBezTo>
                  <a:lnTo>
                    <a:pt x="1466" y="613"/>
                  </a:lnTo>
                  <a:cubicBezTo>
                    <a:pt x="1465" y="613"/>
                    <a:pt x="1463" y="613"/>
                    <a:pt x="1462" y="612"/>
                  </a:cubicBezTo>
                  <a:lnTo>
                    <a:pt x="1263" y="477"/>
                  </a:lnTo>
                  <a:cubicBezTo>
                    <a:pt x="1261" y="475"/>
                    <a:pt x="1259" y="473"/>
                    <a:pt x="1259" y="470"/>
                  </a:cubicBezTo>
                  <a:lnTo>
                    <a:pt x="1267" y="381"/>
                  </a:lnTo>
                  <a:lnTo>
                    <a:pt x="1270" y="387"/>
                  </a:lnTo>
                  <a:lnTo>
                    <a:pt x="1124" y="243"/>
                  </a:lnTo>
                  <a:lnTo>
                    <a:pt x="1134" y="244"/>
                  </a:lnTo>
                  <a:lnTo>
                    <a:pt x="1050" y="304"/>
                  </a:lnTo>
                  <a:cubicBezTo>
                    <a:pt x="1047" y="306"/>
                    <a:pt x="1042" y="306"/>
                    <a:pt x="1039" y="303"/>
                  </a:cubicBezTo>
                  <a:lnTo>
                    <a:pt x="817" y="38"/>
                  </a:lnTo>
                  <a:lnTo>
                    <a:pt x="825" y="40"/>
                  </a:lnTo>
                  <a:lnTo>
                    <a:pt x="820" y="41"/>
                  </a:lnTo>
                  <a:lnTo>
                    <a:pt x="807" y="44"/>
                  </a:lnTo>
                  <a:lnTo>
                    <a:pt x="768" y="54"/>
                  </a:lnTo>
                  <a:lnTo>
                    <a:pt x="730" y="63"/>
                  </a:lnTo>
                  <a:lnTo>
                    <a:pt x="718" y="66"/>
                  </a:lnTo>
                  <a:lnTo>
                    <a:pt x="714" y="67"/>
                  </a:lnTo>
                  <a:cubicBezTo>
                    <a:pt x="713" y="68"/>
                    <a:pt x="711" y="68"/>
                    <a:pt x="709" y="67"/>
                  </a:cubicBezTo>
                  <a:lnTo>
                    <a:pt x="704" y="65"/>
                  </a:lnTo>
                  <a:lnTo>
                    <a:pt x="691" y="59"/>
                  </a:lnTo>
                  <a:lnTo>
                    <a:pt x="655" y="42"/>
                  </a:lnTo>
                  <a:lnTo>
                    <a:pt x="619" y="24"/>
                  </a:lnTo>
                  <a:lnTo>
                    <a:pt x="607" y="18"/>
                  </a:lnTo>
                  <a:lnTo>
                    <a:pt x="603" y="16"/>
                  </a:lnTo>
                  <a:lnTo>
                    <a:pt x="610" y="16"/>
                  </a:lnTo>
                  <a:lnTo>
                    <a:pt x="604" y="18"/>
                  </a:lnTo>
                  <a:lnTo>
                    <a:pt x="588" y="28"/>
                  </a:lnTo>
                  <a:lnTo>
                    <a:pt x="565" y="39"/>
                  </a:lnTo>
                  <a:lnTo>
                    <a:pt x="540" y="54"/>
                  </a:lnTo>
                  <a:lnTo>
                    <a:pt x="514" y="68"/>
                  </a:lnTo>
                  <a:lnTo>
                    <a:pt x="491" y="79"/>
                  </a:lnTo>
                  <a:lnTo>
                    <a:pt x="475" y="89"/>
                  </a:lnTo>
                  <a:lnTo>
                    <a:pt x="469" y="92"/>
                  </a:lnTo>
                  <a:cubicBezTo>
                    <a:pt x="467" y="93"/>
                    <a:pt x="465" y="93"/>
                    <a:pt x="462" y="92"/>
                  </a:cubicBezTo>
                  <a:lnTo>
                    <a:pt x="457" y="90"/>
                  </a:lnTo>
                  <a:lnTo>
                    <a:pt x="443" y="83"/>
                  </a:lnTo>
                  <a:lnTo>
                    <a:pt x="402" y="64"/>
                  </a:lnTo>
                  <a:lnTo>
                    <a:pt x="361" y="44"/>
                  </a:lnTo>
                  <a:lnTo>
                    <a:pt x="347" y="37"/>
                  </a:lnTo>
                  <a:lnTo>
                    <a:pt x="342" y="35"/>
                  </a:lnTo>
                  <a:lnTo>
                    <a:pt x="353" y="27"/>
                  </a:lnTo>
                  <a:lnTo>
                    <a:pt x="353" y="32"/>
                  </a:lnTo>
                  <a:lnTo>
                    <a:pt x="352" y="44"/>
                  </a:lnTo>
                  <a:lnTo>
                    <a:pt x="349" y="80"/>
                  </a:lnTo>
                  <a:lnTo>
                    <a:pt x="345" y="115"/>
                  </a:lnTo>
                  <a:lnTo>
                    <a:pt x="344" y="126"/>
                  </a:lnTo>
                  <a:lnTo>
                    <a:pt x="344" y="130"/>
                  </a:lnTo>
                  <a:cubicBezTo>
                    <a:pt x="344" y="135"/>
                    <a:pt x="341" y="138"/>
                    <a:pt x="336" y="138"/>
                  </a:cubicBezTo>
                  <a:lnTo>
                    <a:pt x="331" y="138"/>
                  </a:lnTo>
                  <a:lnTo>
                    <a:pt x="317" y="138"/>
                  </a:lnTo>
                  <a:lnTo>
                    <a:pt x="274" y="138"/>
                  </a:lnTo>
                  <a:lnTo>
                    <a:pt x="231" y="138"/>
                  </a:lnTo>
                  <a:lnTo>
                    <a:pt x="217" y="138"/>
                  </a:lnTo>
                  <a:lnTo>
                    <a:pt x="212" y="138"/>
                  </a:lnTo>
                  <a:lnTo>
                    <a:pt x="218" y="136"/>
                  </a:lnTo>
                  <a:lnTo>
                    <a:pt x="214" y="140"/>
                  </a:lnTo>
                  <a:lnTo>
                    <a:pt x="202" y="151"/>
                  </a:lnTo>
                  <a:lnTo>
                    <a:pt x="167" y="185"/>
                  </a:lnTo>
                  <a:lnTo>
                    <a:pt x="132" y="219"/>
                  </a:lnTo>
                  <a:lnTo>
                    <a:pt x="120" y="230"/>
                  </a:lnTo>
                  <a:lnTo>
                    <a:pt x="116" y="234"/>
                  </a:lnTo>
                  <a:lnTo>
                    <a:pt x="112" y="239"/>
                  </a:lnTo>
                  <a:lnTo>
                    <a:pt x="100" y="248"/>
                  </a:lnTo>
                  <a:lnTo>
                    <a:pt x="65" y="280"/>
                  </a:lnTo>
                  <a:lnTo>
                    <a:pt x="30" y="313"/>
                  </a:lnTo>
                  <a:lnTo>
                    <a:pt x="18" y="322"/>
                  </a:lnTo>
                  <a:lnTo>
                    <a:pt x="14" y="326"/>
                  </a:lnTo>
                  <a:lnTo>
                    <a:pt x="15" y="316"/>
                  </a:lnTo>
                  <a:lnTo>
                    <a:pt x="19" y="322"/>
                  </a:lnTo>
                  <a:lnTo>
                    <a:pt x="25" y="335"/>
                  </a:lnTo>
                  <a:lnTo>
                    <a:pt x="48" y="375"/>
                  </a:lnTo>
                  <a:lnTo>
                    <a:pt x="72" y="416"/>
                  </a:lnTo>
                  <a:lnTo>
                    <a:pt x="78" y="428"/>
                  </a:lnTo>
                  <a:lnTo>
                    <a:pt x="81" y="433"/>
                  </a:lnTo>
                  <a:lnTo>
                    <a:pt x="73" y="430"/>
                  </a:lnTo>
                  <a:lnTo>
                    <a:pt x="78" y="429"/>
                  </a:lnTo>
                  <a:lnTo>
                    <a:pt x="90" y="426"/>
                  </a:lnTo>
                  <a:lnTo>
                    <a:pt x="129" y="419"/>
                  </a:lnTo>
                  <a:lnTo>
                    <a:pt x="169" y="411"/>
                  </a:lnTo>
                  <a:lnTo>
                    <a:pt x="183" y="408"/>
                  </a:lnTo>
                  <a:lnTo>
                    <a:pt x="189" y="407"/>
                  </a:lnTo>
                  <a:cubicBezTo>
                    <a:pt x="192" y="406"/>
                    <a:pt x="195" y="407"/>
                    <a:pt x="196" y="409"/>
                  </a:cubicBezTo>
                  <a:cubicBezTo>
                    <a:pt x="198" y="411"/>
                    <a:pt x="199" y="414"/>
                    <a:pt x="198" y="416"/>
                  </a:cubicBezTo>
                  <a:lnTo>
                    <a:pt x="197" y="420"/>
                  </a:lnTo>
                  <a:lnTo>
                    <a:pt x="197" y="417"/>
                  </a:lnTo>
                  <a:lnTo>
                    <a:pt x="199" y="429"/>
                  </a:lnTo>
                  <a:lnTo>
                    <a:pt x="205" y="464"/>
                  </a:lnTo>
                  <a:lnTo>
                    <a:pt x="214" y="500"/>
                  </a:lnTo>
                  <a:lnTo>
                    <a:pt x="217" y="512"/>
                  </a:lnTo>
                  <a:lnTo>
                    <a:pt x="216" y="509"/>
                  </a:lnTo>
                  <a:lnTo>
                    <a:pt x="219" y="513"/>
                  </a:lnTo>
                  <a:lnTo>
                    <a:pt x="214" y="510"/>
                  </a:lnTo>
                  <a:lnTo>
                    <a:pt x="218" y="511"/>
                  </a:lnTo>
                  <a:lnTo>
                    <a:pt x="234" y="513"/>
                  </a:lnTo>
                  <a:lnTo>
                    <a:pt x="259" y="516"/>
                  </a:lnTo>
                  <a:lnTo>
                    <a:pt x="287" y="519"/>
                  </a:lnTo>
                  <a:lnTo>
                    <a:pt x="315" y="522"/>
                  </a:lnTo>
                  <a:lnTo>
                    <a:pt x="341" y="525"/>
                  </a:lnTo>
                  <a:lnTo>
                    <a:pt x="360" y="527"/>
                  </a:lnTo>
                  <a:lnTo>
                    <a:pt x="368" y="528"/>
                  </a:lnTo>
                  <a:cubicBezTo>
                    <a:pt x="371" y="528"/>
                    <a:pt x="374" y="530"/>
                    <a:pt x="375" y="532"/>
                  </a:cubicBezTo>
                  <a:cubicBezTo>
                    <a:pt x="376" y="535"/>
                    <a:pt x="376" y="538"/>
                    <a:pt x="374" y="540"/>
                  </a:cubicBezTo>
                  <a:lnTo>
                    <a:pt x="371" y="544"/>
                  </a:lnTo>
                  <a:lnTo>
                    <a:pt x="372" y="543"/>
                  </a:lnTo>
                  <a:lnTo>
                    <a:pt x="367" y="554"/>
                  </a:lnTo>
                  <a:lnTo>
                    <a:pt x="353" y="589"/>
                  </a:lnTo>
                  <a:lnTo>
                    <a:pt x="341" y="624"/>
                  </a:lnTo>
                  <a:lnTo>
                    <a:pt x="337" y="636"/>
                  </a:lnTo>
                  <a:cubicBezTo>
                    <a:pt x="337" y="636"/>
                    <a:pt x="337" y="637"/>
                    <a:pt x="337" y="637"/>
                  </a:cubicBezTo>
                  <a:lnTo>
                    <a:pt x="335" y="641"/>
                  </a:lnTo>
                  <a:lnTo>
                    <a:pt x="331" y="630"/>
                  </a:lnTo>
                  <a:lnTo>
                    <a:pt x="338" y="634"/>
                  </a:lnTo>
                  <a:lnTo>
                    <a:pt x="352" y="644"/>
                  </a:lnTo>
                  <a:lnTo>
                    <a:pt x="374" y="656"/>
                  </a:lnTo>
                  <a:lnTo>
                    <a:pt x="399" y="671"/>
                  </a:lnTo>
                  <a:lnTo>
                    <a:pt x="423" y="686"/>
                  </a:lnTo>
                  <a:lnTo>
                    <a:pt x="444" y="699"/>
                  </a:lnTo>
                  <a:lnTo>
                    <a:pt x="458" y="707"/>
                  </a:lnTo>
                  <a:lnTo>
                    <a:pt x="464" y="710"/>
                  </a:lnTo>
                  <a:cubicBezTo>
                    <a:pt x="468" y="712"/>
                    <a:pt x="470" y="717"/>
                    <a:pt x="468" y="721"/>
                  </a:cubicBezTo>
                  <a:lnTo>
                    <a:pt x="466" y="724"/>
                  </a:lnTo>
                  <a:lnTo>
                    <a:pt x="462" y="736"/>
                  </a:lnTo>
                  <a:lnTo>
                    <a:pt x="448" y="770"/>
                  </a:lnTo>
                  <a:lnTo>
                    <a:pt x="434" y="803"/>
                  </a:lnTo>
                  <a:lnTo>
                    <a:pt x="430" y="815"/>
                  </a:lnTo>
                  <a:lnTo>
                    <a:pt x="428" y="819"/>
                  </a:lnTo>
                  <a:cubicBezTo>
                    <a:pt x="427" y="821"/>
                    <a:pt x="425" y="823"/>
                    <a:pt x="422" y="823"/>
                  </a:cubicBezTo>
                  <a:lnTo>
                    <a:pt x="418" y="824"/>
                  </a:lnTo>
                  <a:lnTo>
                    <a:pt x="407" y="826"/>
                  </a:lnTo>
                  <a:lnTo>
                    <a:pt x="376" y="833"/>
                  </a:lnTo>
                  <a:lnTo>
                    <a:pt x="344" y="839"/>
                  </a:lnTo>
                  <a:lnTo>
                    <a:pt x="333" y="841"/>
                  </a:lnTo>
                  <a:lnTo>
                    <a:pt x="329" y="842"/>
                  </a:lnTo>
                  <a:lnTo>
                    <a:pt x="335" y="837"/>
                  </a:lnTo>
                  <a:lnTo>
                    <a:pt x="334" y="841"/>
                  </a:lnTo>
                  <a:lnTo>
                    <a:pt x="330" y="850"/>
                  </a:lnTo>
                  <a:lnTo>
                    <a:pt x="318" y="877"/>
                  </a:lnTo>
                  <a:lnTo>
                    <a:pt x="307" y="904"/>
                  </a:lnTo>
                  <a:lnTo>
                    <a:pt x="304" y="913"/>
                  </a:lnTo>
                  <a:lnTo>
                    <a:pt x="304" y="910"/>
                  </a:lnTo>
                  <a:lnTo>
                    <a:pt x="304" y="913"/>
                  </a:lnTo>
                  <a:cubicBezTo>
                    <a:pt x="304" y="916"/>
                    <a:pt x="303" y="918"/>
                    <a:pt x="301" y="920"/>
                  </a:cubicBezTo>
                  <a:lnTo>
                    <a:pt x="290" y="929"/>
                  </a:lnTo>
                  <a:lnTo>
                    <a:pt x="267" y="948"/>
                  </a:lnTo>
                  <a:lnTo>
                    <a:pt x="245" y="966"/>
                  </a:lnTo>
                  <a:lnTo>
                    <a:pt x="235" y="975"/>
                  </a:lnTo>
                  <a:lnTo>
                    <a:pt x="237" y="967"/>
                  </a:lnTo>
                  <a:lnTo>
                    <a:pt x="239" y="974"/>
                  </a:lnTo>
                  <a:lnTo>
                    <a:pt x="243" y="991"/>
                  </a:lnTo>
                  <a:lnTo>
                    <a:pt x="248" y="1013"/>
                  </a:lnTo>
                  <a:lnTo>
                    <a:pt x="255" y="1039"/>
                  </a:lnTo>
                  <a:lnTo>
                    <a:pt x="262" y="1066"/>
                  </a:lnTo>
                  <a:lnTo>
                    <a:pt x="267" y="1090"/>
                  </a:lnTo>
                  <a:lnTo>
                    <a:pt x="271" y="1105"/>
                  </a:lnTo>
                  <a:lnTo>
                    <a:pt x="273" y="1111"/>
                  </a:lnTo>
                  <a:lnTo>
                    <a:pt x="272" y="1109"/>
                  </a:lnTo>
                  <a:lnTo>
                    <a:pt x="274" y="1112"/>
                  </a:lnTo>
                  <a:cubicBezTo>
                    <a:pt x="274" y="1112"/>
                    <a:pt x="275" y="1113"/>
                    <a:pt x="275" y="1113"/>
                  </a:cubicBezTo>
                  <a:lnTo>
                    <a:pt x="279" y="1122"/>
                  </a:lnTo>
                  <a:lnTo>
                    <a:pt x="293" y="1150"/>
                  </a:lnTo>
                  <a:lnTo>
                    <a:pt x="307" y="1177"/>
                  </a:lnTo>
                  <a:lnTo>
                    <a:pt x="311" y="1186"/>
                  </a:lnTo>
                  <a:lnTo>
                    <a:pt x="310" y="1185"/>
                  </a:lnTo>
                  <a:lnTo>
                    <a:pt x="312" y="1188"/>
                  </a:lnTo>
                  <a:cubicBezTo>
                    <a:pt x="313" y="1190"/>
                    <a:pt x="314" y="1191"/>
                    <a:pt x="313" y="1193"/>
                  </a:cubicBezTo>
                  <a:lnTo>
                    <a:pt x="312" y="1204"/>
                  </a:lnTo>
                  <a:lnTo>
                    <a:pt x="309" y="1233"/>
                  </a:lnTo>
                  <a:lnTo>
                    <a:pt x="305" y="1274"/>
                  </a:lnTo>
                  <a:lnTo>
                    <a:pt x="300" y="1321"/>
                  </a:lnTo>
                  <a:lnTo>
                    <a:pt x="295" y="1368"/>
                  </a:lnTo>
                  <a:lnTo>
                    <a:pt x="291" y="1409"/>
                  </a:lnTo>
                  <a:lnTo>
                    <a:pt x="288" y="1438"/>
                  </a:lnTo>
                  <a:lnTo>
                    <a:pt x="287" y="1449"/>
                  </a:lnTo>
                  <a:lnTo>
                    <a:pt x="283" y="1442"/>
                  </a:lnTo>
                  <a:lnTo>
                    <a:pt x="290" y="1445"/>
                  </a:lnTo>
                  <a:lnTo>
                    <a:pt x="311" y="1457"/>
                  </a:lnTo>
                  <a:lnTo>
                    <a:pt x="338" y="1473"/>
                  </a:lnTo>
                  <a:lnTo>
                    <a:pt x="369" y="1491"/>
                  </a:lnTo>
                  <a:lnTo>
                    <a:pt x="402" y="1510"/>
                  </a:lnTo>
                  <a:lnTo>
                    <a:pt x="428" y="1525"/>
                  </a:lnTo>
                  <a:lnTo>
                    <a:pt x="448" y="1537"/>
                  </a:lnTo>
                  <a:lnTo>
                    <a:pt x="455" y="1541"/>
                  </a:lnTo>
                  <a:lnTo>
                    <a:pt x="453" y="1540"/>
                  </a:lnTo>
                  <a:lnTo>
                    <a:pt x="458" y="1540"/>
                  </a:lnTo>
                  <a:lnTo>
                    <a:pt x="474" y="1541"/>
                  </a:lnTo>
                  <a:lnTo>
                    <a:pt x="497" y="1544"/>
                  </a:lnTo>
                  <a:lnTo>
                    <a:pt x="523" y="1546"/>
                  </a:lnTo>
                  <a:lnTo>
                    <a:pt x="576" y="1550"/>
                  </a:lnTo>
                  <a:lnTo>
                    <a:pt x="595" y="1551"/>
                  </a:lnTo>
                  <a:lnTo>
                    <a:pt x="607" y="1552"/>
                  </a:lnTo>
                  <a:cubicBezTo>
                    <a:pt x="609" y="1553"/>
                    <a:pt x="611" y="1553"/>
                    <a:pt x="612" y="1555"/>
                  </a:cubicBezTo>
                  <a:lnTo>
                    <a:pt x="618" y="1560"/>
                  </a:lnTo>
                  <a:lnTo>
                    <a:pt x="622" y="1565"/>
                  </a:lnTo>
                  <a:cubicBezTo>
                    <a:pt x="624" y="1568"/>
                    <a:pt x="624" y="1572"/>
                    <a:pt x="622" y="1575"/>
                  </a:cubicBezTo>
                  <a:lnTo>
                    <a:pt x="620" y="1578"/>
                  </a:lnTo>
                  <a:lnTo>
                    <a:pt x="614" y="1586"/>
                  </a:lnTo>
                  <a:lnTo>
                    <a:pt x="596" y="1610"/>
                  </a:lnTo>
                  <a:lnTo>
                    <a:pt x="577" y="1634"/>
                  </a:lnTo>
                  <a:lnTo>
                    <a:pt x="571" y="1642"/>
                  </a:lnTo>
                  <a:lnTo>
                    <a:pt x="569" y="1645"/>
                  </a:lnTo>
                  <a:lnTo>
                    <a:pt x="565" y="1633"/>
                  </a:lnTo>
                  <a:lnTo>
                    <a:pt x="712" y="1679"/>
                  </a:lnTo>
                  <a:cubicBezTo>
                    <a:pt x="714" y="1679"/>
                    <a:pt x="715" y="1681"/>
                    <a:pt x="716" y="1682"/>
                  </a:cubicBezTo>
                  <a:lnTo>
                    <a:pt x="760" y="1748"/>
                  </a:lnTo>
                  <a:lnTo>
                    <a:pt x="747" y="1748"/>
                  </a:lnTo>
                  <a:lnTo>
                    <a:pt x="754" y="17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Freeform 37"/>
            <p:cNvSpPr>
              <a:spLocks/>
            </p:cNvSpPr>
            <p:nvPr/>
          </p:nvSpPr>
          <p:spPr bwMode="auto">
            <a:xfrm>
              <a:off x="3670301" y="698500"/>
              <a:ext cx="1468438" cy="952500"/>
            </a:xfrm>
            <a:custGeom>
              <a:avLst/>
              <a:gdLst>
                <a:gd name="T0" fmla="*/ 701 w 2272"/>
                <a:gd name="T1" fmla="*/ 1678 h 1776"/>
                <a:gd name="T2" fmla="*/ 607 w 2272"/>
                <a:gd name="T3" fmla="*/ 1562 h 1776"/>
                <a:gd name="T4" fmla="*/ 443 w 2272"/>
                <a:gd name="T5" fmla="*/ 1539 h 1776"/>
                <a:gd name="T6" fmla="*/ 297 w 2272"/>
                <a:gd name="T7" fmla="*/ 1184 h 1776"/>
                <a:gd name="T8" fmla="*/ 221 w 2272"/>
                <a:gd name="T9" fmla="*/ 961 h 1776"/>
                <a:gd name="T10" fmla="*/ 319 w 2272"/>
                <a:gd name="T11" fmla="*/ 826 h 1776"/>
                <a:gd name="T12" fmla="*/ 452 w 2272"/>
                <a:gd name="T13" fmla="*/ 709 h 1776"/>
                <a:gd name="T14" fmla="*/ 359 w 2272"/>
                <a:gd name="T15" fmla="*/ 527 h 1776"/>
                <a:gd name="T16" fmla="*/ 182 w 2272"/>
                <a:gd name="T17" fmla="*/ 406 h 1776"/>
                <a:gd name="T18" fmla="*/ 0 w 2272"/>
                <a:gd name="T19" fmla="*/ 312 h 1776"/>
                <a:gd name="T20" fmla="*/ 204 w 2272"/>
                <a:gd name="T21" fmla="*/ 122 h 1776"/>
                <a:gd name="T22" fmla="*/ 337 w 2272"/>
                <a:gd name="T23" fmla="*/ 19 h 1776"/>
                <a:gd name="T24" fmla="*/ 598 w 2272"/>
                <a:gd name="T25" fmla="*/ 0 h 1776"/>
                <a:gd name="T26" fmla="*/ 815 w 2272"/>
                <a:gd name="T27" fmla="*/ 24 h 1776"/>
                <a:gd name="T28" fmla="*/ 1121 w 2272"/>
                <a:gd name="T29" fmla="*/ 229 h 1776"/>
                <a:gd name="T30" fmla="*/ 1259 w 2272"/>
                <a:gd name="T31" fmla="*/ 462 h 1776"/>
                <a:gd name="T32" fmla="*/ 1600 w 2272"/>
                <a:gd name="T33" fmla="*/ 597 h 1776"/>
                <a:gd name="T34" fmla="*/ 2011 w 2272"/>
                <a:gd name="T35" fmla="*/ 439 h 1776"/>
                <a:gd name="T36" fmla="*/ 2272 w 2272"/>
                <a:gd name="T37" fmla="*/ 597 h 1776"/>
                <a:gd name="T38" fmla="*/ 2113 w 2272"/>
                <a:gd name="T39" fmla="*/ 961 h 1776"/>
                <a:gd name="T40" fmla="*/ 2030 w 2272"/>
                <a:gd name="T41" fmla="*/ 1026 h 1776"/>
                <a:gd name="T42" fmla="*/ 1852 w 2272"/>
                <a:gd name="T43" fmla="*/ 1202 h 1776"/>
                <a:gd name="T44" fmla="*/ 1830 w 2272"/>
                <a:gd name="T45" fmla="*/ 1338 h 1776"/>
                <a:gd name="T46" fmla="*/ 2003 w 2272"/>
                <a:gd name="T47" fmla="*/ 1491 h 1776"/>
                <a:gd name="T48" fmla="*/ 2074 w 2272"/>
                <a:gd name="T49" fmla="*/ 1655 h 1776"/>
                <a:gd name="T50" fmla="*/ 1923 w 2272"/>
                <a:gd name="T51" fmla="*/ 1688 h 1776"/>
                <a:gd name="T52" fmla="*/ 1767 w 2272"/>
                <a:gd name="T53" fmla="*/ 1627 h 1776"/>
                <a:gd name="T54" fmla="*/ 1631 w 2272"/>
                <a:gd name="T55" fmla="*/ 1678 h 1776"/>
                <a:gd name="T56" fmla="*/ 1666 w 2272"/>
                <a:gd name="T57" fmla="*/ 1580 h 1776"/>
                <a:gd name="T58" fmla="*/ 1489 w 2272"/>
                <a:gd name="T59" fmla="*/ 1585 h 1776"/>
                <a:gd name="T60" fmla="*/ 1467 w 2272"/>
                <a:gd name="T61" fmla="*/ 1501 h 1776"/>
                <a:gd name="T62" fmla="*/ 1334 w 2272"/>
                <a:gd name="T63" fmla="*/ 1562 h 1776"/>
                <a:gd name="T64" fmla="*/ 1223 w 2272"/>
                <a:gd name="T65" fmla="*/ 1529 h 1776"/>
                <a:gd name="T66" fmla="*/ 1117 w 2272"/>
                <a:gd name="T67" fmla="*/ 1445 h 1776"/>
                <a:gd name="T68" fmla="*/ 1023 w 2272"/>
                <a:gd name="T69" fmla="*/ 1468 h 1776"/>
                <a:gd name="T70" fmla="*/ 873 w 2272"/>
                <a:gd name="T71" fmla="*/ 1529 h 1776"/>
                <a:gd name="T72" fmla="*/ 878 w 2272"/>
                <a:gd name="T73" fmla="*/ 1683 h 1776"/>
                <a:gd name="T74" fmla="*/ 789 w 2272"/>
                <a:gd name="T75" fmla="*/ 1693 h 17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72"/>
                <a:gd name="T115" fmla="*/ 0 h 1776"/>
                <a:gd name="T116" fmla="*/ 2272 w 2272"/>
                <a:gd name="T117" fmla="*/ 1776 h 17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72" h="1776">
                  <a:moveTo>
                    <a:pt x="745" y="1744"/>
                  </a:moveTo>
                  <a:lnTo>
                    <a:pt x="701" y="1678"/>
                  </a:lnTo>
                  <a:lnTo>
                    <a:pt x="554" y="1632"/>
                  </a:lnTo>
                  <a:cubicBezTo>
                    <a:pt x="554" y="1632"/>
                    <a:pt x="607" y="1562"/>
                    <a:pt x="607" y="1562"/>
                  </a:cubicBezTo>
                  <a:cubicBezTo>
                    <a:pt x="607" y="1562"/>
                    <a:pt x="598" y="1552"/>
                    <a:pt x="598" y="1552"/>
                  </a:cubicBezTo>
                  <a:cubicBezTo>
                    <a:pt x="581" y="1552"/>
                    <a:pt x="443" y="1539"/>
                    <a:pt x="443" y="1539"/>
                  </a:cubicBezTo>
                  <a:cubicBezTo>
                    <a:pt x="443" y="1539"/>
                    <a:pt x="271" y="1440"/>
                    <a:pt x="271" y="1440"/>
                  </a:cubicBezTo>
                  <a:cubicBezTo>
                    <a:pt x="271" y="1440"/>
                    <a:pt x="297" y="1184"/>
                    <a:pt x="297" y="1184"/>
                  </a:cubicBezTo>
                  <a:cubicBezTo>
                    <a:pt x="297" y="1184"/>
                    <a:pt x="257" y="1105"/>
                    <a:pt x="257" y="1105"/>
                  </a:cubicBezTo>
                  <a:cubicBezTo>
                    <a:pt x="257" y="1105"/>
                    <a:pt x="221" y="961"/>
                    <a:pt x="221" y="961"/>
                  </a:cubicBezTo>
                  <a:cubicBezTo>
                    <a:pt x="221" y="961"/>
                    <a:pt x="284" y="905"/>
                    <a:pt x="288" y="905"/>
                  </a:cubicBezTo>
                  <a:cubicBezTo>
                    <a:pt x="284" y="905"/>
                    <a:pt x="319" y="826"/>
                    <a:pt x="319" y="826"/>
                  </a:cubicBezTo>
                  <a:cubicBezTo>
                    <a:pt x="319" y="826"/>
                    <a:pt x="412" y="807"/>
                    <a:pt x="412" y="807"/>
                  </a:cubicBezTo>
                  <a:cubicBezTo>
                    <a:pt x="412" y="807"/>
                    <a:pt x="452" y="709"/>
                    <a:pt x="452" y="709"/>
                  </a:cubicBezTo>
                  <a:cubicBezTo>
                    <a:pt x="452" y="709"/>
                    <a:pt x="319" y="629"/>
                    <a:pt x="319" y="629"/>
                  </a:cubicBezTo>
                  <a:cubicBezTo>
                    <a:pt x="319" y="629"/>
                    <a:pt x="354" y="527"/>
                    <a:pt x="359" y="527"/>
                  </a:cubicBezTo>
                  <a:cubicBezTo>
                    <a:pt x="354" y="527"/>
                    <a:pt x="199" y="509"/>
                    <a:pt x="204" y="509"/>
                  </a:cubicBezTo>
                  <a:cubicBezTo>
                    <a:pt x="199" y="509"/>
                    <a:pt x="177" y="406"/>
                    <a:pt x="182" y="406"/>
                  </a:cubicBezTo>
                  <a:cubicBezTo>
                    <a:pt x="177" y="406"/>
                    <a:pt x="66" y="429"/>
                    <a:pt x="66" y="429"/>
                  </a:cubicBezTo>
                  <a:cubicBezTo>
                    <a:pt x="66" y="429"/>
                    <a:pt x="0" y="312"/>
                    <a:pt x="0" y="312"/>
                  </a:cubicBezTo>
                  <a:cubicBezTo>
                    <a:pt x="0" y="312"/>
                    <a:pt x="102" y="220"/>
                    <a:pt x="102" y="220"/>
                  </a:cubicBezTo>
                  <a:cubicBezTo>
                    <a:pt x="102" y="220"/>
                    <a:pt x="204" y="122"/>
                    <a:pt x="204" y="122"/>
                  </a:cubicBezTo>
                  <a:cubicBezTo>
                    <a:pt x="204" y="122"/>
                    <a:pt x="328" y="122"/>
                    <a:pt x="328" y="122"/>
                  </a:cubicBezTo>
                  <a:cubicBezTo>
                    <a:pt x="328" y="122"/>
                    <a:pt x="337" y="19"/>
                    <a:pt x="337" y="19"/>
                  </a:cubicBezTo>
                  <a:cubicBezTo>
                    <a:pt x="337" y="19"/>
                    <a:pt x="457" y="76"/>
                    <a:pt x="457" y="76"/>
                  </a:cubicBezTo>
                  <a:cubicBezTo>
                    <a:pt x="457" y="76"/>
                    <a:pt x="598" y="0"/>
                    <a:pt x="598" y="0"/>
                  </a:cubicBezTo>
                  <a:cubicBezTo>
                    <a:pt x="598" y="0"/>
                    <a:pt x="701" y="51"/>
                    <a:pt x="704" y="51"/>
                  </a:cubicBezTo>
                  <a:cubicBezTo>
                    <a:pt x="701" y="51"/>
                    <a:pt x="815" y="24"/>
                    <a:pt x="815" y="24"/>
                  </a:cubicBezTo>
                  <a:lnTo>
                    <a:pt x="1037" y="289"/>
                  </a:lnTo>
                  <a:lnTo>
                    <a:pt x="1121" y="229"/>
                  </a:lnTo>
                  <a:lnTo>
                    <a:pt x="1267" y="373"/>
                  </a:lnTo>
                  <a:lnTo>
                    <a:pt x="1259" y="462"/>
                  </a:lnTo>
                  <a:lnTo>
                    <a:pt x="1458" y="597"/>
                  </a:lnTo>
                  <a:lnTo>
                    <a:pt x="1600" y="597"/>
                  </a:lnTo>
                  <a:lnTo>
                    <a:pt x="1767" y="471"/>
                  </a:lnTo>
                  <a:lnTo>
                    <a:pt x="2011" y="439"/>
                  </a:lnTo>
                  <a:lnTo>
                    <a:pt x="2030" y="504"/>
                  </a:lnTo>
                  <a:lnTo>
                    <a:pt x="2272" y="597"/>
                  </a:lnTo>
                  <a:lnTo>
                    <a:pt x="2197" y="961"/>
                  </a:lnTo>
                  <a:lnTo>
                    <a:pt x="2113" y="961"/>
                  </a:lnTo>
                  <a:lnTo>
                    <a:pt x="2113" y="1040"/>
                  </a:lnTo>
                  <a:lnTo>
                    <a:pt x="2030" y="1026"/>
                  </a:lnTo>
                  <a:lnTo>
                    <a:pt x="2003" y="1156"/>
                  </a:lnTo>
                  <a:lnTo>
                    <a:pt x="1852" y="1202"/>
                  </a:lnTo>
                  <a:lnTo>
                    <a:pt x="1905" y="1291"/>
                  </a:lnTo>
                  <a:lnTo>
                    <a:pt x="1830" y="1338"/>
                  </a:lnTo>
                  <a:lnTo>
                    <a:pt x="1856" y="1422"/>
                  </a:lnTo>
                  <a:lnTo>
                    <a:pt x="2003" y="1491"/>
                  </a:lnTo>
                  <a:lnTo>
                    <a:pt x="1967" y="1571"/>
                  </a:lnTo>
                  <a:lnTo>
                    <a:pt x="2074" y="1655"/>
                  </a:lnTo>
                  <a:lnTo>
                    <a:pt x="2011" y="1724"/>
                  </a:lnTo>
                  <a:lnTo>
                    <a:pt x="1923" y="1688"/>
                  </a:lnTo>
                  <a:lnTo>
                    <a:pt x="1861" y="1776"/>
                  </a:lnTo>
                  <a:cubicBezTo>
                    <a:pt x="1861" y="1776"/>
                    <a:pt x="1767" y="1627"/>
                    <a:pt x="1767" y="1627"/>
                  </a:cubicBezTo>
                  <a:lnTo>
                    <a:pt x="1675" y="1711"/>
                  </a:lnTo>
                  <a:lnTo>
                    <a:pt x="1631" y="1678"/>
                  </a:lnTo>
                  <a:lnTo>
                    <a:pt x="1684" y="1613"/>
                  </a:lnTo>
                  <a:lnTo>
                    <a:pt x="1666" y="1580"/>
                  </a:lnTo>
                  <a:lnTo>
                    <a:pt x="1542" y="1660"/>
                  </a:lnTo>
                  <a:lnTo>
                    <a:pt x="1489" y="1585"/>
                  </a:lnTo>
                  <a:lnTo>
                    <a:pt x="1480" y="1534"/>
                  </a:lnTo>
                  <a:lnTo>
                    <a:pt x="1467" y="1501"/>
                  </a:lnTo>
                  <a:lnTo>
                    <a:pt x="1383" y="1534"/>
                  </a:lnTo>
                  <a:lnTo>
                    <a:pt x="1334" y="1562"/>
                  </a:lnTo>
                  <a:lnTo>
                    <a:pt x="1276" y="1524"/>
                  </a:lnTo>
                  <a:lnTo>
                    <a:pt x="1223" y="1529"/>
                  </a:lnTo>
                  <a:lnTo>
                    <a:pt x="1197" y="1468"/>
                  </a:lnTo>
                  <a:lnTo>
                    <a:pt x="1117" y="1445"/>
                  </a:lnTo>
                  <a:lnTo>
                    <a:pt x="1099" y="1422"/>
                  </a:lnTo>
                  <a:lnTo>
                    <a:pt x="1023" y="1468"/>
                  </a:lnTo>
                  <a:lnTo>
                    <a:pt x="948" y="1511"/>
                  </a:lnTo>
                  <a:lnTo>
                    <a:pt x="873" y="1529"/>
                  </a:lnTo>
                  <a:lnTo>
                    <a:pt x="909" y="1608"/>
                  </a:lnTo>
                  <a:lnTo>
                    <a:pt x="878" y="1683"/>
                  </a:lnTo>
                  <a:lnTo>
                    <a:pt x="829" y="1721"/>
                  </a:lnTo>
                  <a:lnTo>
                    <a:pt x="789" y="1693"/>
                  </a:lnTo>
                  <a:cubicBezTo>
                    <a:pt x="789" y="1693"/>
                    <a:pt x="745" y="1739"/>
                    <a:pt x="745" y="174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Freeform 38"/>
            <p:cNvSpPr>
              <a:spLocks noEditPoints="1"/>
            </p:cNvSpPr>
            <p:nvPr/>
          </p:nvSpPr>
          <p:spPr bwMode="auto">
            <a:xfrm>
              <a:off x="3665538" y="695325"/>
              <a:ext cx="1479550" cy="960437"/>
            </a:xfrm>
            <a:custGeom>
              <a:avLst/>
              <a:gdLst>
                <a:gd name="T0" fmla="*/ 564 w 2289"/>
                <a:gd name="T1" fmla="*/ 1625 h 1793"/>
                <a:gd name="T2" fmla="*/ 575 w 2289"/>
                <a:gd name="T3" fmla="*/ 1566 h 1793"/>
                <a:gd name="T4" fmla="*/ 362 w 2289"/>
                <a:gd name="T5" fmla="*/ 1505 h 1793"/>
                <a:gd name="T6" fmla="*/ 290 w 2289"/>
                <a:gd name="T7" fmla="*/ 1273 h 1793"/>
                <a:gd name="T8" fmla="*/ 260 w 2289"/>
                <a:gd name="T9" fmla="*/ 1120 h 1793"/>
                <a:gd name="T10" fmla="*/ 224 w 2289"/>
                <a:gd name="T11" fmla="*/ 977 h 1793"/>
                <a:gd name="T12" fmla="*/ 292 w 2289"/>
                <a:gd name="T13" fmla="*/ 899 h 1793"/>
                <a:gd name="T14" fmla="*/ 415 w 2289"/>
                <a:gd name="T15" fmla="*/ 809 h 1793"/>
                <a:gd name="T16" fmla="*/ 451 w 2289"/>
                <a:gd name="T17" fmla="*/ 722 h 1793"/>
                <a:gd name="T18" fmla="*/ 322 w 2289"/>
                <a:gd name="T19" fmla="*/ 631 h 1793"/>
                <a:gd name="T20" fmla="*/ 314 w 2289"/>
                <a:gd name="T21" fmla="*/ 537 h 1793"/>
                <a:gd name="T22" fmla="*/ 190 w 2289"/>
                <a:gd name="T23" fmla="*/ 468 h 1793"/>
                <a:gd name="T24" fmla="*/ 81 w 2289"/>
                <a:gd name="T25" fmla="*/ 444 h 1793"/>
                <a:gd name="T26" fmla="*/ 7 w 2289"/>
                <a:gd name="T27" fmla="*/ 311 h 1793"/>
                <a:gd name="T28" fmla="*/ 203 w 2289"/>
                <a:gd name="T29" fmla="*/ 129 h 1793"/>
                <a:gd name="T30" fmla="*/ 328 w 2289"/>
                <a:gd name="T31" fmla="*/ 126 h 1793"/>
                <a:gd name="T32" fmla="*/ 409 w 2289"/>
                <a:gd name="T33" fmla="*/ 49 h 1793"/>
                <a:gd name="T34" fmla="*/ 581 w 2289"/>
                <a:gd name="T35" fmla="*/ 13 h 1793"/>
                <a:gd name="T36" fmla="*/ 711 w 2289"/>
                <a:gd name="T37" fmla="*/ 52 h 1793"/>
                <a:gd name="T38" fmla="*/ 1125 w 2289"/>
                <a:gd name="T39" fmla="*/ 231 h 1793"/>
                <a:gd name="T40" fmla="*/ 1771 w 2289"/>
                <a:gd name="T41" fmla="*/ 473 h 1793"/>
                <a:gd name="T42" fmla="*/ 2121 w 2289"/>
                <a:gd name="T43" fmla="*/ 977 h 1793"/>
                <a:gd name="T44" fmla="*/ 1867 w 2289"/>
                <a:gd name="T45" fmla="*/ 1206 h 1793"/>
                <a:gd name="T46" fmla="*/ 1980 w 2289"/>
                <a:gd name="T47" fmla="*/ 1573 h 1793"/>
                <a:gd name="T48" fmla="*/ 1863 w 2289"/>
                <a:gd name="T49" fmla="*/ 1789 h 1793"/>
                <a:gd name="T50" fmla="*/ 1689 w 2289"/>
                <a:gd name="T51" fmla="*/ 1725 h 1793"/>
                <a:gd name="T52" fmla="*/ 1544 w 2289"/>
                <a:gd name="T53" fmla="*/ 1673 h 1793"/>
                <a:gd name="T54" fmla="*/ 1338 w 2289"/>
                <a:gd name="T55" fmla="*/ 1577 h 1793"/>
                <a:gd name="T56" fmla="*/ 1112 w 2289"/>
                <a:gd name="T57" fmla="*/ 1437 h 1793"/>
                <a:gd name="T58" fmla="*/ 842 w 2289"/>
                <a:gd name="T59" fmla="*/ 1736 h 1793"/>
                <a:gd name="T60" fmla="*/ 785 w 2289"/>
                <a:gd name="T61" fmla="*/ 1703 h 1793"/>
                <a:gd name="T62" fmla="*/ 874 w 2289"/>
                <a:gd name="T63" fmla="*/ 1534 h 1793"/>
                <a:gd name="T64" fmla="*/ 1213 w 2289"/>
                <a:gd name="T65" fmla="*/ 1473 h 1793"/>
                <a:gd name="T66" fmla="*/ 1483 w 2289"/>
                <a:gd name="T67" fmla="*/ 1507 h 1793"/>
                <a:gd name="T68" fmla="*/ 1699 w 2289"/>
                <a:gd name="T69" fmla="*/ 1618 h 1793"/>
                <a:gd name="T70" fmla="*/ 1797 w 2289"/>
                <a:gd name="T71" fmla="*/ 1654 h 1793"/>
                <a:gd name="T72" fmla="*/ 2022 w 2289"/>
                <a:gd name="T73" fmla="*/ 1725 h 1793"/>
                <a:gd name="T74" fmla="*/ 1831 w 2289"/>
                <a:gd name="T75" fmla="*/ 1349 h 1793"/>
                <a:gd name="T76" fmla="*/ 2040 w 2289"/>
                <a:gd name="T77" fmla="*/ 1027 h 1793"/>
                <a:gd name="T78" fmla="*/ 2031 w 2289"/>
                <a:gd name="T79" fmla="*/ 515 h 1793"/>
                <a:gd name="T80" fmla="*/ 1259 w 2289"/>
                <a:gd name="T81" fmla="*/ 470 h 1793"/>
                <a:gd name="T82" fmla="*/ 807 w 2289"/>
                <a:gd name="T83" fmla="*/ 44 h 1793"/>
                <a:gd name="T84" fmla="*/ 607 w 2289"/>
                <a:gd name="T85" fmla="*/ 18 h 1793"/>
                <a:gd name="T86" fmla="*/ 469 w 2289"/>
                <a:gd name="T87" fmla="*/ 92 h 1793"/>
                <a:gd name="T88" fmla="*/ 352 w 2289"/>
                <a:gd name="T89" fmla="*/ 44 h 1793"/>
                <a:gd name="T90" fmla="*/ 217 w 2289"/>
                <a:gd name="T91" fmla="*/ 138 h 1793"/>
                <a:gd name="T92" fmla="*/ 100 w 2289"/>
                <a:gd name="T93" fmla="*/ 248 h 1793"/>
                <a:gd name="T94" fmla="*/ 78 w 2289"/>
                <a:gd name="T95" fmla="*/ 428 h 1793"/>
                <a:gd name="T96" fmla="*/ 198 w 2289"/>
                <a:gd name="T97" fmla="*/ 416 h 1793"/>
                <a:gd name="T98" fmla="*/ 218 w 2289"/>
                <a:gd name="T99" fmla="*/ 511 h 1793"/>
                <a:gd name="T100" fmla="*/ 371 w 2289"/>
                <a:gd name="T101" fmla="*/ 544 h 1793"/>
                <a:gd name="T102" fmla="*/ 352 w 2289"/>
                <a:gd name="T103" fmla="*/ 644 h 1793"/>
                <a:gd name="T104" fmla="*/ 448 w 2289"/>
                <a:gd name="T105" fmla="*/ 770 h 1793"/>
                <a:gd name="T106" fmla="*/ 329 w 2289"/>
                <a:gd name="T107" fmla="*/ 842 h 1793"/>
                <a:gd name="T108" fmla="*/ 290 w 2289"/>
                <a:gd name="T109" fmla="*/ 929 h 1793"/>
                <a:gd name="T110" fmla="*/ 267 w 2289"/>
                <a:gd name="T111" fmla="*/ 1090 h 1793"/>
                <a:gd name="T112" fmla="*/ 310 w 2289"/>
                <a:gd name="T113" fmla="*/ 1185 h 1793"/>
                <a:gd name="T114" fmla="*/ 287 w 2289"/>
                <a:gd name="T115" fmla="*/ 1449 h 1793"/>
                <a:gd name="T116" fmla="*/ 453 w 2289"/>
                <a:gd name="T117" fmla="*/ 1540 h 1793"/>
                <a:gd name="T118" fmla="*/ 622 w 2289"/>
                <a:gd name="T119" fmla="*/ 1565 h 1793"/>
                <a:gd name="T120" fmla="*/ 716 w 2289"/>
                <a:gd name="T121" fmla="*/ 1682 h 17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9"/>
                <a:gd name="T184" fmla="*/ 0 h 1793"/>
                <a:gd name="T185" fmla="*/ 2289 w 2289"/>
                <a:gd name="T186" fmla="*/ 1793 h 17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9" h="1793">
                  <a:moveTo>
                    <a:pt x="760" y="1757"/>
                  </a:moveTo>
                  <a:cubicBezTo>
                    <a:pt x="759" y="1759"/>
                    <a:pt x="756" y="1761"/>
                    <a:pt x="753" y="1760"/>
                  </a:cubicBezTo>
                  <a:cubicBezTo>
                    <a:pt x="751" y="1760"/>
                    <a:pt x="748" y="1759"/>
                    <a:pt x="747" y="1757"/>
                  </a:cubicBezTo>
                  <a:lnTo>
                    <a:pt x="703" y="1691"/>
                  </a:lnTo>
                  <a:lnTo>
                    <a:pt x="707" y="1694"/>
                  </a:lnTo>
                  <a:lnTo>
                    <a:pt x="560" y="1648"/>
                  </a:lnTo>
                  <a:cubicBezTo>
                    <a:pt x="558" y="1647"/>
                    <a:pt x="556" y="1646"/>
                    <a:pt x="555" y="1643"/>
                  </a:cubicBezTo>
                  <a:cubicBezTo>
                    <a:pt x="554" y="1641"/>
                    <a:pt x="554" y="1638"/>
                    <a:pt x="556" y="1636"/>
                  </a:cubicBezTo>
                  <a:lnTo>
                    <a:pt x="558" y="1633"/>
                  </a:lnTo>
                  <a:lnTo>
                    <a:pt x="564" y="1625"/>
                  </a:lnTo>
                  <a:lnTo>
                    <a:pt x="583" y="1600"/>
                  </a:lnTo>
                  <a:lnTo>
                    <a:pt x="601" y="1577"/>
                  </a:lnTo>
                  <a:lnTo>
                    <a:pt x="607" y="1569"/>
                  </a:lnTo>
                  <a:lnTo>
                    <a:pt x="609" y="1566"/>
                  </a:lnTo>
                  <a:lnTo>
                    <a:pt x="609" y="1575"/>
                  </a:lnTo>
                  <a:lnTo>
                    <a:pt x="605" y="1570"/>
                  </a:lnTo>
                  <a:lnTo>
                    <a:pt x="601" y="1566"/>
                  </a:lnTo>
                  <a:lnTo>
                    <a:pt x="606" y="1568"/>
                  </a:lnTo>
                  <a:lnTo>
                    <a:pt x="594" y="1567"/>
                  </a:lnTo>
                  <a:lnTo>
                    <a:pt x="575" y="1566"/>
                  </a:lnTo>
                  <a:lnTo>
                    <a:pt x="522" y="1562"/>
                  </a:lnTo>
                  <a:lnTo>
                    <a:pt x="496" y="1559"/>
                  </a:lnTo>
                  <a:lnTo>
                    <a:pt x="473" y="1557"/>
                  </a:lnTo>
                  <a:lnTo>
                    <a:pt x="457" y="1556"/>
                  </a:lnTo>
                  <a:lnTo>
                    <a:pt x="450" y="1555"/>
                  </a:lnTo>
                  <a:cubicBezTo>
                    <a:pt x="449" y="1555"/>
                    <a:pt x="448" y="1555"/>
                    <a:pt x="447" y="1554"/>
                  </a:cubicBezTo>
                  <a:lnTo>
                    <a:pt x="440" y="1550"/>
                  </a:lnTo>
                  <a:lnTo>
                    <a:pt x="421" y="1539"/>
                  </a:lnTo>
                  <a:lnTo>
                    <a:pt x="393" y="1523"/>
                  </a:lnTo>
                  <a:lnTo>
                    <a:pt x="362" y="1505"/>
                  </a:lnTo>
                  <a:lnTo>
                    <a:pt x="329" y="1486"/>
                  </a:lnTo>
                  <a:lnTo>
                    <a:pt x="302" y="1470"/>
                  </a:lnTo>
                  <a:lnTo>
                    <a:pt x="283" y="1459"/>
                  </a:lnTo>
                  <a:lnTo>
                    <a:pt x="275" y="1455"/>
                  </a:lnTo>
                  <a:cubicBezTo>
                    <a:pt x="273" y="1454"/>
                    <a:pt x="271" y="1451"/>
                    <a:pt x="271" y="1448"/>
                  </a:cubicBezTo>
                  <a:lnTo>
                    <a:pt x="272" y="1437"/>
                  </a:lnTo>
                  <a:lnTo>
                    <a:pt x="276" y="1408"/>
                  </a:lnTo>
                  <a:lnTo>
                    <a:pt x="279" y="1367"/>
                  </a:lnTo>
                  <a:lnTo>
                    <a:pt x="285" y="1320"/>
                  </a:lnTo>
                  <a:lnTo>
                    <a:pt x="290" y="1273"/>
                  </a:lnTo>
                  <a:lnTo>
                    <a:pt x="293" y="1232"/>
                  </a:lnTo>
                  <a:lnTo>
                    <a:pt x="297" y="1203"/>
                  </a:lnTo>
                  <a:lnTo>
                    <a:pt x="297" y="1192"/>
                  </a:lnTo>
                  <a:lnTo>
                    <a:pt x="299" y="1197"/>
                  </a:lnTo>
                  <a:lnTo>
                    <a:pt x="297" y="1194"/>
                  </a:lnTo>
                  <a:cubicBezTo>
                    <a:pt x="297" y="1194"/>
                    <a:pt x="296" y="1193"/>
                    <a:pt x="296" y="1193"/>
                  </a:cubicBezTo>
                  <a:lnTo>
                    <a:pt x="292" y="1184"/>
                  </a:lnTo>
                  <a:lnTo>
                    <a:pt x="278" y="1157"/>
                  </a:lnTo>
                  <a:lnTo>
                    <a:pt x="264" y="1129"/>
                  </a:lnTo>
                  <a:lnTo>
                    <a:pt x="260" y="1120"/>
                  </a:lnTo>
                  <a:lnTo>
                    <a:pt x="261" y="1121"/>
                  </a:lnTo>
                  <a:lnTo>
                    <a:pt x="259" y="1118"/>
                  </a:lnTo>
                  <a:cubicBezTo>
                    <a:pt x="258" y="1117"/>
                    <a:pt x="258" y="1117"/>
                    <a:pt x="258" y="1116"/>
                  </a:cubicBezTo>
                  <a:lnTo>
                    <a:pt x="256" y="1110"/>
                  </a:lnTo>
                  <a:lnTo>
                    <a:pt x="252" y="1093"/>
                  </a:lnTo>
                  <a:lnTo>
                    <a:pt x="247" y="1069"/>
                  </a:lnTo>
                  <a:lnTo>
                    <a:pt x="240" y="1044"/>
                  </a:lnTo>
                  <a:lnTo>
                    <a:pt x="233" y="1018"/>
                  </a:lnTo>
                  <a:lnTo>
                    <a:pt x="228" y="994"/>
                  </a:lnTo>
                  <a:lnTo>
                    <a:pt x="224" y="977"/>
                  </a:lnTo>
                  <a:lnTo>
                    <a:pt x="222" y="972"/>
                  </a:lnTo>
                  <a:cubicBezTo>
                    <a:pt x="221" y="969"/>
                    <a:pt x="222" y="966"/>
                    <a:pt x="224" y="964"/>
                  </a:cubicBezTo>
                  <a:lnTo>
                    <a:pt x="234" y="955"/>
                  </a:lnTo>
                  <a:lnTo>
                    <a:pt x="256" y="935"/>
                  </a:lnTo>
                  <a:lnTo>
                    <a:pt x="279" y="916"/>
                  </a:lnTo>
                  <a:lnTo>
                    <a:pt x="292" y="907"/>
                  </a:lnTo>
                  <a:lnTo>
                    <a:pt x="288" y="913"/>
                  </a:lnTo>
                  <a:lnTo>
                    <a:pt x="288" y="910"/>
                  </a:lnTo>
                  <a:cubicBezTo>
                    <a:pt x="288" y="910"/>
                    <a:pt x="289" y="909"/>
                    <a:pt x="289" y="908"/>
                  </a:cubicBezTo>
                  <a:lnTo>
                    <a:pt x="292" y="899"/>
                  </a:lnTo>
                  <a:lnTo>
                    <a:pt x="303" y="871"/>
                  </a:lnTo>
                  <a:lnTo>
                    <a:pt x="315" y="843"/>
                  </a:lnTo>
                  <a:lnTo>
                    <a:pt x="319" y="834"/>
                  </a:lnTo>
                  <a:lnTo>
                    <a:pt x="320" y="832"/>
                  </a:lnTo>
                  <a:cubicBezTo>
                    <a:pt x="321" y="829"/>
                    <a:pt x="323" y="827"/>
                    <a:pt x="326" y="827"/>
                  </a:cubicBezTo>
                  <a:lnTo>
                    <a:pt x="330" y="826"/>
                  </a:lnTo>
                  <a:lnTo>
                    <a:pt x="341" y="824"/>
                  </a:lnTo>
                  <a:lnTo>
                    <a:pt x="373" y="818"/>
                  </a:lnTo>
                  <a:lnTo>
                    <a:pt x="404" y="811"/>
                  </a:lnTo>
                  <a:lnTo>
                    <a:pt x="415" y="809"/>
                  </a:lnTo>
                  <a:lnTo>
                    <a:pt x="419" y="808"/>
                  </a:lnTo>
                  <a:lnTo>
                    <a:pt x="413" y="812"/>
                  </a:lnTo>
                  <a:lnTo>
                    <a:pt x="415" y="808"/>
                  </a:lnTo>
                  <a:lnTo>
                    <a:pt x="419" y="798"/>
                  </a:lnTo>
                  <a:lnTo>
                    <a:pt x="433" y="763"/>
                  </a:lnTo>
                  <a:lnTo>
                    <a:pt x="447" y="729"/>
                  </a:lnTo>
                  <a:lnTo>
                    <a:pt x="451" y="719"/>
                  </a:lnTo>
                  <a:lnTo>
                    <a:pt x="453" y="714"/>
                  </a:lnTo>
                  <a:lnTo>
                    <a:pt x="457" y="725"/>
                  </a:lnTo>
                  <a:lnTo>
                    <a:pt x="451" y="722"/>
                  </a:lnTo>
                  <a:lnTo>
                    <a:pt x="435" y="712"/>
                  </a:lnTo>
                  <a:lnTo>
                    <a:pt x="414" y="699"/>
                  </a:lnTo>
                  <a:lnTo>
                    <a:pt x="390" y="684"/>
                  </a:lnTo>
                  <a:lnTo>
                    <a:pt x="365" y="669"/>
                  </a:lnTo>
                  <a:lnTo>
                    <a:pt x="344" y="657"/>
                  </a:lnTo>
                  <a:lnTo>
                    <a:pt x="329" y="647"/>
                  </a:lnTo>
                  <a:lnTo>
                    <a:pt x="324" y="645"/>
                  </a:lnTo>
                  <a:cubicBezTo>
                    <a:pt x="320" y="643"/>
                    <a:pt x="318" y="638"/>
                    <a:pt x="320" y="634"/>
                  </a:cubicBezTo>
                  <a:lnTo>
                    <a:pt x="322" y="630"/>
                  </a:lnTo>
                  <a:lnTo>
                    <a:pt x="322" y="631"/>
                  </a:lnTo>
                  <a:lnTo>
                    <a:pt x="326" y="619"/>
                  </a:lnTo>
                  <a:lnTo>
                    <a:pt x="338" y="584"/>
                  </a:lnTo>
                  <a:lnTo>
                    <a:pt x="352" y="548"/>
                  </a:lnTo>
                  <a:lnTo>
                    <a:pt x="357" y="536"/>
                  </a:lnTo>
                  <a:cubicBezTo>
                    <a:pt x="357" y="536"/>
                    <a:pt x="358" y="535"/>
                    <a:pt x="358" y="535"/>
                  </a:cubicBezTo>
                  <a:lnTo>
                    <a:pt x="361" y="531"/>
                  </a:lnTo>
                  <a:lnTo>
                    <a:pt x="366" y="543"/>
                  </a:lnTo>
                  <a:lnTo>
                    <a:pt x="358" y="542"/>
                  </a:lnTo>
                  <a:lnTo>
                    <a:pt x="340" y="540"/>
                  </a:lnTo>
                  <a:lnTo>
                    <a:pt x="314" y="537"/>
                  </a:lnTo>
                  <a:lnTo>
                    <a:pt x="286" y="534"/>
                  </a:lnTo>
                  <a:lnTo>
                    <a:pt x="258" y="531"/>
                  </a:lnTo>
                  <a:lnTo>
                    <a:pt x="233" y="528"/>
                  </a:lnTo>
                  <a:lnTo>
                    <a:pt x="216" y="526"/>
                  </a:lnTo>
                  <a:lnTo>
                    <a:pt x="211" y="525"/>
                  </a:lnTo>
                  <a:cubicBezTo>
                    <a:pt x="209" y="525"/>
                    <a:pt x="207" y="524"/>
                    <a:pt x="206" y="522"/>
                  </a:cubicBezTo>
                  <a:lnTo>
                    <a:pt x="203" y="518"/>
                  </a:lnTo>
                  <a:cubicBezTo>
                    <a:pt x="202" y="517"/>
                    <a:pt x="202" y="516"/>
                    <a:pt x="202" y="515"/>
                  </a:cubicBezTo>
                  <a:lnTo>
                    <a:pt x="199" y="503"/>
                  </a:lnTo>
                  <a:lnTo>
                    <a:pt x="190" y="468"/>
                  </a:lnTo>
                  <a:lnTo>
                    <a:pt x="184" y="432"/>
                  </a:lnTo>
                  <a:lnTo>
                    <a:pt x="182" y="420"/>
                  </a:lnTo>
                  <a:cubicBezTo>
                    <a:pt x="181" y="419"/>
                    <a:pt x="181" y="418"/>
                    <a:pt x="182" y="417"/>
                  </a:cubicBezTo>
                  <a:lnTo>
                    <a:pt x="183" y="413"/>
                  </a:lnTo>
                  <a:lnTo>
                    <a:pt x="192" y="422"/>
                  </a:lnTo>
                  <a:lnTo>
                    <a:pt x="186" y="423"/>
                  </a:lnTo>
                  <a:lnTo>
                    <a:pt x="172" y="426"/>
                  </a:lnTo>
                  <a:lnTo>
                    <a:pt x="132" y="434"/>
                  </a:lnTo>
                  <a:lnTo>
                    <a:pt x="93" y="441"/>
                  </a:lnTo>
                  <a:lnTo>
                    <a:pt x="81" y="444"/>
                  </a:lnTo>
                  <a:lnTo>
                    <a:pt x="76" y="445"/>
                  </a:lnTo>
                  <a:cubicBezTo>
                    <a:pt x="73" y="446"/>
                    <a:pt x="69" y="444"/>
                    <a:pt x="68" y="442"/>
                  </a:cubicBezTo>
                  <a:lnTo>
                    <a:pt x="65" y="437"/>
                  </a:lnTo>
                  <a:lnTo>
                    <a:pt x="57" y="423"/>
                  </a:lnTo>
                  <a:lnTo>
                    <a:pt x="35" y="383"/>
                  </a:lnTo>
                  <a:lnTo>
                    <a:pt x="11" y="342"/>
                  </a:lnTo>
                  <a:lnTo>
                    <a:pt x="4" y="329"/>
                  </a:lnTo>
                  <a:lnTo>
                    <a:pt x="2" y="325"/>
                  </a:lnTo>
                  <a:cubicBezTo>
                    <a:pt x="0" y="321"/>
                    <a:pt x="0" y="317"/>
                    <a:pt x="3" y="315"/>
                  </a:cubicBezTo>
                  <a:lnTo>
                    <a:pt x="7" y="311"/>
                  </a:lnTo>
                  <a:lnTo>
                    <a:pt x="19" y="300"/>
                  </a:lnTo>
                  <a:lnTo>
                    <a:pt x="54" y="269"/>
                  </a:lnTo>
                  <a:lnTo>
                    <a:pt x="89" y="237"/>
                  </a:lnTo>
                  <a:lnTo>
                    <a:pt x="101" y="226"/>
                  </a:lnTo>
                  <a:lnTo>
                    <a:pt x="105" y="223"/>
                  </a:lnTo>
                  <a:lnTo>
                    <a:pt x="109" y="219"/>
                  </a:lnTo>
                  <a:lnTo>
                    <a:pt x="121" y="208"/>
                  </a:lnTo>
                  <a:lnTo>
                    <a:pt x="156" y="174"/>
                  </a:lnTo>
                  <a:lnTo>
                    <a:pt x="191" y="140"/>
                  </a:lnTo>
                  <a:lnTo>
                    <a:pt x="203" y="129"/>
                  </a:lnTo>
                  <a:lnTo>
                    <a:pt x="207" y="125"/>
                  </a:lnTo>
                  <a:cubicBezTo>
                    <a:pt x="208" y="123"/>
                    <a:pt x="210" y="122"/>
                    <a:pt x="212" y="122"/>
                  </a:cubicBezTo>
                  <a:lnTo>
                    <a:pt x="217" y="122"/>
                  </a:lnTo>
                  <a:lnTo>
                    <a:pt x="231" y="122"/>
                  </a:lnTo>
                  <a:lnTo>
                    <a:pt x="274" y="122"/>
                  </a:lnTo>
                  <a:lnTo>
                    <a:pt x="317" y="122"/>
                  </a:lnTo>
                  <a:lnTo>
                    <a:pt x="331" y="122"/>
                  </a:lnTo>
                  <a:lnTo>
                    <a:pt x="336" y="122"/>
                  </a:lnTo>
                  <a:lnTo>
                    <a:pt x="328" y="130"/>
                  </a:lnTo>
                  <a:lnTo>
                    <a:pt x="328" y="126"/>
                  </a:lnTo>
                  <a:lnTo>
                    <a:pt x="329" y="114"/>
                  </a:lnTo>
                  <a:lnTo>
                    <a:pt x="334" y="79"/>
                  </a:lnTo>
                  <a:lnTo>
                    <a:pt x="336" y="43"/>
                  </a:lnTo>
                  <a:lnTo>
                    <a:pt x="337" y="31"/>
                  </a:lnTo>
                  <a:lnTo>
                    <a:pt x="337" y="27"/>
                  </a:lnTo>
                  <a:cubicBezTo>
                    <a:pt x="337" y="25"/>
                    <a:pt x="339" y="22"/>
                    <a:pt x="341" y="21"/>
                  </a:cubicBezTo>
                  <a:cubicBezTo>
                    <a:pt x="343" y="19"/>
                    <a:pt x="346" y="19"/>
                    <a:pt x="348" y="20"/>
                  </a:cubicBezTo>
                  <a:lnTo>
                    <a:pt x="353" y="22"/>
                  </a:lnTo>
                  <a:lnTo>
                    <a:pt x="368" y="29"/>
                  </a:lnTo>
                  <a:lnTo>
                    <a:pt x="409" y="49"/>
                  </a:lnTo>
                  <a:lnTo>
                    <a:pt x="450" y="68"/>
                  </a:lnTo>
                  <a:lnTo>
                    <a:pt x="464" y="75"/>
                  </a:lnTo>
                  <a:lnTo>
                    <a:pt x="468" y="77"/>
                  </a:lnTo>
                  <a:lnTo>
                    <a:pt x="462" y="77"/>
                  </a:lnTo>
                  <a:lnTo>
                    <a:pt x="468" y="74"/>
                  </a:lnTo>
                  <a:lnTo>
                    <a:pt x="484" y="65"/>
                  </a:lnTo>
                  <a:lnTo>
                    <a:pt x="507" y="53"/>
                  </a:lnTo>
                  <a:lnTo>
                    <a:pt x="533" y="39"/>
                  </a:lnTo>
                  <a:lnTo>
                    <a:pt x="558" y="25"/>
                  </a:lnTo>
                  <a:lnTo>
                    <a:pt x="581" y="13"/>
                  </a:lnTo>
                  <a:lnTo>
                    <a:pt x="597" y="4"/>
                  </a:lnTo>
                  <a:lnTo>
                    <a:pt x="603" y="1"/>
                  </a:lnTo>
                  <a:cubicBezTo>
                    <a:pt x="605" y="0"/>
                    <a:pt x="608" y="0"/>
                    <a:pt x="610" y="1"/>
                  </a:cubicBezTo>
                  <a:lnTo>
                    <a:pt x="614" y="3"/>
                  </a:lnTo>
                  <a:lnTo>
                    <a:pt x="626" y="9"/>
                  </a:lnTo>
                  <a:lnTo>
                    <a:pt x="662" y="27"/>
                  </a:lnTo>
                  <a:lnTo>
                    <a:pt x="698" y="44"/>
                  </a:lnTo>
                  <a:lnTo>
                    <a:pt x="711" y="50"/>
                  </a:lnTo>
                  <a:lnTo>
                    <a:pt x="715" y="52"/>
                  </a:lnTo>
                  <a:lnTo>
                    <a:pt x="711" y="52"/>
                  </a:lnTo>
                  <a:lnTo>
                    <a:pt x="715" y="51"/>
                  </a:lnTo>
                  <a:lnTo>
                    <a:pt x="727" y="48"/>
                  </a:lnTo>
                  <a:lnTo>
                    <a:pt x="765" y="39"/>
                  </a:lnTo>
                  <a:lnTo>
                    <a:pt x="803" y="29"/>
                  </a:lnTo>
                  <a:lnTo>
                    <a:pt x="817" y="26"/>
                  </a:lnTo>
                  <a:lnTo>
                    <a:pt x="822" y="25"/>
                  </a:lnTo>
                  <a:cubicBezTo>
                    <a:pt x="825" y="24"/>
                    <a:pt x="828" y="25"/>
                    <a:pt x="830" y="27"/>
                  </a:cubicBezTo>
                  <a:lnTo>
                    <a:pt x="1052" y="292"/>
                  </a:lnTo>
                  <a:lnTo>
                    <a:pt x="1041" y="291"/>
                  </a:lnTo>
                  <a:lnTo>
                    <a:pt x="1125" y="231"/>
                  </a:lnTo>
                  <a:cubicBezTo>
                    <a:pt x="1128" y="229"/>
                    <a:pt x="1132" y="229"/>
                    <a:pt x="1135" y="232"/>
                  </a:cubicBezTo>
                  <a:lnTo>
                    <a:pt x="1281" y="376"/>
                  </a:lnTo>
                  <a:cubicBezTo>
                    <a:pt x="1283" y="377"/>
                    <a:pt x="1284" y="380"/>
                    <a:pt x="1283" y="382"/>
                  </a:cubicBezTo>
                  <a:lnTo>
                    <a:pt x="1275" y="471"/>
                  </a:lnTo>
                  <a:lnTo>
                    <a:pt x="1272" y="464"/>
                  </a:lnTo>
                  <a:lnTo>
                    <a:pt x="1471" y="599"/>
                  </a:lnTo>
                  <a:lnTo>
                    <a:pt x="1466" y="597"/>
                  </a:lnTo>
                  <a:lnTo>
                    <a:pt x="1608" y="597"/>
                  </a:lnTo>
                  <a:lnTo>
                    <a:pt x="1604" y="599"/>
                  </a:lnTo>
                  <a:lnTo>
                    <a:pt x="1771" y="473"/>
                  </a:lnTo>
                  <a:cubicBezTo>
                    <a:pt x="1772" y="472"/>
                    <a:pt x="1773" y="472"/>
                    <a:pt x="1774" y="472"/>
                  </a:cubicBezTo>
                  <a:lnTo>
                    <a:pt x="2018" y="440"/>
                  </a:lnTo>
                  <a:cubicBezTo>
                    <a:pt x="2022" y="439"/>
                    <a:pt x="2026" y="441"/>
                    <a:pt x="2027" y="445"/>
                  </a:cubicBezTo>
                  <a:lnTo>
                    <a:pt x="2046" y="510"/>
                  </a:lnTo>
                  <a:lnTo>
                    <a:pt x="2041" y="505"/>
                  </a:lnTo>
                  <a:lnTo>
                    <a:pt x="2283" y="598"/>
                  </a:lnTo>
                  <a:cubicBezTo>
                    <a:pt x="2287" y="599"/>
                    <a:pt x="2289" y="603"/>
                    <a:pt x="2288" y="607"/>
                  </a:cubicBezTo>
                  <a:lnTo>
                    <a:pt x="2213" y="971"/>
                  </a:lnTo>
                  <a:cubicBezTo>
                    <a:pt x="2213" y="975"/>
                    <a:pt x="2209" y="977"/>
                    <a:pt x="2205" y="977"/>
                  </a:cubicBezTo>
                  <a:lnTo>
                    <a:pt x="2121" y="977"/>
                  </a:lnTo>
                  <a:lnTo>
                    <a:pt x="2129" y="969"/>
                  </a:lnTo>
                  <a:lnTo>
                    <a:pt x="2129" y="1048"/>
                  </a:lnTo>
                  <a:cubicBezTo>
                    <a:pt x="2129" y="1051"/>
                    <a:pt x="2128" y="1053"/>
                    <a:pt x="2127" y="1055"/>
                  </a:cubicBezTo>
                  <a:cubicBezTo>
                    <a:pt x="2125" y="1056"/>
                    <a:pt x="2122" y="1057"/>
                    <a:pt x="2120" y="1056"/>
                  </a:cubicBezTo>
                  <a:lnTo>
                    <a:pt x="2037" y="1042"/>
                  </a:lnTo>
                  <a:lnTo>
                    <a:pt x="2046" y="1036"/>
                  </a:lnTo>
                  <a:lnTo>
                    <a:pt x="2019" y="1166"/>
                  </a:lnTo>
                  <a:cubicBezTo>
                    <a:pt x="2019" y="1169"/>
                    <a:pt x="2017" y="1171"/>
                    <a:pt x="2014" y="1172"/>
                  </a:cubicBezTo>
                  <a:lnTo>
                    <a:pt x="1863" y="1218"/>
                  </a:lnTo>
                  <a:lnTo>
                    <a:pt x="1867" y="1206"/>
                  </a:lnTo>
                  <a:lnTo>
                    <a:pt x="1920" y="1295"/>
                  </a:lnTo>
                  <a:cubicBezTo>
                    <a:pt x="1923" y="1299"/>
                    <a:pt x="1921" y="1304"/>
                    <a:pt x="1918" y="1306"/>
                  </a:cubicBezTo>
                  <a:lnTo>
                    <a:pt x="1843" y="1353"/>
                  </a:lnTo>
                  <a:lnTo>
                    <a:pt x="1846" y="1344"/>
                  </a:lnTo>
                  <a:lnTo>
                    <a:pt x="1872" y="1428"/>
                  </a:lnTo>
                  <a:lnTo>
                    <a:pt x="1868" y="1423"/>
                  </a:lnTo>
                  <a:lnTo>
                    <a:pt x="2015" y="1492"/>
                  </a:lnTo>
                  <a:cubicBezTo>
                    <a:pt x="2019" y="1494"/>
                    <a:pt x="2021" y="1499"/>
                    <a:pt x="2019" y="1503"/>
                  </a:cubicBezTo>
                  <a:lnTo>
                    <a:pt x="1983" y="1583"/>
                  </a:lnTo>
                  <a:lnTo>
                    <a:pt x="1980" y="1573"/>
                  </a:lnTo>
                  <a:lnTo>
                    <a:pt x="2087" y="1657"/>
                  </a:lnTo>
                  <a:cubicBezTo>
                    <a:pt x="2089" y="1659"/>
                    <a:pt x="2090" y="1661"/>
                    <a:pt x="2090" y="1663"/>
                  </a:cubicBezTo>
                  <a:cubicBezTo>
                    <a:pt x="2091" y="1665"/>
                    <a:pt x="2090" y="1667"/>
                    <a:pt x="2088" y="1669"/>
                  </a:cubicBezTo>
                  <a:lnTo>
                    <a:pt x="2025" y="1738"/>
                  </a:lnTo>
                  <a:cubicBezTo>
                    <a:pt x="2023" y="1740"/>
                    <a:pt x="2020" y="1741"/>
                    <a:pt x="2016" y="1740"/>
                  </a:cubicBezTo>
                  <a:lnTo>
                    <a:pt x="1928" y="1704"/>
                  </a:lnTo>
                  <a:lnTo>
                    <a:pt x="1938" y="1701"/>
                  </a:lnTo>
                  <a:lnTo>
                    <a:pt x="1876" y="1789"/>
                  </a:lnTo>
                  <a:cubicBezTo>
                    <a:pt x="1874" y="1791"/>
                    <a:pt x="1872" y="1793"/>
                    <a:pt x="1869" y="1792"/>
                  </a:cubicBezTo>
                  <a:cubicBezTo>
                    <a:pt x="1867" y="1792"/>
                    <a:pt x="1864" y="1791"/>
                    <a:pt x="1863" y="1789"/>
                  </a:cubicBezTo>
                  <a:lnTo>
                    <a:pt x="1859" y="1783"/>
                  </a:lnTo>
                  <a:lnTo>
                    <a:pt x="1848" y="1766"/>
                  </a:lnTo>
                  <a:lnTo>
                    <a:pt x="1833" y="1742"/>
                  </a:lnTo>
                  <a:lnTo>
                    <a:pt x="1816" y="1715"/>
                  </a:lnTo>
                  <a:lnTo>
                    <a:pt x="1799" y="1687"/>
                  </a:lnTo>
                  <a:lnTo>
                    <a:pt x="1784" y="1663"/>
                  </a:lnTo>
                  <a:lnTo>
                    <a:pt x="1773" y="1646"/>
                  </a:lnTo>
                  <a:lnTo>
                    <a:pt x="1769" y="1640"/>
                  </a:lnTo>
                  <a:lnTo>
                    <a:pt x="1781" y="1641"/>
                  </a:lnTo>
                  <a:lnTo>
                    <a:pt x="1689" y="1725"/>
                  </a:lnTo>
                  <a:cubicBezTo>
                    <a:pt x="1686" y="1728"/>
                    <a:pt x="1682" y="1728"/>
                    <a:pt x="1679" y="1726"/>
                  </a:cubicBezTo>
                  <a:lnTo>
                    <a:pt x="1635" y="1693"/>
                  </a:lnTo>
                  <a:cubicBezTo>
                    <a:pt x="1633" y="1692"/>
                    <a:pt x="1632" y="1690"/>
                    <a:pt x="1632" y="1687"/>
                  </a:cubicBezTo>
                  <a:cubicBezTo>
                    <a:pt x="1631" y="1685"/>
                    <a:pt x="1632" y="1683"/>
                    <a:pt x="1633" y="1681"/>
                  </a:cubicBezTo>
                  <a:lnTo>
                    <a:pt x="1686" y="1616"/>
                  </a:lnTo>
                  <a:lnTo>
                    <a:pt x="1685" y="1625"/>
                  </a:lnTo>
                  <a:lnTo>
                    <a:pt x="1667" y="1592"/>
                  </a:lnTo>
                  <a:lnTo>
                    <a:pt x="1679" y="1595"/>
                  </a:lnTo>
                  <a:lnTo>
                    <a:pt x="1555" y="1675"/>
                  </a:lnTo>
                  <a:cubicBezTo>
                    <a:pt x="1551" y="1678"/>
                    <a:pt x="1546" y="1677"/>
                    <a:pt x="1544" y="1673"/>
                  </a:cubicBezTo>
                  <a:lnTo>
                    <a:pt x="1491" y="1598"/>
                  </a:lnTo>
                  <a:cubicBezTo>
                    <a:pt x="1490" y="1597"/>
                    <a:pt x="1490" y="1596"/>
                    <a:pt x="1490" y="1595"/>
                  </a:cubicBezTo>
                  <a:lnTo>
                    <a:pt x="1481" y="1544"/>
                  </a:lnTo>
                  <a:lnTo>
                    <a:pt x="1481" y="1545"/>
                  </a:lnTo>
                  <a:lnTo>
                    <a:pt x="1468" y="1512"/>
                  </a:lnTo>
                  <a:lnTo>
                    <a:pt x="1478" y="1517"/>
                  </a:lnTo>
                  <a:lnTo>
                    <a:pt x="1394" y="1550"/>
                  </a:lnTo>
                  <a:lnTo>
                    <a:pt x="1395" y="1549"/>
                  </a:lnTo>
                  <a:lnTo>
                    <a:pt x="1346" y="1577"/>
                  </a:lnTo>
                  <a:cubicBezTo>
                    <a:pt x="1344" y="1579"/>
                    <a:pt x="1341" y="1579"/>
                    <a:pt x="1338" y="1577"/>
                  </a:cubicBezTo>
                  <a:lnTo>
                    <a:pt x="1280" y="1539"/>
                  </a:lnTo>
                  <a:lnTo>
                    <a:pt x="1285" y="1540"/>
                  </a:lnTo>
                  <a:lnTo>
                    <a:pt x="1232" y="1545"/>
                  </a:lnTo>
                  <a:cubicBezTo>
                    <a:pt x="1229" y="1546"/>
                    <a:pt x="1225" y="1544"/>
                    <a:pt x="1224" y="1541"/>
                  </a:cubicBezTo>
                  <a:lnTo>
                    <a:pt x="1198" y="1480"/>
                  </a:lnTo>
                  <a:lnTo>
                    <a:pt x="1203" y="1484"/>
                  </a:lnTo>
                  <a:lnTo>
                    <a:pt x="1123" y="1461"/>
                  </a:lnTo>
                  <a:cubicBezTo>
                    <a:pt x="1122" y="1461"/>
                    <a:pt x="1120" y="1460"/>
                    <a:pt x="1119" y="1458"/>
                  </a:cubicBezTo>
                  <a:lnTo>
                    <a:pt x="1101" y="1435"/>
                  </a:lnTo>
                  <a:lnTo>
                    <a:pt x="1112" y="1437"/>
                  </a:lnTo>
                  <a:lnTo>
                    <a:pt x="1036" y="1483"/>
                  </a:lnTo>
                  <a:lnTo>
                    <a:pt x="960" y="1526"/>
                  </a:lnTo>
                  <a:cubicBezTo>
                    <a:pt x="960" y="1527"/>
                    <a:pt x="959" y="1527"/>
                    <a:pt x="958" y="1527"/>
                  </a:cubicBezTo>
                  <a:lnTo>
                    <a:pt x="883" y="1545"/>
                  </a:lnTo>
                  <a:lnTo>
                    <a:pt x="889" y="1534"/>
                  </a:lnTo>
                  <a:lnTo>
                    <a:pt x="925" y="1613"/>
                  </a:lnTo>
                  <a:cubicBezTo>
                    <a:pt x="926" y="1615"/>
                    <a:pt x="926" y="1617"/>
                    <a:pt x="925" y="1620"/>
                  </a:cubicBezTo>
                  <a:lnTo>
                    <a:pt x="894" y="1695"/>
                  </a:lnTo>
                  <a:cubicBezTo>
                    <a:pt x="893" y="1696"/>
                    <a:pt x="892" y="1697"/>
                    <a:pt x="891" y="1698"/>
                  </a:cubicBezTo>
                  <a:lnTo>
                    <a:pt x="842" y="1736"/>
                  </a:lnTo>
                  <a:cubicBezTo>
                    <a:pt x="840" y="1738"/>
                    <a:pt x="836" y="1738"/>
                    <a:pt x="833" y="1736"/>
                  </a:cubicBezTo>
                  <a:lnTo>
                    <a:pt x="793" y="1708"/>
                  </a:lnTo>
                  <a:lnTo>
                    <a:pt x="803" y="1707"/>
                  </a:lnTo>
                  <a:lnTo>
                    <a:pt x="796" y="1714"/>
                  </a:lnTo>
                  <a:lnTo>
                    <a:pt x="781" y="1731"/>
                  </a:lnTo>
                  <a:lnTo>
                    <a:pt x="766" y="1748"/>
                  </a:lnTo>
                  <a:lnTo>
                    <a:pt x="760" y="1757"/>
                  </a:lnTo>
                  <a:close/>
                  <a:moveTo>
                    <a:pt x="754" y="1737"/>
                  </a:moveTo>
                  <a:lnTo>
                    <a:pt x="769" y="1720"/>
                  </a:lnTo>
                  <a:lnTo>
                    <a:pt x="785" y="1703"/>
                  </a:lnTo>
                  <a:lnTo>
                    <a:pt x="792" y="1696"/>
                  </a:lnTo>
                  <a:cubicBezTo>
                    <a:pt x="795" y="1693"/>
                    <a:pt x="799" y="1693"/>
                    <a:pt x="802" y="1695"/>
                  </a:cubicBezTo>
                  <a:lnTo>
                    <a:pt x="842" y="1723"/>
                  </a:lnTo>
                  <a:lnTo>
                    <a:pt x="833" y="1723"/>
                  </a:lnTo>
                  <a:lnTo>
                    <a:pt x="882" y="1685"/>
                  </a:lnTo>
                  <a:lnTo>
                    <a:pt x="879" y="1688"/>
                  </a:lnTo>
                  <a:lnTo>
                    <a:pt x="910" y="1613"/>
                  </a:lnTo>
                  <a:lnTo>
                    <a:pt x="910" y="1620"/>
                  </a:lnTo>
                  <a:lnTo>
                    <a:pt x="874" y="1541"/>
                  </a:lnTo>
                  <a:cubicBezTo>
                    <a:pt x="873" y="1539"/>
                    <a:pt x="873" y="1536"/>
                    <a:pt x="874" y="1534"/>
                  </a:cubicBezTo>
                  <a:cubicBezTo>
                    <a:pt x="875" y="1532"/>
                    <a:pt x="877" y="1530"/>
                    <a:pt x="880" y="1530"/>
                  </a:cubicBezTo>
                  <a:lnTo>
                    <a:pt x="955" y="1512"/>
                  </a:lnTo>
                  <a:lnTo>
                    <a:pt x="952" y="1513"/>
                  </a:lnTo>
                  <a:lnTo>
                    <a:pt x="1027" y="1470"/>
                  </a:lnTo>
                  <a:lnTo>
                    <a:pt x="1103" y="1424"/>
                  </a:lnTo>
                  <a:cubicBezTo>
                    <a:pt x="1107" y="1422"/>
                    <a:pt x="1111" y="1422"/>
                    <a:pt x="1114" y="1426"/>
                  </a:cubicBezTo>
                  <a:lnTo>
                    <a:pt x="1132" y="1449"/>
                  </a:lnTo>
                  <a:lnTo>
                    <a:pt x="1128" y="1446"/>
                  </a:lnTo>
                  <a:lnTo>
                    <a:pt x="1208" y="1469"/>
                  </a:lnTo>
                  <a:cubicBezTo>
                    <a:pt x="1210" y="1469"/>
                    <a:pt x="1212" y="1471"/>
                    <a:pt x="1213" y="1473"/>
                  </a:cubicBezTo>
                  <a:lnTo>
                    <a:pt x="1239" y="1534"/>
                  </a:lnTo>
                  <a:lnTo>
                    <a:pt x="1231" y="1529"/>
                  </a:lnTo>
                  <a:lnTo>
                    <a:pt x="1284" y="1524"/>
                  </a:lnTo>
                  <a:cubicBezTo>
                    <a:pt x="1286" y="1524"/>
                    <a:pt x="1287" y="1525"/>
                    <a:pt x="1289" y="1526"/>
                  </a:cubicBezTo>
                  <a:lnTo>
                    <a:pt x="1347" y="1564"/>
                  </a:lnTo>
                  <a:lnTo>
                    <a:pt x="1338" y="1564"/>
                  </a:lnTo>
                  <a:lnTo>
                    <a:pt x="1387" y="1536"/>
                  </a:lnTo>
                  <a:cubicBezTo>
                    <a:pt x="1388" y="1535"/>
                    <a:pt x="1388" y="1535"/>
                    <a:pt x="1389" y="1535"/>
                  </a:cubicBezTo>
                  <a:lnTo>
                    <a:pt x="1473" y="1502"/>
                  </a:lnTo>
                  <a:cubicBezTo>
                    <a:pt x="1477" y="1500"/>
                    <a:pt x="1481" y="1502"/>
                    <a:pt x="1483" y="1507"/>
                  </a:cubicBezTo>
                  <a:lnTo>
                    <a:pt x="1496" y="1540"/>
                  </a:lnTo>
                  <a:cubicBezTo>
                    <a:pt x="1496" y="1540"/>
                    <a:pt x="1496" y="1541"/>
                    <a:pt x="1496" y="1541"/>
                  </a:cubicBezTo>
                  <a:lnTo>
                    <a:pt x="1505" y="1592"/>
                  </a:lnTo>
                  <a:lnTo>
                    <a:pt x="1504" y="1589"/>
                  </a:lnTo>
                  <a:lnTo>
                    <a:pt x="1557" y="1664"/>
                  </a:lnTo>
                  <a:lnTo>
                    <a:pt x="1546" y="1662"/>
                  </a:lnTo>
                  <a:lnTo>
                    <a:pt x="1670" y="1582"/>
                  </a:lnTo>
                  <a:cubicBezTo>
                    <a:pt x="1672" y="1581"/>
                    <a:pt x="1674" y="1580"/>
                    <a:pt x="1676" y="1581"/>
                  </a:cubicBezTo>
                  <a:cubicBezTo>
                    <a:pt x="1679" y="1581"/>
                    <a:pt x="1680" y="1583"/>
                    <a:pt x="1681" y="1585"/>
                  </a:cubicBezTo>
                  <a:lnTo>
                    <a:pt x="1699" y="1618"/>
                  </a:lnTo>
                  <a:cubicBezTo>
                    <a:pt x="1701" y="1620"/>
                    <a:pt x="1701" y="1624"/>
                    <a:pt x="1699" y="1627"/>
                  </a:cubicBezTo>
                  <a:lnTo>
                    <a:pt x="1646" y="1692"/>
                  </a:lnTo>
                  <a:lnTo>
                    <a:pt x="1644" y="1680"/>
                  </a:lnTo>
                  <a:lnTo>
                    <a:pt x="1688" y="1713"/>
                  </a:lnTo>
                  <a:lnTo>
                    <a:pt x="1678" y="1714"/>
                  </a:lnTo>
                  <a:lnTo>
                    <a:pt x="1770" y="1630"/>
                  </a:lnTo>
                  <a:cubicBezTo>
                    <a:pt x="1772" y="1628"/>
                    <a:pt x="1774" y="1627"/>
                    <a:pt x="1776" y="1628"/>
                  </a:cubicBezTo>
                  <a:cubicBezTo>
                    <a:pt x="1779" y="1628"/>
                    <a:pt x="1781" y="1629"/>
                    <a:pt x="1782" y="1631"/>
                  </a:cubicBezTo>
                  <a:lnTo>
                    <a:pt x="1786" y="1637"/>
                  </a:lnTo>
                  <a:lnTo>
                    <a:pt x="1797" y="1654"/>
                  </a:lnTo>
                  <a:lnTo>
                    <a:pt x="1812" y="1678"/>
                  </a:lnTo>
                  <a:lnTo>
                    <a:pt x="1829" y="1706"/>
                  </a:lnTo>
                  <a:lnTo>
                    <a:pt x="1846" y="1733"/>
                  </a:lnTo>
                  <a:lnTo>
                    <a:pt x="1861" y="1757"/>
                  </a:lnTo>
                  <a:lnTo>
                    <a:pt x="1872" y="1774"/>
                  </a:lnTo>
                  <a:lnTo>
                    <a:pt x="1876" y="1780"/>
                  </a:lnTo>
                  <a:lnTo>
                    <a:pt x="1863" y="1780"/>
                  </a:lnTo>
                  <a:lnTo>
                    <a:pt x="1925" y="1692"/>
                  </a:lnTo>
                  <a:cubicBezTo>
                    <a:pt x="1927" y="1689"/>
                    <a:pt x="1931" y="1688"/>
                    <a:pt x="1934" y="1689"/>
                  </a:cubicBezTo>
                  <a:lnTo>
                    <a:pt x="2022" y="1725"/>
                  </a:lnTo>
                  <a:lnTo>
                    <a:pt x="2014" y="1727"/>
                  </a:lnTo>
                  <a:lnTo>
                    <a:pt x="2077" y="1658"/>
                  </a:lnTo>
                  <a:lnTo>
                    <a:pt x="2078" y="1670"/>
                  </a:lnTo>
                  <a:lnTo>
                    <a:pt x="1971" y="1586"/>
                  </a:lnTo>
                  <a:cubicBezTo>
                    <a:pt x="1968" y="1583"/>
                    <a:pt x="1967" y="1580"/>
                    <a:pt x="1968" y="1576"/>
                  </a:cubicBezTo>
                  <a:lnTo>
                    <a:pt x="2004" y="1496"/>
                  </a:lnTo>
                  <a:lnTo>
                    <a:pt x="2008" y="1507"/>
                  </a:lnTo>
                  <a:lnTo>
                    <a:pt x="1861" y="1438"/>
                  </a:lnTo>
                  <a:cubicBezTo>
                    <a:pt x="1859" y="1437"/>
                    <a:pt x="1857" y="1435"/>
                    <a:pt x="1857" y="1433"/>
                  </a:cubicBezTo>
                  <a:lnTo>
                    <a:pt x="1831" y="1349"/>
                  </a:lnTo>
                  <a:cubicBezTo>
                    <a:pt x="1830" y="1345"/>
                    <a:pt x="1831" y="1342"/>
                    <a:pt x="1834" y="1340"/>
                  </a:cubicBezTo>
                  <a:lnTo>
                    <a:pt x="1909" y="1293"/>
                  </a:lnTo>
                  <a:lnTo>
                    <a:pt x="1907" y="1304"/>
                  </a:lnTo>
                  <a:lnTo>
                    <a:pt x="1854" y="1215"/>
                  </a:lnTo>
                  <a:cubicBezTo>
                    <a:pt x="1852" y="1212"/>
                    <a:pt x="1852" y="1210"/>
                    <a:pt x="1853" y="1208"/>
                  </a:cubicBezTo>
                  <a:cubicBezTo>
                    <a:pt x="1854" y="1205"/>
                    <a:pt x="1856" y="1204"/>
                    <a:pt x="1858" y="1203"/>
                  </a:cubicBezTo>
                  <a:lnTo>
                    <a:pt x="2009" y="1157"/>
                  </a:lnTo>
                  <a:lnTo>
                    <a:pt x="2004" y="1163"/>
                  </a:lnTo>
                  <a:lnTo>
                    <a:pt x="2031" y="1033"/>
                  </a:lnTo>
                  <a:cubicBezTo>
                    <a:pt x="2031" y="1029"/>
                    <a:pt x="2036" y="1026"/>
                    <a:pt x="2040" y="1027"/>
                  </a:cubicBezTo>
                  <a:lnTo>
                    <a:pt x="2123" y="1041"/>
                  </a:lnTo>
                  <a:lnTo>
                    <a:pt x="2113" y="1048"/>
                  </a:lnTo>
                  <a:lnTo>
                    <a:pt x="2113" y="969"/>
                  </a:lnTo>
                  <a:cubicBezTo>
                    <a:pt x="2113" y="965"/>
                    <a:pt x="2117" y="961"/>
                    <a:pt x="2121" y="961"/>
                  </a:cubicBezTo>
                  <a:lnTo>
                    <a:pt x="2205" y="961"/>
                  </a:lnTo>
                  <a:lnTo>
                    <a:pt x="2198" y="968"/>
                  </a:lnTo>
                  <a:lnTo>
                    <a:pt x="2273" y="604"/>
                  </a:lnTo>
                  <a:lnTo>
                    <a:pt x="2278" y="613"/>
                  </a:lnTo>
                  <a:lnTo>
                    <a:pt x="2036" y="520"/>
                  </a:lnTo>
                  <a:cubicBezTo>
                    <a:pt x="2033" y="519"/>
                    <a:pt x="2031" y="517"/>
                    <a:pt x="2031" y="515"/>
                  </a:cubicBezTo>
                  <a:lnTo>
                    <a:pt x="2012" y="450"/>
                  </a:lnTo>
                  <a:lnTo>
                    <a:pt x="2021" y="455"/>
                  </a:lnTo>
                  <a:lnTo>
                    <a:pt x="1777" y="487"/>
                  </a:lnTo>
                  <a:lnTo>
                    <a:pt x="1780" y="486"/>
                  </a:lnTo>
                  <a:lnTo>
                    <a:pt x="1613" y="612"/>
                  </a:lnTo>
                  <a:cubicBezTo>
                    <a:pt x="1612" y="613"/>
                    <a:pt x="1610" y="613"/>
                    <a:pt x="1608" y="613"/>
                  </a:cubicBezTo>
                  <a:lnTo>
                    <a:pt x="1466" y="613"/>
                  </a:lnTo>
                  <a:cubicBezTo>
                    <a:pt x="1465" y="613"/>
                    <a:pt x="1463" y="613"/>
                    <a:pt x="1462" y="612"/>
                  </a:cubicBezTo>
                  <a:lnTo>
                    <a:pt x="1263" y="477"/>
                  </a:lnTo>
                  <a:cubicBezTo>
                    <a:pt x="1261" y="475"/>
                    <a:pt x="1259" y="473"/>
                    <a:pt x="1259" y="470"/>
                  </a:cubicBezTo>
                  <a:lnTo>
                    <a:pt x="1267" y="381"/>
                  </a:lnTo>
                  <a:lnTo>
                    <a:pt x="1270" y="387"/>
                  </a:lnTo>
                  <a:lnTo>
                    <a:pt x="1124" y="243"/>
                  </a:lnTo>
                  <a:lnTo>
                    <a:pt x="1134" y="244"/>
                  </a:lnTo>
                  <a:lnTo>
                    <a:pt x="1050" y="304"/>
                  </a:lnTo>
                  <a:cubicBezTo>
                    <a:pt x="1047" y="306"/>
                    <a:pt x="1042" y="306"/>
                    <a:pt x="1039" y="303"/>
                  </a:cubicBezTo>
                  <a:lnTo>
                    <a:pt x="817" y="38"/>
                  </a:lnTo>
                  <a:lnTo>
                    <a:pt x="825" y="40"/>
                  </a:lnTo>
                  <a:lnTo>
                    <a:pt x="820" y="41"/>
                  </a:lnTo>
                  <a:lnTo>
                    <a:pt x="807" y="44"/>
                  </a:lnTo>
                  <a:lnTo>
                    <a:pt x="768" y="54"/>
                  </a:lnTo>
                  <a:lnTo>
                    <a:pt x="730" y="63"/>
                  </a:lnTo>
                  <a:lnTo>
                    <a:pt x="718" y="66"/>
                  </a:lnTo>
                  <a:lnTo>
                    <a:pt x="714" y="67"/>
                  </a:lnTo>
                  <a:cubicBezTo>
                    <a:pt x="713" y="68"/>
                    <a:pt x="711" y="68"/>
                    <a:pt x="709" y="67"/>
                  </a:cubicBezTo>
                  <a:lnTo>
                    <a:pt x="704" y="65"/>
                  </a:lnTo>
                  <a:lnTo>
                    <a:pt x="691" y="59"/>
                  </a:lnTo>
                  <a:lnTo>
                    <a:pt x="655" y="42"/>
                  </a:lnTo>
                  <a:lnTo>
                    <a:pt x="619" y="24"/>
                  </a:lnTo>
                  <a:lnTo>
                    <a:pt x="607" y="18"/>
                  </a:lnTo>
                  <a:lnTo>
                    <a:pt x="603" y="16"/>
                  </a:lnTo>
                  <a:lnTo>
                    <a:pt x="610" y="16"/>
                  </a:lnTo>
                  <a:lnTo>
                    <a:pt x="604" y="18"/>
                  </a:lnTo>
                  <a:lnTo>
                    <a:pt x="588" y="28"/>
                  </a:lnTo>
                  <a:lnTo>
                    <a:pt x="565" y="39"/>
                  </a:lnTo>
                  <a:lnTo>
                    <a:pt x="540" y="54"/>
                  </a:lnTo>
                  <a:lnTo>
                    <a:pt x="514" y="68"/>
                  </a:lnTo>
                  <a:lnTo>
                    <a:pt x="491" y="79"/>
                  </a:lnTo>
                  <a:lnTo>
                    <a:pt x="475" y="89"/>
                  </a:lnTo>
                  <a:lnTo>
                    <a:pt x="469" y="92"/>
                  </a:lnTo>
                  <a:cubicBezTo>
                    <a:pt x="467" y="93"/>
                    <a:pt x="465" y="93"/>
                    <a:pt x="462" y="92"/>
                  </a:cubicBezTo>
                  <a:lnTo>
                    <a:pt x="457" y="90"/>
                  </a:lnTo>
                  <a:lnTo>
                    <a:pt x="443" y="83"/>
                  </a:lnTo>
                  <a:lnTo>
                    <a:pt x="402" y="64"/>
                  </a:lnTo>
                  <a:lnTo>
                    <a:pt x="361" y="44"/>
                  </a:lnTo>
                  <a:lnTo>
                    <a:pt x="347" y="37"/>
                  </a:lnTo>
                  <a:lnTo>
                    <a:pt x="342" y="35"/>
                  </a:lnTo>
                  <a:lnTo>
                    <a:pt x="353" y="27"/>
                  </a:lnTo>
                  <a:lnTo>
                    <a:pt x="353" y="32"/>
                  </a:lnTo>
                  <a:lnTo>
                    <a:pt x="352" y="44"/>
                  </a:lnTo>
                  <a:lnTo>
                    <a:pt x="349" y="80"/>
                  </a:lnTo>
                  <a:lnTo>
                    <a:pt x="345" y="115"/>
                  </a:lnTo>
                  <a:lnTo>
                    <a:pt x="344" y="126"/>
                  </a:lnTo>
                  <a:lnTo>
                    <a:pt x="344" y="130"/>
                  </a:lnTo>
                  <a:cubicBezTo>
                    <a:pt x="344" y="135"/>
                    <a:pt x="341" y="138"/>
                    <a:pt x="336" y="138"/>
                  </a:cubicBezTo>
                  <a:lnTo>
                    <a:pt x="331" y="138"/>
                  </a:lnTo>
                  <a:lnTo>
                    <a:pt x="317" y="138"/>
                  </a:lnTo>
                  <a:lnTo>
                    <a:pt x="274" y="138"/>
                  </a:lnTo>
                  <a:lnTo>
                    <a:pt x="231" y="138"/>
                  </a:lnTo>
                  <a:lnTo>
                    <a:pt x="217" y="138"/>
                  </a:lnTo>
                  <a:lnTo>
                    <a:pt x="212" y="138"/>
                  </a:lnTo>
                  <a:lnTo>
                    <a:pt x="218" y="136"/>
                  </a:lnTo>
                  <a:lnTo>
                    <a:pt x="214" y="140"/>
                  </a:lnTo>
                  <a:lnTo>
                    <a:pt x="202" y="151"/>
                  </a:lnTo>
                  <a:lnTo>
                    <a:pt x="167" y="185"/>
                  </a:lnTo>
                  <a:lnTo>
                    <a:pt x="132" y="219"/>
                  </a:lnTo>
                  <a:lnTo>
                    <a:pt x="120" y="230"/>
                  </a:lnTo>
                  <a:lnTo>
                    <a:pt x="116" y="234"/>
                  </a:lnTo>
                  <a:lnTo>
                    <a:pt x="112" y="239"/>
                  </a:lnTo>
                  <a:lnTo>
                    <a:pt x="100" y="248"/>
                  </a:lnTo>
                  <a:lnTo>
                    <a:pt x="65" y="280"/>
                  </a:lnTo>
                  <a:lnTo>
                    <a:pt x="30" y="313"/>
                  </a:lnTo>
                  <a:lnTo>
                    <a:pt x="18" y="322"/>
                  </a:lnTo>
                  <a:lnTo>
                    <a:pt x="14" y="326"/>
                  </a:lnTo>
                  <a:lnTo>
                    <a:pt x="15" y="316"/>
                  </a:lnTo>
                  <a:lnTo>
                    <a:pt x="19" y="322"/>
                  </a:lnTo>
                  <a:lnTo>
                    <a:pt x="25" y="335"/>
                  </a:lnTo>
                  <a:lnTo>
                    <a:pt x="48" y="375"/>
                  </a:lnTo>
                  <a:lnTo>
                    <a:pt x="72" y="416"/>
                  </a:lnTo>
                  <a:lnTo>
                    <a:pt x="78" y="428"/>
                  </a:lnTo>
                  <a:lnTo>
                    <a:pt x="81" y="433"/>
                  </a:lnTo>
                  <a:lnTo>
                    <a:pt x="73" y="430"/>
                  </a:lnTo>
                  <a:lnTo>
                    <a:pt x="78" y="429"/>
                  </a:lnTo>
                  <a:lnTo>
                    <a:pt x="90" y="426"/>
                  </a:lnTo>
                  <a:lnTo>
                    <a:pt x="129" y="419"/>
                  </a:lnTo>
                  <a:lnTo>
                    <a:pt x="169" y="411"/>
                  </a:lnTo>
                  <a:lnTo>
                    <a:pt x="183" y="408"/>
                  </a:lnTo>
                  <a:lnTo>
                    <a:pt x="189" y="407"/>
                  </a:lnTo>
                  <a:cubicBezTo>
                    <a:pt x="192" y="406"/>
                    <a:pt x="195" y="407"/>
                    <a:pt x="196" y="409"/>
                  </a:cubicBezTo>
                  <a:cubicBezTo>
                    <a:pt x="198" y="411"/>
                    <a:pt x="199" y="414"/>
                    <a:pt x="198" y="416"/>
                  </a:cubicBezTo>
                  <a:lnTo>
                    <a:pt x="197" y="420"/>
                  </a:lnTo>
                  <a:lnTo>
                    <a:pt x="197" y="417"/>
                  </a:lnTo>
                  <a:lnTo>
                    <a:pt x="199" y="429"/>
                  </a:lnTo>
                  <a:lnTo>
                    <a:pt x="205" y="464"/>
                  </a:lnTo>
                  <a:lnTo>
                    <a:pt x="214" y="500"/>
                  </a:lnTo>
                  <a:lnTo>
                    <a:pt x="217" y="512"/>
                  </a:lnTo>
                  <a:lnTo>
                    <a:pt x="216" y="509"/>
                  </a:lnTo>
                  <a:lnTo>
                    <a:pt x="219" y="513"/>
                  </a:lnTo>
                  <a:lnTo>
                    <a:pt x="214" y="510"/>
                  </a:lnTo>
                  <a:lnTo>
                    <a:pt x="218" y="511"/>
                  </a:lnTo>
                  <a:lnTo>
                    <a:pt x="234" y="513"/>
                  </a:lnTo>
                  <a:lnTo>
                    <a:pt x="259" y="516"/>
                  </a:lnTo>
                  <a:lnTo>
                    <a:pt x="287" y="519"/>
                  </a:lnTo>
                  <a:lnTo>
                    <a:pt x="315" y="522"/>
                  </a:lnTo>
                  <a:lnTo>
                    <a:pt x="341" y="525"/>
                  </a:lnTo>
                  <a:lnTo>
                    <a:pt x="360" y="527"/>
                  </a:lnTo>
                  <a:lnTo>
                    <a:pt x="368" y="528"/>
                  </a:lnTo>
                  <a:cubicBezTo>
                    <a:pt x="371" y="528"/>
                    <a:pt x="374" y="530"/>
                    <a:pt x="375" y="532"/>
                  </a:cubicBezTo>
                  <a:cubicBezTo>
                    <a:pt x="376" y="535"/>
                    <a:pt x="376" y="538"/>
                    <a:pt x="374" y="540"/>
                  </a:cubicBezTo>
                  <a:lnTo>
                    <a:pt x="371" y="544"/>
                  </a:lnTo>
                  <a:lnTo>
                    <a:pt x="372" y="543"/>
                  </a:lnTo>
                  <a:lnTo>
                    <a:pt x="367" y="554"/>
                  </a:lnTo>
                  <a:lnTo>
                    <a:pt x="353" y="589"/>
                  </a:lnTo>
                  <a:lnTo>
                    <a:pt x="341" y="624"/>
                  </a:lnTo>
                  <a:lnTo>
                    <a:pt x="337" y="636"/>
                  </a:lnTo>
                  <a:cubicBezTo>
                    <a:pt x="337" y="636"/>
                    <a:pt x="337" y="637"/>
                    <a:pt x="337" y="637"/>
                  </a:cubicBezTo>
                  <a:lnTo>
                    <a:pt x="335" y="641"/>
                  </a:lnTo>
                  <a:lnTo>
                    <a:pt x="331" y="630"/>
                  </a:lnTo>
                  <a:lnTo>
                    <a:pt x="338" y="634"/>
                  </a:lnTo>
                  <a:lnTo>
                    <a:pt x="352" y="644"/>
                  </a:lnTo>
                  <a:lnTo>
                    <a:pt x="374" y="656"/>
                  </a:lnTo>
                  <a:lnTo>
                    <a:pt x="399" y="671"/>
                  </a:lnTo>
                  <a:lnTo>
                    <a:pt x="423" y="686"/>
                  </a:lnTo>
                  <a:lnTo>
                    <a:pt x="444" y="699"/>
                  </a:lnTo>
                  <a:lnTo>
                    <a:pt x="458" y="707"/>
                  </a:lnTo>
                  <a:lnTo>
                    <a:pt x="464" y="710"/>
                  </a:lnTo>
                  <a:cubicBezTo>
                    <a:pt x="468" y="712"/>
                    <a:pt x="470" y="717"/>
                    <a:pt x="468" y="721"/>
                  </a:cubicBezTo>
                  <a:lnTo>
                    <a:pt x="466" y="724"/>
                  </a:lnTo>
                  <a:lnTo>
                    <a:pt x="462" y="736"/>
                  </a:lnTo>
                  <a:lnTo>
                    <a:pt x="448" y="770"/>
                  </a:lnTo>
                  <a:lnTo>
                    <a:pt x="434" y="803"/>
                  </a:lnTo>
                  <a:lnTo>
                    <a:pt x="430" y="815"/>
                  </a:lnTo>
                  <a:lnTo>
                    <a:pt x="428" y="819"/>
                  </a:lnTo>
                  <a:cubicBezTo>
                    <a:pt x="427" y="821"/>
                    <a:pt x="425" y="823"/>
                    <a:pt x="422" y="823"/>
                  </a:cubicBezTo>
                  <a:lnTo>
                    <a:pt x="418" y="824"/>
                  </a:lnTo>
                  <a:lnTo>
                    <a:pt x="407" y="826"/>
                  </a:lnTo>
                  <a:lnTo>
                    <a:pt x="376" y="833"/>
                  </a:lnTo>
                  <a:lnTo>
                    <a:pt x="344" y="839"/>
                  </a:lnTo>
                  <a:lnTo>
                    <a:pt x="333" y="841"/>
                  </a:lnTo>
                  <a:lnTo>
                    <a:pt x="329" y="842"/>
                  </a:lnTo>
                  <a:lnTo>
                    <a:pt x="335" y="837"/>
                  </a:lnTo>
                  <a:lnTo>
                    <a:pt x="334" y="841"/>
                  </a:lnTo>
                  <a:lnTo>
                    <a:pt x="330" y="850"/>
                  </a:lnTo>
                  <a:lnTo>
                    <a:pt x="318" y="877"/>
                  </a:lnTo>
                  <a:lnTo>
                    <a:pt x="307" y="904"/>
                  </a:lnTo>
                  <a:lnTo>
                    <a:pt x="304" y="913"/>
                  </a:lnTo>
                  <a:lnTo>
                    <a:pt x="304" y="910"/>
                  </a:lnTo>
                  <a:lnTo>
                    <a:pt x="304" y="913"/>
                  </a:lnTo>
                  <a:cubicBezTo>
                    <a:pt x="304" y="916"/>
                    <a:pt x="303" y="918"/>
                    <a:pt x="301" y="920"/>
                  </a:cubicBezTo>
                  <a:lnTo>
                    <a:pt x="290" y="929"/>
                  </a:lnTo>
                  <a:lnTo>
                    <a:pt x="267" y="948"/>
                  </a:lnTo>
                  <a:lnTo>
                    <a:pt x="245" y="966"/>
                  </a:lnTo>
                  <a:lnTo>
                    <a:pt x="235" y="975"/>
                  </a:lnTo>
                  <a:lnTo>
                    <a:pt x="237" y="967"/>
                  </a:lnTo>
                  <a:lnTo>
                    <a:pt x="239" y="974"/>
                  </a:lnTo>
                  <a:lnTo>
                    <a:pt x="243" y="991"/>
                  </a:lnTo>
                  <a:lnTo>
                    <a:pt x="248" y="1013"/>
                  </a:lnTo>
                  <a:lnTo>
                    <a:pt x="255" y="1039"/>
                  </a:lnTo>
                  <a:lnTo>
                    <a:pt x="262" y="1066"/>
                  </a:lnTo>
                  <a:lnTo>
                    <a:pt x="267" y="1090"/>
                  </a:lnTo>
                  <a:lnTo>
                    <a:pt x="271" y="1105"/>
                  </a:lnTo>
                  <a:lnTo>
                    <a:pt x="273" y="1111"/>
                  </a:lnTo>
                  <a:lnTo>
                    <a:pt x="272" y="1109"/>
                  </a:lnTo>
                  <a:lnTo>
                    <a:pt x="274" y="1112"/>
                  </a:lnTo>
                  <a:cubicBezTo>
                    <a:pt x="274" y="1112"/>
                    <a:pt x="275" y="1113"/>
                    <a:pt x="275" y="1113"/>
                  </a:cubicBezTo>
                  <a:lnTo>
                    <a:pt x="279" y="1122"/>
                  </a:lnTo>
                  <a:lnTo>
                    <a:pt x="293" y="1150"/>
                  </a:lnTo>
                  <a:lnTo>
                    <a:pt x="307" y="1177"/>
                  </a:lnTo>
                  <a:lnTo>
                    <a:pt x="311" y="1186"/>
                  </a:lnTo>
                  <a:lnTo>
                    <a:pt x="310" y="1185"/>
                  </a:lnTo>
                  <a:lnTo>
                    <a:pt x="312" y="1188"/>
                  </a:lnTo>
                  <a:cubicBezTo>
                    <a:pt x="313" y="1190"/>
                    <a:pt x="314" y="1191"/>
                    <a:pt x="313" y="1193"/>
                  </a:cubicBezTo>
                  <a:lnTo>
                    <a:pt x="312" y="1204"/>
                  </a:lnTo>
                  <a:lnTo>
                    <a:pt x="309" y="1233"/>
                  </a:lnTo>
                  <a:lnTo>
                    <a:pt x="305" y="1274"/>
                  </a:lnTo>
                  <a:lnTo>
                    <a:pt x="300" y="1321"/>
                  </a:lnTo>
                  <a:lnTo>
                    <a:pt x="295" y="1368"/>
                  </a:lnTo>
                  <a:lnTo>
                    <a:pt x="291" y="1409"/>
                  </a:lnTo>
                  <a:lnTo>
                    <a:pt x="288" y="1438"/>
                  </a:lnTo>
                  <a:lnTo>
                    <a:pt x="287" y="1449"/>
                  </a:lnTo>
                  <a:lnTo>
                    <a:pt x="283" y="1442"/>
                  </a:lnTo>
                  <a:lnTo>
                    <a:pt x="290" y="1445"/>
                  </a:lnTo>
                  <a:lnTo>
                    <a:pt x="311" y="1457"/>
                  </a:lnTo>
                  <a:lnTo>
                    <a:pt x="338" y="1473"/>
                  </a:lnTo>
                  <a:lnTo>
                    <a:pt x="369" y="1491"/>
                  </a:lnTo>
                  <a:lnTo>
                    <a:pt x="402" y="1510"/>
                  </a:lnTo>
                  <a:lnTo>
                    <a:pt x="428" y="1525"/>
                  </a:lnTo>
                  <a:lnTo>
                    <a:pt x="448" y="1537"/>
                  </a:lnTo>
                  <a:lnTo>
                    <a:pt x="455" y="1541"/>
                  </a:lnTo>
                  <a:lnTo>
                    <a:pt x="453" y="1540"/>
                  </a:lnTo>
                  <a:lnTo>
                    <a:pt x="458" y="1540"/>
                  </a:lnTo>
                  <a:lnTo>
                    <a:pt x="474" y="1541"/>
                  </a:lnTo>
                  <a:lnTo>
                    <a:pt x="497" y="1544"/>
                  </a:lnTo>
                  <a:lnTo>
                    <a:pt x="523" y="1546"/>
                  </a:lnTo>
                  <a:lnTo>
                    <a:pt x="576" y="1550"/>
                  </a:lnTo>
                  <a:lnTo>
                    <a:pt x="595" y="1551"/>
                  </a:lnTo>
                  <a:lnTo>
                    <a:pt x="607" y="1552"/>
                  </a:lnTo>
                  <a:cubicBezTo>
                    <a:pt x="609" y="1553"/>
                    <a:pt x="611" y="1553"/>
                    <a:pt x="612" y="1555"/>
                  </a:cubicBezTo>
                  <a:lnTo>
                    <a:pt x="618" y="1560"/>
                  </a:lnTo>
                  <a:lnTo>
                    <a:pt x="622" y="1565"/>
                  </a:lnTo>
                  <a:cubicBezTo>
                    <a:pt x="624" y="1568"/>
                    <a:pt x="624" y="1572"/>
                    <a:pt x="622" y="1575"/>
                  </a:cubicBezTo>
                  <a:lnTo>
                    <a:pt x="620" y="1578"/>
                  </a:lnTo>
                  <a:lnTo>
                    <a:pt x="614" y="1586"/>
                  </a:lnTo>
                  <a:lnTo>
                    <a:pt x="596" y="1610"/>
                  </a:lnTo>
                  <a:lnTo>
                    <a:pt x="577" y="1634"/>
                  </a:lnTo>
                  <a:lnTo>
                    <a:pt x="571" y="1642"/>
                  </a:lnTo>
                  <a:lnTo>
                    <a:pt x="569" y="1645"/>
                  </a:lnTo>
                  <a:lnTo>
                    <a:pt x="565" y="1633"/>
                  </a:lnTo>
                  <a:lnTo>
                    <a:pt x="712" y="1679"/>
                  </a:lnTo>
                  <a:cubicBezTo>
                    <a:pt x="714" y="1679"/>
                    <a:pt x="715" y="1681"/>
                    <a:pt x="716" y="1682"/>
                  </a:cubicBezTo>
                  <a:lnTo>
                    <a:pt x="760" y="1748"/>
                  </a:lnTo>
                  <a:lnTo>
                    <a:pt x="747" y="1748"/>
                  </a:lnTo>
                  <a:lnTo>
                    <a:pt x="754" y="173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Freeform 39"/>
            <p:cNvSpPr>
              <a:spLocks/>
            </p:cNvSpPr>
            <p:nvPr/>
          </p:nvSpPr>
          <p:spPr bwMode="auto">
            <a:xfrm>
              <a:off x="6194426" y="2465387"/>
              <a:ext cx="765175" cy="1244600"/>
            </a:xfrm>
            <a:custGeom>
              <a:avLst/>
              <a:gdLst>
                <a:gd name="T0" fmla="*/ 1184 w 1184"/>
                <a:gd name="T1" fmla="*/ 569 h 2320"/>
                <a:gd name="T2" fmla="*/ 1079 w 1184"/>
                <a:gd name="T3" fmla="*/ 504 h 2320"/>
                <a:gd name="T4" fmla="*/ 1101 w 1184"/>
                <a:gd name="T5" fmla="*/ 433 h 2320"/>
                <a:gd name="T6" fmla="*/ 883 w 1184"/>
                <a:gd name="T7" fmla="*/ 254 h 2320"/>
                <a:gd name="T8" fmla="*/ 812 w 1184"/>
                <a:gd name="T9" fmla="*/ 0 h 2320"/>
                <a:gd name="T10" fmla="*/ 617 w 1184"/>
                <a:gd name="T11" fmla="*/ 400 h 2320"/>
                <a:gd name="T12" fmla="*/ 653 w 1184"/>
                <a:gd name="T13" fmla="*/ 550 h 2320"/>
                <a:gd name="T14" fmla="*/ 568 w 1184"/>
                <a:gd name="T15" fmla="*/ 771 h 2320"/>
                <a:gd name="T16" fmla="*/ 653 w 1184"/>
                <a:gd name="T17" fmla="*/ 916 h 2320"/>
                <a:gd name="T18" fmla="*/ 559 w 1184"/>
                <a:gd name="T19" fmla="*/ 1048 h 2320"/>
                <a:gd name="T20" fmla="*/ 608 w 1184"/>
                <a:gd name="T21" fmla="*/ 1306 h 2320"/>
                <a:gd name="T22" fmla="*/ 461 w 1184"/>
                <a:gd name="T23" fmla="*/ 1476 h 2320"/>
                <a:gd name="T24" fmla="*/ 364 w 1184"/>
                <a:gd name="T25" fmla="*/ 1546 h 2320"/>
                <a:gd name="T26" fmla="*/ 288 w 1184"/>
                <a:gd name="T27" fmla="*/ 1631 h 2320"/>
                <a:gd name="T28" fmla="*/ 173 w 1184"/>
                <a:gd name="T29" fmla="*/ 1705 h 2320"/>
                <a:gd name="T30" fmla="*/ 93 w 1184"/>
                <a:gd name="T31" fmla="*/ 1644 h 2320"/>
                <a:gd name="T32" fmla="*/ 18 w 1184"/>
                <a:gd name="T33" fmla="*/ 1814 h 2320"/>
                <a:gd name="T34" fmla="*/ 106 w 1184"/>
                <a:gd name="T35" fmla="*/ 1847 h 2320"/>
                <a:gd name="T36" fmla="*/ 200 w 1184"/>
                <a:gd name="T37" fmla="*/ 1944 h 2320"/>
                <a:gd name="T38" fmla="*/ 302 w 1184"/>
                <a:gd name="T39" fmla="*/ 2020 h 2320"/>
                <a:gd name="T40" fmla="*/ 332 w 1184"/>
                <a:gd name="T41" fmla="*/ 2147 h 2320"/>
                <a:gd name="T42" fmla="*/ 395 w 1184"/>
                <a:gd name="T43" fmla="*/ 2231 h 2320"/>
                <a:gd name="T44" fmla="*/ 453 w 1184"/>
                <a:gd name="T45" fmla="*/ 2203 h 2320"/>
                <a:gd name="T46" fmla="*/ 551 w 1184"/>
                <a:gd name="T47" fmla="*/ 2297 h 2320"/>
                <a:gd name="T48" fmla="*/ 763 w 1184"/>
                <a:gd name="T49" fmla="*/ 2320 h 2320"/>
                <a:gd name="T50" fmla="*/ 839 w 1184"/>
                <a:gd name="T51" fmla="*/ 2264 h 2320"/>
                <a:gd name="T52" fmla="*/ 892 w 1184"/>
                <a:gd name="T53" fmla="*/ 2307 h 2320"/>
                <a:gd name="T54" fmla="*/ 972 w 1184"/>
                <a:gd name="T55" fmla="*/ 2292 h 2320"/>
                <a:gd name="T56" fmla="*/ 967 w 1184"/>
                <a:gd name="T57" fmla="*/ 1883 h 2320"/>
                <a:gd name="T58" fmla="*/ 839 w 1184"/>
                <a:gd name="T59" fmla="*/ 1565 h 2320"/>
                <a:gd name="T60" fmla="*/ 741 w 1184"/>
                <a:gd name="T61" fmla="*/ 1334 h 2320"/>
                <a:gd name="T62" fmla="*/ 697 w 1184"/>
                <a:gd name="T63" fmla="*/ 1128 h 2320"/>
                <a:gd name="T64" fmla="*/ 821 w 1184"/>
                <a:gd name="T65" fmla="*/ 1005 h 2320"/>
                <a:gd name="T66" fmla="*/ 875 w 1184"/>
                <a:gd name="T67" fmla="*/ 906 h 2320"/>
                <a:gd name="T68" fmla="*/ 746 w 1184"/>
                <a:gd name="T69" fmla="*/ 573 h 2320"/>
                <a:gd name="T70" fmla="*/ 941 w 1184"/>
                <a:gd name="T71" fmla="*/ 598 h 2320"/>
                <a:gd name="T72" fmla="*/ 1159 w 1184"/>
                <a:gd name="T73" fmla="*/ 682 h 23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84"/>
                <a:gd name="T112" fmla="*/ 0 h 2320"/>
                <a:gd name="T113" fmla="*/ 1184 w 1184"/>
                <a:gd name="T114" fmla="*/ 2320 h 23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84" h="2320">
                  <a:moveTo>
                    <a:pt x="1159" y="682"/>
                  </a:moveTo>
                  <a:lnTo>
                    <a:pt x="1184" y="569"/>
                  </a:lnTo>
                  <a:lnTo>
                    <a:pt x="1181" y="475"/>
                  </a:lnTo>
                  <a:lnTo>
                    <a:pt x="1079" y="504"/>
                  </a:lnTo>
                  <a:cubicBezTo>
                    <a:pt x="1079" y="504"/>
                    <a:pt x="1096" y="466"/>
                    <a:pt x="1096" y="466"/>
                  </a:cubicBezTo>
                  <a:cubicBezTo>
                    <a:pt x="1096" y="466"/>
                    <a:pt x="1096" y="433"/>
                    <a:pt x="1101" y="433"/>
                  </a:cubicBezTo>
                  <a:cubicBezTo>
                    <a:pt x="1096" y="433"/>
                    <a:pt x="933" y="438"/>
                    <a:pt x="936" y="438"/>
                  </a:cubicBezTo>
                  <a:cubicBezTo>
                    <a:pt x="933" y="438"/>
                    <a:pt x="883" y="254"/>
                    <a:pt x="883" y="254"/>
                  </a:cubicBezTo>
                  <a:cubicBezTo>
                    <a:pt x="883" y="254"/>
                    <a:pt x="870" y="76"/>
                    <a:pt x="870" y="76"/>
                  </a:cubicBezTo>
                  <a:cubicBezTo>
                    <a:pt x="870" y="76"/>
                    <a:pt x="807" y="0"/>
                    <a:pt x="812" y="0"/>
                  </a:cubicBezTo>
                  <a:cubicBezTo>
                    <a:pt x="807" y="0"/>
                    <a:pt x="631" y="76"/>
                    <a:pt x="631" y="76"/>
                  </a:cubicBezTo>
                  <a:cubicBezTo>
                    <a:pt x="631" y="76"/>
                    <a:pt x="612" y="400"/>
                    <a:pt x="617" y="400"/>
                  </a:cubicBezTo>
                  <a:cubicBezTo>
                    <a:pt x="612" y="400"/>
                    <a:pt x="666" y="517"/>
                    <a:pt x="666" y="517"/>
                  </a:cubicBezTo>
                  <a:cubicBezTo>
                    <a:pt x="666" y="517"/>
                    <a:pt x="653" y="550"/>
                    <a:pt x="653" y="550"/>
                  </a:cubicBezTo>
                  <a:cubicBezTo>
                    <a:pt x="653" y="550"/>
                    <a:pt x="688" y="616"/>
                    <a:pt x="692" y="616"/>
                  </a:cubicBezTo>
                  <a:cubicBezTo>
                    <a:pt x="688" y="616"/>
                    <a:pt x="568" y="771"/>
                    <a:pt x="568" y="771"/>
                  </a:cubicBezTo>
                  <a:cubicBezTo>
                    <a:pt x="568" y="771"/>
                    <a:pt x="639" y="860"/>
                    <a:pt x="639" y="860"/>
                  </a:cubicBezTo>
                  <a:cubicBezTo>
                    <a:pt x="639" y="860"/>
                    <a:pt x="653" y="916"/>
                    <a:pt x="653" y="916"/>
                  </a:cubicBezTo>
                  <a:cubicBezTo>
                    <a:pt x="653" y="916"/>
                    <a:pt x="568" y="972"/>
                    <a:pt x="568" y="972"/>
                  </a:cubicBezTo>
                  <a:cubicBezTo>
                    <a:pt x="568" y="972"/>
                    <a:pt x="555" y="1048"/>
                    <a:pt x="559" y="1048"/>
                  </a:cubicBezTo>
                  <a:cubicBezTo>
                    <a:pt x="555" y="1048"/>
                    <a:pt x="612" y="1132"/>
                    <a:pt x="612" y="1128"/>
                  </a:cubicBezTo>
                  <a:cubicBezTo>
                    <a:pt x="612" y="1132"/>
                    <a:pt x="608" y="1306"/>
                    <a:pt x="608" y="1306"/>
                  </a:cubicBezTo>
                  <a:cubicBezTo>
                    <a:pt x="608" y="1306"/>
                    <a:pt x="541" y="1471"/>
                    <a:pt x="541" y="1466"/>
                  </a:cubicBezTo>
                  <a:cubicBezTo>
                    <a:pt x="541" y="1471"/>
                    <a:pt x="461" y="1480"/>
                    <a:pt x="461" y="1476"/>
                  </a:cubicBezTo>
                  <a:cubicBezTo>
                    <a:pt x="461" y="1480"/>
                    <a:pt x="422" y="1560"/>
                    <a:pt x="426" y="1555"/>
                  </a:cubicBezTo>
                  <a:cubicBezTo>
                    <a:pt x="422" y="1560"/>
                    <a:pt x="359" y="1550"/>
                    <a:pt x="364" y="1546"/>
                  </a:cubicBezTo>
                  <a:cubicBezTo>
                    <a:pt x="359" y="1550"/>
                    <a:pt x="306" y="1588"/>
                    <a:pt x="306" y="1588"/>
                  </a:cubicBezTo>
                  <a:cubicBezTo>
                    <a:pt x="306" y="1588"/>
                    <a:pt x="288" y="1631"/>
                    <a:pt x="288" y="1631"/>
                  </a:cubicBezTo>
                  <a:cubicBezTo>
                    <a:pt x="288" y="1631"/>
                    <a:pt x="173" y="1631"/>
                    <a:pt x="173" y="1626"/>
                  </a:cubicBezTo>
                  <a:cubicBezTo>
                    <a:pt x="173" y="1631"/>
                    <a:pt x="173" y="1710"/>
                    <a:pt x="173" y="1705"/>
                  </a:cubicBezTo>
                  <a:cubicBezTo>
                    <a:pt x="173" y="1710"/>
                    <a:pt x="103" y="1710"/>
                    <a:pt x="103" y="1705"/>
                  </a:cubicBezTo>
                  <a:cubicBezTo>
                    <a:pt x="103" y="1710"/>
                    <a:pt x="89" y="1644"/>
                    <a:pt x="93" y="1644"/>
                  </a:cubicBezTo>
                  <a:cubicBezTo>
                    <a:pt x="89" y="1644"/>
                    <a:pt x="0" y="1710"/>
                    <a:pt x="0" y="1705"/>
                  </a:cubicBezTo>
                  <a:cubicBezTo>
                    <a:pt x="0" y="1710"/>
                    <a:pt x="18" y="1814"/>
                    <a:pt x="18" y="1814"/>
                  </a:cubicBezTo>
                  <a:cubicBezTo>
                    <a:pt x="18" y="1814"/>
                    <a:pt x="103" y="1804"/>
                    <a:pt x="103" y="1804"/>
                  </a:cubicBezTo>
                  <a:cubicBezTo>
                    <a:pt x="103" y="1804"/>
                    <a:pt x="106" y="1852"/>
                    <a:pt x="106" y="1847"/>
                  </a:cubicBezTo>
                  <a:cubicBezTo>
                    <a:pt x="106" y="1852"/>
                    <a:pt x="191" y="1865"/>
                    <a:pt x="191" y="1865"/>
                  </a:cubicBezTo>
                  <a:cubicBezTo>
                    <a:pt x="191" y="1865"/>
                    <a:pt x="195" y="1944"/>
                    <a:pt x="200" y="1944"/>
                  </a:cubicBezTo>
                  <a:cubicBezTo>
                    <a:pt x="195" y="1944"/>
                    <a:pt x="254" y="1926"/>
                    <a:pt x="254" y="1926"/>
                  </a:cubicBezTo>
                  <a:cubicBezTo>
                    <a:pt x="254" y="1926"/>
                    <a:pt x="298" y="2020"/>
                    <a:pt x="302" y="2020"/>
                  </a:cubicBezTo>
                  <a:cubicBezTo>
                    <a:pt x="298" y="2020"/>
                    <a:pt x="368" y="2096"/>
                    <a:pt x="368" y="2091"/>
                  </a:cubicBezTo>
                  <a:cubicBezTo>
                    <a:pt x="368" y="2096"/>
                    <a:pt x="324" y="2147"/>
                    <a:pt x="332" y="2147"/>
                  </a:cubicBezTo>
                  <a:cubicBezTo>
                    <a:pt x="332" y="2147"/>
                    <a:pt x="395" y="2165"/>
                    <a:pt x="395" y="2165"/>
                  </a:cubicBezTo>
                  <a:cubicBezTo>
                    <a:pt x="395" y="2165"/>
                    <a:pt x="395" y="2231"/>
                    <a:pt x="395" y="2231"/>
                  </a:cubicBezTo>
                  <a:cubicBezTo>
                    <a:pt x="395" y="2231"/>
                    <a:pt x="449" y="2246"/>
                    <a:pt x="449" y="2246"/>
                  </a:cubicBezTo>
                  <a:cubicBezTo>
                    <a:pt x="449" y="2246"/>
                    <a:pt x="453" y="2203"/>
                    <a:pt x="453" y="2203"/>
                  </a:cubicBezTo>
                  <a:cubicBezTo>
                    <a:pt x="453" y="2203"/>
                    <a:pt x="483" y="2259"/>
                    <a:pt x="488" y="2259"/>
                  </a:cubicBezTo>
                  <a:cubicBezTo>
                    <a:pt x="483" y="2259"/>
                    <a:pt x="551" y="2297"/>
                    <a:pt x="551" y="2297"/>
                  </a:cubicBezTo>
                  <a:cubicBezTo>
                    <a:pt x="541" y="2311"/>
                    <a:pt x="758" y="2124"/>
                    <a:pt x="763" y="2119"/>
                  </a:cubicBezTo>
                  <a:cubicBezTo>
                    <a:pt x="763" y="2119"/>
                    <a:pt x="763" y="2320"/>
                    <a:pt x="763" y="2320"/>
                  </a:cubicBezTo>
                  <a:cubicBezTo>
                    <a:pt x="763" y="2320"/>
                    <a:pt x="821" y="2316"/>
                    <a:pt x="826" y="2316"/>
                  </a:cubicBezTo>
                  <a:cubicBezTo>
                    <a:pt x="821" y="2316"/>
                    <a:pt x="834" y="2264"/>
                    <a:pt x="839" y="2264"/>
                  </a:cubicBezTo>
                  <a:cubicBezTo>
                    <a:pt x="834" y="2264"/>
                    <a:pt x="857" y="2189"/>
                    <a:pt x="857" y="2189"/>
                  </a:cubicBezTo>
                  <a:cubicBezTo>
                    <a:pt x="857" y="2189"/>
                    <a:pt x="892" y="2311"/>
                    <a:pt x="892" y="2307"/>
                  </a:cubicBezTo>
                  <a:cubicBezTo>
                    <a:pt x="892" y="2307"/>
                    <a:pt x="941" y="2198"/>
                    <a:pt x="941" y="2198"/>
                  </a:cubicBezTo>
                  <a:cubicBezTo>
                    <a:pt x="941" y="2198"/>
                    <a:pt x="972" y="2283"/>
                    <a:pt x="972" y="2292"/>
                  </a:cubicBezTo>
                  <a:cubicBezTo>
                    <a:pt x="972" y="2297"/>
                    <a:pt x="1025" y="2279"/>
                    <a:pt x="1038" y="2274"/>
                  </a:cubicBezTo>
                  <a:cubicBezTo>
                    <a:pt x="1034" y="2279"/>
                    <a:pt x="967" y="1883"/>
                    <a:pt x="967" y="1883"/>
                  </a:cubicBezTo>
                  <a:cubicBezTo>
                    <a:pt x="967" y="1883"/>
                    <a:pt x="950" y="1715"/>
                    <a:pt x="950" y="1710"/>
                  </a:cubicBezTo>
                  <a:cubicBezTo>
                    <a:pt x="950" y="1715"/>
                    <a:pt x="839" y="1565"/>
                    <a:pt x="839" y="1565"/>
                  </a:cubicBezTo>
                  <a:cubicBezTo>
                    <a:pt x="839" y="1565"/>
                    <a:pt x="892" y="1363"/>
                    <a:pt x="897" y="1363"/>
                  </a:cubicBezTo>
                  <a:cubicBezTo>
                    <a:pt x="892" y="1363"/>
                    <a:pt x="741" y="1334"/>
                    <a:pt x="741" y="1334"/>
                  </a:cubicBezTo>
                  <a:cubicBezTo>
                    <a:pt x="741" y="1334"/>
                    <a:pt x="648" y="1231"/>
                    <a:pt x="648" y="1226"/>
                  </a:cubicBezTo>
                  <a:cubicBezTo>
                    <a:pt x="648" y="1231"/>
                    <a:pt x="692" y="1128"/>
                    <a:pt x="697" y="1128"/>
                  </a:cubicBezTo>
                  <a:cubicBezTo>
                    <a:pt x="692" y="1128"/>
                    <a:pt x="804" y="1114"/>
                    <a:pt x="807" y="1114"/>
                  </a:cubicBezTo>
                  <a:cubicBezTo>
                    <a:pt x="804" y="1114"/>
                    <a:pt x="821" y="1005"/>
                    <a:pt x="821" y="1005"/>
                  </a:cubicBezTo>
                  <a:cubicBezTo>
                    <a:pt x="821" y="1005"/>
                    <a:pt x="945" y="987"/>
                    <a:pt x="950" y="987"/>
                  </a:cubicBezTo>
                  <a:cubicBezTo>
                    <a:pt x="945" y="987"/>
                    <a:pt x="875" y="906"/>
                    <a:pt x="875" y="906"/>
                  </a:cubicBezTo>
                  <a:cubicBezTo>
                    <a:pt x="875" y="906"/>
                    <a:pt x="656" y="814"/>
                    <a:pt x="656" y="809"/>
                  </a:cubicBezTo>
                  <a:cubicBezTo>
                    <a:pt x="656" y="814"/>
                    <a:pt x="746" y="573"/>
                    <a:pt x="746" y="573"/>
                  </a:cubicBezTo>
                  <a:cubicBezTo>
                    <a:pt x="746" y="573"/>
                    <a:pt x="857" y="687"/>
                    <a:pt x="861" y="687"/>
                  </a:cubicBezTo>
                  <a:cubicBezTo>
                    <a:pt x="857" y="687"/>
                    <a:pt x="941" y="598"/>
                    <a:pt x="941" y="598"/>
                  </a:cubicBezTo>
                  <a:cubicBezTo>
                    <a:pt x="941" y="598"/>
                    <a:pt x="1087" y="753"/>
                    <a:pt x="1087" y="753"/>
                  </a:cubicBezTo>
                  <a:lnTo>
                    <a:pt x="1159" y="682"/>
                  </a:lnTo>
                  <a:close/>
                </a:path>
              </a:pathLst>
            </a:custGeom>
            <a:solidFill>
              <a:srgbClr val="B7DEE8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Freeform 40"/>
            <p:cNvSpPr>
              <a:spLocks noEditPoints="1"/>
            </p:cNvSpPr>
            <p:nvPr/>
          </p:nvSpPr>
          <p:spPr bwMode="auto">
            <a:xfrm>
              <a:off x="6189663" y="2460625"/>
              <a:ext cx="774700" cy="1254125"/>
            </a:xfrm>
            <a:custGeom>
              <a:avLst/>
              <a:gdLst>
                <a:gd name="T0" fmla="*/ 1100 w 1200"/>
                <a:gd name="T1" fmla="*/ 443 h 2338"/>
                <a:gd name="T2" fmla="*/ 886 w 1200"/>
                <a:gd name="T3" fmla="*/ 274 h 2338"/>
                <a:gd name="T4" fmla="*/ 823 w 1200"/>
                <a:gd name="T5" fmla="*/ 17 h 2338"/>
                <a:gd name="T6" fmla="*/ 632 w 1200"/>
                <a:gd name="T7" fmla="*/ 405 h 2338"/>
                <a:gd name="T8" fmla="*/ 687 w 1200"/>
                <a:gd name="T9" fmla="*/ 589 h 2338"/>
                <a:gd name="T10" fmla="*/ 643 w 1200"/>
                <a:gd name="T11" fmla="*/ 850 h 2338"/>
                <a:gd name="T12" fmla="*/ 583 w 1200"/>
                <a:gd name="T13" fmla="*/ 987 h 2338"/>
                <a:gd name="T14" fmla="*/ 627 w 1200"/>
                <a:gd name="T15" fmla="*/ 1195 h 2338"/>
                <a:gd name="T16" fmla="*/ 548 w 1200"/>
                <a:gd name="T17" fmla="*/ 1485 h 2338"/>
                <a:gd name="T18" fmla="*/ 400 w 1200"/>
                <a:gd name="T19" fmla="*/ 1571 h 2338"/>
                <a:gd name="T20" fmla="*/ 239 w 1200"/>
                <a:gd name="T21" fmla="*/ 1647 h 2338"/>
                <a:gd name="T22" fmla="*/ 113 w 1200"/>
                <a:gd name="T23" fmla="*/ 1724 h 2338"/>
                <a:gd name="T24" fmla="*/ 14 w 1200"/>
                <a:gd name="T25" fmla="*/ 1721 h 2338"/>
                <a:gd name="T26" fmla="*/ 119 w 1200"/>
                <a:gd name="T27" fmla="*/ 1813 h 2338"/>
                <a:gd name="T28" fmla="*/ 212 w 1200"/>
                <a:gd name="T29" fmla="*/ 1940 h 2338"/>
                <a:gd name="T30" fmla="*/ 319 w 1200"/>
                <a:gd name="T31" fmla="*/ 2028 h 2338"/>
                <a:gd name="T32" fmla="*/ 411 w 1200"/>
                <a:gd name="T33" fmla="*/ 2177 h 2338"/>
                <a:gd name="T34" fmla="*/ 473 w 1200"/>
                <a:gd name="T35" fmla="*/ 2218 h 2338"/>
                <a:gd name="T36" fmla="*/ 654 w 1200"/>
                <a:gd name="T37" fmla="*/ 2218 h 2338"/>
                <a:gd name="T38" fmla="*/ 822 w 1200"/>
                <a:gd name="T39" fmla="*/ 2318 h 2338"/>
                <a:gd name="T40" fmla="*/ 873 w 1200"/>
                <a:gd name="T41" fmla="*/ 2195 h 2338"/>
                <a:gd name="T42" fmla="*/ 958 w 1200"/>
                <a:gd name="T43" fmla="*/ 2210 h 2338"/>
                <a:gd name="T44" fmla="*/ 1026 w 1200"/>
                <a:gd name="T45" fmla="*/ 2226 h 2338"/>
                <a:gd name="T46" fmla="*/ 948 w 1200"/>
                <a:gd name="T47" fmla="*/ 1720 h 2338"/>
                <a:gd name="T48" fmla="*/ 904 w 1200"/>
                <a:gd name="T49" fmla="*/ 1380 h 2338"/>
                <a:gd name="T50" fmla="*/ 656 w 1200"/>
                <a:gd name="T51" fmla="*/ 1219 h 2338"/>
                <a:gd name="T52" fmla="*/ 819 w 1200"/>
                <a:gd name="T53" fmla="*/ 1030 h 2338"/>
                <a:gd name="T54" fmla="*/ 880 w 1200"/>
                <a:gd name="T55" fmla="*/ 923 h 2338"/>
                <a:gd name="T56" fmla="*/ 747 w 1200"/>
                <a:gd name="T57" fmla="*/ 579 h 2338"/>
                <a:gd name="T58" fmla="*/ 956 w 1200"/>
                <a:gd name="T59" fmla="*/ 602 h 2338"/>
                <a:gd name="T60" fmla="*/ 990 w 1200"/>
                <a:gd name="T61" fmla="*/ 662 h 2338"/>
                <a:gd name="T62" fmla="*/ 754 w 1200"/>
                <a:gd name="T63" fmla="*/ 593 h 2338"/>
                <a:gd name="T64" fmla="*/ 852 w 1200"/>
                <a:gd name="T65" fmla="*/ 894 h 2338"/>
                <a:gd name="T66" fmla="*/ 831 w 1200"/>
                <a:gd name="T67" fmla="*/ 1022 h 2338"/>
                <a:gd name="T68" fmla="*/ 709 w 1200"/>
                <a:gd name="T69" fmla="*/ 1145 h 2338"/>
                <a:gd name="T70" fmla="*/ 855 w 1200"/>
                <a:gd name="T71" fmla="*/ 1356 h 2338"/>
                <a:gd name="T72" fmla="*/ 910 w 1200"/>
                <a:gd name="T73" fmla="*/ 1644 h 2338"/>
                <a:gd name="T74" fmla="*/ 994 w 1200"/>
                <a:gd name="T75" fmla="*/ 1953 h 2338"/>
                <a:gd name="T76" fmla="*/ 968 w 1200"/>
                <a:gd name="T77" fmla="*/ 2286 h 2338"/>
                <a:gd name="T78" fmla="*/ 876 w 1200"/>
                <a:gd name="T79" fmla="*/ 2262 h 2338"/>
                <a:gd name="T80" fmla="*/ 841 w 1200"/>
                <a:gd name="T81" fmla="*/ 2316 h 2338"/>
                <a:gd name="T82" fmla="*/ 777 w 1200"/>
                <a:gd name="T83" fmla="*/ 2134 h 2338"/>
                <a:gd name="T84" fmla="*/ 490 w 1200"/>
                <a:gd name="T85" fmla="*/ 2274 h 2338"/>
                <a:gd name="T86" fmla="*/ 395 w 1200"/>
                <a:gd name="T87" fmla="*/ 2237 h 2338"/>
                <a:gd name="T88" fmla="*/ 368 w 1200"/>
                <a:gd name="T89" fmla="*/ 2104 h 2338"/>
                <a:gd name="T90" fmla="*/ 212 w 1200"/>
                <a:gd name="T91" fmla="*/ 1961 h 2338"/>
                <a:gd name="T92" fmla="*/ 106 w 1200"/>
                <a:gd name="T93" fmla="*/ 1856 h 2338"/>
                <a:gd name="T94" fmla="*/ 4 w 1200"/>
                <a:gd name="T95" fmla="*/ 1735 h 2338"/>
                <a:gd name="T96" fmla="*/ 118 w 1200"/>
                <a:gd name="T97" fmla="*/ 1712 h 2338"/>
                <a:gd name="T98" fmla="*/ 173 w 1200"/>
                <a:gd name="T99" fmla="*/ 1635 h 2338"/>
                <a:gd name="T100" fmla="*/ 357 w 1200"/>
                <a:gd name="T101" fmla="*/ 1557 h 2338"/>
                <a:gd name="T102" fmla="*/ 462 w 1200"/>
                <a:gd name="T103" fmla="*/ 1482 h 2338"/>
                <a:gd name="T104" fmla="*/ 606 w 1200"/>
                <a:gd name="T105" fmla="*/ 1319 h 2338"/>
                <a:gd name="T106" fmla="*/ 560 w 1200"/>
                <a:gd name="T107" fmla="*/ 1060 h 2338"/>
                <a:gd name="T108" fmla="*/ 654 w 1200"/>
                <a:gd name="T109" fmla="*/ 927 h 2338"/>
                <a:gd name="T110" fmla="*/ 673 w 1200"/>
                <a:gd name="T111" fmla="*/ 644 h 2338"/>
                <a:gd name="T112" fmla="*/ 659 w 1200"/>
                <a:gd name="T113" fmla="*/ 512 h 2338"/>
                <a:gd name="T114" fmla="*/ 644 w 1200"/>
                <a:gd name="T115" fmla="*/ 75 h 2338"/>
                <a:gd name="T116" fmla="*/ 888 w 1200"/>
                <a:gd name="T117" fmla="*/ 113 h 2338"/>
                <a:gd name="T118" fmla="*/ 994 w 1200"/>
                <a:gd name="T119" fmla="*/ 437 h 2338"/>
                <a:gd name="T120" fmla="*/ 1085 w 1200"/>
                <a:gd name="T121" fmla="*/ 506 h 2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2338"/>
                <a:gd name="T185" fmla="*/ 1200 w 1200"/>
                <a:gd name="T186" fmla="*/ 2338 h 23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2338">
                  <a:moveTo>
                    <a:pt x="1162" y="686"/>
                  </a:moveTo>
                  <a:lnTo>
                    <a:pt x="1160" y="690"/>
                  </a:lnTo>
                  <a:lnTo>
                    <a:pt x="1185" y="577"/>
                  </a:lnTo>
                  <a:lnTo>
                    <a:pt x="1184" y="579"/>
                  </a:lnTo>
                  <a:lnTo>
                    <a:pt x="1181" y="485"/>
                  </a:lnTo>
                  <a:lnTo>
                    <a:pt x="1192" y="492"/>
                  </a:lnTo>
                  <a:lnTo>
                    <a:pt x="1090" y="521"/>
                  </a:lnTo>
                  <a:cubicBezTo>
                    <a:pt x="1087" y="522"/>
                    <a:pt x="1083" y="521"/>
                    <a:pt x="1081" y="519"/>
                  </a:cubicBezTo>
                  <a:cubicBezTo>
                    <a:pt x="1079" y="516"/>
                    <a:pt x="1079" y="513"/>
                    <a:pt x="1080" y="510"/>
                  </a:cubicBezTo>
                  <a:lnTo>
                    <a:pt x="1083" y="504"/>
                  </a:lnTo>
                  <a:lnTo>
                    <a:pt x="1089" y="491"/>
                  </a:lnTo>
                  <a:lnTo>
                    <a:pt x="1094" y="479"/>
                  </a:lnTo>
                  <a:lnTo>
                    <a:pt x="1097" y="472"/>
                  </a:lnTo>
                  <a:lnTo>
                    <a:pt x="1096" y="475"/>
                  </a:lnTo>
                  <a:lnTo>
                    <a:pt x="1096" y="470"/>
                  </a:lnTo>
                  <a:lnTo>
                    <a:pt x="1097" y="459"/>
                  </a:lnTo>
                  <a:lnTo>
                    <a:pt x="1098" y="447"/>
                  </a:lnTo>
                  <a:cubicBezTo>
                    <a:pt x="1099" y="446"/>
                    <a:pt x="1099" y="444"/>
                    <a:pt x="1100" y="443"/>
                  </a:cubicBezTo>
                  <a:lnTo>
                    <a:pt x="1103" y="438"/>
                  </a:lnTo>
                  <a:lnTo>
                    <a:pt x="1109" y="450"/>
                  </a:lnTo>
                  <a:lnTo>
                    <a:pt x="1100" y="450"/>
                  </a:lnTo>
                  <a:lnTo>
                    <a:pt x="1082" y="451"/>
                  </a:lnTo>
                  <a:lnTo>
                    <a:pt x="1055" y="452"/>
                  </a:lnTo>
                  <a:lnTo>
                    <a:pt x="1025" y="453"/>
                  </a:lnTo>
                  <a:lnTo>
                    <a:pt x="994" y="453"/>
                  </a:lnTo>
                  <a:lnTo>
                    <a:pt x="969" y="454"/>
                  </a:lnTo>
                  <a:lnTo>
                    <a:pt x="951" y="455"/>
                  </a:lnTo>
                  <a:lnTo>
                    <a:pt x="944" y="455"/>
                  </a:lnTo>
                  <a:cubicBezTo>
                    <a:pt x="941" y="455"/>
                    <a:pt x="938" y="453"/>
                    <a:pt x="937" y="450"/>
                  </a:cubicBezTo>
                  <a:lnTo>
                    <a:pt x="934" y="442"/>
                  </a:lnTo>
                  <a:lnTo>
                    <a:pt x="927" y="421"/>
                  </a:lnTo>
                  <a:lnTo>
                    <a:pt x="919" y="392"/>
                  </a:lnTo>
                  <a:lnTo>
                    <a:pt x="909" y="358"/>
                  </a:lnTo>
                  <a:lnTo>
                    <a:pt x="900" y="324"/>
                  </a:lnTo>
                  <a:lnTo>
                    <a:pt x="892" y="295"/>
                  </a:lnTo>
                  <a:lnTo>
                    <a:pt x="886" y="274"/>
                  </a:lnTo>
                  <a:lnTo>
                    <a:pt x="884" y="265"/>
                  </a:lnTo>
                  <a:lnTo>
                    <a:pt x="883" y="256"/>
                  </a:lnTo>
                  <a:lnTo>
                    <a:pt x="881" y="236"/>
                  </a:lnTo>
                  <a:lnTo>
                    <a:pt x="879" y="208"/>
                  </a:lnTo>
                  <a:lnTo>
                    <a:pt x="877" y="175"/>
                  </a:lnTo>
                  <a:lnTo>
                    <a:pt x="874" y="142"/>
                  </a:lnTo>
                  <a:lnTo>
                    <a:pt x="872" y="114"/>
                  </a:lnTo>
                  <a:lnTo>
                    <a:pt x="871" y="94"/>
                  </a:lnTo>
                  <a:lnTo>
                    <a:pt x="871" y="86"/>
                  </a:lnTo>
                  <a:lnTo>
                    <a:pt x="873" y="91"/>
                  </a:lnTo>
                  <a:lnTo>
                    <a:pt x="870" y="88"/>
                  </a:lnTo>
                  <a:lnTo>
                    <a:pt x="862" y="78"/>
                  </a:lnTo>
                  <a:lnTo>
                    <a:pt x="841" y="52"/>
                  </a:lnTo>
                  <a:lnTo>
                    <a:pt x="821" y="26"/>
                  </a:lnTo>
                  <a:lnTo>
                    <a:pt x="815" y="17"/>
                  </a:lnTo>
                  <a:cubicBezTo>
                    <a:pt x="814" y="16"/>
                    <a:pt x="814" y="16"/>
                    <a:pt x="814" y="15"/>
                  </a:cubicBezTo>
                  <a:lnTo>
                    <a:pt x="813" y="12"/>
                  </a:lnTo>
                  <a:lnTo>
                    <a:pt x="823" y="17"/>
                  </a:lnTo>
                  <a:lnTo>
                    <a:pt x="814" y="20"/>
                  </a:lnTo>
                  <a:lnTo>
                    <a:pt x="794" y="29"/>
                  </a:lnTo>
                  <a:lnTo>
                    <a:pt x="765" y="41"/>
                  </a:lnTo>
                  <a:lnTo>
                    <a:pt x="732" y="55"/>
                  </a:lnTo>
                  <a:lnTo>
                    <a:pt x="699" y="69"/>
                  </a:lnTo>
                  <a:lnTo>
                    <a:pt x="671" y="81"/>
                  </a:lnTo>
                  <a:lnTo>
                    <a:pt x="651" y="90"/>
                  </a:lnTo>
                  <a:lnTo>
                    <a:pt x="642" y="93"/>
                  </a:lnTo>
                  <a:lnTo>
                    <a:pt x="647" y="85"/>
                  </a:lnTo>
                  <a:lnTo>
                    <a:pt x="647" y="89"/>
                  </a:lnTo>
                  <a:lnTo>
                    <a:pt x="646" y="100"/>
                  </a:lnTo>
                  <a:lnTo>
                    <a:pt x="644" y="137"/>
                  </a:lnTo>
                  <a:lnTo>
                    <a:pt x="641" y="189"/>
                  </a:lnTo>
                  <a:lnTo>
                    <a:pt x="638" y="248"/>
                  </a:lnTo>
                  <a:lnTo>
                    <a:pt x="635" y="307"/>
                  </a:lnTo>
                  <a:lnTo>
                    <a:pt x="633" y="359"/>
                  </a:lnTo>
                  <a:lnTo>
                    <a:pt x="632" y="396"/>
                  </a:lnTo>
                  <a:lnTo>
                    <a:pt x="632" y="405"/>
                  </a:lnTo>
                  <a:lnTo>
                    <a:pt x="632" y="404"/>
                  </a:lnTo>
                  <a:lnTo>
                    <a:pt x="633" y="408"/>
                  </a:lnTo>
                  <a:lnTo>
                    <a:pt x="634" y="413"/>
                  </a:lnTo>
                  <a:lnTo>
                    <a:pt x="634" y="412"/>
                  </a:lnTo>
                  <a:lnTo>
                    <a:pt x="639" y="425"/>
                  </a:lnTo>
                  <a:lnTo>
                    <a:pt x="656" y="465"/>
                  </a:lnTo>
                  <a:lnTo>
                    <a:pt x="674" y="505"/>
                  </a:lnTo>
                  <a:lnTo>
                    <a:pt x="680" y="518"/>
                  </a:lnTo>
                  <a:lnTo>
                    <a:pt x="682" y="523"/>
                  </a:lnTo>
                  <a:cubicBezTo>
                    <a:pt x="683" y="525"/>
                    <a:pt x="683" y="528"/>
                    <a:pt x="682" y="529"/>
                  </a:cubicBezTo>
                  <a:lnTo>
                    <a:pt x="680" y="534"/>
                  </a:lnTo>
                  <a:lnTo>
                    <a:pt x="676" y="546"/>
                  </a:lnTo>
                  <a:lnTo>
                    <a:pt x="671" y="558"/>
                  </a:lnTo>
                  <a:lnTo>
                    <a:pt x="669" y="562"/>
                  </a:lnTo>
                  <a:lnTo>
                    <a:pt x="668" y="555"/>
                  </a:lnTo>
                  <a:lnTo>
                    <a:pt x="670" y="558"/>
                  </a:lnTo>
                  <a:lnTo>
                    <a:pt x="674" y="565"/>
                  </a:lnTo>
                  <a:lnTo>
                    <a:pt x="687" y="589"/>
                  </a:lnTo>
                  <a:lnTo>
                    <a:pt x="699" y="612"/>
                  </a:lnTo>
                  <a:lnTo>
                    <a:pt x="704" y="618"/>
                  </a:lnTo>
                  <a:lnTo>
                    <a:pt x="703" y="617"/>
                  </a:lnTo>
                  <a:lnTo>
                    <a:pt x="706" y="620"/>
                  </a:lnTo>
                  <a:cubicBezTo>
                    <a:pt x="709" y="623"/>
                    <a:pt x="709" y="628"/>
                    <a:pt x="707" y="631"/>
                  </a:cubicBezTo>
                  <a:lnTo>
                    <a:pt x="701" y="638"/>
                  </a:lnTo>
                  <a:lnTo>
                    <a:pt x="685" y="655"/>
                  </a:lnTo>
                  <a:lnTo>
                    <a:pt x="666" y="679"/>
                  </a:lnTo>
                  <a:lnTo>
                    <a:pt x="644" y="708"/>
                  </a:lnTo>
                  <a:lnTo>
                    <a:pt x="621" y="737"/>
                  </a:lnTo>
                  <a:lnTo>
                    <a:pt x="602" y="761"/>
                  </a:lnTo>
                  <a:lnTo>
                    <a:pt x="588" y="779"/>
                  </a:lnTo>
                  <a:lnTo>
                    <a:pt x="583" y="785"/>
                  </a:lnTo>
                  <a:lnTo>
                    <a:pt x="583" y="776"/>
                  </a:lnTo>
                  <a:lnTo>
                    <a:pt x="586" y="780"/>
                  </a:lnTo>
                  <a:lnTo>
                    <a:pt x="594" y="789"/>
                  </a:lnTo>
                  <a:lnTo>
                    <a:pt x="619" y="820"/>
                  </a:lnTo>
                  <a:lnTo>
                    <a:pt x="643" y="850"/>
                  </a:lnTo>
                  <a:lnTo>
                    <a:pt x="651" y="860"/>
                  </a:lnTo>
                  <a:lnTo>
                    <a:pt x="654" y="865"/>
                  </a:lnTo>
                  <a:cubicBezTo>
                    <a:pt x="655" y="866"/>
                    <a:pt x="655" y="867"/>
                    <a:pt x="655" y="868"/>
                  </a:cubicBezTo>
                  <a:lnTo>
                    <a:pt x="657" y="877"/>
                  </a:lnTo>
                  <a:lnTo>
                    <a:pt x="662" y="895"/>
                  </a:lnTo>
                  <a:lnTo>
                    <a:pt x="667" y="914"/>
                  </a:lnTo>
                  <a:lnTo>
                    <a:pt x="669" y="924"/>
                  </a:lnTo>
                  <a:cubicBezTo>
                    <a:pt x="670" y="927"/>
                    <a:pt x="668" y="931"/>
                    <a:pt x="665" y="933"/>
                  </a:cubicBezTo>
                  <a:lnTo>
                    <a:pt x="661" y="935"/>
                  </a:lnTo>
                  <a:lnTo>
                    <a:pt x="662" y="934"/>
                  </a:lnTo>
                  <a:lnTo>
                    <a:pt x="653" y="941"/>
                  </a:lnTo>
                  <a:lnTo>
                    <a:pt x="624" y="960"/>
                  </a:lnTo>
                  <a:lnTo>
                    <a:pt x="594" y="979"/>
                  </a:lnTo>
                  <a:lnTo>
                    <a:pt x="585" y="986"/>
                  </a:lnTo>
                  <a:cubicBezTo>
                    <a:pt x="585" y="986"/>
                    <a:pt x="585" y="986"/>
                    <a:pt x="584" y="987"/>
                  </a:cubicBezTo>
                  <a:lnTo>
                    <a:pt x="580" y="989"/>
                  </a:lnTo>
                  <a:lnTo>
                    <a:pt x="584" y="984"/>
                  </a:lnTo>
                  <a:lnTo>
                    <a:pt x="583" y="987"/>
                  </a:lnTo>
                  <a:lnTo>
                    <a:pt x="583" y="985"/>
                  </a:lnTo>
                  <a:lnTo>
                    <a:pt x="582" y="994"/>
                  </a:lnTo>
                  <a:lnTo>
                    <a:pt x="578" y="1021"/>
                  </a:lnTo>
                  <a:lnTo>
                    <a:pt x="575" y="1046"/>
                  </a:lnTo>
                  <a:lnTo>
                    <a:pt x="574" y="1055"/>
                  </a:lnTo>
                  <a:lnTo>
                    <a:pt x="574" y="1052"/>
                  </a:lnTo>
                  <a:lnTo>
                    <a:pt x="575" y="1055"/>
                  </a:lnTo>
                  <a:lnTo>
                    <a:pt x="576" y="1060"/>
                  </a:lnTo>
                  <a:lnTo>
                    <a:pt x="575" y="1057"/>
                  </a:lnTo>
                  <a:lnTo>
                    <a:pt x="581" y="1066"/>
                  </a:lnTo>
                  <a:lnTo>
                    <a:pt x="599" y="1095"/>
                  </a:lnTo>
                  <a:lnTo>
                    <a:pt x="618" y="1122"/>
                  </a:lnTo>
                  <a:lnTo>
                    <a:pt x="625" y="1131"/>
                  </a:lnTo>
                  <a:lnTo>
                    <a:pt x="626" y="1132"/>
                  </a:lnTo>
                  <a:cubicBezTo>
                    <a:pt x="628" y="1133"/>
                    <a:pt x="628" y="1135"/>
                    <a:pt x="628" y="1137"/>
                  </a:cubicBezTo>
                  <a:lnTo>
                    <a:pt x="628" y="1146"/>
                  </a:lnTo>
                  <a:lnTo>
                    <a:pt x="627" y="1168"/>
                  </a:lnTo>
                  <a:lnTo>
                    <a:pt x="627" y="1195"/>
                  </a:lnTo>
                  <a:lnTo>
                    <a:pt x="626" y="1229"/>
                  </a:lnTo>
                  <a:lnTo>
                    <a:pt x="625" y="1261"/>
                  </a:lnTo>
                  <a:lnTo>
                    <a:pt x="625" y="1288"/>
                  </a:lnTo>
                  <a:lnTo>
                    <a:pt x="624" y="1309"/>
                  </a:lnTo>
                  <a:lnTo>
                    <a:pt x="624" y="1315"/>
                  </a:lnTo>
                  <a:cubicBezTo>
                    <a:pt x="624" y="1317"/>
                    <a:pt x="624" y="1318"/>
                    <a:pt x="624" y="1319"/>
                  </a:cubicBezTo>
                  <a:lnTo>
                    <a:pt x="621" y="1326"/>
                  </a:lnTo>
                  <a:lnTo>
                    <a:pt x="614" y="1344"/>
                  </a:lnTo>
                  <a:lnTo>
                    <a:pt x="603" y="1371"/>
                  </a:lnTo>
                  <a:lnTo>
                    <a:pt x="591" y="1400"/>
                  </a:lnTo>
                  <a:lnTo>
                    <a:pt x="578" y="1431"/>
                  </a:lnTo>
                  <a:lnTo>
                    <a:pt x="567" y="1456"/>
                  </a:lnTo>
                  <a:lnTo>
                    <a:pt x="560" y="1473"/>
                  </a:lnTo>
                  <a:cubicBezTo>
                    <a:pt x="560" y="1474"/>
                    <a:pt x="560" y="1474"/>
                    <a:pt x="559" y="1475"/>
                  </a:cubicBezTo>
                  <a:lnTo>
                    <a:pt x="556" y="1480"/>
                  </a:lnTo>
                  <a:cubicBezTo>
                    <a:pt x="556" y="1481"/>
                    <a:pt x="555" y="1481"/>
                    <a:pt x="554" y="1482"/>
                  </a:cubicBezTo>
                  <a:lnTo>
                    <a:pt x="551" y="1484"/>
                  </a:lnTo>
                  <a:cubicBezTo>
                    <a:pt x="550" y="1485"/>
                    <a:pt x="549" y="1485"/>
                    <a:pt x="548" y="1485"/>
                  </a:cubicBezTo>
                  <a:lnTo>
                    <a:pt x="539" y="1487"/>
                  </a:lnTo>
                  <a:lnTo>
                    <a:pt x="511" y="1491"/>
                  </a:lnTo>
                  <a:lnTo>
                    <a:pt x="483" y="1494"/>
                  </a:lnTo>
                  <a:lnTo>
                    <a:pt x="472" y="1494"/>
                  </a:lnTo>
                  <a:cubicBezTo>
                    <a:pt x="472" y="1494"/>
                    <a:pt x="471" y="1494"/>
                    <a:pt x="470" y="1494"/>
                  </a:cubicBezTo>
                  <a:lnTo>
                    <a:pt x="467" y="1493"/>
                  </a:lnTo>
                  <a:lnTo>
                    <a:pt x="477" y="1488"/>
                  </a:lnTo>
                  <a:lnTo>
                    <a:pt x="475" y="1493"/>
                  </a:lnTo>
                  <a:lnTo>
                    <a:pt x="471" y="1503"/>
                  </a:lnTo>
                  <a:lnTo>
                    <a:pt x="458" y="1532"/>
                  </a:lnTo>
                  <a:lnTo>
                    <a:pt x="446" y="1558"/>
                  </a:lnTo>
                  <a:lnTo>
                    <a:pt x="442" y="1566"/>
                  </a:lnTo>
                  <a:lnTo>
                    <a:pt x="442" y="1562"/>
                  </a:lnTo>
                  <a:lnTo>
                    <a:pt x="442" y="1564"/>
                  </a:lnTo>
                  <a:cubicBezTo>
                    <a:pt x="442" y="1569"/>
                    <a:pt x="439" y="1572"/>
                    <a:pt x="435" y="1572"/>
                  </a:cubicBezTo>
                  <a:lnTo>
                    <a:pt x="423" y="1573"/>
                  </a:lnTo>
                  <a:cubicBezTo>
                    <a:pt x="423" y="1573"/>
                    <a:pt x="422" y="1573"/>
                    <a:pt x="422" y="1573"/>
                  </a:cubicBezTo>
                  <a:lnTo>
                    <a:pt x="400" y="1571"/>
                  </a:lnTo>
                  <a:lnTo>
                    <a:pt x="378" y="1567"/>
                  </a:lnTo>
                  <a:lnTo>
                    <a:pt x="371" y="1565"/>
                  </a:lnTo>
                  <a:cubicBezTo>
                    <a:pt x="369" y="1564"/>
                    <a:pt x="367" y="1563"/>
                    <a:pt x="366" y="1561"/>
                  </a:cubicBezTo>
                  <a:lnTo>
                    <a:pt x="365" y="1559"/>
                  </a:lnTo>
                  <a:lnTo>
                    <a:pt x="377" y="1562"/>
                  </a:lnTo>
                  <a:lnTo>
                    <a:pt x="366" y="1570"/>
                  </a:lnTo>
                  <a:lnTo>
                    <a:pt x="346" y="1585"/>
                  </a:lnTo>
                  <a:lnTo>
                    <a:pt x="327" y="1598"/>
                  </a:lnTo>
                  <a:lnTo>
                    <a:pt x="319" y="1604"/>
                  </a:lnTo>
                  <a:lnTo>
                    <a:pt x="322" y="1601"/>
                  </a:lnTo>
                  <a:lnTo>
                    <a:pt x="319" y="1608"/>
                  </a:lnTo>
                  <a:lnTo>
                    <a:pt x="313" y="1622"/>
                  </a:lnTo>
                  <a:lnTo>
                    <a:pt x="307" y="1637"/>
                  </a:lnTo>
                  <a:lnTo>
                    <a:pt x="304" y="1644"/>
                  </a:lnTo>
                  <a:cubicBezTo>
                    <a:pt x="303" y="1647"/>
                    <a:pt x="300" y="1648"/>
                    <a:pt x="296" y="1648"/>
                  </a:cubicBezTo>
                  <a:lnTo>
                    <a:pt x="291" y="1648"/>
                  </a:lnTo>
                  <a:lnTo>
                    <a:pt x="278" y="1648"/>
                  </a:lnTo>
                  <a:lnTo>
                    <a:pt x="239" y="1647"/>
                  </a:lnTo>
                  <a:lnTo>
                    <a:pt x="199" y="1646"/>
                  </a:lnTo>
                  <a:lnTo>
                    <a:pt x="186" y="1645"/>
                  </a:lnTo>
                  <a:cubicBezTo>
                    <a:pt x="185" y="1645"/>
                    <a:pt x="184" y="1645"/>
                    <a:pt x="183" y="1645"/>
                  </a:cubicBezTo>
                  <a:lnTo>
                    <a:pt x="178" y="1643"/>
                  </a:lnTo>
                  <a:lnTo>
                    <a:pt x="189" y="1635"/>
                  </a:lnTo>
                  <a:lnTo>
                    <a:pt x="189" y="1640"/>
                  </a:lnTo>
                  <a:lnTo>
                    <a:pt x="189" y="1650"/>
                  </a:lnTo>
                  <a:lnTo>
                    <a:pt x="189" y="1678"/>
                  </a:lnTo>
                  <a:lnTo>
                    <a:pt x="189" y="1704"/>
                  </a:lnTo>
                  <a:lnTo>
                    <a:pt x="189" y="1712"/>
                  </a:lnTo>
                  <a:lnTo>
                    <a:pt x="189" y="1714"/>
                  </a:lnTo>
                  <a:cubicBezTo>
                    <a:pt x="189" y="1717"/>
                    <a:pt x="188" y="1720"/>
                    <a:pt x="186" y="1721"/>
                  </a:cubicBezTo>
                  <a:lnTo>
                    <a:pt x="183" y="1723"/>
                  </a:lnTo>
                  <a:cubicBezTo>
                    <a:pt x="182" y="1724"/>
                    <a:pt x="181" y="1724"/>
                    <a:pt x="179" y="1724"/>
                  </a:cubicBezTo>
                  <a:lnTo>
                    <a:pt x="171" y="1725"/>
                  </a:lnTo>
                  <a:lnTo>
                    <a:pt x="147" y="1726"/>
                  </a:lnTo>
                  <a:lnTo>
                    <a:pt x="122" y="1725"/>
                  </a:lnTo>
                  <a:lnTo>
                    <a:pt x="113" y="1724"/>
                  </a:lnTo>
                  <a:cubicBezTo>
                    <a:pt x="112" y="1724"/>
                    <a:pt x="111" y="1724"/>
                    <a:pt x="110" y="1723"/>
                  </a:cubicBezTo>
                  <a:lnTo>
                    <a:pt x="107" y="1721"/>
                  </a:lnTo>
                  <a:cubicBezTo>
                    <a:pt x="107" y="1721"/>
                    <a:pt x="106" y="1721"/>
                    <a:pt x="106" y="1720"/>
                  </a:cubicBezTo>
                  <a:lnTo>
                    <a:pt x="105" y="1719"/>
                  </a:lnTo>
                  <a:cubicBezTo>
                    <a:pt x="104" y="1718"/>
                    <a:pt x="103" y="1716"/>
                    <a:pt x="103" y="1715"/>
                  </a:cubicBezTo>
                  <a:lnTo>
                    <a:pt x="102" y="1709"/>
                  </a:lnTo>
                  <a:lnTo>
                    <a:pt x="98" y="1687"/>
                  </a:lnTo>
                  <a:lnTo>
                    <a:pt x="94" y="1665"/>
                  </a:lnTo>
                  <a:lnTo>
                    <a:pt x="93" y="1658"/>
                  </a:lnTo>
                  <a:cubicBezTo>
                    <a:pt x="92" y="1656"/>
                    <a:pt x="92" y="1655"/>
                    <a:pt x="93" y="1654"/>
                  </a:cubicBezTo>
                  <a:lnTo>
                    <a:pt x="94" y="1651"/>
                  </a:lnTo>
                  <a:lnTo>
                    <a:pt x="106" y="1660"/>
                  </a:lnTo>
                  <a:lnTo>
                    <a:pt x="101" y="1663"/>
                  </a:lnTo>
                  <a:lnTo>
                    <a:pt x="90" y="1670"/>
                  </a:lnTo>
                  <a:lnTo>
                    <a:pt x="58" y="1692"/>
                  </a:lnTo>
                  <a:lnTo>
                    <a:pt x="27" y="1714"/>
                  </a:lnTo>
                  <a:lnTo>
                    <a:pt x="17" y="1720"/>
                  </a:lnTo>
                  <a:cubicBezTo>
                    <a:pt x="16" y="1721"/>
                    <a:pt x="15" y="1721"/>
                    <a:pt x="14" y="1721"/>
                  </a:cubicBezTo>
                  <a:lnTo>
                    <a:pt x="10" y="1722"/>
                  </a:lnTo>
                  <a:lnTo>
                    <a:pt x="16" y="1713"/>
                  </a:lnTo>
                  <a:lnTo>
                    <a:pt x="17" y="1719"/>
                  </a:lnTo>
                  <a:lnTo>
                    <a:pt x="19" y="1732"/>
                  </a:lnTo>
                  <a:lnTo>
                    <a:pt x="25" y="1769"/>
                  </a:lnTo>
                  <a:lnTo>
                    <a:pt x="31" y="1806"/>
                  </a:lnTo>
                  <a:lnTo>
                    <a:pt x="33" y="1818"/>
                  </a:lnTo>
                  <a:lnTo>
                    <a:pt x="34" y="1822"/>
                  </a:lnTo>
                  <a:lnTo>
                    <a:pt x="26" y="1815"/>
                  </a:lnTo>
                  <a:lnTo>
                    <a:pt x="30" y="1815"/>
                  </a:lnTo>
                  <a:lnTo>
                    <a:pt x="29" y="1816"/>
                  </a:lnTo>
                  <a:lnTo>
                    <a:pt x="38" y="1814"/>
                  </a:lnTo>
                  <a:lnTo>
                    <a:pt x="69" y="1810"/>
                  </a:lnTo>
                  <a:lnTo>
                    <a:pt x="98" y="1808"/>
                  </a:lnTo>
                  <a:lnTo>
                    <a:pt x="106" y="1806"/>
                  </a:lnTo>
                  <a:cubicBezTo>
                    <a:pt x="106" y="1806"/>
                    <a:pt x="107" y="1805"/>
                    <a:pt x="107" y="1805"/>
                  </a:cubicBezTo>
                  <a:lnTo>
                    <a:pt x="111" y="1805"/>
                  </a:lnTo>
                  <a:cubicBezTo>
                    <a:pt x="116" y="1805"/>
                    <a:pt x="119" y="1809"/>
                    <a:pt x="119" y="1813"/>
                  </a:cubicBezTo>
                  <a:lnTo>
                    <a:pt x="119" y="1820"/>
                  </a:lnTo>
                  <a:lnTo>
                    <a:pt x="121" y="1835"/>
                  </a:lnTo>
                  <a:lnTo>
                    <a:pt x="122" y="1851"/>
                  </a:lnTo>
                  <a:lnTo>
                    <a:pt x="122" y="1856"/>
                  </a:lnTo>
                  <a:lnTo>
                    <a:pt x="118" y="1849"/>
                  </a:lnTo>
                  <a:lnTo>
                    <a:pt x="122" y="1851"/>
                  </a:lnTo>
                  <a:lnTo>
                    <a:pt x="121" y="1851"/>
                  </a:lnTo>
                  <a:lnTo>
                    <a:pt x="130" y="1854"/>
                  </a:lnTo>
                  <a:lnTo>
                    <a:pt x="159" y="1860"/>
                  </a:lnTo>
                  <a:lnTo>
                    <a:pt x="188" y="1865"/>
                  </a:lnTo>
                  <a:lnTo>
                    <a:pt x="196" y="1866"/>
                  </a:lnTo>
                  <a:lnTo>
                    <a:pt x="201" y="1867"/>
                  </a:lnTo>
                  <a:cubicBezTo>
                    <a:pt x="205" y="1868"/>
                    <a:pt x="207" y="1871"/>
                    <a:pt x="207" y="1874"/>
                  </a:cubicBezTo>
                  <a:lnTo>
                    <a:pt x="207" y="1877"/>
                  </a:lnTo>
                  <a:lnTo>
                    <a:pt x="208" y="1886"/>
                  </a:lnTo>
                  <a:lnTo>
                    <a:pt x="210" y="1914"/>
                  </a:lnTo>
                  <a:lnTo>
                    <a:pt x="212" y="1941"/>
                  </a:lnTo>
                  <a:lnTo>
                    <a:pt x="212" y="1940"/>
                  </a:lnTo>
                  <a:lnTo>
                    <a:pt x="214" y="1949"/>
                  </a:lnTo>
                  <a:lnTo>
                    <a:pt x="213" y="1946"/>
                  </a:lnTo>
                  <a:lnTo>
                    <a:pt x="215" y="1949"/>
                  </a:lnTo>
                  <a:lnTo>
                    <a:pt x="205" y="1946"/>
                  </a:lnTo>
                  <a:lnTo>
                    <a:pt x="211" y="1943"/>
                  </a:lnTo>
                  <a:cubicBezTo>
                    <a:pt x="211" y="1943"/>
                    <a:pt x="212" y="1943"/>
                    <a:pt x="212" y="1943"/>
                  </a:cubicBezTo>
                  <a:lnTo>
                    <a:pt x="231" y="1937"/>
                  </a:lnTo>
                  <a:lnTo>
                    <a:pt x="251" y="1931"/>
                  </a:lnTo>
                  <a:lnTo>
                    <a:pt x="260" y="1928"/>
                  </a:lnTo>
                  <a:cubicBezTo>
                    <a:pt x="264" y="1927"/>
                    <a:pt x="268" y="1928"/>
                    <a:pt x="270" y="1932"/>
                  </a:cubicBezTo>
                  <a:lnTo>
                    <a:pt x="272" y="1936"/>
                  </a:lnTo>
                  <a:lnTo>
                    <a:pt x="277" y="1947"/>
                  </a:lnTo>
                  <a:lnTo>
                    <a:pt x="293" y="1979"/>
                  </a:lnTo>
                  <a:lnTo>
                    <a:pt x="309" y="2011"/>
                  </a:lnTo>
                  <a:lnTo>
                    <a:pt x="314" y="2022"/>
                  </a:lnTo>
                  <a:lnTo>
                    <a:pt x="314" y="2021"/>
                  </a:lnTo>
                  <a:lnTo>
                    <a:pt x="317" y="2025"/>
                  </a:lnTo>
                  <a:lnTo>
                    <a:pt x="319" y="2028"/>
                  </a:lnTo>
                  <a:lnTo>
                    <a:pt x="326" y="2037"/>
                  </a:lnTo>
                  <a:lnTo>
                    <a:pt x="348" y="2061"/>
                  </a:lnTo>
                  <a:lnTo>
                    <a:pt x="371" y="2086"/>
                  </a:lnTo>
                  <a:lnTo>
                    <a:pt x="379" y="2092"/>
                  </a:lnTo>
                  <a:lnTo>
                    <a:pt x="381" y="2094"/>
                  </a:lnTo>
                  <a:cubicBezTo>
                    <a:pt x="385" y="2096"/>
                    <a:pt x="386" y="2101"/>
                    <a:pt x="383" y="2105"/>
                  </a:cubicBezTo>
                  <a:lnTo>
                    <a:pt x="376" y="2116"/>
                  </a:lnTo>
                  <a:lnTo>
                    <a:pt x="362" y="2135"/>
                  </a:lnTo>
                  <a:lnTo>
                    <a:pt x="349" y="2153"/>
                  </a:lnTo>
                  <a:lnTo>
                    <a:pt x="350" y="2150"/>
                  </a:lnTo>
                  <a:lnTo>
                    <a:pt x="348" y="2158"/>
                  </a:lnTo>
                  <a:lnTo>
                    <a:pt x="343" y="2149"/>
                  </a:lnTo>
                  <a:lnTo>
                    <a:pt x="353" y="2152"/>
                  </a:lnTo>
                  <a:lnTo>
                    <a:pt x="375" y="2158"/>
                  </a:lnTo>
                  <a:lnTo>
                    <a:pt x="396" y="2164"/>
                  </a:lnTo>
                  <a:lnTo>
                    <a:pt x="406" y="2167"/>
                  </a:lnTo>
                  <a:cubicBezTo>
                    <a:pt x="409" y="2168"/>
                    <a:pt x="411" y="2171"/>
                    <a:pt x="411" y="2174"/>
                  </a:cubicBezTo>
                  <a:lnTo>
                    <a:pt x="411" y="2177"/>
                  </a:lnTo>
                  <a:lnTo>
                    <a:pt x="411" y="2184"/>
                  </a:lnTo>
                  <a:lnTo>
                    <a:pt x="411" y="2207"/>
                  </a:lnTo>
                  <a:lnTo>
                    <a:pt x="411" y="2230"/>
                  </a:lnTo>
                  <a:lnTo>
                    <a:pt x="411" y="2237"/>
                  </a:lnTo>
                  <a:lnTo>
                    <a:pt x="411" y="2240"/>
                  </a:lnTo>
                  <a:lnTo>
                    <a:pt x="405" y="2233"/>
                  </a:lnTo>
                  <a:lnTo>
                    <a:pt x="413" y="2235"/>
                  </a:lnTo>
                  <a:lnTo>
                    <a:pt x="433" y="2241"/>
                  </a:lnTo>
                  <a:lnTo>
                    <a:pt x="452" y="2246"/>
                  </a:lnTo>
                  <a:lnTo>
                    <a:pt x="459" y="2248"/>
                  </a:lnTo>
                  <a:lnTo>
                    <a:pt x="450" y="2254"/>
                  </a:lnTo>
                  <a:lnTo>
                    <a:pt x="451" y="2247"/>
                  </a:lnTo>
                  <a:lnTo>
                    <a:pt x="451" y="2234"/>
                  </a:lnTo>
                  <a:lnTo>
                    <a:pt x="452" y="2219"/>
                  </a:lnTo>
                  <a:lnTo>
                    <a:pt x="454" y="2211"/>
                  </a:lnTo>
                  <a:cubicBezTo>
                    <a:pt x="454" y="2208"/>
                    <a:pt x="457" y="2205"/>
                    <a:pt x="460" y="2205"/>
                  </a:cubicBezTo>
                  <a:cubicBezTo>
                    <a:pt x="463" y="2204"/>
                    <a:pt x="467" y="2206"/>
                    <a:pt x="468" y="2209"/>
                  </a:cubicBezTo>
                  <a:lnTo>
                    <a:pt x="473" y="2218"/>
                  </a:lnTo>
                  <a:lnTo>
                    <a:pt x="484" y="2236"/>
                  </a:lnTo>
                  <a:lnTo>
                    <a:pt x="495" y="2255"/>
                  </a:lnTo>
                  <a:lnTo>
                    <a:pt x="494" y="2254"/>
                  </a:lnTo>
                  <a:lnTo>
                    <a:pt x="502" y="2263"/>
                  </a:lnTo>
                  <a:cubicBezTo>
                    <a:pt x="503" y="2264"/>
                    <a:pt x="503" y="2264"/>
                    <a:pt x="504" y="2265"/>
                  </a:cubicBezTo>
                  <a:lnTo>
                    <a:pt x="505" y="2267"/>
                  </a:lnTo>
                  <a:lnTo>
                    <a:pt x="501" y="2264"/>
                  </a:lnTo>
                  <a:lnTo>
                    <a:pt x="508" y="2268"/>
                  </a:lnTo>
                  <a:lnTo>
                    <a:pt x="531" y="2281"/>
                  </a:lnTo>
                  <a:lnTo>
                    <a:pt x="553" y="2294"/>
                  </a:lnTo>
                  <a:lnTo>
                    <a:pt x="560" y="2297"/>
                  </a:lnTo>
                  <a:lnTo>
                    <a:pt x="564" y="2300"/>
                  </a:lnTo>
                  <a:lnTo>
                    <a:pt x="556" y="2299"/>
                  </a:lnTo>
                  <a:lnTo>
                    <a:pt x="562" y="2296"/>
                  </a:lnTo>
                  <a:lnTo>
                    <a:pt x="560" y="2297"/>
                  </a:lnTo>
                  <a:lnTo>
                    <a:pt x="582" y="2279"/>
                  </a:lnTo>
                  <a:lnTo>
                    <a:pt x="615" y="2251"/>
                  </a:lnTo>
                  <a:lnTo>
                    <a:pt x="654" y="2218"/>
                  </a:lnTo>
                  <a:lnTo>
                    <a:pt x="694" y="2184"/>
                  </a:lnTo>
                  <a:lnTo>
                    <a:pt x="729" y="2154"/>
                  </a:lnTo>
                  <a:lnTo>
                    <a:pt x="755" y="2132"/>
                  </a:lnTo>
                  <a:lnTo>
                    <a:pt x="766" y="2123"/>
                  </a:lnTo>
                  <a:cubicBezTo>
                    <a:pt x="768" y="2120"/>
                    <a:pt x="772" y="2120"/>
                    <a:pt x="775" y="2121"/>
                  </a:cubicBezTo>
                  <a:cubicBezTo>
                    <a:pt x="778" y="2122"/>
                    <a:pt x="779" y="2125"/>
                    <a:pt x="779" y="2128"/>
                  </a:cubicBezTo>
                  <a:lnTo>
                    <a:pt x="779" y="2137"/>
                  </a:lnTo>
                  <a:lnTo>
                    <a:pt x="779" y="2159"/>
                  </a:lnTo>
                  <a:lnTo>
                    <a:pt x="779" y="2192"/>
                  </a:lnTo>
                  <a:lnTo>
                    <a:pt x="779" y="2229"/>
                  </a:lnTo>
                  <a:lnTo>
                    <a:pt x="779" y="2265"/>
                  </a:lnTo>
                  <a:lnTo>
                    <a:pt x="779" y="2298"/>
                  </a:lnTo>
                  <a:lnTo>
                    <a:pt x="779" y="2320"/>
                  </a:lnTo>
                  <a:lnTo>
                    <a:pt x="779" y="2329"/>
                  </a:lnTo>
                  <a:lnTo>
                    <a:pt x="771" y="2322"/>
                  </a:lnTo>
                  <a:lnTo>
                    <a:pt x="780" y="2321"/>
                  </a:lnTo>
                  <a:lnTo>
                    <a:pt x="801" y="2319"/>
                  </a:lnTo>
                  <a:lnTo>
                    <a:pt x="822" y="2318"/>
                  </a:lnTo>
                  <a:lnTo>
                    <a:pt x="834" y="2317"/>
                  </a:lnTo>
                  <a:lnTo>
                    <a:pt x="827" y="2326"/>
                  </a:lnTo>
                  <a:lnTo>
                    <a:pt x="826" y="2318"/>
                  </a:lnTo>
                  <a:cubicBezTo>
                    <a:pt x="825" y="2318"/>
                    <a:pt x="825" y="2317"/>
                    <a:pt x="826" y="2316"/>
                  </a:cubicBezTo>
                  <a:lnTo>
                    <a:pt x="830" y="2298"/>
                  </a:lnTo>
                  <a:lnTo>
                    <a:pt x="835" y="2279"/>
                  </a:lnTo>
                  <a:cubicBezTo>
                    <a:pt x="835" y="2279"/>
                    <a:pt x="835" y="2278"/>
                    <a:pt x="836" y="2277"/>
                  </a:cubicBezTo>
                  <a:lnTo>
                    <a:pt x="841" y="2269"/>
                  </a:lnTo>
                  <a:lnTo>
                    <a:pt x="840" y="2276"/>
                  </a:lnTo>
                  <a:lnTo>
                    <a:pt x="839" y="2273"/>
                  </a:lnTo>
                  <a:cubicBezTo>
                    <a:pt x="838" y="2272"/>
                    <a:pt x="838" y="2270"/>
                    <a:pt x="839" y="2269"/>
                  </a:cubicBezTo>
                  <a:lnTo>
                    <a:pt x="841" y="2260"/>
                  </a:lnTo>
                  <a:lnTo>
                    <a:pt x="847" y="2235"/>
                  </a:lnTo>
                  <a:lnTo>
                    <a:pt x="854" y="2208"/>
                  </a:lnTo>
                  <a:lnTo>
                    <a:pt x="857" y="2199"/>
                  </a:lnTo>
                  <a:lnTo>
                    <a:pt x="858" y="2196"/>
                  </a:lnTo>
                  <a:cubicBezTo>
                    <a:pt x="859" y="2193"/>
                    <a:pt x="862" y="2191"/>
                    <a:pt x="865" y="2190"/>
                  </a:cubicBezTo>
                  <a:cubicBezTo>
                    <a:pt x="869" y="2190"/>
                    <a:pt x="872" y="2192"/>
                    <a:pt x="873" y="2195"/>
                  </a:cubicBezTo>
                  <a:lnTo>
                    <a:pt x="875" y="2200"/>
                  </a:lnTo>
                  <a:cubicBezTo>
                    <a:pt x="875" y="2201"/>
                    <a:pt x="875" y="2201"/>
                    <a:pt x="875" y="2202"/>
                  </a:cubicBezTo>
                  <a:lnTo>
                    <a:pt x="878" y="2216"/>
                  </a:lnTo>
                  <a:lnTo>
                    <a:pt x="891" y="2257"/>
                  </a:lnTo>
                  <a:lnTo>
                    <a:pt x="903" y="2297"/>
                  </a:lnTo>
                  <a:lnTo>
                    <a:pt x="906" y="2311"/>
                  </a:lnTo>
                  <a:lnTo>
                    <a:pt x="906" y="2309"/>
                  </a:lnTo>
                  <a:lnTo>
                    <a:pt x="908" y="2313"/>
                  </a:lnTo>
                  <a:lnTo>
                    <a:pt x="893" y="2313"/>
                  </a:lnTo>
                  <a:lnTo>
                    <a:pt x="895" y="2308"/>
                  </a:lnTo>
                  <a:lnTo>
                    <a:pt x="901" y="2296"/>
                  </a:lnTo>
                  <a:lnTo>
                    <a:pt x="918" y="2259"/>
                  </a:lnTo>
                  <a:lnTo>
                    <a:pt x="934" y="2221"/>
                  </a:lnTo>
                  <a:lnTo>
                    <a:pt x="940" y="2209"/>
                  </a:lnTo>
                  <a:lnTo>
                    <a:pt x="942" y="2204"/>
                  </a:lnTo>
                  <a:cubicBezTo>
                    <a:pt x="943" y="2201"/>
                    <a:pt x="947" y="2199"/>
                    <a:pt x="950" y="2199"/>
                  </a:cubicBezTo>
                  <a:cubicBezTo>
                    <a:pt x="953" y="2200"/>
                    <a:pt x="956" y="2202"/>
                    <a:pt x="957" y="2206"/>
                  </a:cubicBezTo>
                  <a:lnTo>
                    <a:pt x="958" y="2210"/>
                  </a:lnTo>
                  <a:lnTo>
                    <a:pt x="958" y="2208"/>
                  </a:lnTo>
                  <a:lnTo>
                    <a:pt x="962" y="2217"/>
                  </a:lnTo>
                  <a:lnTo>
                    <a:pt x="973" y="2249"/>
                  </a:lnTo>
                  <a:lnTo>
                    <a:pt x="983" y="2281"/>
                  </a:lnTo>
                  <a:lnTo>
                    <a:pt x="987" y="2292"/>
                  </a:lnTo>
                  <a:cubicBezTo>
                    <a:pt x="987" y="2292"/>
                    <a:pt x="987" y="2293"/>
                    <a:pt x="987" y="2293"/>
                  </a:cubicBezTo>
                  <a:lnTo>
                    <a:pt x="988" y="2300"/>
                  </a:lnTo>
                  <a:lnTo>
                    <a:pt x="980" y="2293"/>
                  </a:lnTo>
                  <a:lnTo>
                    <a:pt x="988" y="2293"/>
                  </a:lnTo>
                  <a:lnTo>
                    <a:pt x="987" y="2294"/>
                  </a:lnTo>
                  <a:lnTo>
                    <a:pt x="1007" y="2289"/>
                  </a:lnTo>
                  <a:lnTo>
                    <a:pt x="1028" y="2282"/>
                  </a:lnTo>
                  <a:lnTo>
                    <a:pt x="1044" y="2276"/>
                  </a:lnTo>
                  <a:lnTo>
                    <a:pt x="1039" y="2285"/>
                  </a:lnTo>
                  <a:lnTo>
                    <a:pt x="1038" y="2281"/>
                  </a:lnTo>
                  <a:lnTo>
                    <a:pt x="1035" y="2271"/>
                  </a:lnTo>
                  <a:lnTo>
                    <a:pt x="1031" y="2251"/>
                  </a:lnTo>
                  <a:lnTo>
                    <a:pt x="1026" y="2226"/>
                  </a:lnTo>
                  <a:lnTo>
                    <a:pt x="1015" y="2163"/>
                  </a:lnTo>
                  <a:lnTo>
                    <a:pt x="1002" y="2091"/>
                  </a:lnTo>
                  <a:lnTo>
                    <a:pt x="989" y="2019"/>
                  </a:lnTo>
                  <a:lnTo>
                    <a:pt x="979" y="1956"/>
                  </a:lnTo>
                  <a:lnTo>
                    <a:pt x="974" y="1931"/>
                  </a:lnTo>
                  <a:lnTo>
                    <a:pt x="971" y="1911"/>
                  </a:lnTo>
                  <a:lnTo>
                    <a:pt x="969" y="1898"/>
                  </a:lnTo>
                  <a:lnTo>
                    <a:pt x="968" y="1894"/>
                  </a:lnTo>
                  <a:lnTo>
                    <a:pt x="967" y="1887"/>
                  </a:lnTo>
                  <a:lnTo>
                    <a:pt x="964" y="1867"/>
                  </a:lnTo>
                  <a:lnTo>
                    <a:pt x="962" y="1840"/>
                  </a:lnTo>
                  <a:lnTo>
                    <a:pt x="959" y="1808"/>
                  </a:lnTo>
                  <a:lnTo>
                    <a:pt x="956" y="1777"/>
                  </a:lnTo>
                  <a:lnTo>
                    <a:pt x="953" y="1749"/>
                  </a:lnTo>
                  <a:lnTo>
                    <a:pt x="951" y="1729"/>
                  </a:lnTo>
                  <a:lnTo>
                    <a:pt x="951" y="1720"/>
                  </a:lnTo>
                  <a:lnTo>
                    <a:pt x="953" y="1725"/>
                  </a:lnTo>
                  <a:lnTo>
                    <a:pt x="948" y="1720"/>
                  </a:lnTo>
                  <a:cubicBezTo>
                    <a:pt x="948" y="1720"/>
                    <a:pt x="947" y="1720"/>
                    <a:pt x="947" y="1719"/>
                  </a:cubicBezTo>
                  <a:lnTo>
                    <a:pt x="935" y="1703"/>
                  </a:lnTo>
                  <a:lnTo>
                    <a:pt x="917" y="1680"/>
                  </a:lnTo>
                  <a:lnTo>
                    <a:pt x="897" y="1653"/>
                  </a:lnTo>
                  <a:lnTo>
                    <a:pt x="876" y="1626"/>
                  </a:lnTo>
                  <a:lnTo>
                    <a:pt x="858" y="1602"/>
                  </a:lnTo>
                  <a:lnTo>
                    <a:pt x="846" y="1585"/>
                  </a:lnTo>
                  <a:lnTo>
                    <a:pt x="841" y="1580"/>
                  </a:lnTo>
                  <a:cubicBezTo>
                    <a:pt x="840" y="1578"/>
                    <a:pt x="839" y="1575"/>
                    <a:pt x="840" y="1573"/>
                  </a:cubicBezTo>
                  <a:lnTo>
                    <a:pt x="842" y="1564"/>
                  </a:lnTo>
                  <a:lnTo>
                    <a:pt x="848" y="1540"/>
                  </a:lnTo>
                  <a:lnTo>
                    <a:pt x="857" y="1508"/>
                  </a:lnTo>
                  <a:lnTo>
                    <a:pt x="867" y="1471"/>
                  </a:lnTo>
                  <a:lnTo>
                    <a:pt x="877" y="1434"/>
                  </a:lnTo>
                  <a:lnTo>
                    <a:pt x="887" y="1402"/>
                  </a:lnTo>
                  <a:lnTo>
                    <a:pt x="894" y="1379"/>
                  </a:lnTo>
                  <a:lnTo>
                    <a:pt x="898" y="1369"/>
                  </a:lnTo>
                  <a:lnTo>
                    <a:pt x="904" y="1380"/>
                  </a:lnTo>
                  <a:lnTo>
                    <a:pt x="896" y="1379"/>
                  </a:lnTo>
                  <a:lnTo>
                    <a:pt x="878" y="1375"/>
                  </a:lnTo>
                  <a:lnTo>
                    <a:pt x="852" y="1371"/>
                  </a:lnTo>
                  <a:lnTo>
                    <a:pt x="824" y="1366"/>
                  </a:lnTo>
                  <a:lnTo>
                    <a:pt x="796" y="1360"/>
                  </a:lnTo>
                  <a:lnTo>
                    <a:pt x="772" y="1356"/>
                  </a:lnTo>
                  <a:lnTo>
                    <a:pt x="754" y="1352"/>
                  </a:lnTo>
                  <a:lnTo>
                    <a:pt x="748" y="1351"/>
                  </a:lnTo>
                  <a:cubicBezTo>
                    <a:pt x="747" y="1351"/>
                    <a:pt x="745" y="1350"/>
                    <a:pt x="744" y="1349"/>
                  </a:cubicBezTo>
                  <a:lnTo>
                    <a:pt x="740" y="1345"/>
                  </a:lnTo>
                  <a:lnTo>
                    <a:pt x="729" y="1333"/>
                  </a:lnTo>
                  <a:lnTo>
                    <a:pt x="697" y="1297"/>
                  </a:lnTo>
                  <a:lnTo>
                    <a:pt x="665" y="1260"/>
                  </a:lnTo>
                  <a:lnTo>
                    <a:pt x="654" y="1247"/>
                  </a:lnTo>
                  <a:lnTo>
                    <a:pt x="650" y="1240"/>
                  </a:lnTo>
                  <a:cubicBezTo>
                    <a:pt x="648" y="1237"/>
                    <a:pt x="648" y="1234"/>
                    <a:pt x="650" y="1231"/>
                  </a:cubicBezTo>
                  <a:lnTo>
                    <a:pt x="652" y="1228"/>
                  </a:lnTo>
                  <a:lnTo>
                    <a:pt x="656" y="1219"/>
                  </a:lnTo>
                  <a:lnTo>
                    <a:pt x="672" y="1185"/>
                  </a:lnTo>
                  <a:lnTo>
                    <a:pt x="688" y="1150"/>
                  </a:lnTo>
                  <a:lnTo>
                    <a:pt x="694" y="1138"/>
                  </a:lnTo>
                  <a:cubicBezTo>
                    <a:pt x="695" y="1137"/>
                    <a:pt x="695" y="1136"/>
                    <a:pt x="696" y="1136"/>
                  </a:cubicBezTo>
                  <a:lnTo>
                    <a:pt x="700" y="1132"/>
                  </a:lnTo>
                  <a:cubicBezTo>
                    <a:pt x="701" y="1131"/>
                    <a:pt x="702" y="1130"/>
                    <a:pt x="703" y="1130"/>
                  </a:cubicBezTo>
                  <a:lnTo>
                    <a:pt x="706" y="1129"/>
                  </a:lnTo>
                  <a:cubicBezTo>
                    <a:pt x="707" y="1129"/>
                    <a:pt x="707" y="1129"/>
                    <a:pt x="708" y="1128"/>
                  </a:cubicBezTo>
                  <a:lnTo>
                    <a:pt x="720" y="1127"/>
                  </a:lnTo>
                  <a:lnTo>
                    <a:pt x="756" y="1123"/>
                  </a:lnTo>
                  <a:lnTo>
                    <a:pt x="795" y="1118"/>
                  </a:lnTo>
                  <a:lnTo>
                    <a:pt x="809" y="1116"/>
                  </a:lnTo>
                  <a:lnTo>
                    <a:pt x="814" y="1116"/>
                  </a:lnTo>
                  <a:lnTo>
                    <a:pt x="807" y="1123"/>
                  </a:lnTo>
                  <a:lnTo>
                    <a:pt x="807" y="1118"/>
                  </a:lnTo>
                  <a:lnTo>
                    <a:pt x="808" y="1106"/>
                  </a:lnTo>
                  <a:lnTo>
                    <a:pt x="814" y="1068"/>
                  </a:lnTo>
                  <a:lnTo>
                    <a:pt x="819" y="1030"/>
                  </a:lnTo>
                  <a:lnTo>
                    <a:pt x="821" y="1018"/>
                  </a:lnTo>
                  <a:lnTo>
                    <a:pt x="822" y="1013"/>
                  </a:lnTo>
                  <a:cubicBezTo>
                    <a:pt x="822" y="1010"/>
                    <a:pt x="825" y="1007"/>
                    <a:pt x="828" y="1007"/>
                  </a:cubicBezTo>
                  <a:lnTo>
                    <a:pt x="833" y="1006"/>
                  </a:lnTo>
                  <a:lnTo>
                    <a:pt x="847" y="1004"/>
                  </a:lnTo>
                  <a:lnTo>
                    <a:pt x="891" y="998"/>
                  </a:lnTo>
                  <a:lnTo>
                    <a:pt x="935" y="992"/>
                  </a:lnTo>
                  <a:lnTo>
                    <a:pt x="950" y="990"/>
                  </a:lnTo>
                  <a:lnTo>
                    <a:pt x="957" y="989"/>
                  </a:lnTo>
                  <a:lnTo>
                    <a:pt x="954" y="1003"/>
                  </a:lnTo>
                  <a:lnTo>
                    <a:pt x="949" y="1000"/>
                  </a:lnTo>
                  <a:cubicBezTo>
                    <a:pt x="949" y="1000"/>
                    <a:pt x="948" y="999"/>
                    <a:pt x="948" y="999"/>
                  </a:cubicBezTo>
                  <a:lnTo>
                    <a:pt x="939" y="989"/>
                  </a:lnTo>
                  <a:lnTo>
                    <a:pt x="914" y="962"/>
                  </a:lnTo>
                  <a:lnTo>
                    <a:pt x="888" y="934"/>
                  </a:lnTo>
                  <a:lnTo>
                    <a:pt x="880" y="923"/>
                  </a:lnTo>
                  <a:lnTo>
                    <a:pt x="878" y="921"/>
                  </a:lnTo>
                  <a:lnTo>
                    <a:pt x="880" y="923"/>
                  </a:lnTo>
                  <a:lnTo>
                    <a:pt x="871" y="919"/>
                  </a:lnTo>
                  <a:lnTo>
                    <a:pt x="846" y="909"/>
                  </a:lnTo>
                  <a:lnTo>
                    <a:pt x="811" y="894"/>
                  </a:lnTo>
                  <a:lnTo>
                    <a:pt x="771" y="876"/>
                  </a:lnTo>
                  <a:lnTo>
                    <a:pt x="730" y="859"/>
                  </a:lnTo>
                  <a:lnTo>
                    <a:pt x="695" y="843"/>
                  </a:lnTo>
                  <a:lnTo>
                    <a:pt x="670" y="832"/>
                  </a:lnTo>
                  <a:cubicBezTo>
                    <a:pt x="670" y="832"/>
                    <a:pt x="669" y="831"/>
                    <a:pt x="669" y="831"/>
                  </a:cubicBezTo>
                  <a:lnTo>
                    <a:pt x="660" y="825"/>
                  </a:lnTo>
                  <a:cubicBezTo>
                    <a:pt x="657" y="823"/>
                    <a:pt x="656" y="819"/>
                    <a:pt x="657" y="815"/>
                  </a:cubicBezTo>
                  <a:lnTo>
                    <a:pt x="661" y="806"/>
                  </a:lnTo>
                  <a:lnTo>
                    <a:pt x="671" y="781"/>
                  </a:lnTo>
                  <a:lnTo>
                    <a:pt x="685" y="744"/>
                  </a:lnTo>
                  <a:lnTo>
                    <a:pt x="702" y="700"/>
                  </a:lnTo>
                  <a:lnTo>
                    <a:pt x="719" y="656"/>
                  </a:lnTo>
                  <a:lnTo>
                    <a:pt x="733" y="618"/>
                  </a:lnTo>
                  <a:lnTo>
                    <a:pt x="743" y="590"/>
                  </a:lnTo>
                  <a:lnTo>
                    <a:pt x="747" y="579"/>
                  </a:lnTo>
                  <a:cubicBezTo>
                    <a:pt x="748" y="577"/>
                    <a:pt x="750" y="575"/>
                    <a:pt x="753" y="575"/>
                  </a:cubicBezTo>
                  <a:cubicBezTo>
                    <a:pt x="755" y="574"/>
                    <a:pt x="758" y="575"/>
                    <a:pt x="760" y="577"/>
                  </a:cubicBezTo>
                  <a:lnTo>
                    <a:pt x="765" y="582"/>
                  </a:lnTo>
                  <a:lnTo>
                    <a:pt x="777" y="595"/>
                  </a:lnTo>
                  <a:lnTo>
                    <a:pt x="816" y="634"/>
                  </a:lnTo>
                  <a:lnTo>
                    <a:pt x="855" y="673"/>
                  </a:lnTo>
                  <a:lnTo>
                    <a:pt x="869" y="686"/>
                  </a:lnTo>
                  <a:lnTo>
                    <a:pt x="875" y="690"/>
                  </a:lnTo>
                  <a:lnTo>
                    <a:pt x="862" y="693"/>
                  </a:lnTo>
                  <a:lnTo>
                    <a:pt x="864" y="689"/>
                  </a:lnTo>
                  <a:cubicBezTo>
                    <a:pt x="865" y="688"/>
                    <a:pt x="865" y="688"/>
                    <a:pt x="866" y="687"/>
                  </a:cubicBezTo>
                  <a:lnTo>
                    <a:pt x="875" y="677"/>
                  </a:lnTo>
                  <a:lnTo>
                    <a:pt x="903" y="647"/>
                  </a:lnTo>
                  <a:lnTo>
                    <a:pt x="931" y="616"/>
                  </a:lnTo>
                  <a:lnTo>
                    <a:pt x="940" y="606"/>
                  </a:lnTo>
                  <a:lnTo>
                    <a:pt x="944" y="602"/>
                  </a:lnTo>
                  <a:cubicBezTo>
                    <a:pt x="945" y="600"/>
                    <a:pt x="948" y="599"/>
                    <a:pt x="950" y="599"/>
                  </a:cubicBezTo>
                  <a:cubicBezTo>
                    <a:pt x="952" y="600"/>
                    <a:pt x="954" y="601"/>
                    <a:pt x="956" y="602"/>
                  </a:cubicBezTo>
                  <a:lnTo>
                    <a:pt x="962" y="609"/>
                  </a:lnTo>
                  <a:lnTo>
                    <a:pt x="978" y="626"/>
                  </a:lnTo>
                  <a:lnTo>
                    <a:pt x="1001" y="651"/>
                  </a:lnTo>
                  <a:lnTo>
                    <a:pt x="1028" y="680"/>
                  </a:lnTo>
                  <a:lnTo>
                    <a:pt x="1055" y="708"/>
                  </a:lnTo>
                  <a:lnTo>
                    <a:pt x="1078" y="733"/>
                  </a:lnTo>
                  <a:lnTo>
                    <a:pt x="1095" y="750"/>
                  </a:lnTo>
                  <a:lnTo>
                    <a:pt x="1102" y="757"/>
                  </a:lnTo>
                  <a:lnTo>
                    <a:pt x="1090" y="757"/>
                  </a:lnTo>
                  <a:lnTo>
                    <a:pt x="1162" y="686"/>
                  </a:lnTo>
                  <a:close/>
                  <a:moveTo>
                    <a:pt x="1101" y="768"/>
                  </a:moveTo>
                  <a:cubicBezTo>
                    <a:pt x="1100" y="770"/>
                    <a:pt x="1097" y="771"/>
                    <a:pt x="1095" y="770"/>
                  </a:cubicBezTo>
                  <a:cubicBezTo>
                    <a:pt x="1093" y="770"/>
                    <a:pt x="1091" y="769"/>
                    <a:pt x="1089" y="768"/>
                  </a:cubicBezTo>
                  <a:lnTo>
                    <a:pt x="1084" y="761"/>
                  </a:lnTo>
                  <a:lnTo>
                    <a:pt x="1067" y="744"/>
                  </a:lnTo>
                  <a:lnTo>
                    <a:pt x="1044" y="719"/>
                  </a:lnTo>
                  <a:lnTo>
                    <a:pt x="1017" y="691"/>
                  </a:lnTo>
                  <a:lnTo>
                    <a:pt x="990" y="662"/>
                  </a:lnTo>
                  <a:lnTo>
                    <a:pt x="967" y="637"/>
                  </a:lnTo>
                  <a:lnTo>
                    <a:pt x="949" y="620"/>
                  </a:lnTo>
                  <a:lnTo>
                    <a:pt x="943" y="613"/>
                  </a:lnTo>
                  <a:lnTo>
                    <a:pt x="955" y="613"/>
                  </a:lnTo>
                  <a:lnTo>
                    <a:pt x="951" y="617"/>
                  </a:lnTo>
                  <a:lnTo>
                    <a:pt x="942" y="627"/>
                  </a:lnTo>
                  <a:lnTo>
                    <a:pt x="914" y="658"/>
                  </a:lnTo>
                  <a:lnTo>
                    <a:pt x="886" y="688"/>
                  </a:lnTo>
                  <a:lnTo>
                    <a:pt x="877" y="698"/>
                  </a:lnTo>
                  <a:lnTo>
                    <a:pt x="879" y="696"/>
                  </a:lnTo>
                  <a:lnTo>
                    <a:pt x="877" y="700"/>
                  </a:lnTo>
                  <a:cubicBezTo>
                    <a:pt x="876" y="702"/>
                    <a:pt x="873" y="704"/>
                    <a:pt x="871" y="704"/>
                  </a:cubicBezTo>
                  <a:cubicBezTo>
                    <a:pt x="869" y="705"/>
                    <a:pt x="866" y="704"/>
                    <a:pt x="864" y="703"/>
                  </a:cubicBezTo>
                  <a:lnTo>
                    <a:pt x="858" y="697"/>
                  </a:lnTo>
                  <a:lnTo>
                    <a:pt x="844" y="684"/>
                  </a:lnTo>
                  <a:lnTo>
                    <a:pt x="805" y="645"/>
                  </a:lnTo>
                  <a:lnTo>
                    <a:pt x="766" y="606"/>
                  </a:lnTo>
                  <a:lnTo>
                    <a:pt x="754" y="593"/>
                  </a:lnTo>
                  <a:lnTo>
                    <a:pt x="749" y="588"/>
                  </a:lnTo>
                  <a:lnTo>
                    <a:pt x="762" y="585"/>
                  </a:lnTo>
                  <a:lnTo>
                    <a:pt x="758" y="595"/>
                  </a:lnTo>
                  <a:lnTo>
                    <a:pt x="748" y="623"/>
                  </a:lnTo>
                  <a:lnTo>
                    <a:pt x="734" y="661"/>
                  </a:lnTo>
                  <a:lnTo>
                    <a:pt x="717" y="705"/>
                  </a:lnTo>
                  <a:lnTo>
                    <a:pt x="700" y="749"/>
                  </a:lnTo>
                  <a:lnTo>
                    <a:pt x="686" y="786"/>
                  </a:lnTo>
                  <a:lnTo>
                    <a:pt x="676" y="813"/>
                  </a:lnTo>
                  <a:lnTo>
                    <a:pt x="672" y="822"/>
                  </a:lnTo>
                  <a:lnTo>
                    <a:pt x="669" y="812"/>
                  </a:lnTo>
                  <a:lnTo>
                    <a:pt x="678" y="818"/>
                  </a:lnTo>
                  <a:lnTo>
                    <a:pt x="677" y="817"/>
                  </a:lnTo>
                  <a:lnTo>
                    <a:pt x="702" y="828"/>
                  </a:lnTo>
                  <a:lnTo>
                    <a:pt x="737" y="844"/>
                  </a:lnTo>
                  <a:lnTo>
                    <a:pt x="778" y="861"/>
                  </a:lnTo>
                  <a:lnTo>
                    <a:pt x="818" y="879"/>
                  </a:lnTo>
                  <a:lnTo>
                    <a:pt x="852" y="894"/>
                  </a:lnTo>
                  <a:lnTo>
                    <a:pt x="878" y="904"/>
                  </a:lnTo>
                  <a:lnTo>
                    <a:pt x="887" y="908"/>
                  </a:lnTo>
                  <a:cubicBezTo>
                    <a:pt x="888" y="909"/>
                    <a:pt x="888" y="909"/>
                    <a:pt x="889" y="910"/>
                  </a:cubicBezTo>
                  <a:lnTo>
                    <a:pt x="893" y="913"/>
                  </a:lnTo>
                  <a:lnTo>
                    <a:pt x="900" y="923"/>
                  </a:lnTo>
                  <a:lnTo>
                    <a:pt x="925" y="951"/>
                  </a:lnTo>
                  <a:lnTo>
                    <a:pt x="950" y="978"/>
                  </a:lnTo>
                  <a:lnTo>
                    <a:pt x="959" y="988"/>
                  </a:lnTo>
                  <a:lnTo>
                    <a:pt x="958" y="987"/>
                  </a:lnTo>
                  <a:lnTo>
                    <a:pt x="963" y="990"/>
                  </a:lnTo>
                  <a:cubicBezTo>
                    <a:pt x="965" y="991"/>
                    <a:pt x="967" y="995"/>
                    <a:pt x="966" y="998"/>
                  </a:cubicBezTo>
                  <a:cubicBezTo>
                    <a:pt x="966" y="1001"/>
                    <a:pt x="963" y="1004"/>
                    <a:pt x="960" y="1004"/>
                  </a:cubicBezTo>
                  <a:lnTo>
                    <a:pt x="953" y="1005"/>
                  </a:lnTo>
                  <a:lnTo>
                    <a:pt x="938" y="1007"/>
                  </a:lnTo>
                  <a:lnTo>
                    <a:pt x="894" y="1013"/>
                  </a:lnTo>
                  <a:lnTo>
                    <a:pt x="850" y="1019"/>
                  </a:lnTo>
                  <a:lnTo>
                    <a:pt x="836" y="1021"/>
                  </a:lnTo>
                  <a:lnTo>
                    <a:pt x="831" y="1022"/>
                  </a:lnTo>
                  <a:lnTo>
                    <a:pt x="837" y="1016"/>
                  </a:lnTo>
                  <a:lnTo>
                    <a:pt x="836" y="1021"/>
                  </a:lnTo>
                  <a:lnTo>
                    <a:pt x="834" y="1033"/>
                  </a:lnTo>
                  <a:lnTo>
                    <a:pt x="829" y="1071"/>
                  </a:lnTo>
                  <a:lnTo>
                    <a:pt x="824" y="1107"/>
                  </a:lnTo>
                  <a:lnTo>
                    <a:pt x="823" y="1118"/>
                  </a:lnTo>
                  <a:lnTo>
                    <a:pt x="823" y="1123"/>
                  </a:lnTo>
                  <a:cubicBezTo>
                    <a:pt x="823" y="1127"/>
                    <a:pt x="821" y="1131"/>
                    <a:pt x="817" y="1131"/>
                  </a:cubicBezTo>
                  <a:lnTo>
                    <a:pt x="810" y="1132"/>
                  </a:lnTo>
                  <a:lnTo>
                    <a:pt x="797" y="1133"/>
                  </a:lnTo>
                  <a:lnTo>
                    <a:pt x="759" y="1138"/>
                  </a:lnTo>
                  <a:lnTo>
                    <a:pt x="721" y="1143"/>
                  </a:lnTo>
                  <a:lnTo>
                    <a:pt x="709" y="1144"/>
                  </a:lnTo>
                  <a:lnTo>
                    <a:pt x="711" y="1144"/>
                  </a:lnTo>
                  <a:lnTo>
                    <a:pt x="708" y="1145"/>
                  </a:lnTo>
                  <a:lnTo>
                    <a:pt x="711" y="1143"/>
                  </a:lnTo>
                  <a:lnTo>
                    <a:pt x="707" y="1147"/>
                  </a:lnTo>
                  <a:lnTo>
                    <a:pt x="709" y="1145"/>
                  </a:lnTo>
                  <a:lnTo>
                    <a:pt x="703" y="1157"/>
                  </a:lnTo>
                  <a:lnTo>
                    <a:pt x="687" y="1192"/>
                  </a:lnTo>
                  <a:lnTo>
                    <a:pt x="671" y="1226"/>
                  </a:lnTo>
                  <a:lnTo>
                    <a:pt x="665" y="1237"/>
                  </a:lnTo>
                  <a:lnTo>
                    <a:pt x="663" y="1240"/>
                  </a:lnTo>
                  <a:lnTo>
                    <a:pt x="663" y="1231"/>
                  </a:lnTo>
                  <a:lnTo>
                    <a:pt x="667" y="1236"/>
                  </a:lnTo>
                  <a:lnTo>
                    <a:pt x="678" y="1249"/>
                  </a:lnTo>
                  <a:lnTo>
                    <a:pt x="710" y="1286"/>
                  </a:lnTo>
                  <a:lnTo>
                    <a:pt x="740" y="1322"/>
                  </a:lnTo>
                  <a:lnTo>
                    <a:pt x="751" y="1334"/>
                  </a:lnTo>
                  <a:lnTo>
                    <a:pt x="755" y="1338"/>
                  </a:lnTo>
                  <a:lnTo>
                    <a:pt x="751" y="1336"/>
                  </a:lnTo>
                  <a:lnTo>
                    <a:pt x="757" y="1337"/>
                  </a:lnTo>
                  <a:lnTo>
                    <a:pt x="775" y="1341"/>
                  </a:lnTo>
                  <a:lnTo>
                    <a:pt x="799" y="1345"/>
                  </a:lnTo>
                  <a:lnTo>
                    <a:pt x="827" y="1351"/>
                  </a:lnTo>
                  <a:lnTo>
                    <a:pt x="855" y="1356"/>
                  </a:lnTo>
                  <a:lnTo>
                    <a:pt x="881" y="1360"/>
                  </a:lnTo>
                  <a:lnTo>
                    <a:pt x="898" y="1364"/>
                  </a:lnTo>
                  <a:lnTo>
                    <a:pt x="906" y="1365"/>
                  </a:lnTo>
                  <a:cubicBezTo>
                    <a:pt x="909" y="1365"/>
                    <a:pt x="911" y="1366"/>
                    <a:pt x="912" y="1369"/>
                  </a:cubicBezTo>
                  <a:cubicBezTo>
                    <a:pt x="914" y="1371"/>
                    <a:pt x="914" y="1373"/>
                    <a:pt x="913" y="1376"/>
                  </a:cubicBezTo>
                  <a:lnTo>
                    <a:pt x="909" y="1384"/>
                  </a:lnTo>
                  <a:lnTo>
                    <a:pt x="902" y="1407"/>
                  </a:lnTo>
                  <a:lnTo>
                    <a:pt x="892" y="1439"/>
                  </a:lnTo>
                  <a:lnTo>
                    <a:pt x="882" y="1476"/>
                  </a:lnTo>
                  <a:lnTo>
                    <a:pt x="872" y="1513"/>
                  </a:lnTo>
                  <a:lnTo>
                    <a:pt x="863" y="1544"/>
                  </a:lnTo>
                  <a:lnTo>
                    <a:pt x="857" y="1567"/>
                  </a:lnTo>
                  <a:lnTo>
                    <a:pt x="855" y="1576"/>
                  </a:lnTo>
                  <a:lnTo>
                    <a:pt x="854" y="1569"/>
                  </a:lnTo>
                  <a:lnTo>
                    <a:pt x="859" y="1576"/>
                  </a:lnTo>
                  <a:lnTo>
                    <a:pt x="871" y="1593"/>
                  </a:lnTo>
                  <a:lnTo>
                    <a:pt x="889" y="1617"/>
                  </a:lnTo>
                  <a:lnTo>
                    <a:pt x="910" y="1644"/>
                  </a:lnTo>
                  <a:lnTo>
                    <a:pt x="930" y="1671"/>
                  </a:lnTo>
                  <a:lnTo>
                    <a:pt x="948" y="1694"/>
                  </a:lnTo>
                  <a:lnTo>
                    <a:pt x="960" y="1710"/>
                  </a:lnTo>
                  <a:lnTo>
                    <a:pt x="959" y="1709"/>
                  </a:lnTo>
                  <a:lnTo>
                    <a:pt x="964" y="1714"/>
                  </a:lnTo>
                  <a:cubicBezTo>
                    <a:pt x="965" y="1715"/>
                    <a:pt x="966" y="1717"/>
                    <a:pt x="966" y="1719"/>
                  </a:cubicBezTo>
                  <a:lnTo>
                    <a:pt x="967" y="1728"/>
                  </a:lnTo>
                  <a:lnTo>
                    <a:pt x="969" y="1748"/>
                  </a:lnTo>
                  <a:lnTo>
                    <a:pt x="971" y="1775"/>
                  </a:lnTo>
                  <a:lnTo>
                    <a:pt x="975" y="1807"/>
                  </a:lnTo>
                  <a:lnTo>
                    <a:pt x="978" y="1839"/>
                  </a:lnTo>
                  <a:lnTo>
                    <a:pt x="980" y="1866"/>
                  </a:lnTo>
                  <a:lnTo>
                    <a:pt x="982" y="1884"/>
                  </a:lnTo>
                  <a:lnTo>
                    <a:pt x="983" y="1891"/>
                  </a:lnTo>
                  <a:lnTo>
                    <a:pt x="984" y="1895"/>
                  </a:lnTo>
                  <a:lnTo>
                    <a:pt x="986" y="1908"/>
                  </a:lnTo>
                  <a:lnTo>
                    <a:pt x="989" y="1928"/>
                  </a:lnTo>
                  <a:lnTo>
                    <a:pt x="994" y="1953"/>
                  </a:lnTo>
                  <a:lnTo>
                    <a:pt x="1004" y="2016"/>
                  </a:lnTo>
                  <a:lnTo>
                    <a:pt x="1017" y="2088"/>
                  </a:lnTo>
                  <a:lnTo>
                    <a:pt x="1030" y="2160"/>
                  </a:lnTo>
                  <a:lnTo>
                    <a:pt x="1041" y="2223"/>
                  </a:lnTo>
                  <a:lnTo>
                    <a:pt x="1046" y="2248"/>
                  </a:lnTo>
                  <a:lnTo>
                    <a:pt x="1050" y="2266"/>
                  </a:lnTo>
                  <a:lnTo>
                    <a:pt x="1053" y="2278"/>
                  </a:lnTo>
                  <a:lnTo>
                    <a:pt x="1054" y="2282"/>
                  </a:lnTo>
                  <a:cubicBezTo>
                    <a:pt x="1055" y="2285"/>
                    <a:pt x="1053" y="2290"/>
                    <a:pt x="1049" y="2291"/>
                  </a:cubicBezTo>
                  <a:lnTo>
                    <a:pt x="1033" y="2297"/>
                  </a:lnTo>
                  <a:lnTo>
                    <a:pt x="1010" y="2304"/>
                  </a:lnTo>
                  <a:lnTo>
                    <a:pt x="990" y="2309"/>
                  </a:lnTo>
                  <a:cubicBezTo>
                    <a:pt x="990" y="2309"/>
                    <a:pt x="989" y="2309"/>
                    <a:pt x="988" y="2309"/>
                  </a:cubicBezTo>
                  <a:lnTo>
                    <a:pt x="980" y="2309"/>
                  </a:lnTo>
                  <a:cubicBezTo>
                    <a:pt x="976" y="2309"/>
                    <a:pt x="973" y="2307"/>
                    <a:pt x="973" y="2303"/>
                  </a:cubicBezTo>
                  <a:lnTo>
                    <a:pt x="972" y="2296"/>
                  </a:lnTo>
                  <a:lnTo>
                    <a:pt x="972" y="2297"/>
                  </a:lnTo>
                  <a:lnTo>
                    <a:pt x="968" y="2286"/>
                  </a:lnTo>
                  <a:lnTo>
                    <a:pt x="958" y="2254"/>
                  </a:lnTo>
                  <a:lnTo>
                    <a:pt x="947" y="2224"/>
                  </a:lnTo>
                  <a:lnTo>
                    <a:pt x="943" y="2215"/>
                  </a:lnTo>
                  <a:cubicBezTo>
                    <a:pt x="943" y="2214"/>
                    <a:pt x="943" y="2214"/>
                    <a:pt x="943" y="2213"/>
                  </a:cubicBezTo>
                  <a:lnTo>
                    <a:pt x="942" y="2209"/>
                  </a:lnTo>
                  <a:lnTo>
                    <a:pt x="957" y="2210"/>
                  </a:lnTo>
                  <a:lnTo>
                    <a:pt x="955" y="2216"/>
                  </a:lnTo>
                  <a:lnTo>
                    <a:pt x="949" y="2228"/>
                  </a:lnTo>
                  <a:lnTo>
                    <a:pt x="933" y="2266"/>
                  </a:lnTo>
                  <a:lnTo>
                    <a:pt x="916" y="2303"/>
                  </a:lnTo>
                  <a:lnTo>
                    <a:pt x="910" y="2314"/>
                  </a:lnTo>
                  <a:lnTo>
                    <a:pt x="908" y="2319"/>
                  </a:lnTo>
                  <a:cubicBezTo>
                    <a:pt x="907" y="2322"/>
                    <a:pt x="904" y="2324"/>
                    <a:pt x="901" y="2324"/>
                  </a:cubicBezTo>
                  <a:cubicBezTo>
                    <a:pt x="898" y="2325"/>
                    <a:pt x="895" y="2323"/>
                    <a:pt x="893" y="2320"/>
                  </a:cubicBezTo>
                  <a:lnTo>
                    <a:pt x="891" y="2316"/>
                  </a:lnTo>
                  <a:cubicBezTo>
                    <a:pt x="891" y="2315"/>
                    <a:pt x="891" y="2315"/>
                    <a:pt x="891" y="2314"/>
                  </a:cubicBezTo>
                  <a:lnTo>
                    <a:pt x="888" y="2302"/>
                  </a:lnTo>
                  <a:lnTo>
                    <a:pt x="876" y="2262"/>
                  </a:lnTo>
                  <a:lnTo>
                    <a:pt x="863" y="2219"/>
                  </a:lnTo>
                  <a:lnTo>
                    <a:pt x="860" y="2205"/>
                  </a:lnTo>
                  <a:lnTo>
                    <a:pt x="860" y="2206"/>
                  </a:lnTo>
                  <a:lnTo>
                    <a:pt x="858" y="2201"/>
                  </a:lnTo>
                  <a:lnTo>
                    <a:pt x="873" y="2201"/>
                  </a:lnTo>
                  <a:lnTo>
                    <a:pt x="872" y="2204"/>
                  </a:lnTo>
                  <a:lnTo>
                    <a:pt x="869" y="2213"/>
                  </a:lnTo>
                  <a:lnTo>
                    <a:pt x="862" y="2238"/>
                  </a:lnTo>
                  <a:lnTo>
                    <a:pt x="856" y="2263"/>
                  </a:lnTo>
                  <a:lnTo>
                    <a:pt x="854" y="2272"/>
                  </a:lnTo>
                  <a:lnTo>
                    <a:pt x="854" y="2268"/>
                  </a:lnTo>
                  <a:lnTo>
                    <a:pt x="855" y="2271"/>
                  </a:lnTo>
                  <a:cubicBezTo>
                    <a:pt x="856" y="2273"/>
                    <a:pt x="856" y="2276"/>
                    <a:pt x="854" y="2278"/>
                  </a:cubicBezTo>
                  <a:lnTo>
                    <a:pt x="849" y="2286"/>
                  </a:lnTo>
                  <a:lnTo>
                    <a:pt x="850" y="2284"/>
                  </a:lnTo>
                  <a:lnTo>
                    <a:pt x="845" y="2301"/>
                  </a:lnTo>
                  <a:lnTo>
                    <a:pt x="841" y="2319"/>
                  </a:lnTo>
                  <a:lnTo>
                    <a:pt x="841" y="2316"/>
                  </a:lnTo>
                  <a:lnTo>
                    <a:pt x="842" y="2324"/>
                  </a:lnTo>
                  <a:cubicBezTo>
                    <a:pt x="843" y="2327"/>
                    <a:pt x="842" y="2329"/>
                    <a:pt x="841" y="2331"/>
                  </a:cubicBezTo>
                  <a:cubicBezTo>
                    <a:pt x="839" y="2332"/>
                    <a:pt x="837" y="2333"/>
                    <a:pt x="835" y="2333"/>
                  </a:cubicBezTo>
                  <a:lnTo>
                    <a:pt x="823" y="2334"/>
                  </a:lnTo>
                  <a:lnTo>
                    <a:pt x="802" y="2335"/>
                  </a:lnTo>
                  <a:lnTo>
                    <a:pt x="781" y="2336"/>
                  </a:lnTo>
                  <a:lnTo>
                    <a:pt x="772" y="2337"/>
                  </a:lnTo>
                  <a:cubicBezTo>
                    <a:pt x="770" y="2338"/>
                    <a:pt x="768" y="2337"/>
                    <a:pt x="766" y="2335"/>
                  </a:cubicBezTo>
                  <a:cubicBezTo>
                    <a:pt x="764" y="2334"/>
                    <a:pt x="763" y="2332"/>
                    <a:pt x="763" y="2329"/>
                  </a:cubicBezTo>
                  <a:lnTo>
                    <a:pt x="763" y="2320"/>
                  </a:lnTo>
                  <a:lnTo>
                    <a:pt x="763" y="2298"/>
                  </a:lnTo>
                  <a:lnTo>
                    <a:pt x="763" y="2265"/>
                  </a:lnTo>
                  <a:lnTo>
                    <a:pt x="763" y="2229"/>
                  </a:lnTo>
                  <a:lnTo>
                    <a:pt x="763" y="2192"/>
                  </a:lnTo>
                  <a:lnTo>
                    <a:pt x="763" y="2159"/>
                  </a:lnTo>
                  <a:lnTo>
                    <a:pt x="763" y="2137"/>
                  </a:lnTo>
                  <a:lnTo>
                    <a:pt x="763" y="2128"/>
                  </a:lnTo>
                  <a:lnTo>
                    <a:pt x="777" y="2134"/>
                  </a:lnTo>
                  <a:lnTo>
                    <a:pt x="766" y="2145"/>
                  </a:lnTo>
                  <a:lnTo>
                    <a:pt x="740" y="2167"/>
                  </a:lnTo>
                  <a:lnTo>
                    <a:pt x="705" y="2197"/>
                  </a:lnTo>
                  <a:lnTo>
                    <a:pt x="665" y="2231"/>
                  </a:lnTo>
                  <a:lnTo>
                    <a:pt x="626" y="2264"/>
                  </a:lnTo>
                  <a:lnTo>
                    <a:pt x="593" y="2292"/>
                  </a:lnTo>
                  <a:lnTo>
                    <a:pt x="571" y="2310"/>
                  </a:lnTo>
                  <a:cubicBezTo>
                    <a:pt x="570" y="2310"/>
                    <a:pt x="570" y="2310"/>
                    <a:pt x="569" y="2311"/>
                  </a:cubicBezTo>
                  <a:lnTo>
                    <a:pt x="563" y="2314"/>
                  </a:lnTo>
                  <a:cubicBezTo>
                    <a:pt x="560" y="2315"/>
                    <a:pt x="557" y="2315"/>
                    <a:pt x="555" y="2313"/>
                  </a:cubicBezTo>
                  <a:lnTo>
                    <a:pt x="553" y="2312"/>
                  </a:lnTo>
                  <a:lnTo>
                    <a:pt x="544" y="2307"/>
                  </a:lnTo>
                  <a:lnTo>
                    <a:pt x="522" y="2294"/>
                  </a:lnTo>
                  <a:lnTo>
                    <a:pt x="500" y="2281"/>
                  </a:lnTo>
                  <a:lnTo>
                    <a:pt x="493" y="2277"/>
                  </a:lnTo>
                  <a:cubicBezTo>
                    <a:pt x="492" y="2277"/>
                    <a:pt x="491" y="2275"/>
                    <a:pt x="490" y="2274"/>
                  </a:cubicBezTo>
                  <a:lnTo>
                    <a:pt x="489" y="2272"/>
                  </a:lnTo>
                  <a:lnTo>
                    <a:pt x="490" y="2274"/>
                  </a:lnTo>
                  <a:lnTo>
                    <a:pt x="482" y="2265"/>
                  </a:lnTo>
                  <a:cubicBezTo>
                    <a:pt x="482" y="2264"/>
                    <a:pt x="482" y="2264"/>
                    <a:pt x="482" y="2263"/>
                  </a:cubicBezTo>
                  <a:lnTo>
                    <a:pt x="471" y="2244"/>
                  </a:lnTo>
                  <a:lnTo>
                    <a:pt x="459" y="2225"/>
                  </a:lnTo>
                  <a:lnTo>
                    <a:pt x="454" y="2216"/>
                  </a:lnTo>
                  <a:lnTo>
                    <a:pt x="469" y="2214"/>
                  </a:lnTo>
                  <a:lnTo>
                    <a:pt x="468" y="2220"/>
                  </a:lnTo>
                  <a:lnTo>
                    <a:pt x="467" y="2235"/>
                  </a:lnTo>
                  <a:lnTo>
                    <a:pt x="466" y="2250"/>
                  </a:lnTo>
                  <a:lnTo>
                    <a:pt x="465" y="2257"/>
                  </a:lnTo>
                  <a:cubicBezTo>
                    <a:pt x="465" y="2259"/>
                    <a:pt x="464" y="2261"/>
                    <a:pt x="462" y="2262"/>
                  </a:cubicBezTo>
                  <a:cubicBezTo>
                    <a:pt x="460" y="2263"/>
                    <a:pt x="458" y="2264"/>
                    <a:pt x="456" y="2263"/>
                  </a:cubicBezTo>
                  <a:lnTo>
                    <a:pt x="447" y="2261"/>
                  </a:lnTo>
                  <a:lnTo>
                    <a:pt x="428" y="2256"/>
                  </a:lnTo>
                  <a:lnTo>
                    <a:pt x="410" y="2250"/>
                  </a:lnTo>
                  <a:lnTo>
                    <a:pt x="402" y="2248"/>
                  </a:lnTo>
                  <a:cubicBezTo>
                    <a:pt x="398" y="2247"/>
                    <a:pt x="395" y="2244"/>
                    <a:pt x="395" y="2240"/>
                  </a:cubicBezTo>
                  <a:lnTo>
                    <a:pt x="395" y="2237"/>
                  </a:lnTo>
                  <a:lnTo>
                    <a:pt x="395" y="2230"/>
                  </a:lnTo>
                  <a:lnTo>
                    <a:pt x="395" y="2207"/>
                  </a:lnTo>
                  <a:lnTo>
                    <a:pt x="395" y="2184"/>
                  </a:lnTo>
                  <a:lnTo>
                    <a:pt x="395" y="2177"/>
                  </a:lnTo>
                  <a:lnTo>
                    <a:pt x="395" y="2174"/>
                  </a:lnTo>
                  <a:lnTo>
                    <a:pt x="401" y="2182"/>
                  </a:lnTo>
                  <a:lnTo>
                    <a:pt x="391" y="2179"/>
                  </a:lnTo>
                  <a:lnTo>
                    <a:pt x="370" y="2173"/>
                  </a:lnTo>
                  <a:lnTo>
                    <a:pt x="348" y="2167"/>
                  </a:lnTo>
                  <a:lnTo>
                    <a:pt x="338" y="2164"/>
                  </a:lnTo>
                  <a:cubicBezTo>
                    <a:pt x="334" y="2163"/>
                    <a:pt x="332" y="2159"/>
                    <a:pt x="333" y="2155"/>
                  </a:cubicBezTo>
                  <a:lnTo>
                    <a:pt x="335" y="2147"/>
                  </a:lnTo>
                  <a:cubicBezTo>
                    <a:pt x="335" y="2146"/>
                    <a:pt x="335" y="2145"/>
                    <a:pt x="336" y="2144"/>
                  </a:cubicBezTo>
                  <a:lnTo>
                    <a:pt x="349" y="2126"/>
                  </a:lnTo>
                  <a:lnTo>
                    <a:pt x="363" y="2107"/>
                  </a:lnTo>
                  <a:lnTo>
                    <a:pt x="370" y="2096"/>
                  </a:lnTo>
                  <a:lnTo>
                    <a:pt x="372" y="2107"/>
                  </a:lnTo>
                  <a:lnTo>
                    <a:pt x="368" y="2104"/>
                  </a:lnTo>
                  <a:lnTo>
                    <a:pt x="360" y="2097"/>
                  </a:lnTo>
                  <a:lnTo>
                    <a:pt x="337" y="2072"/>
                  </a:lnTo>
                  <a:lnTo>
                    <a:pt x="313" y="2046"/>
                  </a:lnTo>
                  <a:lnTo>
                    <a:pt x="306" y="2037"/>
                  </a:lnTo>
                  <a:lnTo>
                    <a:pt x="304" y="2034"/>
                  </a:lnTo>
                  <a:lnTo>
                    <a:pt x="301" y="2030"/>
                  </a:lnTo>
                  <a:cubicBezTo>
                    <a:pt x="301" y="2030"/>
                    <a:pt x="301" y="2030"/>
                    <a:pt x="300" y="2029"/>
                  </a:cubicBezTo>
                  <a:lnTo>
                    <a:pt x="294" y="2018"/>
                  </a:lnTo>
                  <a:lnTo>
                    <a:pt x="278" y="1986"/>
                  </a:lnTo>
                  <a:lnTo>
                    <a:pt x="262" y="1954"/>
                  </a:lnTo>
                  <a:lnTo>
                    <a:pt x="257" y="1943"/>
                  </a:lnTo>
                  <a:lnTo>
                    <a:pt x="255" y="1939"/>
                  </a:lnTo>
                  <a:lnTo>
                    <a:pt x="265" y="1943"/>
                  </a:lnTo>
                  <a:lnTo>
                    <a:pt x="256" y="1946"/>
                  </a:lnTo>
                  <a:lnTo>
                    <a:pt x="236" y="1952"/>
                  </a:lnTo>
                  <a:lnTo>
                    <a:pt x="217" y="1958"/>
                  </a:lnTo>
                  <a:lnTo>
                    <a:pt x="218" y="1958"/>
                  </a:lnTo>
                  <a:lnTo>
                    <a:pt x="212" y="1961"/>
                  </a:lnTo>
                  <a:cubicBezTo>
                    <a:pt x="208" y="1962"/>
                    <a:pt x="204" y="1961"/>
                    <a:pt x="202" y="1958"/>
                  </a:cubicBezTo>
                  <a:lnTo>
                    <a:pt x="200" y="1955"/>
                  </a:lnTo>
                  <a:cubicBezTo>
                    <a:pt x="199" y="1954"/>
                    <a:pt x="199" y="1953"/>
                    <a:pt x="199" y="1952"/>
                  </a:cubicBezTo>
                  <a:lnTo>
                    <a:pt x="197" y="1943"/>
                  </a:lnTo>
                  <a:cubicBezTo>
                    <a:pt x="197" y="1943"/>
                    <a:pt x="197" y="1942"/>
                    <a:pt x="196" y="1942"/>
                  </a:cubicBezTo>
                  <a:lnTo>
                    <a:pt x="194" y="1915"/>
                  </a:lnTo>
                  <a:lnTo>
                    <a:pt x="193" y="1887"/>
                  </a:lnTo>
                  <a:lnTo>
                    <a:pt x="191" y="1877"/>
                  </a:lnTo>
                  <a:lnTo>
                    <a:pt x="191" y="1874"/>
                  </a:lnTo>
                  <a:lnTo>
                    <a:pt x="198" y="1882"/>
                  </a:lnTo>
                  <a:lnTo>
                    <a:pt x="195" y="1881"/>
                  </a:lnTo>
                  <a:lnTo>
                    <a:pt x="185" y="1880"/>
                  </a:lnTo>
                  <a:lnTo>
                    <a:pt x="156" y="1875"/>
                  </a:lnTo>
                  <a:lnTo>
                    <a:pt x="125" y="1869"/>
                  </a:lnTo>
                  <a:lnTo>
                    <a:pt x="116" y="1866"/>
                  </a:lnTo>
                  <a:cubicBezTo>
                    <a:pt x="116" y="1866"/>
                    <a:pt x="115" y="1866"/>
                    <a:pt x="115" y="1866"/>
                  </a:cubicBezTo>
                  <a:lnTo>
                    <a:pt x="111" y="1864"/>
                  </a:lnTo>
                  <a:cubicBezTo>
                    <a:pt x="108" y="1862"/>
                    <a:pt x="106" y="1859"/>
                    <a:pt x="106" y="1856"/>
                  </a:cubicBezTo>
                  <a:lnTo>
                    <a:pt x="106" y="1852"/>
                  </a:lnTo>
                  <a:lnTo>
                    <a:pt x="106" y="1837"/>
                  </a:lnTo>
                  <a:lnTo>
                    <a:pt x="103" y="1820"/>
                  </a:lnTo>
                  <a:lnTo>
                    <a:pt x="103" y="1813"/>
                  </a:lnTo>
                  <a:lnTo>
                    <a:pt x="111" y="1821"/>
                  </a:lnTo>
                  <a:lnTo>
                    <a:pt x="107" y="1821"/>
                  </a:lnTo>
                  <a:lnTo>
                    <a:pt x="109" y="1821"/>
                  </a:lnTo>
                  <a:lnTo>
                    <a:pt x="99" y="1823"/>
                  </a:lnTo>
                  <a:lnTo>
                    <a:pt x="70" y="1826"/>
                  </a:lnTo>
                  <a:lnTo>
                    <a:pt x="41" y="1829"/>
                  </a:lnTo>
                  <a:lnTo>
                    <a:pt x="32" y="1831"/>
                  </a:lnTo>
                  <a:cubicBezTo>
                    <a:pt x="32" y="1831"/>
                    <a:pt x="31" y="1831"/>
                    <a:pt x="30" y="1831"/>
                  </a:cubicBezTo>
                  <a:lnTo>
                    <a:pt x="26" y="1831"/>
                  </a:lnTo>
                  <a:cubicBezTo>
                    <a:pt x="23" y="1831"/>
                    <a:pt x="20" y="1829"/>
                    <a:pt x="19" y="1825"/>
                  </a:cubicBezTo>
                  <a:lnTo>
                    <a:pt x="18" y="1821"/>
                  </a:lnTo>
                  <a:lnTo>
                    <a:pt x="16" y="1809"/>
                  </a:lnTo>
                  <a:lnTo>
                    <a:pt x="10" y="1772"/>
                  </a:lnTo>
                  <a:lnTo>
                    <a:pt x="4" y="1735"/>
                  </a:lnTo>
                  <a:lnTo>
                    <a:pt x="2" y="1722"/>
                  </a:lnTo>
                  <a:lnTo>
                    <a:pt x="1" y="1716"/>
                  </a:lnTo>
                  <a:cubicBezTo>
                    <a:pt x="0" y="1712"/>
                    <a:pt x="2" y="1708"/>
                    <a:pt x="7" y="1707"/>
                  </a:cubicBezTo>
                  <a:lnTo>
                    <a:pt x="11" y="1706"/>
                  </a:lnTo>
                  <a:lnTo>
                    <a:pt x="8" y="1707"/>
                  </a:lnTo>
                  <a:lnTo>
                    <a:pt x="18" y="1701"/>
                  </a:lnTo>
                  <a:lnTo>
                    <a:pt x="49" y="1679"/>
                  </a:lnTo>
                  <a:lnTo>
                    <a:pt x="81" y="1657"/>
                  </a:lnTo>
                  <a:lnTo>
                    <a:pt x="92" y="1650"/>
                  </a:lnTo>
                  <a:lnTo>
                    <a:pt x="97" y="1647"/>
                  </a:lnTo>
                  <a:cubicBezTo>
                    <a:pt x="100" y="1645"/>
                    <a:pt x="104" y="1645"/>
                    <a:pt x="106" y="1647"/>
                  </a:cubicBezTo>
                  <a:cubicBezTo>
                    <a:pt x="109" y="1649"/>
                    <a:pt x="110" y="1653"/>
                    <a:pt x="109" y="1656"/>
                  </a:cubicBezTo>
                  <a:lnTo>
                    <a:pt x="108" y="1659"/>
                  </a:lnTo>
                  <a:lnTo>
                    <a:pt x="108" y="1655"/>
                  </a:lnTo>
                  <a:lnTo>
                    <a:pt x="109" y="1662"/>
                  </a:lnTo>
                  <a:lnTo>
                    <a:pt x="113" y="1684"/>
                  </a:lnTo>
                  <a:lnTo>
                    <a:pt x="117" y="1706"/>
                  </a:lnTo>
                  <a:lnTo>
                    <a:pt x="118" y="1712"/>
                  </a:lnTo>
                  <a:lnTo>
                    <a:pt x="116" y="1708"/>
                  </a:lnTo>
                  <a:lnTo>
                    <a:pt x="117" y="1709"/>
                  </a:lnTo>
                  <a:lnTo>
                    <a:pt x="116" y="1708"/>
                  </a:lnTo>
                  <a:lnTo>
                    <a:pt x="119" y="1710"/>
                  </a:lnTo>
                  <a:lnTo>
                    <a:pt x="115" y="1709"/>
                  </a:lnTo>
                  <a:lnTo>
                    <a:pt x="123" y="1709"/>
                  </a:lnTo>
                  <a:lnTo>
                    <a:pt x="146" y="1710"/>
                  </a:lnTo>
                  <a:lnTo>
                    <a:pt x="169" y="1710"/>
                  </a:lnTo>
                  <a:lnTo>
                    <a:pt x="177" y="1709"/>
                  </a:lnTo>
                  <a:lnTo>
                    <a:pt x="174" y="1710"/>
                  </a:lnTo>
                  <a:lnTo>
                    <a:pt x="177" y="1708"/>
                  </a:lnTo>
                  <a:lnTo>
                    <a:pt x="173" y="1714"/>
                  </a:lnTo>
                  <a:lnTo>
                    <a:pt x="173" y="1712"/>
                  </a:lnTo>
                  <a:lnTo>
                    <a:pt x="173" y="1704"/>
                  </a:lnTo>
                  <a:lnTo>
                    <a:pt x="173" y="1678"/>
                  </a:lnTo>
                  <a:lnTo>
                    <a:pt x="173" y="1650"/>
                  </a:lnTo>
                  <a:lnTo>
                    <a:pt x="173" y="1640"/>
                  </a:lnTo>
                  <a:lnTo>
                    <a:pt x="173" y="1635"/>
                  </a:lnTo>
                  <a:cubicBezTo>
                    <a:pt x="173" y="1633"/>
                    <a:pt x="175" y="1630"/>
                    <a:pt x="177" y="1629"/>
                  </a:cubicBezTo>
                  <a:cubicBezTo>
                    <a:pt x="179" y="1627"/>
                    <a:pt x="182" y="1627"/>
                    <a:pt x="184" y="1628"/>
                  </a:cubicBezTo>
                  <a:lnTo>
                    <a:pt x="189" y="1630"/>
                  </a:lnTo>
                  <a:lnTo>
                    <a:pt x="187" y="1629"/>
                  </a:lnTo>
                  <a:lnTo>
                    <a:pt x="200" y="1630"/>
                  </a:lnTo>
                  <a:lnTo>
                    <a:pt x="240" y="1631"/>
                  </a:lnTo>
                  <a:lnTo>
                    <a:pt x="278" y="1632"/>
                  </a:lnTo>
                  <a:lnTo>
                    <a:pt x="291" y="1632"/>
                  </a:lnTo>
                  <a:lnTo>
                    <a:pt x="296" y="1632"/>
                  </a:lnTo>
                  <a:lnTo>
                    <a:pt x="289" y="1637"/>
                  </a:lnTo>
                  <a:lnTo>
                    <a:pt x="292" y="1630"/>
                  </a:lnTo>
                  <a:lnTo>
                    <a:pt x="298" y="1616"/>
                  </a:lnTo>
                  <a:lnTo>
                    <a:pt x="304" y="1601"/>
                  </a:lnTo>
                  <a:lnTo>
                    <a:pt x="307" y="1594"/>
                  </a:lnTo>
                  <a:cubicBezTo>
                    <a:pt x="308" y="1593"/>
                    <a:pt x="309" y="1592"/>
                    <a:pt x="310" y="1591"/>
                  </a:cubicBezTo>
                  <a:lnTo>
                    <a:pt x="318" y="1585"/>
                  </a:lnTo>
                  <a:lnTo>
                    <a:pt x="337" y="1572"/>
                  </a:lnTo>
                  <a:lnTo>
                    <a:pt x="357" y="1557"/>
                  </a:lnTo>
                  <a:lnTo>
                    <a:pt x="368" y="1549"/>
                  </a:lnTo>
                  <a:cubicBezTo>
                    <a:pt x="370" y="1548"/>
                    <a:pt x="372" y="1547"/>
                    <a:pt x="374" y="1548"/>
                  </a:cubicBezTo>
                  <a:cubicBezTo>
                    <a:pt x="377" y="1548"/>
                    <a:pt x="379" y="1550"/>
                    <a:pt x="380" y="1552"/>
                  </a:cubicBezTo>
                  <a:lnTo>
                    <a:pt x="381" y="1554"/>
                  </a:lnTo>
                  <a:lnTo>
                    <a:pt x="376" y="1550"/>
                  </a:lnTo>
                  <a:lnTo>
                    <a:pt x="381" y="1552"/>
                  </a:lnTo>
                  <a:lnTo>
                    <a:pt x="401" y="1555"/>
                  </a:lnTo>
                  <a:lnTo>
                    <a:pt x="423" y="1557"/>
                  </a:lnTo>
                  <a:lnTo>
                    <a:pt x="422" y="1557"/>
                  </a:lnTo>
                  <a:lnTo>
                    <a:pt x="434" y="1556"/>
                  </a:lnTo>
                  <a:lnTo>
                    <a:pt x="426" y="1564"/>
                  </a:lnTo>
                  <a:lnTo>
                    <a:pt x="426" y="1562"/>
                  </a:lnTo>
                  <a:cubicBezTo>
                    <a:pt x="426" y="1561"/>
                    <a:pt x="427" y="1560"/>
                    <a:pt x="427" y="1559"/>
                  </a:cubicBezTo>
                  <a:lnTo>
                    <a:pt x="431" y="1551"/>
                  </a:lnTo>
                  <a:lnTo>
                    <a:pt x="443" y="1525"/>
                  </a:lnTo>
                  <a:lnTo>
                    <a:pt x="456" y="1497"/>
                  </a:lnTo>
                  <a:lnTo>
                    <a:pt x="460" y="1487"/>
                  </a:lnTo>
                  <a:lnTo>
                    <a:pt x="462" y="1482"/>
                  </a:lnTo>
                  <a:cubicBezTo>
                    <a:pt x="464" y="1479"/>
                    <a:pt x="468" y="1477"/>
                    <a:pt x="472" y="1478"/>
                  </a:cubicBezTo>
                  <a:lnTo>
                    <a:pt x="475" y="1479"/>
                  </a:lnTo>
                  <a:lnTo>
                    <a:pt x="472" y="1478"/>
                  </a:lnTo>
                  <a:lnTo>
                    <a:pt x="482" y="1479"/>
                  </a:lnTo>
                  <a:lnTo>
                    <a:pt x="508" y="1476"/>
                  </a:lnTo>
                  <a:lnTo>
                    <a:pt x="536" y="1472"/>
                  </a:lnTo>
                  <a:lnTo>
                    <a:pt x="545" y="1470"/>
                  </a:lnTo>
                  <a:lnTo>
                    <a:pt x="542" y="1471"/>
                  </a:lnTo>
                  <a:lnTo>
                    <a:pt x="545" y="1469"/>
                  </a:lnTo>
                  <a:lnTo>
                    <a:pt x="543" y="1471"/>
                  </a:lnTo>
                  <a:lnTo>
                    <a:pt x="546" y="1466"/>
                  </a:lnTo>
                  <a:lnTo>
                    <a:pt x="545" y="1468"/>
                  </a:lnTo>
                  <a:lnTo>
                    <a:pt x="552" y="1449"/>
                  </a:lnTo>
                  <a:lnTo>
                    <a:pt x="563" y="1424"/>
                  </a:lnTo>
                  <a:lnTo>
                    <a:pt x="576" y="1394"/>
                  </a:lnTo>
                  <a:lnTo>
                    <a:pt x="588" y="1364"/>
                  </a:lnTo>
                  <a:lnTo>
                    <a:pt x="599" y="1339"/>
                  </a:lnTo>
                  <a:lnTo>
                    <a:pt x="606" y="1319"/>
                  </a:lnTo>
                  <a:lnTo>
                    <a:pt x="609" y="1312"/>
                  </a:lnTo>
                  <a:lnTo>
                    <a:pt x="608" y="1315"/>
                  </a:lnTo>
                  <a:lnTo>
                    <a:pt x="608" y="1308"/>
                  </a:lnTo>
                  <a:lnTo>
                    <a:pt x="609" y="1288"/>
                  </a:lnTo>
                  <a:lnTo>
                    <a:pt x="609" y="1260"/>
                  </a:lnTo>
                  <a:lnTo>
                    <a:pt x="610" y="1228"/>
                  </a:lnTo>
                  <a:lnTo>
                    <a:pt x="611" y="1195"/>
                  </a:lnTo>
                  <a:lnTo>
                    <a:pt x="611" y="1167"/>
                  </a:lnTo>
                  <a:lnTo>
                    <a:pt x="612" y="1146"/>
                  </a:lnTo>
                  <a:lnTo>
                    <a:pt x="612" y="1137"/>
                  </a:lnTo>
                  <a:lnTo>
                    <a:pt x="615" y="1143"/>
                  </a:lnTo>
                  <a:lnTo>
                    <a:pt x="612" y="1140"/>
                  </a:lnTo>
                  <a:lnTo>
                    <a:pt x="605" y="1131"/>
                  </a:lnTo>
                  <a:lnTo>
                    <a:pt x="586" y="1104"/>
                  </a:lnTo>
                  <a:lnTo>
                    <a:pt x="568" y="1075"/>
                  </a:lnTo>
                  <a:lnTo>
                    <a:pt x="562" y="1066"/>
                  </a:lnTo>
                  <a:cubicBezTo>
                    <a:pt x="561" y="1065"/>
                    <a:pt x="561" y="1064"/>
                    <a:pt x="561" y="1063"/>
                  </a:cubicBezTo>
                  <a:lnTo>
                    <a:pt x="560" y="1060"/>
                  </a:lnTo>
                  <a:lnTo>
                    <a:pt x="559" y="1057"/>
                  </a:lnTo>
                  <a:cubicBezTo>
                    <a:pt x="559" y="1056"/>
                    <a:pt x="558" y="1055"/>
                    <a:pt x="559" y="1054"/>
                  </a:cubicBezTo>
                  <a:lnTo>
                    <a:pt x="560" y="1045"/>
                  </a:lnTo>
                  <a:lnTo>
                    <a:pt x="563" y="1018"/>
                  </a:lnTo>
                  <a:lnTo>
                    <a:pt x="567" y="993"/>
                  </a:lnTo>
                  <a:lnTo>
                    <a:pt x="568" y="984"/>
                  </a:lnTo>
                  <a:cubicBezTo>
                    <a:pt x="568" y="983"/>
                    <a:pt x="568" y="982"/>
                    <a:pt x="568" y="982"/>
                  </a:cubicBezTo>
                  <a:lnTo>
                    <a:pt x="569" y="979"/>
                  </a:lnTo>
                  <a:cubicBezTo>
                    <a:pt x="570" y="977"/>
                    <a:pt x="571" y="975"/>
                    <a:pt x="573" y="974"/>
                  </a:cubicBezTo>
                  <a:lnTo>
                    <a:pt x="577" y="972"/>
                  </a:lnTo>
                  <a:lnTo>
                    <a:pt x="576" y="973"/>
                  </a:lnTo>
                  <a:lnTo>
                    <a:pt x="585" y="966"/>
                  </a:lnTo>
                  <a:lnTo>
                    <a:pt x="615" y="947"/>
                  </a:lnTo>
                  <a:lnTo>
                    <a:pt x="644" y="928"/>
                  </a:lnTo>
                  <a:lnTo>
                    <a:pt x="653" y="921"/>
                  </a:lnTo>
                  <a:cubicBezTo>
                    <a:pt x="653" y="921"/>
                    <a:pt x="653" y="921"/>
                    <a:pt x="654" y="920"/>
                  </a:cubicBezTo>
                  <a:lnTo>
                    <a:pt x="658" y="918"/>
                  </a:lnTo>
                  <a:lnTo>
                    <a:pt x="654" y="927"/>
                  </a:lnTo>
                  <a:lnTo>
                    <a:pt x="652" y="919"/>
                  </a:lnTo>
                  <a:lnTo>
                    <a:pt x="647" y="900"/>
                  </a:lnTo>
                  <a:lnTo>
                    <a:pt x="642" y="880"/>
                  </a:lnTo>
                  <a:lnTo>
                    <a:pt x="640" y="871"/>
                  </a:lnTo>
                  <a:lnTo>
                    <a:pt x="641" y="874"/>
                  </a:lnTo>
                  <a:lnTo>
                    <a:pt x="638" y="870"/>
                  </a:lnTo>
                  <a:lnTo>
                    <a:pt x="630" y="860"/>
                  </a:lnTo>
                  <a:lnTo>
                    <a:pt x="606" y="830"/>
                  </a:lnTo>
                  <a:lnTo>
                    <a:pt x="581" y="799"/>
                  </a:lnTo>
                  <a:lnTo>
                    <a:pt x="573" y="789"/>
                  </a:lnTo>
                  <a:lnTo>
                    <a:pt x="570" y="785"/>
                  </a:lnTo>
                  <a:cubicBezTo>
                    <a:pt x="568" y="782"/>
                    <a:pt x="568" y="779"/>
                    <a:pt x="570" y="776"/>
                  </a:cubicBezTo>
                  <a:lnTo>
                    <a:pt x="575" y="768"/>
                  </a:lnTo>
                  <a:lnTo>
                    <a:pt x="589" y="752"/>
                  </a:lnTo>
                  <a:lnTo>
                    <a:pt x="608" y="726"/>
                  </a:lnTo>
                  <a:lnTo>
                    <a:pt x="631" y="699"/>
                  </a:lnTo>
                  <a:lnTo>
                    <a:pt x="653" y="669"/>
                  </a:lnTo>
                  <a:lnTo>
                    <a:pt x="673" y="644"/>
                  </a:lnTo>
                  <a:lnTo>
                    <a:pt x="688" y="627"/>
                  </a:lnTo>
                  <a:lnTo>
                    <a:pt x="694" y="620"/>
                  </a:lnTo>
                  <a:lnTo>
                    <a:pt x="695" y="631"/>
                  </a:lnTo>
                  <a:lnTo>
                    <a:pt x="692" y="628"/>
                  </a:lnTo>
                  <a:cubicBezTo>
                    <a:pt x="691" y="628"/>
                    <a:pt x="691" y="627"/>
                    <a:pt x="691" y="627"/>
                  </a:cubicBezTo>
                  <a:lnTo>
                    <a:pt x="685" y="619"/>
                  </a:lnTo>
                  <a:lnTo>
                    <a:pt x="672" y="596"/>
                  </a:lnTo>
                  <a:lnTo>
                    <a:pt x="661" y="573"/>
                  </a:lnTo>
                  <a:lnTo>
                    <a:pt x="657" y="567"/>
                  </a:lnTo>
                  <a:lnTo>
                    <a:pt x="655" y="564"/>
                  </a:lnTo>
                  <a:cubicBezTo>
                    <a:pt x="653" y="562"/>
                    <a:pt x="653" y="559"/>
                    <a:pt x="654" y="556"/>
                  </a:cubicBezTo>
                  <a:lnTo>
                    <a:pt x="656" y="551"/>
                  </a:lnTo>
                  <a:lnTo>
                    <a:pt x="661" y="541"/>
                  </a:lnTo>
                  <a:lnTo>
                    <a:pt x="665" y="528"/>
                  </a:lnTo>
                  <a:lnTo>
                    <a:pt x="667" y="523"/>
                  </a:lnTo>
                  <a:lnTo>
                    <a:pt x="667" y="529"/>
                  </a:lnTo>
                  <a:lnTo>
                    <a:pt x="665" y="525"/>
                  </a:lnTo>
                  <a:lnTo>
                    <a:pt x="659" y="512"/>
                  </a:lnTo>
                  <a:lnTo>
                    <a:pt x="641" y="472"/>
                  </a:lnTo>
                  <a:lnTo>
                    <a:pt x="624" y="430"/>
                  </a:lnTo>
                  <a:lnTo>
                    <a:pt x="619" y="417"/>
                  </a:lnTo>
                  <a:cubicBezTo>
                    <a:pt x="619" y="417"/>
                    <a:pt x="619" y="416"/>
                    <a:pt x="619" y="416"/>
                  </a:cubicBezTo>
                  <a:lnTo>
                    <a:pt x="618" y="411"/>
                  </a:lnTo>
                  <a:lnTo>
                    <a:pt x="617" y="407"/>
                  </a:lnTo>
                  <a:cubicBezTo>
                    <a:pt x="617" y="407"/>
                    <a:pt x="616" y="406"/>
                    <a:pt x="616" y="405"/>
                  </a:cubicBezTo>
                  <a:lnTo>
                    <a:pt x="616" y="395"/>
                  </a:lnTo>
                  <a:lnTo>
                    <a:pt x="617" y="358"/>
                  </a:lnTo>
                  <a:lnTo>
                    <a:pt x="619" y="306"/>
                  </a:lnTo>
                  <a:lnTo>
                    <a:pt x="622" y="247"/>
                  </a:lnTo>
                  <a:lnTo>
                    <a:pt x="625" y="188"/>
                  </a:lnTo>
                  <a:lnTo>
                    <a:pt x="628" y="136"/>
                  </a:lnTo>
                  <a:lnTo>
                    <a:pt x="630" y="99"/>
                  </a:lnTo>
                  <a:lnTo>
                    <a:pt x="631" y="89"/>
                  </a:lnTo>
                  <a:lnTo>
                    <a:pt x="631" y="85"/>
                  </a:lnTo>
                  <a:cubicBezTo>
                    <a:pt x="631" y="82"/>
                    <a:pt x="634" y="79"/>
                    <a:pt x="637" y="78"/>
                  </a:cubicBezTo>
                  <a:lnTo>
                    <a:pt x="644" y="75"/>
                  </a:lnTo>
                  <a:lnTo>
                    <a:pt x="664" y="66"/>
                  </a:lnTo>
                  <a:lnTo>
                    <a:pt x="692" y="54"/>
                  </a:lnTo>
                  <a:lnTo>
                    <a:pt x="725" y="40"/>
                  </a:lnTo>
                  <a:lnTo>
                    <a:pt x="758" y="26"/>
                  </a:lnTo>
                  <a:lnTo>
                    <a:pt x="787" y="14"/>
                  </a:lnTo>
                  <a:lnTo>
                    <a:pt x="809" y="5"/>
                  </a:lnTo>
                  <a:lnTo>
                    <a:pt x="818" y="2"/>
                  </a:lnTo>
                  <a:cubicBezTo>
                    <a:pt x="822" y="0"/>
                    <a:pt x="827" y="3"/>
                    <a:pt x="828" y="7"/>
                  </a:cubicBezTo>
                  <a:lnTo>
                    <a:pt x="829" y="10"/>
                  </a:lnTo>
                  <a:lnTo>
                    <a:pt x="828" y="8"/>
                  </a:lnTo>
                  <a:lnTo>
                    <a:pt x="834" y="17"/>
                  </a:lnTo>
                  <a:lnTo>
                    <a:pt x="854" y="42"/>
                  </a:lnTo>
                  <a:lnTo>
                    <a:pt x="875" y="69"/>
                  </a:lnTo>
                  <a:lnTo>
                    <a:pt x="881" y="77"/>
                  </a:lnTo>
                  <a:lnTo>
                    <a:pt x="884" y="80"/>
                  </a:lnTo>
                  <a:cubicBezTo>
                    <a:pt x="885" y="81"/>
                    <a:pt x="886" y="83"/>
                    <a:pt x="886" y="84"/>
                  </a:cubicBezTo>
                  <a:lnTo>
                    <a:pt x="887" y="93"/>
                  </a:lnTo>
                  <a:lnTo>
                    <a:pt x="888" y="113"/>
                  </a:lnTo>
                  <a:lnTo>
                    <a:pt x="890" y="141"/>
                  </a:lnTo>
                  <a:lnTo>
                    <a:pt x="893" y="174"/>
                  </a:lnTo>
                  <a:lnTo>
                    <a:pt x="895" y="207"/>
                  </a:lnTo>
                  <a:lnTo>
                    <a:pt x="897" y="235"/>
                  </a:lnTo>
                  <a:lnTo>
                    <a:pt x="898" y="254"/>
                  </a:lnTo>
                  <a:lnTo>
                    <a:pt x="899" y="262"/>
                  </a:lnTo>
                  <a:lnTo>
                    <a:pt x="901" y="269"/>
                  </a:lnTo>
                  <a:lnTo>
                    <a:pt x="907" y="290"/>
                  </a:lnTo>
                  <a:lnTo>
                    <a:pt x="915" y="319"/>
                  </a:lnTo>
                  <a:lnTo>
                    <a:pt x="924" y="353"/>
                  </a:lnTo>
                  <a:lnTo>
                    <a:pt x="934" y="387"/>
                  </a:lnTo>
                  <a:lnTo>
                    <a:pt x="942" y="416"/>
                  </a:lnTo>
                  <a:lnTo>
                    <a:pt x="949" y="437"/>
                  </a:lnTo>
                  <a:lnTo>
                    <a:pt x="952" y="445"/>
                  </a:lnTo>
                  <a:lnTo>
                    <a:pt x="944" y="439"/>
                  </a:lnTo>
                  <a:lnTo>
                    <a:pt x="950" y="439"/>
                  </a:lnTo>
                  <a:lnTo>
                    <a:pt x="968" y="438"/>
                  </a:lnTo>
                  <a:lnTo>
                    <a:pt x="994" y="437"/>
                  </a:lnTo>
                  <a:lnTo>
                    <a:pt x="1024" y="437"/>
                  </a:lnTo>
                  <a:lnTo>
                    <a:pt x="1054" y="436"/>
                  </a:lnTo>
                  <a:lnTo>
                    <a:pt x="1081" y="435"/>
                  </a:lnTo>
                  <a:lnTo>
                    <a:pt x="1100" y="434"/>
                  </a:lnTo>
                  <a:lnTo>
                    <a:pt x="1109" y="434"/>
                  </a:lnTo>
                  <a:cubicBezTo>
                    <a:pt x="1112" y="434"/>
                    <a:pt x="1115" y="436"/>
                    <a:pt x="1116" y="439"/>
                  </a:cubicBezTo>
                  <a:cubicBezTo>
                    <a:pt x="1118" y="441"/>
                    <a:pt x="1118" y="444"/>
                    <a:pt x="1116" y="447"/>
                  </a:cubicBezTo>
                  <a:lnTo>
                    <a:pt x="1113" y="452"/>
                  </a:lnTo>
                  <a:lnTo>
                    <a:pt x="1114" y="448"/>
                  </a:lnTo>
                  <a:lnTo>
                    <a:pt x="1113" y="460"/>
                  </a:lnTo>
                  <a:lnTo>
                    <a:pt x="1112" y="470"/>
                  </a:lnTo>
                  <a:lnTo>
                    <a:pt x="1112" y="475"/>
                  </a:lnTo>
                  <a:cubicBezTo>
                    <a:pt x="1112" y="477"/>
                    <a:pt x="1112" y="478"/>
                    <a:pt x="1112" y="479"/>
                  </a:cubicBezTo>
                  <a:lnTo>
                    <a:pt x="1109" y="484"/>
                  </a:lnTo>
                  <a:lnTo>
                    <a:pt x="1104" y="498"/>
                  </a:lnTo>
                  <a:lnTo>
                    <a:pt x="1098" y="511"/>
                  </a:lnTo>
                  <a:lnTo>
                    <a:pt x="1095" y="517"/>
                  </a:lnTo>
                  <a:lnTo>
                    <a:pt x="1085" y="506"/>
                  </a:lnTo>
                  <a:lnTo>
                    <a:pt x="1187" y="477"/>
                  </a:lnTo>
                  <a:cubicBezTo>
                    <a:pt x="1190" y="476"/>
                    <a:pt x="1192" y="477"/>
                    <a:pt x="1194" y="478"/>
                  </a:cubicBezTo>
                  <a:cubicBezTo>
                    <a:pt x="1196" y="479"/>
                    <a:pt x="1197" y="482"/>
                    <a:pt x="1197" y="484"/>
                  </a:cubicBezTo>
                  <a:lnTo>
                    <a:pt x="1200" y="578"/>
                  </a:lnTo>
                  <a:cubicBezTo>
                    <a:pt x="1200" y="579"/>
                    <a:pt x="1200" y="580"/>
                    <a:pt x="1200" y="580"/>
                  </a:cubicBezTo>
                  <a:lnTo>
                    <a:pt x="1175" y="693"/>
                  </a:lnTo>
                  <a:cubicBezTo>
                    <a:pt x="1175" y="695"/>
                    <a:pt x="1174" y="696"/>
                    <a:pt x="1173" y="697"/>
                  </a:cubicBezTo>
                  <a:lnTo>
                    <a:pt x="1101" y="7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Freeform 41"/>
            <p:cNvSpPr>
              <a:spLocks/>
            </p:cNvSpPr>
            <p:nvPr/>
          </p:nvSpPr>
          <p:spPr bwMode="auto">
            <a:xfrm>
              <a:off x="6194426" y="2465387"/>
              <a:ext cx="765175" cy="1244600"/>
            </a:xfrm>
            <a:custGeom>
              <a:avLst/>
              <a:gdLst>
                <a:gd name="T0" fmla="*/ 1184 w 1184"/>
                <a:gd name="T1" fmla="*/ 569 h 2320"/>
                <a:gd name="T2" fmla="*/ 1079 w 1184"/>
                <a:gd name="T3" fmla="*/ 504 h 2320"/>
                <a:gd name="T4" fmla="*/ 1101 w 1184"/>
                <a:gd name="T5" fmla="*/ 433 h 2320"/>
                <a:gd name="T6" fmla="*/ 883 w 1184"/>
                <a:gd name="T7" fmla="*/ 254 h 2320"/>
                <a:gd name="T8" fmla="*/ 812 w 1184"/>
                <a:gd name="T9" fmla="*/ 0 h 2320"/>
                <a:gd name="T10" fmla="*/ 617 w 1184"/>
                <a:gd name="T11" fmla="*/ 400 h 2320"/>
                <a:gd name="T12" fmla="*/ 653 w 1184"/>
                <a:gd name="T13" fmla="*/ 550 h 2320"/>
                <a:gd name="T14" fmla="*/ 568 w 1184"/>
                <a:gd name="T15" fmla="*/ 771 h 2320"/>
                <a:gd name="T16" fmla="*/ 653 w 1184"/>
                <a:gd name="T17" fmla="*/ 916 h 2320"/>
                <a:gd name="T18" fmla="*/ 559 w 1184"/>
                <a:gd name="T19" fmla="*/ 1048 h 2320"/>
                <a:gd name="T20" fmla="*/ 608 w 1184"/>
                <a:gd name="T21" fmla="*/ 1306 h 2320"/>
                <a:gd name="T22" fmla="*/ 461 w 1184"/>
                <a:gd name="T23" fmla="*/ 1476 h 2320"/>
                <a:gd name="T24" fmla="*/ 364 w 1184"/>
                <a:gd name="T25" fmla="*/ 1546 h 2320"/>
                <a:gd name="T26" fmla="*/ 288 w 1184"/>
                <a:gd name="T27" fmla="*/ 1631 h 2320"/>
                <a:gd name="T28" fmla="*/ 173 w 1184"/>
                <a:gd name="T29" fmla="*/ 1705 h 2320"/>
                <a:gd name="T30" fmla="*/ 93 w 1184"/>
                <a:gd name="T31" fmla="*/ 1644 h 2320"/>
                <a:gd name="T32" fmla="*/ 18 w 1184"/>
                <a:gd name="T33" fmla="*/ 1814 h 2320"/>
                <a:gd name="T34" fmla="*/ 106 w 1184"/>
                <a:gd name="T35" fmla="*/ 1847 h 2320"/>
                <a:gd name="T36" fmla="*/ 200 w 1184"/>
                <a:gd name="T37" fmla="*/ 1944 h 2320"/>
                <a:gd name="T38" fmla="*/ 302 w 1184"/>
                <a:gd name="T39" fmla="*/ 2020 h 2320"/>
                <a:gd name="T40" fmla="*/ 332 w 1184"/>
                <a:gd name="T41" fmla="*/ 2147 h 2320"/>
                <a:gd name="T42" fmla="*/ 395 w 1184"/>
                <a:gd name="T43" fmla="*/ 2231 h 2320"/>
                <a:gd name="T44" fmla="*/ 453 w 1184"/>
                <a:gd name="T45" fmla="*/ 2203 h 2320"/>
                <a:gd name="T46" fmla="*/ 551 w 1184"/>
                <a:gd name="T47" fmla="*/ 2297 h 2320"/>
                <a:gd name="T48" fmla="*/ 763 w 1184"/>
                <a:gd name="T49" fmla="*/ 2320 h 2320"/>
                <a:gd name="T50" fmla="*/ 839 w 1184"/>
                <a:gd name="T51" fmla="*/ 2264 h 2320"/>
                <a:gd name="T52" fmla="*/ 892 w 1184"/>
                <a:gd name="T53" fmla="*/ 2307 h 2320"/>
                <a:gd name="T54" fmla="*/ 972 w 1184"/>
                <a:gd name="T55" fmla="*/ 2292 h 2320"/>
                <a:gd name="T56" fmla="*/ 967 w 1184"/>
                <a:gd name="T57" fmla="*/ 1883 h 2320"/>
                <a:gd name="T58" fmla="*/ 839 w 1184"/>
                <a:gd name="T59" fmla="*/ 1565 h 2320"/>
                <a:gd name="T60" fmla="*/ 741 w 1184"/>
                <a:gd name="T61" fmla="*/ 1334 h 2320"/>
                <a:gd name="T62" fmla="*/ 697 w 1184"/>
                <a:gd name="T63" fmla="*/ 1128 h 2320"/>
                <a:gd name="T64" fmla="*/ 821 w 1184"/>
                <a:gd name="T65" fmla="*/ 1005 h 2320"/>
                <a:gd name="T66" fmla="*/ 875 w 1184"/>
                <a:gd name="T67" fmla="*/ 906 h 2320"/>
                <a:gd name="T68" fmla="*/ 746 w 1184"/>
                <a:gd name="T69" fmla="*/ 573 h 2320"/>
                <a:gd name="T70" fmla="*/ 941 w 1184"/>
                <a:gd name="T71" fmla="*/ 598 h 2320"/>
                <a:gd name="T72" fmla="*/ 1159 w 1184"/>
                <a:gd name="T73" fmla="*/ 682 h 23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84"/>
                <a:gd name="T112" fmla="*/ 0 h 2320"/>
                <a:gd name="T113" fmla="*/ 1184 w 1184"/>
                <a:gd name="T114" fmla="*/ 2320 h 23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84" h="2320">
                  <a:moveTo>
                    <a:pt x="1159" y="682"/>
                  </a:moveTo>
                  <a:lnTo>
                    <a:pt x="1184" y="569"/>
                  </a:lnTo>
                  <a:lnTo>
                    <a:pt x="1181" y="475"/>
                  </a:lnTo>
                  <a:lnTo>
                    <a:pt x="1079" y="504"/>
                  </a:lnTo>
                  <a:cubicBezTo>
                    <a:pt x="1079" y="504"/>
                    <a:pt x="1096" y="466"/>
                    <a:pt x="1096" y="466"/>
                  </a:cubicBezTo>
                  <a:cubicBezTo>
                    <a:pt x="1096" y="466"/>
                    <a:pt x="1096" y="433"/>
                    <a:pt x="1101" y="433"/>
                  </a:cubicBezTo>
                  <a:cubicBezTo>
                    <a:pt x="1096" y="433"/>
                    <a:pt x="933" y="438"/>
                    <a:pt x="936" y="438"/>
                  </a:cubicBezTo>
                  <a:cubicBezTo>
                    <a:pt x="933" y="438"/>
                    <a:pt x="883" y="254"/>
                    <a:pt x="883" y="254"/>
                  </a:cubicBezTo>
                  <a:cubicBezTo>
                    <a:pt x="883" y="254"/>
                    <a:pt x="870" y="76"/>
                    <a:pt x="870" y="76"/>
                  </a:cubicBezTo>
                  <a:cubicBezTo>
                    <a:pt x="870" y="76"/>
                    <a:pt x="807" y="0"/>
                    <a:pt x="812" y="0"/>
                  </a:cubicBezTo>
                  <a:cubicBezTo>
                    <a:pt x="807" y="0"/>
                    <a:pt x="631" y="76"/>
                    <a:pt x="631" y="76"/>
                  </a:cubicBezTo>
                  <a:cubicBezTo>
                    <a:pt x="631" y="76"/>
                    <a:pt x="612" y="400"/>
                    <a:pt x="617" y="400"/>
                  </a:cubicBezTo>
                  <a:cubicBezTo>
                    <a:pt x="612" y="400"/>
                    <a:pt x="666" y="517"/>
                    <a:pt x="666" y="517"/>
                  </a:cubicBezTo>
                  <a:cubicBezTo>
                    <a:pt x="666" y="517"/>
                    <a:pt x="653" y="550"/>
                    <a:pt x="653" y="550"/>
                  </a:cubicBezTo>
                  <a:cubicBezTo>
                    <a:pt x="653" y="550"/>
                    <a:pt x="688" y="616"/>
                    <a:pt x="692" y="616"/>
                  </a:cubicBezTo>
                  <a:cubicBezTo>
                    <a:pt x="688" y="616"/>
                    <a:pt x="568" y="771"/>
                    <a:pt x="568" y="771"/>
                  </a:cubicBezTo>
                  <a:cubicBezTo>
                    <a:pt x="568" y="771"/>
                    <a:pt x="639" y="860"/>
                    <a:pt x="639" y="860"/>
                  </a:cubicBezTo>
                  <a:cubicBezTo>
                    <a:pt x="639" y="860"/>
                    <a:pt x="653" y="916"/>
                    <a:pt x="653" y="916"/>
                  </a:cubicBezTo>
                  <a:cubicBezTo>
                    <a:pt x="653" y="916"/>
                    <a:pt x="568" y="972"/>
                    <a:pt x="568" y="972"/>
                  </a:cubicBezTo>
                  <a:cubicBezTo>
                    <a:pt x="568" y="972"/>
                    <a:pt x="555" y="1048"/>
                    <a:pt x="559" y="1048"/>
                  </a:cubicBezTo>
                  <a:cubicBezTo>
                    <a:pt x="555" y="1048"/>
                    <a:pt x="612" y="1132"/>
                    <a:pt x="612" y="1128"/>
                  </a:cubicBezTo>
                  <a:cubicBezTo>
                    <a:pt x="612" y="1132"/>
                    <a:pt x="608" y="1306"/>
                    <a:pt x="608" y="1306"/>
                  </a:cubicBezTo>
                  <a:cubicBezTo>
                    <a:pt x="608" y="1306"/>
                    <a:pt x="541" y="1471"/>
                    <a:pt x="541" y="1466"/>
                  </a:cubicBezTo>
                  <a:cubicBezTo>
                    <a:pt x="541" y="1471"/>
                    <a:pt x="461" y="1480"/>
                    <a:pt x="461" y="1476"/>
                  </a:cubicBezTo>
                  <a:cubicBezTo>
                    <a:pt x="461" y="1480"/>
                    <a:pt x="422" y="1560"/>
                    <a:pt x="426" y="1555"/>
                  </a:cubicBezTo>
                  <a:cubicBezTo>
                    <a:pt x="422" y="1560"/>
                    <a:pt x="359" y="1550"/>
                    <a:pt x="364" y="1546"/>
                  </a:cubicBezTo>
                  <a:cubicBezTo>
                    <a:pt x="359" y="1550"/>
                    <a:pt x="306" y="1588"/>
                    <a:pt x="306" y="1588"/>
                  </a:cubicBezTo>
                  <a:cubicBezTo>
                    <a:pt x="306" y="1588"/>
                    <a:pt x="288" y="1631"/>
                    <a:pt x="288" y="1631"/>
                  </a:cubicBezTo>
                  <a:cubicBezTo>
                    <a:pt x="288" y="1631"/>
                    <a:pt x="173" y="1631"/>
                    <a:pt x="173" y="1626"/>
                  </a:cubicBezTo>
                  <a:cubicBezTo>
                    <a:pt x="173" y="1631"/>
                    <a:pt x="173" y="1710"/>
                    <a:pt x="173" y="1705"/>
                  </a:cubicBezTo>
                  <a:cubicBezTo>
                    <a:pt x="173" y="1710"/>
                    <a:pt x="103" y="1710"/>
                    <a:pt x="103" y="1705"/>
                  </a:cubicBezTo>
                  <a:cubicBezTo>
                    <a:pt x="103" y="1710"/>
                    <a:pt x="89" y="1644"/>
                    <a:pt x="93" y="1644"/>
                  </a:cubicBezTo>
                  <a:cubicBezTo>
                    <a:pt x="89" y="1644"/>
                    <a:pt x="0" y="1710"/>
                    <a:pt x="0" y="1705"/>
                  </a:cubicBezTo>
                  <a:cubicBezTo>
                    <a:pt x="0" y="1710"/>
                    <a:pt x="18" y="1814"/>
                    <a:pt x="18" y="1814"/>
                  </a:cubicBezTo>
                  <a:cubicBezTo>
                    <a:pt x="18" y="1814"/>
                    <a:pt x="103" y="1804"/>
                    <a:pt x="103" y="1804"/>
                  </a:cubicBezTo>
                  <a:cubicBezTo>
                    <a:pt x="103" y="1804"/>
                    <a:pt x="106" y="1852"/>
                    <a:pt x="106" y="1847"/>
                  </a:cubicBezTo>
                  <a:cubicBezTo>
                    <a:pt x="106" y="1852"/>
                    <a:pt x="191" y="1865"/>
                    <a:pt x="191" y="1865"/>
                  </a:cubicBezTo>
                  <a:cubicBezTo>
                    <a:pt x="191" y="1865"/>
                    <a:pt x="195" y="1944"/>
                    <a:pt x="200" y="1944"/>
                  </a:cubicBezTo>
                  <a:cubicBezTo>
                    <a:pt x="195" y="1944"/>
                    <a:pt x="254" y="1926"/>
                    <a:pt x="254" y="1926"/>
                  </a:cubicBezTo>
                  <a:cubicBezTo>
                    <a:pt x="254" y="1926"/>
                    <a:pt x="298" y="2020"/>
                    <a:pt x="302" y="2020"/>
                  </a:cubicBezTo>
                  <a:cubicBezTo>
                    <a:pt x="298" y="2020"/>
                    <a:pt x="368" y="2096"/>
                    <a:pt x="368" y="2091"/>
                  </a:cubicBezTo>
                  <a:cubicBezTo>
                    <a:pt x="368" y="2096"/>
                    <a:pt x="324" y="2147"/>
                    <a:pt x="332" y="2147"/>
                  </a:cubicBezTo>
                  <a:cubicBezTo>
                    <a:pt x="332" y="2147"/>
                    <a:pt x="395" y="2165"/>
                    <a:pt x="395" y="2165"/>
                  </a:cubicBezTo>
                  <a:cubicBezTo>
                    <a:pt x="395" y="2165"/>
                    <a:pt x="395" y="2231"/>
                    <a:pt x="395" y="2231"/>
                  </a:cubicBezTo>
                  <a:cubicBezTo>
                    <a:pt x="395" y="2231"/>
                    <a:pt x="449" y="2246"/>
                    <a:pt x="449" y="2246"/>
                  </a:cubicBezTo>
                  <a:cubicBezTo>
                    <a:pt x="449" y="2246"/>
                    <a:pt x="453" y="2203"/>
                    <a:pt x="453" y="2203"/>
                  </a:cubicBezTo>
                  <a:cubicBezTo>
                    <a:pt x="453" y="2203"/>
                    <a:pt x="483" y="2259"/>
                    <a:pt x="488" y="2259"/>
                  </a:cubicBezTo>
                  <a:cubicBezTo>
                    <a:pt x="483" y="2259"/>
                    <a:pt x="551" y="2297"/>
                    <a:pt x="551" y="2297"/>
                  </a:cubicBezTo>
                  <a:cubicBezTo>
                    <a:pt x="541" y="2311"/>
                    <a:pt x="758" y="2124"/>
                    <a:pt x="763" y="2119"/>
                  </a:cubicBezTo>
                  <a:cubicBezTo>
                    <a:pt x="763" y="2119"/>
                    <a:pt x="763" y="2320"/>
                    <a:pt x="763" y="2320"/>
                  </a:cubicBezTo>
                  <a:cubicBezTo>
                    <a:pt x="763" y="2320"/>
                    <a:pt x="821" y="2316"/>
                    <a:pt x="826" y="2316"/>
                  </a:cubicBezTo>
                  <a:cubicBezTo>
                    <a:pt x="821" y="2316"/>
                    <a:pt x="834" y="2264"/>
                    <a:pt x="839" y="2264"/>
                  </a:cubicBezTo>
                  <a:cubicBezTo>
                    <a:pt x="834" y="2264"/>
                    <a:pt x="857" y="2189"/>
                    <a:pt x="857" y="2189"/>
                  </a:cubicBezTo>
                  <a:cubicBezTo>
                    <a:pt x="857" y="2189"/>
                    <a:pt x="892" y="2311"/>
                    <a:pt x="892" y="2307"/>
                  </a:cubicBezTo>
                  <a:cubicBezTo>
                    <a:pt x="892" y="2307"/>
                    <a:pt x="941" y="2198"/>
                    <a:pt x="941" y="2198"/>
                  </a:cubicBezTo>
                  <a:cubicBezTo>
                    <a:pt x="941" y="2198"/>
                    <a:pt x="972" y="2283"/>
                    <a:pt x="972" y="2292"/>
                  </a:cubicBezTo>
                  <a:cubicBezTo>
                    <a:pt x="972" y="2297"/>
                    <a:pt x="1025" y="2279"/>
                    <a:pt x="1038" y="2274"/>
                  </a:cubicBezTo>
                  <a:cubicBezTo>
                    <a:pt x="1034" y="2279"/>
                    <a:pt x="967" y="1883"/>
                    <a:pt x="967" y="1883"/>
                  </a:cubicBezTo>
                  <a:cubicBezTo>
                    <a:pt x="967" y="1883"/>
                    <a:pt x="950" y="1715"/>
                    <a:pt x="950" y="1710"/>
                  </a:cubicBezTo>
                  <a:cubicBezTo>
                    <a:pt x="950" y="1715"/>
                    <a:pt x="839" y="1565"/>
                    <a:pt x="839" y="1565"/>
                  </a:cubicBezTo>
                  <a:cubicBezTo>
                    <a:pt x="839" y="1565"/>
                    <a:pt x="892" y="1363"/>
                    <a:pt x="897" y="1363"/>
                  </a:cubicBezTo>
                  <a:cubicBezTo>
                    <a:pt x="892" y="1363"/>
                    <a:pt x="741" y="1334"/>
                    <a:pt x="741" y="1334"/>
                  </a:cubicBezTo>
                  <a:cubicBezTo>
                    <a:pt x="741" y="1334"/>
                    <a:pt x="648" y="1231"/>
                    <a:pt x="648" y="1226"/>
                  </a:cubicBezTo>
                  <a:cubicBezTo>
                    <a:pt x="648" y="1231"/>
                    <a:pt x="692" y="1128"/>
                    <a:pt x="697" y="1128"/>
                  </a:cubicBezTo>
                  <a:cubicBezTo>
                    <a:pt x="692" y="1128"/>
                    <a:pt x="804" y="1114"/>
                    <a:pt x="807" y="1114"/>
                  </a:cubicBezTo>
                  <a:cubicBezTo>
                    <a:pt x="804" y="1114"/>
                    <a:pt x="821" y="1005"/>
                    <a:pt x="821" y="1005"/>
                  </a:cubicBezTo>
                  <a:cubicBezTo>
                    <a:pt x="821" y="1005"/>
                    <a:pt x="945" y="987"/>
                    <a:pt x="950" y="987"/>
                  </a:cubicBezTo>
                  <a:cubicBezTo>
                    <a:pt x="945" y="987"/>
                    <a:pt x="875" y="906"/>
                    <a:pt x="875" y="906"/>
                  </a:cubicBezTo>
                  <a:cubicBezTo>
                    <a:pt x="875" y="906"/>
                    <a:pt x="656" y="814"/>
                    <a:pt x="656" y="809"/>
                  </a:cubicBezTo>
                  <a:cubicBezTo>
                    <a:pt x="656" y="814"/>
                    <a:pt x="746" y="573"/>
                    <a:pt x="746" y="573"/>
                  </a:cubicBezTo>
                  <a:cubicBezTo>
                    <a:pt x="746" y="573"/>
                    <a:pt x="857" y="687"/>
                    <a:pt x="861" y="687"/>
                  </a:cubicBezTo>
                  <a:cubicBezTo>
                    <a:pt x="857" y="687"/>
                    <a:pt x="941" y="598"/>
                    <a:pt x="941" y="598"/>
                  </a:cubicBezTo>
                  <a:cubicBezTo>
                    <a:pt x="941" y="598"/>
                    <a:pt x="1087" y="753"/>
                    <a:pt x="1087" y="753"/>
                  </a:cubicBezTo>
                  <a:lnTo>
                    <a:pt x="1159" y="682"/>
                  </a:lnTo>
                  <a:close/>
                </a:path>
              </a:pathLst>
            </a:custGeom>
            <a:solidFill>
              <a:srgbClr val="B7DEE8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Freeform 42"/>
            <p:cNvSpPr>
              <a:spLocks noEditPoints="1"/>
            </p:cNvSpPr>
            <p:nvPr/>
          </p:nvSpPr>
          <p:spPr bwMode="auto">
            <a:xfrm>
              <a:off x="6189663" y="2460625"/>
              <a:ext cx="774700" cy="1254125"/>
            </a:xfrm>
            <a:custGeom>
              <a:avLst/>
              <a:gdLst>
                <a:gd name="T0" fmla="*/ 1100 w 1200"/>
                <a:gd name="T1" fmla="*/ 443 h 2338"/>
                <a:gd name="T2" fmla="*/ 886 w 1200"/>
                <a:gd name="T3" fmla="*/ 274 h 2338"/>
                <a:gd name="T4" fmla="*/ 823 w 1200"/>
                <a:gd name="T5" fmla="*/ 17 h 2338"/>
                <a:gd name="T6" fmla="*/ 632 w 1200"/>
                <a:gd name="T7" fmla="*/ 405 h 2338"/>
                <a:gd name="T8" fmla="*/ 687 w 1200"/>
                <a:gd name="T9" fmla="*/ 589 h 2338"/>
                <a:gd name="T10" fmla="*/ 643 w 1200"/>
                <a:gd name="T11" fmla="*/ 850 h 2338"/>
                <a:gd name="T12" fmla="*/ 583 w 1200"/>
                <a:gd name="T13" fmla="*/ 987 h 2338"/>
                <a:gd name="T14" fmla="*/ 627 w 1200"/>
                <a:gd name="T15" fmla="*/ 1195 h 2338"/>
                <a:gd name="T16" fmla="*/ 548 w 1200"/>
                <a:gd name="T17" fmla="*/ 1485 h 2338"/>
                <a:gd name="T18" fmla="*/ 400 w 1200"/>
                <a:gd name="T19" fmla="*/ 1571 h 2338"/>
                <a:gd name="T20" fmla="*/ 239 w 1200"/>
                <a:gd name="T21" fmla="*/ 1647 h 2338"/>
                <a:gd name="T22" fmla="*/ 113 w 1200"/>
                <a:gd name="T23" fmla="*/ 1724 h 2338"/>
                <a:gd name="T24" fmla="*/ 14 w 1200"/>
                <a:gd name="T25" fmla="*/ 1721 h 2338"/>
                <a:gd name="T26" fmla="*/ 119 w 1200"/>
                <a:gd name="T27" fmla="*/ 1813 h 2338"/>
                <a:gd name="T28" fmla="*/ 212 w 1200"/>
                <a:gd name="T29" fmla="*/ 1940 h 2338"/>
                <a:gd name="T30" fmla="*/ 319 w 1200"/>
                <a:gd name="T31" fmla="*/ 2028 h 2338"/>
                <a:gd name="T32" fmla="*/ 411 w 1200"/>
                <a:gd name="T33" fmla="*/ 2177 h 2338"/>
                <a:gd name="T34" fmla="*/ 473 w 1200"/>
                <a:gd name="T35" fmla="*/ 2218 h 2338"/>
                <a:gd name="T36" fmla="*/ 654 w 1200"/>
                <a:gd name="T37" fmla="*/ 2218 h 2338"/>
                <a:gd name="T38" fmla="*/ 822 w 1200"/>
                <a:gd name="T39" fmla="*/ 2318 h 2338"/>
                <a:gd name="T40" fmla="*/ 873 w 1200"/>
                <a:gd name="T41" fmla="*/ 2195 h 2338"/>
                <a:gd name="T42" fmla="*/ 958 w 1200"/>
                <a:gd name="T43" fmla="*/ 2210 h 2338"/>
                <a:gd name="T44" fmla="*/ 1026 w 1200"/>
                <a:gd name="T45" fmla="*/ 2226 h 2338"/>
                <a:gd name="T46" fmla="*/ 948 w 1200"/>
                <a:gd name="T47" fmla="*/ 1720 h 2338"/>
                <a:gd name="T48" fmla="*/ 904 w 1200"/>
                <a:gd name="T49" fmla="*/ 1380 h 2338"/>
                <a:gd name="T50" fmla="*/ 656 w 1200"/>
                <a:gd name="T51" fmla="*/ 1219 h 2338"/>
                <a:gd name="T52" fmla="*/ 819 w 1200"/>
                <a:gd name="T53" fmla="*/ 1030 h 2338"/>
                <a:gd name="T54" fmla="*/ 880 w 1200"/>
                <a:gd name="T55" fmla="*/ 923 h 2338"/>
                <a:gd name="T56" fmla="*/ 747 w 1200"/>
                <a:gd name="T57" fmla="*/ 579 h 2338"/>
                <a:gd name="T58" fmla="*/ 956 w 1200"/>
                <a:gd name="T59" fmla="*/ 602 h 2338"/>
                <a:gd name="T60" fmla="*/ 990 w 1200"/>
                <a:gd name="T61" fmla="*/ 662 h 2338"/>
                <a:gd name="T62" fmla="*/ 754 w 1200"/>
                <a:gd name="T63" fmla="*/ 593 h 2338"/>
                <a:gd name="T64" fmla="*/ 852 w 1200"/>
                <a:gd name="T65" fmla="*/ 894 h 2338"/>
                <a:gd name="T66" fmla="*/ 831 w 1200"/>
                <a:gd name="T67" fmla="*/ 1022 h 2338"/>
                <a:gd name="T68" fmla="*/ 709 w 1200"/>
                <a:gd name="T69" fmla="*/ 1145 h 2338"/>
                <a:gd name="T70" fmla="*/ 855 w 1200"/>
                <a:gd name="T71" fmla="*/ 1356 h 2338"/>
                <a:gd name="T72" fmla="*/ 910 w 1200"/>
                <a:gd name="T73" fmla="*/ 1644 h 2338"/>
                <a:gd name="T74" fmla="*/ 994 w 1200"/>
                <a:gd name="T75" fmla="*/ 1953 h 2338"/>
                <a:gd name="T76" fmla="*/ 968 w 1200"/>
                <a:gd name="T77" fmla="*/ 2286 h 2338"/>
                <a:gd name="T78" fmla="*/ 876 w 1200"/>
                <a:gd name="T79" fmla="*/ 2262 h 2338"/>
                <a:gd name="T80" fmla="*/ 841 w 1200"/>
                <a:gd name="T81" fmla="*/ 2316 h 2338"/>
                <a:gd name="T82" fmla="*/ 777 w 1200"/>
                <a:gd name="T83" fmla="*/ 2134 h 2338"/>
                <a:gd name="T84" fmla="*/ 490 w 1200"/>
                <a:gd name="T85" fmla="*/ 2274 h 2338"/>
                <a:gd name="T86" fmla="*/ 395 w 1200"/>
                <a:gd name="T87" fmla="*/ 2237 h 2338"/>
                <a:gd name="T88" fmla="*/ 368 w 1200"/>
                <a:gd name="T89" fmla="*/ 2104 h 2338"/>
                <a:gd name="T90" fmla="*/ 212 w 1200"/>
                <a:gd name="T91" fmla="*/ 1961 h 2338"/>
                <a:gd name="T92" fmla="*/ 106 w 1200"/>
                <a:gd name="T93" fmla="*/ 1856 h 2338"/>
                <a:gd name="T94" fmla="*/ 4 w 1200"/>
                <a:gd name="T95" fmla="*/ 1735 h 2338"/>
                <a:gd name="T96" fmla="*/ 118 w 1200"/>
                <a:gd name="T97" fmla="*/ 1712 h 2338"/>
                <a:gd name="T98" fmla="*/ 173 w 1200"/>
                <a:gd name="T99" fmla="*/ 1635 h 2338"/>
                <a:gd name="T100" fmla="*/ 357 w 1200"/>
                <a:gd name="T101" fmla="*/ 1557 h 2338"/>
                <a:gd name="T102" fmla="*/ 462 w 1200"/>
                <a:gd name="T103" fmla="*/ 1482 h 2338"/>
                <a:gd name="T104" fmla="*/ 606 w 1200"/>
                <a:gd name="T105" fmla="*/ 1319 h 2338"/>
                <a:gd name="T106" fmla="*/ 560 w 1200"/>
                <a:gd name="T107" fmla="*/ 1060 h 2338"/>
                <a:gd name="T108" fmla="*/ 654 w 1200"/>
                <a:gd name="T109" fmla="*/ 927 h 2338"/>
                <a:gd name="T110" fmla="*/ 673 w 1200"/>
                <a:gd name="T111" fmla="*/ 644 h 2338"/>
                <a:gd name="T112" fmla="*/ 659 w 1200"/>
                <a:gd name="T113" fmla="*/ 512 h 2338"/>
                <a:gd name="T114" fmla="*/ 644 w 1200"/>
                <a:gd name="T115" fmla="*/ 75 h 2338"/>
                <a:gd name="T116" fmla="*/ 888 w 1200"/>
                <a:gd name="T117" fmla="*/ 113 h 2338"/>
                <a:gd name="T118" fmla="*/ 994 w 1200"/>
                <a:gd name="T119" fmla="*/ 437 h 2338"/>
                <a:gd name="T120" fmla="*/ 1085 w 1200"/>
                <a:gd name="T121" fmla="*/ 506 h 2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2338"/>
                <a:gd name="T185" fmla="*/ 1200 w 1200"/>
                <a:gd name="T186" fmla="*/ 2338 h 23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2338">
                  <a:moveTo>
                    <a:pt x="1162" y="686"/>
                  </a:moveTo>
                  <a:lnTo>
                    <a:pt x="1160" y="690"/>
                  </a:lnTo>
                  <a:lnTo>
                    <a:pt x="1185" y="577"/>
                  </a:lnTo>
                  <a:lnTo>
                    <a:pt x="1184" y="579"/>
                  </a:lnTo>
                  <a:lnTo>
                    <a:pt x="1181" y="485"/>
                  </a:lnTo>
                  <a:lnTo>
                    <a:pt x="1192" y="492"/>
                  </a:lnTo>
                  <a:lnTo>
                    <a:pt x="1090" y="521"/>
                  </a:lnTo>
                  <a:cubicBezTo>
                    <a:pt x="1087" y="522"/>
                    <a:pt x="1083" y="521"/>
                    <a:pt x="1081" y="519"/>
                  </a:cubicBezTo>
                  <a:cubicBezTo>
                    <a:pt x="1079" y="516"/>
                    <a:pt x="1079" y="513"/>
                    <a:pt x="1080" y="510"/>
                  </a:cubicBezTo>
                  <a:lnTo>
                    <a:pt x="1083" y="504"/>
                  </a:lnTo>
                  <a:lnTo>
                    <a:pt x="1089" y="491"/>
                  </a:lnTo>
                  <a:lnTo>
                    <a:pt x="1094" y="479"/>
                  </a:lnTo>
                  <a:lnTo>
                    <a:pt x="1097" y="472"/>
                  </a:lnTo>
                  <a:lnTo>
                    <a:pt x="1096" y="475"/>
                  </a:lnTo>
                  <a:lnTo>
                    <a:pt x="1096" y="470"/>
                  </a:lnTo>
                  <a:lnTo>
                    <a:pt x="1097" y="459"/>
                  </a:lnTo>
                  <a:lnTo>
                    <a:pt x="1098" y="447"/>
                  </a:lnTo>
                  <a:cubicBezTo>
                    <a:pt x="1099" y="446"/>
                    <a:pt x="1099" y="444"/>
                    <a:pt x="1100" y="443"/>
                  </a:cubicBezTo>
                  <a:lnTo>
                    <a:pt x="1103" y="438"/>
                  </a:lnTo>
                  <a:lnTo>
                    <a:pt x="1109" y="450"/>
                  </a:lnTo>
                  <a:lnTo>
                    <a:pt x="1100" y="450"/>
                  </a:lnTo>
                  <a:lnTo>
                    <a:pt x="1082" y="451"/>
                  </a:lnTo>
                  <a:lnTo>
                    <a:pt x="1055" y="452"/>
                  </a:lnTo>
                  <a:lnTo>
                    <a:pt x="1025" y="453"/>
                  </a:lnTo>
                  <a:lnTo>
                    <a:pt x="994" y="453"/>
                  </a:lnTo>
                  <a:lnTo>
                    <a:pt x="969" y="454"/>
                  </a:lnTo>
                  <a:lnTo>
                    <a:pt x="951" y="455"/>
                  </a:lnTo>
                  <a:lnTo>
                    <a:pt x="944" y="455"/>
                  </a:lnTo>
                  <a:cubicBezTo>
                    <a:pt x="941" y="455"/>
                    <a:pt x="938" y="453"/>
                    <a:pt x="937" y="450"/>
                  </a:cubicBezTo>
                  <a:lnTo>
                    <a:pt x="934" y="442"/>
                  </a:lnTo>
                  <a:lnTo>
                    <a:pt x="927" y="421"/>
                  </a:lnTo>
                  <a:lnTo>
                    <a:pt x="919" y="392"/>
                  </a:lnTo>
                  <a:lnTo>
                    <a:pt x="909" y="358"/>
                  </a:lnTo>
                  <a:lnTo>
                    <a:pt x="900" y="324"/>
                  </a:lnTo>
                  <a:lnTo>
                    <a:pt x="892" y="295"/>
                  </a:lnTo>
                  <a:lnTo>
                    <a:pt x="886" y="274"/>
                  </a:lnTo>
                  <a:lnTo>
                    <a:pt x="884" y="265"/>
                  </a:lnTo>
                  <a:lnTo>
                    <a:pt x="883" y="256"/>
                  </a:lnTo>
                  <a:lnTo>
                    <a:pt x="881" y="236"/>
                  </a:lnTo>
                  <a:lnTo>
                    <a:pt x="879" y="208"/>
                  </a:lnTo>
                  <a:lnTo>
                    <a:pt x="877" y="175"/>
                  </a:lnTo>
                  <a:lnTo>
                    <a:pt x="874" y="142"/>
                  </a:lnTo>
                  <a:lnTo>
                    <a:pt x="872" y="114"/>
                  </a:lnTo>
                  <a:lnTo>
                    <a:pt x="871" y="94"/>
                  </a:lnTo>
                  <a:lnTo>
                    <a:pt x="871" y="86"/>
                  </a:lnTo>
                  <a:lnTo>
                    <a:pt x="873" y="91"/>
                  </a:lnTo>
                  <a:lnTo>
                    <a:pt x="870" y="88"/>
                  </a:lnTo>
                  <a:lnTo>
                    <a:pt x="862" y="78"/>
                  </a:lnTo>
                  <a:lnTo>
                    <a:pt x="841" y="52"/>
                  </a:lnTo>
                  <a:lnTo>
                    <a:pt x="821" y="26"/>
                  </a:lnTo>
                  <a:lnTo>
                    <a:pt x="815" y="17"/>
                  </a:lnTo>
                  <a:cubicBezTo>
                    <a:pt x="814" y="16"/>
                    <a:pt x="814" y="16"/>
                    <a:pt x="814" y="15"/>
                  </a:cubicBezTo>
                  <a:lnTo>
                    <a:pt x="813" y="12"/>
                  </a:lnTo>
                  <a:lnTo>
                    <a:pt x="823" y="17"/>
                  </a:lnTo>
                  <a:lnTo>
                    <a:pt x="814" y="20"/>
                  </a:lnTo>
                  <a:lnTo>
                    <a:pt x="794" y="29"/>
                  </a:lnTo>
                  <a:lnTo>
                    <a:pt x="765" y="41"/>
                  </a:lnTo>
                  <a:lnTo>
                    <a:pt x="732" y="55"/>
                  </a:lnTo>
                  <a:lnTo>
                    <a:pt x="699" y="69"/>
                  </a:lnTo>
                  <a:lnTo>
                    <a:pt x="671" y="81"/>
                  </a:lnTo>
                  <a:lnTo>
                    <a:pt x="651" y="90"/>
                  </a:lnTo>
                  <a:lnTo>
                    <a:pt x="642" y="93"/>
                  </a:lnTo>
                  <a:lnTo>
                    <a:pt x="647" y="85"/>
                  </a:lnTo>
                  <a:lnTo>
                    <a:pt x="647" y="89"/>
                  </a:lnTo>
                  <a:lnTo>
                    <a:pt x="646" y="100"/>
                  </a:lnTo>
                  <a:lnTo>
                    <a:pt x="644" y="137"/>
                  </a:lnTo>
                  <a:lnTo>
                    <a:pt x="641" y="189"/>
                  </a:lnTo>
                  <a:lnTo>
                    <a:pt x="638" y="248"/>
                  </a:lnTo>
                  <a:lnTo>
                    <a:pt x="635" y="307"/>
                  </a:lnTo>
                  <a:lnTo>
                    <a:pt x="633" y="359"/>
                  </a:lnTo>
                  <a:lnTo>
                    <a:pt x="632" y="396"/>
                  </a:lnTo>
                  <a:lnTo>
                    <a:pt x="632" y="405"/>
                  </a:lnTo>
                  <a:lnTo>
                    <a:pt x="632" y="404"/>
                  </a:lnTo>
                  <a:lnTo>
                    <a:pt x="633" y="408"/>
                  </a:lnTo>
                  <a:lnTo>
                    <a:pt x="634" y="413"/>
                  </a:lnTo>
                  <a:lnTo>
                    <a:pt x="634" y="412"/>
                  </a:lnTo>
                  <a:lnTo>
                    <a:pt x="639" y="425"/>
                  </a:lnTo>
                  <a:lnTo>
                    <a:pt x="656" y="465"/>
                  </a:lnTo>
                  <a:lnTo>
                    <a:pt x="674" y="505"/>
                  </a:lnTo>
                  <a:lnTo>
                    <a:pt x="680" y="518"/>
                  </a:lnTo>
                  <a:lnTo>
                    <a:pt x="682" y="523"/>
                  </a:lnTo>
                  <a:cubicBezTo>
                    <a:pt x="683" y="525"/>
                    <a:pt x="683" y="528"/>
                    <a:pt x="682" y="529"/>
                  </a:cubicBezTo>
                  <a:lnTo>
                    <a:pt x="680" y="534"/>
                  </a:lnTo>
                  <a:lnTo>
                    <a:pt x="676" y="546"/>
                  </a:lnTo>
                  <a:lnTo>
                    <a:pt x="671" y="558"/>
                  </a:lnTo>
                  <a:lnTo>
                    <a:pt x="669" y="562"/>
                  </a:lnTo>
                  <a:lnTo>
                    <a:pt x="668" y="555"/>
                  </a:lnTo>
                  <a:lnTo>
                    <a:pt x="670" y="558"/>
                  </a:lnTo>
                  <a:lnTo>
                    <a:pt x="674" y="565"/>
                  </a:lnTo>
                  <a:lnTo>
                    <a:pt x="687" y="589"/>
                  </a:lnTo>
                  <a:lnTo>
                    <a:pt x="699" y="612"/>
                  </a:lnTo>
                  <a:lnTo>
                    <a:pt x="704" y="618"/>
                  </a:lnTo>
                  <a:lnTo>
                    <a:pt x="703" y="617"/>
                  </a:lnTo>
                  <a:lnTo>
                    <a:pt x="706" y="620"/>
                  </a:lnTo>
                  <a:cubicBezTo>
                    <a:pt x="709" y="623"/>
                    <a:pt x="709" y="628"/>
                    <a:pt x="707" y="631"/>
                  </a:cubicBezTo>
                  <a:lnTo>
                    <a:pt x="701" y="638"/>
                  </a:lnTo>
                  <a:lnTo>
                    <a:pt x="685" y="655"/>
                  </a:lnTo>
                  <a:lnTo>
                    <a:pt x="666" y="679"/>
                  </a:lnTo>
                  <a:lnTo>
                    <a:pt x="644" y="708"/>
                  </a:lnTo>
                  <a:lnTo>
                    <a:pt x="621" y="737"/>
                  </a:lnTo>
                  <a:lnTo>
                    <a:pt x="602" y="761"/>
                  </a:lnTo>
                  <a:lnTo>
                    <a:pt x="588" y="779"/>
                  </a:lnTo>
                  <a:lnTo>
                    <a:pt x="583" y="785"/>
                  </a:lnTo>
                  <a:lnTo>
                    <a:pt x="583" y="776"/>
                  </a:lnTo>
                  <a:lnTo>
                    <a:pt x="586" y="780"/>
                  </a:lnTo>
                  <a:lnTo>
                    <a:pt x="594" y="789"/>
                  </a:lnTo>
                  <a:lnTo>
                    <a:pt x="619" y="820"/>
                  </a:lnTo>
                  <a:lnTo>
                    <a:pt x="643" y="850"/>
                  </a:lnTo>
                  <a:lnTo>
                    <a:pt x="651" y="860"/>
                  </a:lnTo>
                  <a:lnTo>
                    <a:pt x="654" y="865"/>
                  </a:lnTo>
                  <a:cubicBezTo>
                    <a:pt x="655" y="866"/>
                    <a:pt x="655" y="867"/>
                    <a:pt x="655" y="868"/>
                  </a:cubicBezTo>
                  <a:lnTo>
                    <a:pt x="657" y="877"/>
                  </a:lnTo>
                  <a:lnTo>
                    <a:pt x="662" y="895"/>
                  </a:lnTo>
                  <a:lnTo>
                    <a:pt x="667" y="914"/>
                  </a:lnTo>
                  <a:lnTo>
                    <a:pt x="669" y="924"/>
                  </a:lnTo>
                  <a:cubicBezTo>
                    <a:pt x="670" y="927"/>
                    <a:pt x="668" y="931"/>
                    <a:pt x="665" y="933"/>
                  </a:cubicBezTo>
                  <a:lnTo>
                    <a:pt x="661" y="935"/>
                  </a:lnTo>
                  <a:lnTo>
                    <a:pt x="662" y="934"/>
                  </a:lnTo>
                  <a:lnTo>
                    <a:pt x="653" y="941"/>
                  </a:lnTo>
                  <a:lnTo>
                    <a:pt x="624" y="960"/>
                  </a:lnTo>
                  <a:lnTo>
                    <a:pt x="594" y="979"/>
                  </a:lnTo>
                  <a:lnTo>
                    <a:pt x="585" y="986"/>
                  </a:lnTo>
                  <a:cubicBezTo>
                    <a:pt x="585" y="986"/>
                    <a:pt x="585" y="986"/>
                    <a:pt x="584" y="987"/>
                  </a:cubicBezTo>
                  <a:lnTo>
                    <a:pt x="580" y="989"/>
                  </a:lnTo>
                  <a:lnTo>
                    <a:pt x="584" y="984"/>
                  </a:lnTo>
                  <a:lnTo>
                    <a:pt x="583" y="987"/>
                  </a:lnTo>
                  <a:lnTo>
                    <a:pt x="583" y="985"/>
                  </a:lnTo>
                  <a:lnTo>
                    <a:pt x="582" y="994"/>
                  </a:lnTo>
                  <a:lnTo>
                    <a:pt x="578" y="1021"/>
                  </a:lnTo>
                  <a:lnTo>
                    <a:pt x="575" y="1046"/>
                  </a:lnTo>
                  <a:lnTo>
                    <a:pt x="574" y="1055"/>
                  </a:lnTo>
                  <a:lnTo>
                    <a:pt x="574" y="1052"/>
                  </a:lnTo>
                  <a:lnTo>
                    <a:pt x="575" y="1055"/>
                  </a:lnTo>
                  <a:lnTo>
                    <a:pt x="576" y="1060"/>
                  </a:lnTo>
                  <a:lnTo>
                    <a:pt x="575" y="1057"/>
                  </a:lnTo>
                  <a:lnTo>
                    <a:pt x="581" y="1066"/>
                  </a:lnTo>
                  <a:lnTo>
                    <a:pt x="599" y="1095"/>
                  </a:lnTo>
                  <a:lnTo>
                    <a:pt x="618" y="1122"/>
                  </a:lnTo>
                  <a:lnTo>
                    <a:pt x="625" y="1131"/>
                  </a:lnTo>
                  <a:lnTo>
                    <a:pt x="626" y="1132"/>
                  </a:lnTo>
                  <a:cubicBezTo>
                    <a:pt x="628" y="1133"/>
                    <a:pt x="628" y="1135"/>
                    <a:pt x="628" y="1137"/>
                  </a:cubicBezTo>
                  <a:lnTo>
                    <a:pt x="628" y="1146"/>
                  </a:lnTo>
                  <a:lnTo>
                    <a:pt x="627" y="1168"/>
                  </a:lnTo>
                  <a:lnTo>
                    <a:pt x="627" y="1195"/>
                  </a:lnTo>
                  <a:lnTo>
                    <a:pt x="626" y="1229"/>
                  </a:lnTo>
                  <a:lnTo>
                    <a:pt x="625" y="1261"/>
                  </a:lnTo>
                  <a:lnTo>
                    <a:pt x="625" y="1288"/>
                  </a:lnTo>
                  <a:lnTo>
                    <a:pt x="624" y="1309"/>
                  </a:lnTo>
                  <a:lnTo>
                    <a:pt x="624" y="1315"/>
                  </a:lnTo>
                  <a:cubicBezTo>
                    <a:pt x="624" y="1317"/>
                    <a:pt x="624" y="1318"/>
                    <a:pt x="624" y="1319"/>
                  </a:cubicBezTo>
                  <a:lnTo>
                    <a:pt x="621" y="1326"/>
                  </a:lnTo>
                  <a:lnTo>
                    <a:pt x="614" y="1344"/>
                  </a:lnTo>
                  <a:lnTo>
                    <a:pt x="603" y="1371"/>
                  </a:lnTo>
                  <a:lnTo>
                    <a:pt x="591" y="1400"/>
                  </a:lnTo>
                  <a:lnTo>
                    <a:pt x="578" y="1431"/>
                  </a:lnTo>
                  <a:lnTo>
                    <a:pt x="567" y="1456"/>
                  </a:lnTo>
                  <a:lnTo>
                    <a:pt x="560" y="1473"/>
                  </a:lnTo>
                  <a:cubicBezTo>
                    <a:pt x="560" y="1474"/>
                    <a:pt x="560" y="1474"/>
                    <a:pt x="559" y="1475"/>
                  </a:cubicBezTo>
                  <a:lnTo>
                    <a:pt x="556" y="1480"/>
                  </a:lnTo>
                  <a:cubicBezTo>
                    <a:pt x="556" y="1481"/>
                    <a:pt x="555" y="1481"/>
                    <a:pt x="554" y="1482"/>
                  </a:cubicBezTo>
                  <a:lnTo>
                    <a:pt x="551" y="1484"/>
                  </a:lnTo>
                  <a:cubicBezTo>
                    <a:pt x="550" y="1485"/>
                    <a:pt x="549" y="1485"/>
                    <a:pt x="548" y="1485"/>
                  </a:cubicBezTo>
                  <a:lnTo>
                    <a:pt x="539" y="1487"/>
                  </a:lnTo>
                  <a:lnTo>
                    <a:pt x="511" y="1491"/>
                  </a:lnTo>
                  <a:lnTo>
                    <a:pt x="483" y="1494"/>
                  </a:lnTo>
                  <a:lnTo>
                    <a:pt x="472" y="1494"/>
                  </a:lnTo>
                  <a:cubicBezTo>
                    <a:pt x="472" y="1494"/>
                    <a:pt x="471" y="1494"/>
                    <a:pt x="470" y="1494"/>
                  </a:cubicBezTo>
                  <a:lnTo>
                    <a:pt x="467" y="1493"/>
                  </a:lnTo>
                  <a:lnTo>
                    <a:pt x="477" y="1488"/>
                  </a:lnTo>
                  <a:lnTo>
                    <a:pt x="475" y="1493"/>
                  </a:lnTo>
                  <a:lnTo>
                    <a:pt x="471" y="1503"/>
                  </a:lnTo>
                  <a:lnTo>
                    <a:pt x="458" y="1532"/>
                  </a:lnTo>
                  <a:lnTo>
                    <a:pt x="446" y="1558"/>
                  </a:lnTo>
                  <a:lnTo>
                    <a:pt x="442" y="1566"/>
                  </a:lnTo>
                  <a:lnTo>
                    <a:pt x="442" y="1562"/>
                  </a:lnTo>
                  <a:lnTo>
                    <a:pt x="442" y="1564"/>
                  </a:lnTo>
                  <a:cubicBezTo>
                    <a:pt x="442" y="1569"/>
                    <a:pt x="439" y="1572"/>
                    <a:pt x="435" y="1572"/>
                  </a:cubicBezTo>
                  <a:lnTo>
                    <a:pt x="423" y="1573"/>
                  </a:lnTo>
                  <a:cubicBezTo>
                    <a:pt x="423" y="1573"/>
                    <a:pt x="422" y="1573"/>
                    <a:pt x="422" y="1573"/>
                  </a:cubicBezTo>
                  <a:lnTo>
                    <a:pt x="400" y="1571"/>
                  </a:lnTo>
                  <a:lnTo>
                    <a:pt x="378" y="1567"/>
                  </a:lnTo>
                  <a:lnTo>
                    <a:pt x="371" y="1565"/>
                  </a:lnTo>
                  <a:cubicBezTo>
                    <a:pt x="369" y="1564"/>
                    <a:pt x="367" y="1563"/>
                    <a:pt x="366" y="1561"/>
                  </a:cubicBezTo>
                  <a:lnTo>
                    <a:pt x="365" y="1559"/>
                  </a:lnTo>
                  <a:lnTo>
                    <a:pt x="377" y="1562"/>
                  </a:lnTo>
                  <a:lnTo>
                    <a:pt x="366" y="1570"/>
                  </a:lnTo>
                  <a:lnTo>
                    <a:pt x="346" y="1585"/>
                  </a:lnTo>
                  <a:lnTo>
                    <a:pt x="327" y="1598"/>
                  </a:lnTo>
                  <a:lnTo>
                    <a:pt x="319" y="1604"/>
                  </a:lnTo>
                  <a:lnTo>
                    <a:pt x="322" y="1601"/>
                  </a:lnTo>
                  <a:lnTo>
                    <a:pt x="319" y="1608"/>
                  </a:lnTo>
                  <a:lnTo>
                    <a:pt x="313" y="1622"/>
                  </a:lnTo>
                  <a:lnTo>
                    <a:pt x="307" y="1637"/>
                  </a:lnTo>
                  <a:lnTo>
                    <a:pt x="304" y="1644"/>
                  </a:lnTo>
                  <a:cubicBezTo>
                    <a:pt x="303" y="1647"/>
                    <a:pt x="300" y="1648"/>
                    <a:pt x="296" y="1648"/>
                  </a:cubicBezTo>
                  <a:lnTo>
                    <a:pt x="291" y="1648"/>
                  </a:lnTo>
                  <a:lnTo>
                    <a:pt x="278" y="1648"/>
                  </a:lnTo>
                  <a:lnTo>
                    <a:pt x="239" y="1647"/>
                  </a:lnTo>
                  <a:lnTo>
                    <a:pt x="199" y="1646"/>
                  </a:lnTo>
                  <a:lnTo>
                    <a:pt x="186" y="1645"/>
                  </a:lnTo>
                  <a:cubicBezTo>
                    <a:pt x="185" y="1645"/>
                    <a:pt x="184" y="1645"/>
                    <a:pt x="183" y="1645"/>
                  </a:cubicBezTo>
                  <a:lnTo>
                    <a:pt x="178" y="1643"/>
                  </a:lnTo>
                  <a:lnTo>
                    <a:pt x="189" y="1635"/>
                  </a:lnTo>
                  <a:lnTo>
                    <a:pt x="189" y="1640"/>
                  </a:lnTo>
                  <a:lnTo>
                    <a:pt x="189" y="1650"/>
                  </a:lnTo>
                  <a:lnTo>
                    <a:pt x="189" y="1678"/>
                  </a:lnTo>
                  <a:lnTo>
                    <a:pt x="189" y="1704"/>
                  </a:lnTo>
                  <a:lnTo>
                    <a:pt x="189" y="1712"/>
                  </a:lnTo>
                  <a:lnTo>
                    <a:pt x="189" y="1714"/>
                  </a:lnTo>
                  <a:cubicBezTo>
                    <a:pt x="189" y="1717"/>
                    <a:pt x="188" y="1720"/>
                    <a:pt x="186" y="1721"/>
                  </a:cubicBezTo>
                  <a:lnTo>
                    <a:pt x="183" y="1723"/>
                  </a:lnTo>
                  <a:cubicBezTo>
                    <a:pt x="182" y="1724"/>
                    <a:pt x="181" y="1724"/>
                    <a:pt x="179" y="1724"/>
                  </a:cubicBezTo>
                  <a:lnTo>
                    <a:pt x="171" y="1725"/>
                  </a:lnTo>
                  <a:lnTo>
                    <a:pt x="147" y="1726"/>
                  </a:lnTo>
                  <a:lnTo>
                    <a:pt x="122" y="1725"/>
                  </a:lnTo>
                  <a:lnTo>
                    <a:pt x="113" y="1724"/>
                  </a:lnTo>
                  <a:cubicBezTo>
                    <a:pt x="112" y="1724"/>
                    <a:pt x="111" y="1724"/>
                    <a:pt x="110" y="1723"/>
                  </a:cubicBezTo>
                  <a:lnTo>
                    <a:pt x="107" y="1721"/>
                  </a:lnTo>
                  <a:cubicBezTo>
                    <a:pt x="107" y="1721"/>
                    <a:pt x="106" y="1721"/>
                    <a:pt x="106" y="1720"/>
                  </a:cubicBezTo>
                  <a:lnTo>
                    <a:pt x="105" y="1719"/>
                  </a:lnTo>
                  <a:cubicBezTo>
                    <a:pt x="104" y="1718"/>
                    <a:pt x="103" y="1716"/>
                    <a:pt x="103" y="1715"/>
                  </a:cubicBezTo>
                  <a:lnTo>
                    <a:pt x="102" y="1709"/>
                  </a:lnTo>
                  <a:lnTo>
                    <a:pt x="98" y="1687"/>
                  </a:lnTo>
                  <a:lnTo>
                    <a:pt x="94" y="1665"/>
                  </a:lnTo>
                  <a:lnTo>
                    <a:pt x="93" y="1658"/>
                  </a:lnTo>
                  <a:cubicBezTo>
                    <a:pt x="92" y="1656"/>
                    <a:pt x="92" y="1655"/>
                    <a:pt x="93" y="1654"/>
                  </a:cubicBezTo>
                  <a:lnTo>
                    <a:pt x="94" y="1651"/>
                  </a:lnTo>
                  <a:lnTo>
                    <a:pt x="106" y="1660"/>
                  </a:lnTo>
                  <a:lnTo>
                    <a:pt x="101" y="1663"/>
                  </a:lnTo>
                  <a:lnTo>
                    <a:pt x="90" y="1670"/>
                  </a:lnTo>
                  <a:lnTo>
                    <a:pt x="58" y="1692"/>
                  </a:lnTo>
                  <a:lnTo>
                    <a:pt x="27" y="1714"/>
                  </a:lnTo>
                  <a:lnTo>
                    <a:pt x="17" y="1720"/>
                  </a:lnTo>
                  <a:cubicBezTo>
                    <a:pt x="16" y="1721"/>
                    <a:pt x="15" y="1721"/>
                    <a:pt x="14" y="1721"/>
                  </a:cubicBezTo>
                  <a:lnTo>
                    <a:pt x="10" y="1722"/>
                  </a:lnTo>
                  <a:lnTo>
                    <a:pt x="16" y="1713"/>
                  </a:lnTo>
                  <a:lnTo>
                    <a:pt x="17" y="1719"/>
                  </a:lnTo>
                  <a:lnTo>
                    <a:pt x="19" y="1732"/>
                  </a:lnTo>
                  <a:lnTo>
                    <a:pt x="25" y="1769"/>
                  </a:lnTo>
                  <a:lnTo>
                    <a:pt x="31" y="1806"/>
                  </a:lnTo>
                  <a:lnTo>
                    <a:pt x="33" y="1818"/>
                  </a:lnTo>
                  <a:lnTo>
                    <a:pt x="34" y="1822"/>
                  </a:lnTo>
                  <a:lnTo>
                    <a:pt x="26" y="1815"/>
                  </a:lnTo>
                  <a:lnTo>
                    <a:pt x="30" y="1815"/>
                  </a:lnTo>
                  <a:lnTo>
                    <a:pt x="29" y="1816"/>
                  </a:lnTo>
                  <a:lnTo>
                    <a:pt x="38" y="1814"/>
                  </a:lnTo>
                  <a:lnTo>
                    <a:pt x="69" y="1810"/>
                  </a:lnTo>
                  <a:lnTo>
                    <a:pt x="98" y="1808"/>
                  </a:lnTo>
                  <a:lnTo>
                    <a:pt x="106" y="1806"/>
                  </a:lnTo>
                  <a:cubicBezTo>
                    <a:pt x="106" y="1806"/>
                    <a:pt x="107" y="1805"/>
                    <a:pt x="107" y="1805"/>
                  </a:cubicBezTo>
                  <a:lnTo>
                    <a:pt x="111" y="1805"/>
                  </a:lnTo>
                  <a:cubicBezTo>
                    <a:pt x="116" y="1805"/>
                    <a:pt x="119" y="1809"/>
                    <a:pt x="119" y="1813"/>
                  </a:cubicBezTo>
                  <a:lnTo>
                    <a:pt x="119" y="1820"/>
                  </a:lnTo>
                  <a:lnTo>
                    <a:pt x="121" y="1835"/>
                  </a:lnTo>
                  <a:lnTo>
                    <a:pt x="122" y="1851"/>
                  </a:lnTo>
                  <a:lnTo>
                    <a:pt x="122" y="1856"/>
                  </a:lnTo>
                  <a:lnTo>
                    <a:pt x="118" y="1849"/>
                  </a:lnTo>
                  <a:lnTo>
                    <a:pt x="122" y="1851"/>
                  </a:lnTo>
                  <a:lnTo>
                    <a:pt x="121" y="1851"/>
                  </a:lnTo>
                  <a:lnTo>
                    <a:pt x="130" y="1854"/>
                  </a:lnTo>
                  <a:lnTo>
                    <a:pt x="159" y="1860"/>
                  </a:lnTo>
                  <a:lnTo>
                    <a:pt x="188" y="1865"/>
                  </a:lnTo>
                  <a:lnTo>
                    <a:pt x="196" y="1866"/>
                  </a:lnTo>
                  <a:lnTo>
                    <a:pt x="201" y="1867"/>
                  </a:lnTo>
                  <a:cubicBezTo>
                    <a:pt x="205" y="1868"/>
                    <a:pt x="207" y="1871"/>
                    <a:pt x="207" y="1874"/>
                  </a:cubicBezTo>
                  <a:lnTo>
                    <a:pt x="207" y="1877"/>
                  </a:lnTo>
                  <a:lnTo>
                    <a:pt x="208" y="1886"/>
                  </a:lnTo>
                  <a:lnTo>
                    <a:pt x="210" y="1914"/>
                  </a:lnTo>
                  <a:lnTo>
                    <a:pt x="212" y="1941"/>
                  </a:lnTo>
                  <a:lnTo>
                    <a:pt x="212" y="1940"/>
                  </a:lnTo>
                  <a:lnTo>
                    <a:pt x="214" y="1949"/>
                  </a:lnTo>
                  <a:lnTo>
                    <a:pt x="213" y="1946"/>
                  </a:lnTo>
                  <a:lnTo>
                    <a:pt x="215" y="1949"/>
                  </a:lnTo>
                  <a:lnTo>
                    <a:pt x="205" y="1946"/>
                  </a:lnTo>
                  <a:lnTo>
                    <a:pt x="211" y="1943"/>
                  </a:lnTo>
                  <a:cubicBezTo>
                    <a:pt x="211" y="1943"/>
                    <a:pt x="212" y="1943"/>
                    <a:pt x="212" y="1943"/>
                  </a:cubicBezTo>
                  <a:lnTo>
                    <a:pt x="231" y="1937"/>
                  </a:lnTo>
                  <a:lnTo>
                    <a:pt x="251" y="1931"/>
                  </a:lnTo>
                  <a:lnTo>
                    <a:pt x="260" y="1928"/>
                  </a:lnTo>
                  <a:cubicBezTo>
                    <a:pt x="264" y="1927"/>
                    <a:pt x="268" y="1928"/>
                    <a:pt x="270" y="1932"/>
                  </a:cubicBezTo>
                  <a:lnTo>
                    <a:pt x="272" y="1936"/>
                  </a:lnTo>
                  <a:lnTo>
                    <a:pt x="277" y="1947"/>
                  </a:lnTo>
                  <a:lnTo>
                    <a:pt x="293" y="1979"/>
                  </a:lnTo>
                  <a:lnTo>
                    <a:pt x="309" y="2011"/>
                  </a:lnTo>
                  <a:lnTo>
                    <a:pt x="314" y="2022"/>
                  </a:lnTo>
                  <a:lnTo>
                    <a:pt x="314" y="2021"/>
                  </a:lnTo>
                  <a:lnTo>
                    <a:pt x="317" y="2025"/>
                  </a:lnTo>
                  <a:lnTo>
                    <a:pt x="319" y="2028"/>
                  </a:lnTo>
                  <a:lnTo>
                    <a:pt x="326" y="2037"/>
                  </a:lnTo>
                  <a:lnTo>
                    <a:pt x="348" y="2061"/>
                  </a:lnTo>
                  <a:lnTo>
                    <a:pt x="371" y="2086"/>
                  </a:lnTo>
                  <a:lnTo>
                    <a:pt x="379" y="2092"/>
                  </a:lnTo>
                  <a:lnTo>
                    <a:pt x="381" y="2094"/>
                  </a:lnTo>
                  <a:cubicBezTo>
                    <a:pt x="385" y="2096"/>
                    <a:pt x="386" y="2101"/>
                    <a:pt x="383" y="2105"/>
                  </a:cubicBezTo>
                  <a:lnTo>
                    <a:pt x="376" y="2116"/>
                  </a:lnTo>
                  <a:lnTo>
                    <a:pt x="362" y="2135"/>
                  </a:lnTo>
                  <a:lnTo>
                    <a:pt x="349" y="2153"/>
                  </a:lnTo>
                  <a:lnTo>
                    <a:pt x="350" y="2150"/>
                  </a:lnTo>
                  <a:lnTo>
                    <a:pt x="348" y="2158"/>
                  </a:lnTo>
                  <a:lnTo>
                    <a:pt x="343" y="2149"/>
                  </a:lnTo>
                  <a:lnTo>
                    <a:pt x="353" y="2152"/>
                  </a:lnTo>
                  <a:lnTo>
                    <a:pt x="375" y="2158"/>
                  </a:lnTo>
                  <a:lnTo>
                    <a:pt x="396" y="2164"/>
                  </a:lnTo>
                  <a:lnTo>
                    <a:pt x="406" y="2167"/>
                  </a:lnTo>
                  <a:cubicBezTo>
                    <a:pt x="409" y="2168"/>
                    <a:pt x="411" y="2171"/>
                    <a:pt x="411" y="2174"/>
                  </a:cubicBezTo>
                  <a:lnTo>
                    <a:pt x="411" y="2177"/>
                  </a:lnTo>
                  <a:lnTo>
                    <a:pt x="411" y="2184"/>
                  </a:lnTo>
                  <a:lnTo>
                    <a:pt x="411" y="2207"/>
                  </a:lnTo>
                  <a:lnTo>
                    <a:pt x="411" y="2230"/>
                  </a:lnTo>
                  <a:lnTo>
                    <a:pt x="411" y="2237"/>
                  </a:lnTo>
                  <a:lnTo>
                    <a:pt x="411" y="2240"/>
                  </a:lnTo>
                  <a:lnTo>
                    <a:pt x="405" y="2233"/>
                  </a:lnTo>
                  <a:lnTo>
                    <a:pt x="413" y="2235"/>
                  </a:lnTo>
                  <a:lnTo>
                    <a:pt x="433" y="2241"/>
                  </a:lnTo>
                  <a:lnTo>
                    <a:pt x="452" y="2246"/>
                  </a:lnTo>
                  <a:lnTo>
                    <a:pt x="459" y="2248"/>
                  </a:lnTo>
                  <a:lnTo>
                    <a:pt x="450" y="2254"/>
                  </a:lnTo>
                  <a:lnTo>
                    <a:pt x="451" y="2247"/>
                  </a:lnTo>
                  <a:lnTo>
                    <a:pt x="451" y="2234"/>
                  </a:lnTo>
                  <a:lnTo>
                    <a:pt x="452" y="2219"/>
                  </a:lnTo>
                  <a:lnTo>
                    <a:pt x="454" y="2211"/>
                  </a:lnTo>
                  <a:cubicBezTo>
                    <a:pt x="454" y="2208"/>
                    <a:pt x="457" y="2205"/>
                    <a:pt x="460" y="2205"/>
                  </a:cubicBezTo>
                  <a:cubicBezTo>
                    <a:pt x="463" y="2204"/>
                    <a:pt x="467" y="2206"/>
                    <a:pt x="468" y="2209"/>
                  </a:cubicBezTo>
                  <a:lnTo>
                    <a:pt x="473" y="2218"/>
                  </a:lnTo>
                  <a:lnTo>
                    <a:pt x="484" y="2236"/>
                  </a:lnTo>
                  <a:lnTo>
                    <a:pt x="495" y="2255"/>
                  </a:lnTo>
                  <a:lnTo>
                    <a:pt x="494" y="2254"/>
                  </a:lnTo>
                  <a:lnTo>
                    <a:pt x="502" y="2263"/>
                  </a:lnTo>
                  <a:cubicBezTo>
                    <a:pt x="503" y="2264"/>
                    <a:pt x="503" y="2264"/>
                    <a:pt x="504" y="2265"/>
                  </a:cubicBezTo>
                  <a:lnTo>
                    <a:pt x="505" y="2267"/>
                  </a:lnTo>
                  <a:lnTo>
                    <a:pt x="501" y="2264"/>
                  </a:lnTo>
                  <a:lnTo>
                    <a:pt x="508" y="2268"/>
                  </a:lnTo>
                  <a:lnTo>
                    <a:pt x="531" y="2281"/>
                  </a:lnTo>
                  <a:lnTo>
                    <a:pt x="553" y="2294"/>
                  </a:lnTo>
                  <a:lnTo>
                    <a:pt x="560" y="2297"/>
                  </a:lnTo>
                  <a:lnTo>
                    <a:pt x="564" y="2300"/>
                  </a:lnTo>
                  <a:lnTo>
                    <a:pt x="556" y="2299"/>
                  </a:lnTo>
                  <a:lnTo>
                    <a:pt x="562" y="2296"/>
                  </a:lnTo>
                  <a:lnTo>
                    <a:pt x="560" y="2297"/>
                  </a:lnTo>
                  <a:lnTo>
                    <a:pt x="582" y="2279"/>
                  </a:lnTo>
                  <a:lnTo>
                    <a:pt x="615" y="2251"/>
                  </a:lnTo>
                  <a:lnTo>
                    <a:pt x="654" y="2218"/>
                  </a:lnTo>
                  <a:lnTo>
                    <a:pt x="694" y="2184"/>
                  </a:lnTo>
                  <a:lnTo>
                    <a:pt x="729" y="2154"/>
                  </a:lnTo>
                  <a:lnTo>
                    <a:pt x="755" y="2132"/>
                  </a:lnTo>
                  <a:lnTo>
                    <a:pt x="766" y="2123"/>
                  </a:lnTo>
                  <a:cubicBezTo>
                    <a:pt x="768" y="2120"/>
                    <a:pt x="772" y="2120"/>
                    <a:pt x="775" y="2121"/>
                  </a:cubicBezTo>
                  <a:cubicBezTo>
                    <a:pt x="778" y="2122"/>
                    <a:pt x="779" y="2125"/>
                    <a:pt x="779" y="2128"/>
                  </a:cubicBezTo>
                  <a:lnTo>
                    <a:pt x="779" y="2137"/>
                  </a:lnTo>
                  <a:lnTo>
                    <a:pt x="779" y="2159"/>
                  </a:lnTo>
                  <a:lnTo>
                    <a:pt x="779" y="2192"/>
                  </a:lnTo>
                  <a:lnTo>
                    <a:pt x="779" y="2229"/>
                  </a:lnTo>
                  <a:lnTo>
                    <a:pt x="779" y="2265"/>
                  </a:lnTo>
                  <a:lnTo>
                    <a:pt x="779" y="2298"/>
                  </a:lnTo>
                  <a:lnTo>
                    <a:pt x="779" y="2320"/>
                  </a:lnTo>
                  <a:lnTo>
                    <a:pt x="779" y="2329"/>
                  </a:lnTo>
                  <a:lnTo>
                    <a:pt x="771" y="2322"/>
                  </a:lnTo>
                  <a:lnTo>
                    <a:pt x="780" y="2321"/>
                  </a:lnTo>
                  <a:lnTo>
                    <a:pt x="801" y="2319"/>
                  </a:lnTo>
                  <a:lnTo>
                    <a:pt x="822" y="2318"/>
                  </a:lnTo>
                  <a:lnTo>
                    <a:pt x="834" y="2317"/>
                  </a:lnTo>
                  <a:lnTo>
                    <a:pt x="827" y="2326"/>
                  </a:lnTo>
                  <a:lnTo>
                    <a:pt x="826" y="2318"/>
                  </a:lnTo>
                  <a:cubicBezTo>
                    <a:pt x="825" y="2318"/>
                    <a:pt x="825" y="2317"/>
                    <a:pt x="826" y="2316"/>
                  </a:cubicBezTo>
                  <a:lnTo>
                    <a:pt x="830" y="2298"/>
                  </a:lnTo>
                  <a:lnTo>
                    <a:pt x="835" y="2279"/>
                  </a:lnTo>
                  <a:cubicBezTo>
                    <a:pt x="835" y="2279"/>
                    <a:pt x="835" y="2278"/>
                    <a:pt x="836" y="2277"/>
                  </a:cubicBezTo>
                  <a:lnTo>
                    <a:pt x="841" y="2269"/>
                  </a:lnTo>
                  <a:lnTo>
                    <a:pt x="840" y="2276"/>
                  </a:lnTo>
                  <a:lnTo>
                    <a:pt x="839" y="2273"/>
                  </a:lnTo>
                  <a:cubicBezTo>
                    <a:pt x="838" y="2272"/>
                    <a:pt x="838" y="2270"/>
                    <a:pt x="839" y="2269"/>
                  </a:cubicBezTo>
                  <a:lnTo>
                    <a:pt x="841" y="2260"/>
                  </a:lnTo>
                  <a:lnTo>
                    <a:pt x="847" y="2235"/>
                  </a:lnTo>
                  <a:lnTo>
                    <a:pt x="854" y="2208"/>
                  </a:lnTo>
                  <a:lnTo>
                    <a:pt x="857" y="2199"/>
                  </a:lnTo>
                  <a:lnTo>
                    <a:pt x="858" y="2196"/>
                  </a:lnTo>
                  <a:cubicBezTo>
                    <a:pt x="859" y="2193"/>
                    <a:pt x="862" y="2191"/>
                    <a:pt x="865" y="2190"/>
                  </a:cubicBezTo>
                  <a:cubicBezTo>
                    <a:pt x="869" y="2190"/>
                    <a:pt x="872" y="2192"/>
                    <a:pt x="873" y="2195"/>
                  </a:cubicBezTo>
                  <a:lnTo>
                    <a:pt x="875" y="2200"/>
                  </a:lnTo>
                  <a:cubicBezTo>
                    <a:pt x="875" y="2201"/>
                    <a:pt x="875" y="2201"/>
                    <a:pt x="875" y="2202"/>
                  </a:cubicBezTo>
                  <a:lnTo>
                    <a:pt x="878" y="2216"/>
                  </a:lnTo>
                  <a:lnTo>
                    <a:pt x="891" y="2257"/>
                  </a:lnTo>
                  <a:lnTo>
                    <a:pt x="903" y="2297"/>
                  </a:lnTo>
                  <a:lnTo>
                    <a:pt x="906" y="2311"/>
                  </a:lnTo>
                  <a:lnTo>
                    <a:pt x="906" y="2309"/>
                  </a:lnTo>
                  <a:lnTo>
                    <a:pt x="908" y="2313"/>
                  </a:lnTo>
                  <a:lnTo>
                    <a:pt x="893" y="2313"/>
                  </a:lnTo>
                  <a:lnTo>
                    <a:pt x="895" y="2308"/>
                  </a:lnTo>
                  <a:lnTo>
                    <a:pt x="901" y="2296"/>
                  </a:lnTo>
                  <a:lnTo>
                    <a:pt x="918" y="2259"/>
                  </a:lnTo>
                  <a:lnTo>
                    <a:pt x="934" y="2221"/>
                  </a:lnTo>
                  <a:lnTo>
                    <a:pt x="940" y="2209"/>
                  </a:lnTo>
                  <a:lnTo>
                    <a:pt x="942" y="2204"/>
                  </a:lnTo>
                  <a:cubicBezTo>
                    <a:pt x="943" y="2201"/>
                    <a:pt x="947" y="2199"/>
                    <a:pt x="950" y="2199"/>
                  </a:cubicBezTo>
                  <a:cubicBezTo>
                    <a:pt x="953" y="2200"/>
                    <a:pt x="956" y="2202"/>
                    <a:pt x="957" y="2206"/>
                  </a:cubicBezTo>
                  <a:lnTo>
                    <a:pt x="958" y="2210"/>
                  </a:lnTo>
                  <a:lnTo>
                    <a:pt x="958" y="2208"/>
                  </a:lnTo>
                  <a:lnTo>
                    <a:pt x="962" y="2217"/>
                  </a:lnTo>
                  <a:lnTo>
                    <a:pt x="973" y="2249"/>
                  </a:lnTo>
                  <a:lnTo>
                    <a:pt x="983" y="2281"/>
                  </a:lnTo>
                  <a:lnTo>
                    <a:pt x="987" y="2292"/>
                  </a:lnTo>
                  <a:cubicBezTo>
                    <a:pt x="987" y="2292"/>
                    <a:pt x="987" y="2293"/>
                    <a:pt x="987" y="2293"/>
                  </a:cubicBezTo>
                  <a:lnTo>
                    <a:pt x="988" y="2300"/>
                  </a:lnTo>
                  <a:lnTo>
                    <a:pt x="980" y="2293"/>
                  </a:lnTo>
                  <a:lnTo>
                    <a:pt x="988" y="2293"/>
                  </a:lnTo>
                  <a:lnTo>
                    <a:pt x="987" y="2294"/>
                  </a:lnTo>
                  <a:lnTo>
                    <a:pt x="1007" y="2289"/>
                  </a:lnTo>
                  <a:lnTo>
                    <a:pt x="1028" y="2282"/>
                  </a:lnTo>
                  <a:lnTo>
                    <a:pt x="1044" y="2276"/>
                  </a:lnTo>
                  <a:lnTo>
                    <a:pt x="1039" y="2285"/>
                  </a:lnTo>
                  <a:lnTo>
                    <a:pt x="1038" y="2281"/>
                  </a:lnTo>
                  <a:lnTo>
                    <a:pt x="1035" y="2271"/>
                  </a:lnTo>
                  <a:lnTo>
                    <a:pt x="1031" y="2251"/>
                  </a:lnTo>
                  <a:lnTo>
                    <a:pt x="1026" y="2226"/>
                  </a:lnTo>
                  <a:lnTo>
                    <a:pt x="1015" y="2163"/>
                  </a:lnTo>
                  <a:lnTo>
                    <a:pt x="1002" y="2091"/>
                  </a:lnTo>
                  <a:lnTo>
                    <a:pt x="989" y="2019"/>
                  </a:lnTo>
                  <a:lnTo>
                    <a:pt x="979" y="1956"/>
                  </a:lnTo>
                  <a:lnTo>
                    <a:pt x="974" y="1931"/>
                  </a:lnTo>
                  <a:lnTo>
                    <a:pt x="971" y="1911"/>
                  </a:lnTo>
                  <a:lnTo>
                    <a:pt x="969" y="1898"/>
                  </a:lnTo>
                  <a:lnTo>
                    <a:pt x="968" y="1894"/>
                  </a:lnTo>
                  <a:lnTo>
                    <a:pt x="967" y="1887"/>
                  </a:lnTo>
                  <a:lnTo>
                    <a:pt x="964" y="1867"/>
                  </a:lnTo>
                  <a:lnTo>
                    <a:pt x="962" y="1840"/>
                  </a:lnTo>
                  <a:lnTo>
                    <a:pt x="959" y="1808"/>
                  </a:lnTo>
                  <a:lnTo>
                    <a:pt x="956" y="1777"/>
                  </a:lnTo>
                  <a:lnTo>
                    <a:pt x="953" y="1749"/>
                  </a:lnTo>
                  <a:lnTo>
                    <a:pt x="951" y="1729"/>
                  </a:lnTo>
                  <a:lnTo>
                    <a:pt x="951" y="1720"/>
                  </a:lnTo>
                  <a:lnTo>
                    <a:pt x="953" y="1725"/>
                  </a:lnTo>
                  <a:lnTo>
                    <a:pt x="948" y="1720"/>
                  </a:lnTo>
                  <a:cubicBezTo>
                    <a:pt x="948" y="1720"/>
                    <a:pt x="947" y="1720"/>
                    <a:pt x="947" y="1719"/>
                  </a:cubicBezTo>
                  <a:lnTo>
                    <a:pt x="935" y="1703"/>
                  </a:lnTo>
                  <a:lnTo>
                    <a:pt x="917" y="1680"/>
                  </a:lnTo>
                  <a:lnTo>
                    <a:pt x="897" y="1653"/>
                  </a:lnTo>
                  <a:lnTo>
                    <a:pt x="876" y="1626"/>
                  </a:lnTo>
                  <a:lnTo>
                    <a:pt x="858" y="1602"/>
                  </a:lnTo>
                  <a:lnTo>
                    <a:pt x="846" y="1585"/>
                  </a:lnTo>
                  <a:lnTo>
                    <a:pt x="841" y="1580"/>
                  </a:lnTo>
                  <a:cubicBezTo>
                    <a:pt x="840" y="1578"/>
                    <a:pt x="839" y="1575"/>
                    <a:pt x="840" y="1573"/>
                  </a:cubicBezTo>
                  <a:lnTo>
                    <a:pt x="842" y="1564"/>
                  </a:lnTo>
                  <a:lnTo>
                    <a:pt x="848" y="1540"/>
                  </a:lnTo>
                  <a:lnTo>
                    <a:pt x="857" y="1508"/>
                  </a:lnTo>
                  <a:lnTo>
                    <a:pt x="867" y="1471"/>
                  </a:lnTo>
                  <a:lnTo>
                    <a:pt x="877" y="1434"/>
                  </a:lnTo>
                  <a:lnTo>
                    <a:pt x="887" y="1402"/>
                  </a:lnTo>
                  <a:lnTo>
                    <a:pt x="894" y="1379"/>
                  </a:lnTo>
                  <a:lnTo>
                    <a:pt x="898" y="1369"/>
                  </a:lnTo>
                  <a:lnTo>
                    <a:pt x="904" y="1380"/>
                  </a:lnTo>
                  <a:lnTo>
                    <a:pt x="896" y="1379"/>
                  </a:lnTo>
                  <a:lnTo>
                    <a:pt x="878" y="1375"/>
                  </a:lnTo>
                  <a:lnTo>
                    <a:pt x="852" y="1371"/>
                  </a:lnTo>
                  <a:lnTo>
                    <a:pt x="824" y="1366"/>
                  </a:lnTo>
                  <a:lnTo>
                    <a:pt x="796" y="1360"/>
                  </a:lnTo>
                  <a:lnTo>
                    <a:pt x="772" y="1356"/>
                  </a:lnTo>
                  <a:lnTo>
                    <a:pt x="754" y="1352"/>
                  </a:lnTo>
                  <a:lnTo>
                    <a:pt x="748" y="1351"/>
                  </a:lnTo>
                  <a:cubicBezTo>
                    <a:pt x="747" y="1351"/>
                    <a:pt x="745" y="1350"/>
                    <a:pt x="744" y="1349"/>
                  </a:cubicBezTo>
                  <a:lnTo>
                    <a:pt x="740" y="1345"/>
                  </a:lnTo>
                  <a:lnTo>
                    <a:pt x="729" y="1333"/>
                  </a:lnTo>
                  <a:lnTo>
                    <a:pt x="697" y="1297"/>
                  </a:lnTo>
                  <a:lnTo>
                    <a:pt x="665" y="1260"/>
                  </a:lnTo>
                  <a:lnTo>
                    <a:pt x="654" y="1247"/>
                  </a:lnTo>
                  <a:lnTo>
                    <a:pt x="650" y="1240"/>
                  </a:lnTo>
                  <a:cubicBezTo>
                    <a:pt x="648" y="1237"/>
                    <a:pt x="648" y="1234"/>
                    <a:pt x="650" y="1231"/>
                  </a:cubicBezTo>
                  <a:lnTo>
                    <a:pt x="652" y="1228"/>
                  </a:lnTo>
                  <a:lnTo>
                    <a:pt x="656" y="1219"/>
                  </a:lnTo>
                  <a:lnTo>
                    <a:pt x="672" y="1185"/>
                  </a:lnTo>
                  <a:lnTo>
                    <a:pt x="688" y="1150"/>
                  </a:lnTo>
                  <a:lnTo>
                    <a:pt x="694" y="1138"/>
                  </a:lnTo>
                  <a:cubicBezTo>
                    <a:pt x="695" y="1137"/>
                    <a:pt x="695" y="1136"/>
                    <a:pt x="696" y="1136"/>
                  </a:cubicBezTo>
                  <a:lnTo>
                    <a:pt x="700" y="1132"/>
                  </a:lnTo>
                  <a:cubicBezTo>
                    <a:pt x="701" y="1131"/>
                    <a:pt x="702" y="1130"/>
                    <a:pt x="703" y="1130"/>
                  </a:cubicBezTo>
                  <a:lnTo>
                    <a:pt x="706" y="1129"/>
                  </a:lnTo>
                  <a:cubicBezTo>
                    <a:pt x="707" y="1129"/>
                    <a:pt x="707" y="1129"/>
                    <a:pt x="708" y="1128"/>
                  </a:cubicBezTo>
                  <a:lnTo>
                    <a:pt x="720" y="1127"/>
                  </a:lnTo>
                  <a:lnTo>
                    <a:pt x="756" y="1123"/>
                  </a:lnTo>
                  <a:lnTo>
                    <a:pt x="795" y="1118"/>
                  </a:lnTo>
                  <a:lnTo>
                    <a:pt x="809" y="1116"/>
                  </a:lnTo>
                  <a:lnTo>
                    <a:pt x="814" y="1116"/>
                  </a:lnTo>
                  <a:lnTo>
                    <a:pt x="807" y="1123"/>
                  </a:lnTo>
                  <a:lnTo>
                    <a:pt x="807" y="1118"/>
                  </a:lnTo>
                  <a:lnTo>
                    <a:pt x="808" y="1106"/>
                  </a:lnTo>
                  <a:lnTo>
                    <a:pt x="814" y="1068"/>
                  </a:lnTo>
                  <a:lnTo>
                    <a:pt x="819" y="1030"/>
                  </a:lnTo>
                  <a:lnTo>
                    <a:pt x="821" y="1018"/>
                  </a:lnTo>
                  <a:lnTo>
                    <a:pt x="822" y="1013"/>
                  </a:lnTo>
                  <a:cubicBezTo>
                    <a:pt x="822" y="1010"/>
                    <a:pt x="825" y="1007"/>
                    <a:pt x="828" y="1007"/>
                  </a:cubicBezTo>
                  <a:lnTo>
                    <a:pt x="833" y="1006"/>
                  </a:lnTo>
                  <a:lnTo>
                    <a:pt x="847" y="1004"/>
                  </a:lnTo>
                  <a:lnTo>
                    <a:pt x="891" y="998"/>
                  </a:lnTo>
                  <a:lnTo>
                    <a:pt x="935" y="992"/>
                  </a:lnTo>
                  <a:lnTo>
                    <a:pt x="950" y="990"/>
                  </a:lnTo>
                  <a:lnTo>
                    <a:pt x="957" y="989"/>
                  </a:lnTo>
                  <a:lnTo>
                    <a:pt x="954" y="1003"/>
                  </a:lnTo>
                  <a:lnTo>
                    <a:pt x="949" y="1000"/>
                  </a:lnTo>
                  <a:cubicBezTo>
                    <a:pt x="949" y="1000"/>
                    <a:pt x="948" y="999"/>
                    <a:pt x="948" y="999"/>
                  </a:cubicBezTo>
                  <a:lnTo>
                    <a:pt x="939" y="989"/>
                  </a:lnTo>
                  <a:lnTo>
                    <a:pt x="914" y="962"/>
                  </a:lnTo>
                  <a:lnTo>
                    <a:pt x="888" y="934"/>
                  </a:lnTo>
                  <a:lnTo>
                    <a:pt x="880" y="923"/>
                  </a:lnTo>
                  <a:lnTo>
                    <a:pt x="878" y="921"/>
                  </a:lnTo>
                  <a:lnTo>
                    <a:pt x="880" y="923"/>
                  </a:lnTo>
                  <a:lnTo>
                    <a:pt x="871" y="919"/>
                  </a:lnTo>
                  <a:lnTo>
                    <a:pt x="846" y="909"/>
                  </a:lnTo>
                  <a:lnTo>
                    <a:pt x="811" y="894"/>
                  </a:lnTo>
                  <a:lnTo>
                    <a:pt x="771" y="876"/>
                  </a:lnTo>
                  <a:lnTo>
                    <a:pt x="730" y="859"/>
                  </a:lnTo>
                  <a:lnTo>
                    <a:pt x="695" y="843"/>
                  </a:lnTo>
                  <a:lnTo>
                    <a:pt x="670" y="832"/>
                  </a:lnTo>
                  <a:cubicBezTo>
                    <a:pt x="670" y="832"/>
                    <a:pt x="669" y="831"/>
                    <a:pt x="669" y="831"/>
                  </a:cubicBezTo>
                  <a:lnTo>
                    <a:pt x="660" y="825"/>
                  </a:lnTo>
                  <a:cubicBezTo>
                    <a:pt x="657" y="823"/>
                    <a:pt x="656" y="819"/>
                    <a:pt x="657" y="815"/>
                  </a:cubicBezTo>
                  <a:lnTo>
                    <a:pt x="661" y="806"/>
                  </a:lnTo>
                  <a:lnTo>
                    <a:pt x="671" y="781"/>
                  </a:lnTo>
                  <a:lnTo>
                    <a:pt x="685" y="744"/>
                  </a:lnTo>
                  <a:lnTo>
                    <a:pt x="702" y="700"/>
                  </a:lnTo>
                  <a:lnTo>
                    <a:pt x="719" y="656"/>
                  </a:lnTo>
                  <a:lnTo>
                    <a:pt x="733" y="618"/>
                  </a:lnTo>
                  <a:lnTo>
                    <a:pt x="743" y="590"/>
                  </a:lnTo>
                  <a:lnTo>
                    <a:pt x="747" y="579"/>
                  </a:lnTo>
                  <a:cubicBezTo>
                    <a:pt x="748" y="577"/>
                    <a:pt x="750" y="575"/>
                    <a:pt x="753" y="575"/>
                  </a:cubicBezTo>
                  <a:cubicBezTo>
                    <a:pt x="755" y="574"/>
                    <a:pt x="758" y="575"/>
                    <a:pt x="760" y="577"/>
                  </a:cubicBezTo>
                  <a:lnTo>
                    <a:pt x="765" y="582"/>
                  </a:lnTo>
                  <a:lnTo>
                    <a:pt x="777" y="595"/>
                  </a:lnTo>
                  <a:lnTo>
                    <a:pt x="816" y="634"/>
                  </a:lnTo>
                  <a:lnTo>
                    <a:pt x="855" y="673"/>
                  </a:lnTo>
                  <a:lnTo>
                    <a:pt x="869" y="686"/>
                  </a:lnTo>
                  <a:lnTo>
                    <a:pt x="875" y="690"/>
                  </a:lnTo>
                  <a:lnTo>
                    <a:pt x="862" y="693"/>
                  </a:lnTo>
                  <a:lnTo>
                    <a:pt x="864" y="689"/>
                  </a:lnTo>
                  <a:cubicBezTo>
                    <a:pt x="865" y="688"/>
                    <a:pt x="865" y="688"/>
                    <a:pt x="866" y="687"/>
                  </a:cubicBezTo>
                  <a:lnTo>
                    <a:pt x="875" y="677"/>
                  </a:lnTo>
                  <a:lnTo>
                    <a:pt x="903" y="647"/>
                  </a:lnTo>
                  <a:lnTo>
                    <a:pt x="931" y="616"/>
                  </a:lnTo>
                  <a:lnTo>
                    <a:pt x="940" y="606"/>
                  </a:lnTo>
                  <a:lnTo>
                    <a:pt x="944" y="602"/>
                  </a:lnTo>
                  <a:cubicBezTo>
                    <a:pt x="945" y="600"/>
                    <a:pt x="948" y="599"/>
                    <a:pt x="950" y="599"/>
                  </a:cubicBezTo>
                  <a:cubicBezTo>
                    <a:pt x="952" y="600"/>
                    <a:pt x="954" y="601"/>
                    <a:pt x="956" y="602"/>
                  </a:cubicBezTo>
                  <a:lnTo>
                    <a:pt x="962" y="609"/>
                  </a:lnTo>
                  <a:lnTo>
                    <a:pt x="978" y="626"/>
                  </a:lnTo>
                  <a:lnTo>
                    <a:pt x="1001" y="651"/>
                  </a:lnTo>
                  <a:lnTo>
                    <a:pt x="1028" y="680"/>
                  </a:lnTo>
                  <a:lnTo>
                    <a:pt x="1055" y="708"/>
                  </a:lnTo>
                  <a:lnTo>
                    <a:pt x="1078" y="733"/>
                  </a:lnTo>
                  <a:lnTo>
                    <a:pt x="1095" y="750"/>
                  </a:lnTo>
                  <a:lnTo>
                    <a:pt x="1102" y="757"/>
                  </a:lnTo>
                  <a:lnTo>
                    <a:pt x="1090" y="757"/>
                  </a:lnTo>
                  <a:lnTo>
                    <a:pt x="1162" y="686"/>
                  </a:lnTo>
                  <a:close/>
                  <a:moveTo>
                    <a:pt x="1101" y="768"/>
                  </a:moveTo>
                  <a:cubicBezTo>
                    <a:pt x="1100" y="770"/>
                    <a:pt x="1097" y="771"/>
                    <a:pt x="1095" y="770"/>
                  </a:cubicBezTo>
                  <a:cubicBezTo>
                    <a:pt x="1093" y="770"/>
                    <a:pt x="1091" y="769"/>
                    <a:pt x="1089" y="768"/>
                  </a:cubicBezTo>
                  <a:lnTo>
                    <a:pt x="1084" y="761"/>
                  </a:lnTo>
                  <a:lnTo>
                    <a:pt x="1067" y="744"/>
                  </a:lnTo>
                  <a:lnTo>
                    <a:pt x="1044" y="719"/>
                  </a:lnTo>
                  <a:lnTo>
                    <a:pt x="1017" y="691"/>
                  </a:lnTo>
                  <a:lnTo>
                    <a:pt x="990" y="662"/>
                  </a:lnTo>
                  <a:lnTo>
                    <a:pt x="967" y="637"/>
                  </a:lnTo>
                  <a:lnTo>
                    <a:pt x="949" y="620"/>
                  </a:lnTo>
                  <a:lnTo>
                    <a:pt x="943" y="613"/>
                  </a:lnTo>
                  <a:lnTo>
                    <a:pt x="955" y="613"/>
                  </a:lnTo>
                  <a:lnTo>
                    <a:pt x="951" y="617"/>
                  </a:lnTo>
                  <a:lnTo>
                    <a:pt x="942" y="627"/>
                  </a:lnTo>
                  <a:lnTo>
                    <a:pt x="914" y="658"/>
                  </a:lnTo>
                  <a:lnTo>
                    <a:pt x="886" y="688"/>
                  </a:lnTo>
                  <a:lnTo>
                    <a:pt x="877" y="698"/>
                  </a:lnTo>
                  <a:lnTo>
                    <a:pt x="879" y="696"/>
                  </a:lnTo>
                  <a:lnTo>
                    <a:pt x="877" y="700"/>
                  </a:lnTo>
                  <a:cubicBezTo>
                    <a:pt x="876" y="702"/>
                    <a:pt x="873" y="704"/>
                    <a:pt x="871" y="704"/>
                  </a:cubicBezTo>
                  <a:cubicBezTo>
                    <a:pt x="869" y="705"/>
                    <a:pt x="866" y="704"/>
                    <a:pt x="864" y="703"/>
                  </a:cubicBezTo>
                  <a:lnTo>
                    <a:pt x="858" y="697"/>
                  </a:lnTo>
                  <a:lnTo>
                    <a:pt x="844" y="684"/>
                  </a:lnTo>
                  <a:lnTo>
                    <a:pt x="805" y="645"/>
                  </a:lnTo>
                  <a:lnTo>
                    <a:pt x="766" y="606"/>
                  </a:lnTo>
                  <a:lnTo>
                    <a:pt x="754" y="593"/>
                  </a:lnTo>
                  <a:lnTo>
                    <a:pt x="749" y="588"/>
                  </a:lnTo>
                  <a:lnTo>
                    <a:pt x="762" y="585"/>
                  </a:lnTo>
                  <a:lnTo>
                    <a:pt x="758" y="595"/>
                  </a:lnTo>
                  <a:lnTo>
                    <a:pt x="748" y="623"/>
                  </a:lnTo>
                  <a:lnTo>
                    <a:pt x="734" y="661"/>
                  </a:lnTo>
                  <a:lnTo>
                    <a:pt x="717" y="705"/>
                  </a:lnTo>
                  <a:lnTo>
                    <a:pt x="700" y="749"/>
                  </a:lnTo>
                  <a:lnTo>
                    <a:pt x="686" y="786"/>
                  </a:lnTo>
                  <a:lnTo>
                    <a:pt x="676" y="813"/>
                  </a:lnTo>
                  <a:lnTo>
                    <a:pt x="672" y="822"/>
                  </a:lnTo>
                  <a:lnTo>
                    <a:pt x="669" y="812"/>
                  </a:lnTo>
                  <a:lnTo>
                    <a:pt x="678" y="818"/>
                  </a:lnTo>
                  <a:lnTo>
                    <a:pt x="677" y="817"/>
                  </a:lnTo>
                  <a:lnTo>
                    <a:pt x="702" y="828"/>
                  </a:lnTo>
                  <a:lnTo>
                    <a:pt x="737" y="844"/>
                  </a:lnTo>
                  <a:lnTo>
                    <a:pt x="778" y="861"/>
                  </a:lnTo>
                  <a:lnTo>
                    <a:pt x="818" y="879"/>
                  </a:lnTo>
                  <a:lnTo>
                    <a:pt x="852" y="894"/>
                  </a:lnTo>
                  <a:lnTo>
                    <a:pt x="878" y="904"/>
                  </a:lnTo>
                  <a:lnTo>
                    <a:pt x="887" y="908"/>
                  </a:lnTo>
                  <a:cubicBezTo>
                    <a:pt x="888" y="909"/>
                    <a:pt x="888" y="909"/>
                    <a:pt x="889" y="910"/>
                  </a:cubicBezTo>
                  <a:lnTo>
                    <a:pt x="893" y="913"/>
                  </a:lnTo>
                  <a:lnTo>
                    <a:pt x="900" y="923"/>
                  </a:lnTo>
                  <a:lnTo>
                    <a:pt x="925" y="951"/>
                  </a:lnTo>
                  <a:lnTo>
                    <a:pt x="950" y="978"/>
                  </a:lnTo>
                  <a:lnTo>
                    <a:pt x="959" y="988"/>
                  </a:lnTo>
                  <a:lnTo>
                    <a:pt x="958" y="987"/>
                  </a:lnTo>
                  <a:lnTo>
                    <a:pt x="963" y="990"/>
                  </a:lnTo>
                  <a:cubicBezTo>
                    <a:pt x="965" y="991"/>
                    <a:pt x="967" y="995"/>
                    <a:pt x="966" y="998"/>
                  </a:cubicBezTo>
                  <a:cubicBezTo>
                    <a:pt x="966" y="1001"/>
                    <a:pt x="963" y="1004"/>
                    <a:pt x="960" y="1004"/>
                  </a:cubicBezTo>
                  <a:lnTo>
                    <a:pt x="953" y="1005"/>
                  </a:lnTo>
                  <a:lnTo>
                    <a:pt x="938" y="1007"/>
                  </a:lnTo>
                  <a:lnTo>
                    <a:pt x="894" y="1013"/>
                  </a:lnTo>
                  <a:lnTo>
                    <a:pt x="850" y="1019"/>
                  </a:lnTo>
                  <a:lnTo>
                    <a:pt x="836" y="1021"/>
                  </a:lnTo>
                  <a:lnTo>
                    <a:pt x="831" y="1022"/>
                  </a:lnTo>
                  <a:lnTo>
                    <a:pt x="837" y="1016"/>
                  </a:lnTo>
                  <a:lnTo>
                    <a:pt x="836" y="1021"/>
                  </a:lnTo>
                  <a:lnTo>
                    <a:pt x="834" y="1033"/>
                  </a:lnTo>
                  <a:lnTo>
                    <a:pt x="829" y="1071"/>
                  </a:lnTo>
                  <a:lnTo>
                    <a:pt x="824" y="1107"/>
                  </a:lnTo>
                  <a:lnTo>
                    <a:pt x="823" y="1118"/>
                  </a:lnTo>
                  <a:lnTo>
                    <a:pt x="823" y="1123"/>
                  </a:lnTo>
                  <a:cubicBezTo>
                    <a:pt x="823" y="1127"/>
                    <a:pt x="821" y="1131"/>
                    <a:pt x="817" y="1131"/>
                  </a:cubicBezTo>
                  <a:lnTo>
                    <a:pt x="810" y="1132"/>
                  </a:lnTo>
                  <a:lnTo>
                    <a:pt x="797" y="1133"/>
                  </a:lnTo>
                  <a:lnTo>
                    <a:pt x="759" y="1138"/>
                  </a:lnTo>
                  <a:lnTo>
                    <a:pt x="721" y="1143"/>
                  </a:lnTo>
                  <a:lnTo>
                    <a:pt x="709" y="1144"/>
                  </a:lnTo>
                  <a:lnTo>
                    <a:pt x="711" y="1144"/>
                  </a:lnTo>
                  <a:lnTo>
                    <a:pt x="708" y="1145"/>
                  </a:lnTo>
                  <a:lnTo>
                    <a:pt x="711" y="1143"/>
                  </a:lnTo>
                  <a:lnTo>
                    <a:pt x="707" y="1147"/>
                  </a:lnTo>
                  <a:lnTo>
                    <a:pt x="709" y="1145"/>
                  </a:lnTo>
                  <a:lnTo>
                    <a:pt x="703" y="1157"/>
                  </a:lnTo>
                  <a:lnTo>
                    <a:pt x="687" y="1192"/>
                  </a:lnTo>
                  <a:lnTo>
                    <a:pt x="671" y="1226"/>
                  </a:lnTo>
                  <a:lnTo>
                    <a:pt x="665" y="1237"/>
                  </a:lnTo>
                  <a:lnTo>
                    <a:pt x="663" y="1240"/>
                  </a:lnTo>
                  <a:lnTo>
                    <a:pt x="663" y="1231"/>
                  </a:lnTo>
                  <a:lnTo>
                    <a:pt x="667" y="1236"/>
                  </a:lnTo>
                  <a:lnTo>
                    <a:pt x="678" y="1249"/>
                  </a:lnTo>
                  <a:lnTo>
                    <a:pt x="710" y="1286"/>
                  </a:lnTo>
                  <a:lnTo>
                    <a:pt x="740" y="1322"/>
                  </a:lnTo>
                  <a:lnTo>
                    <a:pt x="751" y="1334"/>
                  </a:lnTo>
                  <a:lnTo>
                    <a:pt x="755" y="1338"/>
                  </a:lnTo>
                  <a:lnTo>
                    <a:pt x="751" y="1336"/>
                  </a:lnTo>
                  <a:lnTo>
                    <a:pt x="757" y="1337"/>
                  </a:lnTo>
                  <a:lnTo>
                    <a:pt x="775" y="1341"/>
                  </a:lnTo>
                  <a:lnTo>
                    <a:pt x="799" y="1345"/>
                  </a:lnTo>
                  <a:lnTo>
                    <a:pt x="827" y="1351"/>
                  </a:lnTo>
                  <a:lnTo>
                    <a:pt x="855" y="1356"/>
                  </a:lnTo>
                  <a:lnTo>
                    <a:pt x="881" y="1360"/>
                  </a:lnTo>
                  <a:lnTo>
                    <a:pt x="898" y="1364"/>
                  </a:lnTo>
                  <a:lnTo>
                    <a:pt x="906" y="1365"/>
                  </a:lnTo>
                  <a:cubicBezTo>
                    <a:pt x="909" y="1365"/>
                    <a:pt x="911" y="1366"/>
                    <a:pt x="912" y="1369"/>
                  </a:cubicBezTo>
                  <a:cubicBezTo>
                    <a:pt x="914" y="1371"/>
                    <a:pt x="914" y="1373"/>
                    <a:pt x="913" y="1376"/>
                  </a:cubicBezTo>
                  <a:lnTo>
                    <a:pt x="909" y="1384"/>
                  </a:lnTo>
                  <a:lnTo>
                    <a:pt x="902" y="1407"/>
                  </a:lnTo>
                  <a:lnTo>
                    <a:pt x="892" y="1439"/>
                  </a:lnTo>
                  <a:lnTo>
                    <a:pt x="882" y="1476"/>
                  </a:lnTo>
                  <a:lnTo>
                    <a:pt x="872" y="1513"/>
                  </a:lnTo>
                  <a:lnTo>
                    <a:pt x="863" y="1544"/>
                  </a:lnTo>
                  <a:lnTo>
                    <a:pt x="857" y="1567"/>
                  </a:lnTo>
                  <a:lnTo>
                    <a:pt x="855" y="1576"/>
                  </a:lnTo>
                  <a:lnTo>
                    <a:pt x="854" y="1569"/>
                  </a:lnTo>
                  <a:lnTo>
                    <a:pt x="859" y="1576"/>
                  </a:lnTo>
                  <a:lnTo>
                    <a:pt x="871" y="1593"/>
                  </a:lnTo>
                  <a:lnTo>
                    <a:pt x="889" y="1617"/>
                  </a:lnTo>
                  <a:lnTo>
                    <a:pt x="910" y="1644"/>
                  </a:lnTo>
                  <a:lnTo>
                    <a:pt x="930" y="1671"/>
                  </a:lnTo>
                  <a:lnTo>
                    <a:pt x="948" y="1694"/>
                  </a:lnTo>
                  <a:lnTo>
                    <a:pt x="960" y="1710"/>
                  </a:lnTo>
                  <a:lnTo>
                    <a:pt x="959" y="1709"/>
                  </a:lnTo>
                  <a:lnTo>
                    <a:pt x="964" y="1714"/>
                  </a:lnTo>
                  <a:cubicBezTo>
                    <a:pt x="965" y="1715"/>
                    <a:pt x="966" y="1717"/>
                    <a:pt x="966" y="1719"/>
                  </a:cubicBezTo>
                  <a:lnTo>
                    <a:pt x="967" y="1728"/>
                  </a:lnTo>
                  <a:lnTo>
                    <a:pt x="969" y="1748"/>
                  </a:lnTo>
                  <a:lnTo>
                    <a:pt x="971" y="1775"/>
                  </a:lnTo>
                  <a:lnTo>
                    <a:pt x="975" y="1807"/>
                  </a:lnTo>
                  <a:lnTo>
                    <a:pt x="978" y="1839"/>
                  </a:lnTo>
                  <a:lnTo>
                    <a:pt x="980" y="1866"/>
                  </a:lnTo>
                  <a:lnTo>
                    <a:pt x="982" y="1884"/>
                  </a:lnTo>
                  <a:lnTo>
                    <a:pt x="983" y="1891"/>
                  </a:lnTo>
                  <a:lnTo>
                    <a:pt x="984" y="1895"/>
                  </a:lnTo>
                  <a:lnTo>
                    <a:pt x="986" y="1908"/>
                  </a:lnTo>
                  <a:lnTo>
                    <a:pt x="989" y="1928"/>
                  </a:lnTo>
                  <a:lnTo>
                    <a:pt x="994" y="1953"/>
                  </a:lnTo>
                  <a:lnTo>
                    <a:pt x="1004" y="2016"/>
                  </a:lnTo>
                  <a:lnTo>
                    <a:pt x="1017" y="2088"/>
                  </a:lnTo>
                  <a:lnTo>
                    <a:pt x="1030" y="2160"/>
                  </a:lnTo>
                  <a:lnTo>
                    <a:pt x="1041" y="2223"/>
                  </a:lnTo>
                  <a:lnTo>
                    <a:pt x="1046" y="2248"/>
                  </a:lnTo>
                  <a:lnTo>
                    <a:pt x="1050" y="2266"/>
                  </a:lnTo>
                  <a:lnTo>
                    <a:pt x="1053" y="2278"/>
                  </a:lnTo>
                  <a:lnTo>
                    <a:pt x="1054" y="2282"/>
                  </a:lnTo>
                  <a:cubicBezTo>
                    <a:pt x="1055" y="2285"/>
                    <a:pt x="1053" y="2290"/>
                    <a:pt x="1049" y="2291"/>
                  </a:cubicBezTo>
                  <a:lnTo>
                    <a:pt x="1033" y="2297"/>
                  </a:lnTo>
                  <a:lnTo>
                    <a:pt x="1010" y="2304"/>
                  </a:lnTo>
                  <a:lnTo>
                    <a:pt x="990" y="2309"/>
                  </a:lnTo>
                  <a:cubicBezTo>
                    <a:pt x="990" y="2309"/>
                    <a:pt x="989" y="2309"/>
                    <a:pt x="988" y="2309"/>
                  </a:cubicBezTo>
                  <a:lnTo>
                    <a:pt x="980" y="2309"/>
                  </a:lnTo>
                  <a:cubicBezTo>
                    <a:pt x="976" y="2309"/>
                    <a:pt x="973" y="2307"/>
                    <a:pt x="973" y="2303"/>
                  </a:cubicBezTo>
                  <a:lnTo>
                    <a:pt x="972" y="2296"/>
                  </a:lnTo>
                  <a:lnTo>
                    <a:pt x="972" y="2297"/>
                  </a:lnTo>
                  <a:lnTo>
                    <a:pt x="968" y="2286"/>
                  </a:lnTo>
                  <a:lnTo>
                    <a:pt x="958" y="2254"/>
                  </a:lnTo>
                  <a:lnTo>
                    <a:pt x="947" y="2224"/>
                  </a:lnTo>
                  <a:lnTo>
                    <a:pt x="943" y="2215"/>
                  </a:lnTo>
                  <a:cubicBezTo>
                    <a:pt x="943" y="2214"/>
                    <a:pt x="943" y="2214"/>
                    <a:pt x="943" y="2213"/>
                  </a:cubicBezTo>
                  <a:lnTo>
                    <a:pt x="942" y="2209"/>
                  </a:lnTo>
                  <a:lnTo>
                    <a:pt x="957" y="2210"/>
                  </a:lnTo>
                  <a:lnTo>
                    <a:pt x="955" y="2216"/>
                  </a:lnTo>
                  <a:lnTo>
                    <a:pt x="949" y="2228"/>
                  </a:lnTo>
                  <a:lnTo>
                    <a:pt x="933" y="2266"/>
                  </a:lnTo>
                  <a:lnTo>
                    <a:pt x="916" y="2303"/>
                  </a:lnTo>
                  <a:lnTo>
                    <a:pt x="910" y="2314"/>
                  </a:lnTo>
                  <a:lnTo>
                    <a:pt x="908" y="2319"/>
                  </a:lnTo>
                  <a:cubicBezTo>
                    <a:pt x="907" y="2322"/>
                    <a:pt x="904" y="2324"/>
                    <a:pt x="901" y="2324"/>
                  </a:cubicBezTo>
                  <a:cubicBezTo>
                    <a:pt x="898" y="2325"/>
                    <a:pt x="895" y="2323"/>
                    <a:pt x="893" y="2320"/>
                  </a:cubicBezTo>
                  <a:lnTo>
                    <a:pt x="891" y="2316"/>
                  </a:lnTo>
                  <a:cubicBezTo>
                    <a:pt x="891" y="2315"/>
                    <a:pt x="891" y="2315"/>
                    <a:pt x="891" y="2314"/>
                  </a:cubicBezTo>
                  <a:lnTo>
                    <a:pt x="888" y="2302"/>
                  </a:lnTo>
                  <a:lnTo>
                    <a:pt x="876" y="2262"/>
                  </a:lnTo>
                  <a:lnTo>
                    <a:pt x="863" y="2219"/>
                  </a:lnTo>
                  <a:lnTo>
                    <a:pt x="860" y="2205"/>
                  </a:lnTo>
                  <a:lnTo>
                    <a:pt x="860" y="2206"/>
                  </a:lnTo>
                  <a:lnTo>
                    <a:pt x="858" y="2201"/>
                  </a:lnTo>
                  <a:lnTo>
                    <a:pt x="873" y="2201"/>
                  </a:lnTo>
                  <a:lnTo>
                    <a:pt x="872" y="2204"/>
                  </a:lnTo>
                  <a:lnTo>
                    <a:pt x="869" y="2213"/>
                  </a:lnTo>
                  <a:lnTo>
                    <a:pt x="862" y="2238"/>
                  </a:lnTo>
                  <a:lnTo>
                    <a:pt x="856" y="2263"/>
                  </a:lnTo>
                  <a:lnTo>
                    <a:pt x="854" y="2272"/>
                  </a:lnTo>
                  <a:lnTo>
                    <a:pt x="854" y="2268"/>
                  </a:lnTo>
                  <a:lnTo>
                    <a:pt x="855" y="2271"/>
                  </a:lnTo>
                  <a:cubicBezTo>
                    <a:pt x="856" y="2273"/>
                    <a:pt x="856" y="2276"/>
                    <a:pt x="854" y="2278"/>
                  </a:cubicBezTo>
                  <a:lnTo>
                    <a:pt x="849" y="2286"/>
                  </a:lnTo>
                  <a:lnTo>
                    <a:pt x="850" y="2284"/>
                  </a:lnTo>
                  <a:lnTo>
                    <a:pt x="845" y="2301"/>
                  </a:lnTo>
                  <a:lnTo>
                    <a:pt x="841" y="2319"/>
                  </a:lnTo>
                  <a:lnTo>
                    <a:pt x="841" y="2316"/>
                  </a:lnTo>
                  <a:lnTo>
                    <a:pt x="842" y="2324"/>
                  </a:lnTo>
                  <a:cubicBezTo>
                    <a:pt x="843" y="2327"/>
                    <a:pt x="842" y="2329"/>
                    <a:pt x="841" y="2331"/>
                  </a:cubicBezTo>
                  <a:cubicBezTo>
                    <a:pt x="839" y="2332"/>
                    <a:pt x="837" y="2333"/>
                    <a:pt x="835" y="2333"/>
                  </a:cubicBezTo>
                  <a:lnTo>
                    <a:pt x="823" y="2334"/>
                  </a:lnTo>
                  <a:lnTo>
                    <a:pt x="802" y="2335"/>
                  </a:lnTo>
                  <a:lnTo>
                    <a:pt x="781" y="2336"/>
                  </a:lnTo>
                  <a:lnTo>
                    <a:pt x="772" y="2337"/>
                  </a:lnTo>
                  <a:cubicBezTo>
                    <a:pt x="770" y="2338"/>
                    <a:pt x="768" y="2337"/>
                    <a:pt x="766" y="2335"/>
                  </a:cubicBezTo>
                  <a:cubicBezTo>
                    <a:pt x="764" y="2334"/>
                    <a:pt x="763" y="2332"/>
                    <a:pt x="763" y="2329"/>
                  </a:cubicBezTo>
                  <a:lnTo>
                    <a:pt x="763" y="2320"/>
                  </a:lnTo>
                  <a:lnTo>
                    <a:pt x="763" y="2298"/>
                  </a:lnTo>
                  <a:lnTo>
                    <a:pt x="763" y="2265"/>
                  </a:lnTo>
                  <a:lnTo>
                    <a:pt x="763" y="2229"/>
                  </a:lnTo>
                  <a:lnTo>
                    <a:pt x="763" y="2192"/>
                  </a:lnTo>
                  <a:lnTo>
                    <a:pt x="763" y="2159"/>
                  </a:lnTo>
                  <a:lnTo>
                    <a:pt x="763" y="2137"/>
                  </a:lnTo>
                  <a:lnTo>
                    <a:pt x="763" y="2128"/>
                  </a:lnTo>
                  <a:lnTo>
                    <a:pt x="777" y="2134"/>
                  </a:lnTo>
                  <a:lnTo>
                    <a:pt x="766" y="2145"/>
                  </a:lnTo>
                  <a:lnTo>
                    <a:pt x="740" y="2167"/>
                  </a:lnTo>
                  <a:lnTo>
                    <a:pt x="705" y="2197"/>
                  </a:lnTo>
                  <a:lnTo>
                    <a:pt x="665" y="2231"/>
                  </a:lnTo>
                  <a:lnTo>
                    <a:pt x="626" y="2264"/>
                  </a:lnTo>
                  <a:lnTo>
                    <a:pt x="593" y="2292"/>
                  </a:lnTo>
                  <a:lnTo>
                    <a:pt x="571" y="2310"/>
                  </a:lnTo>
                  <a:cubicBezTo>
                    <a:pt x="570" y="2310"/>
                    <a:pt x="570" y="2310"/>
                    <a:pt x="569" y="2311"/>
                  </a:cubicBezTo>
                  <a:lnTo>
                    <a:pt x="563" y="2314"/>
                  </a:lnTo>
                  <a:cubicBezTo>
                    <a:pt x="560" y="2315"/>
                    <a:pt x="557" y="2315"/>
                    <a:pt x="555" y="2313"/>
                  </a:cubicBezTo>
                  <a:lnTo>
                    <a:pt x="553" y="2312"/>
                  </a:lnTo>
                  <a:lnTo>
                    <a:pt x="544" y="2307"/>
                  </a:lnTo>
                  <a:lnTo>
                    <a:pt x="522" y="2294"/>
                  </a:lnTo>
                  <a:lnTo>
                    <a:pt x="500" y="2281"/>
                  </a:lnTo>
                  <a:lnTo>
                    <a:pt x="493" y="2277"/>
                  </a:lnTo>
                  <a:cubicBezTo>
                    <a:pt x="492" y="2277"/>
                    <a:pt x="491" y="2275"/>
                    <a:pt x="490" y="2274"/>
                  </a:cubicBezTo>
                  <a:lnTo>
                    <a:pt x="489" y="2272"/>
                  </a:lnTo>
                  <a:lnTo>
                    <a:pt x="490" y="2274"/>
                  </a:lnTo>
                  <a:lnTo>
                    <a:pt x="482" y="2265"/>
                  </a:lnTo>
                  <a:cubicBezTo>
                    <a:pt x="482" y="2264"/>
                    <a:pt x="482" y="2264"/>
                    <a:pt x="482" y="2263"/>
                  </a:cubicBezTo>
                  <a:lnTo>
                    <a:pt x="471" y="2244"/>
                  </a:lnTo>
                  <a:lnTo>
                    <a:pt x="459" y="2225"/>
                  </a:lnTo>
                  <a:lnTo>
                    <a:pt x="454" y="2216"/>
                  </a:lnTo>
                  <a:lnTo>
                    <a:pt x="469" y="2214"/>
                  </a:lnTo>
                  <a:lnTo>
                    <a:pt x="468" y="2220"/>
                  </a:lnTo>
                  <a:lnTo>
                    <a:pt x="467" y="2235"/>
                  </a:lnTo>
                  <a:lnTo>
                    <a:pt x="466" y="2250"/>
                  </a:lnTo>
                  <a:lnTo>
                    <a:pt x="465" y="2257"/>
                  </a:lnTo>
                  <a:cubicBezTo>
                    <a:pt x="465" y="2259"/>
                    <a:pt x="464" y="2261"/>
                    <a:pt x="462" y="2262"/>
                  </a:cubicBezTo>
                  <a:cubicBezTo>
                    <a:pt x="460" y="2263"/>
                    <a:pt x="458" y="2264"/>
                    <a:pt x="456" y="2263"/>
                  </a:cubicBezTo>
                  <a:lnTo>
                    <a:pt x="447" y="2261"/>
                  </a:lnTo>
                  <a:lnTo>
                    <a:pt x="428" y="2256"/>
                  </a:lnTo>
                  <a:lnTo>
                    <a:pt x="410" y="2250"/>
                  </a:lnTo>
                  <a:lnTo>
                    <a:pt x="402" y="2248"/>
                  </a:lnTo>
                  <a:cubicBezTo>
                    <a:pt x="398" y="2247"/>
                    <a:pt x="395" y="2244"/>
                    <a:pt x="395" y="2240"/>
                  </a:cubicBezTo>
                  <a:lnTo>
                    <a:pt x="395" y="2237"/>
                  </a:lnTo>
                  <a:lnTo>
                    <a:pt x="395" y="2230"/>
                  </a:lnTo>
                  <a:lnTo>
                    <a:pt x="395" y="2207"/>
                  </a:lnTo>
                  <a:lnTo>
                    <a:pt x="395" y="2184"/>
                  </a:lnTo>
                  <a:lnTo>
                    <a:pt x="395" y="2177"/>
                  </a:lnTo>
                  <a:lnTo>
                    <a:pt x="395" y="2174"/>
                  </a:lnTo>
                  <a:lnTo>
                    <a:pt x="401" y="2182"/>
                  </a:lnTo>
                  <a:lnTo>
                    <a:pt x="391" y="2179"/>
                  </a:lnTo>
                  <a:lnTo>
                    <a:pt x="370" y="2173"/>
                  </a:lnTo>
                  <a:lnTo>
                    <a:pt x="348" y="2167"/>
                  </a:lnTo>
                  <a:lnTo>
                    <a:pt x="338" y="2164"/>
                  </a:lnTo>
                  <a:cubicBezTo>
                    <a:pt x="334" y="2163"/>
                    <a:pt x="332" y="2159"/>
                    <a:pt x="333" y="2155"/>
                  </a:cubicBezTo>
                  <a:lnTo>
                    <a:pt x="335" y="2147"/>
                  </a:lnTo>
                  <a:cubicBezTo>
                    <a:pt x="335" y="2146"/>
                    <a:pt x="335" y="2145"/>
                    <a:pt x="336" y="2144"/>
                  </a:cubicBezTo>
                  <a:lnTo>
                    <a:pt x="349" y="2126"/>
                  </a:lnTo>
                  <a:lnTo>
                    <a:pt x="363" y="2107"/>
                  </a:lnTo>
                  <a:lnTo>
                    <a:pt x="370" y="2096"/>
                  </a:lnTo>
                  <a:lnTo>
                    <a:pt x="372" y="2107"/>
                  </a:lnTo>
                  <a:lnTo>
                    <a:pt x="368" y="2104"/>
                  </a:lnTo>
                  <a:lnTo>
                    <a:pt x="360" y="2097"/>
                  </a:lnTo>
                  <a:lnTo>
                    <a:pt x="337" y="2072"/>
                  </a:lnTo>
                  <a:lnTo>
                    <a:pt x="313" y="2046"/>
                  </a:lnTo>
                  <a:lnTo>
                    <a:pt x="306" y="2037"/>
                  </a:lnTo>
                  <a:lnTo>
                    <a:pt x="304" y="2034"/>
                  </a:lnTo>
                  <a:lnTo>
                    <a:pt x="301" y="2030"/>
                  </a:lnTo>
                  <a:cubicBezTo>
                    <a:pt x="301" y="2030"/>
                    <a:pt x="301" y="2030"/>
                    <a:pt x="300" y="2029"/>
                  </a:cubicBezTo>
                  <a:lnTo>
                    <a:pt x="294" y="2018"/>
                  </a:lnTo>
                  <a:lnTo>
                    <a:pt x="278" y="1986"/>
                  </a:lnTo>
                  <a:lnTo>
                    <a:pt x="262" y="1954"/>
                  </a:lnTo>
                  <a:lnTo>
                    <a:pt x="257" y="1943"/>
                  </a:lnTo>
                  <a:lnTo>
                    <a:pt x="255" y="1939"/>
                  </a:lnTo>
                  <a:lnTo>
                    <a:pt x="265" y="1943"/>
                  </a:lnTo>
                  <a:lnTo>
                    <a:pt x="256" y="1946"/>
                  </a:lnTo>
                  <a:lnTo>
                    <a:pt x="236" y="1952"/>
                  </a:lnTo>
                  <a:lnTo>
                    <a:pt x="217" y="1958"/>
                  </a:lnTo>
                  <a:lnTo>
                    <a:pt x="218" y="1958"/>
                  </a:lnTo>
                  <a:lnTo>
                    <a:pt x="212" y="1961"/>
                  </a:lnTo>
                  <a:cubicBezTo>
                    <a:pt x="208" y="1962"/>
                    <a:pt x="204" y="1961"/>
                    <a:pt x="202" y="1958"/>
                  </a:cubicBezTo>
                  <a:lnTo>
                    <a:pt x="200" y="1955"/>
                  </a:lnTo>
                  <a:cubicBezTo>
                    <a:pt x="199" y="1954"/>
                    <a:pt x="199" y="1953"/>
                    <a:pt x="199" y="1952"/>
                  </a:cubicBezTo>
                  <a:lnTo>
                    <a:pt x="197" y="1943"/>
                  </a:lnTo>
                  <a:cubicBezTo>
                    <a:pt x="197" y="1943"/>
                    <a:pt x="197" y="1942"/>
                    <a:pt x="196" y="1942"/>
                  </a:cubicBezTo>
                  <a:lnTo>
                    <a:pt x="194" y="1915"/>
                  </a:lnTo>
                  <a:lnTo>
                    <a:pt x="193" y="1887"/>
                  </a:lnTo>
                  <a:lnTo>
                    <a:pt x="191" y="1877"/>
                  </a:lnTo>
                  <a:lnTo>
                    <a:pt x="191" y="1874"/>
                  </a:lnTo>
                  <a:lnTo>
                    <a:pt x="198" y="1882"/>
                  </a:lnTo>
                  <a:lnTo>
                    <a:pt x="195" y="1881"/>
                  </a:lnTo>
                  <a:lnTo>
                    <a:pt x="185" y="1880"/>
                  </a:lnTo>
                  <a:lnTo>
                    <a:pt x="156" y="1875"/>
                  </a:lnTo>
                  <a:lnTo>
                    <a:pt x="125" y="1869"/>
                  </a:lnTo>
                  <a:lnTo>
                    <a:pt x="116" y="1866"/>
                  </a:lnTo>
                  <a:cubicBezTo>
                    <a:pt x="116" y="1866"/>
                    <a:pt x="115" y="1866"/>
                    <a:pt x="115" y="1866"/>
                  </a:cubicBezTo>
                  <a:lnTo>
                    <a:pt x="111" y="1864"/>
                  </a:lnTo>
                  <a:cubicBezTo>
                    <a:pt x="108" y="1862"/>
                    <a:pt x="106" y="1859"/>
                    <a:pt x="106" y="1856"/>
                  </a:cubicBezTo>
                  <a:lnTo>
                    <a:pt x="106" y="1852"/>
                  </a:lnTo>
                  <a:lnTo>
                    <a:pt x="106" y="1837"/>
                  </a:lnTo>
                  <a:lnTo>
                    <a:pt x="103" y="1820"/>
                  </a:lnTo>
                  <a:lnTo>
                    <a:pt x="103" y="1813"/>
                  </a:lnTo>
                  <a:lnTo>
                    <a:pt x="111" y="1821"/>
                  </a:lnTo>
                  <a:lnTo>
                    <a:pt x="107" y="1821"/>
                  </a:lnTo>
                  <a:lnTo>
                    <a:pt x="109" y="1821"/>
                  </a:lnTo>
                  <a:lnTo>
                    <a:pt x="99" y="1823"/>
                  </a:lnTo>
                  <a:lnTo>
                    <a:pt x="70" y="1826"/>
                  </a:lnTo>
                  <a:lnTo>
                    <a:pt x="41" y="1829"/>
                  </a:lnTo>
                  <a:lnTo>
                    <a:pt x="32" y="1831"/>
                  </a:lnTo>
                  <a:cubicBezTo>
                    <a:pt x="32" y="1831"/>
                    <a:pt x="31" y="1831"/>
                    <a:pt x="30" y="1831"/>
                  </a:cubicBezTo>
                  <a:lnTo>
                    <a:pt x="26" y="1831"/>
                  </a:lnTo>
                  <a:cubicBezTo>
                    <a:pt x="23" y="1831"/>
                    <a:pt x="20" y="1829"/>
                    <a:pt x="19" y="1825"/>
                  </a:cubicBezTo>
                  <a:lnTo>
                    <a:pt x="18" y="1821"/>
                  </a:lnTo>
                  <a:lnTo>
                    <a:pt x="16" y="1809"/>
                  </a:lnTo>
                  <a:lnTo>
                    <a:pt x="10" y="1772"/>
                  </a:lnTo>
                  <a:lnTo>
                    <a:pt x="4" y="1735"/>
                  </a:lnTo>
                  <a:lnTo>
                    <a:pt x="2" y="1722"/>
                  </a:lnTo>
                  <a:lnTo>
                    <a:pt x="1" y="1716"/>
                  </a:lnTo>
                  <a:cubicBezTo>
                    <a:pt x="0" y="1712"/>
                    <a:pt x="2" y="1708"/>
                    <a:pt x="7" y="1707"/>
                  </a:cubicBezTo>
                  <a:lnTo>
                    <a:pt x="11" y="1706"/>
                  </a:lnTo>
                  <a:lnTo>
                    <a:pt x="8" y="1707"/>
                  </a:lnTo>
                  <a:lnTo>
                    <a:pt x="18" y="1701"/>
                  </a:lnTo>
                  <a:lnTo>
                    <a:pt x="49" y="1679"/>
                  </a:lnTo>
                  <a:lnTo>
                    <a:pt x="81" y="1657"/>
                  </a:lnTo>
                  <a:lnTo>
                    <a:pt x="92" y="1650"/>
                  </a:lnTo>
                  <a:lnTo>
                    <a:pt x="97" y="1647"/>
                  </a:lnTo>
                  <a:cubicBezTo>
                    <a:pt x="100" y="1645"/>
                    <a:pt x="104" y="1645"/>
                    <a:pt x="106" y="1647"/>
                  </a:cubicBezTo>
                  <a:cubicBezTo>
                    <a:pt x="109" y="1649"/>
                    <a:pt x="110" y="1653"/>
                    <a:pt x="109" y="1656"/>
                  </a:cubicBezTo>
                  <a:lnTo>
                    <a:pt x="108" y="1659"/>
                  </a:lnTo>
                  <a:lnTo>
                    <a:pt x="108" y="1655"/>
                  </a:lnTo>
                  <a:lnTo>
                    <a:pt x="109" y="1662"/>
                  </a:lnTo>
                  <a:lnTo>
                    <a:pt x="113" y="1684"/>
                  </a:lnTo>
                  <a:lnTo>
                    <a:pt x="117" y="1706"/>
                  </a:lnTo>
                  <a:lnTo>
                    <a:pt x="118" y="1712"/>
                  </a:lnTo>
                  <a:lnTo>
                    <a:pt x="116" y="1708"/>
                  </a:lnTo>
                  <a:lnTo>
                    <a:pt x="117" y="1709"/>
                  </a:lnTo>
                  <a:lnTo>
                    <a:pt x="116" y="1708"/>
                  </a:lnTo>
                  <a:lnTo>
                    <a:pt x="119" y="1710"/>
                  </a:lnTo>
                  <a:lnTo>
                    <a:pt x="115" y="1709"/>
                  </a:lnTo>
                  <a:lnTo>
                    <a:pt x="123" y="1709"/>
                  </a:lnTo>
                  <a:lnTo>
                    <a:pt x="146" y="1710"/>
                  </a:lnTo>
                  <a:lnTo>
                    <a:pt x="169" y="1710"/>
                  </a:lnTo>
                  <a:lnTo>
                    <a:pt x="177" y="1709"/>
                  </a:lnTo>
                  <a:lnTo>
                    <a:pt x="174" y="1710"/>
                  </a:lnTo>
                  <a:lnTo>
                    <a:pt x="177" y="1708"/>
                  </a:lnTo>
                  <a:lnTo>
                    <a:pt x="173" y="1714"/>
                  </a:lnTo>
                  <a:lnTo>
                    <a:pt x="173" y="1712"/>
                  </a:lnTo>
                  <a:lnTo>
                    <a:pt x="173" y="1704"/>
                  </a:lnTo>
                  <a:lnTo>
                    <a:pt x="173" y="1678"/>
                  </a:lnTo>
                  <a:lnTo>
                    <a:pt x="173" y="1650"/>
                  </a:lnTo>
                  <a:lnTo>
                    <a:pt x="173" y="1640"/>
                  </a:lnTo>
                  <a:lnTo>
                    <a:pt x="173" y="1635"/>
                  </a:lnTo>
                  <a:cubicBezTo>
                    <a:pt x="173" y="1633"/>
                    <a:pt x="175" y="1630"/>
                    <a:pt x="177" y="1629"/>
                  </a:cubicBezTo>
                  <a:cubicBezTo>
                    <a:pt x="179" y="1627"/>
                    <a:pt x="182" y="1627"/>
                    <a:pt x="184" y="1628"/>
                  </a:cubicBezTo>
                  <a:lnTo>
                    <a:pt x="189" y="1630"/>
                  </a:lnTo>
                  <a:lnTo>
                    <a:pt x="187" y="1629"/>
                  </a:lnTo>
                  <a:lnTo>
                    <a:pt x="200" y="1630"/>
                  </a:lnTo>
                  <a:lnTo>
                    <a:pt x="240" y="1631"/>
                  </a:lnTo>
                  <a:lnTo>
                    <a:pt x="278" y="1632"/>
                  </a:lnTo>
                  <a:lnTo>
                    <a:pt x="291" y="1632"/>
                  </a:lnTo>
                  <a:lnTo>
                    <a:pt x="296" y="1632"/>
                  </a:lnTo>
                  <a:lnTo>
                    <a:pt x="289" y="1637"/>
                  </a:lnTo>
                  <a:lnTo>
                    <a:pt x="292" y="1630"/>
                  </a:lnTo>
                  <a:lnTo>
                    <a:pt x="298" y="1616"/>
                  </a:lnTo>
                  <a:lnTo>
                    <a:pt x="304" y="1601"/>
                  </a:lnTo>
                  <a:lnTo>
                    <a:pt x="307" y="1594"/>
                  </a:lnTo>
                  <a:cubicBezTo>
                    <a:pt x="308" y="1593"/>
                    <a:pt x="309" y="1592"/>
                    <a:pt x="310" y="1591"/>
                  </a:cubicBezTo>
                  <a:lnTo>
                    <a:pt x="318" y="1585"/>
                  </a:lnTo>
                  <a:lnTo>
                    <a:pt x="337" y="1572"/>
                  </a:lnTo>
                  <a:lnTo>
                    <a:pt x="357" y="1557"/>
                  </a:lnTo>
                  <a:lnTo>
                    <a:pt x="368" y="1549"/>
                  </a:lnTo>
                  <a:cubicBezTo>
                    <a:pt x="370" y="1548"/>
                    <a:pt x="372" y="1547"/>
                    <a:pt x="374" y="1548"/>
                  </a:cubicBezTo>
                  <a:cubicBezTo>
                    <a:pt x="377" y="1548"/>
                    <a:pt x="379" y="1550"/>
                    <a:pt x="380" y="1552"/>
                  </a:cubicBezTo>
                  <a:lnTo>
                    <a:pt x="381" y="1554"/>
                  </a:lnTo>
                  <a:lnTo>
                    <a:pt x="376" y="1550"/>
                  </a:lnTo>
                  <a:lnTo>
                    <a:pt x="381" y="1552"/>
                  </a:lnTo>
                  <a:lnTo>
                    <a:pt x="401" y="1555"/>
                  </a:lnTo>
                  <a:lnTo>
                    <a:pt x="423" y="1557"/>
                  </a:lnTo>
                  <a:lnTo>
                    <a:pt x="422" y="1557"/>
                  </a:lnTo>
                  <a:lnTo>
                    <a:pt x="434" y="1556"/>
                  </a:lnTo>
                  <a:lnTo>
                    <a:pt x="426" y="1564"/>
                  </a:lnTo>
                  <a:lnTo>
                    <a:pt x="426" y="1562"/>
                  </a:lnTo>
                  <a:cubicBezTo>
                    <a:pt x="426" y="1561"/>
                    <a:pt x="427" y="1560"/>
                    <a:pt x="427" y="1559"/>
                  </a:cubicBezTo>
                  <a:lnTo>
                    <a:pt x="431" y="1551"/>
                  </a:lnTo>
                  <a:lnTo>
                    <a:pt x="443" y="1525"/>
                  </a:lnTo>
                  <a:lnTo>
                    <a:pt x="456" y="1497"/>
                  </a:lnTo>
                  <a:lnTo>
                    <a:pt x="460" y="1487"/>
                  </a:lnTo>
                  <a:lnTo>
                    <a:pt x="462" y="1482"/>
                  </a:lnTo>
                  <a:cubicBezTo>
                    <a:pt x="464" y="1479"/>
                    <a:pt x="468" y="1477"/>
                    <a:pt x="472" y="1478"/>
                  </a:cubicBezTo>
                  <a:lnTo>
                    <a:pt x="475" y="1479"/>
                  </a:lnTo>
                  <a:lnTo>
                    <a:pt x="472" y="1478"/>
                  </a:lnTo>
                  <a:lnTo>
                    <a:pt x="482" y="1479"/>
                  </a:lnTo>
                  <a:lnTo>
                    <a:pt x="508" y="1476"/>
                  </a:lnTo>
                  <a:lnTo>
                    <a:pt x="536" y="1472"/>
                  </a:lnTo>
                  <a:lnTo>
                    <a:pt x="545" y="1470"/>
                  </a:lnTo>
                  <a:lnTo>
                    <a:pt x="542" y="1471"/>
                  </a:lnTo>
                  <a:lnTo>
                    <a:pt x="545" y="1469"/>
                  </a:lnTo>
                  <a:lnTo>
                    <a:pt x="543" y="1471"/>
                  </a:lnTo>
                  <a:lnTo>
                    <a:pt x="546" y="1466"/>
                  </a:lnTo>
                  <a:lnTo>
                    <a:pt x="545" y="1468"/>
                  </a:lnTo>
                  <a:lnTo>
                    <a:pt x="552" y="1449"/>
                  </a:lnTo>
                  <a:lnTo>
                    <a:pt x="563" y="1424"/>
                  </a:lnTo>
                  <a:lnTo>
                    <a:pt x="576" y="1394"/>
                  </a:lnTo>
                  <a:lnTo>
                    <a:pt x="588" y="1364"/>
                  </a:lnTo>
                  <a:lnTo>
                    <a:pt x="599" y="1339"/>
                  </a:lnTo>
                  <a:lnTo>
                    <a:pt x="606" y="1319"/>
                  </a:lnTo>
                  <a:lnTo>
                    <a:pt x="609" y="1312"/>
                  </a:lnTo>
                  <a:lnTo>
                    <a:pt x="608" y="1315"/>
                  </a:lnTo>
                  <a:lnTo>
                    <a:pt x="608" y="1308"/>
                  </a:lnTo>
                  <a:lnTo>
                    <a:pt x="609" y="1288"/>
                  </a:lnTo>
                  <a:lnTo>
                    <a:pt x="609" y="1260"/>
                  </a:lnTo>
                  <a:lnTo>
                    <a:pt x="610" y="1228"/>
                  </a:lnTo>
                  <a:lnTo>
                    <a:pt x="611" y="1195"/>
                  </a:lnTo>
                  <a:lnTo>
                    <a:pt x="611" y="1167"/>
                  </a:lnTo>
                  <a:lnTo>
                    <a:pt x="612" y="1146"/>
                  </a:lnTo>
                  <a:lnTo>
                    <a:pt x="612" y="1137"/>
                  </a:lnTo>
                  <a:lnTo>
                    <a:pt x="615" y="1143"/>
                  </a:lnTo>
                  <a:lnTo>
                    <a:pt x="612" y="1140"/>
                  </a:lnTo>
                  <a:lnTo>
                    <a:pt x="605" y="1131"/>
                  </a:lnTo>
                  <a:lnTo>
                    <a:pt x="586" y="1104"/>
                  </a:lnTo>
                  <a:lnTo>
                    <a:pt x="568" y="1075"/>
                  </a:lnTo>
                  <a:lnTo>
                    <a:pt x="562" y="1066"/>
                  </a:lnTo>
                  <a:cubicBezTo>
                    <a:pt x="561" y="1065"/>
                    <a:pt x="561" y="1064"/>
                    <a:pt x="561" y="1063"/>
                  </a:cubicBezTo>
                  <a:lnTo>
                    <a:pt x="560" y="1060"/>
                  </a:lnTo>
                  <a:lnTo>
                    <a:pt x="559" y="1057"/>
                  </a:lnTo>
                  <a:cubicBezTo>
                    <a:pt x="559" y="1056"/>
                    <a:pt x="558" y="1055"/>
                    <a:pt x="559" y="1054"/>
                  </a:cubicBezTo>
                  <a:lnTo>
                    <a:pt x="560" y="1045"/>
                  </a:lnTo>
                  <a:lnTo>
                    <a:pt x="563" y="1018"/>
                  </a:lnTo>
                  <a:lnTo>
                    <a:pt x="567" y="993"/>
                  </a:lnTo>
                  <a:lnTo>
                    <a:pt x="568" y="984"/>
                  </a:lnTo>
                  <a:cubicBezTo>
                    <a:pt x="568" y="983"/>
                    <a:pt x="568" y="982"/>
                    <a:pt x="568" y="982"/>
                  </a:cubicBezTo>
                  <a:lnTo>
                    <a:pt x="569" y="979"/>
                  </a:lnTo>
                  <a:cubicBezTo>
                    <a:pt x="570" y="977"/>
                    <a:pt x="571" y="975"/>
                    <a:pt x="573" y="974"/>
                  </a:cubicBezTo>
                  <a:lnTo>
                    <a:pt x="577" y="972"/>
                  </a:lnTo>
                  <a:lnTo>
                    <a:pt x="576" y="973"/>
                  </a:lnTo>
                  <a:lnTo>
                    <a:pt x="585" y="966"/>
                  </a:lnTo>
                  <a:lnTo>
                    <a:pt x="615" y="947"/>
                  </a:lnTo>
                  <a:lnTo>
                    <a:pt x="644" y="928"/>
                  </a:lnTo>
                  <a:lnTo>
                    <a:pt x="653" y="921"/>
                  </a:lnTo>
                  <a:cubicBezTo>
                    <a:pt x="653" y="921"/>
                    <a:pt x="653" y="921"/>
                    <a:pt x="654" y="920"/>
                  </a:cubicBezTo>
                  <a:lnTo>
                    <a:pt x="658" y="918"/>
                  </a:lnTo>
                  <a:lnTo>
                    <a:pt x="654" y="927"/>
                  </a:lnTo>
                  <a:lnTo>
                    <a:pt x="652" y="919"/>
                  </a:lnTo>
                  <a:lnTo>
                    <a:pt x="647" y="900"/>
                  </a:lnTo>
                  <a:lnTo>
                    <a:pt x="642" y="880"/>
                  </a:lnTo>
                  <a:lnTo>
                    <a:pt x="640" y="871"/>
                  </a:lnTo>
                  <a:lnTo>
                    <a:pt x="641" y="874"/>
                  </a:lnTo>
                  <a:lnTo>
                    <a:pt x="638" y="870"/>
                  </a:lnTo>
                  <a:lnTo>
                    <a:pt x="630" y="860"/>
                  </a:lnTo>
                  <a:lnTo>
                    <a:pt x="606" y="830"/>
                  </a:lnTo>
                  <a:lnTo>
                    <a:pt x="581" y="799"/>
                  </a:lnTo>
                  <a:lnTo>
                    <a:pt x="573" y="789"/>
                  </a:lnTo>
                  <a:lnTo>
                    <a:pt x="570" y="785"/>
                  </a:lnTo>
                  <a:cubicBezTo>
                    <a:pt x="568" y="782"/>
                    <a:pt x="568" y="779"/>
                    <a:pt x="570" y="776"/>
                  </a:cubicBezTo>
                  <a:lnTo>
                    <a:pt x="575" y="768"/>
                  </a:lnTo>
                  <a:lnTo>
                    <a:pt x="589" y="752"/>
                  </a:lnTo>
                  <a:lnTo>
                    <a:pt x="608" y="726"/>
                  </a:lnTo>
                  <a:lnTo>
                    <a:pt x="631" y="699"/>
                  </a:lnTo>
                  <a:lnTo>
                    <a:pt x="653" y="669"/>
                  </a:lnTo>
                  <a:lnTo>
                    <a:pt x="673" y="644"/>
                  </a:lnTo>
                  <a:lnTo>
                    <a:pt x="688" y="627"/>
                  </a:lnTo>
                  <a:lnTo>
                    <a:pt x="694" y="620"/>
                  </a:lnTo>
                  <a:lnTo>
                    <a:pt x="695" y="631"/>
                  </a:lnTo>
                  <a:lnTo>
                    <a:pt x="692" y="628"/>
                  </a:lnTo>
                  <a:cubicBezTo>
                    <a:pt x="691" y="628"/>
                    <a:pt x="691" y="627"/>
                    <a:pt x="691" y="627"/>
                  </a:cubicBezTo>
                  <a:lnTo>
                    <a:pt x="685" y="619"/>
                  </a:lnTo>
                  <a:lnTo>
                    <a:pt x="672" y="596"/>
                  </a:lnTo>
                  <a:lnTo>
                    <a:pt x="661" y="573"/>
                  </a:lnTo>
                  <a:lnTo>
                    <a:pt x="657" y="567"/>
                  </a:lnTo>
                  <a:lnTo>
                    <a:pt x="655" y="564"/>
                  </a:lnTo>
                  <a:cubicBezTo>
                    <a:pt x="653" y="562"/>
                    <a:pt x="653" y="559"/>
                    <a:pt x="654" y="556"/>
                  </a:cubicBezTo>
                  <a:lnTo>
                    <a:pt x="656" y="551"/>
                  </a:lnTo>
                  <a:lnTo>
                    <a:pt x="661" y="541"/>
                  </a:lnTo>
                  <a:lnTo>
                    <a:pt x="665" y="528"/>
                  </a:lnTo>
                  <a:lnTo>
                    <a:pt x="667" y="523"/>
                  </a:lnTo>
                  <a:lnTo>
                    <a:pt x="667" y="529"/>
                  </a:lnTo>
                  <a:lnTo>
                    <a:pt x="665" y="525"/>
                  </a:lnTo>
                  <a:lnTo>
                    <a:pt x="659" y="512"/>
                  </a:lnTo>
                  <a:lnTo>
                    <a:pt x="641" y="472"/>
                  </a:lnTo>
                  <a:lnTo>
                    <a:pt x="624" y="430"/>
                  </a:lnTo>
                  <a:lnTo>
                    <a:pt x="619" y="417"/>
                  </a:lnTo>
                  <a:cubicBezTo>
                    <a:pt x="619" y="417"/>
                    <a:pt x="619" y="416"/>
                    <a:pt x="619" y="416"/>
                  </a:cubicBezTo>
                  <a:lnTo>
                    <a:pt x="618" y="411"/>
                  </a:lnTo>
                  <a:lnTo>
                    <a:pt x="617" y="407"/>
                  </a:lnTo>
                  <a:cubicBezTo>
                    <a:pt x="617" y="407"/>
                    <a:pt x="616" y="406"/>
                    <a:pt x="616" y="405"/>
                  </a:cubicBezTo>
                  <a:lnTo>
                    <a:pt x="616" y="395"/>
                  </a:lnTo>
                  <a:lnTo>
                    <a:pt x="617" y="358"/>
                  </a:lnTo>
                  <a:lnTo>
                    <a:pt x="619" y="306"/>
                  </a:lnTo>
                  <a:lnTo>
                    <a:pt x="622" y="247"/>
                  </a:lnTo>
                  <a:lnTo>
                    <a:pt x="625" y="188"/>
                  </a:lnTo>
                  <a:lnTo>
                    <a:pt x="628" y="136"/>
                  </a:lnTo>
                  <a:lnTo>
                    <a:pt x="630" y="99"/>
                  </a:lnTo>
                  <a:lnTo>
                    <a:pt x="631" y="89"/>
                  </a:lnTo>
                  <a:lnTo>
                    <a:pt x="631" y="85"/>
                  </a:lnTo>
                  <a:cubicBezTo>
                    <a:pt x="631" y="82"/>
                    <a:pt x="634" y="79"/>
                    <a:pt x="637" y="78"/>
                  </a:cubicBezTo>
                  <a:lnTo>
                    <a:pt x="644" y="75"/>
                  </a:lnTo>
                  <a:lnTo>
                    <a:pt x="664" y="66"/>
                  </a:lnTo>
                  <a:lnTo>
                    <a:pt x="692" y="54"/>
                  </a:lnTo>
                  <a:lnTo>
                    <a:pt x="725" y="40"/>
                  </a:lnTo>
                  <a:lnTo>
                    <a:pt x="758" y="26"/>
                  </a:lnTo>
                  <a:lnTo>
                    <a:pt x="787" y="14"/>
                  </a:lnTo>
                  <a:lnTo>
                    <a:pt x="809" y="5"/>
                  </a:lnTo>
                  <a:lnTo>
                    <a:pt x="818" y="2"/>
                  </a:lnTo>
                  <a:cubicBezTo>
                    <a:pt x="822" y="0"/>
                    <a:pt x="827" y="3"/>
                    <a:pt x="828" y="7"/>
                  </a:cubicBezTo>
                  <a:lnTo>
                    <a:pt x="829" y="10"/>
                  </a:lnTo>
                  <a:lnTo>
                    <a:pt x="828" y="8"/>
                  </a:lnTo>
                  <a:lnTo>
                    <a:pt x="834" y="17"/>
                  </a:lnTo>
                  <a:lnTo>
                    <a:pt x="854" y="42"/>
                  </a:lnTo>
                  <a:lnTo>
                    <a:pt x="875" y="69"/>
                  </a:lnTo>
                  <a:lnTo>
                    <a:pt x="881" y="77"/>
                  </a:lnTo>
                  <a:lnTo>
                    <a:pt x="884" y="80"/>
                  </a:lnTo>
                  <a:cubicBezTo>
                    <a:pt x="885" y="81"/>
                    <a:pt x="886" y="83"/>
                    <a:pt x="886" y="84"/>
                  </a:cubicBezTo>
                  <a:lnTo>
                    <a:pt x="887" y="93"/>
                  </a:lnTo>
                  <a:lnTo>
                    <a:pt x="888" y="113"/>
                  </a:lnTo>
                  <a:lnTo>
                    <a:pt x="890" y="141"/>
                  </a:lnTo>
                  <a:lnTo>
                    <a:pt x="893" y="174"/>
                  </a:lnTo>
                  <a:lnTo>
                    <a:pt x="895" y="207"/>
                  </a:lnTo>
                  <a:lnTo>
                    <a:pt x="897" y="235"/>
                  </a:lnTo>
                  <a:lnTo>
                    <a:pt x="898" y="254"/>
                  </a:lnTo>
                  <a:lnTo>
                    <a:pt x="899" y="262"/>
                  </a:lnTo>
                  <a:lnTo>
                    <a:pt x="901" y="269"/>
                  </a:lnTo>
                  <a:lnTo>
                    <a:pt x="907" y="290"/>
                  </a:lnTo>
                  <a:lnTo>
                    <a:pt x="915" y="319"/>
                  </a:lnTo>
                  <a:lnTo>
                    <a:pt x="924" y="353"/>
                  </a:lnTo>
                  <a:lnTo>
                    <a:pt x="934" y="387"/>
                  </a:lnTo>
                  <a:lnTo>
                    <a:pt x="942" y="416"/>
                  </a:lnTo>
                  <a:lnTo>
                    <a:pt x="949" y="437"/>
                  </a:lnTo>
                  <a:lnTo>
                    <a:pt x="952" y="445"/>
                  </a:lnTo>
                  <a:lnTo>
                    <a:pt x="944" y="439"/>
                  </a:lnTo>
                  <a:lnTo>
                    <a:pt x="950" y="439"/>
                  </a:lnTo>
                  <a:lnTo>
                    <a:pt x="968" y="438"/>
                  </a:lnTo>
                  <a:lnTo>
                    <a:pt x="994" y="437"/>
                  </a:lnTo>
                  <a:lnTo>
                    <a:pt x="1024" y="437"/>
                  </a:lnTo>
                  <a:lnTo>
                    <a:pt x="1054" y="436"/>
                  </a:lnTo>
                  <a:lnTo>
                    <a:pt x="1081" y="435"/>
                  </a:lnTo>
                  <a:lnTo>
                    <a:pt x="1100" y="434"/>
                  </a:lnTo>
                  <a:lnTo>
                    <a:pt x="1109" y="434"/>
                  </a:lnTo>
                  <a:cubicBezTo>
                    <a:pt x="1112" y="434"/>
                    <a:pt x="1115" y="436"/>
                    <a:pt x="1116" y="439"/>
                  </a:cubicBezTo>
                  <a:cubicBezTo>
                    <a:pt x="1118" y="441"/>
                    <a:pt x="1118" y="444"/>
                    <a:pt x="1116" y="447"/>
                  </a:cubicBezTo>
                  <a:lnTo>
                    <a:pt x="1113" y="452"/>
                  </a:lnTo>
                  <a:lnTo>
                    <a:pt x="1114" y="448"/>
                  </a:lnTo>
                  <a:lnTo>
                    <a:pt x="1113" y="460"/>
                  </a:lnTo>
                  <a:lnTo>
                    <a:pt x="1112" y="470"/>
                  </a:lnTo>
                  <a:lnTo>
                    <a:pt x="1112" y="475"/>
                  </a:lnTo>
                  <a:cubicBezTo>
                    <a:pt x="1112" y="477"/>
                    <a:pt x="1112" y="478"/>
                    <a:pt x="1112" y="479"/>
                  </a:cubicBezTo>
                  <a:lnTo>
                    <a:pt x="1109" y="484"/>
                  </a:lnTo>
                  <a:lnTo>
                    <a:pt x="1104" y="498"/>
                  </a:lnTo>
                  <a:lnTo>
                    <a:pt x="1098" y="511"/>
                  </a:lnTo>
                  <a:lnTo>
                    <a:pt x="1095" y="517"/>
                  </a:lnTo>
                  <a:lnTo>
                    <a:pt x="1085" y="506"/>
                  </a:lnTo>
                  <a:lnTo>
                    <a:pt x="1187" y="477"/>
                  </a:lnTo>
                  <a:cubicBezTo>
                    <a:pt x="1190" y="476"/>
                    <a:pt x="1192" y="477"/>
                    <a:pt x="1194" y="478"/>
                  </a:cubicBezTo>
                  <a:cubicBezTo>
                    <a:pt x="1196" y="479"/>
                    <a:pt x="1197" y="482"/>
                    <a:pt x="1197" y="484"/>
                  </a:cubicBezTo>
                  <a:lnTo>
                    <a:pt x="1200" y="578"/>
                  </a:lnTo>
                  <a:cubicBezTo>
                    <a:pt x="1200" y="579"/>
                    <a:pt x="1200" y="580"/>
                    <a:pt x="1200" y="580"/>
                  </a:cubicBezTo>
                  <a:lnTo>
                    <a:pt x="1175" y="693"/>
                  </a:lnTo>
                  <a:cubicBezTo>
                    <a:pt x="1175" y="695"/>
                    <a:pt x="1174" y="696"/>
                    <a:pt x="1173" y="697"/>
                  </a:cubicBezTo>
                  <a:lnTo>
                    <a:pt x="1101" y="76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Freeform 43"/>
            <p:cNvSpPr>
              <a:spLocks/>
            </p:cNvSpPr>
            <p:nvPr/>
          </p:nvSpPr>
          <p:spPr bwMode="auto">
            <a:xfrm>
              <a:off x="3619501" y="4806950"/>
              <a:ext cx="153988" cy="163512"/>
            </a:xfrm>
            <a:custGeom>
              <a:avLst/>
              <a:gdLst>
                <a:gd name="T0" fmla="*/ 0 w 240"/>
                <a:gd name="T1" fmla="*/ 9 h 304"/>
                <a:gd name="T2" fmla="*/ 25 w 240"/>
                <a:gd name="T3" fmla="*/ 133 h 304"/>
                <a:gd name="T4" fmla="*/ 30 w 240"/>
                <a:gd name="T5" fmla="*/ 157 h 304"/>
                <a:gd name="T6" fmla="*/ 38 w 240"/>
                <a:gd name="T7" fmla="*/ 186 h 304"/>
                <a:gd name="T8" fmla="*/ 43 w 240"/>
                <a:gd name="T9" fmla="*/ 207 h 304"/>
                <a:gd name="T10" fmla="*/ 92 w 240"/>
                <a:gd name="T11" fmla="*/ 299 h 304"/>
                <a:gd name="T12" fmla="*/ 171 w 240"/>
                <a:gd name="T13" fmla="*/ 280 h 304"/>
                <a:gd name="T14" fmla="*/ 192 w 240"/>
                <a:gd name="T15" fmla="*/ 202 h 304"/>
                <a:gd name="T16" fmla="*/ 171 w 240"/>
                <a:gd name="T17" fmla="*/ 133 h 304"/>
                <a:gd name="T18" fmla="*/ 204 w 240"/>
                <a:gd name="T19" fmla="*/ 122 h 304"/>
                <a:gd name="T20" fmla="*/ 171 w 240"/>
                <a:gd name="T21" fmla="*/ 89 h 304"/>
                <a:gd name="T22" fmla="*/ 240 w 240"/>
                <a:gd name="T23" fmla="*/ 0 h 304"/>
                <a:gd name="T24" fmla="*/ 199 w 240"/>
                <a:gd name="T25" fmla="*/ 15 h 304"/>
                <a:gd name="T26" fmla="*/ 96 w 240"/>
                <a:gd name="T27" fmla="*/ 30 h 304"/>
                <a:gd name="T28" fmla="*/ 0 w 240"/>
                <a:gd name="T29" fmla="*/ 9 h 3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0"/>
                <a:gd name="T46" fmla="*/ 0 h 304"/>
                <a:gd name="T47" fmla="*/ 240 w 240"/>
                <a:gd name="T48" fmla="*/ 304 h 3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0" h="304">
                  <a:moveTo>
                    <a:pt x="0" y="9"/>
                  </a:moveTo>
                  <a:lnTo>
                    <a:pt x="25" y="133"/>
                  </a:lnTo>
                  <a:lnTo>
                    <a:pt x="30" y="157"/>
                  </a:lnTo>
                  <a:cubicBezTo>
                    <a:pt x="30" y="157"/>
                    <a:pt x="38" y="192"/>
                    <a:pt x="38" y="186"/>
                  </a:cubicBezTo>
                  <a:cubicBezTo>
                    <a:pt x="38" y="192"/>
                    <a:pt x="43" y="211"/>
                    <a:pt x="43" y="207"/>
                  </a:cubicBezTo>
                  <a:cubicBezTo>
                    <a:pt x="43" y="211"/>
                    <a:pt x="92" y="304"/>
                    <a:pt x="92" y="299"/>
                  </a:cubicBezTo>
                  <a:cubicBezTo>
                    <a:pt x="92" y="304"/>
                    <a:pt x="171" y="280"/>
                    <a:pt x="171" y="280"/>
                  </a:cubicBezTo>
                  <a:cubicBezTo>
                    <a:pt x="171" y="280"/>
                    <a:pt x="192" y="207"/>
                    <a:pt x="192" y="202"/>
                  </a:cubicBezTo>
                  <a:cubicBezTo>
                    <a:pt x="192" y="207"/>
                    <a:pt x="171" y="138"/>
                    <a:pt x="171" y="133"/>
                  </a:cubicBezTo>
                  <a:cubicBezTo>
                    <a:pt x="171" y="138"/>
                    <a:pt x="204" y="122"/>
                    <a:pt x="204" y="122"/>
                  </a:cubicBezTo>
                  <a:cubicBezTo>
                    <a:pt x="204" y="122"/>
                    <a:pt x="171" y="89"/>
                    <a:pt x="171" y="89"/>
                  </a:cubicBezTo>
                  <a:cubicBezTo>
                    <a:pt x="171" y="89"/>
                    <a:pt x="240" y="0"/>
                    <a:pt x="240" y="0"/>
                  </a:cubicBezTo>
                  <a:lnTo>
                    <a:pt x="199" y="15"/>
                  </a:lnTo>
                  <a:cubicBezTo>
                    <a:pt x="199" y="20"/>
                    <a:pt x="96" y="30"/>
                    <a:pt x="96" y="3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Freeform 44"/>
            <p:cNvSpPr>
              <a:spLocks noEditPoints="1"/>
            </p:cNvSpPr>
            <p:nvPr/>
          </p:nvSpPr>
          <p:spPr bwMode="auto">
            <a:xfrm>
              <a:off x="3613151" y="4802187"/>
              <a:ext cx="166688" cy="169862"/>
            </a:xfrm>
            <a:custGeom>
              <a:avLst/>
              <a:gdLst>
                <a:gd name="T0" fmla="*/ 41 w 257"/>
                <a:gd name="T1" fmla="*/ 140 h 317"/>
                <a:gd name="T2" fmla="*/ 50 w 257"/>
                <a:gd name="T3" fmla="*/ 181 h 317"/>
                <a:gd name="T4" fmla="*/ 54 w 257"/>
                <a:gd name="T5" fmla="*/ 191 h 317"/>
                <a:gd name="T6" fmla="*/ 58 w 257"/>
                <a:gd name="T7" fmla="*/ 213 h 317"/>
                <a:gd name="T8" fmla="*/ 59 w 257"/>
                <a:gd name="T9" fmla="*/ 212 h 317"/>
                <a:gd name="T10" fmla="*/ 84 w 257"/>
                <a:gd name="T11" fmla="*/ 261 h 317"/>
                <a:gd name="T12" fmla="*/ 104 w 257"/>
                <a:gd name="T13" fmla="*/ 300 h 317"/>
                <a:gd name="T14" fmla="*/ 106 w 257"/>
                <a:gd name="T15" fmla="*/ 301 h 317"/>
                <a:gd name="T16" fmla="*/ 139 w 257"/>
                <a:gd name="T17" fmla="*/ 292 h 317"/>
                <a:gd name="T18" fmla="*/ 177 w 257"/>
                <a:gd name="T19" fmla="*/ 281 h 317"/>
                <a:gd name="T20" fmla="*/ 175 w 257"/>
                <a:gd name="T21" fmla="*/ 276 h 317"/>
                <a:gd name="T22" fmla="*/ 192 w 257"/>
                <a:gd name="T23" fmla="*/ 214 h 317"/>
                <a:gd name="T24" fmla="*/ 194 w 257"/>
                <a:gd name="T25" fmla="*/ 215 h 317"/>
                <a:gd name="T26" fmla="*/ 183 w 257"/>
                <a:gd name="T27" fmla="*/ 182 h 317"/>
                <a:gd name="T28" fmla="*/ 173 w 257"/>
                <a:gd name="T29" fmla="*/ 136 h 317"/>
                <a:gd name="T30" fmla="*/ 182 w 257"/>
                <a:gd name="T31" fmla="*/ 134 h 317"/>
                <a:gd name="T32" fmla="*/ 209 w 257"/>
                <a:gd name="T33" fmla="*/ 123 h 317"/>
                <a:gd name="T34" fmla="*/ 191 w 257"/>
                <a:gd name="T35" fmla="*/ 120 h 317"/>
                <a:gd name="T36" fmla="*/ 173 w 257"/>
                <a:gd name="T37" fmla="*/ 93 h 317"/>
                <a:gd name="T38" fmla="*/ 208 w 257"/>
                <a:gd name="T39" fmla="*/ 48 h 317"/>
                <a:gd name="T40" fmla="*/ 242 w 257"/>
                <a:gd name="T41" fmla="*/ 4 h 317"/>
                <a:gd name="T42" fmla="*/ 207 w 257"/>
                <a:gd name="T43" fmla="*/ 33 h 317"/>
                <a:gd name="T44" fmla="*/ 158 w 257"/>
                <a:gd name="T45" fmla="*/ 40 h 317"/>
                <a:gd name="T46" fmla="*/ 108 w 257"/>
                <a:gd name="T47" fmla="*/ 46 h 317"/>
                <a:gd name="T48" fmla="*/ 7 w 257"/>
                <a:gd name="T49" fmla="*/ 25 h 317"/>
                <a:gd name="T50" fmla="*/ 108 w 257"/>
                <a:gd name="T51" fmla="*/ 30 h 317"/>
                <a:gd name="T52" fmla="*/ 155 w 257"/>
                <a:gd name="T53" fmla="*/ 25 h 317"/>
                <a:gd name="T54" fmla="*/ 200 w 257"/>
                <a:gd name="T55" fmla="*/ 18 h 317"/>
                <a:gd name="T56" fmla="*/ 255 w 257"/>
                <a:gd name="T57" fmla="*/ 4 h 317"/>
                <a:gd name="T58" fmla="*/ 244 w 257"/>
                <a:gd name="T59" fmla="*/ 27 h 317"/>
                <a:gd name="T60" fmla="*/ 189 w 257"/>
                <a:gd name="T61" fmla="*/ 98 h 317"/>
                <a:gd name="T62" fmla="*/ 190 w 257"/>
                <a:gd name="T63" fmla="*/ 97 h 317"/>
                <a:gd name="T64" fmla="*/ 218 w 257"/>
                <a:gd name="T65" fmla="*/ 125 h 317"/>
                <a:gd name="T66" fmla="*/ 211 w 257"/>
                <a:gd name="T67" fmla="*/ 140 h 317"/>
                <a:gd name="T68" fmla="*/ 184 w 257"/>
                <a:gd name="T69" fmla="*/ 149 h 317"/>
                <a:gd name="T70" fmla="*/ 190 w 257"/>
                <a:gd name="T71" fmla="*/ 153 h 317"/>
                <a:gd name="T72" fmla="*/ 207 w 257"/>
                <a:gd name="T73" fmla="*/ 207 h 317"/>
                <a:gd name="T74" fmla="*/ 208 w 257"/>
                <a:gd name="T75" fmla="*/ 212 h 317"/>
                <a:gd name="T76" fmla="*/ 198 w 257"/>
                <a:gd name="T77" fmla="*/ 254 h 317"/>
                <a:gd name="T78" fmla="*/ 187 w 257"/>
                <a:gd name="T79" fmla="*/ 291 h 317"/>
                <a:gd name="T80" fmla="*/ 169 w 257"/>
                <a:gd name="T81" fmla="*/ 300 h 317"/>
                <a:gd name="T82" fmla="*/ 105 w 257"/>
                <a:gd name="T83" fmla="*/ 316 h 317"/>
                <a:gd name="T84" fmla="*/ 95 w 257"/>
                <a:gd name="T85" fmla="*/ 313 h 317"/>
                <a:gd name="T86" fmla="*/ 85 w 257"/>
                <a:gd name="T87" fmla="*/ 299 h 317"/>
                <a:gd name="T88" fmla="*/ 46 w 257"/>
                <a:gd name="T89" fmla="*/ 223 h 317"/>
                <a:gd name="T90" fmla="*/ 45 w 257"/>
                <a:gd name="T91" fmla="*/ 220 h 317"/>
                <a:gd name="T92" fmla="*/ 39 w 257"/>
                <a:gd name="T93" fmla="*/ 196 h 317"/>
                <a:gd name="T94" fmla="*/ 38 w 257"/>
                <a:gd name="T95" fmla="*/ 195 h 317"/>
                <a:gd name="T96" fmla="*/ 31 w 257"/>
                <a:gd name="T97" fmla="*/ 167 h 317"/>
                <a:gd name="T98" fmla="*/ 3 w 257"/>
                <a:gd name="T99" fmla="*/ 12 h 3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7"/>
                <a:gd name="T151" fmla="*/ 0 h 317"/>
                <a:gd name="T152" fmla="*/ 257 w 257"/>
                <a:gd name="T153" fmla="*/ 317 h 3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7" h="317">
                  <a:moveTo>
                    <a:pt x="7" y="25"/>
                  </a:moveTo>
                  <a:lnTo>
                    <a:pt x="16" y="16"/>
                  </a:lnTo>
                  <a:lnTo>
                    <a:pt x="41" y="140"/>
                  </a:lnTo>
                  <a:lnTo>
                    <a:pt x="46" y="164"/>
                  </a:lnTo>
                  <a:lnTo>
                    <a:pt x="47" y="169"/>
                  </a:lnTo>
                  <a:lnTo>
                    <a:pt x="50" y="181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4" y="191"/>
                  </a:lnTo>
                  <a:cubicBezTo>
                    <a:pt x="54" y="191"/>
                    <a:pt x="54" y="192"/>
                    <a:pt x="54" y="193"/>
                  </a:cubicBezTo>
                  <a:lnTo>
                    <a:pt x="57" y="207"/>
                  </a:lnTo>
                  <a:lnTo>
                    <a:pt x="58" y="213"/>
                  </a:lnTo>
                  <a:lnTo>
                    <a:pt x="56" y="209"/>
                  </a:lnTo>
                  <a:lnTo>
                    <a:pt x="57" y="210"/>
                  </a:lnTo>
                  <a:cubicBezTo>
                    <a:pt x="58" y="211"/>
                    <a:pt x="58" y="211"/>
                    <a:pt x="59" y="212"/>
                  </a:cubicBezTo>
                  <a:lnTo>
                    <a:pt x="61" y="217"/>
                  </a:lnTo>
                  <a:lnTo>
                    <a:pt x="67" y="229"/>
                  </a:lnTo>
                  <a:lnTo>
                    <a:pt x="84" y="261"/>
                  </a:lnTo>
                  <a:lnTo>
                    <a:pt x="100" y="292"/>
                  </a:lnTo>
                  <a:lnTo>
                    <a:pt x="105" y="301"/>
                  </a:lnTo>
                  <a:lnTo>
                    <a:pt x="104" y="300"/>
                  </a:lnTo>
                  <a:lnTo>
                    <a:pt x="106" y="302"/>
                  </a:lnTo>
                  <a:lnTo>
                    <a:pt x="103" y="300"/>
                  </a:lnTo>
                  <a:lnTo>
                    <a:pt x="106" y="301"/>
                  </a:lnTo>
                  <a:lnTo>
                    <a:pt x="102" y="301"/>
                  </a:lnTo>
                  <a:lnTo>
                    <a:pt x="111" y="299"/>
                  </a:lnTo>
                  <a:lnTo>
                    <a:pt x="139" y="292"/>
                  </a:lnTo>
                  <a:lnTo>
                    <a:pt x="165" y="285"/>
                  </a:lnTo>
                  <a:lnTo>
                    <a:pt x="174" y="282"/>
                  </a:lnTo>
                  <a:lnTo>
                    <a:pt x="177" y="281"/>
                  </a:lnTo>
                  <a:lnTo>
                    <a:pt x="172" y="286"/>
                  </a:lnTo>
                  <a:lnTo>
                    <a:pt x="173" y="283"/>
                  </a:lnTo>
                  <a:lnTo>
                    <a:pt x="175" y="276"/>
                  </a:lnTo>
                  <a:lnTo>
                    <a:pt x="183" y="249"/>
                  </a:lnTo>
                  <a:lnTo>
                    <a:pt x="190" y="222"/>
                  </a:lnTo>
                  <a:lnTo>
                    <a:pt x="192" y="214"/>
                  </a:lnTo>
                  <a:lnTo>
                    <a:pt x="193" y="209"/>
                  </a:lnTo>
                  <a:lnTo>
                    <a:pt x="195" y="216"/>
                  </a:lnTo>
                  <a:lnTo>
                    <a:pt x="194" y="215"/>
                  </a:lnTo>
                  <a:cubicBezTo>
                    <a:pt x="193" y="214"/>
                    <a:pt x="192" y="213"/>
                    <a:pt x="192" y="212"/>
                  </a:cubicBezTo>
                  <a:lnTo>
                    <a:pt x="190" y="205"/>
                  </a:lnTo>
                  <a:lnTo>
                    <a:pt x="183" y="182"/>
                  </a:lnTo>
                  <a:lnTo>
                    <a:pt x="175" y="158"/>
                  </a:lnTo>
                  <a:lnTo>
                    <a:pt x="172" y="143"/>
                  </a:lnTo>
                  <a:cubicBezTo>
                    <a:pt x="171" y="141"/>
                    <a:pt x="172" y="138"/>
                    <a:pt x="173" y="136"/>
                  </a:cubicBezTo>
                  <a:cubicBezTo>
                    <a:pt x="175" y="135"/>
                    <a:pt x="177" y="133"/>
                    <a:pt x="179" y="133"/>
                  </a:cubicBezTo>
                  <a:lnTo>
                    <a:pt x="184" y="133"/>
                  </a:lnTo>
                  <a:lnTo>
                    <a:pt x="182" y="134"/>
                  </a:lnTo>
                  <a:lnTo>
                    <a:pt x="194" y="130"/>
                  </a:lnTo>
                  <a:lnTo>
                    <a:pt x="204" y="125"/>
                  </a:lnTo>
                  <a:lnTo>
                    <a:pt x="209" y="123"/>
                  </a:lnTo>
                  <a:lnTo>
                    <a:pt x="207" y="136"/>
                  </a:lnTo>
                  <a:lnTo>
                    <a:pt x="202" y="131"/>
                  </a:lnTo>
                  <a:lnTo>
                    <a:pt x="191" y="120"/>
                  </a:lnTo>
                  <a:lnTo>
                    <a:pt x="179" y="108"/>
                  </a:lnTo>
                  <a:lnTo>
                    <a:pt x="174" y="103"/>
                  </a:lnTo>
                  <a:cubicBezTo>
                    <a:pt x="171" y="100"/>
                    <a:pt x="171" y="96"/>
                    <a:pt x="173" y="93"/>
                  </a:cubicBezTo>
                  <a:lnTo>
                    <a:pt x="176" y="89"/>
                  </a:lnTo>
                  <a:lnTo>
                    <a:pt x="184" y="78"/>
                  </a:lnTo>
                  <a:lnTo>
                    <a:pt x="208" y="48"/>
                  </a:lnTo>
                  <a:lnTo>
                    <a:pt x="231" y="18"/>
                  </a:lnTo>
                  <a:lnTo>
                    <a:pt x="239" y="7"/>
                  </a:lnTo>
                  <a:lnTo>
                    <a:pt x="242" y="4"/>
                  </a:lnTo>
                  <a:lnTo>
                    <a:pt x="251" y="16"/>
                  </a:lnTo>
                  <a:lnTo>
                    <a:pt x="210" y="31"/>
                  </a:lnTo>
                  <a:lnTo>
                    <a:pt x="207" y="33"/>
                  </a:lnTo>
                  <a:cubicBezTo>
                    <a:pt x="206" y="33"/>
                    <a:pt x="206" y="33"/>
                    <a:pt x="205" y="33"/>
                  </a:cubicBezTo>
                  <a:lnTo>
                    <a:pt x="193" y="35"/>
                  </a:lnTo>
                  <a:lnTo>
                    <a:pt x="158" y="40"/>
                  </a:lnTo>
                  <a:lnTo>
                    <a:pt x="121" y="44"/>
                  </a:lnTo>
                  <a:lnTo>
                    <a:pt x="110" y="46"/>
                  </a:lnTo>
                  <a:cubicBezTo>
                    <a:pt x="109" y="46"/>
                    <a:pt x="109" y="46"/>
                    <a:pt x="108" y="46"/>
                  </a:cubicBezTo>
                  <a:lnTo>
                    <a:pt x="104" y="46"/>
                  </a:lnTo>
                  <a:cubicBezTo>
                    <a:pt x="104" y="46"/>
                    <a:pt x="103" y="46"/>
                    <a:pt x="103" y="46"/>
                  </a:cubicBezTo>
                  <a:lnTo>
                    <a:pt x="7" y="25"/>
                  </a:lnTo>
                  <a:close/>
                  <a:moveTo>
                    <a:pt x="106" y="31"/>
                  </a:moveTo>
                  <a:lnTo>
                    <a:pt x="104" y="30"/>
                  </a:lnTo>
                  <a:lnTo>
                    <a:pt x="108" y="30"/>
                  </a:lnTo>
                  <a:lnTo>
                    <a:pt x="107" y="31"/>
                  </a:lnTo>
                  <a:lnTo>
                    <a:pt x="120" y="29"/>
                  </a:lnTo>
                  <a:lnTo>
                    <a:pt x="155" y="25"/>
                  </a:lnTo>
                  <a:lnTo>
                    <a:pt x="190" y="20"/>
                  </a:lnTo>
                  <a:lnTo>
                    <a:pt x="202" y="18"/>
                  </a:lnTo>
                  <a:lnTo>
                    <a:pt x="200" y="18"/>
                  </a:lnTo>
                  <a:lnTo>
                    <a:pt x="205" y="16"/>
                  </a:lnTo>
                  <a:lnTo>
                    <a:pt x="246" y="1"/>
                  </a:lnTo>
                  <a:cubicBezTo>
                    <a:pt x="249" y="0"/>
                    <a:pt x="253" y="1"/>
                    <a:pt x="255" y="4"/>
                  </a:cubicBezTo>
                  <a:cubicBezTo>
                    <a:pt x="257" y="7"/>
                    <a:pt x="257" y="10"/>
                    <a:pt x="255" y="13"/>
                  </a:cubicBezTo>
                  <a:lnTo>
                    <a:pt x="252" y="17"/>
                  </a:lnTo>
                  <a:lnTo>
                    <a:pt x="244" y="27"/>
                  </a:lnTo>
                  <a:lnTo>
                    <a:pt x="221" y="58"/>
                  </a:lnTo>
                  <a:lnTo>
                    <a:pt x="197" y="88"/>
                  </a:lnTo>
                  <a:lnTo>
                    <a:pt x="189" y="98"/>
                  </a:lnTo>
                  <a:lnTo>
                    <a:pt x="186" y="102"/>
                  </a:lnTo>
                  <a:lnTo>
                    <a:pt x="185" y="92"/>
                  </a:lnTo>
                  <a:lnTo>
                    <a:pt x="190" y="97"/>
                  </a:lnTo>
                  <a:lnTo>
                    <a:pt x="202" y="109"/>
                  </a:lnTo>
                  <a:lnTo>
                    <a:pt x="213" y="120"/>
                  </a:lnTo>
                  <a:lnTo>
                    <a:pt x="218" y="125"/>
                  </a:lnTo>
                  <a:cubicBezTo>
                    <a:pt x="220" y="127"/>
                    <a:pt x="221" y="129"/>
                    <a:pt x="220" y="132"/>
                  </a:cubicBezTo>
                  <a:cubicBezTo>
                    <a:pt x="220" y="135"/>
                    <a:pt x="218" y="137"/>
                    <a:pt x="215" y="138"/>
                  </a:cubicBezTo>
                  <a:lnTo>
                    <a:pt x="211" y="140"/>
                  </a:lnTo>
                  <a:lnTo>
                    <a:pt x="199" y="145"/>
                  </a:lnTo>
                  <a:lnTo>
                    <a:pt x="187" y="149"/>
                  </a:lnTo>
                  <a:cubicBezTo>
                    <a:pt x="186" y="149"/>
                    <a:pt x="185" y="149"/>
                    <a:pt x="184" y="149"/>
                  </a:cubicBezTo>
                  <a:lnTo>
                    <a:pt x="179" y="149"/>
                  </a:lnTo>
                  <a:lnTo>
                    <a:pt x="187" y="140"/>
                  </a:lnTo>
                  <a:lnTo>
                    <a:pt x="190" y="153"/>
                  </a:lnTo>
                  <a:lnTo>
                    <a:pt x="198" y="177"/>
                  </a:lnTo>
                  <a:lnTo>
                    <a:pt x="205" y="200"/>
                  </a:lnTo>
                  <a:lnTo>
                    <a:pt x="207" y="207"/>
                  </a:lnTo>
                  <a:lnTo>
                    <a:pt x="205" y="204"/>
                  </a:lnTo>
                  <a:lnTo>
                    <a:pt x="206" y="205"/>
                  </a:lnTo>
                  <a:cubicBezTo>
                    <a:pt x="208" y="207"/>
                    <a:pt x="209" y="209"/>
                    <a:pt x="208" y="212"/>
                  </a:cubicBezTo>
                  <a:lnTo>
                    <a:pt x="207" y="217"/>
                  </a:lnTo>
                  <a:lnTo>
                    <a:pt x="205" y="226"/>
                  </a:lnTo>
                  <a:lnTo>
                    <a:pt x="198" y="254"/>
                  </a:lnTo>
                  <a:lnTo>
                    <a:pt x="190" y="279"/>
                  </a:lnTo>
                  <a:lnTo>
                    <a:pt x="188" y="288"/>
                  </a:lnTo>
                  <a:lnTo>
                    <a:pt x="187" y="291"/>
                  </a:lnTo>
                  <a:cubicBezTo>
                    <a:pt x="186" y="293"/>
                    <a:pt x="184" y="295"/>
                    <a:pt x="182" y="296"/>
                  </a:cubicBezTo>
                  <a:lnTo>
                    <a:pt x="179" y="297"/>
                  </a:lnTo>
                  <a:lnTo>
                    <a:pt x="169" y="300"/>
                  </a:lnTo>
                  <a:lnTo>
                    <a:pt x="142" y="307"/>
                  </a:lnTo>
                  <a:lnTo>
                    <a:pt x="114" y="314"/>
                  </a:lnTo>
                  <a:lnTo>
                    <a:pt x="105" y="316"/>
                  </a:lnTo>
                  <a:cubicBezTo>
                    <a:pt x="104" y="317"/>
                    <a:pt x="102" y="317"/>
                    <a:pt x="101" y="316"/>
                  </a:cubicBezTo>
                  <a:lnTo>
                    <a:pt x="98" y="315"/>
                  </a:lnTo>
                  <a:cubicBezTo>
                    <a:pt x="97" y="315"/>
                    <a:pt x="96" y="314"/>
                    <a:pt x="95" y="313"/>
                  </a:cubicBezTo>
                  <a:lnTo>
                    <a:pt x="93" y="311"/>
                  </a:lnTo>
                  <a:cubicBezTo>
                    <a:pt x="92" y="311"/>
                    <a:pt x="92" y="310"/>
                    <a:pt x="92" y="310"/>
                  </a:cubicBezTo>
                  <a:lnTo>
                    <a:pt x="85" y="299"/>
                  </a:lnTo>
                  <a:lnTo>
                    <a:pt x="69" y="268"/>
                  </a:lnTo>
                  <a:lnTo>
                    <a:pt x="52" y="236"/>
                  </a:lnTo>
                  <a:lnTo>
                    <a:pt x="46" y="223"/>
                  </a:lnTo>
                  <a:lnTo>
                    <a:pt x="44" y="218"/>
                  </a:lnTo>
                  <a:lnTo>
                    <a:pt x="46" y="221"/>
                  </a:lnTo>
                  <a:lnTo>
                    <a:pt x="45" y="220"/>
                  </a:lnTo>
                  <a:cubicBezTo>
                    <a:pt x="44" y="219"/>
                    <a:pt x="43" y="217"/>
                    <a:pt x="43" y="216"/>
                  </a:cubicBezTo>
                  <a:lnTo>
                    <a:pt x="42" y="210"/>
                  </a:lnTo>
                  <a:lnTo>
                    <a:pt x="39" y="196"/>
                  </a:lnTo>
                  <a:lnTo>
                    <a:pt x="39" y="198"/>
                  </a:lnTo>
                  <a:lnTo>
                    <a:pt x="38" y="196"/>
                  </a:lnTo>
                  <a:cubicBezTo>
                    <a:pt x="38" y="196"/>
                    <a:pt x="38" y="195"/>
                    <a:pt x="38" y="195"/>
                  </a:cubicBezTo>
                  <a:lnTo>
                    <a:pt x="35" y="184"/>
                  </a:lnTo>
                  <a:lnTo>
                    <a:pt x="32" y="172"/>
                  </a:lnTo>
                  <a:lnTo>
                    <a:pt x="31" y="167"/>
                  </a:lnTo>
                  <a:lnTo>
                    <a:pt x="26" y="143"/>
                  </a:lnTo>
                  <a:lnTo>
                    <a:pt x="1" y="19"/>
                  </a:lnTo>
                  <a:cubicBezTo>
                    <a:pt x="0" y="16"/>
                    <a:pt x="1" y="14"/>
                    <a:pt x="3" y="12"/>
                  </a:cubicBezTo>
                  <a:cubicBezTo>
                    <a:pt x="5" y="10"/>
                    <a:pt x="8" y="9"/>
                    <a:pt x="10" y="10"/>
                  </a:cubicBezTo>
                  <a:lnTo>
                    <a:pt x="10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Freeform 45"/>
            <p:cNvSpPr>
              <a:spLocks noEditPoints="1"/>
            </p:cNvSpPr>
            <p:nvPr/>
          </p:nvSpPr>
          <p:spPr bwMode="auto">
            <a:xfrm>
              <a:off x="3613151" y="4802187"/>
              <a:ext cx="166688" cy="169862"/>
            </a:xfrm>
            <a:custGeom>
              <a:avLst/>
              <a:gdLst>
                <a:gd name="T0" fmla="*/ 41 w 257"/>
                <a:gd name="T1" fmla="*/ 140 h 317"/>
                <a:gd name="T2" fmla="*/ 50 w 257"/>
                <a:gd name="T3" fmla="*/ 181 h 317"/>
                <a:gd name="T4" fmla="*/ 54 w 257"/>
                <a:gd name="T5" fmla="*/ 191 h 317"/>
                <a:gd name="T6" fmla="*/ 58 w 257"/>
                <a:gd name="T7" fmla="*/ 213 h 317"/>
                <a:gd name="T8" fmla="*/ 59 w 257"/>
                <a:gd name="T9" fmla="*/ 212 h 317"/>
                <a:gd name="T10" fmla="*/ 84 w 257"/>
                <a:gd name="T11" fmla="*/ 261 h 317"/>
                <a:gd name="T12" fmla="*/ 104 w 257"/>
                <a:gd name="T13" fmla="*/ 300 h 317"/>
                <a:gd name="T14" fmla="*/ 106 w 257"/>
                <a:gd name="T15" fmla="*/ 301 h 317"/>
                <a:gd name="T16" fmla="*/ 139 w 257"/>
                <a:gd name="T17" fmla="*/ 292 h 317"/>
                <a:gd name="T18" fmla="*/ 177 w 257"/>
                <a:gd name="T19" fmla="*/ 281 h 317"/>
                <a:gd name="T20" fmla="*/ 175 w 257"/>
                <a:gd name="T21" fmla="*/ 276 h 317"/>
                <a:gd name="T22" fmla="*/ 192 w 257"/>
                <a:gd name="T23" fmla="*/ 214 h 317"/>
                <a:gd name="T24" fmla="*/ 194 w 257"/>
                <a:gd name="T25" fmla="*/ 215 h 317"/>
                <a:gd name="T26" fmla="*/ 183 w 257"/>
                <a:gd name="T27" fmla="*/ 182 h 317"/>
                <a:gd name="T28" fmla="*/ 173 w 257"/>
                <a:gd name="T29" fmla="*/ 136 h 317"/>
                <a:gd name="T30" fmla="*/ 182 w 257"/>
                <a:gd name="T31" fmla="*/ 134 h 317"/>
                <a:gd name="T32" fmla="*/ 209 w 257"/>
                <a:gd name="T33" fmla="*/ 123 h 317"/>
                <a:gd name="T34" fmla="*/ 191 w 257"/>
                <a:gd name="T35" fmla="*/ 120 h 317"/>
                <a:gd name="T36" fmla="*/ 173 w 257"/>
                <a:gd name="T37" fmla="*/ 93 h 317"/>
                <a:gd name="T38" fmla="*/ 208 w 257"/>
                <a:gd name="T39" fmla="*/ 48 h 317"/>
                <a:gd name="T40" fmla="*/ 242 w 257"/>
                <a:gd name="T41" fmla="*/ 4 h 317"/>
                <a:gd name="T42" fmla="*/ 207 w 257"/>
                <a:gd name="T43" fmla="*/ 33 h 317"/>
                <a:gd name="T44" fmla="*/ 158 w 257"/>
                <a:gd name="T45" fmla="*/ 40 h 317"/>
                <a:gd name="T46" fmla="*/ 108 w 257"/>
                <a:gd name="T47" fmla="*/ 46 h 317"/>
                <a:gd name="T48" fmla="*/ 7 w 257"/>
                <a:gd name="T49" fmla="*/ 25 h 317"/>
                <a:gd name="T50" fmla="*/ 108 w 257"/>
                <a:gd name="T51" fmla="*/ 30 h 317"/>
                <a:gd name="T52" fmla="*/ 155 w 257"/>
                <a:gd name="T53" fmla="*/ 25 h 317"/>
                <a:gd name="T54" fmla="*/ 200 w 257"/>
                <a:gd name="T55" fmla="*/ 18 h 317"/>
                <a:gd name="T56" fmla="*/ 255 w 257"/>
                <a:gd name="T57" fmla="*/ 4 h 317"/>
                <a:gd name="T58" fmla="*/ 244 w 257"/>
                <a:gd name="T59" fmla="*/ 27 h 317"/>
                <a:gd name="T60" fmla="*/ 189 w 257"/>
                <a:gd name="T61" fmla="*/ 98 h 317"/>
                <a:gd name="T62" fmla="*/ 190 w 257"/>
                <a:gd name="T63" fmla="*/ 97 h 317"/>
                <a:gd name="T64" fmla="*/ 218 w 257"/>
                <a:gd name="T65" fmla="*/ 125 h 317"/>
                <a:gd name="T66" fmla="*/ 211 w 257"/>
                <a:gd name="T67" fmla="*/ 140 h 317"/>
                <a:gd name="T68" fmla="*/ 184 w 257"/>
                <a:gd name="T69" fmla="*/ 149 h 317"/>
                <a:gd name="T70" fmla="*/ 190 w 257"/>
                <a:gd name="T71" fmla="*/ 153 h 317"/>
                <a:gd name="T72" fmla="*/ 207 w 257"/>
                <a:gd name="T73" fmla="*/ 207 h 317"/>
                <a:gd name="T74" fmla="*/ 208 w 257"/>
                <a:gd name="T75" fmla="*/ 212 h 317"/>
                <a:gd name="T76" fmla="*/ 198 w 257"/>
                <a:gd name="T77" fmla="*/ 254 h 317"/>
                <a:gd name="T78" fmla="*/ 187 w 257"/>
                <a:gd name="T79" fmla="*/ 291 h 317"/>
                <a:gd name="T80" fmla="*/ 169 w 257"/>
                <a:gd name="T81" fmla="*/ 300 h 317"/>
                <a:gd name="T82" fmla="*/ 105 w 257"/>
                <a:gd name="T83" fmla="*/ 316 h 317"/>
                <a:gd name="T84" fmla="*/ 95 w 257"/>
                <a:gd name="T85" fmla="*/ 313 h 317"/>
                <a:gd name="T86" fmla="*/ 85 w 257"/>
                <a:gd name="T87" fmla="*/ 299 h 317"/>
                <a:gd name="T88" fmla="*/ 46 w 257"/>
                <a:gd name="T89" fmla="*/ 223 h 317"/>
                <a:gd name="T90" fmla="*/ 45 w 257"/>
                <a:gd name="T91" fmla="*/ 220 h 317"/>
                <a:gd name="T92" fmla="*/ 39 w 257"/>
                <a:gd name="T93" fmla="*/ 196 h 317"/>
                <a:gd name="T94" fmla="*/ 38 w 257"/>
                <a:gd name="T95" fmla="*/ 195 h 317"/>
                <a:gd name="T96" fmla="*/ 31 w 257"/>
                <a:gd name="T97" fmla="*/ 167 h 317"/>
                <a:gd name="T98" fmla="*/ 3 w 257"/>
                <a:gd name="T99" fmla="*/ 12 h 3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7"/>
                <a:gd name="T151" fmla="*/ 0 h 317"/>
                <a:gd name="T152" fmla="*/ 257 w 257"/>
                <a:gd name="T153" fmla="*/ 317 h 3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7" h="317">
                  <a:moveTo>
                    <a:pt x="7" y="25"/>
                  </a:moveTo>
                  <a:lnTo>
                    <a:pt x="16" y="16"/>
                  </a:lnTo>
                  <a:lnTo>
                    <a:pt x="41" y="140"/>
                  </a:lnTo>
                  <a:lnTo>
                    <a:pt x="46" y="164"/>
                  </a:lnTo>
                  <a:lnTo>
                    <a:pt x="47" y="169"/>
                  </a:lnTo>
                  <a:lnTo>
                    <a:pt x="50" y="181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4" y="191"/>
                  </a:lnTo>
                  <a:cubicBezTo>
                    <a:pt x="54" y="191"/>
                    <a:pt x="54" y="192"/>
                    <a:pt x="54" y="193"/>
                  </a:cubicBezTo>
                  <a:lnTo>
                    <a:pt x="57" y="207"/>
                  </a:lnTo>
                  <a:lnTo>
                    <a:pt x="58" y="213"/>
                  </a:lnTo>
                  <a:lnTo>
                    <a:pt x="56" y="209"/>
                  </a:lnTo>
                  <a:lnTo>
                    <a:pt x="57" y="210"/>
                  </a:lnTo>
                  <a:cubicBezTo>
                    <a:pt x="58" y="211"/>
                    <a:pt x="58" y="211"/>
                    <a:pt x="59" y="212"/>
                  </a:cubicBezTo>
                  <a:lnTo>
                    <a:pt x="61" y="217"/>
                  </a:lnTo>
                  <a:lnTo>
                    <a:pt x="67" y="229"/>
                  </a:lnTo>
                  <a:lnTo>
                    <a:pt x="84" y="261"/>
                  </a:lnTo>
                  <a:lnTo>
                    <a:pt x="100" y="292"/>
                  </a:lnTo>
                  <a:lnTo>
                    <a:pt x="105" y="301"/>
                  </a:lnTo>
                  <a:lnTo>
                    <a:pt x="104" y="300"/>
                  </a:lnTo>
                  <a:lnTo>
                    <a:pt x="106" y="302"/>
                  </a:lnTo>
                  <a:lnTo>
                    <a:pt x="103" y="300"/>
                  </a:lnTo>
                  <a:lnTo>
                    <a:pt x="106" y="301"/>
                  </a:lnTo>
                  <a:lnTo>
                    <a:pt x="102" y="301"/>
                  </a:lnTo>
                  <a:lnTo>
                    <a:pt x="111" y="299"/>
                  </a:lnTo>
                  <a:lnTo>
                    <a:pt x="139" y="292"/>
                  </a:lnTo>
                  <a:lnTo>
                    <a:pt x="165" y="285"/>
                  </a:lnTo>
                  <a:lnTo>
                    <a:pt x="174" y="282"/>
                  </a:lnTo>
                  <a:lnTo>
                    <a:pt x="177" y="281"/>
                  </a:lnTo>
                  <a:lnTo>
                    <a:pt x="172" y="286"/>
                  </a:lnTo>
                  <a:lnTo>
                    <a:pt x="173" y="283"/>
                  </a:lnTo>
                  <a:lnTo>
                    <a:pt x="175" y="276"/>
                  </a:lnTo>
                  <a:lnTo>
                    <a:pt x="183" y="249"/>
                  </a:lnTo>
                  <a:lnTo>
                    <a:pt x="190" y="222"/>
                  </a:lnTo>
                  <a:lnTo>
                    <a:pt x="192" y="214"/>
                  </a:lnTo>
                  <a:lnTo>
                    <a:pt x="193" y="209"/>
                  </a:lnTo>
                  <a:lnTo>
                    <a:pt x="195" y="216"/>
                  </a:lnTo>
                  <a:lnTo>
                    <a:pt x="194" y="215"/>
                  </a:lnTo>
                  <a:cubicBezTo>
                    <a:pt x="193" y="214"/>
                    <a:pt x="192" y="213"/>
                    <a:pt x="192" y="212"/>
                  </a:cubicBezTo>
                  <a:lnTo>
                    <a:pt x="190" y="205"/>
                  </a:lnTo>
                  <a:lnTo>
                    <a:pt x="183" y="182"/>
                  </a:lnTo>
                  <a:lnTo>
                    <a:pt x="175" y="158"/>
                  </a:lnTo>
                  <a:lnTo>
                    <a:pt x="172" y="143"/>
                  </a:lnTo>
                  <a:cubicBezTo>
                    <a:pt x="171" y="141"/>
                    <a:pt x="172" y="138"/>
                    <a:pt x="173" y="136"/>
                  </a:cubicBezTo>
                  <a:cubicBezTo>
                    <a:pt x="175" y="135"/>
                    <a:pt x="177" y="133"/>
                    <a:pt x="179" y="133"/>
                  </a:cubicBezTo>
                  <a:lnTo>
                    <a:pt x="184" y="133"/>
                  </a:lnTo>
                  <a:lnTo>
                    <a:pt x="182" y="134"/>
                  </a:lnTo>
                  <a:lnTo>
                    <a:pt x="194" y="130"/>
                  </a:lnTo>
                  <a:lnTo>
                    <a:pt x="204" y="125"/>
                  </a:lnTo>
                  <a:lnTo>
                    <a:pt x="209" y="123"/>
                  </a:lnTo>
                  <a:lnTo>
                    <a:pt x="207" y="136"/>
                  </a:lnTo>
                  <a:lnTo>
                    <a:pt x="202" y="131"/>
                  </a:lnTo>
                  <a:lnTo>
                    <a:pt x="191" y="120"/>
                  </a:lnTo>
                  <a:lnTo>
                    <a:pt x="179" y="108"/>
                  </a:lnTo>
                  <a:lnTo>
                    <a:pt x="174" y="103"/>
                  </a:lnTo>
                  <a:cubicBezTo>
                    <a:pt x="171" y="100"/>
                    <a:pt x="171" y="96"/>
                    <a:pt x="173" y="93"/>
                  </a:cubicBezTo>
                  <a:lnTo>
                    <a:pt x="176" y="89"/>
                  </a:lnTo>
                  <a:lnTo>
                    <a:pt x="184" y="78"/>
                  </a:lnTo>
                  <a:lnTo>
                    <a:pt x="208" y="48"/>
                  </a:lnTo>
                  <a:lnTo>
                    <a:pt x="231" y="18"/>
                  </a:lnTo>
                  <a:lnTo>
                    <a:pt x="239" y="7"/>
                  </a:lnTo>
                  <a:lnTo>
                    <a:pt x="242" y="4"/>
                  </a:lnTo>
                  <a:lnTo>
                    <a:pt x="251" y="16"/>
                  </a:lnTo>
                  <a:lnTo>
                    <a:pt x="210" y="31"/>
                  </a:lnTo>
                  <a:lnTo>
                    <a:pt x="207" y="33"/>
                  </a:lnTo>
                  <a:cubicBezTo>
                    <a:pt x="206" y="33"/>
                    <a:pt x="206" y="33"/>
                    <a:pt x="205" y="33"/>
                  </a:cubicBezTo>
                  <a:lnTo>
                    <a:pt x="193" y="35"/>
                  </a:lnTo>
                  <a:lnTo>
                    <a:pt x="158" y="40"/>
                  </a:lnTo>
                  <a:lnTo>
                    <a:pt x="121" y="44"/>
                  </a:lnTo>
                  <a:lnTo>
                    <a:pt x="110" y="46"/>
                  </a:lnTo>
                  <a:cubicBezTo>
                    <a:pt x="109" y="46"/>
                    <a:pt x="109" y="46"/>
                    <a:pt x="108" y="46"/>
                  </a:cubicBezTo>
                  <a:lnTo>
                    <a:pt x="104" y="46"/>
                  </a:lnTo>
                  <a:cubicBezTo>
                    <a:pt x="104" y="46"/>
                    <a:pt x="103" y="46"/>
                    <a:pt x="103" y="46"/>
                  </a:cubicBezTo>
                  <a:lnTo>
                    <a:pt x="7" y="25"/>
                  </a:lnTo>
                  <a:close/>
                  <a:moveTo>
                    <a:pt x="106" y="31"/>
                  </a:moveTo>
                  <a:lnTo>
                    <a:pt x="104" y="30"/>
                  </a:lnTo>
                  <a:lnTo>
                    <a:pt x="108" y="30"/>
                  </a:lnTo>
                  <a:lnTo>
                    <a:pt x="107" y="31"/>
                  </a:lnTo>
                  <a:lnTo>
                    <a:pt x="120" y="29"/>
                  </a:lnTo>
                  <a:lnTo>
                    <a:pt x="155" y="25"/>
                  </a:lnTo>
                  <a:lnTo>
                    <a:pt x="190" y="20"/>
                  </a:lnTo>
                  <a:lnTo>
                    <a:pt x="202" y="18"/>
                  </a:lnTo>
                  <a:lnTo>
                    <a:pt x="200" y="18"/>
                  </a:lnTo>
                  <a:lnTo>
                    <a:pt x="205" y="16"/>
                  </a:lnTo>
                  <a:lnTo>
                    <a:pt x="246" y="1"/>
                  </a:lnTo>
                  <a:cubicBezTo>
                    <a:pt x="249" y="0"/>
                    <a:pt x="253" y="1"/>
                    <a:pt x="255" y="4"/>
                  </a:cubicBezTo>
                  <a:cubicBezTo>
                    <a:pt x="257" y="7"/>
                    <a:pt x="257" y="10"/>
                    <a:pt x="255" y="13"/>
                  </a:cubicBezTo>
                  <a:lnTo>
                    <a:pt x="252" y="17"/>
                  </a:lnTo>
                  <a:lnTo>
                    <a:pt x="244" y="27"/>
                  </a:lnTo>
                  <a:lnTo>
                    <a:pt x="221" y="58"/>
                  </a:lnTo>
                  <a:lnTo>
                    <a:pt x="197" y="88"/>
                  </a:lnTo>
                  <a:lnTo>
                    <a:pt x="189" y="98"/>
                  </a:lnTo>
                  <a:lnTo>
                    <a:pt x="186" y="102"/>
                  </a:lnTo>
                  <a:lnTo>
                    <a:pt x="185" y="92"/>
                  </a:lnTo>
                  <a:lnTo>
                    <a:pt x="190" y="97"/>
                  </a:lnTo>
                  <a:lnTo>
                    <a:pt x="202" y="109"/>
                  </a:lnTo>
                  <a:lnTo>
                    <a:pt x="213" y="120"/>
                  </a:lnTo>
                  <a:lnTo>
                    <a:pt x="218" y="125"/>
                  </a:lnTo>
                  <a:cubicBezTo>
                    <a:pt x="220" y="127"/>
                    <a:pt x="221" y="129"/>
                    <a:pt x="220" y="132"/>
                  </a:cubicBezTo>
                  <a:cubicBezTo>
                    <a:pt x="220" y="135"/>
                    <a:pt x="218" y="137"/>
                    <a:pt x="215" y="138"/>
                  </a:cubicBezTo>
                  <a:lnTo>
                    <a:pt x="211" y="140"/>
                  </a:lnTo>
                  <a:lnTo>
                    <a:pt x="199" y="145"/>
                  </a:lnTo>
                  <a:lnTo>
                    <a:pt x="187" y="149"/>
                  </a:lnTo>
                  <a:cubicBezTo>
                    <a:pt x="186" y="149"/>
                    <a:pt x="185" y="149"/>
                    <a:pt x="184" y="149"/>
                  </a:cubicBezTo>
                  <a:lnTo>
                    <a:pt x="179" y="149"/>
                  </a:lnTo>
                  <a:lnTo>
                    <a:pt x="187" y="140"/>
                  </a:lnTo>
                  <a:lnTo>
                    <a:pt x="190" y="153"/>
                  </a:lnTo>
                  <a:lnTo>
                    <a:pt x="198" y="177"/>
                  </a:lnTo>
                  <a:lnTo>
                    <a:pt x="205" y="200"/>
                  </a:lnTo>
                  <a:lnTo>
                    <a:pt x="207" y="207"/>
                  </a:lnTo>
                  <a:lnTo>
                    <a:pt x="205" y="204"/>
                  </a:lnTo>
                  <a:lnTo>
                    <a:pt x="206" y="205"/>
                  </a:lnTo>
                  <a:cubicBezTo>
                    <a:pt x="208" y="207"/>
                    <a:pt x="209" y="209"/>
                    <a:pt x="208" y="212"/>
                  </a:cubicBezTo>
                  <a:lnTo>
                    <a:pt x="207" y="217"/>
                  </a:lnTo>
                  <a:lnTo>
                    <a:pt x="205" y="226"/>
                  </a:lnTo>
                  <a:lnTo>
                    <a:pt x="198" y="254"/>
                  </a:lnTo>
                  <a:lnTo>
                    <a:pt x="190" y="279"/>
                  </a:lnTo>
                  <a:lnTo>
                    <a:pt x="188" y="288"/>
                  </a:lnTo>
                  <a:lnTo>
                    <a:pt x="187" y="291"/>
                  </a:lnTo>
                  <a:cubicBezTo>
                    <a:pt x="186" y="293"/>
                    <a:pt x="184" y="295"/>
                    <a:pt x="182" y="296"/>
                  </a:cubicBezTo>
                  <a:lnTo>
                    <a:pt x="179" y="297"/>
                  </a:lnTo>
                  <a:lnTo>
                    <a:pt x="169" y="300"/>
                  </a:lnTo>
                  <a:lnTo>
                    <a:pt x="142" y="307"/>
                  </a:lnTo>
                  <a:lnTo>
                    <a:pt x="114" y="314"/>
                  </a:lnTo>
                  <a:lnTo>
                    <a:pt x="105" y="316"/>
                  </a:lnTo>
                  <a:cubicBezTo>
                    <a:pt x="104" y="317"/>
                    <a:pt x="102" y="317"/>
                    <a:pt x="101" y="316"/>
                  </a:cubicBezTo>
                  <a:lnTo>
                    <a:pt x="98" y="315"/>
                  </a:lnTo>
                  <a:cubicBezTo>
                    <a:pt x="97" y="315"/>
                    <a:pt x="96" y="314"/>
                    <a:pt x="95" y="313"/>
                  </a:cubicBezTo>
                  <a:lnTo>
                    <a:pt x="93" y="311"/>
                  </a:lnTo>
                  <a:cubicBezTo>
                    <a:pt x="92" y="311"/>
                    <a:pt x="92" y="310"/>
                    <a:pt x="92" y="310"/>
                  </a:cubicBezTo>
                  <a:lnTo>
                    <a:pt x="85" y="299"/>
                  </a:lnTo>
                  <a:lnTo>
                    <a:pt x="69" y="268"/>
                  </a:lnTo>
                  <a:lnTo>
                    <a:pt x="52" y="236"/>
                  </a:lnTo>
                  <a:lnTo>
                    <a:pt x="46" y="223"/>
                  </a:lnTo>
                  <a:lnTo>
                    <a:pt x="44" y="218"/>
                  </a:lnTo>
                  <a:lnTo>
                    <a:pt x="46" y="221"/>
                  </a:lnTo>
                  <a:lnTo>
                    <a:pt x="45" y="220"/>
                  </a:lnTo>
                  <a:cubicBezTo>
                    <a:pt x="44" y="219"/>
                    <a:pt x="43" y="217"/>
                    <a:pt x="43" y="216"/>
                  </a:cubicBezTo>
                  <a:lnTo>
                    <a:pt x="42" y="210"/>
                  </a:lnTo>
                  <a:lnTo>
                    <a:pt x="39" y="196"/>
                  </a:lnTo>
                  <a:lnTo>
                    <a:pt x="39" y="198"/>
                  </a:lnTo>
                  <a:lnTo>
                    <a:pt x="38" y="196"/>
                  </a:lnTo>
                  <a:cubicBezTo>
                    <a:pt x="38" y="196"/>
                    <a:pt x="38" y="195"/>
                    <a:pt x="38" y="195"/>
                  </a:cubicBezTo>
                  <a:lnTo>
                    <a:pt x="35" y="184"/>
                  </a:lnTo>
                  <a:lnTo>
                    <a:pt x="32" y="172"/>
                  </a:lnTo>
                  <a:lnTo>
                    <a:pt x="31" y="167"/>
                  </a:lnTo>
                  <a:lnTo>
                    <a:pt x="26" y="143"/>
                  </a:lnTo>
                  <a:lnTo>
                    <a:pt x="1" y="19"/>
                  </a:lnTo>
                  <a:cubicBezTo>
                    <a:pt x="0" y="16"/>
                    <a:pt x="1" y="14"/>
                    <a:pt x="3" y="12"/>
                  </a:cubicBezTo>
                  <a:cubicBezTo>
                    <a:pt x="5" y="10"/>
                    <a:pt x="8" y="9"/>
                    <a:pt x="10" y="10"/>
                  </a:cubicBezTo>
                  <a:lnTo>
                    <a:pt x="106" y="3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Freeform 46"/>
            <p:cNvSpPr>
              <a:spLocks/>
            </p:cNvSpPr>
            <p:nvPr/>
          </p:nvSpPr>
          <p:spPr bwMode="auto">
            <a:xfrm>
              <a:off x="6985001" y="2813050"/>
              <a:ext cx="600075" cy="196850"/>
            </a:xfrm>
            <a:custGeom>
              <a:avLst/>
              <a:gdLst>
                <a:gd name="T0" fmla="*/ 0 w 378"/>
                <a:gd name="T1" fmla="*/ 58 h 124"/>
                <a:gd name="T2" fmla="*/ 27 w 378"/>
                <a:gd name="T3" fmla="*/ 53 h 124"/>
                <a:gd name="T4" fmla="*/ 30 w 378"/>
                <a:gd name="T5" fmla="*/ 41 h 124"/>
                <a:gd name="T6" fmla="*/ 21 w 378"/>
                <a:gd name="T7" fmla="*/ 18 h 124"/>
                <a:gd name="T8" fmla="*/ 83 w 378"/>
                <a:gd name="T9" fmla="*/ 22 h 124"/>
                <a:gd name="T10" fmla="*/ 99 w 378"/>
                <a:gd name="T11" fmla="*/ 35 h 124"/>
                <a:gd name="T12" fmla="*/ 117 w 378"/>
                <a:gd name="T13" fmla="*/ 51 h 124"/>
                <a:gd name="T14" fmla="*/ 136 w 378"/>
                <a:gd name="T15" fmla="*/ 44 h 124"/>
                <a:gd name="T16" fmla="*/ 140 w 378"/>
                <a:gd name="T17" fmla="*/ 31 h 124"/>
                <a:gd name="T18" fmla="*/ 160 w 378"/>
                <a:gd name="T19" fmla="*/ 31 h 124"/>
                <a:gd name="T20" fmla="*/ 164 w 378"/>
                <a:gd name="T21" fmla="*/ 44 h 124"/>
                <a:gd name="T22" fmla="*/ 181 w 378"/>
                <a:gd name="T23" fmla="*/ 50 h 124"/>
                <a:gd name="T24" fmla="*/ 199 w 378"/>
                <a:gd name="T25" fmla="*/ 29 h 124"/>
                <a:gd name="T26" fmla="*/ 223 w 378"/>
                <a:gd name="T27" fmla="*/ 31 h 124"/>
                <a:gd name="T28" fmla="*/ 242 w 378"/>
                <a:gd name="T29" fmla="*/ 37 h 124"/>
                <a:gd name="T30" fmla="*/ 261 w 378"/>
                <a:gd name="T31" fmla="*/ 10 h 124"/>
                <a:gd name="T32" fmla="*/ 290 w 378"/>
                <a:gd name="T33" fmla="*/ 0 h 124"/>
                <a:gd name="T34" fmla="*/ 325 w 378"/>
                <a:gd name="T35" fmla="*/ 0 h 124"/>
                <a:gd name="T36" fmla="*/ 331 w 378"/>
                <a:gd name="T37" fmla="*/ 10 h 124"/>
                <a:gd name="T38" fmla="*/ 322 w 378"/>
                <a:gd name="T39" fmla="*/ 40 h 124"/>
                <a:gd name="T40" fmla="*/ 356 w 378"/>
                <a:gd name="T41" fmla="*/ 46 h 124"/>
                <a:gd name="T42" fmla="*/ 347 w 378"/>
                <a:gd name="T43" fmla="*/ 57 h 124"/>
                <a:gd name="T44" fmla="*/ 378 w 378"/>
                <a:gd name="T45" fmla="*/ 72 h 124"/>
                <a:gd name="T46" fmla="*/ 366 w 378"/>
                <a:gd name="T47" fmla="*/ 93 h 124"/>
                <a:gd name="T48" fmla="*/ 343 w 378"/>
                <a:gd name="T49" fmla="*/ 97 h 124"/>
                <a:gd name="T50" fmla="*/ 353 w 378"/>
                <a:gd name="T51" fmla="*/ 108 h 124"/>
                <a:gd name="T52" fmla="*/ 331 w 378"/>
                <a:gd name="T53" fmla="*/ 124 h 124"/>
                <a:gd name="T54" fmla="*/ 290 w 378"/>
                <a:gd name="T55" fmla="*/ 97 h 124"/>
                <a:gd name="T56" fmla="*/ 233 w 378"/>
                <a:gd name="T57" fmla="*/ 112 h 124"/>
                <a:gd name="T58" fmla="*/ 153 w 378"/>
                <a:gd name="T59" fmla="*/ 98 h 124"/>
                <a:gd name="T60" fmla="*/ 140 w 378"/>
                <a:gd name="T61" fmla="*/ 118 h 124"/>
                <a:gd name="T62" fmla="*/ 80 w 378"/>
                <a:gd name="T63" fmla="*/ 122 h 124"/>
                <a:gd name="T64" fmla="*/ 2 w 378"/>
                <a:gd name="T65" fmla="*/ 104 h 124"/>
                <a:gd name="T66" fmla="*/ 0 w 378"/>
                <a:gd name="T67" fmla="*/ 58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8"/>
                <a:gd name="T103" fmla="*/ 0 h 124"/>
                <a:gd name="T104" fmla="*/ 378 w 378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8" h="124">
                  <a:moveTo>
                    <a:pt x="0" y="58"/>
                  </a:moveTo>
                  <a:lnTo>
                    <a:pt x="27" y="53"/>
                  </a:lnTo>
                  <a:lnTo>
                    <a:pt x="30" y="41"/>
                  </a:lnTo>
                  <a:lnTo>
                    <a:pt x="21" y="18"/>
                  </a:lnTo>
                  <a:lnTo>
                    <a:pt x="83" y="22"/>
                  </a:lnTo>
                  <a:lnTo>
                    <a:pt x="99" y="35"/>
                  </a:lnTo>
                  <a:lnTo>
                    <a:pt x="117" y="51"/>
                  </a:lnTo>
                  <a:lnTo>
                    <a:pt x="136" y="44"/>
                  </a:lnTo>
                  <a:lnTo>
                    <a:pt x="140" y="31"/>
                  </a:lnTo>
                  <a:lnTo>
                    <a:pt x="160" y="31"/>
                  </a:lnTo>
                  <a:lnTo>
                    <a:pt x="164" y="44"/>
                  </a:lnTo>
                  <a:lnTo>
                    <a:pt x="181" y="50"/>
                  </a:lnTo>
                  <a:lnTo>
                    <a:pt x="199" y="29"/>
                  </a:lnTo>
                  <a:lnTo>
                    <a:pt x="223" y="31"/>
                  </a:lnTo>
                  <a:lnTo>
                    <a:pt x="242" y="37"/>
                  </a:lnTo>
                  <a:lnTo>
                    <a:pt x="261" y="10"/>
                  </a:lnTo>
                  <a:lnTo>
                    <a:pt x="290" y="0"/>
                  </a:lnTo>
                  <a:lnTo>
                    <a:pt x="325" y="0"/>
                  </a:lnTo>
                  <a:lnTo>
                    <a:pt x="331" y="10"/>
                  </a:lnTo>
                  <a:lnTo>
                    <a:pt x="322" y="40"/>
                  </a:lnTo>
                  <a:lnTo>
                    <a:pt x="356" y="46"/>
                  </a:lnTo>
                  <a:lnTo>
                    <a:pt x="347" y="57"/>
                  </a:lnTo>
                  <a:lnTo>
                    <a:pt x="378" y="72"/>
                  </a:lnTo>
                  <a:lnTo>
                    <a:pt x="366" y="93"/>
                  </a:lnTo>
                  <a:lnTo>
                    <a:pt x="343" y="97"/>
                  </a:lnTo>
                  <a:lnTo>
                    <a:pt x="353" y="108"/>
                  </a:lnTo>
                  <a:lnTo>
                    <a:pt x="331" y="124"/>
                  </a:lnTo>
                  <a:lnTo>
                    <a:pt x="290" y="97"/>
                  </a:lnTo>
                  <a:lnTo>
                    <a:pt x="233" y="112"/>
                  </a:lnTo>
                  <a:lnTo>
                    <a:pt x="153" y="98"/>
                  </a:lnTo>
                  <a:lnTo>
                    <a:pt x="140" y="118"/>
                  </a:lnTo>
                  <a:lnTo>
                    <a:pt x="80" y="122"/>
                  </a:lnTo>
                  <a:lnTo>
                    <a:pt x="2" y="10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Freeform 47"/>
            <p:cNvSpPr>
              <a:spLocks noEditPoints="1"/>
            </p:cNvSpPr>
            <p:nvPr/>
          </p:nvSpPr>
          <p:spPr bwMode="auto">
            <a:xfrm>
              <a:off x="6985001" y="2813050"/>
              <a:ext cx="611188" cy="206375"/>
            </a:xfrm>
            <a:custGeom>
              <a:avLst/>
              <a:gdLst>
                <a:gd name="T0" fmla="*/ 72 w 946"/>
                <a:gd name="T1" fmla="*/ 156 h 385"/>
                <a:gd name="T2" fmla="*/ 73 w 946"/>
                <a:gd name="T3" fmla="*/ 132 h 385"/>
                <a:gd name="T4" fmla="*/ 61 w 946"/>
                <a:gd name="T5" fmla="*/ 54 h 385"/>
                <a:gd name="T6" fmla="*/ 258 w 946"/>
                <a:gd name="T7" fmla="*/ 107 h 385"/>
                <a:gd name="T8" fmla="*/ 338 w 946"/>
                <a:gd name="T9" fmla="*/ 130 h 385"/>
                <a:gd name="T10" fmla="*/ 352 w 946"/>
                <a:gd name="T11" fmla="*/ 92 h 385"/>
                <a:gd name="T12" fmla="*/ 418 w 946"/>
                <a:gd name="T13" fmla="*/ 135 h 385"/>
                <a:gd name="T14" fmla="*/ 445 w 946"/>
                <a:gd name="T15" fmla="*/ 152 h 385"/>
                <a:gd name="T16" fmla="*/ 556 w 946"/>
                <a:gd name="T17" fmla="*/ 92 h 385"/>
                <a:gd name="T18" fmla="*/ 596 w 946"/>
                <a:gd name="T19" fmla="*/ 113 h 385"/>
                <a:gd name="T20" fmla="*/ 717 w 946"/>
                <a:gd name="T21" fmla="*/ 1 h 385"/>
                <a:gd name="T22" fmla="*/ 813 w 946"/>
                <a:gd name="T23" fmla="*/ 5 h 385"/>
                <a:gd name="T24" fmla="*/ 807 w 946"/>
                <a:gd name="T25" fmla="*/ 128 h 385"/>
                <a:gd name="T26" fmla="*/ 889 w 946"/>
                <a:gd name="T27" fmla="*/ 140 h 385"/>
                <a:gd name="T28" fmla="*/ 865 w 946"/>
                <a:gd name="T29" fmla="*/ 170 h 385"/>
                <a:gd name="T30" fmla="*/ 913 w 946"/>
                <a:gd name="T31" fmla="*/ 286 h 385"/>
                <a:gd name="T32" fmla="*/ 857 w 946"/>
                <a:gd name="T33" fmla="*/ 291 h 385"/>
                <a:gd name="T34" fmla="*/ 825 w 946"/>
                <a:gd name="T35" fmla="*/ 383 h 385"/>
                <a:gd name="T36" fmla="*/ 722 w 946"/>
                <a:gd name="T37" fmla="*/ 303 h 385"/>
                <a:gd name="T38" fmla="*/ 381 w 946"/>
                <a:gd name="T39" fmla="*/ 307 h 385"/>
                <a:gd name="T40" fmla="*/ 353 w 946"/>
                <a:gd name="T41" fmla="*/ 364 h 385"/>
                <a:gd name="T42" fmla="*/ 10 w 946"/>
                <a:gd name="T43" fmla="*/ 323 h 385"/>
                <a:gd name="T44" fmla="*/ 20 w 946"/>
                <a:gd name="T45" fmla="*/ 315 h 385"/>
                <a:gd name="T46" fmla="*/ 204 w 946"/>
                <a:gd name="T47" fmla="*/ 362 h 385"/>
                <a:gd name="T48" fmla="*/ 376 w 946"/>
                <a:gd name="T49" fmla="*/ 295 h 385"/>
                <a:gd name="T50" fmla="*/ 577 w 946"/>
                <a:gd name="T51" fmla="*/ 332 h 385"/>
                <a:gd name="T52" fmla="*/ 825 w 946"/>
                <a:gd name="T53" fmla="*/ 370 h 385"/>
                <a:gd name="T54" fmla="*/ 868 w 946"/>
                <a:gd name="T55" fmla="*/ 334 h 385"/>
                <a:gd name="T56" fmla="*/ 849 w 946"/>
                <a:gd name="T57" fmla="*/ 288 h 385"/>
                <a:gd name="T58" fmla="*/ 929 w 946"/>
                <a:gd name="T59" fmla="*/ 218 h 385"/>
                <a:gd name="T60" fmla="*/ 853 w 946"/>
                <a:gd name="T61" fmla="*/ 179 h 385"/>
                <a:gd name="T62" fmla="*/ 880 w 946"/>
                <a:gd name="T63" fmla="*/ 151 h 385"/>
                <a:gd name="T64" fmla="*/ 791 w 946"/>
                <a:gd name="T65" fmla="*/ 125 h 385"/>
                <a:gd name="T66" fmla="*/ 799 w 946"/>
                <a:gd name="T67" fmla="*/ 12 h 385"/>
                <a:gd name="T68" fmla="*/ 723 w 946"/>
                <a:gd name="T69" fmla="*/ 16 h 385"/>
                <a:gd name="T70" fmla="*/ 610 w 946"/>
                <a:gd name="T71" fmla="*/ 120 h 385"/>
                <a:gd name="T72" fmla="*/ 554 w 946"/>
                <a:gd name="T73" fmla="*/ 108 h 385"/>
                <a:gd name="T74" fmla="*/ 458 w 946"/>
                <a:gd name="T75" fmla="*/ 162 h 385"/>
                <a:gd name="T76" fmla="*/ 403 w 946"/>
                <a:gd name="T77" fmla="*/ 139 h 385"/>
                <a:gd name="T78" fmla="*/ 352 w 946"/>
                <a:gd name="T79" fmla="*/ 108 h 385"/>
                <a:gd name="T80" fmla="*/ 345 w 946"/>
                <a:gd name="T81" fmla="*/ 144 h 385"/>
                <a:gd name="T82" fmla="*/ 247 w 946"/>
                <a:gd name="T83" fmla="*/ 119 h 385"/>
                <a:gd name="T84" fmla="*/ 59 w 946"/>
                <a:gd name="T85" fmla="*/ 70 h 385"/>
                <a:gd name="T86" fmla="*/ 88 w 946"/>
                <a:gd name="T87" fmla="*/ 132 h 385"/>
                <a:gd name="T88" fmla="*/ 10 w 946"/>
                <a:gd name="T89" fmla="*/ 188 h 3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6"/>
                <a:gd name="T136" fmla="*/ 0 h 385"/>
                <a:gd name="T137" fmla="*/ 946 w 946"/>
                <a:gd name="T138" fmla="*/ 385 h 3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6" h="385">
                  <a:moveTo>
                    <a:pt x="0" y="181"/>
                  </a:moveTo>
                  <a:cubicBezTo>
                    <a:pt x="0" y="177"/>
                    <a:pt x="3" y="174"/>
                    <a:pt x="6" y="173"/>
                  </a:cubicBezTo>
                  <a:lnTo>
                    <a:pt x="72" y="156"/>
                  </a:lnTo>
                  <a:lnTo>
                    <a:pt x="66" y="162"/>
                  </a:lnTo>
                  <a:lnTo>
                    <a:pt x="73" y="128"/>
                  </a:lnTo>
                  <a:lnTo>
                    <a:pt x="73" y="132"/>
                  </a:lnTo>
                  <a:lnTo>
                    <a:pt x="52" y="65"/>
                  </a:lnTo>
                  <a:cubicBezTo>
                    <a:pt x="52" y="62"/>
                    <a:pt x="52" y="60"/>
                    <a:pt x="54" y="58"/>
                  </a:cubicBezTo>
                  <a:cubicBezTo>
                    <a:pt x="55" y="55"/>
                    <a:pt x="58" y="54"/>
                    <a:pt x="61" y="54"/>
                  </a:cubicBezTo>
                  <a:lnTo>
                    <a:pt x="212" y="65"/>
                  </a:lnTo>
                  <a:cubicBezTo>
                    <a:pt x="214" y="65"/>
                    <a:pt x="215" y="66"/>
                    <a:pt x="217" y="67"/>
                  </a:cubicBezTo>
                  <a:lnTo>
                    <a:pt x="258" y="107"/>
                  </a:lnTo>
                  <a:lnTo>
                    <a:pt x="300" y="155"/>
                  </a:lnTo>
                  <a:lnTo>
                    <a:pt x="290" y="153"/>
                  </a:lnTo>
                  <a:lnTo>
                    <a:pt x="338" y="130"/>
                  </a:lnTo>
                  <a:lnTo>
                    <a:pt x="334" y="135"/>
                  </a:lnTo>
                  <a:lnTo>
                    <a:pt x="344" y="97"/>
                  </a:lnTo>
                  <a:cubicBezTo>
                    <a:pt x="345" y="94"/>
                    <a:pt x="349" y="92"/>
                    <a:pt x="352" y="92"/>
                  </a:cubicBezTo>
                  <a:lnTo>
                    <a:pt x="400" y="92"/>
                  </a:lnTo>
                  <a:cubicBezTo>
                    <a:pt x="404" y="92"/>
                    <a:pt x="407" y="94"/>
                    <a:pt x="408" y="97"/>
                  </a:cubicBezTo>
                  <a:lnTo>
                    <a:pt x="418" y="135"/>
                  </a:lnTo>
                  <a:lnTo>
                    <a:pt x="414" y="130"/>
                  </a:lnTo>
                  <a:lnTo>
                    <a:pt x="455" y="150"/>
                  </a:lnTo>
                  <a:lnTo>
                    <a:pt x="445" y="152"/>
                  </a:lnTo>
                  <a:lnTo>
                    <a:pt x="490" y="88"/>
                  </a:lnTo>
                  <a:cubicBezTo>
                    <a:pt x="492" y="86"/>
                    <a:pt x="495" y="85"/>
                    <a:pt x="497" y="85"/>
                  </a:cubicBezTo>
                  <a:lnTo>
                    <a:pt x="556" y="92"/>
                  </a:lnTo>
                  <a:cubicBezTo>
                    <a:pt x="556" y="92"/>
                    <a:pt x="557" y="92"/>
                    <a:pt x="558" y="92"/>
                  </a:cubicBezTo>
                  <a:lnTo>
                    <a:pt x="606" y="109"/>
                  </a:lnTo>
                  <a:lnTo>
                    <a:pt x="596" y="113"/>
                  </a:lnTo>
                  <a:lnTo>
                    <a:pt x="641" y="35"/>
                  </a:lnTo>
                  <a:cubicBezTo>
                    <a:pt x="642" y="33"/>
                    <a:pt x="643" y="32"/>
                    <a:pt x="645" y="31"/>
                  </a:cubicBezTo>
                  <a:lnTo>
                    <a:pt x="717" y="1"/>
                  </a:lnTo>
                  <a:cubicBezTo>
                    <a:pt x="718" y="1"/>
                    <a:pt x="719" y="0"/>
                    <a:pt x="720" y="0"/>
                  </a:cubicBezTo>
                  <a:lnTo>
                    <a:pt x="806" y="0"/>
                  </a:lnTo>
                  <a:cubicBezTo>
                    <a:pt x="809" y="0"/>
                    <a:pt x="812" y="2"/>
                    <a:pt x="813" y="5"/>
                  </a:cubicBezTo>
                  <a:lnTo>
                    <a:pt x="827" y="36"/>
                  </a:lnTo>
                  <a:cubicBezTo>
                    <a:pt x="828" y="37"/>
                    <a:pt x="828" y="39"/>
                    <a:pt x="827" y="41"/>
                  </a:cubicBezTo>
                  <a:lnTo>
                    <a:pt x="807" y="128"/>
                  </a:lnTo>
                  <a:lnTo>
                    <a:pt x="801" y="119"/>
                  </a:lnTo>
                  <a:lnTo>
                    <a:pt x="883" y="136"/>
                  </a:lnTo>
                  <a:cubicBezTo>
                    <a:pt x="886" y="136"/>
                    <a:pt x="888" y="138"/>
                    <a:pt x="889" y="140"/>
                  </a:cubicBezTo>
                  <a:cubicBezTo>
                    <a:pt x="890" y="143"/>
                    <a:pt x="890" y="145"/>
                    <a:pt x="888" y="148"/>
                  </a:cubicBezTo>
                  <a:lnTo>
                    <a:pt x="868" y="181"/>
                  </a:lnTo>
                  <a:lnTo>
                    <a:pt x="865" y="170"/>
                  </a:lnTo>
                  <a:lnTo>
                    <a:pt x="940" y="214"/>
                  </a:lnTo>
                  <a:cubicBezTo>
                    <a:pt x="944" y="216"/>
                    <a:pt x="946" y="221"/>
                    <a:pt x="944" y="225"/>
                  </a:cubicBezTo>
                  <a:lnTo>
                    <a:pt x="913" y="286"/>
                  </a:lnTo>
                  <a:cubicBezTo>
                    <a:pt x="912" y="288"/>
                    <a:pt x="910" y="289"/>
                    <a:pt x="907" y="290"/>
                  </a:cubicBezTo>
                  <a:lnTo>
                    <a:pt x="852" y="303"/>
                  </a:lnTo>
                  <a:lnTo>
                    <a:pt x="857" y="291"/>
                  </a:lnTo>
                  <a:lnTo>
                    <a:pt x="881" y="325"/>
                  </a:lnTo>
                  <a:cubicBezTo>
                    <a:pt x="884" y="328"/>
                    <a:pt x="883" y="333"/>
                    <a:pt x="880" y="335"/>
                  </a:cubicBezTo>
                  <a:lnTo>
                    <a:pt x="825" y="383"/>
                  </a:lnTo>
                  <a:cubicBezTo>
                    <a:pt x="822" y="385"/>
                    <a:pt x="818" y="385"/>
                    <a:pt x="815" y="383"/>
                  </a:cubicBezTo>
                  <a:lnTo>
                    <a:pt x="715" y="302"/>
                  </a:lnTo>
                  <a:lnTo>
                    <a:pt x="722" y="303"/>
                  </a:lnTo>
                  <a:lnTo>
                    <a:pt x="581" y="347"/>
                  </a:lnTo>
                  <a:cubicBezTo>
                    <a:pt x="580" y="347"/>
                    <a:pt x="579" y="347"/>
                    <a:pt x="577" y="347"/>
                  </a:cubicBezTo>
                  <a:lnTo>
                    <a:pt x="381" y="307"/>
                  </a:lnTo>
                  <a:lnTo>
                    <a:pt x="390" y="303"/>
                  </a:lnTo>
                  <a:lnTo>
                    <a:pt x="359" y="360"/>
                  </a:lnTo>
                  <a:cubicBezTo>
                    <a:pt x="358" y="362"/>
                    <a:pt x="356" y="364"/>
                    <a:pt x="353" y="364"/>
                  </a:cubicBezTo>
                  <a:lnTo>
                    <a:pt x="205" y="378"/>
                  </a:lnTo>
                  <a:cubicBezTo>
                    <a:pt x="204" y="378"/>
                    <a:pt x="203" y="378"/>
                    <a:pt x="202" y="377"/>
                  </a:cubicBezTo>
                  <a:lnTo>
                    <a:pt x="10" y="323"/>
                  </a:lnTo>
                  <a:cubicBezTo>
                    <a:pt x="6" y="322"/>
                    <a:pt x="4" y="319"/>
                    <a:pt x="4" y="316"/>
                  </a:cubicBezTo>
                  <a:lnTo>
                    <a:pt x="0" y="181"/>
                  </a:lnTo>
                  <a:close/>
                  <a:moveTo>
                    <a:pt x="20" y="315"/>
                  </a:moveTo>
                  <a:lnTo>
                    <a:pt x="14" y="308"/>
                  </a:lnTo>
                  <a:lnTo>
                    <a:pt x="207" y="362"/>
                  </a:lnTo>
                  <a:lnTo>
                    <a:pt x="204" y="362"/>
                  </a:lnTo>
                  <a:lnTo>
                    <a:pt x="351" y="348"/>
                  </a:lnTo>
                  <a:lnTo>
                    <a:pt x="345" y="352"/>
                  </a:lnTo>
                  <a:lnTo>
                    <a:pt x="376" y="295"/>
                  </a:lnTo>
                  <a:cubicBezTo>
                    <a:pt x="378" y="292"/>
                    <a:pt x="381" y="290"/>
                    <a:pt x="385" y="291"/>
                  </a:cubicBezTo>
                  <a:lnTo>
                    <a:pt x="581" y="331"/>
                  </a:lnTo>
                  <a:lnTo>
                    <a:pt x="577" y="332"/>
                  </a:lnTo>
                  <a:lnTo>
                    <a:pt x="718" y="288"/>
                  </a:lnTo>
                  <a:cubicBezTo>
                    <a:pt x="720" y="287"/>
                    <a:pt x="723" y="288"/>
                    <a:pt x="725" y="289"/>
                  </a:cubicBezTo>
                  <a:lnTo>
                    <a:pt x="825" y="370"/>
                  </a:lnTo>
                  <a:lnTo>
                    <a:pt x="814" y="370"/>
                  </a:lnTo>
                  <a:lnTo>
                    <a:pt x="869" y="323"/>
                  </a:lnTo>
                  <a:lnTo>
                    <a:pt x="868" y="334"/>
                  </a:lnTo>
                  <a:lnTo>
                    <a:pt x="844" y="300"/>
                  </a:lnTo>
                  <a:cubicBezTo>
                    <a:pt x="842" y="298"/>
                    <a:pt x="842" y="295"/>
                    <a:pt x="843" y="293"/>
                  </a:cubicBezTo>
                  <a:cubicBezTo>
                    <a:pt x="844" y="290"/>
                    <a:pt x="846" y="288"/>
                    <a:pt x="849" y="288"/>
                  </a:cubicBezTo>
                  <a:lnTo>
                    <a:pt x="904" y="274"/>
                  </a:lnTo>
                  <a:lnTo>
                    <a:pt x="898" y="278"/>
                  </a:lnTo>
                  <a:lnTo>
                    <a:pt x="929" y="218"/>
                  </a:lnTo>
                  <a:lnTo>
                    <a:pt x="932" y="228"/>
                  </a:lnTo>
                  <a:lnTo>
                    <a:pt x="857" y="184"/>
                  </a:lnTo>
                  <a:cubicBezTo>
                    <a:pt x="855" y="183"/>
                    <a:pt x="854" y="181"/>
                    <a:pt x="853" y="179"/>
                  </a:cubicBezTo>
                  <a:cubicBezTo>
                    <a:pt x="853" y="177"/>
                    <a:pt x="853" y="175"/>
                    <a:pt x="854" y="173"/>
                  </a:cubicBezTo>
                  <a:lnTo>
                    <a:pt x="875" y="139"/>
                  </a:lnTo>
                  <a:lnTo>
                    <a:pt x="880" y="151"/>
                  </a:lnTo>
                  <a:lnTo>
                    <a:pt x="797" y="134"/>
                  </a:lnTo>
                  <a:cubicBezTo>
                    <a:pt x="795" y="134"/>
                    <a:pt x="793" y="133"/>
                    <a:pt x="792" y="131"/>
                  </a:cubicBezTo>
                  <a:cubicBezTo>
                    <a:pt x="791" y="129"/>
                    <a:pt x="791" y="127"/>
                    <a:pt x="791" y="125"/>
                  </a:cubicBezTo>
                  <a:lnTo>
                    <a:pt x="812" y="37"/>
                  </a:lnTo>
                  <a:lnTo>
                    <a:pt x="812" y="42"/>
                  </a:lnTo>
                  <a:lnTo>
                    <a:pt x="799" y="12"/>
                  </a:lnTo>
                  <a:lnTo>
                    <a:pt x="806" y="16"/>
                  </a:lnTo>
                  <a:lnTo>
                    <a:pt x="720" y="16"/>
                  </a:lnTo>
                  <a:lnTo>
                    <a:pt x="723" y="16"/>
                  </a:lnTo>
                  <a:lnTo>
                    <a:pt x="651" y="46"/>
                  </a:lnTo>
                  <a:lnTo>
                    <a:pt x="655" y="43"/>
                  </a:lnTo>
                  <a:lnTo>
                    <a:pt x="610" y="120"/>
                  </a:lnTo>
                  <a:cubicBezTo>
                    <a:pt x="608" y="124"/>
                    <a:pt x="604" y="125"/>
                    <a:pt x="600" y="124"/>
                  </a:cubicBezTo>
                  <a:lnTo>
                    <a:pt x="552" y="107"/>
                  </a:lnTo>
                  <a:lnTo>
                    <a:pt x="554" y="108"/>
                  </a:lnTo>
                  <a:lnTo>
                    <a:pt x="496" y="101"/>
                  </a:lnTo>
                  <a:lnTo>
                    <a:pt x="503" y="97"/>
                  </a:lnTo>
                  <a:lnTo>
                    <a:pt x="458" y="162"/>
                  </a:lnTo>
                  <a:cubicBezTo>
                    <a:pt x="456" y="165"/>
                    <a:pt x="452" y="166"/>
                    <a:pt x="448" y="164"/>
                  </a:cubicBezTo>
                  <a:lnTo>
                    <a:pt x="407" y="144"/>
                  </a:lnTo>
                  <a:cubicBezTo>
                    <a:pt x="405" y="143"/>
                    <a:pt x="403" y="141"/>
                    <a:pt x="403" y="139"/>
                  </a:cubicBezTo>
                  <a:lnTo>
                    <a:pt x="393" y="102"/>
                  </a:lnTo>
                  <a:lnTo>
                    <a:pt x="400" y="108"/>
                  </a:lnTo>
                  <a:lnTo>
                    <a:pt x="352" y="108"/>
                  </a:lnTo>
                  <a:lnTo>
                    <a:pt x="360" y="102"/>
                  </a:lnTo>
                  <a:lnTo>
                    <a:pt x="350" y="139"/>
                  </a:lnTo>
                  <a:cubicBezTo>
                    <a:pt x="349" y="141"/>
                    <a:pt x="347" y="143"/>
                    <a:pt x="345" y="144"/>
                  </a:cubicBezTo>
                  <a:lnTo>
                    <a:pt x="297" y="168"/>
                  </a:lnTo>
                  <a:cubicBezTo>
                    <a:pt x="294" y="169"/>
                    <a:pt x="290" y="168"/>
                    <a:pt x="288" y="166"/>
                  </a:cubicBezTo>
                  <a:lnTo>
                    <a:pt x="247" y="119"/>
                  </a:lnTo>
                  <a:lnTo>
                    <a:pt x="206" y="78"/>
                  </a:lnTo>
                  <a:lnTo>
                    <a:pt x="211" y="81"/>
                  </a:lnTo>
                  <a:lnTo>
                    <a:pt x="59" y="70"/>
                  </a:lnTo>
                  <a:lnTo>
                    <a:pt x="68" y="60"/>
                  </a:lnTo>
                  <a:lnTo>
                    <a:pt x="88" y="128"/>
                  </a:lnTo>
                  <a:cubicBezTo>
                    <a:pt x="89" y="129"/>
                    <a:pt x="89" y="130"/>
                    <a:pt x="88" y="132"/>
                  </a:cubicBezTo>
                  <a:lnTo>
                    <a:pt x="82" y="165"/>
                  </a:lnTo>
                  <a:cubicBezTo>
                    <a:pt x="81" y="168"/>
                    <a:pt x="79" y="171"/>
                    <a:pt x="76" y="172"/>
                  </a:cubicBezTo>
                  <a:lnTo>
                    <a:pt x="10" y="188"/>
                  </a:lnTo>
                  <a:lnTo>
                    <a:pt x="16" y="180"/>
                  </a:lnTo>
                  <a:lnTo>
                    <a:pt x="20" y="31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Freeform 48"/>
            <p:cNvSpPr>
              <a:spLocks/>
            </p:cNvSpPr>
            <p:nvPr/>
          </p:nvSpPr>
          <p:spPr bwMode="auto">
            <a:xfrm>
              <a:off x="7259638" y="3074987"/>
              <a:ext cx="474663" cy="514350"/>
            </a:xfrm>
            <a:custGeom>
              <a:avLst/>
              <a:gdLst>
                <a:gd name="T0" fmla="*/ 300 w 736"/>
                <a:gd name="T1" fmla="*/ 89 h 960"/>
                <a:gd name="T2" fmla="*/ 236 w 736"/>
                <a:gd name="T3" fmla="*/ 158 h 960"/>
                <a:gd name="T4" fmla="*/ 64 w 736"/>
                <a:gd name="T5" fmla="*/ 256 h 960"/>
                <a:gd name="T6" fmla="*/ 5 w 736"/>
                <a:gd name="T7" fmla="*/ 409 h 960"/>
                <a:gd name="T8" fmla="*/ 209 w 736"/>
                <a:gd name="T9" fmla="*/ 626 h 960"/>
                <a:gd name="T10" fmla="*/ 228 w 736"/>
                <a:gd name="T11" fmla="*/ 558 h 960"/>
                <a:gd name="T12" fmla="*/ 259 w 736"/>
                <a:gd name="T13" fmla="*/ 395 h 960"/>
                <a:gd name="T14" fmla="*/ 328 w 736"/>
                <a:gd name="T15" fmla="*/ 390 h 960"/>
                <a:gd name="T16" fmla="*/ 409 w 736"/>
                <a:gd name="T17" fmla="*/ 497 h 960"/>
                <a:gd name="T18" fmla="*/ 405 w 736"/>
                <a:gd name="T19" fmla="*/ 664 h 960"/>
                <a:gd name="T20" fmla="*/ 496 w 736"/>
                <a:gd name="T21" fmla="*/ 956 h 960"/>
                <a:gd name="T22" fmla="*/ 568 w 736"/>
                <a:gd name="T23" fmla="*/ 905 h 960"/>
                <a:gd name="T24" fmla="*/ 632 w 736"/>
                <a:gd name="T25" fmla="*/ 956 h 960"/>
                <a:gd name="T26" fmla="*/ 695 w 736"/>
                <a:gd name="T27" fmla="*/ 827 h 960"/>
                <a:gd name="T28" fmla="*/ 632 w 736"/>
                <a:gd name="T29" fmla="*/ 706 h 960"/>
                <a:gd name="T30" fmla="*/ 632 w 736"/>
                <a:gd name="T31" fmla="*/ 581 h 960"/>
                <a:gd name="T32" fmla="*/ 722 w 736"/>
                <a:gd name="T33" fmla="*/ 562 h 960"/>
                <a:gd name="T34" fmla="*/ 727 w 736"/>
                <a:gd name="T35" fmla="*/ 269 h 960"/>
                <a:gd name="T36" fmla="*/ 736 w 736"/>
                <a:gd name="T37" fmla="*/ 219 h 960"/>
                <a:gd name="T38" fmla="*/ 687 w 736"/>
                <a:gd name="T39" fmla="*/ 204 h 960"/>
                <a:gd name="T40" fmla="*/ 677 w 736"/>
                <a:gd name="T41" fmla="*/ 228 h 960"/>
                <a:gd name="T42" fmla="*/ 623 w 736"/>
                <a:gd name="T43" fmla="*/ 201 h 960"/>
                <a:gd name="T44" fmla="*/ 568 w 736"/>
                <a:gd name="T45" fmla="*/ 204 h 960"/>
                <a:gd name="T46" fmla="*/ 555 w 736"/>
                <a:gd name="T47" fmla="*/ 158 h 960"/>
                <a:gd name="T48" fmla="*/ 504 w 736"/>
                <a:gd name="T49" fmla="*/ 181 h 960"/>
                <a:gd name="T50" fmla="*/ 477 w 736"/>
                <a:gd name="T51" fmla="*/ 0 h 960"/>
                <a:gd name="T52" fmla="*/ 441 w 736"/>
                <a:gd name="T53" fmla="*/ 0 h 960"/>
                <a:gd name="T54" fmla="*/ 400 w 736"/>
                <a:gd name="T55" fmla="*/ 191 h 960"/>
                <a:gd name="T56" fmla="*/ 368 w 736"/>
                <a:gd name="T57" fmla="*/ 196 h 960"/>
                <a:gd name="T58" fmla="*/ 328 w 736"/>
                <a:gd name="T59" fmla="*/ 177 h 960"/>
                <a:gd name="T60" fmla="*/ 300 w 736"/>
                <a:gd name="T61" fmla="*/ 89 h 9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6"/>
                <a:gd name="T94" fmla="*/ 0 h 960"/>
                <a:gd name="T95" fmla="*/ 736 w 736"/>
                <a:gd name="T96" fmla="*/ 960 h 9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6" h="960">
                  <a:moveTo>
                    <a:pt x="300" y="89"/>
                  </a:moveTo>
                  <a:lnTo>
                    <a:pt x="236" y="158"/>
                  </a:lnTo>
                  <a:lnTo>
                    <a:pt x="64" y="256"/>
                  </a:lnTo>
                  <a:cubicBezTo>
                    <a:pt x="60" y="256"/>
                    <a:pt x="0" y="409"/>
                    <a:pt x="5" y="409"/>
                  </a:cubicBezTo>
                  <a:cubicBezTo>
                    <a:pt x="0" y="409"/>
                    <a:pt x="209" y="626"/>
                    <a:pt x="209" y="626"/>
                  </a:cubicBezTo>
                  <a:cubicBezTo>
                    <a:pt x="209" y="626"/>
                    <a:pt x="228" y="562"/>
                    <a:pt x="228" y="558"/>
                  </a:cubicBezTo>
                  <a:cubicBezTo>
                    <a:pt x="228" y="562"/>
                    <a:pt x="255" y="400"/>
                    <a:pt x="259" y="395"/>
                  </a:cubicBezTo>
                  <a:cubicBezTo>
                    <a:pt x="255" y="400"/>
                    <a:pt x="328" y="390"/>
                    <a:pt x="328" y="390"/>
                  </a:cubicBezTo>
                  <a:cubicBezTo>
                    <a:pt x="328" y="390"/>
                    <a:pt x="409" y="497"/>
                    <a:pt x="409" y="497"/>
                  </a:cubicBezTo>
                  <a:cubicBezTo>
                    <a:pt x="409" y="497"/>
                    <a:pt x="405" y="669"/>
                    <a:pt x="405" y="664"/>
                  </a:cubicBezTo>
                  <a:cubicBezTo>
                    <a:pt x="405" y="669"/>
                    <a:pt x="496" y="960"/>
                    <a:pt x="496" y="956"/>
                  </a:cubicBezTo>
                  <a:cubicBezTo>
                    <a:pt x="496" y="960"/>
                    <a:pt x="568" y="905"/>
                    <a:pt x="568" y="905"/>
                  </a:cubicBezTo>
                  <a:cubicBezTo>
                    <a:pt x="568" y="905"/>
                    <a:pt x="632" y="960"/>
                    <a:pt x="632" y="956"/>
                  </a:cubicBezTo>
                  <a:cubicBezTo>
                    <a:pt x="632" y="960"/>
                    <a:pt x="695" y="830"/>
                    <a:pt x="695" y="827"/>
                  </a:cubicBezTo>
                  <a:cubicBezTo>
                    <a:pt x="695" y="830"/>
                    <a:pt x="632" y="711"/>
                    <a:pt x="632" y="706"/>
                  </a:cubicBezTo>
                  <a:cubicBezTo>
                    <a:pt x="632" y="711"/>
                    <a:pt x="632" y="581"/>
                    <a:pt x="632" y="581"/>
                  </a:cubicBezTo>
                  <a:cubicBezTo>
                    <a:pt x="632" y="581"/>
                    <a:pt x="722" y="566"/>
                    <a:pt x="722" y="562"/>
                  </a:cubicBezTo>
                  <a:cubicBezTo>
                    <a:pt x="722" y="566"/>
                    <a:pt x="727" y="269"/>
                    <a:pt x="727" y="269"/>
                  </a:cubicBezTo>
                  <a:cubicBezTo>
                    <a:pt x="727" y="269"/>
                    <a:pt x="736" y="219"/>
                    <a:pt x="736" y="219"/>
                  </a:cubicBezTo>
                  <a:cubicBezTo>
                    <a:pt x="736" y="219"/>
                    <a:pt x="687" y="204"/>
                    <a:pt x="687" y="204"/>
                  </a:cubicBezTo>
                  <a:cubicBezTo>
                    <a:pt x="687" y="204"/>
                    <a:pt x="677" y="233"/>
                    <a:pt x="677" y="228"/>
                  </a:cubicBezTo>
                  <a:cubicBezTo>
                    <a:pt x="677" y="233"/>
                    <a:pt x="623" y="204"/>
                    <a:pt x="623" y="201"/>
                  </a:cubicBezTo>
                  <a:cubicBezTo>
                    <a:pt x="623" y="204"/>
                    <a:pt x="568" y="204"/>
                    <a:pt x="568" y="204"/>
                  </a:cubicBezTo>
                  <a:cubicBezTo>
                    <a:pt x="568" y="204"/>
                    <a:pt x="555" y="158"/>
                    <a:pt x="555" y="158"/>
                  </a:cubicBezTo>
                  <a:cubicBezTo>
                    <a:pt x="555" y="158"/>
                    <a:pt x="504" y="186"/>
                    <a:pt x="504" y="181"/>
                  </a:cubicBezTo>
                  <a:cubicBezTo>
                    <a:pt x="504" y="186"/>
                    <a:pt x="477" y="0"/>
                    <a:pt x="477" y="0"/>
                  </a:cubicBezTo>
                  <a:lnTo>
                    <a:pt x="441" y="0"/>
                  </a:lnTo>
                  <a:lnTo>
                    <a:pt x="400" y="191"/>
                  </a:lnTo>
                  <a:cubicBezTo>
                    <a:pt x="400" y="191"/>
                    <a:pt x="368" y="196"/>
                    <a:pt x="368" y="196"/>
                  </a:cubicBezTo>
                  <a:cubicBezTo>
                    <a:pt x="368" y="196"/>
                    <a:pt x="328" y="177"/>
                    <a:pt x="328" y="177"/>
                  </a:cubicBezTo>
                  <a:lnTo>
                    <a:pt x="300" y="8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Freeform 49"/>
            <p:cNvSpPr>
              <a:spLocks noEditPoints="1"/>
            </p:cNvSpPr>
            <p:nvPr/>
          </p:nvSpPr>
          <p:spPr bwMode="auto">
            <a:xfrm>
              <a:off x="7258051" y="3070225"/>
              <a:ext cx="482600" cy="522287"/>
            </a:xfrm>
            <a:custGeom>
              <a:avLst/>
              <a:gdLst>
                <a:gd name="T0" fmla="*/ 70 w 748"/>
                <a:gd name="T1" fmla="*/ 275 h 973"/>
                <a:gd name="T2" fmla="*/ 17 w 748"/>
                <a:gd name="T3" fmla="*/ 412 h 973"/>
                <a:gd name="T4" fmla="*/ 152 w 748"/>
                <a:gd name="T5" fmla="*/ 560 h 973"/>
                <a:gd name="T6" fmla="*/ 221 w 748"/>
                <a:gd name="T7" fmla="*/ 577 h 973"/>
                <a:gd name="T8" fmla="*/ 248 w 748"/>
                <a:gd name="T9" fmla="*/ 430 h 973"/>
                <a:gd name="T10" fmla="*/ 271 w 748"/>
                <a:gd name="T11" fmla="*/ 396 h 973"/>
                <a:gd name="T12" fmla="*/ 341 w 748"/>
                <a:gd name="T13" fmla="*/ 398 h 973"/>
                <a:gd name="T14" fmla="*/ 420 w 748"/>
                <a:gd name="T15" fmla="*/ 505 h 973"/>
                <a:gd name="T16" fmla="*/ 416 w 748"/>
                <a:gd name="T17" fmla="*/ 667 h 973"/>
                <a:gd name="T18" fmla="*/ 461 w 748"/>
                <a:gd name="T19" fmla="*/ 819 h 973"/>
                <a:gd name="T20" fmla="*/ 500 w 748"/>
                <a:gd name="T21" fmla="*/ 956 h 973"/>
                <a:gd name="T22" fmla="*/ 577 w 748"/>
                <a:gd name="T23" fmla="*/ 908 h 973"/>
                <a:gd name="T24" fmla="*/ 632 w 748"/>
                <a:gd name="T25" fmla="*/ 956 h 973"/>
                <a:gd name="T26" fmla="*/ 691 w 748"/>
                <a:gd name="T27" fmla="*/ 832 h 973"/>
                <a:gd name="T28" fmla="*/ 631 w 748"/>
                <a:gd name="T29" fmla="*/ 725 h 973"/>
                <a:gd name="T30" fmla="*/ 627 w 748"/>
                <a:gd name="T31" fmla="*/ 609 h 973"/>
                <a:gd name="T32" fmla="*/ 679 w 748"/>
                <a:gd name="T33" fmla="*/ 574 h 973"/>
                <a:gd name="T34" fmla="*/ 717 w 748"/>
                <a:gd name="T35" fmla="*/ 559 h 973"/>
                <a:gd name="T36" fmla="*/ 722 w 748"/>
                <a:gd name="T37" fmla="*/ 280 h 973"/>
                <a:gd name="T38" fmla="*/ 730 w 748"/>
                <a:gd name="T39" fmla="*/ 233 h 973"/>
                <a:gd name="T40" fmla="*/ 693 w 748"/>
                <a:gd name="T41" fmla="*/ 229 h 973"/>
                <a:gd name="T42" fmla="*/ 650 w 748"/>
                <a:gd name="T43" fmla="*/ 234 h 973"/>
                <a:gd name="T44" fmla="*/ 580 w 748"/>
                <a:gd name="T45" fmla="*/ 220 h 973"/>
                <a:gd name="T46" fmla="*/ 562 w 748"/>
                <a:gd name="T47" fmla="*/ 174 h 973"/>
                <a:gd name="T48" fmla="*/ 499 w 748"/>
                <a:gd name="T49" fmla="*/ 185 h 973"/>
                <a:gd name="T50" fmla="*/ 473 w 748"/>
                <a:gd name="T51" fmla="*/ 9 h 973"/>
                <a:gd name="T52" fmla="*/ 389 w 748"/>
                <a:gd name="T53" fmla="*/ 210 h 973"/>
                <a:gd name="T54" fmla="*/ 328 w 748"/>
                <a:gd name="T55" fmla="*/ 193 h 973"/>
                <a:gd name="T56" fmla="*/ 369 w 748"/>
                <a:gd name="T57" fmla="*/ 194 h 973"/>
                <a:gd name="T58" fmla="*/ 396 w 748"/>
                <a:gd name="T59" fmla="*/ 198 h 973"/>
                <a:gd name="T60" fmla="*/ 497 w 748"/>
                <a:gd name="T61" fmla="*/ 66 h 973"/>
                <a:gd name="T62" fmla="*/ 514 w 748"/>
                <a:gd name="T63" fmla="*/ 181 h 973"/>
                <a:gd name="T64" fmla="*/ 568 w 748"/>
                <a:gd name="T65" fmla="*/ 171 h 973"/>
                <a:gd name="T66" fmla="*/ 617 w 748"/>
                <a:gd name="T67" fmla="*/ 203 h 973"/>
                <a:gd name="T68" fmla="*/ 674 w 748"/>
                <a:gd name="T69" fmla="*/ 227 h 973"/>
                <a:gd name="T70" fmla="*/ 681 w 748"/>
                <a:gd name="T71" fmla="*/ 213 h 973"/>
                <a:gd name="T72" fmla="*/ 747 w 748"/>
                <a:gd name="T73" fmla="*/ 228 h 973"/>
                <a:gd name="T74" fmla="*/ 737 w 748"/>
                <a:gd name="T75" fmla="*/ 324 h 973"/>
                <a:gd name="T76" fmla="*/ 733 w 748"/>
                <a:gd name="T77" fmla="*/ 570 h 973"/>
                <a:gd name="T78" fmla="*/ 640 w 748"/>
                <a:gd name="T79" fmla="*/ 596 h 973"/>
                <a:gd name="T80" fmla="*/ 643 w 748"/>
                <a:gd name="T81" fmla="*/ 677 h 973"/>
                <a:gd name="T82" fmla="*/ 675 w 748"/>
                <a:gd name="T83" fmla="*/ 775 h 973"/>
                <a:gd name="T84" fmla="*/ 696 w 748"/>
                <a:gd name="T85" fmla="*/ 861 h 973"/>
                <a:gd name="T86" fmla="*/ 631 w 748"/>
                <a:gd name="T87" fmla="*/ 971 h 973"/>
                <a:gd name="T88" fmla="*/ 574 w 748"/>
                <a:gd name="T89" fmla="*/ 921 h 973"/>
                <a:gd name="T90" fmla="*/ 492 w 748"/>
                <a:gd name="T91" fmla="*/ 967 h 973"/>
                <a:gd name="T92" fmla="*/ 415 w 748"/>
                <a:gd name="T93" fmla="*/ 723 h 973"/>
                <a:gd name="T94" fmla="*/ 401 w 748"/>
                <a:gd name="T95" fmla="*/ 621 h 973"/>
                <a:gd name="T96" fmla="*/ 403 w 748"/>
                <a:gd name="T97" fmla="*/ 505 h 973"/>
                <a:gd name="T98" fmla="*/ 325 w 748"/>
                <a:gd name="T99" fmla="*/ 403 h 973"/>
                <a:gd name="T100" fmla="*/ 261 w 748"/>
                <a:gd name="T101" fmla="*/ 412 h 973"/>
                <a:gd name="T102" fmla="*/ 248 w 748"/>
                <a:gd name="T103" fmla="*/ 520 h 973"/>
                <a:gd name="T104" fmla="*/ 220 w 748"/>
                <a:gd name="T105" fmla="*/ 637 h 973"/>
                <a:gd name="T106" fmla="*/ 65 w 748"/>
                <a:gd name="T107" fmla="*/ 492 h 973"/>
                <a:gd name="T108" fmla="*/ 8 w 748"/>
                <a:gd name="T109" fmla="*/ 391 h 973"/>
                <a:gd name="T110" fmla="*/ 63 w 748"/>
                <a:gd name="T111" fmla="*/ 258 h 9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8"/>
                <a:gd name="T169" fmla="*/ 0 h 973"/>
                <a:gd name="T170" fmla="*/ 748 w 748"/>
                <a:gd name="T171" fmla="*/ 973 h 9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8" h="973">
                  <a:moveTo>
                    <a:pt x="296" y="100"/>
                  </a:moveTo>
                  <a:lnTo>
                    <a:pt x="309" y="103"/>
                  </a:lnTo>
                  <a:lnTo>
                    <a:pt x="245" y="172"/>
                  </a:lnTo>
                  <a:cubicBezTo>
                    <a:pt x="245" y="173"/>
                    <a:pt x="244" y="173"/>
                    <a:pt x="243" y="173"/>
                  </a:cubicBezTo>
                  <a:lnTo>
                    <a:pt x="71" y="271"/>
                  </a:lnTo>
                  <a:lnTo>
                    <a:pt x="74" y="268"/>
                  </a:lnTo>
                  <a:lnTo>
                    <a:pt x="70" y="275"/>
                  </a:lnTo>
                  <a:lnTo>
                    <a:pt x="63" y="292"/>
                  </a:lnTo>
                  <a:lnTo>
                    <a:pt x="53" y="316"/>
                  </a:lnTo>
                  <a:lnTo>
                    <a:pt x="42" y="344"/>
                  </a:lnTo>
                  <a:lnTo>
                    <a:pt x="31" y="372"/>
                  </a:lnTo>
                  <a:lnTo>
                    <a:pt x="23" y="396"/>
                  </a:lnTo>
                  <a:lnTo>
                    <a:pt x="17" y="413"/>
                  </a:lnTo>
                  <a:lnTo>
                    <a:pt x="17" y="412"/>
                  </a:lnTo>
                  <a:lnTo>
                    <a:pt x="16" y="419"/>
                  </a:lnTo>
                  <a:lnTo>
                    <a:pt x="15" y="413"/>
                  </a:lnTo>
                  <a:lnTo>
                    <a:pt x="22" y="422"/>
                  </a:lnTo>
                  <a:lnTo>
                    <a:pt x="44" y="446"/>
                  </a:lnTo>
                  <a:lnTo>
                    <a:pt x="76" y="481"/>
                  </a:lnTo>
                  <a:lnTo>
                    <a:pt x="114" y="521"/>
                  </a:lnTo>
                  <a:lnTo>
                    <a:pt x="152" y="560"/>
                  </a:lnTo>
                  <a:lnTo>
                    <a:pt x="185" y="595"/>
                  </a:lnTo>
                  <a:lnTo>
                    <a:pt x="209" y="620"/>
                  </a:lnTo>
                  <a:lnTo>
                    <a:pt x="218" y="629"/>
                  </a:lnTo>
                  <a:lnTo>
                    <a:pt x="205" y="632"/>
                  </a:lnTo>
                  <a:lnTo>
                    <a:pt x="208" y="622"/>
                  </a:lnTo>
                  <a:lnTo>
                    <a:pt x="215" y="600"/>
                  </a:lnTo>
                  <a:lnTo>
                    <a:pt x="221" y="577"/>
                  </a:lnTo>
                  <a:lnTo>
                    <a:pt x="224" y="565"/>
                  </a:lnTo>
                  <a:lnTo>
                    <a:pt x="225" y="559"/>
                  </a:lnTo>
                  <a:lnTo>
                    <a:pt x="228" y="542"/>
                  </a:lnTo>
                  <a:lnTo>
                    <a:pt x="233" y="517"/>
                  </a:lnTo>
                  <a:lnTo>
                    <a:pt x="238" y="487"/>
                  </a:lnTo>
                  <a:lnTo>
                    <a:pt x="243" y="457"/>
                  </a:lnTo>
                  <a:lnTo>
                    <a:pt x="248" y="430"/>
                  </a:lnTo>
                  <a:lnTo>
                    <a:pt x="253" y="410"/>
                  </a:lnTo>
                  <a:lnTo>
                    <a:pt x="255" y="402"/>
                  </a:lnTo>
                  <a:cubicBezTo>
                    <a:pt x="255" y="399"/>
                    <a:pt x="257" y="397"/>
                    <a:pt x="259" y="396"/>
                  </a:cubicBezTo>
                  <a:cubicBezTo>
                    <a:pt x="261" y="395"/>
                    <a:pt x="264" y="395"/>
                    <a:pt x="266" y="396"/>
                  </a:cubicBezTo>
                  <a:lnTo>
                    <a:pt x="268" y="397"/>
                  </a:lnTo>
                  <a:lnTo>
                    <a:pt x="264" y="396"/>
                  </a:lnTo>
                  <a:lnTo>
                    <a:pt x="271" y="396"/>
                  </a:lnTo>
                  <a:lnTo>
                    <a:pt x="295" y="394"/>
                  </a:lnTo>
                  <a:lnTo>
                    <a:pt x="320" y="392"/>
                  </a:lnTo>
                  <a:lnTo>
                    <a:pt x="327" y="391"/>
                  </a:lnTo>
                  <a:lnTo>
                    <a:pt x="331" y="390"/>
                  </a:lnTo>
                  <a:cubicBezTo>
                    <a:pt x="334" y="390"/>
                    <a:pt x="337" y="392"/>
                    <a:pt x="338" y="394"/>
                  </a:cubicBezTo>
                  <a:lnTo>
                    <a:pt x="341" y="399"/>
                  </a:lnTo>
                  <a:lnTo>
                    <a:pt x="341" y="398"/>
                  </a:lnTo>
                  <a:lnTo>
                    <a:pt x="351" y="410"/>
                  </a:lnTo>
                  <a:lnTo>
                    <a:pt x="379" y="448"/>
                  </a:lnTo>
                  <a:lnTo>
                    <a:pt x="406" y="484"/>
                  </a:lnTo>
                  <a:lnTo>
                    <a:pt x="416" y="495"/>
                  </a:lnTo>
                  <a:cubicBezTo>
                    <a:pt x="416" y="496"/>
                    <a:pt x="416" y="496"/>
                    <a:pt x="416" y="496"/>
                  </a:cubicBezTo>
                  <a:lnTo>
                    <a:pt x="419" y="501"/>
                  </a:lnTo>
                  <a:cubicBezTo>
                    <a:pt x="420" y="503"/>
                    <a:pt x="420" y="504"/>
                    <a:pt x="420" y="505"/>
                  </a:cubicBezTo>
                  <a:lnTo>
                    <a:pt x="420" y="512"/>
                  </a:lnTo>
                  <a:lnTo>
                    <a:pt x="419" y="533"/>
                  </a:lnTo>
                  <a:lnTo>
                    <a:pt x="419" y="559"/>
                  </a:lnTo>
                  <a:lnTo>
                    <a:pt x="418" y="591"/>
                  </a:lnTo>
                  <a:lnTo>
                    <a:pt x="417" y="622"/>
                  </a:lnTo>
                  <a:lnTo>
                    <a:pt x="417" y="648"/>
                  </a:lnTo>
                  <a:lnTo>
                    <a:pt x="416" y="667"/>
                  </a:lnTo>
                  <a:lnTo>
                    <a:pt x="416" y="672"/>
                  </a:lnTo>
                  <a:lnTo>
                    <a:pt x="416" y="671"/>
                  </a:lnTo>
                  <a:lnTo>
                    <a:pt x="417" y="675"/>
                  </a:lnTo>
                  <a:lnTo>
                    <a:pt x="420" y="684"/>
                  </a:lnTo>
                  <a:lnTo>
                    <a:pt x="430" y="718"/>
                  </a:lnTo>
                  <a:lnTo>
                    <a:pt x="445" y="766"/>
                  </a:lnTo>
                  <a:lnTo>
                    <a:pt x="461" y="819"/>
                  </a:lnTo>
                  <a:lnTo>
                    <a:pt x="478" y="873"/>
                  </a:lnTo>
                  <a:lnTo>
                    <a:pt x="493" y="919"/>
                  </a:lnTo>
                  <a:lnTo>
                    <a:pt x="503" y="951"/>
                  </a:lnTo>
                  <a:lnTo>
                    <a:pt x="506" y="959"/>
                  </a:lnTo>
                  <a:lnTo>
                    <a:pt x="507" y="962"/>
                  </a:lnTo>
                  <a:lnTo>
                    <a:pt x="497" y="957"/>
                  </a:lnTo>
                  <a:lnTo>
                    <a:pt x="500" y="956"/>
                  </a:lnTo>
                  <a:lnTo>
                    <a:pt x="498" y="957"/>
                  </a:lnTo>
                  <a:lnTo>
                    <a:pt x="506" y="952"/>
                  </a:lnTo>
                  <a:lnTo>
                    <a:pt x="531" y="934"/>
                  </a:lnTo>
                  <a:lnTo>
                    <a:pt x="556" y="916"/>
                  </a:lnTo>
                  <a:lnTo>
                    <a:pt x="563" y="909"/>
                  </a:lnTo>
                  <a:lnTo>
                    <a:pt x="567" y="907"/>
                  </a:lnTo>
                  <a:cubicBezTo>
                    <a:pt x="570" y="905"/>
                    <a:pt x="574" y="905"/>
                    <a:pt x="577" y="908"/>
                  </a:cubicBezTo>
                  <a:lnTo>
                    <a:pt x="587" y="917"/>
                  </a:lnTo>
                  <a:lnTo>
                    <a:pt x="609" y="934"/>
                  </a:lnTo>
                  <a:lnTo>
                    <a:pt x="631" y="952"/>
                  </a:lnTo>
                  <a:lnTo>
                    <a:pt x="630" y="952"/>
                  </a:lnTo>
                  <a:lnTo>
                    <a:pt x="640" y="958"/>
                  </a:lnTo>
                  <a:lnTo>
                    <a:pt x="629" y="960"/>
                  </a:lnTo>
                  <a:lnTo>
                    <a:pt x="632" y="956"/>
                  </a:lnTo>
                  <a:lnTo>
                    <a:pt x="631" y="957"/>
                  </a:lnTo>
                  <a:lnTo>
                    <a:pt x="638" y="943"/>
                  </a:lnTo>
                  <a:lnTo>
                    <a:pt x="648" y="923"/>
                  </a:lnTo>
                  <a:lnTo>
                    <a:pt x="660" y="899"/>
                  </a:lnTo>
                  <a:lnTo>
                    <a:pt x="681" y="854"/>
                  </a:lnTo>
                  <a:lnTo>
                    <a:pt x="688" y="839"/>
                  </a:lnTo>
                  <a:lnTo>
                    <a:pt x="691" y="832"/>
                  </a:lnTo>
                  <a:lnTo>
                    <a:pt x="692" y="840"/>
                  </a:lnTo>
                  <a:lnTo>
                    <a:pt x="689" y="836"/>
                  </a:lnTo>
                  <a:cubicBezTo>
                    <a:pt x="689" y="836"/>
                    <a:pt x="689" y="836"/>
                    <a:pt x="688" y="835"/>
                  </a:cubicBezTo>
                  <a:lnTo>
                    <a:pt x="681" y="822"/>
                  </a:lnTo>
                  <a:lnTo>
                    <a:pt x="660" y="782"/>
                  </a:lnTo>
                  <a:lnTo>
                    <a:pt x="638" y="739"/>
                  </a:lnTo>
                  <a:lnTo>
                    <a:pt x="631" y="725"/>
                  </a:lnTo>
                  <a:lnTo>
                    <a:pt x="628" y="718"/>
                  </a:lnTo>
                  <a:cubicBezTo>
                    <a:pt x="628" y="717"/>
                    <a:pt x="627" y="716"/>
                    <a:pt x="627" y="714"/>
                  </a:cubicBezTo>
                  <a:lnTo>
                    <a:pt x="627" y="710"/>
                  </a:lnTo>
                  <a:lnTo>
                    <a:pt x="627" y="697"/>
                  </a:lnTo>
                  <a:lnTo>
                    <a:pt x="627" y="677"/>
                  </a:lnTo>
                  <a:lnTo>
                    <a:pt x="627" y="653"/>
                  </a:lnTo>
                  <a:lnTo>
                    <a:pt x="627" y="609"/>
                  </a:lnTo>
                  <a:lnTo>
                    <a:pt x="627" y="595"/>
                  </a:lnTo>
                  <a:lnTo>
                    <a:pt x="627" y="589"/>
                  </a:lnTo>
                  <a:cubicBezTo>
                    <a:pt x="627" y="586"/>
                    <a:pt x="630" y="583"/>
                    <a:pt x="634" y="582"/>
                  </a:cubicBezTo>
                  <a:lnTo>
                    <a:pt x="638" y="581"/>
                  </a:lnTo>
                  <a:cubicBezTo>
                    <a:pt x="638" y="581"/>
                    <a:pt x="638" y="581"/>
                    <a:pt x="639" y="580"/>
                  </a:cubicBezTo>
                  <a:lnTo>
                    <a:pt x="649" y="579"/>
                  </a:lnTo>
                  <a:lnTo>
                    <a:pt x="679" y="574"/>
                  </a:lnTo>
                  <a:lnTo>
                    <a:pt x="710" y="568"/>
                  </a:lnTo>
                  <a:lnTo>
                    <a:pt x="719" y="565"/>
                  </a:lnTo>
                  <a:lnTo>
                    <a:pt x="718" y="565"/>
                  </a:lnTo>
                  <a:lnTo>
                    <a:pt x="722" y="563"/>
                  </a:lnTo>
                  <a:lnTo>
                    <a:pt x="717" y="570"/>
                  </a:lnTo>
                  <a:lnTo>
                    <a:pt x="717" y="567"/>
                  </a:lnTo>
                  <a:lnTo>
                    <a:pt x="717" y="559"/>
                  </a:lnTo>
                  <a:lnTo>
                    <a:pt x="718" y="526"/>
                  </a:lnTo>
                  <a:lnTo>
                    <a:pt x="719" y="479"/>
                  </a:lnTo>
                  <a:lnTo>
                    <a:pt x="719" y="425"/>
                  </a:lnTo>
                  <a:lnTo>
                    <a:pt x="720" y="371"/>
                  </a:lnTo>
                  <a:lnTo>
                    <a:pt x="721" y="323"/>
                  </a:lnTo>
                  <a:lnTo>
                    <a:pt x="722" y="290"/>
                  </a:lnTo>
                  <a:lnTo>
                    <a:pt x="722" y="280"/>
                  </a:lnTo>
                  <a:lnTo>
                    <a:pt x="722" y="277"/>
                  </a:lnTo>
                  <a:lnTo>
                    <a:pt x="724" y="268"/>
                  </a:lnTo>
                  <a:lnTo>
                    <a:pt x="728" y="251"/>
                  </a:lnTo>
                  <a:lnTo>
                    <a:pt x="731" y="234"/>
                  </a:lnTo>
                  <a:lnTo>
                    <a:pt x="732" y="226"/>
                  </a:lnTo>
                  <a:lnTo>
                    <a:pt x="738" y="235"/>
                  </a:lnTo>
                  <a:lnTo>
                    <a:pt x="730" y="233"/>
                  </a:lnTo>
                  <a:lnTo>
                    <a:pt x="713" y="228"/>
                  </a:lnTo>
                  <a:lnTo>
                    <a:pt x="696" y="222"/>
                  </a:lnTo>
                  <a:lnTo>
                    <a:pt x="689" y="220"/>
                  </a:lnTo>
                  <a:lnTo>
                    <a:pt x="698" y="216"/>
                  </a:lnTo>
                  <a:lnTo>
                    <a:pt x="696" y="220"/>
                  </a:lnTo>
                  <a:lnTo>
                    <a:pt x="696" y="219"/>
                  </a:lnTo>
                  <a:lnTo>
                    <a:pt x="693" y="229"/>
                  </a:lnTo>
                  <a:lnTo>
                    <a:pt x="690" y="237"/>
                  </a:lnTo>
                  <a:cubicBezTo>
                    <a:pt x="690" y="238"/>
                    <a:pt x="689" y="239"/>
                    <a:pt x="688" y="240"/>
                  </a:cubicBezTo>
                  <a:lnTo>
                    <a:pt x="686" y="242"/>
                  </a:lnTo>
                  <a:cubicBezTo>
                    <a:pt x="684" y="244"/>
                    <a:pt x="681" y="245"/>
                    <a:pt x="679" y="244"/>
                  </a:cubicBezTo>
                  <a:lnTo>
                    <a:pt x="671" y="242"/>
                  </a:lnTo>
                  <a:cubicBezTo>
                    <a:pt x="670" y="242"/>
                    <a:pt x="670" y="242"/>
                    <a:pt x="669" y="242"/>
                  </a:cubicBezTo>
                  <a:lnTo>
                    <a:pt x="650" y="234"/>
                  </a:lnTo>
                  <a:lnTo>
                    <a:pt x="630" y="222"/>
                  </a:lnTo>
                  <a:lnTo>
                    <a:pt x="622" y="216"/>
                  </a:lnTo>
                  <a:lnTo>
                    <a:pt x="628" y="217"/>
                  </a:lnTo>
                  <a:lnTo>
                    <a:pt x="619" y="219"/>
                  </a:lnTo>
                  <a:cubicBezTo>
                    <a:pt x="619" y="219"/>
                    <a:pt x="618" y="219"/>
                    <a:pt x="618" y="219"/>
                  </a:cubicBezTo>
                  <a:lnTo>
                    <a:pt x="600" y="220"/>
                  </a:lnTo>
                  <a:lnTo>
                    <a:pt x="580" y="220"/>
                  </a:lnTo>
                  <a:lnTo>
                    <a:pt x="571" y="220"/>
                  </a:lnTo>
                  <a:cubicBezTo>
                    <a:pt x="568" y="220"/>
                    <a:pt x="565" y="218"/>
                    <a:pt x="564" y="215"/>
                  </a:cubicBezTo>
                  <a:lnTo>
                    <a:pt x="562" y="208"/>
                  </a:lnTo>
                  <a:lnTo>
                    <a:pt x="558" y="191"/>
                  </a:lnTo>
                  <a:lnTo>
                    <a:pt x="553" y="176"/>
                  </a:lnTo>
                  <a:lnTo>
                    <a:pt x="551" y="169"/>
                  </a:lnTo>
                  <a:lnTo>
                    <a:pt x="562" y="174"/>
                  </a:lnTo>
                  <a:lnTo>
                    <a:pt x="554" y="178"/>
                  </a:lnTo>
                  <a:lnTo>
                    <a:pt x="537" y="187"/>
                  </a:lnTo>
                  <a:lnTo>
                    <a:pt x="519" y="196"/>
                  </a:lnTo>
                  <a:cubicBezTo>
                    <a:pt x="518" y="196"/>
                    <a:pt x="517" y="196"/>
                    <a:pt x="516" y="196"/>
                  </a:cubicBezTo>
                  <a:lnTo>
                    <a:pt x="508" y="197"/>
                  </a:lnTo>
                  <a:cubicBezTo>
                    <a:pt x="504" y="198"/>
                    <a:pt x="500" y="195"/>
                    <a:pt x="500" y="191"/>
                  </a:cubicBezTo>
                  <a:lnTo>
                    <a:pt x="499" y="185"/>
                  </a:lnTo>
                  <a:lnTo>
                    <a:pt x="496" y="165"/>
                  </a:lnTo>
                  <a:lnTo>
                    <a:pt x="491" y="136"/>
                  </a:lnTo>
                  <a:lnTo>
                    <a:pt x="487" y="101"/>
                  </a:lnTo>
                  <a:lnTo>
                    <a:pt x="482" y="69"/>
                  </a:lnTo>
                  <a:lnTo>
                    <a:pt x="477" y="39"/>
                  </a:lnTo>
                  <a:lnTo>
                    <a:pt x="474" y="18"/>
                  </a:lnTo>
                  <a:lnTo>
                    <a:pt x="473" y="9"/>
                  </a:lnTo>
                  <a:lnTo>
                    <a:pt x="480" y="16"/>
                  </a:lnTo>
                  <a:lnTo>
                    <a:pt x="444" y="16"/>
                  </a:lnTo>
                  <a:lnTo>
                    <a:pt x="452" y="10"/>
                  </a:lnTo>
                  <a:lnTo>
                    <a:pt x="411" y="201"/>
                  </a:lnTo>
                  <a:cubicBezTo>
                    <a:pt x="411" y="204"/>
                    <a:pt x="408" y="207"/>
                    <a:pt x="405" y="207"/>
                  </a:cubicBezTo>
                  <a:lnTo>
                    <a:pt x="400" y="208"/>
                  </a:lnTo>
                  <a:lnTo>
                    <a:pt x="389" y="210"/>
                  </a:lnTo>
                  <a:lnTo>
                    <a:pt x="377" y="211"/>
                  </a:lnTo>
                  <a:lnTo>
                    <a:pt x="373" y="212"/>
                  </a:lnTo>
                  <a:cubicBezTo>
                    <a:pt x="371" y="213"/>
                    <a:pt x="369" y="212"/>
                    <a:pt x="368" y="212"/>
                  </a:cubicBezTo>
                  <a:lnTo>
                    <a:pt x="362" y="209"/>
                  </a:lnTo>
                  <a:lnTo>
                    <a:pt x="348" y="203"/>
                  </a:lnTo>
                  <a:lnTo>
                    <a:pt x="334" y="196"/>
                  </a:lnTo>
                  <a:lnTo>
                    <a:pt x="328" y="193"/>
                  </a:lnTo>
                  <a:cubicBezTo>
                    <a:pt x="326" y="192"/>
                    <a:pt x="324" y="190"/>
                    <a:pt x="324" y="188"/>
                  </a:cubicBezTo>
                  <a:lnTo>
                    <a:pt x="296" y="100"/>
                  </a:lnTo>
                  <a:close/>
                  <a:moveTo>
                    <a:pt x="339" y="183"/>
                  </a:moveTo>
                  <a:lnTo>
                    <a:pt x="335" y="178"/>
                  </a:lnTo>
                  <a:lnTo>
                    <a:pt x="341" y="181"/>
                  </a:lnTo>
                  <a:lnTo>
                    <a:pt x="355" y="188"/>
                  </a:lnTo>
                  <a:lnTo>
                    <a:pt x="369" y="194"/>
                  </a:lnTo>
                  <a:lnTo>
                    <a:pt x="375" y="197"/>
                  </a:lnTo>
                  <a:lnTo>
                    <a:pt x="370" y="197"/>
                  </a:lnTo>
                  <a:lnTo>
                    <a:pt x="376" y="195"/>
                  </a:lnTo>
                  <a:lnTo>
                    <a:pt x="386" y="195"/>
                  </a:lnTo>
                  <a:lnTo>
                    <a:pt x="397" y="193"/>
                  </a:lnTo>
                  <a:lnTo>
                    <a:pt x="402" y="192"/>
                  </a:lnTo>
                  <a:lnTo>
                    <a:pt x="396" y="198"/>
                  </a:lnTo>
                  <a:lnTo>
                    <a:pt x="437" y="7"/>
                  </a:lnTo>
                  <a:cubicBezTo>
                    <a:pt x="437" y="3"/>
                    <a:pt x="441" y="0"/>
                    <a:pt x="444" y="0"/>
                  </a:cubicBezTo>
                  <a:lnTo>
                    <a:pt x="480" y="0"/>
                  </a:lnTo>
                  <a:cubicBezTo>
                    <a:pt x="485" y="0"/>
                    <a:pt x="488" y="3"/>
                    <a:pt x="488" y="7"/>
                  </a:cubicBezTo>
                  <a:lnTo>
                    <a:pt x="489" y="15"/>
                  </a:lnTo>
                  <a:lnTo>
                    <a:pt x="492" y="36"/>
                  </a:lnTo>
                  <a:lnTo>
                    <a:pt x="497" y="66"/>
                  </a:lnTo>
                  <a:lnTo>
                    <a:pt x="502" y="100"/>
                  </a:lnTo>
                  <a:lnTo>
                    <a:pt x="506" y="133"/>
                  </a:lnTo>
                  <a:lnTo>
                    <a:pt x="511" y="162"/>
                  </a:lnTo>
                  <a:lnTo>
                    <a:pt x="514" y="182"/>
                  </a:lnTo>
                  <a:lnTo>
                    <a:pt x="515" y="188"/>
                  </a:lnTo>
                  <a:lnTo>
                    <a:pt x="506" y="182"/>
                  </a:lnTo>
                  <a:lnTo>
                    <a:pt x="514" y="181"/>
                  </a:lnTo>
                  <a:lnTo>
                    <a:pt x="512" y="181"/>
                  </a:lnTo>
                  <a:lnTo>
                    <a:pt x="530" y="172"/>
                  </a:lnTo>
                  <a:lnTo>
                    <a:pt x="547" y="163"/>
                  </a:lnTo>
                  <a:lnTo>
                    <a:pt x="555" y="159"/>
                  </a:lnTo>
                  <a:cubicBezTo>
                    <a:pt x="557" y="158"/>
                    <a:pt x="560" y="158"/>
                    <a:pt x="562" y="159"/>
                  </a:cubicBezTo>
                  <a:cubicBezTo>
                    <a:pt x="564" y="160"/>
                    <a:pt x="566" y="162"/>
                    <a:pt x="566" y="164"/>
                  </a:cubicBezTo>
                  <a:lnTo>
                    <a:pt x="568" y="171"/>
                  </a:lnTo>
                  <a:lnTo>
                    <a:pt x="573" y="188"/>
                  </a:lnTo>
                  <a:lnTo>
                    <a:pt x="577" y="203"/>
                  </a:lnTo>
                  <a:lnTo>
                    <a:pt x="579" y="210"/>
                  </a:lnTo>
                  <a:lnTo>
                    <a:pt x="571" y="204"/>
                  </a:lnTo>
                  <a:lnTo>
                    <a:pt x="580" y="204"/>
                  </a:lnTo>
                  <a:lnTo>
                    <a:pt x="599" y="204"/>
                  </a:lnTo>
                  <a:lnTo>
                    <a:pt x="617" y="203"/>
                  </a:lnTo>
                  <a:lnTo>
                    <a:pt x="616" y="204"/>
                  </a:lnTo>
                  <a:lnTo>
                    <a:pt x="625" y="202"/>
                  </a:lnTo>
                  <a:cubicBezTo>
                    <a:pt x="627" y="201"/>
                    <a:pt x="629" y="202"/>
                    <a:pt x="631" y="203"/>
                  </a:cubicBezTo>
                  <a:lnTo>
                    <a:pt x="638" y="209"/>
                  </a:lnTo>
                  <a:lnTo>
                    <a:pt x="657" y="219"/>
                  </a:lnTo>
                  <a:lnTo>
                    <a:pt x="676" y="227"/>
                  </a:lnTo>
                  <a:lnTo>
                    <a:pt x="674" y="227"/>
                  </a:lnTo>
                  <a:lnTo>
                    <a:pt x="682" y="229"/>
                  </a:lnTo>
                  <a:lnTo>
                    <a:pt x="675" y="231"/>
                  </a:lnTo>
                  <a:lnTo>
                    <a:pt x="677" y="229"/>
                  </a:lnTo>
                  <a:lnTo>
                    <a:pt x="675" y="232"/>
                  </a:lnTo>
                  <a:lnTo>
                    <a:pt x="678" y="224"/>
                  </a:lnTo>
                  <a:lnTo>
                    <a:pt x="681" y="214"/>
                  </a:lnTo>
                  <a:cubicBezTo>
                    <a:pt x="681" y="214"/>
                    <a:pt x="681" y="213"/>
                    <a:pt x="681" y="213"/>
                  </a:cubicBezTo>
                  <a:lnTo>
                    <a:pt x="683" y="209"/>
                  </a:lnTo>
                  <a:cubicBezTo>
                    <a:pt x="685" y="206"/>
                    <a:pt x="689" y="204"/>
                    <a:pt x="692" y="205"/>
                  </a:cubicBezTo>
                  <a:lnTo>
                    <a:pt x="701" y="207"/>
                  </a:lnTo>
                  <a:lnTo>
                    <a:pt x="718" y="213"/>
                  </a:lnTo>
                  <a:lnTo>
                    <a:pt x="733" y="218"/>
                  </a:lnTo>
                  <a:lnTo>
                    <a:pt x="741" y="220"/>
                  </a:lnTo>
                  <a:cubicBezTo>
                    <a:pt x="745" y="221"/>
                    <a:pt x="748" y="224"/>
                    <a:pt x="747" y="228"/>
                  </a:cubicBezTo>
                  <a:lnTo>
                    <a:pt x="746" y="237"/>
                  </a:lnTo>
                  <a:lnTo>
                    <a:pt x="743" y="254"/>
                  </a:lnTo>
                  <a:lnTo>
                    <a:pt x="739" y="270"/>
                  </a:lnTo>
                  <a:lnTo>
                    <a:pt x="738" y="277"/>
                  </a:lnTo>
                  <a:lnTo>
                    <a:pt x="738" y="280"/>
                  </a:lnTo>
                  <a:lnTo>
                    <a:pt x="738" y="291"/>
                  </a:lnTo>
                  <a:lnTo>
                    <a:pt x="737" y="324"/>
                  </a:lnTo>
                  <a:lnTo>
                    <a:pt x="736" y="372"/>
                  </a:lnTo>
                  <a:lnTo>
                    <a:pt x="735" y="425"/>
                  </a:lnTo>
                  <a:lnTo>
                    <a:pt x="735" y="480"/>
                  </a:lnTo>
                  <a:lnTo>
                    <a:pt x="734" y="527"/>
                  </a:lnTo>
                  <a:lnTo>
                    <a:pt x="733" y="559"/>
                  </a:lnTo>
                  <a:lnTo>
                    <a:pt x="733" y="567"/>
                  </a:lnTo>
                  <a:lnTo>
                    <a:pt x="733" y="570"/>
                  </a:lnTo>
                  <a:cubicBezTo>
                    <a:pt x="733" y="573"/>
                    <a:pt x="732" y="576"/>
                    <a:pt x="729" y="578"/>
                  </a:cubicBezTo>
                  <a:lnTo>
                    <a:pt x="725" y="580"/>
                  </a:lnTo>
                  <a:cubicBezTo>
                    <a:pt x="725" y="580"/>
                    <a:pt x="724" y="580"/>
                    <a:pt x="724" y="580"/>
                  </a:cubicBezTo>
                  <a:lnTo>
                    <a:pt x="713" y="583"/>
                  </a:lnTo>
                  <a:lnTo>
                    <a:pt x="682" y="589"/>
                  </a:lnTo>
                  <a:lnTo>
                    <a:pt x="650" y="595"/>
                  </a:lnTo>
                  <a:lnTo>
                    <a:pt x="640" y="596"/>
                  </a:lnTo>
                  <a:lnTo>
                    <a:pt x="641" y="596"/>
                  </a:lnTo>
                  <a:lnTo>
                    <a:pt x="637" y="597"/>
                  </a:lnTo>
                  <a:lnTo>
                    <a:pt x="643" y="589"/>
                  </a:lnTo>
                  <a:lnTo>
                    <a:pt x="643" y="595"/>
                  </a:lnTo>
                  <a:lnTo>
                    <a:pt x="643" y="609"/>
                  </a:lnTo>
                  <a:lnTo>
                    <a:pt x="643" y="653"/>
                  </a:lnTo>
                  <a:lnTo>
                    <a:pt x="643" y="677"/>
                  </a:lnTo>
                  <a:lnTo>
                    <a:pt x="643" y="697"/>
                  </a:lnTo>
                  <a:lnTo>
                    <a:pt x="643" y="710"/>
                  </a:lnTo>
                  <a:lnTo>
                    <a:pt x="643" y="714"/>
                  </a:lnTo>
                  <a:lnTo>
                    <a:pt x="643" y="711"/>
                  </a:lnTo>
                  <a:lnTo>
                    <a:pt x="646" y="718"/>
                  </a:lnTo>
                  <a:lnTo>
                    <a:pt x="653" y="732"/>
                  </a:lnTo>
                  <a:lnTo>
                    <a:pt x="675" y="775"/>
                  </a:lnTo>
                  <a:lnTo>
                    <a:pt x="696" y="815"/>
                  </a:lnTo>
                  <a:lnTo>
                    <a:pt x="703" y="828"/>
                  </a:lnTo>
                  <a:lnTo>
                    <a:pt x="702" y="827"/>
                  </a:lnTo>
                  <a:lnTo>
                    <a:pt x="705" y="831"/>
                  </a:lnTo>
                  <a:cubicBezTo>
                    <a:pt x="707" y="833"/>
                    <a:pt x="707" y="836"/>
                    <a:pt x="706" y="839"/>
                  </a:cubicBezTo>
                  <a:lnTo>
                    <a:pt x="703" y="846"/>
                  </a:lnTo>
                  <a:lnTo>
                    <a:pt x="696" y="861"/>
                  </a:lnTo>
                  <a:lnTo>
                    <a:pt x="675" y="906"/>
                  </a:lnTo>
                  <a:lnTo>
                    <a:pt x="663" y="930"/>
                  </a:lnTo>
                  <a:lnTo>
                    <a:pt x="653" y="950"/>
                  </a:lnTo>
                  <a:lnTo>
                    <a:pt x="646" y="964"/>
                  </a:lnTo>
                  <a:cubicBezTo>
                    <a:pt x="645" y="964"/>
                    <a:pt x="645" y="965"/>
                    <a:pt x="645" y="965"/>
                  </a:cubicBezTo>
                  <a:lnTo>
                    <a:pt x="642" y="969"/>
                  </a:lnTo>
                  <a:cubicBezTo>
                    <a:pt x="639" y="973"/>
                    <a:pt x="635" y="973"/>
                    <a:pt x="631" y="971"/>
                  </a:cubicBezTo>
                  <a:lnTo>
                    <a:pt x="621" y="965"/>
                  </a:lnTo>
                  <a:cubicBezTo>
                    <a:pt x="621" y="965"/>
                    <a:pt x="621" y="965"/>
                    <a:pt x="620" y="965"/>
                  </a:cubicBezTo>
                  <a:lnTo>
                    <a:pt x="598" y="947"/>
                  </a:lnTo>
                  <a:lnTo>
                    <a:pt x="576" y="928"/>
                  </a:lnTo>
                  <a:lnTo>
                    <a:pt x="566" y="919"/>
                  </a:lnTo>
                  <a:lnTo>
                    <a:pt x="576" y="920"/>
                  </a:lnTo>
                  <a:lnTo>
                    <a:pt x="574" y="921"/>
                  </a:lnTo>
                  <a:lnTo>
                    <a:pt x="565" y="929"/>
                  </a:lnTo>
                  <a:lnTo>
                    <a:pt x="540" y="947"/>
                  </a:lnTo>
                  <a:lnTo>
                    <a:pt x="515" y="965"/>
                  </a:lnTo>
                  <a:lnTo>
                    <a:pt x="507" y="970"/>
                  </a:lnTo>
                  <a:cubicBezTo>
                    <a:pt x="506" y="971"/>
                    <a:pt x="506" y="971"/>
                    <a:pt x="505" y="971"/>
                  </a:cubicBezTo>
                  <a:lnTo>
                    <a:pt x="502" y="972"/>
                  </a:lnTo>
                  <a:cubicBezTo>
                    <a:pt x="498" y="973"/>
                    <a:pt x="493" y="971"/>
                    <a:pt x="492" y="967"/>
                  </a:cubicBezTo>
                  <a:lnTo>
                    <a:pt x="491" y="964"/>
                  </a:lnTo>
                  <a:lnTo>
                    <a:pt x="488" y="956"/>
                  </a:lnTo>
                  <a:lnTo>
                    <a:pt x="478" y="924"/>
                  </a:lnTo>
                  <a:lnTo>
                    <a:pt x="463" y="878"/>
                  </a:lnTo>
                  <a:lnTo>
                    <a:pt x="446" y="824"/>
                  </a:lnTo>
                  <a:lnTo>
                    <a:pt x="430" y="771"/>
                  </a:lnTo>
                  <a:lnTo>
                    <a:pt x="415" y="723"/>
                  </a:lnTo>
                  <a:lnTo>
                    <a:pt x="405" y="689"/>
                  </a:lnTo>
                  <a:lnTo>
                    <a:pt x="402" y="678"/>
                  </a:lnTo>
                  <a:lnTo>
                    <a:pt x="401" y="674"/>
                  </a:lnTo>
                  <a:cubicBezTo>
                    <a:pt x="401" y="674"/>
                    <a:pt x="400" y="673"/>
                    <a:pt x="400" y="672"/>
                  </a:cubicBezTo>
                  <a:lnTo>
                    <a:pt x="400" y="666"/>
                  </a:lnTo>
                  <a:lnTo>
                    <a:pt x="401" y="648"/>
                  </a:lnTo>
                  <a:lnTo>
                    <a:pt x="401" y="621"/>
                  </a:lnTo>
                  <a:lnTo>
                    <a:pt x="402" y="590"/>
                  </a:lnTo>
                  <a:lnTo>
                    <a:pt x="403" y="559"/>
                  </a:lnTo>
                  <a:lnTo>
                    <a:pt x="403" y="532"/>
                  </a:lnTo>
                  <a:lnTo>
                    <a:pt x="404" y="512"/>
                  </a:lnTo>
                  <a:lnTo>
                    <a:pt x="404" y="505"/>
                  </a:lnTo>
                  <a:lnTo>
                    <a:pt x="406" y="510"/>
                  </a:lnTo>
                  <a:lnTo>
                    <a:pt x="403" y="505"/>
                  </a:lnTo>
                  <a:lnTo>
                    <a:pt x="403" y="506"/>
                  </a:lnTo>
                  <a:lnTo>
                    <a:pt x="393" y="493"/>
                  </a:lnTo>
                  <a:lnTo>
                    <a:pt x="366" y="457"/>
                  </a:lnTo>
                  <a:lnTo>
                    <a:pt x="338" y="421"/>
                  </a:lnTo>
                  <a:lnTo>
                    <a:pt x="328" y="409"/>
                  </a:lnTo>
                  <a:cubicBezTo>
                    <a:pt x="328" y="408"/>
                    <a:pt x="328" y="408"/>
                    <a:pt x="328" y="408"/>
                  </a:cubicBezTo>
                  <a:lnTo>
                    <a:pt x="325" y="403"/>
                  </a:lnTo>
                  <a:lnTo>
                    <a:pt x="331" y="406"/>
                  </a:lnTo>
                  <a:lnTo>
                    <a:pt x="329" y="406"/>
                  </a:lnTo>
                  <a:lnTo>
                    <a:pt x="321" y="407"/>
                  </a:lnTo>
                  <a:lnTo>
                    <a:pt x="296" y="410"/>
                  </a:lnTo>
                  <a:lnTo>
                    <a:pt x="271" y="412"/>
                  </a:lnTo>
                  <a:lnTo>
                    <a:pt x="264" y="412"/>
                  </a:lnTo>
                  <a:cubicBezTo>
                    <a:pt x="263" y="412"/>
                    <a:pt x="262" y="412"/>
                    <a:pt x="261" y="412"/>
                  </a:cubicBezTo>
                  <a:lnTo>
                    <a:pt x="259" y="411"/>
                  </a:lnTo>
                  <a:lnTo>
                    <a:pt x="270" y="405"/>
                  </a:lnTo>
                  <a:lnTo>
                    <a:pt x="268" y="415"/>
                  </a:lnTo>
                  <a:lnTo>
                    <a:pt x="263" y="433"/>
                  </a:lnTo>
                  <a:lnTo>
                    <a:pt x="258" y="460"/>
                  </a:lnTo>
                  <a:lnTo>
                    <a:pt x="253" y="490"/>
                  </a:lnTo>
                  <a:lnTo>
                    <a:pt x="248" y="520"/>
                  </a:lnTo>
                  <a:lnTo>
                    <a:pt x="243" y="545"/>
                  </a:lnTo>
                  <a:lnTo>
                    <a:pt x="240" y="562"/>
                  </a:lnTo>
                  <a:lnTo>
                    <a:pt x="239" y="568"/>
                  </a:lnTo>
                  <a:lnTo>
                    <a:pt x="236" y="580"/>
                  </a:lnTo>
                  <a:lnTo>
                    <a:pt x="230" y="605"/>
                  </a:lnTo>
                  <a:lnTo>
                    <a:pt x="223" y="627"/>
                  </a:lnTo>
                  <a:lnTo>
                    <a:pt x="220" y="637"/>
                  </a:lnTo>
                  <a:cubicBezTo>
                    <a:pt x="219" y="639"/>
                    <a:pt x="217" y="642"/>
                    <a:pt x="214" y="642"/>
                  </a:cubicBezTo>
                  <a:cubicBezTo>
                    <a:pt x="212" y="643"/>
                    <a:pt x="209" y="642"/>
                    <a:pt x="207" y="640"/>
                  </a:cubicBezTo>
                  <a:lnTo>
                    <a:pt x="198" y="631"/>
                  </a:lnTo>
                  <a:lnTo>
                    <a:pt x="174" y="606"/>
                  </a:lnTo>
                  <a:lnTo>
                    <a:pt x="141" y="571"/>
                  </a:lnTo>
                  <a:lnTo>
                    <a:pt x="103" y="532"/>
                  </a:lnTo>
                  <a:lnTo>
                    <a:pt x="65" y="492"/>
                  </a:lnTo>
                  <a:lnTo>
                    <a:pt x="33" y="457"/>
                  </a:lnTo>
                  <a:lnTo>
                    <a:pt x="9" y="431"/>
                  </a:lnTo>
                  <a:lnTo>
                    <a:pt x="2" y="422"/>
                  </a:lnTo>
                  <a:cubicBezTo>
                    <a:pt x="1" y="421"/>
                    <a:pt x="0" y="418"/>
                    <a:pt x="1" y="416"/>
                  </a:cubicBezTo>
                  <a:lnTo>
                    <a:pt x="2" y="409"/>
                  </a:lnTo>
                  <a:cubicBezTo>
                    <a:pt x="2" y="409"/>
                    <a:pt x="2" y="408"/>
                    <a:pt x="2" y="408"/>
                  </a:cubicBezTo>
                  <a:lnTo>
                    <a:pt x="8" y="391"/>
                  </a:lnTo>
                  <a:lnTo>
                    <a:pt x="16" y="367"/>
                  </a:lnTo>
                  <a:lnTo>
                    <a:pt x="27" y="339"/>
                  </a:lnTo>
                  <a:lnTo>
                    <a:pt x="38" y="309"/>
                  </a:lnTo>
                  <a:lnTo>
                    <a:pt x="48" y="285"/>
                  </a:lnTo>
                  <a:lnTo>
                    <a:pt x="57" y="267"/>
                  </a:lnTo>
                  <a:lnTo>
                    <a:pt x="61" y="260"/>
                  </a:lnTo>
                  <a:cubicBezTo>
                    <a:pt x="61" y="259"/>
                    <a:pt x="62" y="258"/>
                    <a:pt x="63" y="258"/>
                  </a:cubicBezTo>
                  <a:lnTo>
                    <a:pt x="236" y="160"/>
                  </a:lnTo>
                  <a:lnTo>
                    <a:pt x="234" y="161"/>
                  </a:lnTo>
                  <a:lnTo>
                    <a:pt x="298" y="92"/>
                  </a:lnTo>
                  <a:cubicBezTo>
                    <a:pt x="300" y="90"/>
                    <a:pt x="302" y="89"/>
                    <a:pt x="305" y="90"/>
                  </a:cubicBezTo>
                  <a:cubicBezTo>
                    <a:pt x="308" y="90"/>
                    <a:pt x="310" y="92"/>
                    <a:pt x="311" y="95"/>
                  </a:cubicBezTo>
                  <a:lnTo>
                    <a:pt x="339" y="1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Freeform 50"/>
            <p:cNvSpPr>
              <a:spLocks noEditPoints="1"/>
            </p:cNvSpPr>
            <p:nvPr/>
          </p:nvSpPr>
          <p:spPr bwMode="auto">
            <a:xfrm>
              <a:off x="7258051" y="3070225"/>
              <a:ext cx="482600" cy="522287"/>
            </a:xfrm>
            <a:custGeom>
              <a:avLst/>
              <a:gdLst>
                <a:gd name="T0" fmla="*/ 70 w 748"/>
                <a:gd name="T1" fmla="*/ 275 h 973"/>
                <a:gd name="T2" fmla="*/ 17 w 748"/>
                <a:gd name="T3" fmla="*/ 412 h 973"/>
                <a:gd name="T4" fmla="*/ 152 w 748"/>
                <a:gd name="T5" fmla="*/ 560 h 973"/>
                <a:gd name="T6" fmla="*/ 221 w 748"/>
                <a:gd name="T7" fmla="*/ 577 h 973"/>
                <a:gd name="T8" fmla="*/ 248 w 748"/>
                <a:gd name="T9" fmla="*/ 430 h 973"/>
                <a:gd name="T10" fmla="*/ 271 w 748"/>
                <a:gd name="T11" fmla="*/ 396 h 973"/>
                <a:gd name="T12" fmla="*/ 341 w 748"/>
                <a:gd name="T13" fmla="*/ 398 h 973"/>
                <a:gd name="T14" fmla="*/ 420 w 748"/>
                <a:gd name="T15" fmla="*/ 505 h 973"/>
                <a:gd name="T16" fmla="*/ 416 w 748"/>
                <a:gd name="T17" fmla="*/ 667 h 973"/>
                <a:gd name="T18" fmla="*/ 461 w 748"/>
                <a:gd name="T19" fmla="*/ 819 h 973"/>
                <a:gd name="T20" fmla="*/ 500 w 748"/>
                <a:gd name="T21" fmla="*/ 956 h 973"/>
                <a:gd name="T22" fmla="*/ 577 w 748"/>
                <a:gd name="T23" fmla="*/ 908 h 973"/>
                <a:gd name="T24" fmla="*/ 632 w 748"/>
                <a:gd name="T25" fmla="*/ 956 h 973"/>
                <a:gd name="T26" fmla="*/ 691 w 748"/>
                <a:gd name="T27" fmla="*/ 832 h 973"/>
                <a:gd name="T28" fmla="*/ 631 w 748"/>
                <a:gd name="T29" fmla="*/ 725 h 973"/>
                <a:gd name="T30" fmla="*/ 627 w 748"/>
                <a:gd name="T31" fmla="*/ 609 h 973"/>
                <a:gd name="T32" fmla="*/ 679 w 748"/>
                <a:gd name="T33" fmla="*/ 574 h 973"/>
                <a:gd name="T34" fmla="*/ 717 w 748"/>
                <a:gd name="T35" fmla="*/ 559 h 973"/>
                <a:gd name="T36" fmla="*/ 722 w 748"/>
                <a:gd name="T37" fmla="*/ 280 h 973"/>
                <a:gd name="T38" fmla="*/ 730 w 748"/>
                <a:gd name="T39" fmla="*/ 233 h 973"/>
                <a:gd name="T40" fmla="*/ 693 w 748"/>
                <a:gd name="T41" fmla="*/ 229 h 973"/>
                <a:gd name="T42" fmla="*/ 650 w 748"/>
                <a:gd name="T43" fmla="*/ 234 h 973"/>
                <a:gd name="T44" fmla="*/ 580 w 748"/>
                <a:gd name="T45" fmla="*/ 220 h 973"/>
                <a:gd name="T46" fmla="*/ 562 w 748"/>
                <a:gd name="T47" fmla="*/ 174 h 973"/>
                <a:gd name="T48" fmla="*/ 499 w 748"/>
                <a:gd name="T49" fmla="*/ 185 h 973"/>
                <a:gd name="T50" fmla="*/ 473 w 748"/>
                <a:gd name="T51" fmla="*/ 9 h 973"/>
                <a:gd name="T52" fmla="*/ 389 w 748"/>
                <a:gd name="T53" fmla="*/ 210 h 973"/>
                <a:gd name="T54" fmla="*/ 328 w 748"/>
                <a:gd name="T55" fmla="*/ 193 h 973"/>
                <a:gd name="T56" fmla="*/ 369 w 748"/>
                <a:gd name="T57" fmla="*/ 194 h 973"/>
                <a:gd name="T58" fmla="*/ 396 w 748"/>
                <a:gd name="T59" fmla="*/ 198 h 973"/>
                <a:gd name="T60" fmla="*/ 497 w 748"/>
                <a:gd name="T61" fmla="*/ 66 h 973"/>
                <a:gd name="T62" fmla="*/ 514 w 748"/>
                <a:gd name="T63" fmla="*/ 181 h 973"/>
                <a:gd name="T64" fmla="*/ 568 w 748"/>
                <a:gd name="T65" fmla="*/ 171 h 973"/>
                <a:gd name="T66" fmla="*/ 617 w 748"/>
                <a:gd name="T67" fmla="*/ 203 h 973"/>
                <a:gd name="T68" fmla="*/ 674 w 748"/>
                <a:gd name="T69" fmla="*/ 227 h 973"/>
                <a:gd name="T70" fmla="*/ 681 w 748"/>
                <a:gd name="T71" fmla="*/ 213 h 973"/>
                <a:gd name="T72" fmla="*/ 747 w 748"/>
                <a:gd name="T73" fmla="*/ 228 h 973"/>
                <a:gd name="T74" fmla="*/ 737 w 748"/>
                <a:gd name="T75" fmla="*/ 324 h 973"/>
                <a:gd name="T76" fmla="*/ 733 w 748"/>
                <a:gd name="T77" fmla="*/ 570 h 973"/>
                <a:gd name="T78" fmla="*/ 640 w 748"/>
                <a:gd name="T79" fmla="*/ 596 h 973"/>
                <a:gd name="T80" fmla="*/ 643 w 748"/>
                <a:gd name="T81" fmla="*/ 677 h 973"/>
                <a:gd name="T82" fmla="*/ 675 w 748"/>
                <a:gd name="T83" fmla="*/ 775 h 973"/>
                <a:gd name="T84" fmla="*/ 696 w 748"/>
                <a:gd name="T85" fmla="*/ 861 h 973"/>
                <a:gd name="T86" fmla="*/ 631 w 748"/>
                <a:gd name="T87" fmla="*/ 971 h 973"/>
                <a:gd name="T88" fmla="*/ 574 w 748"/>
                <a:gd name="T89" fmla="*/ 921 h 973"/>
                <a:gd name="T90" fmla="*/ 492 w 748"/>
                <a:gd name="T91" fmla="*/ 967 h 973"/>
                <a:gd name="T92" fmla="*/ 415 w 748"/>
                <a:gd name="T93" fmla="*/ 723 h 973"/>
                <a:gd name="T94" fmla="*/ 401 w 748"/>
                <a:gd name="T95" fmla="*/ 621 h 973"/>
                <a:gd name="T96" fmla="*/ 403 w 748"/>
                <a:gd name="T97" fmla="*/ 505 h 973"/>
                <a:gd name="T98" fmla="*/ 325 w 748"/>
                <a:gd name="T99" fmla="*/ 403 h 973"/>
                <a:gd name="T100" fmla="*/ 261 w 748"/>
                <a:gd name="T101" fmla="*/ 412 h 973"/>
                <a:gd name="T102" fmla="*/ 248 w 748"/>
                <a:gd name="T103" fmla="*/ 520 h 973"/>
                <a:gd name="T104" fmla="*/ 220 w 748"/>
                <a:gd name="T105" fmla="*/ 637 h 973"/>
                <a:gd name="T106" fmla="*/ 65 w 748"/>
                <a:gd name="T107" fmla="*/ 492 h 973"/>
                <a:gd name="T108" fmla="*/ 8 w 748"/>
                <a:gd name="T109" fmla="*/ 391 h 973"/>
                <a:gd name="T110" fmla="*/ 63 w 748"/>
                <a:gd name="T111" fmla="*/ 258 h 9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8"/>
                <a:gd name="T169" fmla="*/ 0 h 973"/>
                <a:gd name="T170" fmla="*/ 748 w 748"/>
                <a:gd name="T171" fmla="*/ 973 h 9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8" h="973">
                  <a:moveTo>
                    <a:pt x="296" y="100"/>
                  </a:moveTo>
                  <a:lnTo>
                    <a:pt x="309" y="103"/>
                  </a:lnTo>
                  <a:lnTo>
                    <a:pt x="245" y="172"/>
                  </a:lnTo>
                  <a:cubicBezTo>
                    <a:pt x="245" y="173"/>
                    <a:pt x="244" y="173"/>
                    <a:pt x="243" y="173"/>
                  </a:cubicBezTo>
                  <a:lnTo>
                    <a:pt x="71" y="271"/>
                  </a:lnTo>
                  <a:lnTo>
                    <a:pt x="74" y="268"/>
                  </a:lnTo>
                  <a:lnTo>
                    <a:pt x="70" y="275"/>
                  </a:lnTo>
                  <a:lnTo>
                    <a:pt x="63" y="292"/>
                  </a:lnTo>
                  <a:lnTo>
                    <a:pt x="53" y="316"/>
                  </a:lnTo>
                  <a:lnTo>
                    <a:pt x="42" y="344"/>
                  </a:lnTo>
                  <a:lnTo>
                    <a:pt x="31" y="372"/>
                  </a:lnTo>
                  <a:lnTo>
                    <a:pt x="23" y="396"/>
                  </a:lnTo>
                  <a:lnTo>
                    <a:pt x="17" y="413"/>
                  </a:lnTo>
                  <a:lnTo>
                    <a:pt x="17" y="412"/>
                  </a:lnTo>
                  <a:lnTo>
                    <a:pt x="16" y="419"/>
                  </a:lnTo>
                  <a:lnTo>
                    <a:pt x="15" y="413"/>
                  </a:lnTo>
                  <a:lnTo>
                    <a:pt x="22" y="422"/>
                  </a:lnTo>
                  <a:lnTo>
                    <a:pt x="44" y="446"/>
                  </a:lnTo>
                  <a:lnTo>
                    <a:pt x="76" y="481"/>
                  </a:lnTo>
                  <a:lnTo>
                    <a:pt x="114" y="521"/>
                  </a:lnTo>
                  <a:lnTo>
                    <a:pt x="152" y="560"/>
                  </a:lnTo>
                  <a:lnTo>
                    <a:pt x="185" y="595"/>
                  </a:lnTo>
                  <a:lnTo>
                    <a:pt x="209" y="620"/>
                  </a:lnTo>
                  <a:lnTo>
                    <a:pt x="218" y="629"/>
                  </a:lnTo>
                  <a:lnTo>
                    <a:pt x="205" y="632"/>
                  </a:lnTo>
                  <a:lnTo>
                    <a:pt x="208" y="622"/>
                  </a:lnTo>
                  <a:lnTo>
                    <a:pt x="215" y="600"/>
                  </a:lnTo>
                  <a:lnTo>
                    <a:pt x="221" y="577"/>
                  </a:lnTo>
                  <a:lnTo>
                    <a:pt x="224" y="565"/>
                  </a:lnTo>
                  <a:lnTo>
                    <a:pt x="225" y="559"/>
                  </a:lnTo>
                  <a:lnTo>
                    <a:pt x="228" y="542"/>
                  </a:lnTo>
                  <a:lnTo>
                    <a:pt x="233" y="517"/>
                  </a:lnTo>
                  <a:lnTo>
                    <a:pt x="238" y="487"/>
                  </a:lnTo>
                  <a:lnTo>
                    <a:pt x="243" y="457"/>
                  </a:lnTo>
                  <a:lnTo>
                    <a:pt x="248" y="430"/>
                  </a:lnTo>
                  <a:lnTo>
                    <a:pt x="253" y="410"/>
                  </a:lnTo>
                  <a:lnTo>
                    <a:pt x="255" y="402"/>
                  </a:lnTo>
                  <a:cubicBezTo>
                    <a:pt x="255" y="399"/>
                    <a:pt x="257" y="397"/>
                    <a:pt x="259" y="396"/>
                  </a:cubicBezTo>
                  <a:cubicBezTo>
                    <a:pt x="261" y="395"/>
                    <a:pt x="264" y="395"/>
                    <a:pt x="266" y="396"/>
                  </a:cubicBezTo>
                  <a:lnTo>
                    <a:pt x="268" y="397"/>
                  </a:lnTo>
                  <a:lnTo>
                    <a:pt x="264" y="396"/>
                  </a:lnTo>
                  <a:lnTo>
                    <a:pt x="271" y="396"/>
                  </a:lnTo>
                  <a:lnTo>
                    <a:pt x="295" y="394"/>
                  </a:lnTo>
                  <a:lnTo>
                    <a:pt x="320" y="392"/>
                  </a:lnTo>
                  <a:lnTo>
                    <a:pt x="327" y="391"/>
                  </a:lnTo>
                  <a:lnTo>
                    <a:pt x="331" y="390"/>
                  </a:lnTo>
                  <a:cubicBezTo>
                    <a:pt x="334" y="390"/>
                    <a:pt x="337" y="392"/>
                    <a:pt x="338" y="394"/>
                  </a:cubicBezTo>
                  <a:lnTo>
                    <a:pt x="341" y="399"/>
                  </a:lnTo>
                  <a:lnTo>
                    <a:pt x="341" y="398"/>
                  </a:lnTo>
                  <a:lnTo>
                    <a:pt x="351" y="410"/>
                  </a:lnTo>
                  <a:lnTo>
                    <a:pt x="379" y="448"/>
                  </a:lnTo>
                  <a:lnTo>
                    <a:pt x="406" y="484"/>
                  </a:lnTo>
                  <a:lnTo>
                    <a:pt x="416" y="495"/>
                  </a:lnTo>
                  <a:cubicBezTo>
                    <a:pt x="416" y="496"/>
                    <a:pt x="416" y="496"/>
                    <a:pt x="416" y="496"/>
                  </a:cubicBezTo>
                  <a:lnTo>
                    <a:pt x="419" y="501"/>
                  </a:lnTo>
                  <a:cubicBezTo>
                    <a:pt x="420" y="503"/>
                    <a:pt x="420" y="504"/>
                    <a:pt x="420" y="505"/>
                  </a:cubicBezTo>
                  <a:lnTo>
                    <a:pt x="420" y="512"/>
                  </a:lnTo>
                  <a:lnTo>
                    <a:pt x="419" y="533"/>
                  </a:lnTo>
                  <a:lnTo>
                    <a:pt x="419" y="559"/>
                  </a:lnTo>
                  <a:lnTo>
                    <a:pt x="418" y="591"/>
                  </a:lnTo>
                  <a:lnTo>
                    <a:pt x="417" y="622"/>
                  </a:lnTo>
                  <a:lnTo>
                    <a:pt x="417" y="648"/>
                  </a:lnTo>
                  <a:lnTo>
                    <a:pt x="416" y="667"/>
                  </a:lnTo>
                  <a:lnTo>
                    <a:pt x="416" y="672"/>
                  </a:lnTo>
                  <a:lnTo>
                    <a:pt x="416" y="671"/>
                  </a:lnTo>
                  <a:lnTo>
                    <a:pt x="417" y="675"/>
                  </a:lnTo>
                  <a:lnTo>
                    <a:pt x="420" y="684"/>
                  </a:lnTo>
                  <a:lnTo>
                    <a:pt x="430" y="718"/>
                  </a:lnTo>
                  <a:lnTo>
                    <a:pt x="445" y="766"/>
                  </a:lnTo>
                  <a:lnTo>
                    <a:pt x="461" y="819"/>
                  </a:lnTo>
                  <a:lnTo>
                    <a:pt x="478" y="873"/>
                  </a:lnTo>
                  <a:lnTo>
                    <a:pt x="493" y="919"/>
                  </a:lnTo>
                  <a:lnTo>
                    <a:pt x="503" y="951"/>
                  </a:lnTo>
                  <a:lnTo>
                    <a:pt x="506" y="959"/>
                  </a:lnTo>
                  <a:lnTo>
                    <a:pt x="507" y="962"/>
                  </a:lnTo>
                  <a:lnTo>
                    <a:pt x="497" y="957"/>
                  </a:lnTo>
                  <a:lnTo>
                    <a:pt x="500" y="956"/>
                  </a:lnTo>
                  <a:lnTo>
                    <a:pt x="498" y="957"/>
                  </a:lnTo>
                  <a:lnTo>
                    <a:pt x="506" y="952"/>
                  </a:lnTo>
                  <a:lnTo>
                    <a:pt x="531" y="934"/>
                  </a:lnTo>
                  <a:lnTo>
                    <a:pt x="556" y="916"/>
                  </a:lnTo>
                  <a:lnTo>
                    <a:pt x="563" y="909"/>
                  </a:lnTo>
                  <a:lnTo>
                    <a:pt x="567" y="907"/>
                  </a:lnTo>
                  <a:cubicBezTo>
                    <a:pt x="570" y="905"/>
                    <a:pt x="574" y="905"/>
                    <a:pt x="577" y="908"/>
                  </a:cubicBezTo>
                  <a:lnTo>
                    <a:pt x="587" y="917"/>
                  </a:lnTo>
                  <a:lnTo>
                    <a:pt x="609" y="934"/>
                  </a:lnTo>
                  <a:lnTo>
                    <a:pt x="631" y="952"/>
                  </a:lnTo>
                  <a:lnTo>
                    <a:pt x="630" y="952"/>
                  </a:lnTo>
                  <a:lnTo>
                    <a:pt x="640" y="958"/>
                  </a:lnTo>
                  <a:lnTo>
                    <a:pt x="629" y="960"/>
                  </a:lnTo>
                  <a:lnTo>
                    <a:pt x="632" y="956"/>
                  </a:lnTo>
                  <a:lnTo>
                    <a:pt x="631" y="957"/>
                  </a:lnTo>
                  <a:lnTo>
                    <a:pt x="638" y="943"/>
                  </a:lnTo>
                  <a:lnTo>
                    <a:pt x="648" y="923"/>
                  </a:lnTo>
                  <a:lnTo>
                    <a:pt x="660" y="899"/>
                  </a:lnTo>
                  <a:lnTo>
                    <a:pt x="681" y="854"/>
                  </a:lnTo>
                  <a:lnTo>
                    <a:pt x="688" y="839"/>
                  </a:lnTo>
                  <a:lnTo>
                    <a:pt x="691" y="832"/>
                  </a:lnTo>
                  <a:lnTo>
                    <a:pt x="692" y="840"/>
                  </a:lnTo>
                  <a:lnTo>
                    <a:pt x="689" y="836"/>
                  </a:lnTo>
                  <a:cubicBezTo>
                    <a:pt x="689" y="836"/>
                    <a:pt x="689" y="836"/>
                    <a:pt x="688" y="835"/>
                  </a:cubicBezTo>
                  <a:lnTo>
                    <a:pt x="681" y="822"/>
                  </a:lnTo>
                  <a:lnTo>
                    <a:pt x="660" y="782"/>
                  </a:lnTo>
                  <a:lnTo>
                    <a:pt x="638" y="739"/>
                  </a:lnTo>
                  <a:lnTo>
                    <a:pt x="631" y="725"/>
                  </a:lnTo>
                  <a:lnTo>
                    <a:pt x="628" y="718"/>
                  </a:lnTo>
                  <a:cubicBezTo>
                    <a:pt x="628" y="717"/>
                    <a:pt x="627" y="716"/>
                    <a:pt x="627" y="714"/>
                  </a:cubicBezTo>
                  <a:lnTo>
                    <a:pt x="627" y="710"/>
                  </a:lnTo>
                  <a:lnTo>
                    <a:pt x="627" y="697"/>
                  </a:lnTo>
                  <a:lnTo>
                    <a:pt x="627" y="677"/>
                  </a:lnTo>
                  <a:lnTo>
                    <a:pt x="627" y="653"/>
                  </a:lnTo>
                  <a:lnTo>
                    <a:pt x="627" y="609"/>
                  </a:lnTo>
                  <a:lnTo>
                    <a:pt x="627" y="595"/>
                  </a:lnTo>
                  <a:lnTo>
                    <a:pt x="627" y="589"/>
                  </a:lnTo>
                  <a:cubicBezTo>
                    <a:pt x="627" y="586"/>
                    <a:pt x="630" y="583"/>
                    <a:pt x="634" y="582"/>
                  </a:cubicBezTo>
                  <a:lnTo>
                    <a:pt x="638" y="581"/>
                  </a:lnTo>
                  <a:cubicBezTo>
                    <a:pt x="638" y="581"/>
                    <a:pt x="638" y="581"/>
                    <a:pt x="639" y="580"/>
                  </a:cubicBezTo>
                  <a:lnTo>
                    <a:pt x="649" y="579"/>
                  </a:lnTo>
                  <a:lnTo>
                    <a:pt x="679" y="574"/>
                  </a:lnTo>
                  <a:lnTo>
                    <a:pt x="710" y="568"/>
                  </a:lnTo>
                  <a:lnTo>
                    <a:pt x="719" y="565"/>
                  </a:lnTo>
                  <a:lnTo>
                    <a:pt x="718" y="565"/>
                  </a:lnTo>
                  <a:lnTo>
                    <a:pt x="722" y="563"/>
                  </a:lnTo>
                  <a:lnTo>
                    <a:pt x="717" y="570"/>
                  </a:lnTo>
                  <a:lnTo>
                    <a:pt x="717" y="567"/>
                  </a:lnTo>
                  <a:lnTo>
                    <a:pt x="717" y="559"/>
                  </a:lnTo>
                  <a:lnTo>
                    <a:pt x="718" y="526"/>
                  </a:lnTo>
                  <a:lnTo>
                    <a:pt x="719" y="479"/>
                  </a:lnTo>
                  <a:lnTo>
                    <a:pt x="719" y="425"/>
                  </a:lnTo>
                  <a:lnTo>
                    <a:pt x="720" y="371"/>
                  </a:lnTo>
                  <a:lnTo>
                    <a:pt x="721" y="323"/>
                  </a:lnTo>
                  <a:lnTo>
                    <a:pt x="722" y="290"/>
                  </a:lnTo>
                  <a:lnTo>
                    <a:pt x="722" y="280"/>
                  </a:lnTo>
                  <a:lnTo>
                    <a:pt x="722" y="277"/>
                  </a:lnTo>
                  <a:lnTo>
                    <a:pt x="724" y="268"/>
                  </a:lnTo>
                  <a:lnTo>
                    <a:pt x="728" y="251"/>
                  </a:lnTo>
                  <a:lnTo>
                    <a:pt x="731" y="234"/>
                  </a:lnTo>
                  <a:lnTo>
                    <a:pt x="732" y="226"/>
                  </a:lnTo>
                  <a:lnTo>
                    <a:pt x="738" y="235"/>
                  </a:lnTo>
                  <a:lnTo>
                    <a:pt x="730" y="233"/>
                  </a:lnTo>
                  <a:lnTo>
                    <a:pt x="713" y="228"/>
                  </a:lnTo>
                  <a:lnTo>
                    <a:pt x="696" y="222"/>
                  </a:lnTo>
                  <a:lnTo>
                    <a:pt x="689" y="220"/>
                  </a:lnTo>
                  <a:lnTo>
                    <a:pt x="698" y="216"/>
                  </a:lnTo>
                  <a:lnTo>
                    <a:pt x="696" y="220"/>
                  </a:lnTo>
                  <a:lnTo>
                    <a:pt x="696" y="219"/>
                  </a:lnTo>
                  <a:lnTo>
                    <a:pt x="693" y="229"/>
                  </a:lnTo>
                  <a:lnTo>
                    <a:pt x="690" y="237"/>
                  </a:lnTo>
                  <a:cubicBezTo>
                    <a:pt x="690" y="238"/>
                    <a:pt x="689" y="239"/>
                    <a:pt x="688" y="240"/>
                  </a:cubicBezTo>
                  <a:lnTo>
                    <a:pt x="686" y="242"/>
                  </a:lnTo>
                  <a:cubicBezTo>
                    <a:pt x="684" y="244"/>
                    <a:pt x="681" y="245"/>
                    <a:pt x="679" y="244"/>
                  </a:cubicBezTo>
                  <a:lnTo>
                    <a:pt x="671" y="242"/>
                  </a:lnTo>
                  <a:cubicBezTo>
                    <a:pt x="670" y="242"/>
                    <a:pt x="670" y="242"/>
                    <a:pt x="669" y="242"/>
                  </a:cubicBezTo>
                  <a:lnTo>
                    <a:pt x="650" y="234"/>
                  </a:lnTo>
                  <a:lnTo>
                    <a:pt x="630" y="222"/>
                  </a:lnTo>
                  <a:lnTo>
                    <a:pt x="622" y="216"/>
                  </a:lnTo>
                  <a:lnTo>
                    <a:pt x="628" y="217"/>
                  </a:lnTo>
                  <a:lnTo>
                    <a:pt x="619" y="219"/>
                  </a:lnTo>
                  <a:cubicBezTo>
                    <a:pt x="619" y="219"/>
                    <a:pt x="618" y="219"/>
                    <a:pt x="618" y="219"/>
                  </a:cubicBezTo>
                  <a:lnTo>
                    <a:pt x="600" y="220"/>
                  </a:lnTo>
                  <a:lnTo>
                    <a:pt x="580" y="220"/>
                  </a:lnTo>
                  <a:lnTo>
                    <a:pt x="571" y="220"/>
                  </a:lnTo>
                  <a:cubicBezTo>
                    <a:pt x="568" y="220"/>
                    <a:pt x="565" y="218"/>
                    <a:pt x="564" y="215"/>
                  </a:cubicBezTo>
                  <a:lnTo>
                    <a:pt x="562" y="208"/>
                  </a:lnTo>
                  <a:lnTo>
                    <a:pt x="558" y="191"/>
                  </a:lnTo>
                  <a:lnTo>
                    <a:pt x="553" y="176"/>
                  </a:lnTo>
                  <a:lnTo>
                    <a:pt x="551" y="169"/>
                  </a:lnTo>
                  <a:lnTo>
                    <a:pt x="562" y="174"/>
                  </a:lnTo>
                  <a:lnTo>
                    <a:pt x="554" y="178"/>
                  </a:lnTo>
                  <a:lnTo>
                    <a:pt x="537" y="187"/>
                  </a:lnTo>
                  <a:lnTo>
                    <a:pt x="519" y="196"/>
                  </a:lnTo>
                  <a:cubicBezTo>
                    <a:pt x="518" y="196"/>
                    <a:pt x="517" y="196"/>
                    <a:pt x="516" y="196"/>
                  </a:cubicBezTo>
                  <a:lnTo>
                    <a:pt x="508" y="197"/>
                  </a:lnTo>
                  <a:cubicBezTo>
                    <a:pt x="504" y="198"/>
                    <a:pt x="500" y="195"/>
                    <a:pt x="500" y="191"/>
                  </a:cubicBezTo>
                  <a:lnTo>
                    <a:pt x="499" y="185"/>
                  </a:lnTo>
                  <a:lnTo>
                    <a:pt x="496" y="165"/>
                  </a:lnTo>
                  <a:lnTo>
                    <a:pt x="491" y="136"/>
                  </a:lnTo>
                  <a:lnTo>
                    <a:pt x="487" y="101"/>
                  </a:lnTo>
                  <a:lnTo>
                    <a:pt x="482" y="69"/>
                  </a:lnTo>
                  <a:lnTo>
                    <a:pt x="477" y="39"/>
                  </a:lnTo>
                  <a:lnTo>
                    <a:pt x="474" y="18"/>
                  </a:lnTo>
                  <a:lnTo>
                    <a:pt x="473" y="9"/>
                  </a:lnTo>
                  <a:lnTo>
                    <a:pt x="480" y="16"/>
                  </a:lnTo>
                  <a:lnTo>
                    <a:pt x="444" y="16"/>
                  </a:lnTo>
                  <a:lnTo>
                    <a:pt x="452" y="10"/>
                  </a:lnTo>
                  <a:lnTo>
                    <a:pt x="411" y="201"/>
                  </a:lnTo>
                  <a:cubicBezTo>
                    <a:pt x="411" y="204"/>
                    <a:pt x="408" y="207"/>
                    <a:pt x="405" y="207"/>
                  </a:cubicBezTo>
                  <a:lnTo>
                    <a:pt x="400" y="208"/>
                  </a:lnTo>
                  <a:lnTo>
                    <a:pt x="389" y="210"/>
                  </a:lnTo>
                  <a:lnTo>
                    <a:pt x="377" y="211"/>
                  </a:lnTo>
                  <a:lnTo>
                    <a:pt x="373" y="212"/>
                  </a:lnTo>
                  <a:cubicBezTo>
                    <a:pt x="371" y="213"/>
                    <a:pt x="369" y="212"/>
                    <a:pt x="368" y="212"/>
                  </a:cubicBezTo>
                  <a:lnTo>
                    <a:pt x="362" y="209"/>
                  </a:lnTo>
                  <a:lnTo>
                    <a:pt x="348" y="203"/>
                  </a:lnTo>
                  <a:lnTo>
                    <a:pt x="334" y="196"/>
                  </a:lnTo>
                  <a:lnTo>
                    <a:pt x="328" y="193"/>
                  </a:lnTo>
                  <a:cubicBezTo>
                    <a:pt x="326" y="192"/>
                    <a:pt x="324" y="190"/>
                    <a:pt x="324" y="188"/>
                  </a:cubicBezTo>
                  <a:lnTo>
                    <a:pt x="296" y="100"/>
                  </a:lnTo>
                  <a:close/>
                  <a:moveTo>
                    <a:pt x="339" y="183"/>
                  </a:moveTo>
                  <a:lnTo>
                    <a:pt x="335" y="178"/>
                  </a:lnTo>
                  <a:lnTo>
                    <a:pt x="341" y="181"/>
                  </a:lnTo>
                  <a:lnTo>
                    <a:pt x="355" y="188"/>
                  </a:lnTo>
                  <a:lnTo>
                    <a:pt x="369" y="194"/>
                  </a:lnTo>
                  <a:lnTo>
                    <a:pt x="375" y="197"/>
                  </a:lnTo>
                  <a:lnTo>
                    <a:pt x="370" y="197"/>
                  </a:lnTo>
                  <a:lnTo>
                    <a:pt x="376" y="195"/>
                  </a:lnTo>
                  <a:lnTo>
                    <a:pt x="386" y="195"/>
                  </a:lnTo>
                  <a:lnTo>
                    <a:pt x="397" y="193"/>
                  </a:lnTo>
                  <a:lnTo>
                    <a:pt x="402" y="192"/>
                  </a:lnTo>
                  <a:lnTo>
                    <a:pt x="396" y="198"/>
                  </a:lnTo>
                  <a:lnTo>
                    <a:pt x="437" y="7"/>
                  </a:lnTo>
                  <a:cubicBezTo>
                    <a:pt x="437" y="3"/>
                    <a:pt x="441" y="0"/>
                    <a:pt x="444" y="0"/>
                  </a:cubicBezTo>
                  <a:lnTo>
                    <a:pt x="480" y="0"/>
                  </a:lnTo>
                  <a:cubicBezTo>
                    <a:pt x="485" y="0"/>
                    <a:pt x="488" y="3"/>
                    <a:pt x="488" y="7"/>
                  </a:cubicBezTo>
                  <a:lnTo>
                    <a:pt x="489" y="15"/>
                  </a:lnTo>
                  <a:lnTo>
                    <a:pt x="492" y="36"/>
                  </a:lnTo>
                  <a:lnTo>
                    <a:pt x="497" y="66"/>
                  </a:lnTo>
                  <a:lnTo>
                    <a:pt x="502" y="100"/>
                  </a:lnTo>
                  <a:lnTo>
                    <a:pt x="506" y="133"/>
                  </a:lnTo>
                  <a:lnTo>
                    <a:pt x="511" y="162"/>
                  </a:lnTo>
                  <a:lnTo>
                    <a:pt x="514" y="182"/>
                  </a:lnTo>
                  <a:lnTo>
                    <a:pt x="515" y="188"/>
                  </a:lnTo>
                  <a:lnTo>
                    <a:pt x="506" y="182"/>
                  </a:lnTo>
                  <a:lnTo>
                    <a:pt x="514" y="181"/>
                  </a:lnTo>
                  <a:lnTo>
                    <a:pt x="512" y="181"/>
                  </a:lnTo>
                  <a:lnTo>
                    <a:pt x="530" y="172"/>
                  </a:lnTo>
                  <a:lnTo>
                    <a:pt x="547" y="163"/>
                  </a:lnTo>
                  <a:lnTo>
                    <a:pt x="555" y="159"/>
                  </a:lnTo>
                  <a:cubicBezTo>
                    <a:pt x="557" y="158"/>
                    <a:pt x="560" y="158"/>
                    <a:pt x="562" y="159"/>
                  </a:cubicBezTo>
                  <a:cubicBezTo>
                    <a:pt x="564" y="160"/>
                    <a:pt x="566" y="162"/>
                    <a:pt x="566" y="164"/>
                  </a:cubicBezTo>
                  <a:lnTo>
                    <a:pt x="568" y="171"/>
                  </a:lnTo>
                  <a:lnTo>
                    <a:pt x="573" y="188"/>
                  </a:lnTo>
                  <a:lnTo>
                    <a:pt x="577" y="203"/>
                  </a:lnTo>
                  <a:lnTo>
                    <a:pt x="579" y="210"/>
                  </a:lnTo>
                  <a:lnTo>
                    <a:pt x="571" y="204"/>
                  </a:lnTo>
                  <a:lnTo>
                    <a:pt x="580" y="204"/>
                  </a:lnTo>
                  <a:lnTo>
                    <a:pt x="599" y="204"/>
                  </a:lnTo>
                  <a:lnTo>
                    <a:pt x="617" y="203"/>
                  </a:lnTo>
                  <a:lnTo>
                    <a:pt x="616" y="204"/>
                  </a:lnTo>
                  <a:lnTo>
                    <a:pt x="625" y="202"/>
                  </a:lnTo>
                  <a:cubicBezTo>
                    <a:pt x="627" y="201"/>
                    <a:pt x="629" y="202"/>
                    <a:pt x="631" y="203"/>
                  </a:cubicBezTo>
                  <a:lnTo>
                    <a:pt x="638" y="209"/>
                  </a:lnTo>
                  <a:lnTo>
                    <a:pt x="657" y="219"/>
                  </a:lnTo>
                  <a:lnTo>
                    <a:pt x="676" y="227"/>
                  </a:lnTo>
                  <a:lnTo>
                    <a:pt x="674" y="227"/>
                  </a:lnTo>
                  <a:lnTo>
                    <a:pt x="682" y="229"/>
                  </a:lnTo>
                  <a:lnTo>
                    <a:pt x="675" y="231"/>
                  </a:lnTo>
                  <a:lnTo>
                    <a:pt x="677" y="229"/>
                  </a:lnTo>
                  <a:lnTo>
                    <a:pt x="675" y="232"/>
                  </a:lnTo>
                  <a:lnTo>
                    <a:pt x="678" y="224"/>
                  </a:lnTo>
                  <a:lnTo>
                    <a:pt x="681" y="214"/>
                  </a:lnTo>
                  <a:cubicBezTo>
                    <a:pt x="681" y="214"/>
                    <a:pt x="681" y="213"/>
                    <a:pt x="681" y="213"/>
                  </a:cubicBezTo>
                  <a:lnTo>
                    <a:pt x="683" y="209"/>
                  </a:lnTo>
                  <a:cubicBezTo>
                    <a:pt x="685" y="206"/>
                    <a:pt x="689" y="204"/>
                    <a:pt x="692" y="205"/>
                  </a:cubicBezTo>
                  <a:lnTo>
                    <a:pt x="701" y="207"/>
                  </a:lnTo>
                  <a:lnTo>
                    <a:pt x="718" y="213"/>
                  </a:lnTo>
                  <a:lnTo>
                    <a:pt x="733" y="218"/>
                  </a:lnTo>
                  <a:lnTo>
                    <a:pt x="741" y="220"/>
                  </a:lnTo>
                  <a:cubicBezTo>
                    <a:pt x="745" y="221"/>
                    <a:pt x="748" y="224"/>
                    <a:pt x="747" y="228"/>
                  </a:cubicBezTo>
                  <a:lnTo>
                    <a:pt x="746" y="237"/>
                  </a:lnTo>
                  <a:lnTo>
                    <a:pt x="743" y="254"/>
                  </a:lnTo>
                  <a:lnTo>
                    <a:pt x="739" y="270"/>
                  </a:lnTo>
                  <a:lnTo>
                    <a:pt x="738" y="277"/>
                  </a:lnTo>
                  <a:lnTo>
                    <a:pt x="738" y="280"/>
                  </a:lnTo>
                  <a:lnTo>
                    <a:pt x="738" y="291"/>
                  </a:lnTo>
                  <a:lnTo>
                    <a:pt x="737" y="324"/>
                  </a:lnTo>
                  <a:lnTo>
                    <a:pt x="736" y="372"/>
                  </a:lnTo>
                  <a:lnTo>
                    <a:pt x="735" y="425"/>
                  </a:lnTo>
                  <a:lnTo>
                    <a:pt x="735" y="480"/>
                  </a:lnTo>
                  <a:lnTo>
                    <a:pt x="734" y="527"/>
                  </a:lnTo>
                  <a:lnTo>
                    <a:pt x="733" y="559"/>
                  </a:lnTo>
                  <a:lnTo>
                    <a:pt x="733" y="567"/>
                  </a:lnTo>
                  <a:lnTo>
                    <a:pt x="733" y="570"/>
                  </a:lnTo>
                  <a:cubicBezTo>
                    <a:pt x="733" y="573"/>
                    <a:pt x="732" y="576"/>
                    <a:pt x="729" y="578"/>
                  </a:cubicBezTo>
                  <a:lnTo>
                    <a:pt x="725" y="580"/>
                  </a:lnTo>
                  <a:cubicBezTo>
                    <a:pt x="725" y="580"/>
                    <a:pt x="724" y="580"/>
                    <a:pt x="724" y="580"/>
                  </a:cubicBezTo>
                  <a:lnTo>
                    <a:pt x="713" y="583"/>
                  </a:lnTo>
                  <a:lnTo>
                    <a:pt x="682" y="589"/>
                  </a:lnTo>
                  <a:lnTo>
                    <a:pt x="650" y="595"/>
                  </a:lnTo>
                  <a:lnTo>
                    <a:pt x="640" y="596"/>
                  </a:lnTo>
                  <a:lnTo>
                    <a:pt x="641" y="596"/>
                  </a:lnTo>
                  <a:lnTo>
                    <a:pt x="637" y="597"/>
                  </a:lnTo>
                  <a:lnTo>
                    <a:pt x="643" y="589"/>
                  </a:lnTo>
                  <a:lnTo>
                    <a:pt x="643" y="595"/>
                  </a:lnTo>
                  <a:lnTo>
                    <a:pt x="643" y="609"/>
                  </a:lnTo>
                  <a:lnTo>
                    <a:pt x="643" y="653"/>
                  </a:lnTo>
                  <a:lnTo>
                    <a:pt x="643" y="677"/>
                  </a:lnTo>
                  <a:lnTo>
                    <a:pt x="643" y="697"/>
                  </a:lnTo>
                  <a:lnTo>
                    <a:pt x="643" y="710"/>
                  </a:lnTo>
                  <a:lnTo>
                    <a:pt x="643" y="714"/>
                  </a:lnTo>
                  <a:lnTo>
                    <a:pt x="643" y="711"/>
                  </a:lnTo>
                  <a:lnTo>
                    <a:pt x="646" y="718"/>
                  </a:lnTo>
                  <a:lnTo>
                    <a:pt x="653" y="732"/>
                  </a:lnTo>
                  <a:lnTo>
                    <a:pt x="675" y="775"/>
                  </a:lnTo>
                  <a:lnTo>
                    <a:pt x="696" y="815"/>
                  </a:lnTo>
                  <a:lnTo>
                    <a:pt x="703" y="828"/>
                  </a:lnTo>
                  <a:lnTo>
                    <a:pt x="702" y="827"/>
                  </a:lnTo>
                  <a:lnTo>
                    <a:pt x="705" y="831"/>
                  </a:lnTo>
                  <a:cubicBezTo>
                    <a:pt x="707" y="833"/>
                    <a:pt x="707" y="836"/>
                    <a:pt x="706" y="839"/>
                  </a:cubicBezTo>
                  <a:lnTo>
                    <a:pt x="703" y="846"/>
                  </a:lnTo>
                  <a:lnTo>
                    <a:pt x="696" y="861"/>
                  </a:lnTo>
                  <a:lnTo>
                    <a:pt x="675" y="906"/>
                  </a:lnTo>
                  <a:lnTo>
                    <a:pt x="663" y="930"/>
                  </a:lnTo>
                  <a:lnTo>
                    <a:pt x="653" y="950"/>
                  </a:lnTo>
                  <a:lnTo>
                    <a:pt x="646" y="964"/>
                  </a:lnTo>
                  <a:cubicBezTo>
                    <a:pt x="645" y="964"/>
                    <a:pt x="645" y="965"/>
                    <a:pt x="645" y="965"/>
                  </a:cubicBezTo>
                  <a:lnTo>
                    <a:pt x="642" y="969"/>
                  </a:lnTo>
                  <a:cubicBezTo>
                    <a:pt x="639" y="973"/>
                    <a:pt x="635" y="973"/>
                    <a:pt x="631" y="971"/>
                  </a:cubicBezTo>
                  <a:lnTo>
                    <a:pt x="621" y="965"/>
                  </a:lnTo>
                  <a:cubicBezTo>
                    <a:pt x="621" y="965"/>
                    <a:pt x="621" y="965"/>
                    <a:pt x="620" y="965"/>
                  </a:cubicBezTo>
                  <a:lnTo>
                    <a:pt x="598" y="947"/>
                  </a:lnTo>
                  <a:lnTo>
                    <a:pt x="576" y="928"/>
                  </a:lnTo>
                  <a:lnTo>
                    <a:pt x="566" y="919"/>
                  </a:lnTo>
                  <a:lnTo>
                    <a:pt x="576" y="920"/>
                  </a:lnTo>
                  <a:lnTo>
                    <a:pt x="574" y="921"/>
                  </a:lnTo>
                  <a:lnTo>
                    <a:pt x="565" y="929"/>
                  </a:lnTo>
                  <a:lnTo>
                    <a:pt x="540" y="947"/>
                  </a:lnTo>
                  <a:lnTo>
                    <a:pt x="515" y="965"/>
                  </a:lnTo>
                  <a:lnTo>
                    <a:pt x="507" y="970"/>
                  </a:lnTo>
                  <a:cubicBezTo>
                    <a:pt x="506" y="971"/>
                    <a:pt x="506" y="971"/>
                    <a:pt x="505" y="971"/>
                  </a:cubicBezTo>
                  <a:lnTo>
                    <a:pt x="502" y="972"/>
                  </a:lnTo>
                  <a:cubicBezTo>
                    <a:pt x="498" y="973"/>
                    <a:pt x="493" y="971"/>
                    <a:pt x="492" y="967"/>
                  </a:cubicBezTo>
                  <a:lnTo>
                    <a:pt x="491" y="964"/>
                  </a:lnTo>
                  <a:lnTo>
                    <a:pt x="488" y="956"/>
                  </a:lnTo>
                  <a:lnTo>
                    <a:pt x="478" y="924"/>
                  </a:lnTo>
                  <a:lnTo>
                    <a:pt x="463" y="878"/>
                  </a:lnTo>
                  <a:lnTo>
                    <a:pt x="446" y="824"/>
                  </a:lnTo>
                  <a:lnTo>
                    <a:pt x="430" y="771"/>
                  </a:lnTo>
                  <a:lnTo>
                    <a:pt x="415" y="723"/>
                  </a:lnTo>
                  <a:lnTo>
                    <a:pt x="405" y="689"/>
                  </a:lnTo>
                  <a:lnTo>
                    <a:pt x="402" y="678"/>
                  </a:lnTo>
                  <a:lnTo>
                    <a:pt x="401" y="674"/>
                  </a:lnTo>
                  <a:cubicBezTo>
                    <a:pt x="401" y="674"/>
                    <a:pt x="400" y="673"/>
                    <a:pt x="400" y="672"/>
                  </a:cubicBezTo>
                  <a:lnTo>
                    <a:pt x="400" y="666"/>
                  </a:lnTo>
                  <a:lnTo>
                    <a:pt x="401" y="648"/>
                  </a:lnTo>
                  <a:lnTo>
                    <a:pt x="401" y="621"/>
                  </a:lnTo>
                  <a:lnTo>
                    <a:pt x="402" y="590"/>
                  </a:lnTo>
                  <a:lnTo>
                    <a:pt x="403" y="559"/>
                  </a:lnTo>
                  <a:lnTo>
                    <a:pt x="403" y="532"/>
                  </a:lnTo>
                  <a:lnTo>
                    <a:pt x="404" y="512"/>
                  </a:lnTo>
                  <a:lnTo>
                    <a:pt x="404" y="505"/>
                  </a:lnTo>
                  <a:lnTo>
                    <a:pt x="406" y="510"/>
                  </a:lnTo>
                  <a:lnTo>
                    <a:pt x="403" y="505"/>
                  </a:lnTo>
                  <a:lnTo>
                    <a:pt x="403" y="506"/>
                  </a:lnTo>
                  <a:lnTo>
                    <a:pt x="393" y="493"/>
                  </a:lnTo>
                  <a:lnTo>
                    <a:pt x="366" y="457"/>
                  </a:lnTo>
                  <a:lnTo>
                    <a:pt x="338" y="421"/>
                  </a:lnTo>
                  <a:lnTo>
                    <a:pt x="328" y="409"/>
                  </a:lnTo>
                  <a:cubicBezTo>
                    <a:pt x="328" y="408"/>
                    <a:pt x="328" y="408"/>
                    <a:pt x="328" y="408"/>
                  </a:cubicBezTo>
                  <a:lnTo>
                    <a:pt x="325" y="403"/>
                  </a:lnTo>
                  <a:lnTo>
                    <a:pt x="331" y="406"/>
                  </a:lnTo>
                  <a:lnTo>
                    <a:pt x="329" y="406"/>
                  </a:lnTo>
                  <a:lnTo>
                    <a:pt x="321" y="407"/>
                  </a:lnTo>
                  <a:lnTo>
                    <a:pt x="296" y="410"/>
                  </a:lnTo>
                  <a:lnTo>
                    <a:pt x="271" y="412"/>
                  </a:lnTo>
                  <a:lnTo>
                    <a:pt x="264" y="412"/>
                  </a:lnTo>
                  <a:cubicBezTo>
                    <a:pt x="263" y="412"/>
                    <a:pt x="262" y="412"/>
                    <a:pt x="261" y="412"/>
                  </a:cubicBezTo>
                  <a:lnTo>
                    <a:pt x="259" y="411"/>
                  </a:lnTo>
                  <a:lnTo>
                    <a:pt x="270" y="405"/>
                  </a:lnTo>
                  <a:lnTo>
                    <a:pt x="268" y="415"/>
                  </a:lnTo>
                  <a:lnTo>
                    <a:pt x="263" y="433"/>
                  </a:lnTo>
                  <a:lnTo>
                    <a:pt x="258" y="460"/>
                  </a:lnTo>
                  <a:lnTo>
                    <a:pt x="253" y="490"/>
                  </a:lnTo>
                  <a:lnTo>
                    <a:pt x="248" y="520"/>
                  </a:lnTo>
                  <a:lnTo>
                    <a:pt x="243" y="545"/>
                  </a:lnTo>
                  <a:lnTo>
                    <a:pt x="240" y="562"/>
                  </a:lnTo>
                  <a:lnTo>
                    <a:pt x="239" y="568"/>
                  </a:lnTo>
                  <a:lnTo>
                    <a:pt x="236" y="580"/>
                  </a:lnTo>
                  <a:lnTo>
                    <a:pt x="230" y="605"/>
                  </a:lnTo>
                  <a:lnTo>
                    <a:pt x="223" y="627"/>
                  </a:lnTo>
                  <a:lnTo>
                    <a:pt x="220" y="637"/>
                  </a:lnTo>
                  <a:cubicBezTo>
                    <a:pt x="219" y="639"/>
                    <a:pt x="217" y="642"/>
                    <a:pt x="214" y="642"/>
                  </a:cubicBezTo>
                  <a:cubicBezTo>
                    <a:pt x="212" y="643"/>
                    <a:pt x="209" y="642"/>
                    <a:pt x="207" y="640"/>
                  </a:cubicBezTo>
                  <a:lnTo>
                    <a:pt x="198" y="631"/>
                  </a:lnTo>
                  <a:lnTo>
                    <a:pt x="174" y="606"/>
                  </a:lnTo>
                  <a:lnTo>
                    <a:pt x="141" y="571"/>
                  </a:lnTo>
                  <a:lnTo>
                    <a:pt x="103" y="532"/>
                  </a:lnTo>
                  <a:lnTo>
                    <a:pt x="65" y="492"/>
                  </a:lnTo>
                  <a:lnTo>
                    <a:pt x="33" y="457"/>
                  </a:lnTo>
                  <a:lnTo>
                    <a:pt x="9" y="431"/>
                  </a:lnTo>
                  <a:lnTo>
                    <a:pt x="2" y="422"/>
                  </a:lnTo>
                  <a:cubicBezTo>
                    <a:pt x="1" y="421"/>
                    <a:pt x="0" y="418"/>
                    <a:pt x="1" y="416"/>
                  </a:cubicBezTo>
                  <a:lnTo>
                    <a:pt x="2" y="409"/>
                  </a:lnTo>
                  <a:cubicBezTo>
                    <a:pt x="2" y="409"/>
                    <a:pt x="2" y="408"/>
                    <a:pt x="2" y="408"/>
                  </a:cubicBezTo>
                  <a:lnTo>
                    <a:pt x="8" y="391"/>
                  </a:lnTo>
                  <a:lnTo>
                    <a:pt x="16" y="367"/>
                  </a:lnTo>
                  <a:lnTo>
                    <a:pt x="27" y="339"/>
                  </a:lnTo>
                  <a:lnTo>
                    <a:pt x="38" y="309"/>
                  </a:lnTo>
                  <a:lnTo>
                    <a:pt x="48" y="285"/>
                  </a:lnTo>
                  <a:lnTo>
                    <a:pt x="57" y="267"/>
                  </a:lnTo>
                  <a:lnTo>
                    <a:pt x="61" y="260"/>
                  </a:lnTo>
                  <a:cubicBezTo>
                    <a:pt x="61" y="259"/>
                    <a:pt x="62" y="258"/>
                    <a:pt x="63" y="258"/>
                  </a:cubicBezTo>
                  <a:lnTo>
                    <a:pt x="236" y="160"/>
                  </a:lnTo>
                  <a:lnTo>
                    <a:pt x="234" y="161"/>
                  </a:lnTo>
                  <a:lnTo>
                    <a:pt x="298" y="92"/>
                  </a:lnTo>
                  <a:cubicBezTo>
                    <a:pt x="300" y="90"/>
                    <a:pt x="302" y="89"/>
                    <a:pt x="305" y="90"/>
                  </a:cubicBezTo>
                  <a:cubicBezTo>
                    <a:pt x="308" y="90"/>
                    <a:pt x="310" y="92"/>
                    <a:pt x="311" y="95"/>
                  </a:cubicBezTo>
                  <a:lnTo>
                    <a:pt x="339" y="183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4" name="Freeform 51"/>
            <p:cNvSpPr>
              <a:spLocks/>
            </p:cNvSpPr>
            <p:nvPr/>
          </p:nvSpPr>
          <p:spPr bwMode="auto">
            <a:xfrm>
              <a:off x="3784601" y="2749550"/>
              <a:ext cx="1819275" cy="1062037"/>
            </a:xfrm>
            <a:custGeom>
              <a:avLst/>
              <a:gdLst>
                <a:gd name="T0" fmla="*/ 121 w 2816"/>
                <a:gd name="T1" fmla="*/ 1146 h 1984"/>
                <a:gd name="T2" fmla="*/ 286 w 2816"/>
                <a:gd name="T3" fmla="*/ 1058 h 1984"/>
                <a:gd name="T4" fmla="*/ 232 w 2816"/>
                <a:gd name="T5" fmla="*/ 736 h 1984"/>
                <a:gd name="T6" fmla="*/ 286 w 2816"/>
                <a:gd name="T7" fmla="*/ 615 h 1984"/>
                <a:gd name="T8" fmla="*/ 472 w 2816"/>
                <a:gd name="T9" fmla="*/ 630 h 1984"/>
                <a:gd name="T10" fmla="*/ 526 w 2816"/>
                <a:gd name="T11" fmla="*/ 663 h 1984"/>
                <a:gd name="T12" fmla="*/ 548 w 2816"/>
                <a:gd name="T13" fmla="*/ 806 h 1984"/>
                <a:gd name="T14" fmla="*/ 508 w 2816"/>
                <a:gd name="T15" fmla="*/ 947 h 1984"/>
                <a:gd name="T16" fmla="*/ 654 w 2816"/>
                <a:gd name="T17" fmla="*/ 937 h 1984"/>
                <a:gd name="T18" fmla="*/ 780 w 2816"/>
                <a:gd name="T19" fmla="*/ 839 h 1984"/>
                <a:gd name="T20" fmla="*/ 872 w 2816"/>
                <a:gd name="T21" fmla="*/ 806 h 1984"/>
                <a:gd name="T22" fmla="*/ 917 w 2816"/>
                <a:gd name="T23" fmla="*/ 695 h 1984"/>
                <a:gd name="T24" fmla="*/ 1064 w 2816"/>
                <a:gd name="T25" fmla="*/ 527 h 1984"/>
                <a:gd name="T26" fmla="*/ 927 w 2816"/>
                <a:gd name="T27" fmla="*/ 485 h 1984"/>
                <a:gd name="T28" fmla="*/ 819 w 2816"/>
                <a:gd name="T29" fmla="*/ 318 h 1984"/>
                <a:gd name="T30" fmla="*/ 1642 w 2816"/>
                <a:gd name="T31" fmla="*/ 75 h 1984"/>
                <a:gd name="T32" fmla="*/ 1598 w 2816"/>
                <a:gd name="T33" fmla="*/ 309 h 1984"/>
                <a:gd name="T34" fmla="*/ 1504 w 2816"/>
                <a:gd name="T35" fmla="*/ 387 h 1984"/>
                <a:gd name="T36" fmla="*/ 1389 w 2816"/>
                <a:gd name="T37" fmla="*/ 573 h 1984"/>
                <a:gd name="T38" fmla="*/ 1380 w 2816"/>
                <a:gd name="T39" fmla="*/ 849 h 1984"/>
                <a:gd name="T40" fmla="*/ 1535 w 2816"/>
                <a:gd name="T41" fmla="*/ 881 h 1984"/>
                <a:gd name="T42" fmla="*/ 1527 w 2816"/>
                <a:gd name="T43" fmla="*/ 728 h 1984"/>
                <a:gd name="T44" fmla="*/ 1567 w 2816"/>
                <a:gd name="T45" fmla="*/ 452 h 1984"/>
                <a:gd name="T46" fmla="*/ 1673 w 2816"/>
                <a:gd name="T47" fmla="*/ 597 h 1984"/>
                <a:gd name="T48" fmla="*/ 1775 w 2816"/>
                <a:gd name="T49" fmla="*/ 573 h 1984"/>
                <a:gd name="T50" fmla="*/ 1874 w 2816"/>
                <a:gd name="T51" fmla="*/ 509 h 1984"/>
                <a:gd name="T52" fmla="*/ 2029 w 2816"/>
                <a:gd name="T53" fmla="*/ 615 h 1984"/>
                <a:gd name="T54" fmla="*/ 2145 w 2816"/>
                <a:gd name="T55" fmla="*/ 663 h 1984"/>
                <a:gd name="T56" fmla="*/ 2269 w 2816"/>
                <a:gd name="T57" fmla="*/ 597 h 1984"/>
                <a:gd name="T58" fmla="*/ 2399 w 2816"/>
                <a:gd name="T59" fmla="*/ 630 h 1984"/>
                <a:gd name="T60" fmla="*/ 2515 w 2816"/>
                <a:gd name="T61" fmla="*/ 630 h 1984"/>
                <a:gd name="T62" fmla="*/ 2617 w 2816"/>
                <a:gd name="T63" fmla="*/ 760 h 1984"/>
                <a:gd name="T64" fmla="*/ 2772 w 2816"/>
                <a:gd name="T65" fmla="*/ 914 h 1984"/>
                <a:gd name="T66" fmla="*/ 2816 w 2816"/>
                <a:gd name="T67" fmla="*/ 1030 h 1984"/>
                <a:gd name="T68" fmla="*/ 2706 w 2816"/>
                <a:gd name="T69" fmla="*/ 1175 h 1984"/>
                <a:gd name="T70" fmla="*/ 2599 w 2816"/>
                <a:gd name="T71" fmla="*/ 1296 h 1984"/>
                <a:gd name="T72" fmla="*/ 2510 w 2816"/>
                <a:gd name="T73" fmla="*/ 1398 h 1984"/>
                <a:gd name="T74" fmla="*/ 2417 w 2816"/>
                <a:gd name="T75" fmla="*/ 1519 h 1984"/>
                <a:gd name="T76" fmla="*/ 2301 w 2816"/>
                <a:gd name="T77" fmla="*/ 1612 h 1984"/>
                <a:gd name="T78" fmla="*/ 2208 w 2816"/>
                <a:gd name="T79" fmla="*/ 1715 h 1984"/>
                <a:gd name="T80" fmla="*/ 2159 w 2816"/>
                <a:gd name="T81" fmla="*/ 1831 h 1984"/>
                <a:gd name="T82" fmla="*/ 1990 w 2816"/>
                <a:gd name="T83" fmla="*/ 1826 h 1984"/>
                <a:gd name="T84" fmla="*/ 1722 w 2816"/>
                <a:gd name="T85" fmla="*/ 1775 h 1984"/>
                <a:gd name="T86" fmla="*/ 1535 w 2816"/>
                <a:gd name="T87" fmla="*/ 1882 h 1984"/>
                <a:gd name="T88" fmla="*/ 1283 w 2816"/>
                <a:gd name="T89" fmla="*/ 1882 h 1984"/>
                <a:gd name="T90" fmla="*/ 1082 w 2816"/>
                <a:gd name="T91" fmla="*/ 1738 h 1984"/>
                <a:gd name="T92" fmla="*/ 819 w 2816"/>
                <a:gd name="T93" fmla="*/ 1826 h 1984"/>
                <a:gd name="T94" fmla="*/ 642 w 2816"/>
                <a:gd name="T95" fmla="*/ 1984 h 1984"/>
                <a:gd name="T96" fmla="*/ 579 w 2816"/>
                <a:gd name="T97" fmla="*/ 1826 h 1984"/>
                <a:gd name="T98" fmla="*/ 286 w 2816"/>
                <a:gd name="T99" fmla="*/ 1751 h 1984"/>
                <a:gd name="T100" fmla="*/ 143 w 2816"/>
                <a:gd name="T101" fmla="*/ 1617 h 1984"/>
                <a:gd name="T102" fmla="*/ 14 w 2816"/>
                <a:gd name="T103" fmla="*/ 1519 h 1984"/>
                <a:gd name="T104" fmla="*/ 5 w 2816"/>
                <a:gd name="T105" fmla="*/ 1421 h 1984"/>
                <a:gd name="T106" fmla="*/ 85 w 2816"/>
                <a:gd name="T107" fmla="*/ 1221 h 19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16"/>
                <a:gd name="T163" fmla="*/ 0 h 1984"/>
                <a:gd name="T164" fmla="*/ 2816 w 2816"/>
                <a:gd name="T165" fmla="*/ 1984 h 19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16" h="1984">
                  <a:moveTo>
                    <a:pt x="201" y="1203"/>
                  </a:moveTo>
                  <a:lnTo>
                    <a:pt x="121" y="1146"/>
                  </a:lnTo>
                  <a:lnTo>
                    <a:pt x="215" y="1058"/>
                  </a:lnTo>
                  <a:lnTo>
                    <a:pt x="286" y="1058"/>
                  </a:lnTo>
                  <a:lnTo>
                    <a:pt x="295" y="927"/>
                  </a:lnTo>
                  <a:lnTo>
                    <a:pt x="232" y="736"/>
                  </a:lnTo>
                  <a:lnTo>
                    <a:pt x="317" y="686"/>
                  </a:lnTo>
                  <a:lnTo>
                    <a:pt x="286" y="615"/>
                  </a:lnTo>
                  <a:lnTo>
                    <a:pt x="424" y="583"/>
                  </a:lnTo>
                  <a:lnTo>
                    <a:pt x="472" y="630"/>
                  </a:lnTo>
                  <a:lnTo>
                    <a:pt x="433" y="695"/>
                  </a:lnTo>
                  <a:lnTo>
                    <a:pt x="526" y="663"/>
                  </a:lnTo>
                  <a:lnTo>
                    <a:pt x="620" y="736"/>
                  </a:lnTo>
                  <a:lnTo>
                    <a:pt x="548" y="806"/>
                  </a:lnTo>
                  <a:lnTo>
                    <a:pt x="571" y="927"/>
                  </a:lnTo>
                  <a:lnTo>
                    <a:pt x="508" y="947"/>
                  </a:lnTo>
                  <a:lnTo>
                    <a:pt x="548" y="1035"/>
                  </a:lnTo>
                  <a:lnTo>
                    <a:pt x="654" y="937"/>
                  </a:lnTo>
                  <a:lnTo>
                    <a:pt x="664" y="849"/>
                  </a:lnTo>
                  <a:lnTo>
                    <a:pt x="780" y="839"/>
                  </a:lnTo>
                  <a:lnTo>
                    <a:pt x="927" y="904"/>
                  </a:lnTo>
                  <a:lnTo>
                    <a:pt x="872" y="806"/>
                  </a:lnTo>
                  <a:lnTo>
                    <a:pt x="980" y="783"/>
                  </a:lnTo>
                  <a:lnTo>
                    <a:pt x="917" y="695"/>
                  </a:lnTo>
                  <a:lnTo>
                    <a:pt x="904" y="573"/>
                  </a:lnTo>
                  <a:lnTo>
                    <a:pt x="1064" y="527"/>
                  </a:lnTo>
                  <a:lnTo>
                    <a:pt x="1042" y="477"/>
                  </a:lnTo>
                  <a:lnTo>
                    <a:pt x="927" y="485"/>
                  </a:lnTo>
                  <a:lnTo>
                    <a:pt x="842" y="462"/>
                  </a:lnTo>
                  <a:lnTo>
                    <a:pt x="819" y="318"/>
                  </a:lnTo>
                  <a:lnTo>
                    <a:pt x="1389" y="0"/>
                  </a:lnTo>
                  <a:lnTo>
                    <a:pt x="1642" y="75"/>
                  </a:lnTo>
                  <a:lnTo>
                    <a:pt x="1589" y="188"/>
                  </a:lnTo>
                  <a:lnTo>
                    <a:pt x="1598" y="309"/>
                  </a:lnTo>
                  <a:lnTo>
                    <a:pt x="1527" y="318"/>
                  </a:lnTo>
                  <a:lnTo>
                    <a:pt x="1504" y="387"/>
                  </a:lnTo>
                  <a:lnTo>
                    <a:pt x="1411" y="429"/>
                  </a:lnTo>
                  <a:lnTo>
                    <a:pt x="1389" y="573"/>
                  </a:lnTo>
                  <a:lnTo>
                    <a:pt x="1313" y="663"/>
                  </a:lnTo>
                  <a:lnTo>
                    <a:pt x="1380" y="849"/>
                  </a:lnTo>
                  <a:lnTo>
                    <a:pt x="1429" y="816"/>
                  </a:lnTo>
                  <a:lnTo>
                    <a:pt x="1535" y="881"/>
                  </a:lnTo>
                  <a:lnTo>
                    <a:pt x="1576" y="760"/>
                  </a:lnTo>
                  <a:lnTo>
                    <a:pt x="1527" y="728"/>
                  </a:lnTo>
                  <a:lnTo>
                    <a:pt x="1474" y="495"/>
                  </a:lnTo>
                  <a:lnTo>
                    <a:pt x="1567" y="452"/>
                  </a:lnTo>
                  <a:lnTo>
                    <a:pt x="1598" y="550"/>
                  </a:lnTo>
                  <a:lnTo>
                    <a:pt x="1673" y="597"/>
                  </a:lnTo>
                  <a:lnTo>
                    <a:pt x="1692" y="509"/>
                  </a:lnTo>
                  <a:lnTo>
                    <a:pt x="1775" y="573"/>
                  </a:lnTo>
                  <a:lnTo>
                    <a:pt x="1891" y="593"/>
                  </a:lnTo>
                  <a:lnTo>
                    <a:pt x="1874" y="509"/>
                  </a:lnTo>
                  <a:lnTo>
                    <a:pt x="1967" y="462"/>
                  </a:lnTo>
                  <a:lnTo>
                    <a:pt x="2029" y="615"/>
                  </a:lnTo>
                  <a:lnTo>
                    <a:pt x="2199" y="550"/>
                  </a:lnTo>
                  <a:lnTo>
                    <a:pt x="2145" y="663"/>
                  </a:lnTo>
                  <a:lnTo>
                    <a:pt x="2261" y="671"/>
                  </a:lnTo>
                  <a:lnTo>
                    <a:pt x="2269" y="597"/>
                  </a:lnTo>
                  <a:lnTo>
                    <a:pt x="2399" y="541"/>
                  </a:lnTo>
                  <a:lnTo>
                    <a:pt x="2399" y="630"/>
                  </a:lnTo>
                  <a:lnTo>
                    <a:pt x="2452" y="606"/>
                  </a:lnTo>
                  <a:lnTo>
                    <a:pt x="2515" y="630"/>
                  </a:lnTo>
                  <a:lnTo>
                    <a:pt x="2515" y="695"/>
                  </a:lnTo>
                  <a:lnTo>
                    <a:pt x="2617" y="760"/>
                  </a:lnTo>
                  <a:lnTo>
                    <a:pt x="2755" y="751"/>
                  </a:lnTo>
                  <a:lnTo>
                    <a:pt x="2772" y="914"/>
                  </a:lnTo>
                  <a:lnTo>
                    <a:pt x="2808" y="1025"/>
                  </a:lnTo>
                  <a:lnTo>
                    <a:pt x="2816" y="1030"/>
                  </a:lnTo>
                  <a:lnTo>
                    <a:pt x="2728" y="1082"/>
                  </a:lnTo>
                  <a:lnTo>
                    <a:pt x="2706" y="1175"/>
                  </a:lnTo>
                  <a:lnTo>
                    <a:pt x="2680" y="1244"/>
                  </a:lnTo>
                  <a:lnTo>
                    <a:pt x="2599" y="1296"/>
                  </a:lnTo>
                  <a:lnTo>
                    <a:pt x="2487" y="1328"/>
                  </a:lnTo>
                  <a:lnTo>
                    <a:pt x="2510" y="1398"/>
                  </a:lnTo>
                  <a:lnTo>
                    <a:pt x="2484" y="1464"/>
                  </a:lnTo>
                  <a:lnTo>
                    <a:pt x="2417" y="1519"/>
                  </a:lnTo>
                  <a:lnTo>
                    <a:pt x="2327" y="1547"/>
                  </a:lnTo>
                  <a:lnTo>
                    <a:pt x="2301" y="1612"/>
                  </a:lnTo>
                  <a:lnTo>
                    <a:pt x="2247" y="1650"/>
                  </a:lnTo>
                  <a:lnTo>
                    <a:pt x="2208" y="1715"/>
                  </a:lnTo>
                  <a:lnTo>
                    <a:pt x="2159" y="1733"/>
                  </a:lnTo>
                  <a:lnTo>
                    <a:pt x="2159" y="1831"/>
                  </a:lnTo>
                  <a:lnTo>
                    <a:pt x="2092" y="1914"/>
                  </a:lnTo>
                  <a:lnTo>
                    <a:pt x="1990" y="1826"/>
                  </a:lnTo>
                  <a:lnTo>
                    <a:pt x="1767" y="1841"/>
                  </a:lnTo>
                  <a:lnTo>
                    <a:pt x="1722" y="1775"/>
                  </a:lnTo>
                  <a:lnTo>
                    <a:pt x="1545" y="1794"/>
                  </a:lnTo>
                  <a:lnTo>
                    <a:pt x="1535" y="1882"/>
                  </a:lnTo>
                  <a:cubicBezTo>
                    <a:pt x="1535" y="1887"/>
                    <a:pt x="1380" y="1808"/>
                    <a:pt x="1380" y="1803"/>
                  </a:cubicBezTo>
                  <a:cubicBezTo>
                    <a:pt x="1380" y="1808"/>
                    <a:pt x="1283" y="1887"/>
                    <a:pt x="1283" y="1882"/>
                  </a:cubicBezTo>
                  <a:cubicBezTo>
                    <a:pt x="1283" y="1887"/>
                    <a:pt x="1095" y="1873"/>
                    <a:pt x="1095" y="1873"/>
                  </a:cubicBezTo>
                  <a:cubicBezTo>
                    <a:pt x="1095" y="1873"/>
                    <a:pt x="1082" y="1743"/>
                    <a:pt x="1082" y="1738"/>
                  </a:cubicBezTo>
                  <a:cubicBezTo>
                    <a:pt x="1082" y="1743"/>
                    <a:pt x="917" y="1798"/>
                    <a:pt x="917" y="1794"/>
                  </a:cubicBezTo>
                  <a:cubicBezTo>
                    <a:pt x="917" y="1798"/>
                    <a:pt x="819" y="1831"/>
                    <a:pt x="819" y="1826"/>
                  </a:cubicBezTo>
                  <a:cubicBezTo>
                    <a:pt x="819" y="1831"/>
                    <a:pt x="780" y="1929"/>
                    <a:pt x="780" y="1929"/>
                  </a:cubicBezTo>
                  <a:cubicBezTo>
                    <a:pt x="780" y="1929"/>
                    <a:pt x="642" y="1984"/>
                    <a:pt x="642" y="1984"/>
                  </a:cubicBezTo>
                  <a:cubicBezTo>
                    <a:pt x="642" y="1984"/>
                    <a:pt x="642" y="1906"/>
                    <a:pt x="642" y="1906"/>
                  </a:cubicBezTo>
                  <a:cubicBezTo>
                    <a:pt x="642" y="1906"/>
                    <a:pt x="579" y="1831"/>
                    <a:pt x="579" y="1826"/>
                  </a:cubicBezTo>
                  <a:cubicBezTo>
                    <a:pt x="579" y="1831"/>
                    <a:pt x="339" y="1849"/>
                    <a:pt x="339" y="1849"/>
                  </a:cubicBezTo>
                  <a:cubicBezTo>
                    <a:pt x="339" y="1849"/>
                    <a:pt x="286" y="1751"/>
                    <a:pt x="286" y="1751"/>
                  </a:cubicBezTo>
                  <a:cubicBezTo>
                    <a:pt x="286" y="1751"/>
                    <a:pt x="160" y="1766"/>
                    <a:pt x="160" y="1761"/>
                  </a:cubicBezTo>
                  <a:cubicBezTo>
                    <a:pt x="160" y="1766"/>
                    <a:pt x="138" y="1622"/>
                    <a:pt x="143" y="1617"/>
                  </a:cubicBezTo>
                  <a:cubicBezTo>
                    <a:pt x="138" y="1622"/>
                    <a:pt x="68" y="1663"/>
                    <a:pt x="68" y="1663"/>
                  </a:cubicBezTo>
                  <a:cubicBezTo>
                    <a:pt x="68" y="1663"/>
                    <a:pt x="14" y="1519"/>
                    <a:pt x="14" y="1519"/>
                  </a:cubicBezTo>
                  <a:cubicBezTo>
                    <a:pt x="14" y="1519"/>
                    <a:pt x="85" y="1477"/>
                    <a:pt x="90" y="1477"/>
                  </a:cubicBezTo>
                  <a:cubicBezTo>
                    <a:pt x="85" y="1477"/>
                    <a:pt x="0" y="1421"/>
                    <a:pt x="5" y="1421"/>
                  </a:cubicBezTo>
                  <a:cubicBezTo>
                    <a:pt x="0" y="1421"/>
                    <a:pt x="107" y="1366"/>
                    <a:pt x="107" y="1366"/>
                  </a:cubicBezTo>
                  <a:cubicBezTo>
                    <a:pt x="107" y="1366"/>
                    <a:pt x="85" y="1221"/>
                    <a:pt x="85" y="1221"/>
                  </a:cubicBezTo>
                  <a:lnTo>
                    <a:pt x="201" y="120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Freeform 52"/>
            <p:cNvSpPr>
              <a:spLocks noEditPoints="1"/>
            </p:cNvSpPr>
            <p:nvPr/>
          </p:nvSpPr>
          <p:spPr bwMode="auto">
            <a:xfrm>
              <a:off x="3783013" y="2744787"/>
              <a:ext cx="1827213" cy="1071562"/>
            </a:xfrm>
            <a:custGeom>
              <a:avLst/>
              <a:gdLst>
                <a:gd name="T0" fmla="*/ 228 w 2828"/>
                <a:gd name="T1" fmla="*/ 747 h 2001"/>
                <a:gd name="T2" fmla="*/ 434 w 2828"/>
                <a:gd name="T3" fmla="*/ 696 h 2001"/>
                <a:gd name="T4" fmla="*/ 559 w 2828"/>
                <a:gd name="T5" fmla="*/ 1040 h 2001"/>
                <a:gd name="T6" fmla="*/ 874 w 2828"/>
                <a:gd name="T7" fmla="*/ 807 h 2001"/>
                <a:gd name="T8" fmla="*/ 928 w 2828"/>
                <a:gd name="T9" fmla="*/ 501 h 2001"/>
                <a:gd name="T10" fmla="*/ 1609 w 2828"/>
                <a:gd name="T11" fmla="*/ 317 h 2001"/>
                <a:gd name="T12" fmla="*/ 1391 w 2828"/>
                <a:gd name="T13" fmla="*/ 855 h 2001"/>
                <a:gd name="T14" fmla="*/ 1567 w 2828"/>
                <a:gd name="T15" fmla="*/ 453 h 2001"/>
                <a:gd name="T16" fmla="*/ 1896 w 2828"/>
                <a:gd name="T17" fmla="*/ 594 h 2001"/>
                <a:gd name="T18" fmla="*/ 2156 w 2828"/>
                <a:gd name="T19" fmla="*/ 675 h 2001"/>
                <a:gd name="T20" fmla="*/ 2458 w 2828"/>
                <a:gd name="T21" fmla="*/ 607 h 2001"/>
                <a:gd name="T22" fmla="*/ 2816 w 2828"/>
                <a:gd name="T23" fmla="*/ 1027 h 2001"/>
                <a:gd name="T24" fmla="*/ 2498 w 2828"/>
                <a:gd name="T25" fmla="*/ 1334 h 2001"/>
                <a:gd name="T26" fmla="*/ 2257 w 2828"/>
                <a:gd name="T27" fmla="*/ 1663 h 2001"/>
                <a:gd name="T28" fmla="*/ 1771 w 2828"/>
                <a:gd name="T29" fmla="*/ 1857 h 2001"/>
                <a:gd name="T30" fmla="*/ 1486 w 2828"/>
                <a:gd name="T31" fmla="*/ 1877 h 2001"/>
                <a:gd name="T32" fmla="*/ 1295 w 2828"/>
                <a:gd name="T33" fmla="*/ 1895 h 2001"/>
                <a:gd name="T34" fmla="*/ 1091 w 2828"/>
                <a:gd name="T35" fmla="*/ 1883 h 2001"/>
                <a:gd name="T36" fmla="*/ 1036 w 2828"/>
                <a:gd name="T37" fmla="*/ 1775 h 2001"/>
                <a:gd name="T38" fmla="*/ 828 w 2828"/>
                <a:gd name="T39" fmla="*/ 1842 h 2001"/>
                <a:gd name="T40" fmla="*/ 765 w 2828"/>
                <a:gd name="T41" fmla="*/ 1954 h 2001"/>
                <a:gd name="T42" fmla="*/ 637 w 2828"/>
                <a:gd name="T43" fmla="*/ 1926 h 2001"/>
                <a:gd name="T44" fmla="*/ 547 w 2828"/>
                <a:gd name="T45" fmla="*/ 1848 h 2001"/>
                <a:gd name="T46" fmla="*/ 284 w 2828"/>
                <a:gd name="T47" fmla="*/ 1767 h 2001"/>
                <a:gd name="T48" fmla="*/ 153 w 2828"/>
                <a:gd name="T49" fmla="*/ 1751 h 2001"/>
                <a:gd name="T50" fmla="*/ 87 w 2828"/>
                <a:gd name="T51" fmla="*/ 1672 h 2001"/>
                <a:gd name="T52" fmla="*/ 10 w 2828"/>
                <a:gd name="T53" fmla="*/ 1530 h 2001"/>
                <a:gd name="T54" fmla="*/ 43 w 2828"/>
                <a:gd name="T55" fmla="*/ 1464 h 2001"/>
                <a:gd name="T56" fmla="*/ 107 w 2828"/>
                <a:gd name="T57" fmla="*/ 1367 h 2001"/>
                <a:gd name="T58" fmla="*/ 203 w 2828"/>
                <a:gd name="T59" fmla="*/ 1204 h 2001"/>
                <a:gd name="T60" fmla="*/ 108 w 2828"/>
                <a:gd name="T61" fmla="*/ 1384 h 2001"/>
                <a:gd name="T62" fmla="*/ 93 w 2828"/>
                <a:gd name="T63" fmla="*/ 1477 h 2001"/>
                <a:gd name="T64" fmla="*/ 27 w 2828"/>
                <a:gd name="T65" fmla="*/ 1531 h 2001"/>
                <a:gd name="T66" fmla="*/ 128 w 2828"/>
                <a:gd name="T67" fmla="*/ 1628 h 2001"/>
                <a:gd name="T68" fmla="*/ 170 w 2828"/>
                <a:gd name="T69" fmla="*/ 1763 h 2001"/>
                <a:gd name="T70" fmla="*/ 304 w 2828"/>
                <a:gd name="T71" fmla="*/ 1771 h 2001"/>
                <a:gd name="T72" fmla="*/ 571 w 2828"/>
                <a:gd name="T73" fmla="*/ 1829 h 2001"/>
                <a:gd name="T74" fmla="*/ 653 w 2828"/>
                <a:gd name="T75" fmla="*/ 1953 h 2001"/>
                <a:gd name="T76" fmla="*/ 781 w 2828"/>
                <a:gd name="T77" fmla="*/ 1930 h 2001"/>
                <a:gd name="T78" fmla="*/ 869 w 2828"/>
                <a:gd name="T79" fmla="*/ 1814 h 2001"/>
                <a:gd name="T80" fmla="*/ 1076 w 2828"/>
                <a:gd name="T81" fmla="*/ 1743 h 2001"/>
                <a:gd name="T82" fmla="*/ 1099 w 2828"/>
                <a:gd name="T83" fmla="*/ 1874 h 2001"/>
                <a:gd name="T84" fmla="*/ 1297 w 2828"/>
                <a:gd name="T85" fmla="*/ 1874 h 2001"/>
                <a:gd name="T86" fmla="*/ 1518 w 2828"/>
                <a:gd name="T87" fmla="*/ 1873 h 2001"/>
                <a:gd name="T88" fmla="*/ 1999 w 2828"/>
                <a:gd name="T89" fmla="*/ 1828 h 2001"/>
                <a:gd name="T90" fmla="*/ 2297 w 2828"/>
                <a:gd name="T91" fmla="*/ 1617 h 2001"/>
                <a:gd name="T92" fmla="*/ 2600 w 2828"/>
                <a:gd name="T93" fmla="*/ 1297 h 2001"/>
                <a:gd name="T94" fmla="*/ 2767 w 2828"/>
                <a:gd name="T95" fmla="*/ 923 h 2001"/>
                <a:gd name="T96" fmla="*/ 2398 w 2828"/>
                <a:gd name="T97" fmla="*/ 645 h 2001"/>
                <a:gd name="T98" fmla="*/ 2205 w 2828"/>
                <a:gd name="T99" fmla="*/ 566 h 2001"/>
                <a:gd name="T100" fmla="*/ 1691 w 2828"/>
                <a:gd name="T101" fmla="*/ 524 h 2001"/>
                <a:gd name="T102" fmla="*/ 1535 w 2828"/>
                <a:gd name="T103" fmla="*/ 730 h 2001"/>
                <a:gd name="T104" fmla="*/ 1310 w 2828"/>
                <a:gd name="T105" fmla="*/ 666 h 2001"/>
                <a:gd name="T106" fmla="*/ 1585 w 2828"/>
                <a:gd name="T107" fmla="*/ 193 h 2001"/>
                <a:gd name="T108" fmla="*/ 1053 w 2828"/>
                <a:gd name="T109" fmla="*/ 482 h 2001"/>
                <a:gd name="T110" fmla="*/ 882 w 2828"/>
                <a:gd name="T111" fmla="*/ 811 h 2001"/>
                <a:gd name="T112" fmla="*/ 544 w 2828"/>
                <a:gd name="T113" fmla="*/ 1047 h 2001"/>
                <a:gd name="T114" fmla="*/ 439 w 2828"/>
                <a:gd name="T115" fmla="*/ 711 h 2001"/>
                <a:gd name="T116" fmla="*/ 243 w 2828"/>
                <a:gd name="T117" fmla="*/ 742 h 2001"/>
                <a:gd name="T118" fmla="*/ 90 w 2828"/>
                <a:gd name="T119" fmla="*/ 1237 h 20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28"/>
                <a:gd name="T181" fmla="*/ 0 h 2001"/>
                <a:gd name="T182" fmla="*/ 2828 w 2828"/>
                <a:gd name="T183" fmla="*/ 2001 h 20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28" h="2001">
                  <a:moveTo>
                    <a:pt x="203" y="1204"/>
                  </a:moveTo>
                  <a:lnTo>
                    <a:pt x="200" y="1218"/>
                  </a:lnTo>
                  <a:lnTo>
                    <a:pt x="120" y="1161"/>
                  </a:lnTo>
                  <a:cubicBezTo>
                    <a:pt x="118" y="1160"/>
                    <a:pt x="117" y="1157"/>
                    <a:pt x="116" y="1155"/>
                  </a:cubicBezTo>
                  <a:cubicBezTo>
                    <a:pt x="116" y="1153"/>
                    <a:pt x="117" y="1150"/>
                    <a:pt x="119" y="1149"/>
                  </a:cubicBezTo>
                  <a:lnTo>
                    <a:pt x="213" y="1061"/>
                  </a:lnTo>
                  <a:cubicBezTo>
                    <a:pt x="214" y="1059"/>
                    <a:pt x="216" y="1058"/>
                    <a:pt x="218" y="1058"/>
                  </a:cubicBezTo>
                  <a:lnTo>
                    <a:pt x="289" y="1058"/>
                  </a:lnTo>
                  <a:lnTo>
                    <a:pt x="281" y="1066"/>
                  </a:lnTo>
                  <a:lnTo>
                    <a:pt x="290" y="935"/>
                  </a:lnTo>
                  <a:lnTo>
                    <a:pt x="291" y="938"/>
                  </a:lnTo>
                  <a:lnTo>
                    <a:pt x="228" y="747"/>
                  </a:lnTo>
                  <a:cubicBezTo>
                    <a:pt x="227" y="743"/>
                    <a:pt x="228" y="739"/>
                    <a:pt x="231" y="738"/>
                  </a:cubicBezTo>
                  <a:lnTo>
                    <a:pt x="316" y="688"/>
                  </a:lnTo>
                  <a:lnTo>
                    <a:pt x="313" y="698"/>
                  </a:lnTo>
                  <a:lnTo>
                    <a:pt x="282" y="627"/>
                  </a:lnTo>
                  <a:cubicBezTo>
                    <a:pt x="281" y="624"/>
                    <a:pt x="281" y="622"/>
                    <a:pt x="282" y="620"/>
                  </a:cubicBezTo>
                  <a:cubicBezTo>
                    <a:pt x="283" y="618"/>
                    <a:pt x="285" y="616"/>
                    <a:pt x="288" y="616"/>
                  </a:cubicBezTo>
                  <a:lnTo>
                    <a:pt x="426" y="584"/>
                  </a:lnTo>
                  <a:cubicBezTo>
                    <a:pt x="428" y="583"/>
                    <a:pt x="431" y="584"/>
                    <a:pt x="433" y="586"/>
                  </a:cubicBezTo>
                  <a:lnTo>
                    <a:pt x="481" y="633"/>
                  </a:lnTo>
                  <a:cubicBezTo>
                    <a:pt x="484" y="635"/>
                    <a:pt x="484" y="639"/>
                    <a:pt x="482" y="643"/>
                  </a:cubicBezTo>
                  <a:lnTo>
                    <a:pt x="443" y="708"/>
                  </a:lnTo>
                  <a:lnTo>
                    <a:pt x="434" y="696"/>
                  </a:lnTo>
                  <a:lnTo>
                    <a:pt x="527" y="664"/>
                  </a:lnTo>
                  <a:cubicBezTo>
                    <a:pt x="529" y="663"/>
                    <a:pt x="532" y="663"/>
                    <a:pt x="534" y="665"/>
                  </a:cubicBezTo>
                  <a:lnTo>
                    <a:pt x="628" y="738"/>
                  </a:lnTo>
                  <a:cubicBezTo>
                    <a:pt x="630" y="740"/>
                    <a:pt x="631" y="742"/>
                    <a:pt x="631" y="744"/>
                  </a:cubicBezTo>
                  <a:cubicBezTo>
                    <a:pt x="632" y="746"/>
                    <a:pt x="631" y="749"/>
                    <a:pt x="629" y="750"/>
                  </a:cubicBezTo>
                  <a:lnTo>
                    <a:pt x="557" y="820"/>
                  </a:lnTo>
                  <a:lnTo>
                    <a:pt x="559" y="813"/>
                  </a:lnTo>
                  <a:lnTo>
                    <a:pt x="582" y="934"/>
                  </a:lnTo>
                  <a:cubicBezTo>
                    <a:pt x="583" y="938"/>
                    <a:pt x="581" y="942"/>
                    <a:pt x="577" y="943"/>
                  </a:cubicBezTo>
                  <a:lnTo>
                    <a:pt x="514" y="963"/>
                  </a:lnTo>
                  <a:lnTo>
                    <a:pt x="519" y="952"/>
                  </a:lnTo>
                  <a:lnTo>
                    <a:pt x="559" y="1040"/>
                  </a:lnTo>
                  <a:lnTo>
                    <a:pt x="546" y="1038"/>
                  </a:lnTo>
                  <a:lnTo>
                    <a:pt x="652" y="940"/>
                  </a:lnTo>
                  <a:lnTo>
                    <a:pt x="650" y="945"/>
                  </a:lnTo>
                  <a:lnTo>
                    <a:pt x="660" y="857"/>
                  </a:lnTo>
                  <a:cubicBezTo>
                    <a:pt x="660" y="853"/>
                    <a:pt x="663" y="850"/>
                    <a:pt x="667" y="849"/>
                  </a:cubicBezTo>
                  <a:lnTo>
                    <a:pt x="783" y="839"/>
                  </a:lnTo>
                  <a:cubicBezTo>
                    <a:pt x="784" y="839"/>
                    <a:pt x="785" y="840"/>
                    <a:pt x="787" y="840"/>
                  </a:cubicBezTo>
                  <a:lnTo>
                    <a:pt x="934" y="905"/>
                  </a:lnTo>
                  <a:lnTo>
                    <a:pt x="923" y="916"/>
                  </a:lnTo>
                  <a:lnTo>
                    <a:pt x="868" y="818"/>
                  </a:lnTo>
                  <a:cubicBezTo>
                    <a:pt x="867" y="816"/>
                    <a:pt x="867" y="813"/>
                    <a:pt x="868" y="811"/>
                  </a:cubicBezTo>
                  <a:cubicBezTo>
                    <a:pt x="869" y="809"/>
                    <a:pt x="871" y="807"/>
                    <a:pt x="874" y="807"/>
                  </a:cubicBezTo>
                  <a:lnTo>
                    <a:pt x="982" y="784"/>
                  </a:lnTo>
                  <a:lnTo>
                    <a:pt x="977" y="796"/>
                  </a:lnTo>
                  <a:lnTo>
                    <a:pt x="914" y="708"/>
                  </a:lnTo>
                  <a:cubicBezTo>
                    <a:pt x="913" y="707"/>
                    <a:pt x="913" y="706"/>
                    <a:pt x="913" y="704"/>
                  </a:cubicBezTo>
                  <a:lnTo>
                    <a:pt x="900" y="582"/>
                  </a:lnTo>
                  <a:cubicBezTo>
                    <a:pt x="899" y="578"/>
                    <a:pt x="902" y="575"/>
                    <a:pt x="905" y="574"/>
                  </a:cubicBezTo>
                  <a:lnTo>
                    <a:pt x="1065" y="528"/>
                  </a:lnTo>
                  <a:lnTo>
                    <a:pt x="1060" y="539"/>
                  </a:lnTo>
                  <a:lnTo>
                    <a:pt x="1038" y="489"/>
                  </a:lnTo>
                  <a:lnTo>
                    <a:pt x="1046" y="493"/>
                  </a:lnTo>
                  <a:lnTo>
                    <a:pt x="931" y="501"/>
                  </a:lnTo>
                  <a:cubicBezTo>
                    <a:pt x="930" y="502"/>
                    <a:pt x="929" y="501"/>
                    <a:pt x="928" y="501"/>
                  </a:cubicBezTo>
                  <a:lnTo>
                    <a:pt x="843" y="478"/>
                  </a:lnTo>
                  <a:cubicBezTo>
                    <a:pt x="840" y="477"/>
                    <a:pt x="838" y="475"/>
                    <a:pt x="838" y="472"/>
                  </a:cubicBezTo>
                  <a:lnTo>
                    <a:pt x="815" y="328"/>
                  </a:lnTo>
                  <a:cubicBezTo>
                    <a:pt x="814" y="324"/>
                    <a:pt x="816" y="321"/>
                    <a:pt x="819" y="319"/>
                  </a:cubicBezTo>
                  <a:lnTo>
                    <a:pt x="1389" y="1"/>
                  </a:lnTo>
                  <a:cubicBezTo>
                    <a:pt x="1390" y="0"/>
                    <a:pt x="1393" y="0"/>
                    <a:pt x="1395" y="1"/>
                  </a:cubicBezTo>
                  <a:lnTo>
                    <a:pt x="1648" y="76"/>
                  </a:lnTo>
                  <a:cubicBezTo>
                    <a:pt x="1650" y="76"/>
                    <a:pt x="1652" y="78"/>
                    <a:pt x="1653" y="80"/>
                  </a:cubicBezTo>
                  <a:cubicBezTo>
                    <a:pt x="1654" y="82"/>
                    <a:pt x="1654" y="85"/>
                    <a:pt x="1653" y="87"/>
                  </a:cubicBezTo>
                  <a:lnTo>
                    <a:pt x="1600" y="200"/>
                  </a:lnTo>
                  <a:lnTo>
                    <a:pt x="1600" y="196"/>
                  </a:lnTo>
                  <a:lnTo>
                    <a:pt x="1609" y="317"/>
                  </a:lnTo>
                  <a:cubicBezTo>
                    <a:pt x="1610" y="321"/>
                    <a:pt x="1607" y="325"/>
                    <a:pt x="1602" y="325"/>
                  </a:cubicBezTo>
                  <a:lnTo>
                    <a:pt x="1531" y="334"/>
                  </a:lnTo>
                  <a:lnTo>
                    <a:pt x="1538" y="329"/>
                  </a:lnTo>
                  <a:lnTo>
                    <a:pt x="1515" y="398"/>
                  </a:lnTo>
                  <a:cubicBezTo>
                    <a:pt x="1514" y="400"/>
                    <a:pt x="1513" y="402"/>
                    <a:pt x="1511" y="403"/>
                  </a:cubicBezTo>
                  <a:lnTo>
                    <a:pt x="1418" y="445"/>
                  </a:lnTo>
                  <a:lnTo>
                    <a:pt x="1422" y="439"/>
                  </a:lnTo>
                  <a:lnTo>
                    <a:pt x="1400" y="583"/>
                  </a:lnTo>
                  <a:cubicBezTo>
                    <a:pt x="1400" y="584"/>
                    <a:pt x="1400" y="586"/>
                    <a:pt x="1399" y="587"/>
                  </a:cubicBezTo>
                  <a:lnTo>
                    <a:pt x="1323" y="677"/>
                  </a:lnTo>
                  <a:lnTo>
                    <a:pt x="1324" y="669"/>
                  </a:lnTo>
                  <a:lnTo>
                    <a:pt x="1391" y="855"/>
                  </a:lnTo>
                  <a:lnTo>
                    <a:pt x="1379" y="851"/>
                  </a:lnTo>
                  <a:lnTo>
                    <a:pt x="1428" y="818"/>
                  </a:lnTo>
                  <a:cubicBezTo>
                    <a:pt x="1431" y="816"/>
                    <a:pt x="1434" y="816"/>
                    <a:pt x="1437" y="818"/>
                  </a:cubicBezTo>
                  <a:lnTo>
                    <a:pt x="1543" y="883"/>
                  </a:lnTo>
                  <a:lnTo>
                    <a:pt x="1531" y="887"/>
                  </a:lnTo>
                  <a:lnTo>
                    <a:pt x="1572" y="766"/>
                  </a:lnTo>
                  <a:lnTo>
                    <a:pt x="1575" y="775"/>
                  </a:lnTo>
                  <a:lnTo>
                    <a:pt x="1526" y="743"/>
                  </a:lnTo>
                  <a:cubicBezTo>
                    <a:pt x="1524" y="742"/>
                    <a:pt x="1523" y="740"/>
                    <a:pt x="1523" y="738"/>
                  </a:cubicBezTo>
                  <a:lnTo>
                    <a:pt x="1470" y="505"/>
                  </a:lnTo>
                  <a:cubicBezTo>
                    <a:pt x="1469" y="502"/>
                    <a:pt x="1471" y="498"/>
                    <a:pt x="1474" y="496"/>
                  </a:cubicBezTo>
                  <a:lnTo>
                    <a:pt x="1567" y="453"/>
                  </a:lnTo>
                  <a:cubicBezTo>
                    <a:pt x="1569" y="452"/>
                    <a:pt x="1572" y="452"/>
                    <a:pt x="1574" y="453"/>
                  </a:cubicBezTo>
                  <a:cubicBezTo>
                    <a:pt x="1576" y="454"/>
                    <a:pt x="1577" y="456"/>
                    <a:pt x="1578" y="458"/>
                  </a:cubicBezTo>
                  <a:lnTo>
                    <a:pt x="1609" y="556"/>
                  </a:lnTo>
                  <a:lnTo>
                    <a:pt x="1606" y="552"/>
                  </a:lnTo>
                  <a:lnTo>
                    <a:pt x="1681" y="599"/>
                  </a:lnTo>
                  <a:lnTo>
                    <a:pt x="1669" y="604"/>
                  </a:lnTo>
                  <a:lnTo>
                    <a:pt x="1688" y="516"/>
                  </a:lnTo>
                  <a:cubicBezTo>
                    <a:pt x="1688" y="513"/>
                    <a:pt x="1690" y="511"/>
                    <a:pt x="1693" y="510"/>
                  </a:cubicBezTo>
                  <a:cubicBezTo>
                    <a:pt x="1695" y="509"/>
                    <a:pt x="1698" y="509"/>
                    <a:pt x="1700" y="511"/>
                  </a:cubicBezTo>
                  <a:lnTo>
                    <a:pt x="1783" y="575"/>
                  </a:lnTo>
                  <a:lnTo>
                    <a:pt x="1780" y="574"/>
                  </a:lnTo>
                  <a:lnTo>
                    <a:pt x="1896" y="594"/>
                  </a:lnTo>
                  <a:lnTo>
                    <a:pt x="1887" y="603"/>
                  </a:lnTo>
                  <a:lnTo>
                    <a:pt x="1870" y="519"/>
                  </a:lnTo>
                  <a:cubicBezTo>
                    <a:pt x="1869" y="516"/>
                    <a:pt x="1871" y="512"/>
                    <a:pt x="1874" y="510"/>
                  </a:cubicBezTo>
                  <a:lnTo>
                    <a:pt x="1967" y="463"/>
                  </a:lnTo>
                  <a:cubicBezTo>
                    <a:pt x="1969" y="462"/>
                    <a:pt x="1971" y="462"/>
                    <a:pt x="1973" y="463"/>
                  </a:cubicBezTo>
                  <a:cubicBezTo>
                    <a:pt x="1975" y="464"/>
                    <a:pt x="1977" y="465"/>
                    <a:pt x="1978" y="467"/>
                  </a:cubicBezTo>
                  <a:lnTo>
                    <a:pt x="2040" y="620"/>
                  </a:lnTo>
                  <a:lnTo>
                    <a:pt x="2030" y="616"/>
                  </a:lnTo>
                  <a:lnTo>
                    <a:pt x="2200" y="551"/>
                  </a:lnTo>
                  <a:cubicBezTo>
                    <a:pt x="2203" y="550"/>
                    <a:pt x="2206" y="551"/>
                    <a:pt x="2208" y="553"/>
                  </a:cubicBezTo>
                  <a:cubicBezTo>
                    <a:pt x="2211" y="555"/>
                    <a:pt x="2211" y="559"/>
                    <a:pt x="2210" y="562"/>
                  </a:cubicBezTo>
                  <a:lnTo>
                    <a:pt x="2156" y="675"/>
                  </a:lnTo>
                  <a:lnTo>
                    <a:pt x="2149" y="663"/>
                  </a:lnTo>
                  <a:lnTo>
                    <a:pt x="2265" y="671"/>
                  </a:lnTo>
                  <a:lnTo>
                    <a:pt x="2257" y="679"/>
                  </a:lnTo>
                  <a:lnTo>
                    <a:pt x="2265" y="605"/>
                  </a:lnTo>
                  <a:cubicBezTo>
                    <a:pt x="2265" y="602"/>
                    <a:pt x="2267" y="599"/>
                    <a:pt x="2269" y="598"/>
                  </a:cubicBezTo>
                  <a:lnTo>
                    <a:pt x="2399" y="542"/>
                  </a:lnTo>
                  <a:cubicBezTo>
                    <a:pt x="2402" y="541"/>
                    <a:pt x="2405" y="541"/>
                    <a:pt x="2407" y="543"/>
                  </a:cubicBezTo>
                  <a:cubicBezTo>
                    <a:pt x="2409" y="544"/>
                    <a:pt x="2410" y="547"/>
                    <a:pt x="2410" y="549"/>
                  </a:cubicBezTo>
                  <a:lnTo>
                    <a:pt x="2410" y="638"/>
                  </a:lnTo>
                  <a:lnTo>
                    <a:pt x="2399" y="631"/>
                  </a:lnTo>
                  <a:lnTo>
                    <a:pt x="2452" y="607"/>
                  </a:lnTo>
                  <a:cubicBezTo>
                    <a:pt x="2454" y="606"/>
                    <a:pt x="2456" y="606"/>
                    <a:pt x="2458" y="607"/>
                  </a:cubicBezTo>
                  <a:lnTo>
                    <a:pt x="2521" y="631"/>
                  </a:lnTo>
                  <a:cubicBezTo>
                    <a:pt x="2524" y="632"/>
                    <a:pt x="2526" y="635"/>
                    <a:pt x="2526" y="638"/>
                  </a:cubicBezTo>
                  <a:lnTo>
                    <a:pt x="2526" y="703"/>
                  </a:lnTo>
                  <a:lnTo>
                    <a:pt x="2523" y="697"/>
                  </a:lnTo>
                  <a:lnTo>
                    <a:pt x="2625" y="762"/>
                  </a:lnTo>
                  <a:lnTo>
                    <a:pt x="2620" y="760"/>
                  </a:lnTo>
                  <a:lnTo>
                    <a:pt x="2758" y="751"/>
                  </a:lnTo>
                  <a:cubicBezTo>
                    <a:pt x="2762" y="751"/>
                    <a:pt x="2766" y="754"/>
                    <a:pt x="2766" y="759"/>
                  </a:cubicBezTo>
                  <a:lnTo>
                    <a:pt x="2783" y="922"/>
                  </a:lnTo>
                  <a:lnTo>
                    <a:pt x="2783" y="920"/>
                  </a:lnTo>
                  <a:lnTo>
                    <a:pt x="2819" y="1031"/>
                  </a:lnTo>
                  <a:lnTo>
                    <a:pt x="2816" y="1027"/>
                  </a:lnTo>
                  <a:lnTo>
                    <a:pt x="2824" y="1032"/>
                  </a:lnTo>
                  <a:cubicBezTo>
                    <a:pt x="2826" y="1033"/>
                    <a:pt x="2828" y="1036"/>
                    <a:pt x="2827" y="1039"/>
                  </a:cubicBezTo>
                  <a:cubicBezTo>
                    <a:pt x="2827" y="1041"/>
                    <a:pt x="2826" y="1044"/>
                    <a:pt x="2824" y="1045"/>
                  </a:cubicBezTo>
                  <a:lnTo>
                    <a:pt x="2736" y="1097"/>
                  </a:lnTo>
                  <a:lnTo>
                    <a:pt x="2739" y="1092"/>
                  </a:lnTo>
                  <a:lnTo>
                    <a:pt x="2717" y="1185"/>
                  </a:lnTo>
                  <a:lnTo>
                    <a:pt x="2691" y="1255"/>
                  </a:lnTo>
                  <a:cubicBezTo>
                    <a:pt x="2690" y="1257"/>
                    <a:pt x="2689" y="1258"/>
                    <a:pt x="2688" y="1259"/>
                  </a:cubicBezTo>
                  <a:lnTo>
                    <a:pt x="2607" y="1311"/>
                  </a:lnTo>
                  <a:cubicBezTo>
                    <a:pt x="2606" y="1312"/>
                    <a:pt x="2605" y="1312"/>
                    <a:pt x="2605" y="1312"/>
                  </a:cubicBezTo>
                  <a:lnTo>
                    <a:pt x="2493" y="1344"/>
                  </a:lnTo>
                  <a:lnTo>
                    <a:pt x="2498" y="1334"/>
                  </a:lnTo>
                  <a:lnTo>
                    <a:pt x="2521" y="1404"/>
                  </a:lnTo>
                  <a:cubicBezTo>
                    <a:pt x="2522" y="1406"/>
                    <a:pt x="2522" y="1408"/>
                    <a:pt x="2521" y="1409"/>
                  </a:cubicBezTo>
                  <a:lnTo>
                    <a:pt x="2495" y="1475"/>
                  </a:lnTo>
                  <a:cubicBezTo>
                    <a:pt x="2494" y="1477"/>
                    <a:pt x="2494" y="1478"/>
                    <a:pt x="2493" y="1479"/>
                  </a:cubicBezTo>
                  <a:lnTo>
                    <a:pt x="2426" y="1534"/>
                  </a:lnTo>
                  <a:cubicBezTo>
                    <a:pt x="2425" y="1534"/>
                    <a:pt x="2424" y="1535"/>
                    <a:pt x="2423" y="1535"/>
                  </a:cubicBezTo>
                  <a:lnTo>
                    <a:pt x="2333" y="1563"/>
                  </a:lnTo>
                  <a:lnTo>
                    <a:pt x="2338" y="1558"/>
                  </a:lnTo>
                  <a:lnTo>
                    <a:pt x="2312" y="1623"/>
                  </a:lnTo>
                  <a:cubicBezTo>
                    <a:pt x="2311" y="1625"/>
                    <a:pt x="2310" y="1626"/>
                    <a:pt x="2309" y="1627"/>
                  </a:cubicBezTo>
                  <a:lnTo>
                    <a:pt x="2255" y="1665"/>
                  </a:lnTo>
                  <a:lnTo>
                    <a:pt x="2257" y="1663"/>
                  </a:lnTo>
                  <a:lnTo>
                    <a:pt x="2218" y="1728"/>
                  </a:lnTo>
                  <a:cubicBezTo>
                    <a:pt x="2217" y="1729"/>
                    <a:pt x="2216" y="1730"/>
                    <a:pt x="2214" y="1731"/>
                  </a:cubicBezTo>
                  <a:lnTo>
                    <a:pt x="2165" y="1749"/>
                  </a:lnTo>
                  <a:lnTo>
                    <a:pt x="2170" y="1741"/>
                  </a:lnTo>
                  <a:lnTo>
                    <a:pt x="2170" y="1839"/>
                  </a:lnTo>
                  <a:cubicBezTo>
                    <a:pt x="2170" y="1841"/>
                    <a:pt x="2170" y="1843"/>
                    <a:pt x="2169" y="1844"/>
                  </a:cubicBezTo>
                  <a:lnTo>
                    <a:pt x="2102" y="1927"/>
                  </a:lnTo>
                  <a:cubicBezTo>
                    <a:pt x="2100" y="1929"/>
                    <a:pt x="2098" y="1930"/>
                    <a:pt x="2096" y="1930"/>
                  </a:cubicBezTo>
                  <a:cubicBezTo>
                    <a:pt x="2094" y="1931"/>
                    <a:pt x="2092" y="1930"/>
                    <a:pt x="2090" y="1929"/>
                  </a:cubicBezTo>
                  <a:lnTo>
                    <a:pt x="1988" y="1841"/>
                  </a:lnTo>
                  <a:lnTo>
                    <a:pt x="1994" y="1842"/>
                  </a:lnTo>
                  <a:lnTo>
                    <a:pt x="1771" y="1857"/>
                  </a:lnTo>
                  <a:cubicBezTo>
                    <a:pt x="1768" y="1858"/>
                    <a:pt x="1765" y="1856"/>
                    <a:pt x="1764" y="1854"/>
                  </a:cubicBezTo>
                  <a:lnTo>
                    <a:pt x="1719" y="1788"/>
                  </a:lnTo>
                  <a:lnTo>
                    <a:pt x="1726" y="1791"/>
                  </a:lnTo>
                  <a:lnTo>
                    <a:pt x="1549" y="1810"/>
                  </a:lnTo>
                  <a:lnTo>
                    <a:pt x="1556" y="1803"/>
                  </a:lnTo>
                  <a:lnTo>
                    <a:pt x="1546" y="1891"/>
                  </a:lnTo>
                  <a:cubicBezTo>
                    <a:pt x="1546" y="1894"/>
                    <a:pt x="1545" y="1896"/>
                    <a:pt x="1543" y="1897"/>
                  </a:cubicBezTo>
                  <a:cubicBezTo>
                    <a:pt x="1541" y="1898"/>
                    <a:pt x="1539" y="1899"/>
                    <a:pt x="1536" y="1898"/>
                  </a:cubicBezTo>
                  <a:lnTo>
                    <a:pt x="1529" y="1896"/>
                  </a:lnTo>
                  <a:cubicBezTo>
                    <a:pt x="1529" y="1896"/>
                    <a:pt x="1528" y="1896"/>
                    <a:pt x="1528" y="1896"/>
                  </a:cubicBezTo>
                  <a:lnTo>
                    <a:pt x="1511" y="1888"/>
                  </a:lnTo>
                  <a:lnTo>
                    <a:pt x="1486" y="1877"/>
                  </a:lnTo>
                  <a:lnTo>
                    <a:pt x="1458" y="1862"/>
                  </a:lnTo>
                  <a:lnTo>
                    <a:pt x="1429" y="1848"/>
                  </a:lnTo>
                  <a:lnTo>
                    <a:pt x="1404" y="1833"/>
                  </a:lnTo>
                  <a:lnTo>
                    <a:pt x="1386" y="1823"/>
                  </a:lnTo>
                  <a:lnTo>
                    <a:pt x="1379" y="1818"/>
                  </a:lnTo>
                  <a:lnTo>
                    <a:pt x="1390" y="1816"/>
                  </a:lnTo>
                  <a:lnTo>
                    <a:pt x="1386" y="1821"/>
                  </a:lnTo>
                  <a:cubicBezTo>
                    <a:pt x="1385" y="1822"/>
                    <a:pt x="1385" y="1822"/>
                    <a:pt x="1385" y="1822"/>
                  </a:cubicBezTo>
                  <a:lnTo>
                    <a:pt x="1374" y="1832"/>
                  </a:lnTo>
                  <a:lnTo>
                    <a:pt x="1341" y="1861"/>
                  </a:lnTo>
                  <a:lnTo>
                    <a:pt x="1306" y="1887"/>
                  </a:lnTo>
                  <a:lnTo>
                    <a:pt x="1295" y="1895"/>
                  </a:lnTo>
                  <a:cubicBezTo>
                    <a:pt x="1295" y="1895"/>
                    <a:pt x="1294" y="1895"/>
                    <a:pt x="1294" y="1896"/>
                  </a:cubicBezTo>
                  <a:lnTo>
                    <a:pt x="1290" y="1898"/>
                  </a:lnTo>
                  <a:cubicBezTo>
                    <a:pt x="1289" y="1898"/>
                    <a:pt x="1288" y="1898"/>
                    <a:pt x="1287" y="1898"/>
                  </a:cubicBezTo>
                  <a:lnTo>
                    <a:pt x="1279" y="1899"/>
                  </a:lnTo>
                  <a:lnTo>
                    <a:pt x="1257" y="1899"/>
                  </a:lnTo>
                  <a:lnTo>
                    <a:pt x="1227" y="1897"/>
                  </a:lnTo>
                  <a:lnTo>
                    <a:pt x="1192" y="1895"/>
                  </a:lnTo>
                  <a:lnTo>
                    <a:pt x="1157" y="1893"/>
                  </a:lnTo>
                  <a:lnTo>
                    <a:pt x="1127" y="1891"/>
                  </a:lnTo>
                  <a:lnTo>
                    <a:pt x="1106" y="1890"/>
                  </a:lnTo>
                  <a:lnTo>
                    <a:pt x="1097" y="1889"/>
                  </a:lnTo>
                  <a:cubicBezTo>
                    <a:pt x="1094" y="1889"/>
                    <a:pt x="1091" y="1886"/>
                    <a:pt x="1091" y="1883"/>
                  </a:cubicBezTo>
                  <a:lnTo>
                    <a:pt x="1090" y="1877"/>
                  </a:lnTo>
                  <a:lnTo>
                    <a:pt x="1088" y="1862"/>
                  </a:lnTo>
                  <a:lnTo>
                    <a:pt x="1086" y="1841"/>
                  </a:lnTo>
                  <a:lnTo>
                    <a:pt x="1084" y="1816"/>
                  </a:lnTo>
                  <a:lnTo>
                    <a:pt x="1080" y="1770"/>
                  </a:lnTo>
                  <a:lnTo>
                    <a:pt x="1078" y="1754"/>
                  </a:lnTo>
                  <a:lnTo>
                    <a:pt x="1078" y="1748"/>
                  </a:lnTo>
                  <a:lnTo>
                    <a:pt x="1089" y="1753"/>
                  </a:lnTo>
                  <a:lnTo>
                    <a:pt x="1082" y="1757"/>
                  </a:lnTo>
                  <a:cubicBezTo>
                    <a:pt x="1082" y="1758"/>
                    <a:pt x="1082" y="1758"/>
                    <a:pt x="1081" y="1758"/>
                  </a:cubicBezTo>
                  <a:lnTo>
                    <a:pt x="1062" y="1765"/>
                  </a:lnTo>
                  <a:lnTo>
                    <a:pt x="1036" y="1775"/>
                  </a:lnTo>
                  <a:lnTo>
                    <a:pt x="1006" y="1785"/>
                  </a:lnTo>
                  <a:lnTo>
                    <a:pt x="975" y="1795"/>
                  </a:lnTo>
                  <a:lnTo>
                    <a:pt x="949" y="1804"/>
                  </a:lnTo>
                  <a:lnTo>
                    <a:pt x="930" y="1809"/>
                  </a:lnTo>
                  <a:lnTo>
                    <a:pt x="922" y="1810"/>
                  </a:lnTo>
                  <a:lnTo>
                    <a:pt x="925" y="1809"/>
                  </a:lnTo>
                  <a:lnTo>
                    <a:pt x="921" y="1812"/>
                  </a:lnTo>
                  <a:cubicBezTo>
                    <a:pt x="921" y="1812"/>
                    <a:pt x="920" y="1813"/>
                    <a:pt x="919" y="1813"/>
                  </a:cubicBezTo>
                  <a:lnTo>
                    <a:pt x="908" y="1817"/>
                  </a:lnTo>
                  <a:lnTo>
                    <a:pt x="874" y="1829"/>
                  </a:lnTo>
                  <a:lnTo>
                    <a:pt x="840" y="1840"/>
                  </a:lnTo>
                  <a:lnTo>
                    <a:pt x="828" y="1842"/>
                  </a:lnTo>
                  <a:cubicBezTo>
                    <a:pt x="827" y="1842"/>
                    <a:pt x="827" y="1842"/>
                    <a:pt x="826" y="1842"/>
                  </a:cubicBezTo>
                  <a:lnTo>
                    <a:pt x="822" y="1842"/>
                  </a:lnTo>
                  <a:lnTo>
                    <a:pt x="830" y="1837"/>
                  </a:lnTo>
                  <a:lnTo>
                    <a:pt x="828" y="1843"/>
                  </a:lnTo>
                  <a:lnTo>
                    <a:pt x="824" y="1855"/>
                  </a:lnTo>
                  <a:lnTo>
                    <a:pt x="811" y="1890"/>
                  </a:lnTo>
                  <a:lnTo>
                    <a:pt x="797" y="1925"/>
                  </a:lnTo>
                  <a:lnTo>
                    <a:pt x="793" y="1936"/>
                  </a:lnTo>
                  <a:lnTo>
                    <a:pt x="791" y="1941"/>
                  </a:lnTo>
                  <a:cubicBezTo>
                    <a:pt x="790" y="1943"/>
                    <a:pt x="788" y="1944"/>
                    <a:pt x="786" y="1945"/>
                  </a:cubicBezTo>
                  <a:lnTo>
                    <a:pt x="780" y="1947"/>
                  </a:lnTo>
                  <a:lnTo>
                    <a:pt x="765" y="1954"/>
                  </a:lnTo>
                  <a:lnTo>
                    <a:pt x="742" y="1962"/>
                  </a:lnTo>
                  <a:lnTo>
                    <a:pt x="718" y="1973"/>
                  </a:lnTo>
                  <a:lnTo>
                    <a:pt x="692" y="1983"/>
                  </a:lnTo>
                  <a:lnTo>
                    <a:pt x="670" y="1991"/>
                  </a:lnTo>
                  <a:lnTo>
                    <a:pt x="655" y="1998"/>
                  </a:lnTo>
                  <a:lnTo>
                    <a:pt x="648" y="2000"/>
                  </a:lnTo>
                  <a:cubicBezTo>
                    <a:pt x="646" y="2001"/>
                    <a:pt x="643" y="2000"/>
                    <a:pt x="641" y="1999"/>
                  </a:cubicBezTo>
                  <a:cubicBezTo>
                    <a:pt x="639" y="1997"/>
                    <a:pt x="637" y="1995"/>
                    <a:pt x="637" y="1992"/>
                  </a:cubicBezTo>
                  <a:lnTo>
                    <a:pt x="637" y="1989"/>
                  </a:lnTo>
                  <a:lnTo>
                    <a:pt x="637" y="1980"/>
                  </a:lnTo>
                  <a:lnTo>
                    <a:pt x="637" y="1953"/>
                  </a:lnTo>
                  <a:lnTo>
                    <a:pt x="637" y="1926"/>
                  </a:lnTo>
                  <a:lnTo>
                    <a:pt x="637" y="1917"/>
                  </a:lnTo>
                  <a:lnTo>
                    <a:pt x="637" y="1914"/>
                  </a:lnTo>
                  <a:lnTo>
                    <a:pt x="640" y="1920"/>
                  </a:lnTo>
                  <a:lnTo>
                    <a:pt x="637" y="1917"/>
                  </a:lnTo>
                  <a:lnTo>
                    <a:pt x="629" y="1907"/>
                  </a:lnTo>
                  <a:lnTo>
                    <a:pt x="608" y="1881"/>
                  </a:lnTo>
                  <a:lnTo>
                    <a:pt x="586" y="1855"/>
                  </a:lnTo>
                  <a:lnTo>
                    <a:pt x="579" y="1844"/>
                  </a:lnTo>
                  <a:lnTo>
                    <a:pt x="576" y="1839"/>
                  </a:lnTo>
                  <a:lnTo>
                    <a:pt x="584" y="1842"/>
                  </a:lnTo>
                  <a:lnTo>
                    <a:pt x="574" y="1844"/>
                  </a:lnTo>
                  <a:lnTo>
                    <a:pt x="547" y="1848"/>
                  </a:lnTo>
                  <a:lnTo>
                    <a:pt x="507" y="1851"/>
                  </a:lnTo>
                  <a:lnTo>
                    <a:pt x="463" y="1855"/>
                  </a:lnTo>
                  <a:lnTo>
                    <a:pt x="419" y="1859"/>
                  </a:lnTo>
                  <a:lnTo>
                    <a:pt x="381" y="1862"/>
                  </a:lnTo>
                  <a:lnTo>
                    <a:pt x="353" y="1864"/>
                  </a:lnTo>
                  <a:lnTo>
                    <a:pt x="343" y="1865"/>
                  </a:lnTo>
                  <a:cubicBezTo>
                    <a:pt x="340" y="1866"/>
                    <a:pt x="337" y="1864"/>
                    <a:pt x="335" y="1861"/>
                  </a:cubicBezTo>
                  <a:lnTo>
                    <a:pt x="333" y="1857"/>
                  </a:lnTo>
                  <a:lnTo>
                    <a:pt x="327" y="1846"/>
                  </a:lnTo>
                  <a:lnTo>
                    <a:pt x="309" y="1812"/>
                  </a:lnTo>
                  <a:lnTo>
                    <a:pt x="290" y="1778"/>
                  </a:lnTo>
                  <a:lnTo>
                    <a:pt x="284" y="1767"/>
                  </a:lnTo>
                  <a:lnTo>
                    <a:pt x="282" y="1763"/>
                  </a:lnTo>
                  <a:lnTo>
                    <a:pt x="291" y="1767"/>
                  </a:lnTo>
                  <a:lnTo>
                    <a:pt x="286" y="1768"/>
                  </a:lnTo>
                  <a:lnTo>
                    <a:pt x="270" y="1769"/>
                  </a:lnTo>
                  <a:lnTo>
                    <a:pt x="227" y="1774"/>
                  </a:lnTo>
                  <a:lnTo>
                    <a:pt x="184" y="1778"/>
                  </a:lnTo>
                  <a:lnTo>
                    <a:pt x="168" y="1778"/>
                  </a:lnTo>
                  <a:cubicBezTo>
                    <a:pt x="168" y="1778"/>
                    <a:pt x="167" y="1778"/>
                    <a:pt x="167" y="1778"/>
                  </a:cubicBezTo>
                  <a:lnTo>
                    <a:pt x="162" y="1777"/>
                  </a:lnTo>
                  <a:cubicBezTo>
                    <a:pt x="159" y="1777"/>
                    <a:pt x="156" y="1774"/>
                    <a:pt x="156" y="1771"/>
                  </a:cubicBezTo>
                  <a:lnTo>
                    <a:pt x="155" y="1766"/>
                  </a:lnTo>
                  <a:lnTo>
                    <a:pt x="153" y="1751"/>
                  </a:lnTo>
                  <a:lnTo>
                    <a:pt x="149" y="1729"/>
                  </a:lnTo>
                  <a:lnTo>
                    <a:pt x="146" y="1702"/>
                  </a:lnTo>
                  <a:lnTo>
                    <a:pt x="142" y="1676"/>
                  </a:lnTo>
                  <a:lnTo>
                    <a:pt x="139" y="1651"/>
                  </a:lnTo>
                  <a:lnTo>
                    <a:pt x="138" y="1634"/>
                  </a:lnTo>
                  <a:cubicBezTo>
                    <a:pt x="137" y="1634"/>
                    <a:pt x="137" y="1633"/>
                    <a:pt x="138" y="1632"/>
                  </a:cubicBezTo>
                  <a:lnTo>
                    <a:pt x="139" y="1624"/>
                  </a:lnTo>
                  <a:lnTo>
                    <a:pt x="151" y="1632"/>
                  </a:lnTo>
                  <a:lnTo>
                    <a:pt x="146" y="1635"/>
                  </a:lnTo>
                  <a:lnTo>
                    <a:pt x="137" y="1641"/>
                  </a:lnTo>
                  <a:lnTo>
                    <a:pt x="112" y="1657"/>
                  </a:lnTo>
                  <a:lnTo>
                    <a:pt x="87" y="1672"/>
                  </a:lnTo>
                  <a:lnTo>
                    <a:pt x="78" y="1677"/>
                  </a:lnTo>
                  <a:lnTo>
                    <a:pt x="76" y="1678"/>
                  </a:lnTo>
                  <a:cubicBezTo>
                    <a:pt x="74" y="1680"/>
                    <a:pt x="71" y="1680"/>
                    <a:pt x="69" y="1679"/>
                  </a:cubicBezTo>
                  <a:cubicBezTo>
                    <a:pt x="67" y="1678"/>
                    <a:pt x="65" y="1676"/>
                    <a:pt x="64" y="1674"/>
                  </a:cubicBezTo>
                  <a:lnTo>
                    <a:pt x="62" y="1668"/>
                  </a:lnTo>
                  <a:lnTo>
                    <a:pt x="56" y="1652"/>
                  </a:lnTo>
                  <a:lnTo>
                    <a:pt x="47" y="1628"/>
                  </a:lnTo>
                  <a:lnTo>
                    <a:pt x="37" y="1602"/>
                  </a:lnTo>
                  <a:lnTo>
                    <a:pt x="27" y="1576"/>
                  </a:lnTo>
                  <a:lnTo>
                    <a:pt x="18" y="1553"/>
                  </a:lnTo>
                  <a:lnTo>
                    <a:pt x="12" y="1536"/>
                  </a:lnTo>
                  <a:lnTo>
                    <a:pt x="10" y="1530"/>
                  </a:lnTo>
                  <a:cubicBezTo>
                    <a:pt x="9" y="1527"/>
                    <a:pt x="10" y="1523"/>
                    <a:pt x="13" y="1521"/>
                  </a:cubicBezTo>
                  <a:lnTo>
                    <a:pt x="16" y="1519"/>
                  </a:lnTo>
                  <a:lnTo>
                    <a:pt x="24" y="1514"/>
                  </a:lnTo>
                  <a:lnTo>
                    <a:pt x="50" y="1499"/>
                  </a:lnTo>
                  <a:lnTo>
                    <a:pt x="76" y="1485"/>
                  </a:lnTo>
                  <a:lnTo>
                    <a:pt x="85" y="1480"/>
                  </a:lnTo>
                  <a:lnTo>
                    <a:pt x="90" y="1478"/>
                  </a:lnTo>
                  <a:lnTo>
                    <a:pt x="90" y="1493"/>
                  </a:lnTo>
                  <a:lnTo>
                    <a:pt x="85" y="1491"/>
                  </a:lnTo>
                  <a:cubicBezTo>
                    <a:pt x="85" y="1491"/>
                    <a:pt x="85" y="1490"/>
                    <a:pt x="84" y="1490"/>
                  </a:cubicBezTo>
                  <a:lnTo>
                    <a:pt x="73" y="1483"/>
                  </a:lnTo>
                  <a:lnTo>
                    <a:pt x="43" y="1464"/>
                  </a:lnTo>
                  <a:lnTo>
                    <a:pt x="14" y="1445"/>
                  </a:lnTo>
                  <a:lnTo>
                    <a:pt x="5" y="1437"/>
                  </a:lnTo>
                  <a:lnTo>
                    <a:pt x="3" y="1435"/>
                  </a:lnTo>
                  <a:cubicBezTo>
                    <a:pt x="1" y="1433"/>
                    <a:pt x="0" y="1431"/>
                    <a:pt x="0" y="1429"/>
                  </a:cubicBezTo>
                  <a:cubicBezTo>
                    <a:pt x="1" y="1426"/>
                    <a:pt x="2" y="1424"/>
                    <a:pt x="4" y="1423"/>
                  </a:cubicBezTo>
                  <a:lnTo>
                    <a:pt x="7" y="1421"/>
                  </a:lnTo>
                  <a:lnTo>
                    <a:pt x="18" y="1414"/>
                  </a:lnTo>
                  <a:lnTo>
                    <a:pt x="54" y="1395"/>
                  </a:lnTo>
                  <a:lnTo>
                    <a:pt x="90" y="1376"/>
                  </a:lnTo>
                  <a:lnTo>
                    <a:pt x="101" y="1370"/>
                  </a:lnTo>
                  <a:cubicBezTo>
                    <a:pt x="102" y="1369"/>
                    <a:pt x="102" y="1369"/>
                    <a:pt x="102" y="1369"/>
                  </a:cubicBezTo>
                  <a:lnTo>
                    <a:pt x="107" y="1367"/>
                  </a:lnTo>
                  <a:lnTo>
                    <a:pt x="103" y="1376"/>
                  </a:lnTo>
                  <a:lnTo>
                    <a:pt x="102" y="1370"/>
                  </a:lnTo>
                  <a:lnTo>
                    <a:pt x="100" y="1352"/>
                  </a:lnTo>
                  <a:lnTo>
                    <a:pt x="96" y="1330"/>
                  </a:lnTo>
                  <a:lnTo>
                    <a:pt x="92" y="1304"/>
                  </a:lnTo>
                  <a:lnTo>
                    <a:pt x="88" y="1277"/>
                  </a:lnTo>
                  <a:lnTo>
                    <a:pt x="84" y="1254"/>
                  </a:lnTo>
                  <a:lnTo>
                    <a:pt x="82" y="1236"/>
                  </a:lnTo>
                  <a:lnTo>
                    <a:pt x="81" y="1231"/>
                  </a:lnTo>
                  <a:cubicBezTo>
                    <a:pt x="80" y="1229"/>
                    <a:pt x="81" y="1227"/>
                    <a:pt x="82" y="1225"/>
                  </a:cubicBezTo>
                  <a:cubicBezTo>
                    <a:pt x="83" y="1223"/>
                    <a:pt x="85" y="1222"/>
                    <a:pt x="87" y="1222"/>
                  </a:cubicBezTo>
                  <a:lnTo>
                    <a:pt x="203" y="1204"/>
                  </a:lnTo>
                  <a:close/>
                  <a:moveTo>
                    <a:pt x="90" y="1237"/>
                  </a:moveTo>
                  <a:lnTo>
                    <a:pt x="96" y="1228"/>
                  </a:lnTo>
                  <a:lnTo>
                    <a:pt x="97" y="1235"/>
                  </a:lnTo>
                  <a:lnTo>
                    <a:pt x="99" y="1251"/>
                  </a:lnTo>
                  <a:lnTo>
                    <a:pt x="103" y="1274"/>
                  </a:lnTo>
                  <a:lnTo>
                    <a:pt x="107" y="1301"/>
                  </a:lnTo>
                  <a:lnTo>
                    <a:pt x="111" y="1327"/>
                  </a:lnTo>
                  <a:lnTo>
                    <a:pt x="115" y="1351"/>
                  </a:lnTo>
                  <a:lnTo>
                    <a:pt x="117" y="1367"/>
                  </a:lnTo>
                  <a:lnTo>
                    <a:pt x="118" y="1373"/>
                  </a:lnTo>
                  <a:cubicBezTo>
                    <a:pt x="119" y="1377"/>
                    <a:pt x="117" y="1381"/>
                    <a:pt x="113" y="1382"/>
                  </a:cubicBezTo>
                  <a:lnTo>
                    <a:pt x="108" y="1384"/>
                  </a:lnTo>
                  <a:lnTo>
                    <a:pt x="110" y="1383"/>
                  </a:lnTo>
                  <a:lnTo>
                    <a:pt x="97" y="1391"/>
                  </a:lnTo>
                  <a:lnTo>
                    <a:pt x="61" y="1410"/>
                  </a:lnTo>
                  <a:lnTo>
                    <a:pt x="27" y="1427"/>
                  </a:lnTo>
                  <a:lnTo>
                    <a:pt x="16" y="1434"/>
                  </a:lnTo>
                  <a:lnTo>
                    <a:pt x="13" y="1436"/>
                  </a:lnTo>
                  <a:lnTo>
                    <a:pt x="14" y="1424"/>
                  </a:lnTo>
                  <a:lnTo>
                    <a:pt x="16" y="1425"/>
                  </a:lnTo>
                  <a:lnTo>
                    <a:pt x="23" y="1432"/>
                  </a:lnTo>
                  <a:lnTo>
                    <a:pt x="52" y="1451"/>
                  </a:lnTo>
                  <a:lnTo>
                    <a:pt x="82" y="1470"/>
                  </a:lnTo>
                  <a:lnTo>
                    <a:pt x="93" y="1477"/>
                  </a:lnTo>
                  <a:lnTo>
                    <a:pt x="91" y="1476"/>
                  </a:lnTo>
                  <a:lnTo>
                    <a:pt x="96" y="1478"/>
                  </a:lnTo>
                  <a:cubicBezTo>
                    <a:pt x="99" y="1479"/>
                    <a:pt x="101" y="1482"/>
                    <a:pt x="101" y="1485"/>
                  </a:cubicBezTo>
                  <a:cubicBezTo>
                    <a:pt x="101" y="1489"/>
                    <a:pt x="99" y="1492"/>
                    <a:pt x="96" y="1493"/>
                  </a:cubicBezTo>
                  <a:lnTo>
                    <a:pt x="92" y="1494"/>
                  </a:lnTo>
                  <a:lnTo>
                    <a:pt x="83" y="1500"/>
                  </a:lnTo>
                  <a:lnTo>
                    <a:pt x="57" y="1513"/>
                  </a:lnTo>
                  <a:lnTo>
                    <a:pt x="33" y="1527"/>
                  </a:lnTo>
                  <a:lnTo>
                    <a:pt x="25" y="1532"/>
                  </a:lnTo>
                  <a:lnTo>
                    <a:pt x="22" y="1534"/>
                  </a:lnTo>
                  <a:lnTo>
                    <a:pt x="25" y="1525"/>
                  </a:lnTo>
                  <a:lnTo>
                    <a:pt x="27" y="1531"/>
                  </a:lnTo>
                  <a:lnTo>
                    <a:pt x="33" y="1548"/>
                  </a:lnTo>
                  <a:lnTo>
                    <a:pt x="42" y="1571"/>
                  </a:lnTo>
                  <a:lnTo>
                    <a:pt x="52" y="1597"/>
                  </a:lnTo>
                  <a:lnTo>
                    <a:pt x="62" y="1623"/>
                  </a:lnTo>
                  <a:lnTo>
                    <a:pt x="71" y="1647"/>
                  </a:lnTo>
                  <a:lnTo>
                    <a:pt x="77" y="1663"/>
                  </a:lnTo>
                  <a:lnTo>
                    <a:pt x="79" y="1669"/>
                  </a:lnTo>
                  <a:lnTo>
                    <a:pt x="67" y="1665"/>
                  </a:lnTo>
                  <a:lnTo>
                    <a:pt x="71" y="1662"/>
                  </a:lnTo>
                  <a:lnTo>
                    <a:pt x="78" y="1659"/>
                  </a:lnTo>
                  <a:lnTo>
                    <a:pt x="103" y="1644"/>
                  </a:lnTo>
                  <a:lnTo>
                    <a:pt x="128" y="1628"/>
                  </a:lnTo>
                  <a:lnTo>
                    <a:pt x="137" y="1622"/>
                  </a:lnTo>
                  <a:lnTo>
                    <a:pt x="142" y="1619"/>
                  </a:lnTo>
                  <a:cubicBezTo>
                    <a:pt x="145" y="1617"/>
                    <a:pt x="148" y="1617"/>
                    <a:pt x="151" y="1619"/>
                  </a:cubicBezTo>
                  <a:cubicBezTo>
                    <a:pt x="153" y="1620"/>
                    <a:pt x="155" y="1623"/>
                    <a:pt x="154" y="1626"/>
                  </a:cubicBezTo>
                  <a:lnTo>
                    <a:pt x="153" y="1634"/>
                  </a:lnTo>
                  <a:lnTo>
                    <a:pt x="153" y="1633"/>
                  </a:lnTo>
                  <a:lnTo>
                    <a:pt x="155" y="1650"/>
                  </a:lnTo>
                  <a:lnTo>
                    <a:pt x="157" y="1673"/>
                  </a:lnTo>
                  <a:lnTo>
                    <a:pt x="161" y="1701"/>
                  </a:lnTo>
                  <a:lnTo>
                    <a:pt x="164" y="1726"/>
                  </a:lnTo>
                  <a:lnTo>
                    <a:pt x="168" y="1748"/>
                  </a:lnTo>
                  <a:lnTo>
                    <a:pt x="170" y="1763"/>
                  </a:lnTo>
                  <a:lnTo>
                    <a:pt x="171" y="1768"/>
                  </a:lnTo>
                  <a:lnTo>
                    <a:pt x="165" y="1762"/>
                  </a:lnTo>
                  <a:lnTo>
                    <a:pt x="170" y="1763"/>
                  </a:lnTo>
                  <a:lnTo>
                    <a:pt x="168" y="1762"/>
                  </a:lnTo>
                  <a:lnTo>
                    <a:pt x="183" y="1762"/>
                  </a:lnTo>
                  <a:lnTo>
                    <a:pt x="226" y="1759"/>
                  </a:lnTo>
                  <a:lnTo>
                    <a:pt x="269" y="1753"/>
                  </a:lnTo>
                  <a:lnTo>
                    <a:pt x="283" y="1753"/>
                  </a:lnTo>
                  <a:lnTo>
                    <a:pt x="288" y="1752"/>
                  </a:lnTo>
                  <a:cubicBezTo>
                    <a:pt x="291" y="1751"/>
                    <a:pt x="295" y="1753"/>
                    <a:pt x="297" y="1756"/>
                  </a:cubicBezTo>
                  <a:lnTo>
                    <a:pt x="298" y="1760"/>
                  </a:lnTo>
                  <a:lnTo>
                    <a:pt x="304" y="1771"/>
                  </a:lnTo>
                  <a:lnTo>
                    <a:pt x="324" y="1805"/>
                  </a:lnTo>
                  <a:lnTo>
                    <a:pt x="341" y="1839"/>
                  </a:lnTo>
                  <a:lnTo>
                    <a:pt x="348" y="1850"/>
                  </a:lnTo>
                  <a:lnTo>
                    <a:pt x="350" y="1854"/>
                  </a:lnTo>
                  <a:lnTo>
                    <a:pt x="342" y="1849"/>
                  </a:lnTo>
                  <a:lnTo>
                    <a:pt x="352" y="1848"/>
                  </a:lnTo>
                  <a:lnTo>
                    <a:pt x="380" y="1846"/>
                  </a:lnTo>
                  <a:lnTo>
                    <a:pt x="418" y="1843"/>
                  </a:lnTo>
                  <a:lnTo>
                    <a:pt x="462" y="1839"/>
                  </a:lnTo>
                  <a:lnTo>
                    <a:pt x="506" y="1835"/>
                  </a:lnTo>
                  <a:lnTo>
                    <a:pt x="544" y="1833"/>
                  </a:lnTo>
                  <a:lnTo>
                    <a:pt x="571" y="1829"/>
                  </a:lnTo>
                  <a:lnTo>
                    <a:pt x="581" y="1827"/>
                  </a:lnTo>
                  <a:cubicBezTo>
                    <a:pt x="584" y="1826"/>
                    <a:pt x="588" y="1827"/>
                    <a:pt x="589" y="1830"/>
                  </a:cubicBezTo>
                  <a:lnTo>
                    <a:pt x="592" y="1835"/>
                  </a:lnTo>
                  <a:lnTo>
                    <a:pt x="599" y="1844"/>
                  </a:lnTo>
                  <a:lnTo>
                    <a:pt x="621" y="1871"/>
                  </a:lnTo>
                  <a:lnTo>
                    <a:pt x="642" y="1898"/>
                  </a:lnTo>
                  <a:lnTo>
                    <a:pt x="648" y="1906"/>
                  </a:lnTo>
                  <a:lnTo>
                    <a:pt x="651" y="1909"/>
                  </a:lnTo>
                  <a:cubicBezTo>
                    <a:pt x="653" y="1910"/>
                    <a:pt x="653" y="1912"/>
                    <a:pt x="653" y="1914"/>
                  </a:cubicBezTo>
                  <a:lnTo>
                    <a:pt x="653" y="1917"/>
                  </a:lnTo>
                  <a:lnTo>
                    <a:pt x="653" y="1926"/>
                  </a:lnTo>
                  <a:lnTo>
                    <a:pt x="653" y="1953"/>
                  </a:lnTo>
                  <a:lnTo>
                    <a:pt x="653" y="1980"/>
                  </a:lnTo>
                  <a:lnTo>
                    <a:pt x="653" y="1989"/>
                  </a:lnTo>
                  <a:lnTo>
                    <a:pt x="653" y="1992"/>
                  </a:lnTo>
                  <a:lnTo>
                    <a:pt x="643" y="1985"/>
                  </a:lnTo>
                  <a:lnTo>
                    <a:pt x="648" y="1983"/>
                  </a:lnTo>
                  <a:lnTo>
                    <a:pt x="665" y="1976"/>
                  </a:lnTo>
                  <a:lnTo>
                    <a:pt x="686" y="1968"/>
                  </a:lnTo>
                  <a:lnTo>
                    <a:pt x="711" y="1958"/>
                  </a:lnTo>
                  <a:lnTo>
                    <a:pt x="737" y="1947"/>
                  </a:lnTo>
                  <a:lnTo>
                    <a:pt x="758" y="1939"/>
                  </a:lnTo>
                  <a:lnTo>
                    <a:pt x="775" y="1932"/>
                  </a:lnTo>
                  <a:lnTo>
                    <a:pt x="781" y="1930"/>
                  </a:lnTo>
                  <a:lnTo>
                    <a:pt x="776" y="1934"/>
                  </a:lnTo>
                  <a:lnTo>
                    <a:pt x="778" y="1931"/>
                  </a:lnTo>
                  <a:lnTo>
                    <a:pt x="782" y="1919"/>
                  </a:lnTo>
                  <a:lnTo>
                    <a:pt x="796" y="1885"/>
                  </a:lnTo>
                  <a:lnTo>
                    <a:pt x="809" y="1850"/>
                  </a:lnTo>
                  <a:lnTo>
                    <a:pt x="813" y="1838"/>
                  </a:lnTo>
                  <a:lnTo>
                    <a:pt x="815" y="1832"/>
                  </a:lnTo>
                  <a:cubicBezTo>
                    <a:pt x="816" y="1829"/>
                    <a:pt x="819" y="1826"/>
                    <a:pt x="822" y="1826"/>
                  </a:cubicBezTo>
                  <a:lnTo>
                    <a:pt x="826" y="1826"/>
                  </a:lnTo>
                  <a:lnTo>
                    <a:pt x="825" y="1827"/>
                  </a:lnTo>
                  <a:lnTo>
                    <a:pt x="835" y="1825"/>
                  </a:lnTo>
                  <a:lnTo>
                    <a:pt x="869" y="1814"/>
                  </a:lnTo>
                  <a:lnTo>
                    <a:pt x="903" y="1802"/>
                  </a:lnTo>
                  <a:lnTo>
                    <a:pt x="914" y="1798"/>
                  </a:lnTo>
                  <a:lnTo>
                    <a:pt x="912" y="1799"/>
                  </a:lnTo>
                  <a:lnTo>
                    <a:pt x="916" y="1796"/>
                  </a:lnTo>
                  <a:cubicBezTo>
                    <a:pt x="917" y="1795"/>
                    <a:pt x="918" y="1795"/>
                    <a:pt x="919" y="1795"/>
                  </a:cubicBezTo>
                  <a:lnTo>
                    <a:pt x="925" y="1794"/>
                  </a:lnTo>
                  <a:lnTo>
                    <a:pt x="944" y="1789"/>
                  </a:lnTo>
                  <a:lnTo>
                    <a:pt x="970" y="1780"/>
                  </a:lnTo>
                  <a:lnTo>
                    <a:pt x="1001" y="1770"/>
                  </a:lnTo>
                  <a:lnTo>
                    <a:pt x="1031" y="1760"/>
                  </a:lnTo>
                  <a:lnTo>
                    <a:pt x="1057" y="1750"/>
                  </a:lnTo>
                  <a:lnTo>
                    <a:pt x="1076" y="1743"/>
                  </a:lnTo>
                  <a:lnTo>
                    <a:pt x="1074" y="1744"/>
                  </a:lnTo>
                  <a:lnTo>
                    <a:pt x="1081" y="1740"/>
                  </a:lnTo>
                  <a:cubicBezTo>
                    <a:pt x="1084" y="1738"/>
                    <a:pt x="1087" y="1738"/>
                    <a:pt x="1089" y="1739"/>
                  </a:cubicBezTo>
                  <a:cubicBezTo>
                    <a:pt x="1091" y="1740"/>
                    <a:pt x="1093" y="1743"/>
                    <a:pt x="1093" y="1745"/>
                  </a:cubicBezTo>
                  <a:lnTo>
                    <a:pt x="1094" y="1753"/>
                  </a:lnTo>
                  <a:lnTo>
                    <a:pt x="1095" y="1769"/>
                  </a:lnTo>
                  <a:lnTo>
                    <a:pt x="1100" y="1815"/>
                  </a:lnTo>
                  <a:lnTo>
                    <a:pt x="1102" y="1840"/>
                  </a:lnTo>
                  <a:lnTo>
                    <a:pt x="1104" y="1861"/>
                  </a:lnTo>
                  <a:lnTo>
                    <a:pt x="1105" y="1874"/>
                  </a:lnTo>
                  <a:lnTo>
                    <a:pt x="1106" y="1880"/>
                  </a:lnTo>
                  <a:lnTo>
                    <a:pt x="1099" y="1874"/>
                  </a:lnTo>
                  <a:lnTo>
                    <a:pt x="1107" y="1874"/>
                  </a:lnTo>
                  <a:lnTo>
                    <a:pt x="1128" y="1875"/>
                  </a:lnTo>
                  <a:lnTo>
                    <a:pt x="1158" y="1877"/>
                  </a:lnTo>
                  <a:lnTo>
                    <a:pt x="1193" y="1879"/>
                  </a:lnTo>
                  <a:lnTo>
                    <a:pt x="1228" y="1881"/>
                  </a:lnTo>
                  <a:lnTo>
                    <a:pt x="1257" y="1883"/>
                  </a:lnTo>
                  <a:lnTo>
                    <a:pt x="1277" y="1884"/>
                  </a:lnTo>
                  <a:lnTo>
                    <a:pt x="1285" y="1883"/>
                  </a:lnTo>
                  <a:lnTo>
                    <a:pt x="1283" y="1883"/>
                  </a:lnTo>
                  <a:lnTo>
                    <a:pt x="1287" y="1881"/>
                  </a:lnTo>
                  <a:lnTo>
                    <a:pt x="1286" y="1882"/>
                  </a:lnTo>
                  <a:lnTo>
                    <a:pt x="1297" y="1874"/>
                  </a:lnTo>
                  <a:lnTo>
                    <a:pt x="1330" y="1848"/>
                  </a:lnTo>
                  <a:lnTo>
                    <a:pt x="1363" y="1821"/>
                  </a:lnTo>
                  <a:lnTo>
                    <a:pt x="1374" y="1811"/>
                  </a:lnTo>
                  <a:lnTo>
                    <a:pt x="1373" y="1811"/>
                  </a:lnTo>
                  <a:lnTo>
                    <a:pt x="1377" y="1806"/>
                  </a:lnTo>
                  <a:cubicBezTo>
                    <a:pt x="1380" y="1803"/>
                    <a:pt x="1385" y="1802"/>
                    <a:pt x="1388" y="1805"/>
                  </a:cubicBezTo>
                  <a:lnTo>
                    <a:pt x="1395" y="1810"/>
                  </a:lnTo>
                  <a:lnTo>
                    <a:pt x="1411" y="1819"/>
                  </a:lnTo>
                  <a:lnTo>
                    <a:pt x="1436" y="1833"/>
                  </a:lnTo>
                  <a:lnTo>
                    <a:pt x="1465" y="1847"/>
                  </a:lnTo>
                  <a:lnTo>
                    <a:pt x="1493" y="1862"/>
                  </a:lnTo>
                  <a:lnTo>
                    <a:pt x="1518" y="1873"/>
                  </a:lnTo>
                  <a:lnTo>
                    <a:pt x="1535" y="1881"/>
                  </a:lnTo>
                  <a:lnTo>
                    <a:pt x="1534" y="1881"/>
                  </a:lnTo>
                  <a:lnTo>
                    <a:pt x="1541" y="1883"/>
                  </a:lnTo>
                  <a:lnTo>
                    <a:pt x="1531" y="1890"/>
                  </a:lnTo>
                  <a:lnTo>
                    <a:pt x="1541" y="1802"/>
                  </a:lnTo>
                  <a:cubicBezTo>
                    <a:pt x="1541" y="1798"/>
                    <a:pt x="1544" y="1795"/>
                    <a:pt x="1548" y="1795"/>
                  </a:cubicBezTo>
                  <a:lnTo>
                    <a:pt x="1725" y="1776"/>
                  </a:lnTo>
                  <a:cubicBezTo>
                    <a:pt x="1728" y="1775"/>
                    <a:pt x="1730" y="1777"/>
                    <a:pt x="1732" y="1779"/>
                  </a:cubicBezTo>
                  <a:lnTo>
                    <a:pt x="1777" y="1845"/>
                  </a:lnTo>
                  <a:lnTo>
                    <a:pt x="1770" y="1841"/>
                  </a:lnTo>
                  <a:lnTo>
                    <a:pt x="1993" y="1826"/>
                  </a:lnTo>
                  <a:cubicBezTo>
                    <a:pt x="1995" y="1826"/>
                    <a:pt x="1997" y="1827"/>
                    <a:pt x="1999" y="1828"/>
                  </a:cubicBezTo>
                  <a:lnTo>
                    <a:pt x="2101" y="1916"/>
                  </a:lnTo>
                  <a:lnTo>
                    <a:pt x="2089" y="1917"/>
                  </a:lnTo>
                  <a:lnTo>
                    <a:pt x="2156" y="1834"/>
                  </a:lnTo>
                  <a:lnTo>
                    <a:pt x="2154" y="1839"/>
                  </a:lnTo>
                  <a:lnTo>
                    <a:pt x="2154" y="1741"/>
                  </a:lnTo>
                  <a:cubicBezTo>
                    <a:pt x="2154" y="1738"/>
                    <a:pt x="2157" y="1735"/>
                    <a:pt x="2160" y="1734"/>
                  </a:cubicBezTo>
                  <a:lnTo>
                    <a:pt x="2209" y="1716"/>
                  </a:lnTo>
                  <a:lnTo>
                    <a:pt x="2205" y="1719"/>
                  </a:lnTo>
                  <a:lnTo>
                    <a:pt x="2244" y="1654"/>
                  </a:lnTo>
                  <a:cubicBezTo>
                    <a:pt x="2244" y="1653"/>
                    <a:pt x="2245" y="1653"/>
                    <a:pt x="2246" y="1652"/>
                  </a:cubicBezTo>
                  <a:lnTo>
                    <a:pt x="2300" y="1614"/>
                  </a:lnTo>
                  <a:lnTo>
                    <a:pt x="2297" y="1617"/>
                  </a:lnTo>
                  <a:lnTo>
                    <a:pt x="2323" y="1552"/>
                  </a:lnTo>
                  <a:cubicBezTo>
                    <a:pt x="2324" y="1550"/>
                    <a:pt x="2326" y="1549"/>
                    <a:pt x="2328" y="1548"/>
                  </a:cubicBezTo>
                  <a:lnTo>
                    <a:pt x="2418" y="1520"/>
                  </a:lnTo>
                  <a:lnTo>
                    <a:pt x="2415" y="1521"/>
                  </a:lnTo>
                  <a:lnTo>
                    <a:pt x="2482" y="1466"/>
                  </a:lnTo>
                  <a:lnTo>
                    <a:pt x="2480" y="1470"/>
                  </a:lnTo>
                  <a:lnTo>
                    <a:pt x="2506" y="1404"/>
                  </a:lnTo>
                  <a:lnTo>
                    <a:pt x="2506" y="1409"/>
                  </a:lnTo>
                  <a:lnTo>
                    <a:pt x="2483" y="1339"/>
                  </a:lnTo>
                  <a:cubicBezTo>
                    <a:pt x="2482" y="1337"/>
                    <a:pt x="2482" y="1335"/>
                    <a:pt x="2483" y="1333"/>
                  </a:cubicBezTo>
                  <a:cubicBezTo>
                    <a:pt x="2484" y="1331"/>
                    <a:pt x="2486" y="1329"/>
                    <a:pt x="2488" y="1329"/>
                  </a:cubicBezTo>
                  <a:lnTo>
                    <a:pt x="2600" y="1297"/>
                  </a:lnTo>
                  <a:lnTo>
                    <a:pt x="2598" y="1298"/>
                  </a:lnTo>
                  <a:lnTo>
                    <a:pt x="2679" y="1246"/>
                  </a:lnTo>
                  <a:lnTo>
                    <a:pt x="2676" y="1250"/>
                  </a:lnTo>
                  <a:lnTo>
                    <a:pt x="2702" y="1182"/>
                  </a:lnTo>
                  <a:lnTo>
                    <a:pt x="2724" y="1089"/>
                  </a:lnTo>
                  <a:cubicBezTo>
                    <a:pt x="2724" y="1087"/>
                    <a:pt x="2726" y="1085"/>
                    <a:pt x="2727" y="1084"/>
                  </a:cubicBezTo>
                  <a:lnTo>
                    <a:pt x="2815" y="1032"/>
                  </a:lnTo>
                  <a:lnTo>
                    <a:pt x="2815" y="1045"/>
                  </a:lnTo>
                  <a:lnTo>
                    <a:pt x="2807" y="1040"/>
                  </a:lnTo>
                  <a:cubicBezTo>
                    <a:pt x="2806" y="1039"/>
                    <a:pt x="2804" y="1038"/>
                    <a:pt x="2804" y="1036"/>
                  </a:cubicBezTo>
                  <a:lnTo>
                    <a:pt x="2768" y="925"/>
                  </a:lnTo>
                  <a:cubicBezTo>
                    <a:pt x="2768" y="924"/>
                    <a:pt x="2768" y="924"/>
                    <a:pt x="2767" y="923"/>
                  </a:cubicBezTo>
                  <a:lnTo>
                    <a:pt x="2750" y="760"/>
                  </a:lnTo>
                  <a:lnTo>
                    <a:pt x="2759" y="767"/>
                  </a:lnTo>
                  <a:lnTo>
                    <a:pt x="2621" y="776"/>
                  </a:lnTo>
                  <a:cubicBezTo>
                    <a:pt x="2619" y="777"/>
                    <a:pt x="2618" y="776"/>
                    <a:pt x="2616" y="775"/>
                  </a:cubicBezTo>
                  <a:lnTo>
                    <a:pt x="2514" y="710"/>
                  </a:lnTo>
                  <a:cubicBezTo>
                    <a:pt x="2512" y="709"/>
                    <a:pt x="2510" y="706"/>
                    <a:pt x="2510" y="703"/>
                  </a:cubicBezTo>
                  <a:lnTo>
                    <a:pt x="2510" y="638"/>
                  </a:lnTo>
                  <a:lnTo>
                    <a:pt x="2516" y="646"/>
                  </a:lnTo>
                  <a:lnTo>
                    <a:pt x="2453" y="622"/>
                  </a:lnTo>
                  <a:lnTo>
                    <a:pt x="2459" y="622"/>
                  </a:lnTo>
                  <a:lnTo>
                    <a:pt x="2406" y="646"/>
                  </a:lnTo>
                  <a:cubicBezTo>
                    <a:pt x="2403" y="647"/>
                    <a:pt x="2400" y="647"/>
                    <a:pt x="2398" y="645"/>
                  </a:cubicBezTo>
                  <a:cubicBezTo>
                    <a:pt x="2396" y="644"/>
                    <a:pt x="2394" y="641"/>
                    <a:pt x="2394" y="638"/>
                  </a:cubicBezTo>
                  <a:lnTo>
                    <a:pt x="2394" y="549"/>
                  </a:lnTo>
                  <a:lnTo>
                    <a:pt x="2406" y="557"/>
                  </a:lnTo>
                  <a:lnTo>
                    <a:pt x="2276" y="613"/>
                  </a:lnTo>
                  <a:lnTo>
                    <a:pt x="2280" y="606"/>
                  </a:lnTo>
                  <a:lnTo>
                    <a:pt x="2272" y="680"/>
                  </a:lnTo>
                  <a:cubicBezTo>
                    <a:pt x="2272" y="685"/>
                    <a:pt x="2268" y="688"/>
                    <a:pt x="2264" y="687"/>
                  </a:cubicBezTo>
                  <a:lnTo>
                    <a:pt x="2148" y="679"/>
                  </a:lnTo>
                  <a:cubicBezTo>
                    <a:pt x="2145" y="679"/>
                    <a:pt x="2143" y="678"/>
                    <a:pt x="2142" y="676"/>
                  </a:cubicBezTo>
                  <a:cubicBezTo>
                    <a:pt x="2140" y="673"/>
                    <a:pt x="2140" y="670"/>
                    <a:pt x="2141" y="668"/>
                  </a:cubicBezTo>
                  <a:lnTo>
                    <a:pt x="2195" y="555"/>
                  </a:lnTo>
                  <a:lnTo>
                    <a:pt x="2205" y="566"/>
                  </a:lnTo>
                  <a:lnTo>
                    <a:pt x="2035" y="631"/>
                  </a:lnTo>
                  <a:cubicBezTo>
                    <a:pt x="2031" y="633"/>
                    <a:pt x="2027" y="631"/>
                    <a:pt x="2025" y="626"/>
                  </a:cubicBezTo>
                  <a:lnTo>
                    <a:pt x="1963" y="473"/>
                  </a:lnTo>
                  <a:lnTo>
                    <a:pt x="1974" y="478"/>
                  </a:lnTo>
                  <a:lnTo>
                    <a:pt x="1881" y="525"/>
                  </a:lnTo>
                  <a:lnTo>
                    <a:pt x="1885" y="516"/>
                  </a:lnTo>
                  <a:lnTo>
                    <a:pt x="1902" y="600"/>
                  </a:lnTo>
                  <a:cubicBezTo>
                    <a:pt x="1903" y="602"/>
                    <a:pt x="1902" y="605"/>
                    <a:pt x="1900" y="607"/>
                  </a:cubicBezTo>
                  <a:cubicBezTo>
                    <a:pt x="1898" y="609"/>
                    <a:pt x="1896" y="610"/>
                    <a:pt x="1893" y="609"/>
                  </a:cubicBezTo>
                  <a:lnTo>
                    <a:pt x="1777" y="589"/>
                  </a:lnTo>
                  <a:cubicBezTo>
                    <a:pt x="1776" y="589"/>
                    <a:pt x="1775" y="589"/>
                    <a:pt x="1774" y="588"/>
                  </a:cubicBezTo>
                  <a:lnTo>
                    <a:pt x="1691" y="524"/>
                  </a:lnTo>
                  <a:lnTo>
                    <a:pt x="1703" y="519"/>
                  </a:lnTo>
                  <a:lnTo>
                    <a:pt x="1684" y="607"/>
                  </a:lnTo>
                  <a:cubicBezTo>
                    <a:pt x="1684" y="610"/>
                    <a:pt x="1682" y="612"/>
                    <a:pt x="1680" y="613"/>
                  </a:cubicBezTo>
                  <a:cubicBezTo>
                    <a:pt x="1677" y="614"/>
                    <a:pt x="1674" y="614"/>
                    <a:pt x="1672" y="612"/>
                  </a:cubicBezTo>
                  <a:lnTo>
                    <a:pt x="1597" y="565"/>
                  </a:lnTo>
                  <a:cubicBezTo>
                    <a:pt x="1596" y="564"/>
                    <a:pt x="1594" y="563"/>
                    <a:pt x="1594" y="561"/>
                  </a:cubicBezTo>
                  <a:lnTo>
                    <a:pt x="1563" y="463"/>
                  </a:lnTo>
                  <a:lnTo>
                    <a:pt x="1574" y="468"/>
                  </a:lnTo>
                  <a:lnTo>
                    <a:pt x="1481" y="511"/>
                  </a:lnTo>
                  <a:lnTo>
                    <a:pt x="1485" y="502"/>
                  </a:lnTo>
                  <a:lnTo>
                    <a:pt x="1538" y="735"/>
                  </a:lnTo>
                  <a:lnTo>
                    <a:pt x="1535" y="730"/>
                  </a:lnTo>
                  <a:lnTo>
                    <a:pt x="1584" y="762"/>
                  </a:lnTo>
                  <a:cubicBezTo>
                    <a:pt x="1587" y="764"/>
                    <a:pt x="1588" y="768"/>
                    <a:pt x="1587" y="771"/>
                  </a:cubicBezTo>
                  <a:lnTo>
                    <a:pt x="1546" y="892"/>
                  </a:lnTo>
                  <a:cubicBezTo>
                    <a:pt x="1545" y="894"/>
                    <a:pt x="1543" y="896"/>
                    <a:pt x="1541" y="897"/>
                  </a:cubicBezTo>
                  <a:cubicBezTo>
                    <a:pt x="1539" y="898"/>
                    <a:pt x="1536" y="898"/>
                    <a:pt x="1534" y="896"/>
                  </a:cubicBezTo>
                  <a:lnTo>
                    <a:pt x="1428" y="831"/>
                  </a:lnTo>
                  <a:lnTo>
                    <a:pt x="1437" y="831"/>
                  </a:lnTo>
                  <a:lnTo>
                    <a:pt x="1388" y="864"/>
                  </a:lnTo>
                  <a:cubicBezTo>
                    <a:pt x="1386" y="865"/>
                    <a:pt x="1383" y="866"/>
                    <a:pt x="1381" y="865"/>
                  </a:cubicBezTo>
                  <a:cubicBezTo>
                    <a:pt x="1379" y="864"/>
                    <a:pt x="1377" y="863"/>
                    <a:pt x="1376" y="860"/>
                  </a:cubicBezTo>
                  <a:lnTo>
                    <a:pt x="1309" y="674"/>
                  </a:lnTo>
                  <a:cubicBezTo>
                    <a:pt x="1308" y="671"/>
                    <a:pt x="1309" y="668"/>
                    <a:pt x="1310" y="666"/>
                  </a:cubicBezTo>
                  <a:lnTo>
                    <a:pt x="1386" y="576"/>
                  </a:lnTo>
                  <a:lnTo>
                    <a:pt x="1385" y="580"/>
                  </a:lnTo>
                  <a:lnTo>
                    <a:pt x="1407" y="436"/>
                  </a:lnTo>
                  <a:cubicBezTo>
                    <a:pt x="1407" y="434"/>
                    <a:pt x="1409" y="431"/>
                    <a:pt x="1411" y="430"/>
                  </a:cubicBezTo>
                  <a:lnTo>
                    <a:pt x="1504" y="388"/>
                  </a:lnTo>
                  <a:lnTo>
                    <a:pt x="1500" y="393"/>
                  </a:lnTo>
                  <a:lnTo>
                    <a:pt x="1523" y="324"/>
                  </a:lnTo>
                  <a:cubicBezTo>
                    <a:pt x="1524" y="321"/>
                    <a:pt x="1526" y="319"/>
                    <a:pt x="1529" y="319"/>
                  </a:cubicBezTo>
                  <a:lnTo>
                    <a:pt x="1600" y="310"/>
                  </a:lnTo>
                  <a:lnTo>
                    <a:pt x="1593" y="318"/>
                  </a:lnTo>
                  <a:lnTo>
                    <a:pt x="1584" y="197"/>
                  </a:lnTo>
                  <a:cubicBezTo>
                    <a:pt x="1584" y="196"/>
                    <a:pt x="1585" y="194"/>
                    <a:pt x="1585" y="193"/>
                  </a:cubicBezTo>
                  <a:lnTo>
                    <a:pt x="1638" y="80"/>
                  </a:lnTo>
                  <a:lnTo>
                    <a:pt x="1643" y="91"/>
                  </a:lnTo>
                  <a:lnTo>
                    <a:pt x="1390" y="16"/>
                  </a:lnTo>
                  <a:lnTo>
                    <a:pt x="1396" y="15"/>
                  </a:lnTo>
                  <a:lnTo>
                    <a:pt x="826" y="333"/>
                  </a:lnTo>
                  <a:lnTo>
                    <a:pt x="830" y="325"/>
                  </a:lnTo>
                  <a:lnTo>
                    <a:pt x="853" y="469"/>
                  </a:lnTo>
                  <a:lnTo>
                    <a:pt x="848" y="463"/>
                  </a:lnTo>
                  <a:lnTo>
                    <a:pt x="933" y="486"/>
                  </a:lnTo>
                  <a:lnTo>
                    <a:pt x="930" y="485"/>
                  </a:lnTo>
                  <a:lnTo>
                    <a:pt x="1045" y="477"/>
                  </a:lnTo>
                  <a:cubicBezTo>
                    <a:pt x="1048" y="477"/>
                    <a:pt x="1051" y="479"/>
                    <a:pt x="1053" y="482"/>
                  </a:cubicBezTo>
                  <a:lnTo>
                    <a:pt x="1075" y="532"/>
                  </a:lnTo>
                  <a:cubicBezTo>
                    <a:pt x="1076" y="534"/>
                    <a:pt x="1076" y="537"/>
                    <a:pt x="1075" y="539"/>
                  </a:cubicBezTo>
                  <a:cubicBezTo>
                    <a:pt x="1074" y="541"/>
                    <a:pt x="1072" y="543"/>
                    <a:pt x="1070" y="543"/>
                  </a:cubicBezTo>
                  <a:lnTo>
                    <a:pt x="910" y="589"/>
                  </a:lnTo>
                  <a:lnTo>
                    <a:pt x="915" y="581"/>
                  </a:lnTo>
                  <a:lnTo>
                    <a:pt x="928" y="703"/>
                  </a:lnTo>
                  <a:lnTo>
                    <a:pt x="927" y="699"/>
                  </a:lnTo>
                  <a:lnTo>
                    <a:pt x="990" y="787"/>
                  </a:lnTo>
                  <a:cubicBezTo>
                    <a:pt x="992" y="789"/>
                    <a:pt x="992" y="792"/>
                    <a:pt x="991" y="794"/>
                  </a:cubicBezTo>
                  <a:cubicBezTo>
                    <a:pt x="990" y="797"/>
                    <a:pt x="988" y="799"/>
                    <a:pt x="985" y="799"/>
                  </a:cubicBezTo>
                  <a:lnTo>
                    <a:pt x="877" y="822"/>
                  </a:lnTo>
                  <a:lnTo>
                    <a:pt x="882" y="811"/>
                  </a:lnTo>
                  <a:lnTo>
                    <a:pt x="937" y="909"/>
                  </a:lnTo>
                  <a:cubicBezTo>
                    <a:pt x="939" y="912"/>
                    <a:pt x="939" y="915"/>
                    <a:pt x="936" y="918"/>
                  </a:cubicBezTo>
                  <a:cubicBezTo>
                    <a:pt x="934" y="920"/>
                    <a:pt x="930" y="921"/>
                    <a:pt x="927" y="920"/>
                  </a:cubicBezTo>
                  <a:lnTo>
                    <a:pt x="780" y="855"/>
                  </a:lnTo>
                  <a:lnTo>
                    <a:pt x="784" y="855"/>
                  </a:lnTo>
                  <a:lnTo>
                    <a:pt x="668" y="865"/>
                  </a:lnTo>
                  <a:lnTo>
                    <a:pt x="675" y="858"/>
                  </a:lnTo>
                  <a:lnTo>
                    <a:pt x="665" y="946"/>
                  </a:lnTo>
                  <a:cubicBezTo>
                    <a:pt x="665" y="948"/>
                    <a:pt x="664" y="950"/>
                    <a:pt x="663" y="951"/>
                  </a:cubicBezTo>
                  <a:lnTo>
                    <a:pt x="557" y="1049"/>
                  </a:lnTo>
                  <a:cubicBezTo>
                    <a:pt x="555" y="1051"/>
                    <a:pt x="552" y="1052"/>
                    <a:pt x="550" y="1051"/>
                  </a:cubicBezTo>
                  <a:cubicBezTo>
                    <a:pt x="547" y="1051"/>
                    <a:pt x="545" y="1049"/>
                    <a:pt x="544" y="1047"/>
                  </a:cubicBezTo>
                  <a:lnTo>
                    <a:pt x="504" y="959"/>
                  </a:lnTo>
                  <a:cubicBezTo>
                    <a:pt x="503" y="957"/>
                    <a:pt x="503" y="954"/>
                    <a:pt x="504" y="952"/>
                  </a:cubicBezTo>
                  <a:cubicBezTo>
                    <a:pt x="505" y="950"/>
                    <a:pt x="507" y="949"/>
                    <a:pt x="509" y="948"/>
                  </a:cubicBezTo>
                  <a:lnTo>
                    <a:pt x="572" y="928"/>
                  </a:lnTo>
                  <a:lnTo>
                    <a:pt x="567" y="937"/>
                  </a:lnTo>
                  <a:lnTo>
                    <a:pt x="544" y="816"/>
                  </a:lnTo>
                  <a:cubicBezTo>
                    <a:pt x="543" y="813"/>
                    <a:pt x="544" y="811"/>
                    <a:pt x="546" y="809"/>
                  </a:cubicBezTo>
                  <a:lnTo>
                    <a:pt x="618" y="739"/>
                  </a:lnTo>
                  <a:lnTo>
                    <a:pt x="619" y="751"/>
                  </a:lnTo>
                  <a:lnTo>
                    <a:pt x="525" y="678"/>
                  </a:lnTo>
                  <a:lnTo>
                    <a:pt x="532" y="679"/>
                  </a:lnTo>
                  <a:lnTo>
                    <a:pt x="439" y="711"/>
                  </a:lnTo>
                  <a:cubicBezTo>
                    <a:pt x="436" y="712"/>
                    <a:pt x="432" y="711"/>
                    <a:pt x="430" y="709"/>
                  </a:cubicBezTo>
                  <a:cubicBezTo>
                    <a:pt x="428" y="706"/>
                    <a:pt x="428" y="702"/>
                    <a:pt x="430" y="699"/>
                  </a:cubicBezTo>
                  <a:lnTo>
                    <a:pt x="469" y="634"/>
                  </a:lnTo>
                  <a:lnTo>
                    <a:pt x="470" y="644"/>
                  </a:lnTo>
                  <a:lnTo>
                    <a:pt x="422" y="597"/>
                  </a:lnTo>
                  <a:lnTo>
                    <a:pt x="429" y="599"/>
                  </a:lnTo>
                  <a:lnTo>
                    <a:pt x="291" y="631"/>
                  </a:lnTo>
                  <a:lnTo>
                    <a:pt x="297" y="620"/>
                  </a:lnTo>
                  <a:lnTo>
                    <a:pt x="328" y="691"/>
                  </a:lnTo>
                  <a:cubicBezTo>
                    <a:pt x="329" y="695"/>
                    <a:pt x="328" y="699"/>
                    <a:pt x="325" y="701"/>
                  </a:cubicBezTo>
                  <a:lnTo>
                    <a:pt x="240" y="751"/>
                  </a:lnTo>
                  <a:lnTo>
                    <a:pt x="243" y="742"/>
                  </a:lnTo>
                  <a:lnTo>
                    <a:pt x="306" y="933"/>
                  </a:lnTo>
                  <a:cubicBezTo>
                    <a:pt x="306" y="934"/>
                    <a:pt x="307" y="935"/>
                    <a:pt x="306" y="936"/>
                  </a:cubicBezTo>
                  <a:lnTo>
                    <a:pt x="297" y="1067"/>
                  </a:lnTo>
                  <a:cubicBezTo>
                    <a:pt x="297" y="1071"/>
                    <a:pt x="294" y="1074"/>
                    <a:pt x="289" y="1074"/>
                  </a:cubicBezTo>
                  <a:lnTo>
                    <a:pt x="218" y="1074"/>
                  </a:lnTo>
                  <a:lnTo>
                    <a:pt x="224" y="1072"/>
                  </a:lnTo>
                  <a:lnTo>
                    <a:pt x="130" y="1160"/>
                  </a:lnTo>
                  <a:lnTo>
                    <a:pt x="129" y="1148"/>
                  </a:lnTo>
                  <a:lnTo>
                    <a:pt x="209" y="1205"/>
                  </a:lnTo>
                  <a:cubicBezTo>
                    <a:pt x="212" y="1207"/>
                    <a:pt x="213" y="1210"/>
                    <a:pt x="212" y="1213"/>
                  </a:cubicBezTo>
                  <a:cubicBezTo>
                    <a:pt x="212" y="1216"/>
                    <a:pt x="209" y="1219"/>
                    <a:pt x="206" y="1219"/>
                  </a:cubicBezTo>
                  <a:lnTo>
                    <a:pt x="90" y="12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Freeform 53"/>
            <p:cNvSpPr>
              <a:spLocks noEditPoints="1"/>
            </p:cNvSpPr>
            <p:nvPr/>
          </p:nvSpPr>
          <p:spPr bwMode="auto">
            <a:xfrm>
              <a:off x="3783013" y="2744787"/>
              <a:ext cx="1827213" cy="1071562"/>
            </a:xfrm>
            <a:custGeom>
              <a:avLst/>
              <a:gdLst>
                <a:gd name="T0" fmla="*/ 228 w 2828"/>
                <a:gd name="T1" fmla="*/ 747 h 2001"/>
                <a:gd name="T2" fmla="*/ 434 w 2828"/>
                <a:gd name="T3" fmla="*/ 696 h 2001"/>
                <a:gd name="T4" fmla="*/ 559 w 2828"/>
                <a:gd name="T5" fmla="*/ 1040 h 2001"/>
                <a:gd name="T6" fmla="*/ 874 w 2828"/>
                <a:gd name="T7" fmla="*/ 807 h 2001"/>
                <a:gd name="T8" fmla="*/ 928 w 2828"/>
                <a:gd name="T9" fmla="*/ 501 h 2001"/>
                <a:gd name="T10" fmla="*/ 1609 w 2828"/>
                <a:gd name="T11" fmla="*/ 317 h 2001"/>
                <a:gd name="T12" fmla="*/ 1391 w 2828"/>
                <a:gd name="T13" fmla="*/ 855 h 2001"/>
                <a:gd name="T14" fmla="*/ 1567 w 2828"/>
                <a:gd name="T15" fmla="*/ 453 h 2001"/>
                <a:gd name="T16" fmla="*/ 1896 w 2828"/>
                <a:gd name="T17" fmla="*/ 594 h 2001"/>
                <a:gd name="T18" fmla="*/ 2156 w 2828"/>
                <a:gd name="T19" fmla="*/ 675 h 2001"/>
                <a:gd name="T20" fmla="*/ 2458 w 2828"/>
                <a:gd name="T21" fmla="*/ 607 h 2001"/>
                <a:gd name="T22" fmla="*/ 2816 w 2828"/>
                <a:gd name="T23" fmla="*/ 1027 h 2001"/>
                <a:gd name="T24" fmla="*/ 2498 w 2828"/>
                <a:gd name="T25" fmla="*/ 1334 h 2001"/>
                <a:gd name="T26" fmla="*/ 2257 w 2828"/>
                <a:gd name="T27" fmla="*/ 1663 h 2001"/>
                <a:gd name="T28" fmla="*/ 1771 w 2828"/>
                <a:gd name="T29" fmla="*/ 1857 h 2001"/>
                <a:gd name="T30" fmla="*/ 1486 w 2828"/>
                <a:gd name="T31" fmla="*/ 1877 h 2001"/>
                <a:gd name="T32" fmla="*/ 1295 w 2828"/>
                <a:gd name="T33" fmla="*/ 1895 h 2001"/>
                <a:gd name="T34" fmla="*/ 1091 w 2828"/>
                <a:gd name="T35" fmla="*/ 1883 h 2001"/>
                <a:gd name="T36" fmla="*/ 1036 w 2828"/>
                <a:gd name="T37" fmla="*/ 1775 h 2001"/>
                <a:gd name="T38" fmla="*/ 828 w 2828"/>
                <a:gd name="T39" fmla="*/ 1842 h 2001"/>
                <a:gd name="T40" fmla="*/ 765 w 2828"/>
                <a:gd name="T41" fmla="*/ 1954 h 2001"/>
                <a:gd name="T42" fmla="*/ 637 w 2828"/>
                <a:gd name="T43" fmla="*/ 1926 h 2001"/>
                <a:gd name="T44" fmla="*/ 547 w 2828"/>
                <a:gd name="T45" fmla="*/ 1848 h 2001"/>
                <a:gd name="T46" fmla="*/ 284 w 2828"/>
                <a:gd name="T47" fmla="*/ 1767 h 2001"/>
                <a:gd name="T48" fmla="*/ 153 w 2828"/>
                <a:gd name="T49" fmla="*/ 1751 h 2001"/>
                <a:gd name="T50" fmla="*/ 87 w 2828"/>
                <a:gd name="T51" fmla="*/ 1672 h 2001"/>
                <a:gd name="T52" fmla="*/ 10 w 2828"/>
                <a:gd name="T53" fmla="*/ 1530 h 2001"/>
                <a:gd name="T54" fmla="*/ 43 w 2828"/>
                <a:gd name="T55" fmla="*/ 1464 h 2001"/>
                <a:gd name="T56" fmla="*/ 107 w 2828"/>
                <a:gd name="T57" fmla="*/ 1367 h 2001"/>
                <a:gd name="T58" fmla="*/ 203 w 2828"/>
                <a:gd name="T59" fmla="*/ 1204 h 2001"/>
                <a:gd name="T60" fmla="*/ 108 w 2828"/>
                <a:gd name="T61" fmla="*/ 1384 h 2001"/>
                <a:gd name="T62" fmla="*/ 93 w 2828"/>
                <a:gd name="T63" fmla="*/ 1477 h 2001"/>
                <a:gd name="T64" fmla="*/ 27 w 2828"/>
                <a:gd name="T65" fmla="*/ 1531 h 2001"/>
                <a:gd name="T66" fmla="*/ 128 w 2828"/>
                <a:gd name="T67" fmla="*/ 1628 h 2001"/>
                <a:gd name="T68" fmla="*/ 170 w 2828"/>
                <a:gd name="T69" fmla="*/ 1763 h 2001"/>
                <a:gd name="T70" fmla="*/ 304 w 2828"/>
                <a:gd name="T71" fmla="*/ 1771 h 2001"/>
                <a:gd name="T72" fmla="*/ 571 w 2828"/>
                <a:gd name="T73" fmla="*/ 1829 h 2001"/>
                <a:gd name="T74" fmla="*/ 653 w 2828"/>
                <a:gd name="T75" fmla="*/ 1953 h 2001"/>
                <a:gd name="T76" fmla="*/ 781 w 2828"/>
                <a:gd name="T77" fmla="*/ 1930 h 2001"/>
                <a:gd name="T78" fmla="*/ 869 w 2828"/>
                <a:gd name="T79" fmla="*/ 1814 h 2001"/>
                <a:gd name="T80" fmla="*/ 1076 w 2828"/>
                <a:gd name="T81" fmla="*/ 1743 h 2001"/>
                <a:gd name="T82" fmla="*/ 1099 w 2828"/>
                <a:gd name="T83" fmla="*/ 1874 h 2001"/>
                <a:gd name="T84" fmla="*/ 1297 w 2828"/>
                <a:gd name="T85" fmla="*/ 1874 h 2001"/>
                <a:gd name="T86" fmla="*/ 1518 w 2828"/>
                <a:gd name="T87" fmla="*/ 1873 h 2001"/>
                <a:gd name="T88" fmla="*/ 1999 w 2828"/>
                <a:gd name="T89" fmla="*/ 1828 h 2001"/>
                <a:gd name="T90" fmla="*/ 2297 w 2828"/>
                <a:gd name="T91" fmla="*/ 1617 h 2001"/>
                <a:gd name="T92" fmla="*/ 2600 w 2828"/>
                <a:gd name="T93" fmla="*/ 1297 h 2001"/>
                <a:gd name="T94" fmla="*/ 2767 w 2828"/>
                <a:gd name="T95" fmla="*/ 923 h 2001"/>
                <a:gd name="T96" fmla="*/ 2398 w 2828"/>
                <a:gd name="T97" fmla="*/ 645 h 2001"/>
                <a:gd name="T98" fmla="*/ 2205 w 2828"/>
                <a:gd name="T99" fmla="*/ 566 h 2001"/>
                <a:gd name="T100" fmla="*/ 1691 w 2828"/>
                <a:gd name="T101" fmla="*/ 524 h 2001"/>
                <a:gd name="T102" fmla="*/ 1535 w 2828"/>
                <a:gd name="T103" fmla="*/ 730 h 2001"/>
                <a:gd name="T104" fmla="*/ 1310 w 2828"/>
                <a:gd name="T105" fmla="*/ 666 h 2001"/>
                <a:gd name="T106" fmla="*/ 1585 w 2828"/>
                <a:gd name="T107" fmla="*/ 193 h 2001"/>
                <a:gd name="T108" fmla="*/ 1053 w 2828"/>
                <a:gd name="T109" fmla="*/ 482 h 2001"/>
                <a:gd name="T110" fmla="*/ 882 w 2828"/>
                <a:gd name="T111" fmla="*/ 811 h 2001"/>
                <a:gd name="T112" fmla="*/ 544 w 2828"/>
                <a:gd name="T113" fmla="*/ 1047 h 2001"/>
                <a:gd name="T114" fmla="*/ 439 w 2828"/>
                <a:gd name="T115" fmla="*/ 711 h 2001"/>
                <a:gd name="T116" fmla="*/ 243 w 2828"/>
                <a:gd name="T117" fmla="*/ 742 h 2001"/>
                <a:gd name="T118" fmla="*/ 90 w 2828"/>
                <a:gd name="T119" fmla="*/ 1237 h 20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28"/>
                <a:gd name="T181" fmla="*/ 0 h 2001"/>
                <a:gd name="T182" fmla="*/ 2828 w 2828"/>
                <a:gd name="T183" fmla="*/ 2001 h 20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28" h="2001">
                  <a:moveTo>
                    <a:pt x="203" y="1204"/>
                  </a:moveTo>
                  <a:lnTo>
                    <a:pt x="200" y="1218"/>
                  </a:lnTo>
                  <a:lnTo>
                    <a:pt x="120" y="1161"/>
                  </a:lnTo>
                  <a:cubicBezTo>
                    <a:pt x="118" y="1160"/>
                    <a:pt x="117" y="1157"/>
                    <a:pt x="116" y="1155"/>
                  </a:cubicBezTo>
                  <a:cubicBezTo>
                    <a:pt x="116" y="1153"/>
                    <a:pt x="117" y="1150"/>
                    <a:pt x="119" y="1149"/>
                  </a:cubicBezTo>
                  <a:lnTo>
                    <a:pt x="213" y="1061"/>
                  </a:lnTo>
                  <a:cubicBezTo>
                    <a:pt x="214" y="1059"/>
                    <a:pt x="216" y="1058"/>
                    <a:pt x="218" y="1058"/>
                  </a:cubicBezTo>
                  <a:lnTo>
                    <a:pt x="289" y="1058"/>
                  </a:lnTo>
                  <a:lnTo>
                    <a:pt x="281" y="1066"/>
                  </a:lnTo>
                  <a:lnTo>
                    <a:pt x="290" y="935"/>
                  </a:lnTo>
                  <a:lnTo>
                    <a:pt x="291" y="938"/>
                  </a:lnTo>
                  <a:lnTo>
                    <a:pt x="228" y="747"/>
                  </a:lnTo>
                  <a:cubicBezTo>
                    <a:pt x="227" y="743"/>
                    <a:pt x="228" y="739"/>
                    <a:pt x="231" y="738"/>
                  </a:cubicBezTo>
                  <a:lnTo>
                    <a:pt x="316" y="688"/>
                  </a:lnTo>
                  <a:lnTo>
                    <a:pt x="313" y="698"/>
                  </a:lnTo>
                  <a:lnTo>
                    <a:pt x="282" y="627"/>
                  </a:lnTo>
                  <a:cubicBezTo>
                    <a:pt x="281" y="624"/>
                    <a:pt x="281" y="622"/>
                    <a:pt x="282" y="620"/>
                  </a:cubicBezTo>
                  <a:cubicBezTo>
                    <a:pt x="283" y="618"/>
                    <a:pt x="285" y="616"/>
                    <a:pt x="288" y="616"/>
                  </a:cubicBezTo>
                  <a:lnTo>
                    <a:pt x="426" y="584"/>
                  </a:lnTo>
                  <a:cubicBezTo>
                    <a:pt x="428" y="583"/>
                    <a:pt x="431" y="584"/>
                    <a:pt x="433" y="586"/>
                  </a:cubicBezTo>
                  <a:lnTo>
                    <a:pt x="481" y="633"/>
                  </a:lnTo>
                  <a:cubicBezTo>
                    <a:pt x="484" y="635"/>
                    <a:pt x="484" y="639"/>
                    <a:pt x="482" y="643"/>
                  </a:cubicBezTo>
                  <a:lnTo>
                    <a:pt x="443" y="708"/>
                  </a:lnTo>
                  <a:lnTo>
                    <a:pt x="434" y="696"/>
                  </a:lnTo>
                  <a:lnTo>
                    <a:pt x="527" y="664"/>
                  </a:lnTo>
                  <a:cubicBezTo>
                    <a:pt x="529" y="663"/>
                    <a:pt x="532" y="663"/>
                    <a:pt x="534" y="665"/>
                  </a:cubicBezTo>
                  <a:lnTo>
                    <a:pt x="628" y="738"/>
                  </a:lnTo>
                  <a:cubicBezTo>
                    <a:pt x="630" y="740"/>
                    <a:pt x="631" y="742"/>
                    <a:pt x="631" y="744"/>
                  </a:cubicBezTo>
                  <a:cubicBezTo>
                    <a:pt x="632" y="746"/>
                    <a:pt x="631" y="749"/>
                    <a:pt x="629" y="750"/>
                  </a:cubicBezTo>
                  <a:lnTo>
                    <a:pt x="557" y="820"/>
                  </a:lnTo>
                  <a:lnTo>
                    <a:pt x="559" y="813"/>
                  </a:lnTo>
                  <a:lnTo>
                    <a:pt x="582" y="934"/>
                  </a:lnTo>
                  <a:cubicBezTo>
                    <a:pt x="583" y="938"/>
                    <a:pt x="581" y="942"/>
                    <a:pt x="577" y="943"/>
                  </a:cubicBezTo>
                  <a:lnTo>
                    <a:pt x="514" y="963"/>
                  </a:lnTo>
                  <a:lnTo>
                    <a:pt x="519" y="952"/>
                  </a:lnTo>
                  <a:lnTo>
                    <a:pt x="559" y="1040"/>
                  </a:lnTo>
                  <a:lnTo>
                    <a:pt x="546" y="1038"/>
                  </a:lnTo>
                  <a:lnTo>
                    <a:pt x="652" y="940"/>
                  </a:lnTo>
                  <a:lnTo>
                    <a:pt x="650" y="945"/>
                  </a:lnTo>
                  <a:lnTo>
                    <a:pt x="660" y="857"/>
                  </a:lnTo>
                  <a:cubicBezTo>
                    <a:pt x="660" y="853"/>
                    <a:pt x="663" y="850"/>
                    <a:pt x="667" y="849"/>
                  </a:cubicBezTo>
                  <a:lnTo>
                    <a:pt x="783" y="839"/>
                  </a:lnTo>
                  <a:cubicBezTo>
                    <a:pt x="784" y="839"/>
                    <a:pt x="785" y="840"/>
                    <a:pt x="787" y="840"/>
                  </a:cubicBezTo>
                  <a:lnTo>
                    <a:pt x="934" y="905"/>
                  </a:lnTo>
                  <a:lnTo>
                    <a:pt x="923" y="916"/>
                  </a:lnTo>
                  <a:lnTo>
                    <a:pt x="868" y="818"/>
                  </a:lnTo>
                  <a:cubicBezTo>
                    <a:pt x="867" y="816"/>
                    <a:pt x="867" y="813"/>
                    <a:pt x="868" y="811"/>
                  </a:cubicBezTo>
                  <a:cubicBezTo>
                    <a:pt x="869" y="809"/>
                    <a:pt x="871" y="807"/>
                    <a:pt x="874" y="807"/>
                  </a:cubicBezTo>
                  <a:lnTo>
                    <a:pt x="982" y="784"/>
                  </a:lnTo>
                  <a:lnTo>
                    <a:pt x="977" y="796"/>
                  </a:lnTo>
                  <a:lnTo>
                    <a:pt x="914" y="708"/>
                  </a:lnTo>
                  <a:cubicBezTo>
                    <a:pt x="913" y="707"/>
                    <a:pt x="913" y="706"/>
                    <a:pt x="913" y="704"/>
                  </a:cubicBezTo>
                  <a:lnTo>
                    <a:pt x="900" y="582"/>
                  </a:lnTo>
                  <a:cubicBezTo>
                    <a:pt x="899" y="578"/>
                    <a:pt x="902" y="575"/>
                    <a:pt x="905" y="574"/>
                  </a:cubicBezTo>
                  <a:lnTo>
                    <a:pt x="1065" y="528"/>
                  </a:lnTo>
                  <a:lnTo>
                    <a:pt x="1060" y="539"/>
                  </a:lnTo>
                  <a:lnTo>
                    <a:pt x="1038" y="489"/>
                  </a:lnTo>
                  <a:lnTo>
                    <a:pt x="1046" y="493"/>
                  </a:lnTo>
                  <a:lnTo>
                    <a:pt x="931" y="501"/>
                  </a:lnTo>
                  <a:cubicBezTo>
                    <a:pt x="930" y="502"/>
                    <a:pt x="929" y="501"/>
                    <a:pt x="928" y="501"/>
                  </a:cubicBezTo>
                  <a:lnTo>
                    <a:pt x="843" y="478"/>
                  </a:lnTo>
                  <a:cubicBezTo>
                    <a:pt x="840" y="477"/>
                    <a:pt x="838" y="475"/>
                    <a:pt x="838" y="472"/>
                  </a:cubicBezTo>
                  <a:lnTo>
                    <a:pt x="815" y="328"/>
                  </a:lnTo>
                  <a:cubicBezTo>
                    <a:pt x="814" y="324"/>
                    <a:pt x="816" y="321"/>
                    <a:pt x="819" y="319"/>
                  </a:cubicBezTo>
                  <a:lnTo>
                    <a:pt x="1389" y="1"/>
                  </a:lnTo>
                  <a:cubicBezTo>
                    <a:pt x="1390" y="0"/>
                    <a:pt x="1393" y="0"/>
                    <a:pt x="1395" y="1"/>
                  </a:cubicBezTo>
                  <a:lnTo>
                    <a:pt x="1648" y="76"/>
                  </a:lnTo>
                  <a:cubicBezTo>
                    <a:pt x="1650" y="76"/>
                    <a:pt x="1652" y="78"/>
                    <a:pt x="1653" y="80"/>
                  </a:cubicBezTo>
                  <a:cubicBezTo>
                    <a:pt x="1654" y="82"/>
                    <a:pt x="1654" y="85"/>
                    <a:pt x="1653" y="87"/>
                  </a:cubicBezTo>
                  <a:lnTo>
                    <a:pt x="1600" y="200"/>
                  </a:lnTo>
                  <a:lnTo>
                    <a:pt x="1600" y="196"/>
                  </a:lnTo>
                  <a:lnTo>
                    <a:pt x="1609" y="317"/>
                  </a:lnTo>
                  <a:cubicBezTo>
                    <a:pt x="1610" y="321"/>
                    <a:pt x="1607" y="325"/>
                    <a:pt x="1602" y="325"/>
                  </a:cubicBezTo>
                  <a:lnTo>
                    <a:pt x="1531" y="334"/>
                  </a:lnTo>
                  <a:lnTo>
                    <a:pt x="1538" y="329"/>
                  </a:lnTo>
                  <a:lnTo>
                    <a:pt x="1515" y="398"/>
                  </a:lnTo>
                  <a:cubicBezTo>
                    <a:pt x="1514" y="400"/>
                    <a:pt x="1513" y="402"/>
                    <a:pt x="1511" y="403"/>
                  </a:cubicBezTo>
                  <a:lnTo>
                    <a:pt x="1418" y="445"/>
                  </a:lnTo>
                  <a:lnTo>
                    <a:pt x="1422" y="439"/>
                  </a:lnTo>
                  <a:lnTo>
                    <a:pt x="1400" y="583"/>
                  </a:lnTo>
                  <a:cubicBezTo>
                    <a:pt x="1400" y="584"/>
                    <a:pt x="1400" y="586"/>
                    <a:pt x="1399" y="587"/>
                  </a:cubicBezTo>
                  <a:lnTo>
                    <a:pt x="1323" y="677"/>
                  </a:lnTo>
                  <a:lnTo>
                    <a:pt x="1324" y="669"/>
                  </a:lnTo>
                  <a:lnTo>
                    <a:pt x="1391" y="855"/>
                  </a:lnTo>
                  <a:lnTo>
                    <a:pt x="1379" y="851"/>
                  </a:lnTo>
                  <a:lnTo>
                    <a:pt x="1428" y="818"/>
                  </a:lnTo>
                  <a:cubicBezTo>
                    <a:pt x="1431" y="816"/>
                    <a:pt x="1434" y="816"/>
                    <a:pt x="1437" y="818"/>
                  </a:cubicBezTo>
                  <a:lnTo>
                    <a:pt x="1543" y="883"/>
                  </a:lnTo>
                  <a:lnTo>
                    <a:pt x="1531" y="887"/>
                  </a:lnTo>
                  <a:lnTo>
                    <a:pt x="1572" y="766"/>
                  </a:lnTo>
                  <a:lnTo>
                    <a:pt x="1575" y="775"/>
                  </a:lnTo>
                  <a:lnTo>
                    <a:pt x="1526" y="743"/>
                  </a:lnTo>
                  <a:cubicBezTo>
                    <a:pt x="1524" y="742"/>
                    <a:pt x="1523" y="740"/>
                    <a:pt x="1523" y="738"/>
                  </a:cubicBezTo>
                  <a:lnTo>
                    <a:pt x="1470" y="505"/>
                  </a:lnTo>
                  <a:cubicBezTo>
                    <a:pt x="1469" y="502"/>
                    <a:pt x="1471" y="498"/>
                    <a:pt x="1474" y="496"/>
                  </a:cubicBezTo>
                  <a:lnTo>
                    <a:pt x="1567" y="453"/>
                  </a:lnTo>
                  <a:cubicBezTo>
                    <a:pt x="1569" y="452"/>
                    <a:pt x="1572" y="452"/>
                    <a:pt x="1574" y="453"/>
                  </a:cubicBezTo>
                  <a:cubicBezTo>
                    <a:pt x="1576" y="454"/>
                    <a:pt x="1577" y="456"/>
                    <a:pt x="1578" y="458"/>
                  </a:cubicBezTo>
                  <a:lnTo>
                    <a:pt x="1609" y="556"/>
                  </a:lnTo>
                  <a:lnTo>
                    <a:pt x="1606" y="552"/>
                  </a:lnTo>
                  <a:lnTo>
                    <a:pt x="1681" y="599"/>
                  </a:lnTo>
                  <a:lnTo>
                    <a:pt x="1669" y="604"/>
                  </a:lnTo>
                  <a:lnTo>
                    <a:pt x="1688" y="516"/>
                  </a:lnTo>
                  <a:cubicBezTo>
                    <a:pt x="1688" y="513"/>
                    <a:pt x="1690" y="511"/>
                    <a:pt x="1693" y="510"/>
                  </a:cubicBezTo>
                  <a:cubicBezTo>
                    <a:pt x="1695" y="509"/>
                    <a:pt x="1698" y="509"/>
                    <a:pt x="1700" y="511"/>
                  </a:cubicBezTo>
                  <a:lnTo>
                    <a:pt x="1783" y="575"/>
                  </a:lnTo>
                  <a:lnTo>
                    <a:pt x="1780" y="574"/>
                  </a:lnTo>
                  <a:lnTo>
                    <a:pt x="1896" y="594"/>
                  </a:lnTo>
                  <a:lnTo>
                    <a:pt x="1887" y="603"/>
                  </a:lnTo>
                  <a:lnTo>
                    <a:pt x="1870" y="519"/>
                  </a:lnTo>
                  <a:cubicBezTo>
                    <a:pt x="1869" y="516"/>
                    <a:pt x="1871" y="512"/>
                    <a:pt x="1874" y="510"/>
                  </a:cubicBezTo>
                  <a:lnTo>
                    <a:pt x="1967" y="463"/>
                  </a:lnTo>
                  <a:cubicBezTo>
                    <a:pt x="1969" y="462"/>
                    <a:pt x="1971" y="462"/>
                    <a:pt x="1973" y="463"/>
                  </a:cubicBezTo>
                  <a:cubicBezTo>
                    <a:pt x="1975" y="464"/>
                    <a:pt x="1977" y="465"/>
                    <a:pt x="1978" y="467"/>
                  </a:cubicBezTo>
                  <a:lnTo>
                    <a:pt x="2040" y="620"/>
                  </a:lnTo>
                  <a:lnTo>
                    <a:pt x="2030" y="616"/>
                  </a:lnTo>
                  <a:lnTo>
                    <a:pt x="2200" y="551"/>
                  </a:lnTo>
                  <a:cubicBezTo>
                    <a:pt x="2203" y="550"/>
                    <a:pt x="2206" y="551"/>
                    <a:pt x="2208" y="553"/>
                  </a:cubicBezTo>
                  <a:cubicBezTo>
                    <a:pt x="2211" y="555"/>
                    <a:pt x="2211" y="559"/>
                    <a:pt x="2210" y="562"/>
                  </a:cubicBezTo>
                  <a:lnTo>
                    <a:pt x="2156" y="675"/>
                  </a:lnTo>
                  <a:lnTo>
                    <a:pt x="2149" y="663"/>
                  </a:lnTo>
                  <a:lnTo>
                    <a:pt x="2265" y="671"/>
                  </a:lnTo>
                  <a:lnTo>
                    <a:pt x="2257" y="679"/>
                  </a:lnTo>
                  <a:lnTo>
                    <a:pt x="2265" y="605"/>
                  </a:lnTo>
                  <a:cubicBezTo>
                    <a:pt x="2265" y="602"/>
                    <a:pt x="2267" y="599"/>
                    <a:pt x="2269" y="598"/>
                  </a:cubicBezTo>
                  <a:lnTo>
                    <a:pt x="2399" y="542"/>
                  </a:lnTo>
                  <a:cubicBezTo>
                    <a:pt x="2402" y="541"/>
                    <a:pt x="2405" y="541"/>
                    <a:pt x="2407" y="543"/>
                  </a:cubicBezTo>
                  <a:cubicBezTo>
                    <a:pt x="2409" y="544"/>
                    <a:pt x="2410" y="547"/>
                    <a:pt x="2410" y="549"/>
                  </a:cubicBezTo>
                  <a:lnTo>
                    <a:pt x="2410" y="638"/>
                  </a:lnTo>
                  <a:lnTo>
                    <a:pt x="2399" y="631"/>
                  </a:lnTo>
                  <a:lnTo>
                    <a:pt x="2452" y="607"/>
                  </a:lnTo>
                  <a:cubicBezTo>
                    <a:pt x="2454" y="606"/>
                    <a:pt x="2456" y="606"/>
                    <a:pt x="2458" y="607"/>
                  </a:cubicBezTo>
                  <a:lnTo>
                    <a:pt x="2521" y="631"/>
                  </a:lnTo>
                  <a:cubicBezTo>
                    <a:pt x="2524" y="632"/>
                    <a:pt x="2526" y="635"/>
                    <a:pt x="2526" y="638"/>
                  </a:cubicBezTo>
                  <a:lnTo>
                    <a:pt x="2526" y="703"/>
                  </a:lnTo>
                  <a:lnTo>
                    <a:pt x="2523" y="697"/>
                  </a:lnTo>
                  <a:lnTo>
                    <a:pt x="2625" y="762"/>
                  </a:lnTo>
                  <a:lnTo>
                    <a:pt x="2620" y="760"/>
                  </a:lnTo>
                  <a:lnTo>
                    <a:pt x="2758" y="751"/>
                  </a:lnTo>
                  <a:cubicBezTo>
                    <a:pt x="2762" y="751"/>
                    <a:pt x="2766" y="754"/>
                    <a:pt x="2766" y="759"/>
                  </a:cubicBezTo>
                  <a:lnTo>
                    <a:pt x="2783" y="922"/>
                  </a:lnTo>
                  <a:lnTo>
                    <a:pt x="2783" y="920"/>
                  </a:lnTo>
                  <a:lnTo>
                    <a:pt x="2819" y="1031"/>
                  </a:lnTo>
                  <a:lnTo>
                    <a:pt x="2816" y="1027"/>
                  </a:lnTo>
                  <a:lnTo>
                    <a:pt x="2824" y="1032"/>
                  </a:lnTo>
                  <a:cubicBezTo>
                    <a:pt x="2826" y="1033"/>
                    <a:pt x="2828" y="1036"/>
                    <a:pt x="2827" y="1039"/>
                  </a:cubicBezTo>
                  <a:cubicBezTo>
                    <a:pt x="2827" y="1041"/>
                    <a:pt x="2826" y="1044"/>
                    <a:pt x="2824" y="1045"/>
                  </a:cubicBezTo>
                  <a:lnTo>
                    <a:pt x="2736" y="1097"/>
                  </a:lnTo>
                  <a:lnTo>
                    <a:pt x="2739" y="1092"/>
                  </a:lnTo>
                  <a:lnTo>
                    <a:pt x="2717" y="1185"/>
                  </a:lnTo>
                  <a:lnTo>
                    <a:pt x="2691" y="1255"/>
                  </a:lnTo>
                  <a:cubicBezTo>
                    <a:pt x="2690" y="1257"/>
                    <a:pt x="2689" y="1258"/>
                    <a:pt x="2688" y="1259"/>
                  </a:cubicBezTo>
                  <a:lnTo>
                    <a:pt x="2607" y="1311"/>
                  </a:lnTo>
                  <a:cubicBezTo>
                    <a:pt x="2606" y="1312"/>
                    <a:pt x="2605" y="1312"/>
                    <a:pt x="2605" y="1312"/>
                  </a:cubicBezTo>
                  <a:lnTo>
                    <a:pt x="2493" y="1344"/>
                  </a:lnTo>
                  <a:lnTo>
                    <a:pt x="2498" y="1334"/>
                  </a:lnTo>
                  <a:lnTo>
                    <a:pt x="2521" y="1404"/>
                  </a:lnTo>
                  <a:cubicBezTo>
                    <a:pt x="2522" y="1406"/>
                    <a:pt x="2522" y="1408"/>
                    <a:pt x="2521" y="1409"/>
                  </a:cubicBezTo>
                  <a:lnTo>
                    <a:pt x="2495" y="1475"/>
                  </a:lnTo>
                  <a:cubicBezTo>
                    <a:pt x="2494" y="1477"/>
                    <a:pt x="2494" y="1478"/>
                    <a:pt x="2493" y="1479"/>
                  </a:cubicBezTo>
                  <a:lnTo>
                    <a:pt x="2426" y="1534"/>
                  </a:lnTo>
                  <a:cubicBezTo>
                    <a:pt x="2425" y="1534"/>
                    <a:pt x="2424" y="1535"/>
                    <a:pt x="2423" y="1535"/>
                  </a:cubicBezTo>
                  <a:lnTo>
                    <a:pt x="2333" y="1563"/>
                  </a:lnTo>
                  <a:lnTo>
                    <a:pt x="2338" y="1558"/>
                  </a:lnTo>
                  <a:lnTo>
                    <a:pt x="2312" y="1623"/>
                  </a:lnTo>
                  <a:cubicBezTo>
                    <a:pt x="2311" y="1625"/>
                    <a:pt x="2310" y="1626"/>
                    <a:pt x="2309" y="1627"/>
                  </a:cubicBezTo>
                  <a:lnTo>
                    <a:pt x="2255" y="1665"/>
                  </a:lnTo>
                  <a:lnTo>
                    <a:pt x="2257" y="1663"/>
                  </a:lnTo>
                  <a:lnTo>
                    <a:pt x="2218" y="1728"/>
                  </a:lnTo>
                  <a:cubicBezTo>
                    <a:pt x="2217" y="1729"/>
                    <a:pt x="2216" y="1730"/>
                    <a:pt x="2214" y="1731"/>
                  </a:cubicBezTo>
                  <a:lnTo>
                    <a:pt x="2165" y="1749"/>
                  </a:lnTo>
                  <a:lnTo>
                    <a:pt x="2170" y="1741"/>
                  </a:lnTo>
                  <a:lnTo>
                    <a:pt x="2170" y="1839"/>
                  </a:lnTo>
                  <a:cubicBezTo>
                    <a:pt x="2170" y="1841"/>
                    <a:pt x="2170" y="1843"/>
                    <a:pt x="2169" y="1844"/>
                  </a:cubicBezTo>
                  <a:lnTo>
                    <a:pt x="2102" y="1927"/>
                  </a:lnTo>
                  <a:cubicBezTo>
                    <a:pt x="2100" y="1929"/>
                    <a:pt x="2098" y="1930"/>
                    <a:pt x="2096" y="1930"/>
                  </a:cubicBezTo>
                  <a:cubicBezTo>
                    <a:pt x="2094" y="1931"/>
                    <a:pt x="2092" y="1930"/>
                    <a:pt x="2090" y="1929"/>
                  </a:cubicBezTo>
                  <a:lnTo>
                    <a:pt x="1988" y="1841"/>
                  </a:lnTo>
                  <a:lnTo>
                    <a:pt x="1994" y="1842"/>
                  </a:lnTo>
                  <a:lnTo>
                    <a:pt x="1771" y="1857"/>
                  </a:lnTo>
                  <a:cubicBezTo>
                    <a:pt x="1768" y="1858"/>
                    <a:pt x="1765" y="1856"/>
                    <a:pt x="1764" y="1854"/>
                  </a:cubicBezTo>
                  <a:lnTo>
                    <a:pt x="1719" y="1788"/>
                  </a:lnTo>
                  <a:lnTo>
                    <a:pt x="1726" y="1791"/>
                  </a:lnTo>
                  <a:lnTo>
                    <a:pt x="1549" y="1810"/>
                  </a:lnTo>
                  <a:lnTo>
                    <a:pt x="1556" y="1803"/>
                  </a:lnTo>
                  <a:lnTo>
                    <a:pt x="1546" y="1891"/>
                  </a:lnTo>
                  <a:cubicBezTo>
                    <a:pt x="1546" y="1894"/>
                    <a:pt x="1545" y="1896"/>
                    <a:pt x="1543" y="1897"/>
                  </a:cubicBezTo>
                  <a:cubicBezTo>
                    <a:pt x="1541" y="1898"/>
                    <a:pt x="1539" y="1899"/>
                    <a:pt x="1536" y="1898"/>
                  </a:cubicBezTo>
                  <a:lnTo>
                    <a:pt x="1529" y="1896"/>
                  </a:lnTo>
                  <a:cubicBezTo>
                    <a:pt x="1529" y="1896"/>
                    <a:pt x="1528" y="1896"/>
                    <a:pt x="1528" y="1896"/>
                  </a:cubicBezTo>
                  <a:lnTo>
                    <a:pt x="1511" y="1888"/>
                  </a:lnTo>
                  <a:lnTo>
                    <a:pt x="1486" y="1877"/>
                  </a:lnTo>
                  <a:lnTo>
                    <a:pt x="1458" y="1862"/>
                  </a:lnTo>
                  <a:lnTo>
                    <a:pt x="1429" y="1848"/>
                  </a:lnTo>
                  <a:lnTo>
                    <a:pt x="1404" y="1833"/>
                  </a:lnTo>
                  <a:lnTo>
                    <a:pt x="1386" y="1823"/>
                  </a:lnTo>
                  <a:lnTo>
                    <a:pt x="1379" y="1818"/>
                  </a:lnTo>
                  <a:lnTo>
                    <a:pt x="1390" y="1816"/>
                  </a:lnTo>
                  <a:lnTo>
                    <a:pt x="1386" y="1821"/>
                  </a:lnTo>
                  <a:cubicBezTo>
                    <a:pt x="1385" y="1822"/>
                    <a:pt x="1385" y="1822"/>
                    <a:pt x="1385" y="1822"/>
                  </a:cubicBezTo>
                  <a:lnTo>
                    <a:pt x="1374" y="1832"/>
                  </a:lnTo>
                  <a:lnTo>
                    <a:pt x="1341" y="1861"/>
                  </a:lnTo>
                  <a:lnTo>
                    <a:pt x="1306" y="1887"/>
                  </a:lnTo>
                  <a:lnTo>
                    <a:pt x="1295" y="1895"/>
                  </a:lnTo>
                  <a:cubicBezTo>
                    <a:pt x="1295" y="1895"/>
                    <a:pt x="1294" y="1895"/>
                    <a:pt x="1294" y="1896"/>
                  </a:cubicBezTo>
                  <a:lnTo>
                    <a:pt x="1290" y="1898"/>
                  </a:lnTo>
                  <a:cubicBezTo>
                    <a:pt x="1289" y="1898"/>
                    <a:pt x="1288" y="1898"/>
                    <a:pt x="1287" y="1898"/>
                  </a:cubicBezTo>
                  <a:lnTo>
                    <a:pt x="1279" y="1899"/>
                  </a:lnTo>
                  <a:lnTo>
                    <a:pt x="1257" y="1899"/>
                  </a:lnTo>
                  <a:lnTo>
                    <a:pt x="1227" y="1897"/>
                  </a:lnTo>
                  <a:lnTo>
                    <a:pt x="1192" y="1895"/>
                  </a:lnTo>
                  <a:lnTo>
                    <a:pt x="1157" y="1893"/>
                  </a:lnTo>
                  <a:lnTo>
                    <a:pt x="1127" y="1891"/>
                  </a:lnTo>
                  <a:lnTo>
                    <a:pt x="1106" y="1890"/>
                  </a:lnTo>
                  <a:lnTo>
                    <a:pt x="1097" y="1889"/>
                  </a:lnTo>
                  <a:cubicBezTo>
                    <a:pt x="1094" y="1889"/>
                    <a:pt x="1091" y="1886"/>
                    <a:pt x="1091" y="1883"/>
                  </a:cubicBezTo>
                  <a:lnTo>
                    <a:pt x="1090" y="1877"/>
                  </a:lnTo>
                  <a:lnTo>
                    <a:pt x="1088" y="1862"/>
                  </a:lnTo>
                  <a:lnTo>
                    <a:pt x="1086" y="1841"/>
                  </a:lnTo>
                  <a:lnTo>
                    <a:pt x="1084" y="1816"/>
                  </a:lnTo>
                  <a:lnTo>
                    <a:pt x="1080" y="1770"/>
                  </a:lnTo>
                  <a:lnTo>
                    <a:pt x="1078" y="1754"/>
                  </a:lnTo>
                  <a:lnTo>
                    <a:pt x="1078" y="1748"/>
                  </a:lnTo>
                  <a:lnTo>
                    <a:pt x="1089" y="1753"/>
                  </a:lnTo>
                  <a:lnTo>
                    <a:pt x="1082" y="1757"/>
                  </a:lnTo>
                  <a:cubicBezTo>
                    <a:pt x="1082" y="1758"/>
                    <a:pt x="1082" y="1758"/>
                    <a:pt x="1081" y="1758"/>
                  </a:cubicBezTo>
                  <a:lnTo>
                    <a:pt x="1062" y="1765"/>
                  </a:lnTo>
                  <a:lnTo>
                    <a:pt x="1036" y="1775"/>
                  </a:lnTo>
                  <a:lnTo>
                    <a:pt x="1006" y="1785"/>
                  </a:lnTo>
                  <a:lnTo>
                    <a:pt x="975" y="1795"/>
                  </a:lnTo>
                  <a:lnTo>
                    <a:pt x="949" y="1804"/>
                  </a:lnTo>
                  <a:lnTo>
                    <a:pt x="930" y="1809"/>
                  </a:lnTo>
                  <a:lnTo>
                    <a:pt x="922" y="1810"/>
                  </a:lnTo>
                  <a:lnTo>
                    <a:pt x="925" y="1809"/>
                  </a:lnTo>
                  <a:lnTo>
                    <a:pt x="921" y="1812"/>
                  </a:lnTo>
                  <a:cubicBezTo>
                    <a:pt x="921" y="1812"/>
                    <a:pt x="920" y="1813"/>
                    <a:pt x="919" y="1813"/>
                  </a:cubicBezTo>
                  <a:lnTo>
                    <a:pt x="908" y="1817"/>
                  </a:lnTo>
                  <a:lnTo>
                    <a:pt x="874" y="1829"/>
                  </a:lnTo>
                  <a:lnTo>
                    <a:pt x="840" y="1840"/>
                  </a:lnTo>
                  <a:lnTo>
                    <a:pt x="828" y="1842"/>
                  </a:lnTo>
                  <a:cubicBezTo>
                    <a:pt x="827" y="1842"/>
                    <a:pt x="827" y="1842"/>
                    <a:pt x="826" y="1842"/>
                  </a:cubicBezTo>
                  <a:lnTo>
                    <a:pt x="822" y="1842"/>
                  </a:lnTo>
                  <a:lnTo>
                    <a:pt x="830" y="1837"/>
                  </a:lnTo>
                  <a:lnTo>
                    <a:pt x="828" y="1843"/>
                  </a:lnTo>
                  <a:lnTo>
                    <a:pt x="824" y="1855"/>
                  </a:lnTo>
                  <a:lnTo>
                    <a:pt x="811" y="1890"/>
                  </a:lnTo>
                  <a:lnTo>
                    <a:pt x="797" y="1925"/>
                  </a:lnTo>
                  <a:lnTo>
                    <a:pt x="793" y="1936"/>
                  </a:lnTo>
                  <a:lnTo>
                    <a:pt x="791" y="1941"/>
                  </a:lnTo>
                  <a:cubicBezTo>
                    <a:pt x="790" y="1943"/>
                    <a:pt x="788" y="1944"/>
                    <a:pt x="786" y="1945"/>
                  </a:cubicBezTo>
                  <a:lnTo>
                    <a:pt x="780" y="1947"/>
                  </a:lnTo>
                  <a:lnTo>
                    <a:pt x="765" y="1954"/>
                  </a:lnTo>
                  <a:lnTo>
                    <a:pt x="742" y="1962"/>
                  </a:lnTo>
                  <a:lnTo>
                    <a:pt x="718" y="1973"/>
                  </a:lnTo>
                  <a:lnTo>
                    <a:pt x="692" y="1983"/>
                  </a:lnTo>
                  <a:lnTo>
                    <a:pt x="670" y="1991"/>
                  </a:lnTo>
                  <a:lnTo>
                    <a:pt x="655" y="1998"/>
                  </a:lnTo>
                  <a:lnTo>
                    <a:pt x="648" y="2000"/>
                  </a:lnTo>
                  <a:cubicBezTo>
                    <a:pt x="646" y="2001"/>
                    <a:pt x="643" y="2000"/>
                    <a:pt x="641" y="1999"/>
                  </a:cubicBezTo>
                  <a:cubicBezTo>
                    <a:pt x="639" y="1997"/>
                    <a:pt x="637" y="1995"/>
                    <a:pt x="637" y="1992"/>
                  </a:cubicBezTo>
                  <a:lnTo>
                    <a:pt x="637" y="1989"/>
                  </a:lnTo>
                  <a:lnTo>
                    <a:pt x="637" y="1980"/>
                  </a:lnTo>
                  <a:lnTo>
                    <a:pt x="637" y="1953"/>
                  </a:lnTo>
                  <a:lnTo>
                    <a:pt x="637" y="1926"/>
                  </a:lnTo>
                  <a:lnTo>
                    <a:pt x="637" y="1917"/>
                  </a:lnTo>
                  <a:lnTo>
                    <a:pt x="637" y="1914"/>
                  </a:lnTo>
                  <a:lnTo>
                    <a:pt x="640" y="1920"/>
                  </a:lnTo>
                  <a:lnTo>
                    <a:pt x="637" y="1917"/>
                  </a:lnTo>
                  <a:lnTo>
                    <a:pt x="629" y="1907"/>
                  </a:lnTo>
                  <a:lnTo>
                    <a:pt x="608" y="1881"/>
                  </a:lnTo>
                  <a:lnTo>
                    <a:pt x="586" y="1855"/>
                  </a:lnTo>
                  <a:lnTo>
                    <a:pt x="579" y="1844"/>
                  </a:lnTo>
                  <a:lnTo>
                    <a:pt x="576" y="1839"/>
                  </a:lnTo>
                  <a:lnTo>
                    <a:pt x="584" y="1842"/>
                  </a:lnTo>
                  <a:lnTo>
                    <a:pt x="574" y="1844"/>
                  </a:lnTo>
                  <a:lnTo>
                    <a:pt x="547" y="1848"/>
                  </a:lnTo>
                  <a:lnTo>
                    <a:pt x="507" y="1851"/>
                  </a:lnTo>
                  <a:lnTo>
                    <a:pt x="463" y="1855"/>
                  </a:lnTo>
                  <a:lnTo>
                    <a:pt x="419" y="1859"/>
                  </a:lnTo>
                  <a:lnTo>
                    <a:pt x="381" y="1862"/>
                  </a:lnTo>
                  <a:lnTo>
                    <a:pt x="353" y="1864"/>
                  </a:lnTo>
                  <a:lnTo>
                    <a:pt x="343" y="1865"/>
                  </a:lnTo>
                  <a:cubicBezTo>
                    <a:pt x="340" y="1866"/>
                    <a:pt x="337" y="1864"/>
                    <a:pt x="335" y="1861"/>
                  </a:cubicBezTo>
                  <a:lnTo>
                    <a:pt x="333" y="1857"/>
                  </a:lnTo>
                  <a:lnTo>
                    <a:pt x="327" y="1846"/>
                  </a:lnTo>
                  <a:lnTo>
                    <a:pt x="309" y="1812"/>
                  </a:lnTo>
                  <a:lnTo>
                    <a:pt x="290" y="1778"/>
                  </a:lnTo>
                  <a:lnTo>
                    <a:pt x="284" y="1767"/>
                  </a:lnTo>
                  <a:lnTo>
                    <a:pt x="282" y="1763"/>
                  </a:lnTo>
                  <a:lnTo>
                    <a:pt x="291" y="1767"/>
                  </a:lnTo>
                  <a:lnTo>
                    <a:pt x="286" y="1768"/>
                  </a:lnTo>
                  <a:lnTo>
                    <a:pt x="270" y="1769"/>
                  </a:lnTo>
                  <a:lnTo>
                    <a:pt x="227" y="1774"/>
                  </a:lnTo>
                  <a:lnTo>
                    <a:pt x="184" y="1778"/>
                  </a:lnTo>
                  <a:lnTo>
                    <a:pt x="168" y="1778"/>
                  </a:lnTo>
                  <a:cubicBezTo>
                    <a:pt x="168" y="1778"/>
                    <a:pt x="167" y="1778"/>
                    <a:pt x="167" y="1778"/>
                  </a:cubicBezTo>
                  <a:lnTo>
                    <a:pt x="162" y="1777"/>
                  </a:lnTo>
                  <a:cubicBezTo>
                    <a:pt x="159" y="1777"/>
                    <a:pt x="156" y="1774"/>
                    <a:pt x="156" y="1771"/>
                  </a:cubicBezTo>
                  <a:lnTo>
                    <a:pt x="155" y="1766"/>
                  </a:lnTo>
                  <a:lnTo>
                    <a:pt x="153" y="1751"/>
                  </a:lnTo>
                  <a:lnTo>
                    <a:pt x="149" y="1729"/>
                  </a:lnTo>
                  <a:lnTo>
                    <a:pt x="146" y="1702"/>
                  </a:lnTo>
                  <a:lnTo>
                    <a:pt x="142" y="1676"/>
                  </a:lnTo>
                  <a:lnTo>
                    <a:pt x="139" y="1651"/>
                  </a:lnTo>
                  <a:lnTo>
                    <a:pt x="138" y="1634"/>
                  </a:lnTo>
                  <a:cubicBezTo>
                    <a:pt x="137" y="1634"/>
                    <a:pt x="137" y="1633"/>
                    <a:pt x="138" y="1632"/>
                  </a:cubicBezTo>
                  <a:lnTo>
                    <a:pt x="139" y="1624"/>
                  </a:lnTo>
                  <a:lnTo>
                    <a:pt x="151" y="1632"/>
                  </a:lnTo>
                  <a:lnTo>
                    <a:pt x="146" y="1635"/>
                  </a:lnTo>
                  <a:lnTo>
                    <a:pt x="137" y="1641"/>
                  </a:lnTo>
                  <a:lnTo>
                    <a:pt x="112" y="1657"/>
                  </a:lnTo>
                  <a:lnTo>
                    <a:pt x="87" y="1672"/>
                  </a:lnTo>
                  <a:lnTo>
                    <a:pt x="78" y="1677"/>
                  </a:lnTo>
                  <a:lnTo>
                    <a:pt x="76" y="1678"/>
                  </a:lnTo>
                  <a:cubicBezTo>
                    <a:pt x="74" y="1680"/>
                    <a:pt x="71" y="1680"/>
                    <a:pt x="69" y="1679"/>
                  </a:cubicBezTo>
                  <a:cubicBezTo>
                    <a:pt x="67" y="1678"/>
                    <a:pt x="65" y="1676"/>
                    <a:pt x="64" y="1674"/>
                  </a:cubicBezTo>
                  <a:lnTo>
                    <a:pt x="62" y="1668"/>
                  </a:lnTo>
                  <a:lnTo>
                    <a:pt x="56" y="1652"/>
                  </a:lnTo>
                  <a:lnTo>
                    <a:pt x="47" y="1628"/>
                  </a:lnTo>
                  <a:lnTo>
                    <a:pt x="37" y="1602"/>
                  </a:lnTo>
                  <a:lnTo>
                    <a:pt x="27" y="1576"/>
                  </a:lnTo>
                  <a:lnTo>
                    <a:pt x="18" y="1553"/>
                  </a:lnTo>
                  <a:lnTo>
                    <a:pt x="12" y="1536"/>
                  </a:lnTo>
                  <a:lnTo>
                    <a:pt x="10" y="1530"/>
                  </a:lnTo>
                  <a:cubicBezTo>
                    <a:pt x="9" y="1527"/>
                    <a:pt x="10" y="1523"/>
                    <a:pt x="13" y="1521"/>
                  </a:cubicBezTo>
                  <a:lnTo>
                    <a:pt x="16" y="1519"/>
                  </a:lnTo>
                  <a:lnTo>
                    <a:pt x="24" y="1514"/>
                  </a:lnTo>
                  <a:lnTo>
                    <a:pt x="50" y="1499"/>
                  </a:lnTo>
                  <a:lnTo>
                    <a:pt x="76" y="1485"/>
                  </a:lnTo>
                  <a:lnTo>
                    <a:pt x="85" y="1480"/>
                  </a:lnTo>
                  <a:lnTo>
                    <a:pt x="90" y="1478"/>
                  </a:lnTo>
                  <a:lnTo>
                    <a:pt x="90" y="1493"/>
                  </a:lnTo>
                  <a:lnTo>
                    <a:pt x="85" y="1491"/>
                  </a:lnTo>
                  <a:cubicBezTo>
                    <a:pt x="85" y="1491"/>
                    <a:pt x="85" y="1490"/>
                    <a:pt x="84" y="1490"/>
                  </a:cubicBezTo>
                  <a:lnTo>
                    <a:pt x="73" y="1483"/>
                  </a:lnTo>
                  <a:lnTo>
                    <a:pt x="43" y="1464"/>
                  </a:lnTo>
                  <a:lnTo>
                    <a:pt x="14" y="1445"/>
                  </a:lnTo>
                  <a:lnTo>
                    <a:pt x="5" y="1437"/>
                  </a:lnTo>
                  <a:lnTo>
                    <a:pt x="3" y="1435"/>
                  </a:lnTo>
                  <a:cubicBezTo>
                    <a:pt x="1" y="1433"/>
                    <a:pt x="0" y="1431"/>
                    <a:pt x="0" y="1429"/>
                  </a:cubicBezTo>
                  <a:cubicBezTo>
                    <a:pt x="1" y="1426"/>
                    <a:pt x="2" y="1424"/>
                    <a:pt x="4" y="1423"/>
                  </a:cubicBezTo>
                  <a:lnTo>
                    <a:pt x="7" y="1421"/>
                  </a:lnTo>
                  <a:lnTo>
                    <a:pt x="18" y="1414"/>
                  </a:lnTo>
                  <a:lnTo>
                    <a:pt x="54" y="1395"/>
                  </a:lnTo>
                  <a:lnTo>
                    <a:pt x="90" y="1376"/>
                  </a:lnTo>
                  <a:lnTo>
                    <a:pt x="101" y="1370"/>
                  </a:lnTo>
                  <a:cubicBezTo>
                    <a:pt x="102" y="1369"/>
                    <a:pt x="102" y="1369"/>
                    <a:pt x="102" y="1369"/>
                  </a:cubicBezTo>
                  <a:lnTo>
                    <a:pt x="107" y="1367"/>
                  </a:lnTo>
                  <a:lnTo>
                    <a:pt x="103" y="1376"/>
                  </a:lnTo>
                  <a:lnTo>
                    <a:pt x="102" y="1370"/>
                  </a:lnTo>
                  <a:lnTo>
                    <a:pt x="100" y="1352"/>
                  </a:lnTo>
                  <a:lnTo>
                    <a:pt x="96" y="1330"/>
                  </a:lnTo>
                  <a:lnTo>
                    <a:pt x="92" y="1304"/>
                  </a:lnTo>
                  <a:lnTo>
                    <a:pt x="88" y="1277"/>
                  </a:lnTo>
                  <a:lnTo>
                    <a:pt x="84" y="1254"/>
                  </a:lnTo>
                  <a:lnTo>
                    <a:pt x="82" y="1236"/>
                  </a:lnTo>
                  <a:lnTo>
                    <a:pt x="81" y="1231"/>
                  </a:lnTo>
                  <a:cubicBezTo>
                    <a:pt x="80" y="1229"/>
                    <a:pt x="81" y="1227"/>
                    <a:pt x="82" y="1225"/>
                  </a:cubicBezTo>
                  <a:cubicBezTo>
                    <a:pt x="83" y="1223"/>
                    <a:pt x="85" y="1222"/>
                    <a:pt x="87" y="1222"/>
                  </a:cubicBezTo>
                  <a:lnTo>
                    <a:pt x="203" y="1204"/>
                  </a:lnTo>
                  <a:close/>
                  <a:moveTo>
                    <a:pt x="90" y="1237"/>
                  </a:moveTo>
                  <a:lnTo>
                    <a:pt x="96" y="1228"/>
                  </a:lnTo>
                  <a:lnTo>
                    <a:pt x="97" y="1235"/>
                  </a:lnTo>
                  <a:lnTo>
                    <a:pt x="99" y="1251"/>
                  </a:lnTo>
                  <a:lnTo>
                    <a:pt x="103" y="1274"/>
                  </a:lnTo>
                  <a:lnTo>
                    <a:pt x="107" y="1301"/>
                  </a:lnTo>
                  <a:lnTo>
                    <a:pt x="111" y="1327"/>
                  </a:lnTo>
                  <a:lnTo>
                    <a:pt x="115" y="1351"/>
                  </a:lnTo>
                  <a:lnTo>
                    <a:pt x="117" y="1367"/>
                  </a:lnTo>
                  <a:lnTo>
                    <a:pt x="118" y="1373"/>
                  </a:lnTo>
                  <a:cubicBezTo>
                    <a:pt x="119" y="1377"/>
                    <a:pt x="117" y="1381"/>
                    <a:pt x="113" y="1382"/>
                  </a:cubicBezTo>
                  <a:lnTo>
                    <a:pt x="108" y="1384"/>
                  </a:lnTo>
                  <a:lnTo>
                    <a:pt x="110" y="1383"/>
                  </a:lnTo>
                  <a:lnTo>
                    <a:pt x="97" y="1391"/>
                  </a:lnTo>
                  <a:lnTo>
                    <a:pt x="61" y="1410"/>
                  </a:lnTo>
                  <a:lnTo>
                    <a:pt x="27" y="1427"/>
                  </a:lnTo>
                  <a:lnTo>
                    <a:pt x="16" y="1434"/>
                  </a:lnTo>
                  <a:lnTo>
                    <a:pt x="13" y="1436"/>
                  </a:lnTo>
                  <a:lnTo>
                    <a:pt x="14" y="1424"/>
                  </a:lnTo>
                  <a:lnTo>
                    <a:pt x="16" y="1425"/>
                  </a:lnTo>
                  <a:lnTo>
                    <a:pt x="23" y="1432"/>
                  </a:lnTo>
                  <a:lnTo>
                    <a:pt x="52" y="1451"/>
                  </a:lnTo>
                  <a:lnTo>
                    <a:pt x="82" y="1470"/>
                  </a:lnTo>
                  <a:lnTo>
                    <a:pt x="93" y="1477"/>
                  </a:lnTo>
                  <a:lnTo>
                    <a:pt x="91" y="1476"/>
                  </a:lnTo>
                  <a:lnTo>
                    <a:pt x="96" y="1478"/>
                  </a:lnTo>
                  <a:cubicBezTo>
                    <a:pt x="99" y="1479"/>
                    <a:pt x="101" y="1482"/>
                    <a:pt x="101" y="1485"/>
                  </a:cubicBezTo>
                  <a:cubicBezTo>
                    <a:pt x="101" y="1489"/>
                    <a:pt x="99" y="1492"/>
                    <a:pt x="96" y="1493"/>
                  </a:cubicBezTo>
                  <a:lnTo>
                    <a:pt x="92" y="1494"/>
                  </a:lnTo>
                  <a:lnTo>
                    <a:pt x="83" y="1500"/>
                  </a:lnTo>
                  <a:lnTo>
                    <a:pt x="57" y="1513"/>
                  </a:lnTo>
                  <a:lnTo>
                    <a:pt x="33" y="1527"/>
                  </a:lnTo>
                  <a:lnTo>
                    <a:pt x="25" y="1532"/>
                  </a:lnTo>
                  <a:lnTo>
                    <a:pt x="22" y="1534"/>
                  </a:lnTo>
                  <a:lnTo>
                    <a:pt x="25" y="1525"/>
                  </a:lnTo>
                  <a:lnTo>
                    <a:pt x="27" y="1531"/>
                  </a:lnTo>
                  <a:lnTo>
                    <a:pt x="33" y="1548"/>
                  </a:lnTo>
                  <a:lnTo>
                    <a:pt x="42" y="1571"/>
                  </a:lnTo>
                  <a:lnTo>
                    <a:pt x="52" y="1597"/>
                  </a:lnTo>
                  <a:lnTo>
                    <a:pt x="62" y="1623"/>
                  </a:lnTo>
                  <a:lnTo>
                    <a:pt x="71" y="1647"/>
                  </a:lnTo>
                  <a:lnTo>
                    <a:pt x="77" y="1663"/>
                  </a:lnTo>
                  <a:lnTo>
                    <a:pt x="79" y="1669"/>
                  </a:lnTo>
                  <a:lnTo>
                    <a:pt x="67" y="1665"/>
                  </a:lnTo>
                  <a:lnTo>
                    <a:pt x="71" y="1662"/>
                  </a:lnTo>
                  <a:lnTo>
                    <a:pt x="78" y="1659"/>
                  </a:lnTo>
                  <a:lnTo>
                    <a:pt x="103" y="1644"/>
                  </a:lnTo>
                  <a:lnTo>
                    <a:pt x="128" y="1628"/>
                  </a:lnTo>
                  <a:lnTo>
                    <a:pt x="137" y="1622"/>
                  </a:lnTo>
                  <a:lnTo>
                    <a:pt x="142" y="1619"/>
                  </a:lnTo>
                  <a:cubicBezTo>
                    <a:pt x="145" y="1617"/>
                    <a:pt x="148" y="1617"/>
                    <a:pt x="151" y="1619"/>
                  </a:cubicBezTo>
                  <a:cubicBezTo>
                    <a:pt x="153" y="1620"/>
                    <a:pt x="155" y="1623"/>
                    <a:pt x="154" y="1626"/>
                  </a:cubicBezTo>
                  <a:lnTo>
                    <a:pt x="153" y="1634"/>
                  </a:lnTo>
                  <a:lnTo>
                    <a:pt x="153" y="1633"/>
                  </a:lnTo>
                  <a:lnTo>
                    <a:pt x="155" y="1650"/>
                  </a:lnTo>
                  <a:lnTo>
                    <a:pt x="157" y="1673"/>
                  </a:lnTo>
                  <a:lnTo>
                    <a:pt x="161" y="1701"/>
                  </a:lnTo>
                  <a:lnTo>
                    <a:pt x="164" y="1726"/>
                  </a:lnTo>
                  <a:lnTo>
                    <a:pt x="168" y="1748"/>
                  </a:lnTo>
                  <a:lnTo>
                    <a:pt x="170" y="1763"/>
                  </a:lnTo>
                  <a:lnTo>
                    <a:pt x="171" y="1768"/>
                  </a:lnTo>
                  <a:lnTo>
                    <a:pt x="165" y="1762"/>
                  </a:lnTo>
                  <a:lnTo>
                    <a:pt x="170" y="1763"/>
                  </a:lnTo>
                  <a:lnTo>
                    <a:pt x="168" y="1762"/>
                  </a:lnTo>
                  <a:lnTo>
                    <a:pt x="183" y="1762"/>
                  </a:lnTo>
                  <a:lnTo>
                    <a:pt x="226" y="1759"/>
                  </a:lnTo>
                  <a:lnTo>
                    <a:pt x="269" y="1753"/>
                  </a:lnTo>
                  <a:lnTo>
                    <a:pt x="283" y="1753"/>
                  </a:lnTo>
                  <a:lnTo>
                    <a:pt x="288" y="1752"/>
                  </a:lnTo>
                  <a:cubicBezTo>
                    <a:pt x="291" y="1751"/>
                    <a:pt x="295" y="1753"/>
                    <a:pt x="297" y="1756"/>
                  </a:cubicBezTo>
                  <a:lnTo>
                    <a:pt x="298" y="1760"/>
                  </a:lnTo>
                  <a:lnTo>
                    <a:pt x="304" y="1771"/>
                  </a:lnTo>
                  <a:lnTo>
                    <a:pt x="324" y="1805"/>
                  </a:lnTo>
                  <a:lnTo>
                    <a:pt x="341" y="1839"/>
                  </a:lnTo>
                  <a:lnTo>
                    <a:pt x="348" y="1850"/>
                  </a:lnTo>
                  <a:lnTo>
                    <a:pt x="350" y="1854"/>
                  </a:lnTo>
                  <a:lnTo>
                    <a:pt x="342" y="1849"/>
                  </a:lnTo>
                  <a:lnTo>
                    <a:pt x="352" y="1848"/>
                  </a:lnTo>
                  <a:lnTo>
                    <a:pt x="380" y="1846"/>
                  </a:lnTo>
                  <a:lnTo>
                    <a:pt x="418" y="1843"/>
                  </a:lnTo>
                  <a:lnTo>
                    <a:pt x="462" y="1839"/>
                  </a:lnTo>
                  <a:lnTo>
                    <a:pt x="506" y="1835"/>
                  </a:lnTo>
                  <a:lnTo>
                    <a:pt x="544" y="1833"/>
                  </a:lnTo>
                  <a:lnTo>
                    <a:pt x="571" y="1829"/>
                  </a:lnTo>
                  <a:lnTo>
                    <a:pt x="581" y="1827"/>
                  </a:lnTo>
                  <a:cubicBezTo>
                    <a:pt x="584" y="1826"/>
                    <a:pt x="588" y="1827"/>
                    <a:pt x="589" y="1830"/>
                  </a:cubicBezTo>
                  <a:lnTo>
                    <a:pt x="592" y="1835"/>
                  </a:lnTo>
                  <a:lnTo>
                    <a:pt x="599" y="1844"/>
                  </a:lnTo>
                  <a:lnTo>
                    <a:pt x="621" y="1871"/>
                  </a:lnTo>
                  <a:lnTo>
                    <a:pt x="642" y="1898"/>
                  </a:lnTo>
                  <a:lnTo>
                    <a:pt x="648" y="1906"/>
                  </a:lnTo>
                  <a:lnTo>
                    <a:pt x="651" y="1909"/>
                  </a:lnTo>
                  <a:cubicBezTo>
                    <a:pt x="653" y="1910"/>
                    <a:pt x="653" y="1912"/>
                    <a:pt x="653" y="1914"/>
                  </a:cubicBezTo>
                  <a:lnTo>
                    <a:pt x="653" y="1917"/>
                  </a:lnTo>
                  <a:lnTo>
                    <a:pt x="653" y="1926"/>
                  </a:lnTo>
                  <a:lnTo>
                    <a:pt x="653" y="1953"/>
                  </a:lnTo>
                  <a:lnTo>
                    <a:pt x="653" y="1980"/>
                  </a:lnTo>
                  <a:lnTo>
                    <a:pt x="653" y="1989"/>
                  </a:lnTo>
                  <a:lnTo>
                    <a:pt x="653" y="1992"/>
                  </a:lnTo>
                  <a:lnTo>
                    <a:pt x="643" y="1985"/>
                  </a:lnTo>
                  <a:lnTo>
                    <a:pt x="648" y="1983"/>
                  </a:lnTo>
                  <a:lnTo>
                    <a:pt x="665" y="1976"/>
                  </a:lnTo>
                  <a:lnTo>
                    <a:pt x="686" y="1968"/>
                  </a:lnTo>
                  <a:lnTo>
                    <a:pt x="711" y="1958"/>
                  </a:lnTo>
                  <a:lnTo>
                    <a:pt x="737" y="1947"/>
                  </a:lnTo>
                  <a:lnTo>
                    <a:pt x="758" y="1939"/>
                  </a:lnTo>
                  <a:lnTo>
                    <a:pt x="775" y="1932"/>
                  </a:lnTo>
                  <a:lnTo>
                    <a:pt x="781" y="1930"/>
                  </a:lnTo>
                  <a:lnTo>
                    <a:pt x="776" y="1934"/>
                  </a:lnTo>
                  <a:lnTo>
                    <a:pt x="778" y="1931"/>
                  </a:lnTo>
                  <a:lnTo>
                    <a:pt x="782" y="1919"/>
                  </a:lnTo>
                  <a:lnTo>
                    <a:pt x="796" y="1885"/>
                  </a:lnTo>
                  <a:lnTo>
                    <a:pt x="809" y="1850"/>
                  </a:lnTo>
                  <a:lnTo>
                    <a:pt x="813" y="1838"/>
                  </a:lnTo>
                  <a:lnTo>
                    <a:pt x="815" y="1832"/>
                  </a:lnTo>
                  <a:cubicBezTo>
                    <a:pt x="816" y="1829"/>
                    <a:pt x="819" y="1826"/>
                    <a:pt x="822" y="1826"/>
                  </a:cubicBezTo>
                  <a:lnTo>
                    <a:pt x="826" y="1826"/>
                  </a:lnTo>
                  <a:lnTo>
                    <a:pt x="825" y="1827"/>
                  </a:lnTo>
                  <a:lnTo>
                    <a:pt x="835" y="1825"/>
                  </a:lnTo>
                  <a:lnTo>
                    <a:pt x="869" y="1814"/>
                  </a:lnTo>
                  <a:lnTo>
                    <a:pt x="903" y="1802"/>
                  </a:lnTo>
                  <a:lnTo>
                    <a:pt x="914" y="1798"/>
                  </a:lnTo>
                  <a:lnTo>
                    <a:pt x="912" y="1799"/>
                  </a:lnTo>
                  <a:lnTo>
                    <a:pt x="916" y="1796"/>
                  </a:lnTo>
                  <a:cubicBezTo>
                    <a:pt x="917" y="1795"/>
                    <a:pt x="918" y="1795"/>
                    <a:pt x="919" y="1795"/>
                  </a:cubicBezTo>
                  <a:lnTo>
                    <a:pt x="925" y="1794"/>
                  </a:lnTo>
                  <a:lnTo>
                    <a:pt x="944" y="1789"/>
                  </a:lnTo>
                  <a:lnTo>
                    <a:pt x="970" y="1780"/>
                  </a:lnTo>
                  <a:lnTo>
                    <a:pt x="1001" y="1770"/>
                  </a:lnTo>
                  <a:lnTo>
                    <a:pt x="1031" y="1760"/>
                  </a:lnTo>
                  <a:lnTo>
                    <a:pt x="1057" y="1750"/>
                  </a:lnTo>
                  <a:lnTo>
                    <a:pt x="1076" y="1743"/>
                  </a:lnTo>
                  <a:lnTo>
                    <a:pt x="1074" y="1744"/>
                  </a:lnTo>
                  <a:lnTo>
                    <a:pt x="1081" y="1740"/>
                  </a:lnTo>
                  <a:cubicBezTo>
                    <a:pt x="1084" y="1738"/>
                    <a:pt x="1087" y="1738"/>
                    <a:pt x="1089" y="1739"/>
                  </a:cubicBezTo>
                  <a:cubicBezTo>
                    <a:pt x="1091" y="1740"/>
                    <a:pt x="1093" y="1743"/>
                    <a:pt x="1093" y="1745"/>
                  </a:cubicBezTo>
                  <a:lnTo>
                    <a:pt x="1094" y="1753"/>
                  </a:lnTo>
                  <a:lnTo>
                    <a:pt x="1095" y="1769"/>
                  </a:lnTo>
                  <a:lnTo>
                    <a:pt x="1100" y="1815"/>
                  </a:lnTo>
                  <a:lnTo>
                    <a:pt x="1102" y="1840"/>
                  </a:lnTo>
                  <a:lnTo>
                    <a:pt x="1104" y="1861"/>
                  </a:lnTo>
                  <a:lnTo>
                    <a:pt x="1105" y="1874"/>
                  </a:lnTo>
                  <a:lnTo>
                    <a:pt x="1106" y="1880"/>
                  </a:lnTo>
                  <a:lnTo>
                    <a:pt x="1099" y="1874"/>
                  </a:lnTo>
                  <a:lnTo>
                    <a:pt x="1107" y="1874"/>
                  </a:lnTo>
                  <a:lnTo>
                    <a:pt x="1128" y="1875"/>
                  </a:lnTo>
                  <a:lnTo>
                    <a:pt x="1158" y="1877"/>
                  </a:lnTo>
                  <a:lnTo>
                    <a:pt x="1193" y="1879"/>
                  </a:lnTo>
                  <a:lnTo>
                    <a:pt x="1228" y="1881"/>
                  </a:lnTo>
                  <a:lnTo>
                    <a:pt x="1257" y="1883"/>
                  </a:lnTo>
                  <a:lnTo>
                    <a:pt x="1277" y="1884"/>
                  </a:lnTo>
                  <a:lnTo>
                    <a:pt x="1285" y="1883"/>
                  </a:lnTo>
                  <a:lnTo>
                    <a:pt x="1283" y="1883"/>
                  </a:lnTo>
                  <a:lnTo>
                    <a:pt x="1287" y="1881"/>
                  </a:lnTo>
                  <a:lnTo>
                    <a:pt x="1286" y="1882"/>
                  </a:lnTo>
                  <a:lnTo>
                    <a:pt x="1297" y="1874"/>
                  </a:lnTo>
                  <a:lnTo>
                    <a:pt x="1330" y="1848"/>
                  </a:lnTo>
                  <a:lnTo>
                    <a:pt x="1363" y="1821"/>
                  </a:lnTo>
                  <a:lnTo>
                    <a:pt x="1374" y="1811"/>
                  </a:lnTo>
                  <a:lnTo>
                    <a:pt x="1373" y="1811"/>
                  </a:lnTo>
                  <a:lnTo>
                    <a:pt x="1377" y="1806"/>
                  </a:lnTo>
                  <a:cubicBezTo>
                    <a:pt x="1380" y="1803"/>
                    <a:pt x="1385" y="1802"/>
                    <a:pt x="1388" y="1805"/>
                  </a:cubicBezTo>
                  <a:lnTo>
                    <a:pt x="1395" y="1810"/>
                  </a:lnTo>
                  <a:lnTo>
                    <a:pt x="1411" y="1819"/>
                  </a:lnTo>
                  <a:lnTo>
                    <a:pt x="1436" y="1833"/>
                  </a:lnTo>
                  <a:lnTo>
                    <a:pt x="1465" y="1847"/>
                  </a:lnTo>
                  <a:lnTo>
                    <a:pt x="1493" y="1862"/>
                  </a:lnTo>
                  <a:lnTo>
                    <a:pt x="1518" y="1873"/>
                  </a:lnTo>
                  <a:lnTo>
                    <a:pt x="1535" y="1881"/>
                  </a:lnTo>
                  <a:lnTo>
                    <a:pt x="1534" y="1881"/>
                  </a:lnTo>
                  <a:lnTo>
                    <a:pt x="1541" y="1883"/>
                  </a:lnTo>
                  <a:lnTo>
                    <a:pt x="1531" y="1890"/>
                  </a:lnTo>
                  <a:lnTo>
                    <a:pt x="1541" y="1802"/>
                  </a:lnTo>
                  <a:cubicBezTo>
                    <a:pt x="1541" y="1798"/>
                    <a:pt x="1544" y="1795"/>
                    <a:pt x="1548" y="1795"/>
                  </a:cubicBezTo>
                  <a:lnTo>
                    <a:pt x="1725" y="1776"/>
                  </a:lnTo>
                  <a:cubicBezTo>
                    <a:pt x="1728" y="1775"/>
                    <a:pt x="1730" y="1777"/>
                    <a:pt x="1732" y="1779"/>
                  </a:cubicBezTo>
                  <a:lnTo>
                    <a:pt x="1777" y="1845"/>
                  </a:lnTo>
                  <a:lnTo>
                    <a:pt x="1770" y="1841"/>
                  </a:lnTo>
                  <a:lnTo>
                    <a:pt x="1993" y="1826"/>
                  </a:lnTo>
                  <a:cubicBezTo>
                    <a:pt x="1995" y="1826"/>
                    <a:pt x="1997" y="1827"/>
                    <a:pt x="1999" y="1828"/>
                  </a:cubicBezTo>
                  <a:lnTo>
                    <a:pt x="2101" y="1916"/>
                  </a:lnTo>
                  <a:lnTo>
                    <a:pt x="2089" y="1917"/>
                  </a:lnTo>
                  <a:lnTo>
                    <a:pt x="2156" y="1834"/>
                  </a:lnTo>
                  <a:lnTo>
                    <a:pt x="2154" y="1839"/>
                  </a:lnTo>
                  <a:lnTo>
                    <a:pt x="2154" y="1741"/>
                  </a:lnTo>
                  <a:cubicBezTo>
                    <a:pt x="2154" y="1738"/>
                    <a:pt x="2157" y="1735"/>
                    <a:pt x="2160" y="1734"/>
                  </a:cubicBezTo>
                  <a:lnTo>
                    <a:pt x="2209" y="1716"/>
                  </a:lnTo>
                  <a:lnTo>
                    <a:pt x="2205" y="1719"/>
                  </a:lnTo>
                  <a:lnTo>
                    <a:pt x="2244" y="1654"/>
                  </a:lnTo>
                  <a:cubicBezTo>
                    <a:pt x="2244" y="1653"/>
                    <a:pt x="2245" y="1653"/>
                    <a:pt x="2246" y="1652"/>
                  </a:cubicBezTo>
                  <a:lnTo>
                    <a:pt x="2300" y="1614"/>
                  </a:lnTo>
                  <a:lnTo>
                    <a:pt x="2297" y="1617"/>
                  </a:lnTo>
                  <a:lnTo>
                    <a:pt x="2323" y="1552"/>
                  </a:lnTo>
                  <a:cubicBezTo>
                    <a:pt x="2324" y="1550"/>
                    <a:pt x="2326" y="1549"/>
                    <a:pt x="2328" y="1548"/>
                  </a:cubicBezTo>
                  <a:lnTo>
                    <a:pt x="2418" y="1520"/>
                  </a:lnTo>
                  <a:lnTo>
                    <a:pt x="2415" y="1521"/>
                  </a:lnTo>
                  <a:lnTo>
                    <a:pt x="2482" y="1466"/>
                  </a:lnTo>
                  <a:lnTo>
                    <a:pt x="2480" y="1470"/>
                  </a:lnTo>
                  <a:lnTo>
                    <a:pt x="2506" y="1404"/>
                  </a:lnTo>
                  <a:lnTo>
                    <a:pt x="2506" y="1409"/>
                  </a:lnTo>
                  <a:lnTo>
                    <a:pt x="2483" y="1339"/>
                  </a:lnTo>
                  <a:cubicBezTo>
                    <a:pt x="2482" y="1337"/>
                    <a:pt x="2482" y="1335"/>
                    <a:pt x="2483" y="1333"/>
                  </a:cubicBezTo>
                  <a:cubicBezTo>
                    <a:pt x="2484" y="1331"/>
                    <a:pt x="2486" y="1329"/>
                    <a:pt x="2488" y="1329"/>
                  </a:cubicBezTo>
                  <a:lnTo>
                    <a:pt x="2600" y="1297"/>
                  </a:lnTo>
                  <a:lnTo>
                    <a:pt x="2598" y="1298"/>
                  </a:lnTo>
                  <a:lnTo>
                    <a:pt x="2679" y="1246"/>
                  </a:lnTo>
                  <a:lnTo>
                    <a:pt x="2676" y="1250"/>
                  </a:lnTo>
                  <a:lnTo>
                    <a:pt x="2702" y="1182"/>
                  </a:lnTo>
                  <a:lnTo>
                    <a:pt x="2724" y="1089"/>
                  </a:lnTo>
                  <a:cubicBezTo>
                    <a:pt x="2724" y="1087"/>
                    <a:pt x="2726" y="1085"/>
                    <a:pt x="2727" y="1084"/>
                  </a:cubicBezTo>
                  <a:lnTo>
                    <a:pt x="2815" y="1032"/>
                  </a:lnTo>
                  <a:lnTo>
                    <a:pt x="2815" y="1045"/>
                  </a:lnTo>
                  <a:lnTo>
                    <a:pt x="2807" y="1040"/>
                  </a:lnTo>
                  <a:cubicBezTo>
                    <a:pt x="2806" y="1039"/>
                    <a:pt x="2804" y="1038"/>
                    <a:pt x="2804" y="1036"/>
                  </a:cubicBezTo>
                  <a:lnTo>
                    <a:pt x="2768" y="925"/>
                  </a:lnTo>
                  <a:cubicBezTo>
                    <a:pt x="2768" y="924"/>
                    <a:pt x="2768" y="924"/>
                    <a:pt x="2767" y="923"/>
                  </a:cubicBezTo>
                  <a:lnTo>
                    <a:pt x="2750" y="760"/>
                  </a:lnTo>
                  <a:lnTo>
                    <a:pt x="2759" y="767"/>
                  </a:lnTo>
                  <a:lnTo>
                    <a:pt x="2621" y="776"/>
                  </a:lnTo>
                  <a:cubicBezTo>
                    <a:pt x="2619" y="777"/>
                    <a:pt x="2618" y="776"/>
                    <a:pt x="2616" y="775"/>
                  </a:cubicBezTo>
                  <a:lnTo>
                    <a:pt x="2514" y="710"/>
                  </a:lnTo>
                  <a:cubicBezTo>
                    <a:pt x="2512" y="709"/>
                    <a:pt x="2510" y="706"/>
                    <a:pt x="2510" y="703"/>
                  </a:cubicBezTo>
                  <a:lnTo>
                    <a:pt x="2510" y="638"/>
                  </a:lnTo>
                  <a:lnTo>
                    <a:pt x="2516" y="646"/>
                  </a:lnTo>
                  <a:lnTo>
                    <a:pt x="2453" y="622"/>
                  </a:lnTo>
                  <a:lnTo>
                    <a:pt x="2459" y="622"/>
                  </a:lnTo>
                  <a:lnTo>
                    <a:pt x="2406" y="646"/>
                  </a:lnTo>
                  <a:cubicBezTo>
                    <a:pt x="2403" y="647"/>
                    <a:pt x="2400" y="647"/>
                    <a:pt x="2398" y="645"/>
                  </a:cubicBezTo>
                  <a:cubicBezTo>
                    <a:pt x="2396" y="644"/>
                    <a:pt x="2394" y="641"/>
                    <a:pt x="2394" y="638"/>
                  </a:cubicBezTo>
                  <a:lnTo>
                    <a:pt x="2394" y="549"/>
                  </a:lnTo>
                  <a:lnTo>
                    <a:pt x="2406" y="557"/>
                  </a:lnTo>
                  <a:lnTo>
                    <a:pt x="2276" y="613"/>
                  </a:lnTo>
                  <a:lnTo>
                    <a:pt x="2280" y="606"/>
                  </a:lnTo>
                  <a:lnTo>
                    <a:pt x="2272" y="680"/>
                  </a:lnTo>
                  <a:cubicBezTo>
                    <a:pt x="2272" y="685"/>
                    <a:pt x="2268" y="688"/>
                    <a:pt x="2264" y="687"/>
                  </a:cubicBezTo>
                  <a:lnTo>
                    <a:pt x="2148" y="679"/>
                  </a:lnTo>
                  <a:cubicBezTo>
                    <a:pt x="2145" y="679"/>
                    <a:pt x="2143" y="678"/>
                    <a:pt x="2142" y="676"/>
                  </a:cubicBezTo>
                  <a:cubicBezTo>
                    <a:pt x="2140" y="673"/>
                    <a:pt x="2140" y="670"/>
                    <a:pt x="2141" y="668"/>
                  </a:cubicBezTo>
                  <a:lnTo>
                    <a:pt x="2195" y="555"/>
                  </a:lnTo>
                  <a:lnTo>
                    <a:pt x="2205" y="566"/>
                  </a:lnTo>
                  <a:lnTo>
                    <a:pt x="2035" y="631"/>
                  </a:lnTo>
                  <a:cubicBezTo>
                    <a:pt x="2031" y="633"/>
                    <a:pt x="2027" y="631"/>
                    <a:pt x="2025" y="626"/>
                  </a:cubicBezTo>
                  <a:lnTo>
                    <a:pt x="1963" y="473"/>
                  </a:lnTo>
                  <a:lnTo>
                    <a:pt x="1974" y="478"/>
                  </a:lnTo>
                  <a:lnTo>
                    <a:pt x="1881" y="525"/>
                  </a:lnTo>
                  <a:lnTo>
                    <a:pt x="1885" y="516"/>
                  </a:lnTo>
                  <a:lnTo>
                    <a:pt x="1902" y="600"/>
                  </a:lnTo>
                  <a:cubicBezTo>
                    <a:pt x="1903" y="602"/>
                    <a:pt x="1902" y="605"/>
                    <a:pt x="1900" y="607"/>
                  </a:cubicBezTo>
                  <a:cubicBezTo>
                    <a:pt x="1898" y="609"/>
                    <a:pt x="1896" y="610"/>
                    <a:pt x="1893" y="609"/>
                  </a:cubicBezTo>
                  <a:lnTo>
                    <a:pt x="1777" y="589"/>
                  </a:lnTo>
                  <a:cubicBezTo>
                    <a:pt x="1776" y="589"/>
                    <a:pt x="1775" y="589"/>
                    <a:pt x="1774" y="588"/>
                  </a:cubicBezTo>
                  <a:lnTo>
                    <a:pt x="1691" y="524"/>
                  </a:lnTo>
                  <a:lnTo>
                    <a:pt x="1703" y="519"/>
                  </a:lnTo>
                  <a:lnTo>
                    <a:pt x="1684" y="607"/>
                  </a:lnTo>
                  <a:cubicBezTo>
                    <a:pt x="1684" y="610"/>
                    <a:pt x="1682" y="612"/>
                    <a:pt x="1680" y="613"/>
                  </a:cubicBezTo>
                  <a:cubicBezTo>
                    <a:pt x="1677" y="614"/>
                    <a:pt x="1674" y="614"/>
                    <a:pt x="1672" y="612"/>
                  </a:cubicBezTo>
                  <a:lnTo>
                    <a:pt x="1597" y="565"/>
                  </a:lnTo>
                  <a:cubicBezTo>
                    <a:pt x="1596" y="564"/>
                    <a:pt x="1594" y="563"/>
                    <a:pt x="1594" y="561"/>
                  </a:cubicBezTo>
                  <a:lnTo>
                    <a:pt x="1563" y="463"/>
                  </a:lnTo>
                  <a:lnTo>
                    <a:pt x="1574" y="468"/>
                  </a:lnTo>
                  <a:lnTo>
                    <a:pt x="1481" y="511"/>
                  </a:lnTo>
                  <a:lnTo>
                    <a:pt x="1485" y="502"/>
                  </a:lnTo>
                  <a:lnTo>
                    <a:pt x="1538" y="735"/>
                  </a:lnTo>
                  <a:lnTo>
                    <a:pt x="1535" y="730"/>
                  </a:lnTo>
                  <a:lnTo>
                    <a:pt x="1584" y="762"/>
                  </a:lnTo>
                  <a:cubicBezTo>
                    <a:pt x="1587" y="764"/>
                    <a:pt x="1588" y="768"/>
                    <a:pt x="1587" y="771"/>
                  </a:cubicBezTo>
                  <a:lnTo>
                    <a:pt x="1546" y="892"/>
                  </a:lnTo>
                  <a:cubicBezTo>
                    <a:pt x="1545" y="894"/>
                    <a:pt x="1543" y="896"/>
                    <a:pt x="1541" y="897"/>
                  </a:cubicBezTo>
                  <a:cubicBezTo>
                    <a:pt x="1539" y="898"/>
                    <a:pt x="1536" y="898"/>
                    <a:pt x="1534" y="896"/>
                  </a:cubicBezTo>
                  <a:lnTo>
                    <a:pt x="1428" y="831"/>
                  </a:lnTo>
                  <a:lnTo>
                    <a:pt x="1437" y="831"/>
                  </a:lnTo>
                  <a:lnTo>
                    <a:pt x="1388" y="864"/>
                  </a:lnTo>
                  <a:cubicBezTo>
                    <a:pt x="1386" y="865"/>
                    <a:pt x="1383" y="866"/>
                    <a:pt x="1381" y="865"/>
                  </a:cubicBezTo>
                  <a:cubicBezTo>
                    <a:pt x="1379" y="864"/>
                    <a:pt x="1377" y="863"/>
                    <a:pt x="1376" y="860"/>
                  </a:cubicBezTo>
                  <a:lnTo>
                    <a:pt x="1309" y="674"/>
                  </a:lnTo>
                  <a:cubicBezTo>
                    <a:pt x="1308" y="671"/>
                    <a:pt x="1309" y="668"/>
                    <a:pt x="1310" y="666"/>
                  </a:cubicBezTo>
                  <a:lnTo>
                    <a:pt x="1386" y="576"/>
                  </a:lnTo>
                  <a:lnTo>
                    <a:pt x="1385" y="580"/>
                  </a:lnTo>
                  <a:lnTo>
                    <a:pt x="1407" y="436"/>
                  </a:lnTo>
                  <a:cubicBezTo>
                    <a:pt x="1407" y="434"/>
                    <a:pt x="1409" y="431"/>
                    <a:pt x="1411" y="430"/>
                  </a:cubicBezTo>
                  <a:lnTo>
                    <a:pt x="1504" y="388"/>
                  </a:lnTo>
                  <a:lnTo>
                    <a:pt x="1500" y="393"/>
                  </a:lnTo>
                  <a:lnTo>
                    <a:pt x="1523" y="324"/>
                  </a:lnTo>
                  <a:cubicBezTo>
                    <a:pt x="1524" y="321"/>
                    <a:pt x="1526" y="319"/>
                    <a:pt x="1529" y="319"/>
                  </a:cubicBezTo>
                  <a:lnTo>
                    <a:pt x="1600" y="310"/>
                  </a:lnTo>
                  <a:lnTo>
                    <a:pt x="1593" y="318"/>
                  </a:lnTo>
                  <a:lnTo>
                    <a:pt x="1584" y="197"/>
                  </a:lnTo>
                  <a:cubicBezTo>
                    <a:pt x="1584" y="196"/>
                    <a:pt x="1585" y="194"/>
                    <a:pt x="1585" y="193"/>
                  </a:cubicBezTo>
                  <a:lnTo>
                    <a:pt x="1638" y="80"/>
                  </a:lnTo>
                  <a:lnTo>
                    <a:pt x="1643" y="91"/>
                  </a:lnTo>
                  <a:lnTo>
                    <a:pt x="1390" y="16"/>
                  </a:lnTo>
                  <a:lnTo>
                    <a:pt x="1396" y="15"/>
                  </a:lnTo>
                  <a:lnTo>
                    <a:pt x="826" y="333"/>
                  </a:lnTo>
                  <a:lnTo>
                    <a:pt x="830" y="325"/>
                  </a:lnTo>
                  <a:lnTo>
                    <a:pt x="853" y="469"/>
                  </a:lnTo>
                  <a:lnTo>
                    <a:pt x="848" y="463"/>
                  </a:lnTo>
                  <a:lnTo>
                    <a:pt x="933" y="486"/>
                  </a:lnTo>
                  <a:lnTo>
                    <a:pt x="930" y="485"/>
                  </a:lnTo>
                  <a:lnTo>
                    <a:pt x="1045" y="477"/>
                  </a:lnTo>
                  <a:cubicBezTo>
                    <a:pt x="1048" y="477"/>
                    <a:pt x="1051" y="479"/>
                    <a:pt x="1053" y="482"/>
                  </a:cubicBezTo>
                  <a:lnTo>
                    <a:pt x="1075" y="532"/>
                  </a:lnTo>
                  <a:cubicBezTo>
                    <a:pt x="1076" y="534"/>
                    <a:pt x="1076" y="537"/>
                    <a:pt x="1075" y="539"/>
                  </a:cubicBezTo>
                  <a:cubicBezTo>
                    <a:pt x="1074" y="541"/>
                    <a:pt x="1072" y="543"/>
                    <a:pt x="1070" y="543"/>
                  </a:cubicBezTo>
                  <a:lnTo>
                    <a:pt x="910" y="589"/>
                  </a:lnTo>
                  <a:lnTo>
                    <a:pt x="915" y="581"/>
                  </a:lnTo>
                  <a:lnTo>
                    <a:pt x="928" y="703"/>
                  </a:lnTo>
                  <a:lnTo>
                    <a:pt x="927" y="699"/>
                  </a:lnTo>
                  <a:lnTo>
                    <a:pt x="990" y="787"/>
                  </a:lnTo>
                  <a:cubicBezTo>
                    <a:pt x="992" y="789"/>
                    <a:pt x="992" y="792"/>
                    <a:pt x="991" y="794"/>
                  </a:cubicBezTo>
                  <a:cubicBezTo>
                    <a:pt x="990" y="797"/>
                    <a:pt x="988" y="799"/>
                    <a:pt x="985" y="799"/>
                  </a:cubicBezTo>
                  <a:lnTo>
                    <a:pt x="877" y="822"/>
                  </a:lnTo>
                  <a:lnTo>
                    <a:pt x="882" y="811"/>
                  </a:lnTo>
                  <a:lnTo>
                    <a:pt x="937" y="909"/>
                  </a:lnTo>
                  <a:cubicBezTo>
                    <a:pt x="939" y="912"/>
                    <a:pt x="939" y="915"/>
                    <a:pt x="936" y="918"/>
                  </a:cubicBezTo>
                  <a:cubicBezTo>
                    <a:pt x="934" y="920"/>
                    <a:pt x="930" y="921"/>
                    <a:pt x="927" y="920"/>
                  </a:cubicBezTo>
                  <a:lnTo>
                    <a:pt x="780" y="855"/>
                  </a:lnTo>
                  <a:lnTo>
                    <a:pt x="784" y="855"/>
                  </a:lnTo>
                  <a:lnTo>
                    <a:pt x="668" y="865"/>
                  </a:lnTo>
                  <a:lnTo>
                    <a:pt x="675" y="858"/>
                  </a:lnTo>
                  <a:lnTo>
                    <a:pt x="665" y="946"/>
                  </a:lnTo>
                  <a:cubicBezTo>
                    <a:pt x="665" y="948"/>
                    <a:pt x="664" y="950"/>
                    <a:pt x="663" y="951"/>
                  </a:cubicBezTo>
                  <a:lnTo>
                    <a:pt x="557" y="1049"/>
                  </a:lnTo>
                  <a:cubicBezTo>
                    <a:pt x="555" y="1051"/>
                    <a:pt x="552" y="1052"/>
                    <a:pt x="550" y="1051"/>
                  </a:cubicBezTo>
                  <a:cubicBezTo>
                    <a:pt x="547" y="1051"/>
                    <a:pt x="545" y="1049"/>
                    <a:pt x="544" y="1047"/>
                  </a:cubicBezTo>
                  <a:lnTo>
                    <a:pt x="504" y="959"/>
                  </a:lnTo>
                  <a:cubicBezTo>
                    <a:pt x="503" y="957"/>
                    <a:pt x="503" y="954"/>
                    <a:pt x="504" y="952"/>
                  </a:cubicBezTo>
                  <a:cubicBezTo>
                    <a:pt x="505" y="950"/>
                    <a:pt x="507" y="949"/>
                    <a:pt x="509" y="948"/>
                  </a:cubicBezTo>
                  <a:lnTo>
                    <a:pt x="572" y="928"/>
                  </a:lnTo>
                  <a:lnTo>
                    <a:pt x="567" y="937"/>
                  </a:lnTo>
                  <a:lnTo>
                    <a:pt x="544" y="816"/>
                  </a:lnTo>
                  <a:cubicBezTo>
                    <a:pt x="543" y="813"/>
                    <a:pt x="544" y="811"/>
                    <a:pt x="546" y="809"/>
                  </a:cubicBezTo>
                  <a:lnTo>
                    <a:pt x="618" y="739"/>
                  </a:lnTo>
                  <a:lnTo>
                    <a:pt x="619" y="751"/>
                  </a:lnTo>
                  <a:lnTo>
                    <a:pt x="525" y="678"/>
                  </a:lnTo>
                  <a:lnTo>
                    <a:pt x="532" y="679"/>
                  </a:lnTo>
                  <a:lnTo>
                    <a:pt x="439" y="711"/>
                  </a:lnTo>
                  <a:cubicBezTo>
                    <a:pt x="436" y="712"/>
                    <a:pt x="432" y="711"/>
                    <a:pt x="430" y="709"/>
                  </a:cubicBezTo>
                  <a:cubicBezTo>
                    <a:pt x="428" y="706"/>
                    <a:pt x="428" y="702"/>
                    <a:pt x="430" y="699"/>
                  </a:cubicBezTo>
                  <a:lnTo>
                    <a:pt x="469" y="634"/>
                  </a:lnTo>
                  <a:lnTo>
                    <a:pt x="470" y="644"/>
                  </a:lnTo>
                  <a:lnTo>
                    <a:pt x="422" y="597"/>
                  </a:lnTo>
                  <a:lnTo>
                    <a:pt x="429" y="599"/>
                  </a:lnTo>
                  <a:lnTo>
                    <a:pt x="291" y="631"/>
                  </a:lnTo>
                  <a:lnTo>
                    <a:pt x="297" y="620"/>
                  </a:lnTo>
                  <a:lnTo>
                    <a:pt x="328" y="691"/>
                  </a:lnTo>
                  <a:cubicBezTo>
                    <a:pt x="329" y="695"/>
                    <a:pt x="328" y="699"/>
                    <a:pt x="325" y="701"/>
                  </a:cubicBezTo>
                  <a:lnTo>
                    <a:pt x="240" y="751"/>
                  </a:lnTo>
                  <a:lnTo>
                    <a:pt x="243" y="742"/>
                  </a:lnTo>
                  <a:lnTo>
                    <a:pt x="306" y="933"/>
                  </a:lnTo>
                  <a:cubicBezTo>
                    <a:pt x="306" y="934"/>
                    <a:pt x="307" y="935"/>
                    <a:pt x="306" y="936"/>
                  </a:cubicBezTo>
                  <a:lnTo>
                    <a:pt x="297" y="1067"/>
                  </a:lnTo>
                  <a:cubicBezTo>
                    <a:pt x="297" y="1071"/>
                    <a:pt x="294" y="1074"/>
                    <a:pt x="289" y="1074"/>
                  </a:cubicBezTo>
                  <a:lnTo>
                    <a:pt x="218" y="1074"/>
                  </a:lnTo>
                  <a:lnTo>
                    <a:pt x="224" y="1072"/>
                  </a:lnTo>
                  <a:lnTo>
                    <a:pt x="130" y="1160"/>
                  </a:lnTo>
                  <a:lnTo>
                    <a:pt x="129" y="1148"/>
                  </a:lnTo>
                  <a:lnTo>
                    <a:pt x="209" y="1205"/>
                  </a:lnTo>
                  <a:cubicBezTo>
                    <a:pt x="212" y="1207"/>
                    <a:pt x="213" y="1210"/>
                    <a:pt x="212" y="1213"/>
                  </a:cubicBezTo>
                  <a:cubicBezTo>
                    <a:pt x="212" y="1216"/>
                    <a:pt x="209" y="1219"/>
                    <a:pt x="206" y="1219"/>
                  </a:cubicBezTo>
                  <a:lnTo>
                    <a:pt x="90" y="123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" name="Freeform 54"/>
            <p:cNvSpPr>
              <a:spLocks/>
            </p:cNvSpPr>
            <p:nvPr/>
          </p:nvSpPr>
          <p:spPr bwMode="auto">
            <a:xfrm>
              <a:off x="3443288" y="3614737"/>
              <a:ext cx="1757363" cy="1209675"/>
            </a:xfrm>
            <a:custGeom>
              <a:avLst/>
              <a:gdLst>
                <a:gd name="T0" fmla="*/ 126 w 2720"/>
                <a:gd name="T1" fmla="*/ 559 h 2256"/>
                <a:gd name="T2" fmla="*/ 282 w 2720"/>
                <a:gd name="T3" fmla="*/ 597 h 2256"/>
                <a:gd name="T4" fmla="*/ 382 w 2720"/>
                <a:gd name="T5" fmla="*/ 494 h 2256"/>
                <a:gd name="T6" fmla="*/ 355 w 2720"/>
                <a:gd name="T7" fmla="*/ 319 h 2256"/>
                <a:gd name="T8" fmla="*/ 453 w 2720"/>
                <a:gd name="T9" fmla="*/ 230 h 2256"/>
                <a:gd name="T10" fmla="*/ 511 w 2720"/>
                <a:gd name="T11" fmla="*/ 131 h 2256"/>
                <a:gd name="T12" fmla="*/ 404 w 2720"/>
                <a:gd name="T13" fmla="*/ 24 h 2256"/>
                <a:gd name="T14" fmla="*/ 578 w 2720"/>
                <a:gd name="T15" fmla="*/ 5 h 2256"/>
                <a:gd name="T16" fmla="*/ 662 w 2720"/>
                <a:gd name="T17" fmla="*/ 0 h 2256"/>
                <a:gd name="T18" fmla="*/ 815 w 2720"/>
                <a:gd name="T19" fmla="*/ 128 h 2256"/>
                <a:gd name="T20" fmla="*/ 1097 w 2720"/>
                <a:gd name="T21" fmla="*/ 207 h 2256"/>
                <a:gd name="T22" fmla="*/ 1168 w 2720"/>
                <a:gd name="T23" fmla="*/ 376 h 2256"/>
                <a:gd name="T24" fmla="*/ 1348 w 2720"/>
                <a:gd name="T25" fmla="*/ 222 h 2256"/>
                <a:gd name="T26" fmla="*/ 1620 w 2720"/>
                <a:gd name="T27" fmla="*/ 268 h 2256"/>
                <a:gd name="T28" fmla="*/ 1911 w 2720"/>
                <a:gd name="T29" fmla="*/ 192 h 2256"/>
                <a:gd name="T30" fmla="*/ 2081 w 2720"/>
                <a:gd name="T31" fmla="*/ 179 h 2256"/>
                <a:gd name="T32" fmla="*/ 2300 w 2720"/>
                <a:gd name="T33" fmla="*/ 235 h 2256"/>
                <a:gd name="T34" fmla="*/ 2631 w 2720"/>
                <a:gd name="T35" fmla="*/ 296 h 2256"/>
                <a:gd name="T36" fmla="*/ 2626 w 2720"/>
                <a:gd name="T37" fmla="*/ 541 h 2256"/>
                <a:gd name="T38" fmla="*/ 2560 w 2720"/>
                <a:gd name="T39" fmla="*/ 724 h 2256"/>
                <a:gd name="T40" fmla="*/ 2560 w 2720"/>
                <a:gd name="T41" fmla="*/ 831 h 2256"/>
                <a:gd name="T42" fmla="*/ 2609 w 2720"/>
                <a:gd name="T43" fmla="*/ 917 h 2256"/>
                <a:gd name="T44" fmla="*/ 2689 w 2720"/>
                <a:gd name="T45" fmla="*/ 1011 h 2256"/>
                <a:gd name="T46" fmla="*/ 2519 w 2720"/>
                <a:gd name="T47" fmla="*/ 1124 h 2256"/>
                <a:gd name="T48" fmla="*/ 2470 w 2720"/>
                <a:gd name="T49" fmla="*/ 1256 h 2256"/>
                <a:gd name="T50" fmla="*/ 2380 w 2720"/>
                <a:gd name="T51" fmla="*/ 1213 h 2256"/>
                <a:gd name="T52" fmla="*/ 2344 w 2720"/>
                <a:gd name="T53" fmla="*/ 1124 h 2256"/>
                <a:gd name="T54" fmla="*/ 2367 w 2720"/>
                <a:gd name="T55" fmla="*/ 954 h 2256"/>
                <a:gd name="T56" fmla="*/ 2287 w 2720"/>
                <a:gd name="T57" fmla="*/ 968 h 2256"/>
                <a:gd name="T58" fmla="*/ 2071 w 2720"/>
                <a:gd name="T59" fmla="*/ 930 h 2256"/>
                <a:gd name="T60" fmla="*/ 1964 w 2720"/>
                <a:gd name="T61" fmla="*/ 846 h 2256"/>
                <a:gd name="T62" fmla="*/ 1884 w 2720"/>
                <a:gd name="T63" fmla="*/ 836 h 2256"/>
                <a:gd name="T64" fmla="*/ 1835 w 2720"/>
                <a:gd name="T65" fmla="*/ 959 h 2256"/>
                <a:gd name="T66" fmla="*/ 1728 w 2720"/>
                <a:gd name="T67" fmla="*/ 987 h 2256"/>
                <a:gd name="T68" fmla="*/ 1696 w 2720"/>
                <a:gd name="T69" fmla="*/ 1137 h 2256"/>
                <a:gd name="T70" fmla="*/ 1594 w 2720"/>
                <a:gd name="T71" fmla="*/ 1320 h 2256"/>
                <a:gd name="T72" fmla="*/ 1526 w 2720"/>
                <a:gd name="T73" fmla="*/ 1340 h 2256"/>
                <a:gd name="T74" fmla="*/ 1428 w 2720"/>
                <a:gd name="T75" fmla="*/ 1414 h 2256"/>
                <a:gd name="T76" fmla="*/ 1285 w 2720"/>
                <a:gd name="T77" fmla="*/ 1575 h 2256"/>
                <a:gd name="T78" fmla="*/ 1155 w 2720"/>
                <a:gd name="T79" fmla="*/ 1626 h 2256"/>
                <a:gd name="T80" fmla="*/ 1025 w 2720"/>
                <a:gd name="T81" fmla="*/ 1725 h 2256"/>
                <a:gd name="T82" fmla="*/ 922 w 2720"/>
                <a:gd name="T83" fmla="*/ 1659 h 2256"/>
                <a:gd name="T84" fmla="*/ 752 w 2720"/>
                <a:gd name="T85" fmla="*/ 1870 h 2256"/>
                <a:gd name="T86" fmla="*/ 689 w 2720"/>
                <a:gd name="T87" fmla="*/ 1804 h 2256"/>
                <a:gd name="T88" fmla="*/ 618 w 2720"/>
                <a:gd name="T89" fmla="*/ 1903 h 2256"/>
                <a:gd name="T90" fmla="*/ 470 w 2720"/>
                <a:gd name="T91" fmla="*/ 1946 h 2256"/>
                <a:gd name="T92" fmla="*/ 560 w 2720"/>
                <a:gd name="T93" fmla="*/ 2199 h 2256"/>
                <a:gd name="T94" fmla="*/ 368 w 2720"/>
                <a:gd name="T95" fmla="*/ 2252 h 2256"/>
                <a:gd name="T96" fmla="*/ 153 w 2720"/>
                <a:gd name="T97" fmla="*/ 1951 h 2256"/>
                <a:gd name="T98" fmla="*/ 37 w 2720"/>
                <a:gd name="T99" fmla="*/ 1147 h 2256"/>
                <a:gd name="T100" fmla="*/ 90 w 2720"/>
                <a:gd name="T101" fmla="*/ 959 h 2256"/>
                <a:gd name="T102" fmla="*/ 27 w 2720"/>
                <a:gd name="T103" fmla="*/ 922 h 2256"/>
                <a:gd name="T104" fmla="*/ 41 w 2720"/>
                <a:gd name="T105" fmla="*/ 592 h 22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20"/>
                <a:gd name="T160" fmla="*/ 0 h 2256"/>
                <a:gd name="T161" fmla="*/ 2720 w 2720"/>
                <a:gd name="T162" fmla="*/ 2256 h 22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20" h="2256">
                  <a:moveTo>
                    <a:pt x="41" y="592"/>
                  </a:moveTo>
                  <a:lnTo>
                    <a:pt x="126" y="559"/>
                  </a:lnTo>
                  <a:lnTo>
                    <a:pt x="158" y="612"/>
                  </a:lnTo>
                  <a:cubicBezTo>
                    <a:pt x="158" y="612"/>
                    <a:pt x="282" y="602"/>
                    <a:pt x="282" y="597"/>
                  </a:cubicBezTo>
                  <a:cubicBezTo>
                    <a:pt x="282" y="602"/>
                    <a:pt x="265" y="423"/>
                    <a:pt x="265" y="423"/>
                  </a:cubicBezTo>
                  <a:lnTo>
                    <a:pt x="382" y="494"/>
                  </a:lnTo>
                  <a:lnTo>
                    <a:pt x="443" y="400"/>
                  </a:lnTo>
                  <a:lnTo>
                    <a:pt x="355" y="319"/>
                  </a:lnTo>
                  <a:lnTo>
                    <a:pt x="363" y="222"/>
                  </a:lnTo>
                  <a:lnTo>
                    <a:pt x="453" y="230"/>
                  </a:lnTo>
                  <a:lnTo>
                    <a:pt x="440" y="189"/>
                  </a:lnTo>
                  <a:lnTo>
                    <a:pt x="511" y="131"/>
                  </a:lnTo>
                  <a:lnTo>
                    <a:pt x="408" y="103"/>
                  </a:lnTo>
                  <a:lnTo>
                    <a:pt x="404" y="24"/>
                  </a:lnTo>
                  <a:lnTo>
                    <a:pt x="547" y="29"/>
                  </a:lnTo>
                  <a:lnTo>
                    <a:pt x="578" y="5"/>
                  </a:lnTo>
                  <a:lnTo>
                    <a:pt x="601" y="42"/>
                  </a:lnTo>
                  <a:lnTo>
                    <a:pt x="662" y="0"/>
                  </a:lnTo>
                  <a:lnTo>
                    <a:pt x="689" y="141"/>
                  </a:lnTo>
                  <a:lnTo>
                    <a:pt x="815" y="128"/>
                  </a:lnTo>
                  <a:lnTo>
                    <a:pt x="859" y="240"/>
                  </a:lnTo>
                  <a:lnTo>
                    <a:pt x="1097" y="207"/>
                  </a:lnTo>
                  <a:lnTo>
                    <a:pt x="1164" y="291"/>
                  </a:lnTo>
                  <a:lnTo>
                    <a:pt x="1168" y="376"/>
                  </a:lnTo>
                  <a:lnTo>
                    <a:pt x="1307" y="315"/>
                  </a:lnTo>
                  <a:lnTo>
                    <a:pt x="1348" y="222"/>
                  </a:lnTo>
                  <a:lnTo>
                    <a:pt x="1606" y="118"/>
                  </a:lnTo>
                  <a:lnTo>
                    <a:pt x="1620" y="268"/>
                  </a:lnTo>
                  <a:lnTo>
                    <a:pt x="1813" y="273"/>
                  </a:lnTo>
                  <a:lnTo>
                    <a:pt x="1911" y="192"/>
                  </a:lnTo>
                  <a:lnTo>
                    <a:pt x="2063" y="278"/>
                  </a:lnTo>
                  <a:lnTo>
                    <a:pt x="2081" y="179"/>
                  </a:lnTo>
                  <a:lnTo>
                    <a:pt x="2255" y="151"/>
                  </a:lnTo>
                  <a:lnTo>
                    <a:pt x="2300" y="235"/>
                  </a:lnTo>
                  <a:lnTo>
                    <a:pt x="2510" y="207"/>
                  </a:lnTo>
                  <a:lnTo>
                    <a:pt x="2631" y="296"/>
                  </a:lnTo>
                  <a:lnTo>
                    <a:pt x="2577" y="447"/>
                  </a:lnTo>
                  <a:lnTo>
                    <a:pt x="2626" y="541"/>
                  </a:lnTo>
                  <a:lnTo>
                    <a:pt x="2640" y="668"/>
                  </a:lnTo>
                  <a:cubicBezTo>
                    <a:pt x="2640" y="668"/>
                    <a:pt x="2560" y="729"/>
                    <a:pt x="2560" y="724"/>
                  </a:cubicBezTo>
                  <a:cubicBezTo>
                    <a:pt x="2560" y="729"/>
                    <a:pt x="2640" y="780"/>
                    <a:pt x="2640" y="780"/>
                  </a:cubicBezTo>
                  <a:cubicBezTo>
                    <a:pt x="2640" y="780"/>
                    <a:pt x="2560" y="831"/>
                    <a:pt x="2560" y="831"/>
                  </a:cubicBezTo>
                  <a:cubicBezTo>
                    <a:pt x="2560" y="831"/>
                    <a:pt x="2599" y="884"/>
                    <a:pt x="2599" y="884"/>
                  </a:cubicBezTo>
                  <a:cubicBezTo>
                    <a:pt x="2599" y="884"/>
                    <a:pt x="2609" y="917"/>
                    <a:pt x="2609" y="917"/>
                  </a:cubicBezTo>
                  <a:cubicBezTo>
                    <a:pt x="2609" y="917"/>
                    <a:pt x="2720" y="935"/>
                    <a:pt x="2720" y="935"/>
                  </a:cubicBezTo>
                  <a:cubicBezTo>
                    <a:pt x="2720" y="935"/>
                    <a:pt x="2689" y="1015"/>
                    <a:pt x="2689" y="1011"/>
                  </a:cubicBezTo>
                  <a:cubicBezTo>
                    <a:pt x="2689" y="1015"/>
                    <a:pt x="2577" y="1015"/>
                    <a:pt x="2577" y="1011"/>
                  </a:cubicBezTo>
                  <a:cubicBezTo>
                    <a:pt x="2577" y="1015"/>
                    <a:pt x="2519" y="1124"/>
                    <a:pt x="2519" y="1124"/>
                  </a:cubicBezTo>
                  <a:cubicBezTo>
                    <a:pt x="2519" y="1124"/>
                    <a:pt x="2563" y="1194"/>
                    <a:pt x="2563" y="1190"/>
                  </a:cubicBezTo>
                  <a:cubicBezTo>
                    <a:pt x="2563" y="1194"/>
                    <a:pt x="2470" y="1259"/>
                    <a:pt x="2470" y="1256"/>
                  </a:cubicBezTo>
                  <a:lnTo>
                    <a:pt x="2394" y="1246"/>
                  </a:lnTo>
                  <a:cubicBezTo>
                    <a:pt x="2394" y="1246"/>
                    <a:pt x="2380" y="1213"/>
                    <a:pt x="2380" y="1213"/>
                  </a:cubicBezTo>
                  <a:cubicBezTo>
                    <a:pt x="2380" y="1213"/>
                    <a:pt x="2412" y="1133"/>
                    <a:pt x="2412" y="1128"/>
                  </a:cubicBezTo>
                  <a:cubicBezTo>
                    <a:pt x="2412" y="1133"/>
                    <a:pt x="2344" y="1128"/>
                    <a:pt x="2344" y="1124"/>
                  </a:cubicBezTo>
                  <a:cubicBezTo>
                    <a:pt x="2344" y="1128"/>
                    <a:pt x="2390" y="1058"/>
                    <a:pt x="2390" y="1058"/>
                  </a:cubicBezTo>
                  <a:cubicBezTo>
                    <a:pt x="2390" y="1058"/>
                    <a:pt x="2367" y="954"/>
                    <a:pt x="2367" y="954"/>
                  </a:cubicBezTo>
                  <a:cubicBezTo>
                    <a:pt x="2367" y="954"/>
                    <a:pt x="2322" y="912"/>
                    <a:pt x="2322" y="912"/>
                  </a:cubicBezTo>
                  <a:cubicBezTo>
                    <a:pt x="2322" y="912"/>
                    <a:pt x="2287" y="973"/>
                    <a:pt x="2287" y="968"/>
                  </a:cubicBezTo>
                  <a:cubicBezTo>
                    <a:pt x="2287" y="973"/>
                    <a:pt x="2219" y="930"/>
                    <a:pt x="2219" y="930"/>
                  </a:cubicBezTo>
                  <a:cubicBezTo>
                    <a:pt x="2219" y="930"/>
                    <a:pt x="2071" y="930"/>
                    <a:pt x="2071" y="930"/>
                  </a:cubicBezTo>
                  <a:cubicBezTo>
                    <a:pt x="2071" y="930"/>
                    <a:pt x="2018" y="869"/>
                    <a:pt x="2018" y="869"/>
                  </a:cubicBezTo>
                  <a:cubicBezTo>
                    <a:pt x="2018" y="869"/>
                    <a:pt x="1964" y="846"/>
                    <a:pt x="1964" y="846"/>
                  </a:cubicBezTo>
                  <a:cubicBezTo>
                    <a:pt x="1964" y="846"/>
                    <a:pt x="1929" y="856"/>
                    <a:pt x="1929" y="856"/>
                  </a:cubicBezTo>
                  <a:cubicBezTo>
                    <a:pt x="1929" y="856"/>
                    <a:pt x="1884" y="836"/>
                    <a:pt x="1884" y="836"/>
                  </a:cubicBezTo>
                  <a:cubicBezTo>
                    <a:pt x="1884" y="836"/>
                    <a:pt x="1871" y="893"/>
                    <a:pt x="1871" y="893"/>
                  </a:cubicBezTo>
                  <a:cubicBezTo>
                    <a:pt x="1871" y="893"/>
                    <a:pt x="1835" y="959"/>
                    <a:pt x="1835" y="959"/>
                  </a:cubicBezTo>
                  <a:cubicBezTo>
                    <a:pt x="1835" y="959"/>
                    <a:pt x="1799" y="1001"/>
                    <a:pt x="1799" y="1001"/>
                  </a:cubicBezTo>
                  <a:cubicBezTo>
                    <a:pt x="1799" y="1001"/>
                    <a:pt x="1728" y="987"/>
                    <a:pt x="1728" y="987"/>
                  </a:cubicBezTo>
                  <a:cubicBezTo>
                    <a:pt x="1728" y="987"/>
                    <a:pt x="1669" y="1081"/>
                    <a:pt x="1669" y="1076"/>
                  </a:cubicBezTo>
                  <a:cubicBezTo>
                    <a:pt x="1669" y="1081"/>
                    <a:pt x="1696" y="1137"/>
                    <a:pt x="1696" y="1137"/>
                  </a:cubicBezTo>
                  <a:cubicBezTo>
                    <a:pt x="1696" y="1137"/>
                    <a:pt x="1750" y="1198"/>
                    <a:pt x="1750" y="1198"/>
                  </a:cubicBezTo>
                  <a:cubicBezTo>
                    <a:pt x="1750" y="1198"/>
                    <a:pt x="1594" y="1320"/>
                    <a:pt x="1594" y="1320"/>
                  </a:cubicBezTo>
                  <a:cubicBezTo>
                    <a:pt x="1594" y="1320"/>
                    <a:pt x="1557" y="1363"/>
                    <a:pt x="1557" y="1363"/>
                  </a:cubicBezTo>
                  <a:cubicBezTo>
                    <a:pt x="1557" y="1363"/>
                    <a:pt x="1526" y="1345"/>
                    <a:pt x="1526" y="1340"/>
                  </a:cubicBezTo>
                  <a:cubicBezTo>
                    <a:pt x="1526" y="1345"/>
                    <a:pt x="1513" y="1284"/>
                    <a:pt x="1513" y="1279"/>
                  </a:cubicBezTo>
                  <a:cubicBezTo>
                    <a:pt x="1513" y="1284"/>
                    <a:pt x="1428" y="1414"/>
                    <a:pt x="1428" y="1414"/>
                  </a:cubicBezTo>
                  <a:cubicBezTo>
                    <a:pt x="1428" y="1414"/>
                    <a:pt x="1378" y="1462"/>
                    <a:pt x="1378" y="1462"/>
                  </a:cubicBezTo>
                  <a:cubicBezTo>
                    <a:pt x="1378" y="1462"/>
                    <a:pt x="1285" y="1575"/>
                    <a:pt x="1285" y="1575"/>
                  </a:cubicBezTo>
                  <a:cubicBezTo>
                    <a:pt x="1285" y="1575"/>
                    <a:pt x="1204" y="1556"/>
                    <a:pt x="1204" y="1551"/>
                  </a:cubicBezTo>
                  <a:cubicBezTo>
                    <a:pt x="1204" y="1556"/>
                    <a:pt x="1155" y="1631"/>
                    <a:pt x="1155" y="1626"/>
                  </a:cubicBezTo>
                  <a:cubicBezTo>
                    <a:pt x="1155" y="1631"/>
                    <a:pt x="1105" y="1711"/>
                    <a:pt x="1105" y="1711"/>
                  </a:cubicBezTo>
                  <a:cubicBezTo>
                    <a:pt x="1105" y="1711"/>
                    <a:pt x="1025" y="1725"/>
                    <a:pt x="1025" y="1725"/>
                  </a:cubicBezTo>
                  <a:cubicBezTo>
                    <a:pt x="1025" y="1725"/>
                    <a:pt x="1003" y="1674"/>
                    <a:pt x="1003" y="1669"/>
                  </a:cubicBezTo>
                  <a:cubicBezTo>
                    <a:pt x="1003" y="1674"/>
                    <a:pt x="922" y="1659"/>
                    <a:pt x="922" y="1659"/>
                  </a:cubicBezTo>
                  <a:cubicBezTo>
                    <a:pt x="922" y="1659"/>
                    <a:pt x="922" y="1809"/>
                    <a:pt x="922" y="1804"/>
                  </a:cubicBezTo>
                  <a:cubicBezTo>
                    <a:pt x="922" y="1809"/>
                    <a:pt x="752" y="1875"/>
                    <a:pt x="752" y="1870"/>
                  </a:cubicBezTo>
                  <a:cubicBezTo>
                    <a:pt x="752" y="1875"/>
                    <a:pt x="761" y="1809"/>
                    <a:pt x="761" y="1804"/>
                  </a:cubicBezTo>
                  <a:cubicBezTo>
                    <a:pt x="761" y="1809"/>
                    <a:pt x="689" y="1809"/>
                    <a:pt x="689" y="1804"/>
                  </a:cubicBezTo>
                  <a:cubicBezTo>
                    <a:pt x="689" y="1809"/>
                    <a:pt x="681" y="1895"/>
                    <a:pt x="681" y="1895"/>
                  </a:cubicBezTo>
                  <a:cubicBezTo>
                    <a:pt x="681" y="1895"/>
                    <a:pt x="618" y="1903"/>
                    <a:pt x="618" y="1903"/>
                  </a:cubicBezTo>
                  <a:lnTo>
                    <a:pt x="520" y="1903"/>
                  </a:lnTo>
                  <a:cubicBezTo>
                    <a:pt x="520" y="1903"/>
                    <a:pt x="470" y="1946"/>
                    <a:pt x="470" y="1946"/>
                  </a:cubicBezTo>
                  <a:cubicBezTo>
                    <a:pt x="470" y="1946"/>
                    <a:pt x="569" y="2096"/>
                    <a:pt x="569" y="2096"/>
                  </a:cubicBezTo>
                  <a:cubicBezTo>
                    <a:pt x="569" y="2096"/>
                    <a:pt x="560" y="2199"/>
                    <a:pt x="560" y="2199"/>
                  </a:cubicBezTo>
                  <a:cubicBezTo>
                    <a:pt x="560" y="2199"/>
                    <a:pt x="470" y="2242"/>
                    <a:pt x="470" y="2242"/>
                  </a:cubicBezTo>
                  <a:cubicBezTo>
                    <a:pt x="470" y="2242"/>
                    <a:pt x="368" y="2256"/>
                    <a:pt x="368" y="2252"/>
                  </a:cubicBezTo>
                  <a:cubicBezTo>
                    <a:pt x="368" y="2256"/>
                    <a:pt x="260" y="2228"/>
                    <a:pt x="260" y="2228"/>
                  </a:cubicBezTo>
                  <a:cubicBezTo>
                    <a:pt x="260" y="2228"/>
                    <a:pt x="153" y="1956"/>
                    <a:pt x="153" y="1951"/>
                  </a:cubicBezTo>
                  <a:cubicBezTo>
                    <a:pt x="153" y="1956"/>
                    <a:pt x="153" y="1829"/>
                    <a:pt x="153" y="1824"/>
                  </a:cubicBezTo>
                  <a:cubicBezTo>
                    <a:pt x="153" y="1829"/>
                    <a:pt x="32" y="1147"/>
                    <a:pt x="37" y="1147"/>
                  </a:cubicBezTo>
                  <a:cubicBezTo>
                    <a:pt x="32" y="1147"/>
                    <a:pt x="95" y="1062"/>
                    <a:pt x="95" y="1062"/>
                  </a:cubicBezTo>
                  <a:cubicBezTo>
                    <a:pt x="95" y="1062"/>
                    <a:pt x="90" y="959"/>
                    <a:pt x="90" y="959"/>
                  </a:cubicBezTo>
                  <a:cubicBezTo>
                    <a:pt x="90" y="959"/>
                    <a:pt x="32" y="1006"/>
                    <a:pt x="32" y="1006"/>
                  </a:cubicBezTo>
                  <a:cubicBezTo>
                    <a:pt x="32" y="1006"/>
                    <a:pt x="27" y="922"/>
                    <a:pt x="27" y="922"/>
                  </a:cubicBezTo>
                  <a:cubicBezTo>
                    <a:pt x="27" y="922"/>
                    <a:pt x="0" y="681"/>
                    <a:pt x="0" y="681"/>
                  </a:cubicBezTo>
                  <a:lnTo>
                    <a:pt x="41" y="592"/>
                  </a:lnTo>
                  <a:close/>
                </a:path>
              </a:pathLst>
            </a:custGeom>
            <a:solidFill>
              <a:srgbClr val="B7DEE8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8" name="Freeform 55"/>
            <p:cNvSpPr>
              <a:spLocks noEditPoints="1"/>
            </p:cNvSpPr>
            <p:nvPr/>
          </p:nvSpPr>
          <p:spPr bwMode="auto">
            <a:xfrm>
              <a:off x="3438526" y="3609975"/>
              <a:ext cx="1768475" cy="1217612"/>
            </a:xfrm>
            <a:custGeom>
              <a:avLst/>
              <a:gdLst>
                <a:gd name="T0" fmla="*/ 274 w 2737"/>
                <a:gd name="T1" fmla="*/ 521 h 2270"/>
                <a:gd name="T2" fmla="*/ 443 w 2737"/>
                <a:gd name="T3" fmla="*/ 191 h 2270"/>
                <a:gd name="T4" fmla="*/ 697 w 2737"/>
                <a:gd name="T5" fmla="*/ 142 h 2270"/>
                <a:gd name="T6" fmla="*/ 1629 w 2737"/>
                <a:gd name="T7" fmla="*/ 268 h 2270"/>
                <a:gd name="T8" fmla="*/ 2642 w 2737"/>
                <a:gd name="T9" fmla="*/ 546 h 2270"/>
                <a:gd name="T10" fmla="*/ 2653 w 2737"/>
                <a:gd name="T11" fmla="*/ 782 h 2270"/>
                <a:gd name="T12" fmla="*/ 2619 w 2737"/>
                <a:gd name="T13" fmla="*/ 918 h 2270"/>
                <a:gd name="T14" fmla="*/ 2603 w 2737"/>
                <a:gd name="T15" fmla="*/ 1029 h 2270"/>
                <a:gd name="T16" fmla="*/ 2577 w 2737"/>
                <a:gd name="T17" fmla="*/ 1193 h 2270"/>
                <a:gd name="T18" fmla="*/ 2397 w 2737"/>
                <a:gd name="T19" fmla="*/ 1178 h 2270"/>
                <a:gd name="T20" fmla="*/ 2353 w 2737"/>
                <a:gd name="T21" fmla="*/ 1119 h 2270"/>
                <a:gd name="T22" fmla="*/ 2320 w 2737"/>
                <a:gd name="T23" fmla="*/ 954 h 2270"/>
                <a:gd name="T24" fmla="*/ 2102 w 2737"/>
                <a:gd name="T25" fmla="*/ 946 h 2270"/>
                <a:gd name="T26" fmla="*/ 1934 w 2737"/>
                <a:gd name="T27" fmla="*/ 872 h 2270"/>
                <a:gd name="T28" fmla="*/ 1820 w 2737"/>
                <a:gd name="T29" fmla="*/ 1008 h 2270"/>
                <a:gd name="T30" fmla="*/ 1682 w 2737"/>
                <a:gd name="T31" fmla="*/ 1091 h 2270"/>
                <a:gd name="T32" fmla="*/ 1631 w 2737"/>
                <a:gd name="T33" fmla="*/ 1316 h 2270"/>
                <a:gd name="T34" fmla="*/ 1514 w 2737"/>
                <a:gd name="T35" fmla="*/ 1289 h 2270"/>
                <a:gd name="T36" fmla="*/ 1304 w 2737"/>
                <a:gd name="T37" fmla="*/ 1584 h 2270"/>
                <a:gd name="T38" fmla="*/ 1169 w 2737"/>
                <a:gd name="T39" fmla="*/ 1642 h 2270"/>
                <a:gd name="T40" fmla="*/ 1007 w 2737"/>
                <a:gd name="T41" fmla="*/ 1692 h 2270"/>
                <a:gd name="T42" fmla="*/ 938 w 2737"/>
                <a:gd name="T43" fmla="*/ 1807 h 2270"/>
                <a:gd name="T44" fmla="*/ 761 w 2737"/>
                <a:gd name="T45" fmla="*/ 1812 h 2270"/>
                <a:gd name="T46" fmla="*/ 660 w 2737"/>
                <a:gd name="T47" fmla="*/ 1915 h 2270"/>
                <a:gd name="T48" fmla="*/ 585 w 2737"/>
                <a:gd name="T49" fmla="*/ 2108 h 2270"/>
                <a:gd name="T50" fmla="*/ 381 w 2737"/>
                <a:gd name="T51" fmla="*/ 2269 h 2270"/>
                <a:gd name="T52" fmla="*/ 159 w 2737"/>
                <a:gd name="T53" fmla="*/ 1975 h 2270"/>
                <a:gd name="T54" fmla="*/ 94 w 2737"/>
                <a:gd name="T55" fmla="*/ 1497 h 2270"/>
                <a:gd name="T56" fmla="*/ 94 w 2737"/>
                <a:gd name="T57" fmla="*/ 1055 h 2270"/>
                <a:gd name="T58" fmla="*/ 24 w 2737"/>
                <a:gd name="T59" fmla="*/ 893 h 2270"/>
                <a:gd name="T60" fmla="*/ 43 w 2737"/>
                <a:gd name="T61" fmla="*/ 934 h 2270"/>
                <a:gd name="T62" fmla="*/ 110 w 2737"/>
                <a:gd name="T63" fmla="*/ 1075 h 2270"/>
                <a:gd name="T64" fmla="*/ 150 w 2737"/>
                <a:gd name="T65" fmla="*/ 1727 h 2270"/>
                <a:gd name="T66" fmla="*/ 222 w 2737"/>
                <a:gd name="T67" fmla="*/ 2097 h 2270"/>
                <a:gd name="T68" fmla="*/ 462 w 2737"/>
                <a:gd name="T69" fmla="*/ 2244 h 2270"/>
                <a:gd name="T70" fmla="*/ 567 w 2737"/>
                <a:gd name="T71" fmla="*/ 2103 h 2270"/>
                <a:gd name="T72" fmla="*/ 681 w 2737"/>
                <a:gd name="T73" fmla="*/ 1903 h 2270"/>
                <a:gd name="T74" fmla="*/ 776 w 2737"/>
                <a:gd name="T75" fmla="*/ 1826 h 2270"/>
                <a:gd name="T76" fmla="*/ 922 w 2737"/>
                <a:gd name="T77" fmla="*/ 1768 h 2270"/>
                <a:gd name="T78" fmla="*/ 1022 w 2737"/>
                <a:gd name="T79" fmla="*/ 1685 h 2270"/>
                <a:gd name="T80" fmla="*/ 1154 w 2737"/>
                <a:gd name="T81" fmla="*/ 1636 h 2270"/>
                <a:gd name="T82" fmla="*/ 1287 w 2737"/>
                <a:gd name="T83" fmla="*/ 1578 h 2270"/>
                <a:gd name="T84" fmla="*/ 1515 w 2737"/>
                <a:gd name="T85" fmla="*/ 1283 h 2270"/>
                <a:gd name="T86" fmla="*/ 1598 w 2737"/>
                <a:gd name="T87" fmla="*/ 1322 h 2270"/>
                <a:gd name="T88" fmla="*/ 1670 w 2737"/>
                <a:gd name="T89" fmla="*/ 1087 h 2270"/>
                <a:gd name="T90" fmla="*/ 1801 w 2737"/>
                <a:gd name="T91" fmla="*/ 1004 h 2270"/>
                <a:gd name="T92" fmla="*/ 1919 w 2737"/>
                <a:gd name="T93" fmla="*/ 847 h 2270"/>
                <a:gd name="T94" fmla="*/ 2079 w 2737"/>
                <a:gd name="T95" fmla="*/ 930 h 2270"/>
                <a:gd name="T96" fmla="*/ 2290 w 2737"/>
                <a:gd name="T97" fmla="*/ 972 h 2270"/>
                <a:gd name="T98" fmla="*/ 2403 w 2737"/>
                <a:gd name="T99" fmla="*/ 1074 h 2270"/>
                <a:gd name="T100" fmla="*/ 2427 w 2737"/>
                <a:gd name="T101" fmla="*/ 1143 h 2270"/>
                <a:gd name="T102" fmla="*/ 2563 w 2737"/>
                <a:gd name="T103" fmla="*/ 1196 h 2270"/>
                <a:gd name="T104" fmla="*/ 2578 w 2737"/>
                <a:gd name="T105" fmla="*/ 1017 h 2270"/>
                <a:gd name="T106" fmla="*/ 2633 w 2737"/>
                <a:gd name="T107" fmla="*/ 936 h 2270"/>
                <a:gd name="T108" fmla="*/ 2641 w 2737"/>
                <a:gd name="T109" fmla="*/ 784 h 2270"/>
                <a:gd name="T110" fmla="*/ 2643 w 2737"/>
                <a:gd name="T111" fmla="*/ 671 h 2270"/>
                <a:gd name="T112" fmla="*/ 1916 w 2737"/>
                <a:gd name="T113" fmla="*/ 207 h 2270"/>
                <a:gd name="T114" fmla="*/ 869 w 2737"/>
                <a:gd name="T115" fmla="*/ 256 h 2270"/>
                <a:gd name="T116" fmla="*/ 522 w 2737"/>
                <a:gd name="T117" fmla="*/ 132 h 2270"/>
                <a:gd name="T118" fmla="*/ 284 w 2737"/>
                <a:gd name="T119" fmla="*/ 459 h 2270"/>
                <a:gd name="T120" fmla="*/ 52 w 2737"/>
                <a:gd name="T121" fmla="*/ 608 h 2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37"/>
                <a:gd name="T184" fmla="*/ 0 h 2270"/>
                <a:gd name="T185" fmla="*/ 2737 w 2737"/>
                <a:gd name="T186" fmla="*/ 2270 h 22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37" h="2270">
                  <a:moveTo>
                    <a:pt x="42" y="597"/>
                  </a:moveTo>
                  <a:cubicBezTo>
                    <a:pt x="43" y="595"/>
                    <a:pt x="45" y="594"/>
                    <a:pt x="47" y="593"/>
                  </a:cubicBezTo>
                  <a:lnTo>
                    <a:pt x="132" y="560"/>
                  </a:lnTo>
                  <a:cubicBezTo>
                    <a:pt x="135" y="559"/>
                    <a:pt x="139" y="560"/>
                    <a:pt x="141" y="563"/>
                  </a:cubicBezTo>
                  <a:lnTo>
                    <a:pt x="173" y="616"/>
                  </a:lnTo>
                  <a:lnTo>
                    <a:pt x="166" y="612"/>
                  </a:lnTo>
                  <a:lnTo>
                    <a:pt x="171" y="612"/>
                  </a:lnTo>
                  <a:lnTo>
                    <a:pt x="170" y="613"/>
                  </a:lnTo>
                  <a:lnTo>
                    <a:pt x="184" y="611"/>
                  </a:lnTo>
                  <a:lnTo>
                    <a:pt x="228" y="606"/>
                  </a:lnTo>
                  <a:lnTo>
                    <a:pt x="271" y="602"/>
                  </a:lnTo>
                  <a:lnTo>
                    <a:pt x="284" y="600"/>
                  </a:lnTo>
                  <a:lnTo>
                    <a:pt x="282" y="600"/>
                  </a:lnTo>
                  <a:lnTo>
                    <a:pt x="287" y="598"/>
                  </a:lnTo>
                  <a:lnTo>
                    <a:pt x="283" y="607"/>
                  </a:lnTo>
                  <a:lnTo>
                    <a:pt x="282" y="601"/>
                  </a:lnTo>
                  <a:lnTo>
                    <a:pt x="280" y="581"/>
                  </a:lnTo>
                  <a:lnTo>
                    <a:pt x="277" y="553"/>
                  </a:lnTo>
                  <a:lnTo>
                    <a:pt x="274" y="521"/>
                  </a:lnTo>
                  <a:lnTo>
                    <a:pt x="271" y="488"/>
                  </a:lnTo>
                  <a:lnTo>
                    <a:pt x="268" y="460"/>
                  </a:lnTo>
                  <a:lnTo>
                    <a:pt x="266" y="440"/>
                  </a:lnTo>
                  <a:lnTo>
                    <a:pt x="266" y="432"/>
                  </a:lnTo>
                  <a:cubicBezTo>
                    <a:pt x="265" y="429"/>
                    <a:pt x="267" y="426"/>
                    <a:pt x="269" y="425"/>
                  </a:cubicBezTo>
                  <a:cubicBezTo>
                    <a:pt x="272" y="423"/>
                    <a:pt x="275" y="423"/>
                    <a:pt x="278" y="425"/>
                  </a:cubicBezTo>
                  <a:lnTo>
                    <a:pt x="395" y="496"/>
                  </a:lnTo>
                  <a:lnTo>
                    <a:pt x="384" y="498"/>
                  </a:lnTo>
                  <a:lnTo>
                    <a:pt x="445" y="404"/>
                  </a:lnTo>
                  <a:lnTo>
                    <a:pt x="446" y="414"/>
                  </a:lnTo>
                  <a:lnTo>
                    <a:pt x="358" y="333"/>
                  </a:lnTo>
                  <a:cubicBezTo>
                    <a:pt x="356" y="332"/>
                    <a:pt x="355" y="329"/>
                    <a:pt x="355" y="327"/>
                  </a:cubicBezTo>
                  <a:lnTo>
                    <a:pt x="363" y="230"/>
                  </a:lnTo>
                  <a:cubicBezTo>
                    <a:pt x="364" y="228"/>
                    <a:pt x="365" y="226"/>
                    <a:pt x="366" y="224"/>
                  </a:cubicBezTo>
                  <a:cubicBezTo>
                    <a:pt x="368" y="223"/>
                    <a:pt x="370" y="222"/>
                    <a:pt x="372" y="222"/>
                  </a:cubicBezTo>
                  <a:lnTo>
                    <a:pt x="462" y="230"/>
                  </a:lnTo>
                  <a:lnTo>
                    <a:pt x="454" y="241"/>
                  </a:lnTo>
                  <a:lnTo>
                    <a:pt x="441" y="200"/>
                  </a:lnTo>
                  <a:cubicBezTo>
                    <a:pt x="440" y="197"/>
                    <a:pt x="441" y="193"/>
                    <a:pt x="443" y="191"/>
                  </a:cubicBezTo>
                  <a:lnTo>
                    <a:pt x="514" y="133"/>
                  </a:lnTo>
                  <a:lnTo>
                    <a:pt x="517" y="147"/>
                  </a:lnTo>
                  <a:lnTo>
                    <a:pt x="414" y="119"/>
                  </a:lnTo>
                  <a:cubicBezTo>
                    <a:pt x="411" y="118"/>
                    <a:pt x="409" y="115"/>
                    <a:pt x="408" y="112"/>
                  </a:cubicBezTo>
                  <a:lnTo>
                    <a:pt x="404" y="33"/>
                  </a:lnTo>
                  <a:cubicBezTo>
                    <a:pt x="404" y="31"/>
                    <a:pt x="405" y="28"/>
                    <a:pt x="407" y="27"/>
                  </a:cubicBezTo>
                  <a:cubicBezTo>
                    <a:pt x="408" y="25"/>
                    <a:pt x="411" y="24"/>
                    <a:pt x="413" y="24"/>
                  </a:cubicBezTo>
                  <a:lnTo>
                    <a:pt x="556" y="29"/>
                  </a:lnTo>
                  <a:lnTo>
                    <a:pt x="551" y="31"/>
                  </a:lnTo>
                  <a:lnTo>
                    <a:pt x="582" y="7"/>
                  </a:lnTo>
                  <a:cubicBezTo>
                    <a:pt x="583" y="6"/>
                    <a:pt x="586" y="5"/>
                    <a:pt x="588" y="6"/>
                  </a:cubicBezTo>
                  <a:cubicBezTo>
                    <a:pt x="590" y="6"/>
                    <a:pt x="592" y="7"/>
                    <a:pt x="593" y="9"/>
                  </a:cubicBezTo>
                  <a:lnTo>
                    <a:pt x="616" y="46"/>
                  </a:lnTo>
                  <a:lnTo>
                    <a:pt x="605" y="44"/>
                  </a:lnTo>
                  <a:lnTo>
                    <a:pt x="666" y="2"/>
                  </a:lnTo>
                  <a:cubicBezTo>
                    <a:pt x="668" y="0"/>
                    <a:pt x="671" y="0"/>
                    <a:pt x="674" y="1"/>
                  </a:cubicBezTo>
                  <a:cubicBezTo>
                    <a:pt x="676" y="2"/>
                    <a:pt x="678" y="4"/>
                    <a:pt x="678" y="7"/>
                  </a:cubicBezTo>
                  <a:lnTo>
                    <a:pt x="705" y="148"/>
                  </a:lnTo>
                  <a:lnTo>
                    <a:pt x="697" y="142"/>
                  </a:lnTo>
                  <a:lnTo>
                    <a:pt x="823" y="129"/>
                  </a:lnTo>
                  <a:cubicBezTo>
                    <a:pt x="826" y="128"/>
                    <a:pt x="830" y="130"/>
                    <a:pt x="831" y="134"/>
                  </a:cubicBezTo>
                  <a:lnTo>
                    <a:pt x="875" y="246"/>
                  </a:lnTo>
                  <a:lnTo>
                    <a:pt x="866" y="241"/>
                  </a:lnTo>
                  <a:lnTo>
                    <a:pt x="1104" y="208"/>
                  </a:lnTo>
                  <a:cubicBezTo>
                    <a:pt x="1107" y="207"/>
                    <a:pt x="1110" y="208"/>
                    <a:pt x="1112" y="210"/>
                  </a:cubicBezTo>
                  <a:lnTo>
                    <a:pt x="1179" y="294"/>
                  </a:lnTo>
                  <a:cubicBezTo>
                    <a:pt x="1180" y="296"/>
                    <a:pt x="1180" y="297"/>
                    <a:pt x="1180" y="299"/>
                  </a:cubicBezTo>
                  <a:lnTo>
                    <a:pt x="1184" y="384"/>
                  </a:lnTo>
                  <a:lnTo>
                    <a:pt x="1173" y="377"/>
                  </a:lnTo>
                  <a:lnTo>
                    <a:pt x="1312" y="316"/>
                  </a:lnTo>
                  <a:lnTo>
                    <a:pt x="1308" y="320"/>
                  </a:lnTo>
                  <a:lnTo>
                    <a:pt x="1349" y="227"/>
                  </a:lnTo>
                  <a:cubicBezTo>
                    <a:pt x="1350" y="225"/>
                    <a:pt x="1352" y="224"/>
                    <a:pt x="1353" y="223"/>
                  </a:cubicBezTo>
                  <a:lnTo>
                    <a:pt x="1611" y="119"/>
                  </a:lnTo>
                  <a:cubicBezTo>
                    <a:pt x="1614" y="118"/>
                    <a:pt x="1616" y="118"/>
                    <a:pt x="1619" y="120"/>
                  </a:cubicBezTo>
                  <a:cubicBezTo>
                    <a:pt x="1621" y="121"/>
                    <a:pt x="1622" y="123"/>
                    <a:pt x="1622" y="126"/>
                  </a:cubicBezTo>
                  <a:lnTo>
                    <a:pt x="1636" y="276"/>
                  </a:lnTo>
                  <a:lnTo>
                    <a:pt x="1629" y="268"/>
                  </a:lnTo>
                  <a:lnTo>
                    <a:pt x="1822" y="273"/>
                  </a:lnTo>
                  <a:lnTo>
                    <a:pt x="1816" y="275"/>
                  </a:lnTo>
                  <a:lnTo>
                    <a:pt x="1914" y="194"/>
                  </a:lnTo>
                  <a:cubicBezTo>
                    <a:pt x="1917" y="192"/>
                    <a:pt x="1921" y="192"/>
                    <a:pt x="1923" y="193"/>
                  </a:cubicBezTo>
                  <a:lnTo>
                    <a:pt x="2075" y="279"/>
                  </a:lnTo>
                  <a:lnTo>
                    <a:pt x="2064" y="285"/>
                  </a:lnTo>
                  <a:lnTo>
                    <a:pt x="2082" y="186"/>
                  </a:lnTo>
                  <a:cubicBezTo>
                    <a:pt x="2082" y="183"/>
                    <a:pt x="2085" y="180"/>
                    <a:pt x="2088" y="180"/>
                  </a:cubicBezTo>
                  <a:lnTo>
                    <a:pt x="2262" y="152"/>
                  </a:lnTo>
                  <a:cubicBezTo>
                    <a:pt x="2266" y="151"/>
                    <a:pt x="2269" y="153"/>
                    <a:pt x="2271" y="156"/>
                  </a:cubicBezTo>
                  <a:lnTo>
                    <a:pt x="2316" y="240"/>
                  </a:lnTo>
                  <a:lnTo>
                    <a:pt x="2307" y="236"/>
                  </a:lnTo>
                  <a:lnTo>
                    <a:pt x="2517" y="208"/>
                  </a:lnTo>
                  <a:cubicBezTo>
                    <a:pt x="2519" y="207"/>
                    <a:pt x="2522" y="208"/>
                    <a:pt x="2523" y="209"/>
                  </a:cubicBezTo>
                  <a:lnTo>
                    <a:pt x="2644" y="298"/>
                  </a:lnTo>
                  <a:cubicBezTo>
                    <a:pt x="2647" y="300"/>
                    <a:pt x="2648" y="304"/>
                    <a:pt x="2647" y="307"/>
                  </a:cubicBezTo>
                  <a:lnTo>
                    <a:pt x="2593" y="458"/>
                  </a:lnTo>
                  <a:lnTo>
                    <a:pt x="2593" y="452"/>
                  </a:lnTo>
                  <a:lnTo>
                    <a:pt x="2642" y="546"/>
                  </a:lnTo>
                  <a:cubicBezTo>
                    <a:pt x="2642" y="547"/>
                    <a:pt x="2642" y="548"/>
                    <a:pt x="2642" y="549"/>
                  </a:cubicBezTo>
                  <a:lnTo>
                    <a:pt x="2656" y="676"/>
                  </a:lnTo>
                  <a:cubicBezTo>
                    <a:pt x="2657" y="678"/>
                    <a:pt x="2656" y="680"/>
                    <a:pt x="2654" y="682"/>
                  </a:cubicBezTo>
                  <a:lnTo>
                    <a:pt x="2651" y="685"/>
                  </a:lnTo>
                  <a:cubicBezTo>
                    <a:pt x="2651" y="686"/>
                    <a:pt x="2650" y="686"/>
                    <a:pt x="2650" y="686"/>
                  </a:cubicBezTo>
                  <a:lnTo>
                    <a:pt x="2641" y="692"/>
                  </a:lnTo>
                  <a:lnTo>
                    <a:pt x="2613" y="713"/>
                  </a:lnTo>
                  <a:lnTo>
                    <a:pt x="2586" y="732"/>
                  </a:lnTo>
                  <a:lnTo>
                    <a:pt x="2576" y="738"/>
                  </a:lnTo>
                  <a:cubicBezTo>
                    <a:pt x="2575" y="739"/>
                    <a:pt x="2575" y="739"/>
                    <a:pt x="2574" y="739"/>
                  </a:cubicBezTo>
                  <a:lnTo>
                    <a:pt x="2571" y="740"/>
                  </a:lnTo>
                  <a:lnTo>
                    <a:pt x="2575" y="728"/>
                  </a:lnTo>
                  <a:lnTo>
                    <a:pt x="2578" y="732"/>
                  </a:lnTo>
                  <a:lnTo>
                    <a:pt x="2576" y="730"/>
                  </a:lnTo>
                  <a:lnTo>
                    <a:pt x="2586" y="737"/>
                  </a:lnTo>
                  <a:lnTo>
                    <a:pt x="2613" y="756"/>
                  </a:lnTo>
                  <a:lnTo>
                    <a:pt x="2641" y="774"/>
                  </a:lnTo>
                  <a:lnTo>
                    <a:pt x="2650" y="780"/>
                  </a:lnTo>
                  <a:lnTo>
                    <a:pt x="2653" y="782"/>
                  </a:lnTo>
                  <a:cubicBezTo>
                    <a:pt x="2655" y="783"/>
                    <a:pt x="2656" y="786"/>
                    <a:pt x="2656" y="788"/>
                  </a:cubicBezTo>
                  <a:cubicBezTo>
                    <a:pt x="2656" y="791"/>
                    <a:pt x="2655" y="794"/>
                    <a:pt x="2653" y="795"/>
                  </a:cubicBezTo>
                  <a:lnTo>
                    <a:pt x="2650" y="797"/>
                  </a:lnTo>
                  <a:lnTo>
                    <a:pt x="2641" y="803"/>
                  </a:lnTo>
                  <a:lnTo>
                    <a:pt x="2613" y="821"/>
                  </a:lnTo>
                  <a:lnTo>
                    <a:pt x="2586" y="838"/>
                  </a:lnTo>
                  <a:lnTo>
                    <a:pt x="2576" y="844"/>
                  </a:lnTo>
                  <a:lnTo>
                    <a:pt x="2573" y="846"/>
                  </a:lnTo>
                  <a:lnTo>
                    <a:pt x="2575" y="835"/>
                  </a:lnTo>
                  <a:lnTo>
                    <a:pt x="2581" y="843"/>
                  </a:lnTo>
                  <a:lnTo>
                    <a:pt x="2595" y="862"/>
                  </a:lnTo>
                  <a:lnTo>
                    <a:pt x="2608" y="880"/>
                  </a:lnTo>
                  <a:lnTo>
                    <a:pt x="2614" y="888"/>
                  </a:lnTo>
                  <a:cubicBezTo>
                    <a:pt x="2614" y="888"/>
                    <a:pt x="2615" y="889"/>
                    <a:pt x="2615" y="889"/>
                  </a:cubicBezTo>
                  <a:lnTo>
                    <a:pt x="2617" y="894"/>
                  </a:lnTo>
                  <a:lnTo>
                    <a:pt x="2620" y="908"/>
                  </a:lnTo>
                  <a:lnTo>
                    <a:pt x="2623" y="918"/>
                  </a:lnTo>
                  <a:lnTo>
                    <a:pt x="2625" y="922"/>
                  </a:lnTo>
                  <a:lnTo>
                    <a:pt x="2619" y="918"/>
                  </a:lnTo>
                  <a:lnTo>
                    <a:pt x="2624" y="919"/>
                  </a:lnTo>
                  <a:lnTo>
                    <a:pt x="2636" y="921"/>
                  </a:lnTo>
                  <a:lnTo>
                    <a:pt x="2675" y="927"/>
                  </a:lnTo>
                  <a:lnTo>
                    <a:pt x="2713" y="933"/>
                  </a:lnTo>
                  <a:lnTo>
                    <a:pt x="2725" y="935"/>
                  </a:lnTo>
                  <a:lnTo>
                    <a:pt x="2730" y="936"/>
                  </a:lnTo>
                  <a:cubicBezTo>
                    <a:pt x="2732" y="936"/>
                    <a:pt x="2734" y="937"/>
                    <a:pt x="2735" y="939"/>
                  </a:cubicBezTo>
                  <a:cubicBezTo>
                    <a:pt x="2737" y="941"/>
                    <a:pt x="2737" y="944"/>
                    <a:pt x="2736" y="946"/>
                  </a:cubicBezTo>
                  <a:lnTo>
                    <a:pt x="2735" y="949"/>
                  </a:lnTo>
                  <a:lnTo>
                    <a:pt x="2731" y="959"/>
                  </a:lnTo>
                  <a:lnTo>
                    <a:pt x="2721" y="986"/>
                  </a:lnTo>
                  <a:lnTo>
                    <a:pt x="2710" y="1013"/>
                  </a:lnTo>
                  <a:lnTo>
                    <a:pt x="2706" y="1021"/>
                  </a:lnTo>
                  <a:lnTo>
                    <a:pt x="2705" y="1023"/>
                  </a:lnTo>
                  <a:cubicBezTo>
                    <a:pt x="2704" y="1025"/>
                    <a:pt x="2701" y="1027"/>
                    <a:pt x="2699" y="1027"/>
                  </a:cubicBezTo>
                  <a:lnTo>
                    <a:pt x="2694" y="1028"/>
                  </a:lnTo>
                  <a:lnTo>
                    <a:pt x="2681" y="1029"/>
                  </a:lnTo>
                  <a:lnTo>
                    <a:pt x="2642" y="1030"/>
                  </a:lnTo>
                  <a:lnTo>
                    <a:pt x="2603" y="1029"/>
                  </a:lnTo>
                  <a:lnTo>
                    <a:pt x="2590" y="1028"/>
                  </a:lnTo>
                  <a:lnTo>
                    <a:pt x="2584" y="1027"/>
                  </a:lnTo>
                  <a:lnTo>
                    <a:pt x="2593" y="1022"/>
                  </a:lnTo>
                  <a:lnTo>
                    <a:pt x="2591" y="1028"/>
                  </a:lnTo>
                  <a:cubicBezTo>
                    <a:pt x="2591" y="1028"/>
                    <a:pt x="2591" y="1029"/>
                    <a:pt x="2591" y="1029"/>
                  </a:cubicBezTo>
                  <a:lnTo>
                    <a:pt x="2584" y="1042"/>
                  </a:lnTo>
                  <a:lnTo>
                    <a:pt x="2564" y="1081"/>
                  </a:lnTo>
                  <a:lnTo>
                    <a:pt x="2544" y="1119"/>
                  </a:lnTo>
                  <a:lnTo>
                    <a:pt x="2536" y="1132"/>
                  </a:lnTo>
                  <a:lnTo>
                    <a:pt x="2537" y="1130"/>
                  </a:lnTo>
                  <a:lnTo>
                    <a:pt x="2535" y="1135"/>
                  </a:lnTo>
                  <a:lnTo>
                    <a:pt x="2534" y="1128"/>
                  </a:lnTo>
                  <a:lnTo>
                    <a:pt x="2536" y="1131"/>
                  </a:lnTo>
                  <a:lnTo>
                    <a:pt x="2541" y="1139"/>
                  </a:lnTo>
                  <a:lnTo>
                    <a:pt x="2556" y="1163"/>
                  </a:lnTo>
                  <a:lnTo>
                    <a:pt x="2571" y="1185"/>
                  </a:lnTo>
                  <a:lnTo>
                    <a:pt x="2576" y="1192"/>
                  </a:lnTo>
                  <a:lnTo>
                    <a:pt x="2575" y="1191"/>
                  </a:lnTo>
                  <a:lnTo>
                    <a:pt x="2577" y="1193"/>
                  </a:lnTo>
                  <a:cubicBezTo>
                    <a:pt x="2580" y="1196"/>
                    <a:pt x="2580" y="1201"/>
                    <a:pt x="2577" y="1204"/>
                  </a:cubicBezTo>
                  <a:lnTo>
                    <a:pt x="2573" y="1208"/>
                  </a:lnTo>
                  <a:cubicBezTo>
                    <a:pt x="2573" y="1208"/>
                    <a:pt x="2573" y="1209"/>
                    <a:pt x="2572" y="1209"/>
                  </a:cubicBezTo>
                  <a:lnTo>
                    <a:pt x="2561" y="1217"/>
                  </a:lnTo>
                  <a:lnTo>
                    <a:pt x="2530" y="1241"/>
                  </a:lnTo>
                  <a:lnTo>
                    <a:pt x="2498" y="1263"/>
                  </a:lnTo>
                  <a:lnTo>
                    <a:pt x="2486" y="1269"/>
                  </a:lnTo>
                  <a:lnTo>
                    <a:pt x="2482" y="1272"/>
                  </a:lnTo>
                  <a:cubicBezTo>
                    <a:pt x="2481" y="1272"/>
                    <a:pt x="2479" y="1273"/>
                    <a:pt x="2477" y="1272"/>
                  </a:cubicBezTo>
                  <a:lnTo>
                    <a:pt x="2401" y="1262"/>
                  </a:lnTo>
                  <a:cubicBezTo>
                    <a:pt x="2399" y="1262"/>
                    <a:pt x="2396" y="1260"/>
                    <a:pt x="2395" y="1257"/>
                  </a:cubicBezTo>
                  <a:lnTo>
                    <a:pt x="2393" y="1252"/>
                  </a:lnTo>
                  <a:lnTo>
                    <a:pt x="2388" y="1242"/>
                  </a:lnTo>
                  <a:lnTo>
                    <a:pt x="2383" y="1230"/>
                  </a:lnTo>
                  <a:lnTo>
                    <a:pt x="2381" y="1224"/>
                  </a:lnTo>
                  <a:cubicBezTo>
                    <a:pt x="2380" y="1223"/>
                    <a:pt x="2380" y="1221"/>
                    <a:pt x="2381" y="1219"/>
                  </a:cubicBezTo>
                  <a:lnTo>
                    <a:pt x="2382" y="1216"/>
                  </a:lnTo>
                  <a:lnTo>
                    <a:pt x="2386" y="1205"/>
                  </a:lnTo>
                  <a:lnTo>
                    <a:pt x="2397" y="1178"/>
                  </a:lnTo>
                  <a:lnTo>
                    <a:pt x="2408" y="1149"/>
                  </a:lnTo>
                  <a:lnTo>
                    <a:pt x="2412" y="1138"/>
                  </a:lnTo>
                  <a:lnTo>
                    <a:pt x="2412" y="1140"/>
                  </a:lnTo>
                  <a:lnTo>
                    <a:pt x="2413" y="1135"/>
                  </a:lnTo>
                  <a:lnTo>
                    <a:pt x="2423" y="1144"/>
                  </a:lnTo>
                  <a:lnTo>
                    <a:pt x="2420" y="1145"/>
                  </a:lnTo>
                  <a:cubicBezTo>
                    <a:pt x="2419" y="1145"/>
                    <a:pt x="2419" y="1145"/>
                    <a:pt x="2418" y="1145"/>
                  </a:cubicBezTo>
                  <a:lnTo>
                    <a:pt x="2410" y="1146"/>
                  </a:lnTo>
                  <a:cubicBezTo>
                    <a:pt x="2410" y="1146"/>
                    <a:pt x="2410" y="1146"/>
                    <a:pt x="2409" y="1146"/>
                  </a:cubicBezTo>
                  <a:lnTo>
                    <a:pt x="2386" y="1145"/>
                  </a:lnTo>
                  <a:lnTo>
                    <a:pt x="2363" y="1143"/>
                  </a:lnTo>
                  <a:lnTo>
                    <a:pt x="2354" y="1142"/>
                  </a:lnTo>
                  <a:cubicBezTo>
                    <a:pt x="2353" y="1142"/>
                    <a:pt x="2352" y="1142"/>
                    <a:pt x="2351" y="1141"/>
                  </a:cubicBezTo>
                  <a:lnTo>
                    <a:pt x="2348" y="1139"/>
                  </a:lnTo>
                  <a:cubicBezTo>
                    <a:pt x="2346" y="1138"/>
                    <a:pt x="2345" y="1136"/>
                    <a:pt x="2344" y="1133"/>
                  </a:cubicBezTo>
                  <a:cubicBezTo>
                    <a:pt x="2344" y="1131"/>
                    <a:pt x="2345" y="1129"/>
                    <a:pt x="2347" y="1127"/>
                  </a:cubicBezTo>
                  <a:lnTo>
                    <a:pt x="2349" y="1125"/>
                  </a:lnTo>
                  <a:lnTo>
                    <a:pt x="2348" y="1126"/>
                  </a:lnTo>
                  <a:lnTo>
                    <a:pt x="2353" y="1119"/>
                  </a:lnTo>
                  <a:lnTo>
                    <a:pt x="2369" y="1097"/>
                  </a:lnTo>
                  <a:lnTo>
                    <a:pt x="2385" y="1073"/>
                  </a:lnTo>
                  <a:lnTo>
                    <a:pt x="2390" y="1065"/>
                  </a:lnTo>
                  <a:lnTo>
                    <a:pt x="2392" y="1062"/>
                  </a:lnTo>
                  <a:lnTo>
                    <a:pt x="2391" y="1068"/>
                  </a:lnTo>
                  <a:lnTo>
                    <a:pt x="2390" y="1064"/>
                  </a:lnTo>
                  <a:lnTo>
                    <a:pt x="2387" y="1052"/>
                  </a:lnTo>
                  <a:lnTo>
                    <a:pt x="2380" y="1016"/>
                  </a:lnTo>
                  <a:lnTo>
                    <a:pt x="2372" y="980"/>
                  </a:lnTo>
                  <a:lnTo>
                    <a:pt x="2369" y="968"/>
                  </a:lnTo>
                  <a:lnTo>
                    <a:pt x="2368" y="964"/>
                  </a:lnTo>
                  <a:lnTo>
                    <a:pt x="2370" y="968"/>
                  </a:lnTo>
                  <a:lnTo>
                    <a:pt x="2363" y="961"/>
                  </a:lnTo>
                  <a:lnTo>
                    <a:pt x="2348" y="947"/>
                  </a:lnTo>
                  <a:lnTo>
                    <a:pt x="2332" y="933"/>
                  </a:lnTo>
                  <a:lnTo>
                    <a:pt x="2325" y="926"/>
                  </a:lnTo>
                  <a:lnTo>
                    <a:pt x="2337" y="924"/>
                  </a:lnTo>
                  <a:lnTo>
                    <a:pt x="2332" y="933"/>
                  </a:lnTo>
                  <a:lnTo>
                    <a:pt x="2320" y="954"/>
                  </a:lnTo>
                  <a:lnTo>
                    <a:pt x="2307" y="974"/>
                  </a:lnTo>
                  <a:lnTo>
                    <a:pt x="2305" y="979"/>
                  </a:lnTo>
                  <a:cubicBezTo>
                    <a:pt x="2304" y="981"/>
                    <a:pt x="2303" y="982"/>
                    <a:pt x="2301" y="983"/>
                  </a:cubicBezTo>
                  <a:lnTo>
                    <a:pt x="2299" y="984"/>
                  </a:lnTo>
                  <a:cubicBezTo>
                    <a:pt x="2298" y="984"/>
                    <a:pt x="2297" y="984"/>
                    <a:pt x="2295" y="984"/>
                  </a:cubicBezTo>
                  <a:lnTo>
                    <a:pt x="2292" y="984"/>
                  </a:lnTo>
                  <a:cubicBezTo>
                    <a:pt x="2291" y="984"/>
                    <a:pt x="2290" y="984"/>
                    <a:pt x="2289" y="984"/>
                  </a:cubicBezTo>
                  <a:lnTo>
                    <a:pt x="2281" y="980"/>
                  </a:lnTo>
                  <a:lnTo>
                    <a:pt x="2258" y="966"/>
                  </a:lnTo>
                  <a:lnTo>
                    <a:pt x="2234" y="952"/>
                  </a:lnTo>
                  <a:lnTo>
                    <a:pt x="2226" y="947"/>
                  </a:lnTo>
                  <a:lnTo>
                    <a:pt x="2223" y="945"/>
                  </a:lnTo>
                  <a:lnTo>
                    <a:pt x="2227" y="946"/>
                  </a:lnTo>
                  <a:lnTo>
                    <a:pt x="2221" y="946"/>
                  </a:lnTo>
                  <a:lnTo>
                    <a:pt x="2204" y="946"/>
                  </a:lnTo>
                  <a:lnTo>
                    <a:pt x="2180" y="946"/>
                  </a:lnTo>
                  <a:lnTo>
                    <a:pt x="2153" y="946"/>
                  </a:lnTo>
                  <a:lnTo>
                    <a:pt x="2126" y="946"/>
                  </a:lnTo>
                  <a:lnTo>
                    <a:pt x="2102" y="946"/>
                  </a:lnTo>
                  <a:lnTo>
                    <a:pt x="2085" y="946"/>
                  </a:lnTo>
                  <a:lnTo>
                    <a:pt x="2079" y="946"/>
                  </a:lnTo>
                  <a:cubicBezTo>
                    <a:pt x="2077" y="946"/>
                    <a:pt x="2075" y="945"/>
                    <a:pt x="2073" y="943"/>
                  </a:cubicBezTo>
                  <a:lnTo>
                    <a:pt x="2065" y="933"/>
                  </a:lnTo>
                  <a:lnTo>
                    <a:pt x="2048" y="914"/>
                  </a:lnTo>
                  <a:lnTo>
                    <a:pt x="2029" y="893"/>
                  </a:lnTo>
                  <a:lnTo>
                    <a:pt x="2020" y="882"/>
                  </a:lnTo>
                  <a:lnTo>
                    <a:pt x="2023" y="885"/>
                  </a:lnTo>
                  <a:lnTo>
                    <a:pt x="2015" y="881"/>
                  </a:lnTo>
                  <a:lnTo>
                    <a:pt x="1997" y="874"/>
                  </a:lnTo>
                  <a:lnTo>
                    <a:pt x="1977" y="866"/>
                  </a:lnTo>
                  <a:lnTo>
                    <a:pt x="1969" y="862"/>
                  </a:lnTo>
                  <a:lnTo>
                    <a:pt x="1975" y="862"/>
                  </a:lnTo>
                  <a:lnTo>
                    <a:pt x="1970" y="864"/>
                  </a:lnTo>
                  <a:lnTo>
                    <a:pt x="1957" y="867"/>
                  </a:lnTo>
                  <a:lnTo>
                    <a:pt x="1944" y="870"/>
                  </a:lnTo>
                  <a:lnTo>
                    <a:pt x="1945" y="870"/>
                  </a:lnTo>
                  <a:lnTo>
                    <a:pt x="1940" y="872"/>
                  </a:lnTo>
                  <a:cubicBezTo>
                    <a:pt x="1938" y="873"/>
                    <a:pt x="1936" y="873"/>
                    <a:pt x="1934" y="872"/>
                  </a:cubicBezTo>
                  <a:lnTo>
                    <a:pt x="1927" y="869"/>
                  </a:lnTo>
                  <a:lnTo>
                    <a:pt x="1912" y="862"/>
                  </a:lnTo>
                  <a:lnTo>
                    <a:pt x="1896" y="855"/>
                  </a:lnTo>
                  <a:lnTo>
                    <a:pt x="1889" y="852"/>
                  </a:lnTo>
                  <a:lnTo>
                    <a:pt x="1900" y="846"/>
                  </a:lnTo>
                  <a:lnTo>
                    <a:pt x="1898" y="855"/>
                  </a:lnTo>
                  <a:lnTo>
                    <a:pt x="1894" y="875"/>
                  </a:lnTo>
                  <a:lnTo>
                    <a:pt x="1889" y="895"/>
                  </a:lnTo>
                  <a:lnTo>
                    <a:pt x="1887" y="903"/>
                  </a:lnTo>
                  <a:cubicBezTo>
                    <a:pt x="1887" y="904"/>
                    <a:pt x="1887" y="905"/>
                    <a:pt x="1886" y="906"/>
                  </a:cubicBezTo>
                  <a:lnTo>
                    <a:pt x="1884" y="909"/>
                  </a:lnTo>
                  <a:lnTo>
                    <a:pt x="1880" y="915"/>
                  </a:lnTo>
                  <a:lnTo>
                    <a:pt x="1869" y="938"/>
                  </a:lnTo>
                  <a:lnTo>
                    <a:pt x="1857" y="961"/>
                  </a:lnTo>
                  <a:lnTo>
                    <a:pt x="1852" y="968"/>
                  </a:lnTo>
                  <a:lnTo>
                    <a:pt x="1850" y="972"/>
                  </a:lnTo>
                  <a:lnTo>
                    <a:pt x="1844" y="980"/>
                  </a:lnTo>
                  <a:lnTo>
                    <a:pt x="1832" y="994"/>
                  </a:lnTo>
                  <a:lnTo>
                    <a:pt x="1820" y="1008"/>
                  </a:lnTo>
                  <a:lnTo>
                    <a:pt x="1814" y="1015"/>
                  </a:lnTo>
                  <a:cubicBezTo>
                    <a:pt x="1811" y="1017"/>
                    <a:pt x="1808" y="1018"/>
                    <a:pt x="1805" y="1017"/>
                  </a:cubicBezTo>
                  <a:lnTo>
                    <a:pt x="1802" y="1016"/>
                  </a:lnTo>
                  <a:lnTo>
                    <a:pt x="1803" y="1016"/>
                  </a:lnTo>
                  <a:lnTo>
                    <a:pt x="1795" y="1015"/>
                  </a:lnTo>
                  <a:lnTo>
                    <a:pt x="1771" y="1010"/>
                  </a:lnTo>
                  <a:lnTo>
                    <a:pt x="1746" y="1005"/>
                  </a:lnTo>
                  <a:lnTo>
                    <a:pt x="1738" y="1004"/>
                  </a:lnTo>
                  <a:cubicBezTo>
                    <a:pt x="1738" y="1004"/>
                    <a:pt x="1737" y="1004"/>
                    <a:pt x="1737" y="1004"/>
                  </a:cubicBezTo>
                  <a:lnTo>
                    <a:pt x="1734" y="1003"/>
                  </a:lnTo>
                  <a:lnTo>
                    <a:pt x="1743" y="1000"/>
                  </a:lnTo>
                  <a:lnTo>
                    <a:pt x="1740" y="1004"/>
                  </a:lnTo>
                  <a:lnTo>
                    <a:pt x="1740" y="1003"/>
                  </a:lnTo>
                  <a:lnTo>
                    <a:pt x="1734" y="1014"/>
                  </a:lnTo>
                  <a:lnTo>
                    <a:pt x="1714" y="1046"/>
                  </a:lnTo>
                  <a:lnTo>
                    <a:pt x="1693" y="1077"/>
                  </a:lnTo>
                  <a:lnTo>
                    <a:pt x="1687" y="1087"/>
                  </a:lnTo>
                  <a:cubicBezTo>
                    <a:pt x="1687" y="1088"/>
                    <a:pt x="1686" y="1088"/>
                    <a:pt x="1685" y="1089"/>
                  </a:cubicBezTo>
                  <a:lnTo>
                    <a:pt x="1682" y="1091"/>
                  </a:lnTo>
                  <a:lnTo>
                    <a:pt x="1685" y="1082"/>
                  </a:lnTo>
                  <a:lnTo>
                    <a:pt x="1689" y="1094"/>
                  </a:lnTo>
                  <a:lnTo>
                    <a:pt x="1689" y="1093"/>
                  </a:lnTo>
                  <a:lnTo>
                    <a:pt x="1699" y="1113"/>
                  </a:lnTo>
                  <a:lnTo>
                    <a:pt x="1708" y="1133"/>
                  </a:lnTo>
                  <a:lnTo>
                    <a:pt x="1712" y="1142"/>
                  </a:lnTo>
                  <a:lnTo>
                    <a:pt x="1711" y="1140"/>
                  </a:lnTo>
                  <a:lnTo>
                    <a:pt x="1719" y="1150"/>
                  </a:lnTo>
                  <a:lnTo>
                    <a:pt x="1737" y="1171"/>
                  </a:lnTo>
                  <a:lnTo>
                    <a:pt x="1756" y="1191"/>
                  </a:lnTo>
                  <a:lnTo>
                    <a:pt x="1765" y="1201"/>
                  </a:lnTo>
                  <a:cubicBezTo>
                    <a:pt x="1766" y="1203"/>
                    <a:pt x="1767" y="1205"/>
                    <a:pt x="1766" y="1208"/>
                  </a:cubicBezTo>
                  <a:cubicBezTo>
                    <a:pt x="1766" y="1210"/>
                    <a:pt x="1765" y="1212"/>
                    <a:pt x="1763" y="1213"/>
                  </a:cubicBezTo>
                  <a:lnTo>
                    <a:pt x="1756" y="1218"/>
                  </a:lnTo>
                  <a:lnTo>
                    <a:pt x="1740" y="1232"/>
                  </a:lnTo>
                  <a:lnTo>
                    <a:pt x="1714" y="1252"/>
                  </a:lnTo>
                  <a:lnTo>
                    <a:pt x="1685" y="1274"/>
                  </a:lnTo>
                  <a:lnTo>
                    <a:pt x="1656" y="1296"/>
                  </a:lnTo>
                  <a:lnTo>
                    <a:pt x="1631" y="1316"/>
                  </a:lnTo>
                  <a:lnTo>
                    <a:pt x="1615" y="1330"/>
                  </a:lnTo>
                  <a:lnTo>
                    <a:pt x="1607" y="1335"/>
                  </a:lnTo>
                  <a:lnTo>
                    <a:pt x="1609" y="1334"/>
                  </a:lnTo>
                  <a:lnTo>
                    <a:pt x="1603" y="1341"/>
                  </a:lnTo>
                  <a:lnTo>
                    <a:pt x="1591" y="1355"/>
                  </a:lnTo>
                  <a:lnTo>
                    <a:pt x="1577" y="1370"/>
                  </a:lnTo>
                  <a:lnTo>
                    <a:pt x="1572" y="1377"/>
                  </a:lnTo>
                  <a:cubicBezTo>
                    <a:pt x="1569" y="1380"/>
                    <a:pt x="1565" y="1380"/>
                    <a:pt x="1561" y="1378"/>
                  </a:cubicBezTo>
                  <a:lnTo>
                    <a:pt x="1556" y="1375"/>
                  </a:lnTo>
                  <a:lnTo>
                    <a:pt x="1546" y="1368"/>
                  </a:lnTo>
                  <a:lnTo>
                    <a:pt x="1535" y="1361"/>
                  </a:lnTo>
                  <a:cubicBezTo>
                    <a:pt x="1534" y="1361"/>
                    <a:pt x="1534" y="1360"/>
                    <a:pt x="1533" y="1360"/>
                  </a:cubicBezTo>
                  <a:lnTo>
                    <a:pt x="1528" y="1354"/>
                  </a:lnTo>
                  <a:lnTo>
                    <a:pt x="1528" y="1353"/>
                  </a:lnTo>
                  <a:cubicBezTo>
                    <a:pt x="1527" y="1352"/>
                    <a:pt x="1526" y="1350"/>
                    <a:pt x="1526" y="1349"/>
                  </a:cubicBezTo>
                  <a:lnTo>
                    <a:pt x="1525" y="1343"/>
                  </a:lnTo>
                  <a:lnTo>
                    <a:pt x="1521" y="1323"/>
                  </a:lnTo>
                  <a:lnTo>
                    <a:pt x="1516" y="1301"/>
                  </a:lnTo>
                  <a:lnTo>
                    <a:pt x="1514" y="1289"/>
                  </a:lnTo>
                  <a:lnTo>
                    <a:pt x="1528" y="1291"/>
                  </a:lnTo>
                  <a:lnTo>
                    <a:pt x="1524" y="1298"/>
                  </a:lnTo>
                  <a:lnTo>
                    <a:pt x="1515" y="1314"/>
                  </a:lnTo>
                  <a:lnTo>
                    <a:pt x="1486" y="1361"/>
                  </a:lnTo>
                  <a:lnTo>
                    <a:pt x="1470" y="1386"/>
                  </a:lnTo>
                  <a:lnTo>
                    <a:pt x="1456" y="1407"/>
                  </a:lnTo>
                  <a:lnTo>
                    <a:pt x="1447" y="1421"/>
                  </a:lnTo>
                  <a:lnTo>
                    <a:pt x="1443" y="1427"/>
                  </a:lnTo>
                  <a:cubicBezTo>
                    <a:pt x="1443" y="1427"/>
                    <a:pt x="1443" y="1428"/>
                    <a:pt x="1442" y="1428"/>
                  </a:cubicBezTo>
                  <a:lnTo>
                    <a:pt x="1434" y="1436"/>
                  </a:lnTo>
                  <a:lnTo>
                    <a:pt x="1417" y="1452"/>
                  </a:lnTo>
                  <a:lnTo>
                    <a:pt x="1400" y="1469"/>
                  </a:lnTo>
                  <a:lnTo>
                    <a:pt x="1392" y="1476"/>
                  </a:lnTo>
                  <a:lnTo>
                    <a:pt x="1393" y="1475"/>
                  </a:lnTo>
                  <a:lnTo>
                    <a:pt x="1389" y="1480"/>
                  </a:lnTo>
                  <a:lnTo>
                    <a:pt x="1378" y="1494"/>
                  </a:lnTo>
                  <a:lnTo>
                    <a:pt x="1347" y="1532"/>
                  </a:lnTo>
                  <a:lnTo>
                    <a:pt x="1315" y="1571"/>
                  </a:lnTo>
                  <a:lnTo>
                    <a:pt x="1304" y="1584"/>
                  </a:lnTo>
                  <a:lnTo>
                    <a:pt x="1300" y="1588"/>
                  </a:lnTo>
                  <a:cubicBezTo>
                    <a:pt x="1298" y="1591"/>
                    <a:pt x="1294" y="1592"/>
                    <a:pt x="1291" y="1591"/>
                  </a:cubicBezTo>
                  <a:lnTo>
                    <a:pt x="1288" y="1590"/>
                  </a:lnTo>
                  <a:lnTo>
                    <a:pt x="1279" y="1588"/>
                  </a:lnTo>
                  <a:lnTo>
                    <a:pt x="1251" y="1581"/>
                  </a:lnTo>
                  <a:lnTo>
                    <a:pt x="1223" y="1573"/>
                  </a:lnTo>
                  <a:lnTo>
                    <a:pt x="1212" y="1569"/>
                  </a:lnTo>
                  <a:cubicBezTo>
                    <a:pt x="1212" y="1569"/>
                    <a:pt x="1211" y="1568"/>
                    <a:pt x="1211" y="1568"/>
                  </a:cubicBezTo>
                  <a:lnTo>
                    <a:pt x="1208" y="1566"/>
                  </a:lnTo>
                  <a:lnTo>
                    <a:pt x="1220" y="1562"/>
                  </a:lnTo>
                  <a:lnTo>
                    <a:pt x="1218" y="1567"/>
                  </a:lnTo>
                  <a:cubicBezTo>
                    <a:pt x="1218" y="1568"/>
                    <a:pt x="1218" y="1568"/>
                    <a:pt x="1217" y="1569"/>
                  </a:cubicBezTo>
                  <a:lnTo>
                    <a:pt x="1211" y="1579"/>
                  </a:lnTo>
                  <a:lnTo>
                    <a:pt x="1195" y="1605"/>
                  </a:lnTo>
                  <a:lnTo>
                    <a:pt x="1178" y="1630"/>
                  </a:lnTo>
                  <a:lnTo>
                    <a:pt x="1172" y="1638"/>
                  </a:lnTo>
                  <a:lnTo>
                    <a:pt x="1169" y="1640"/>
                  </a:lnTo>
                  <a:lnTo>
                    <a:pt x="1171" y="1637"/>
                  </a:lnTo>
                  <a:lnTo>
                    <a:pt x="1169" y="1642"/>
                  </a:lnTo>
                  <a:cubicBezTo>
                    <a:pt x="1169" y="1643"/>
                    <a:pt x="1169" y="1643"/>
                    <a:pt x="1168" y="1644"/>
                  </a:cubicBezTo>
                  <a:lnTo>
                    <a:pt x="1162" y="1654"/>
                  </a:lnTo>
                  <a:lnTo>
                    <a:pt x="1145" y="1683"/>
                  </a:lnTo>
                  <a:lnTo>
                    <a:pt x="1128" y="1711"/>
                  </a:lnTo>
                  <a:lnTo>
                    <a:pt x="1122" y="1721"/>
                  </a:lnTo>
                  <a:lnTo>
                    <a:pt x="1120" y="1724"/>
                  </a:lnTo>
                  <a:cubicBezTo>
                    <a:pt x="1119" y="1725"/>
                    <a:pt x="1118" y="1726"/>
                    <a:pt x="1116" y="1727"/>
                  </a:cubicBezTo>
                  <a:lnTo>
                    <a:pt x="1113" y="1728"/>
                  </a:lnTo>
                  <a:cubicBezTo>
                    <a:pt x="1112" y="1728"/>
                    <a:pt x="1112" y="1728"/>
                    <a:pt x="1111" y="1728"/>
                  </a:cubicBezTo>
                  <a:lnTo>
                    <a:pt x="1102" y="1729"/>
                  </a:lnTo>
                  <a:lnTo>
                    <a:pt x="1075" y="1734"/>
                  </a:lnTo>
                  <a:lnTo>
                    <a:pt x="1048" y="1739"/>
                  </a:lnTo>
                  <a:lnTo>
                    <a:pt x="1037" y="1740"/>
                  </a:lnTo>
                  <a:lnTo>
                    <a:pt x="1039" y="1740"/>
                  </a:lnTo>
                  <a:lnTo>
                    <a:pt x="1036" y="1741"/>
                  </a:lnTo>
                  <a:cubicBezTo>
                    <a:pt x="1032" y="1742"/>
                    <a:pt x="1027" y="1740"/>
                    <a:pt x="1026" y="1736"/>
                  </a:cubicBezTo>
                  <a:lnTo>
                    <a:pt x="1023" y="1728"/>
                  </a:lnTo>
                  <a:lnTo>
                    <a:pt x="1015" y="1711"/>
                  </a:lnTo>
                  <a:lnTo>
                    <a:pt x="1007" y="1692"/>
                  </a:lnTo>
                  <a:lnTo>
                    <a:pt x="1004" y="1680"/>
                  </a:lnTo>
                  <a:lnTo>
                    <a:pt x="1014" y="1685"/>
                  </a:lnTo>
                  <a:lnTo>
                    <a:pt x="1011" y="1686"/>
                  </a:lnTo>
                  <a:cubicBezTo>
                    <a:pt x="1010" y="1686"/>
                    <a:pt x="1009" y="1686"/>
                    <a:pt x="1008" y="1686"/>
                  </a:cubicBezTo>
                  <a:lnTo>
                    <a:pt x="998" y="1686"/>
                  </a:lnTo>
                  <a:cubicBezTo>
                    <a:pt x="998" y="1686"/>
                    <a:pt x="998" y="1686"/>
                    <a:pt x="997" y="1686"/>
                  </a:cubicBezTo>
                  <a:lnTo>
                    <a:pt x="970" y="1682"/>
                  </a:lnTo>
                  <a:lnTo>
                    <a:pt x="942" y="1677"/>
                  </a:lnTo>
                  <a:lnTo>
                    <a:pt x="933" y="1676"/>
                  </a:lnTo>
                  <a:cubicBezTo>
                    <a:pt x="932" y="1676"/>
                    <a:pt x="931" y="1676"/>
                    <a:pt x="931" y="1676"/>
                  </a:cubicBezTo>
                  <a:lnTo>
                    <a:pt x="928" y="1675"/>
                  </a:lnTo>
                  <a:lnTo>
                    <a:pt x="938" y="1667"/>
                  </a:lnTo>
                  <a:lnTo>
                    <a:pt x="938" y="1673"/>
                  </a:lnTo>
                  <a:lnTo>
                    <a:pt x="938" y="1690"/>
                  </a:lnTo>
                  <a:lnTo>
                    <a:pt x="938" y="1714"/>
                  </a:lnTo>
                  <a:lnTo>
                    <a:pt x="938" y="1741"/>
                  </a:lnTo>
                  <a:lnTo>
                    <a:pt x="938" y="1768"/>
                  </a:lnTo>
                  <a:lnTo>
                    <a:pt x="938" y="1791"/>
                  </a:lnTo>
                  <a:lnTo>
                    <a:pt x="938" y="1807"/>
                  </a:lnTo>
                  <a:lnTo>
                    <a:pt x="938" y="1812"/>
                  </a:lnTo>
                  <a:cubicBezTo>
                    <a:pt x="938" y="1815"/>
                    <a:pt x="937" y="1818"/>
                    <a:pt x="934" y="1819"/>
                  </a:cubicBezTo>
                  <a:lnTo>
                    <a:pt x="927" y="1823"/>
                  </a:lnTo>
                  <a:lnTo>
                    <a:pt x="907" y="1833"/>
                  </a:lnTo>
                  <a:lnTo>
                    <a:pt x="879" y="1844"/>
                  </a:lnTo>
                  <a:lnTo>
                    <a:pt x="849" y="1857"/>
                  </a:lnTo>
                  <a:lnTo>
                    <a:pt x="817" y="1869"/>
                  </a:lnTo>
                  <a:lnTo>
                    <a:pt x="790" y="1879"/>
                  </a:lnTo>
                  <a:lnTo>
                    <a:pt x="770" y="1885"/>
                  </a:lnTo>
                  <a:cubicBezTo>
                    <a:pt x="769" y="1885"/>
                    <a:pt x="769" y="1885"/>
                    <a:pt x="769" y="1885"/>
                  </a:cubicBezTo>
                  <a:lnTo>
                    <a:pt x="762" y="1886"/>
                  </a:lnTo>
                  <a:cubicBezTo>
                    <a:pt x="759" y="1887"/>
                    <a:pt x="757" y="1886"/>
                    <a:pt x="755" y="1885"/>
                  </a:cubicBezTo>
                  <a:cubicBezTo>
                    <a:pt x="753" y="1883"/>
                    <a:pt x="752" y="1881"/>
                    <a:pt x="752" y="1878"/>
                  </a:cubicBezTo>
                  <a:lnTo>
                    <a:pt x="752" y="1877"/>
                  </a:lnTo>
                  <a:cubicBezTo>
                    <a:pt x="752" y="1877"/>
                    <a:pt x="752" y="1877"/>
                    <a:pt x="753" y="1876"/>
                  </a:cubicBezTo>
                  <a:lnTo>
                    <a:pt x="754" y="1870"/>
                  </a:lnTo>
                  <a:lnTo>
                    <a:pt x="758" y="1848"/>
                  </a:lnTo>
                  <a:lnTo>
                    <a:pt x="761" y="1824"/>
                  </a:lnTo>
                  <a:lnTo>
                    <a:pt x="761" y="1812"/>
                  </a:lnTo>
                  <a:lnTo>
                    <a:pt x="774" y="1819"/>
                  </a:lnTo>
                  <a:lnTo>
                    <a:pt x="771" y="1821"/>
                  </a:lnTo>
                  <a:cubicBezTo>
                    <a:pt x="770" y="1822"/>
                    <a:pt x="769" y="1822"/>
                    <a:pt x="767" y="1822"/>
                  </a:cubicBezTo>
                  <a:lnTo>
                    <a:pt x="759" y="1823"/>
                  </a:lnTo>
                  <a:lnTo>
                    <a:pt x="734" y="1824"/>
                  </a:lnTo>
                  <a:lnTo>
                    <a:pt x="708" y="1823"/>
                  </a:lnTo>
                  <a:lnTo>
                    <a:pt x="699" y="1822"/>
                  </a:lnTo>
                  <a:cubicBezTo>
                    <a:pt x="698" y="1822"/>
                    <a:pt x="697" y="1822"/>
                    <a:pt x="696" y="1821"/>
                  </a:cubicBezTo>
                  <a:lnTo>
                    <a:pt x="693" y="1819"/>
                  </a:lnTo>
                  <a:lnTo>
                    <a:pt x="705" y="1812"/>
                  </a:lnTo>
                  <a:lnTo>
                    <a:pt x="705" y="1817"/>
                  </a:lnTo>
                  <a:lnTo>
                    <a:pt x="704" y="1829"/>
                  </a:lnTo>
                  <a:lnTo>
                    <a:pt x="701" y="1860"/>
                  </a:lnTo>
                  <a:lnTo>
                    <a:pt x="698" y="1890"/>
                  </a:lnTo>
                  <a:lnTo>
                    <a:pt x="697" y="1900"/>
                  </a:lnTo>
                  <a:lnTo>
                    <a:pt x="697" y="1903"/>
                  </a:lnTo>
                  <a:cubicBezTo>
                    <a:pt x="697" y="1908"/>
                    <a:pt x="694" y="1911"/>
                    <a:pt x="690" y="1911"/>
                  </a:cubicBezTo>
                  <a:lnTo>
                    <a:pt x="680" y="1912"/>
                  </a:lnTo>
                  <a:lnTo>
                    <a:pt x="660" y="1915"/>
                  </a:lnTo>
                  <a:lnTo>
                    <a:pt x="638" y="1918"/>
                  </a:lnTo>
                  <a:lnTo>
                    <a:pt x="627" y="1919"/>
                  </a:lnTo>
                  <a:lnTo>
                    <a:pt x="528" y="1919"/>
                  </a:lnTo>
                  <a:lnTo>
                    <a:pt x="534" y="1917"/>
                  </a:lnTo>
                  <a:lnTo>
                    <a:pt x="526" y="1924"/>
                  </a:lnTo>
                  <a:lnTo>
                    <a:pt x="509" y="1939"/>
                  </a:lnTo>
                  <a:lnTo>
                    <a:pt x="492" y="1954"/>
                  </a:lnTo>
                  <a:lnTo>
                    <a:pt x="484" y="1960"/>
                  </a:lnTo>
                  <a:lnTo>
                    <a:pt x="485" y="1950"/>
                  </a:lnTo>
                  <a:lnTo>
                    <a:pt x="489" y="1956"/>
                  </a:lnTo>
                  <a:lnTo>
                    <a:pt x="500" y="1973"/>
                  </a:lnTo>
                  <a:lnTo>
                    <a:pt x="516" y="1997"/>
                  </a:lnTo>
                  <a:lnTo>
                    <a:pt x="535" y="2025"/>
                  </a:lnTo>
                  <a:lnTo>
                    <a:pt x="553" y="2053"/>
                  </a:lnTo>
                  <a:lnTo>
                    <a:pt x="569" y="2077"/>
                  </a:lnTo>
                  <a:lnTo>
                    <a:pt x="580" y="2094"/>
                  </a:lnTo>
                  <a:lnTo>
                    <a:pt x="584" y="2100"/>
                  </a:lnTo>
                  <a:cubicBezTo>
                    <a:pt x="585" y="2101"/>
                    <a:pt x="585" y="2103"/>
                    <a:pt x="585" y="2104"/>
                  </a:cubicBezTo>
                  <a:lnTo>
                    <a:pt x="585" y="2108"/>
                  </a:lnTo>
                  <a:lnTo>
                    <a:pt x="584" y="2121"/>
                  </a:lnTo>
                  <a:lnTo>
                    <a:pt x="581" y="2157"/>
                  </a:lnTo>
                  <a:lnTo>
                    <a:pt x="577" y="2192"/>
                  </a:lnTo>
                  <a:lnTo>
                    <a:pt x="576" y="2204"/>
                  </a:lnTo>
                  <a:lnTo>
                    <a:pt x="576" y="2207"/>
                  </a:lnTo>
                  <a:cubicBezTo>
                    <a:pt x="576" y="2210"/>
                    <a:pt x="575" y="2213"/>
                    <a:pt x="572" y="2215"/>
                  </a:cubicBezTo>
                  <a:lnTo>
                    <a:pt x="568" y="2217"/>
                  </a:lnTo>
                  <a:lnTo>
                    <a:pt x="558" y="2222"/>
                  </a:lnTo>
                  <a:lnTo>
                    <a:pt x="527" y="2237"/>
                  </a:lnTo>
                  <a:lnTo>
                    <a:pt x="496" y="2251"/>
                  </a:lnTo>
                  <a:lnTo>
                    <a:pt x="486" y="2256"/>
                  </a:lnTo>
                  <a:lnTo>
                    <a:pt x="482" y="2258"/>
                  </a:lnTo>
                  <a:cubicBezTo>
                    <a:pt x="482" y="2258"/>
                    <a:pt x="481" y="2258"/>
                    <a:pt x="480" y="2258"/>
                  </a:cubicBezTo>
                  <a:lnTo>
                    <a:pt x="476" y="2259"/>
                  </a:lnTo>
                  <a:cubicBezTo>
                    <a:pt x="476" y="2259"/>
                    <a:pt x="476" y="2259"/>
                    <a:pt x="475" y="2259"/>
                  </a:cubicBezTo>
                  <a:lnTo>
                    <a:pt x="463" y="2260"/>
                  </a:lnTo>
                  <a:lnTo>
                    <a:pt x="429" y="2265"/>
                  </a:lnTo>
                  <a:lnTo>
                    <a:pt x="393" y="2268"/>
                  </a:lnTo>
                  <a:lnTo>
                    <a:pt x="381" y="2269"/>
                  </a:lnTo>
                  <a:cubicBezTo>
                    <a:pt x="380" y="2270"/>
                    <a:pt x="379" y="2269"/>
                    <a:pt x="379" y="2269"/>
                  </a:cubicBezTo>
                  <a:lnTo>
                    <a:pt x="375" y="2268"/>
                  </a:lnTo>
                  <a:lnTo>
                    <a:pt x="376" y="2268"/>
                  </a:lnTo>
                  <a:lnTo>
                    <a:pt x="371" y="2268"/>
                  </a:lnTo>
                  <a:cubicBezTo>
                    <a:pt x="371" y="2268"/>
                    <a:pt x="371" y="2268"/>
                    <a:pt x="370" y="2268"/>
                  </a:cubicBezTo>
                  <a:lnTo>
                    <a:pt x="358" y="2266"/>
                  </a:lnTo>
                  <a:lnTo>
                    <a:pt x="321" y="2258"/>
                  </a:lnTo>
                  <a:lnTo>
                    <a:pt x="283" y="2248"/>
                  </a:lnTo>
                  <a:lnTo>
                    <a:pt x="272" y="2245"/>
                  </a:lnTo>
                  <a:lnTo>
                    <a:pt x="267" y="2244"/>
                  </a:lnTo>
                  <a:cubicBezTo>
                    <a:pt x="264" y="2244"/>
                    <a:pt x="262" y="2242"/>
                    <a:pt x="261" y="2239"/>
                  </a:cubicBezTo>
                  <a:lnTo>
                    <a:pt x="260" y="2236"/>
                  </a:lnTo>
                  <a:lnTo>
                    <a:pt x="256" y="2228"/>
                  </a:lnTo>
                  <a:lnTo>
                    <a:pt x="244" y="2196"/>
                  </a:lnTo>
                  <a:lnTo>
                    <a:pt x="227" y="2153"/>
                  </a:lnTo>
                  <a:lnTo>
                    <a:pt x="207" y="2102"/>
                  </a:lnTo>
                  <a:lnTo>
                    <a:pt x="188" y="2052"/>
                  </a:lnTo>
                  <a:lnTo>
                    <a:pt x="171" y="2007"/>
                  </a:lnTo>
                  <a:lnTo>
                    <a:pt x="159" y="1975"/>
                  </a:lnTo>
                  <a:lnTo>
                    <a:pt x="155" y="1967"/>
                  </a:lnTo>
                  <a:cubicBezTo>
                    <a:pt x="155" y="1966"/>
                    <a:pt x="155" y="1966"/>
                    <a:pt x="155" y="1965"/>
                  </a:cubicBezTo>
                  <a:lnTo>
                    <a:pt x="154" y="1961"/>
                  </a:lnTo>
                  <a:cubicBezTo>
                    <a:pt x="154" y="1961"/>
                    <a:pt x="153" y="1960"/>
                    <a:pt x="153" y="1959"/>
                  </a:cubicBezTo>
                  <a:lnTo>
                    <a:pt x="153" y="1955"/>
                  </a:lnTo>
                  <a:lnTo>
                    <a:pt x="153" y="1942"/>
                  </a:lnTo>
                  <a:lnTo>
                    <a:pt x="153" y="1922"/>
                  </a:lnTo>
                  <a:lnTo>
                    <a:pt x="153" y="1899"/>
                  </a:lnTo>
                  <a:lnTo>
                    <a:pt x="153" y="1855"/>
                  </a:lnTo>
                  <a:lnTo>
                    <a:pt x="153" y="1839"/>
                  </a:lnTo>
                  <a:lnTo>
                    <a:pt x="153" y="1832"/>
                  </a:lnTo>
                  <a:lnTo>
                    <a:pt x="154" y="1834"/>
                  </a:lnTo>
                  <a:lnTo>
                    <a:pt x="153" y="1827"/>
                  </a:lnTo>
                  <a:lnTo>
                    <a:pt x="149" y="1806"/>
                  </a:lnTo>
                  <a:lnTo>
                    <a:pt x="143" y="1773"/>
                  </a:lnTo>
                  <a:lnTo>
                    <a:pt x="135" y="1730"/>
                  </a:lnTo>
                  <a:lnTo>
                    <a:pt x="126" y="1679"/>
                  </a:lnTo>
                  <a:lnTo>
                    <a:pt x="116" y="1622"/>
                  </a:lnTo>
                  <a:lnTo>
                    <a:pt x="94" y="1497"/>
                  </a:lnTo>
                  <a:lnTo>
                    <a:pt x="73" y="1373"/>
                  </a:lnTo>
                  <a:lnTo>
                    <a:pt x="63" y="1315"/>
                  </a:lnTo>
                  <a:lnTo>
                    <a:pt x="54" y="1263"/>
                  </a:lnTo>
                  <a:lnTo>
                    <a:pt x="47" y="1220"/>
                  </a:lnTo>
                  <a:lnTo>
                    <a:pt x="42" y="1186"/>
                  </a:lnTo>
                  <a:lnTo>
                    <a:pt x="38" y="1165"/>
                  </a:lnTo>
                  <a:cubicBezTo>
                    <a:pt x="38" y="1164"/>
                    <a:pt x="37" y="1164"/>
                    <a:pt x="37" y="1163"/>
                  </a:cubicBezTo>
                  <a:lnTo>
                    <a:pt x="37" y="1155"/>
                  </a:lnTo>
                  <a:cubicBezTo>
                    <a:pt x="37" y="1155"/>
                    <a:pt x="38" y="1154"/>
                    <a:pt x="38" y="1154"/>
                  </a:cubicBezTo>
                  <a:lnTo>
                    <a:pt x="39" y="1150"/>
                  </a:lnTo>
                  <a:cubicBezTo>
                    <a:pt x="39" y="1149"/>
                    <a:pt x="39" y="1148"/>
                    <a:pt x="40" y="1147"/>
                  </a:cubicBezTo>
                  <a:lnTo>
                    <a:pt x="46" y="1138"/>
                  </a:lnTo>
                  <a:lnTo>
                    <a:pt x="66" y="1109"/>
                  </a:lnTo>
                  <a:lnTo>
                    <a:pt x="87" y="1079"/>
                  </a:lnTo>
                  <a:lnTo>
                    <a:pt x="94" y="1070"/>
                  </a:lnTo>
                  <a:lnTo>
                    <a:pt x="97" y="1066"/>
                  </a:lnTo>
                  <a:lnTo>
                    <a:pt x="95" y="1070"/>
                  </a:lnTo>
                  <a:lnTo>
                    <a:pt x="95" y="1066"/>
                  </a:lnTo>
                  <a:lnTo>
                    <a:pt x="94" y="1055"/>
                  </a:lnTo>
                  <a:lnTo>
                    <a:pt x="93" y="1020"/>
                  </a:lnTo>
                  <a:lnTo>
                    <a:pt x="91" y="984"/>
                  </a:lnTo>
                  <a:lnTo>
                    <a:pt x="90" y="972"/>
                  </a:lnTo>
                  <a:lnTo>
                    <a:pt x="90" y="967"/>
                  </a:lnTo>
                  <a:lnTo>
                    <a:pt x="103" y="974"/>
                  </a:lnTo>
                  <a:lnTo>
                    <a:pt x="94" y="981"/>
                  </a:lnTo>
                  <a:lnTo>
                    <a:pt x="75" y="998"/>
                  </a:lnTo>
                  <a:lnTo>
                    <a:pt x="54" y="1014"/>
                  </a:lnTo>
                  <a:lnTo>
                    <a:pt x="45" y="1021"/>
                  </a:lnTo>
                  <a:cubicBezTo>
                    <a:pt x="43" y="1023"/>
                    <a:pt x="40" y="1023"/>
                    <a:pt x="37" y="1022"/>
                  </a:cubicBezTo>
                  <a:cubicBezTo>
                    <a:pt x="34" y="1020"/>
                    <a:pt x="32" y="1018"/>
                    <a:pt x="32" y="1014"/>
                  </a:cubicBezTo>
                  <a:lnTo>
                    <a:pt x="32" y="1010"/>
                  </a:lnTo>
                  <a:lnTo>
                    <a:pt x="32" y="1002"/>
                  </a:lnTo>
                  <a:lnTo>
                    <a:pt x="30" y="973"/>
                  </a:lnTo>
                  <a:lnTo>
                    <a:pt x="28" y="944"/>
                  </a:lnTo>
                  <a:lnTo>
                    <a:pt x="28" y="935"/>
                  </a:lnTo>
                  <a:lnTo>
                    <a:pt x="27" y="930"/>
                  </a:lnTo>
                  <a:lnTo>
                    <a:pt x="26" y="921"/>
                  </a:lnTo>
                  <a:lnTo>
                    <a:pt x="24" y="893"/>
                  </a:lnTo>
                  <a:lnTo>
                    <a:pt x="19" y="856"/>
                  </a:lnTo>
                  <a:lnTo>
                    <a:pt x="14" y="811"/>
                  </a:lnTo>
                  <a:lnTo>
                    <a:pt x="10" y="766"/>
                  </a:lnTo>
                  <a:lnTo>
                    <a:pt x="5" y="729"/>
                  </a:lnTo>
                  <a:lnTo>
                    <a:pt x="2" y="700"/>
                  </a:lnTo>
                  <a:lnTo>
                    <a:pt x="0" y="690"/>
                  </a:lnTo>
                  <a:cubicBezTo>
                    <a:pt x="0" y="689"/>
                    <a:pt x="1" y="687"/>
                    <a:pt x="1" y="686"/>
                  </a:cubicBezTo>
                  <a:lnTo>
                    <a:pt x="42" y="597"/>
                  </a:lnTo>
                  <a:close/>
                  <a:moveTo>
                    <a:pt x="16" y="693"/>
                  </a:moveTo>
                  <a:lnTo>
                    <a:pt x="16" y="689"/>
                  </a:lnTo>
                  <a:lnTo>
                    <a:pt x="17" y="699"/>
                  </a:lnTo>
                  <a:lnTo>
                    <a:pt x="20" y="726"/>
                  </a:lnTo>
                  <a:lnTo>
                    <a:pt x="25" y="765"/>
                  </a:lnTo>
                  <a:lnTo>
                    <a:pt x="30" y="810"/>
                  </a:lnTo>
                  <a:lnTo>
                    <a:pt x="34" y="853"/>
                  </a:lnTo>
                  <a:lnTo>
                    <a:pt x="39" y="892"/>
                  </a:lnTo>
                  <a:lnTo>
                    <a:pt x="42" y="920"/>
                  </a:lnTo>
                  <a:lnTo>
                    <a:pt x="43" y="930"/>
                  </a:lnTo>
                  <a:lnTo>
                    <a:pt x="43" y="934"/>
                  </a:lnTo>
                  <a:lnTo>
                    <a:pt x="44" y="943"/>
                  </a:lnTo>
                  <a:lnTo>
                    <a:pt x="46" y="972"/>
                  </a:lnTo>
                  <a:lnTo>
                    <a:pt x="47" y="1001"/>
                  </a:lnTo>
                  <a:lnTo>
                    <a:pt x="48" y="1010"/>
                  </a:lnTo>
                  <a:lnTo>
                    <a:pt x="48" y="1014"/>
                  </a:lnTo>
                  <a:lnTo>
                    <a:pt x="36" y="1008"/>
                  </a:lnTo>
                  <a:lnTo>
                    <a:pt x="44" y="1001"/>
                  </a:lnTo>
                  <a:lnTo>
                    <a:pt x="64" y="985"/>
                  </a:lnTo>
                  <a:lnTo>
                    <a:pt x="85" y="968"/>
                  </a:lnTo>
                  <a:lnTo>
                    <a:pt x="94" y="961"/>
                  </a:lnTo>
                  <a:cubicBezTo>
                    <a:pt x="96" y="959"/>
                    <a:pt x="99" y="959"/>
                    <a:pt x="102" y="960"/>
                  </a:cubicBezTo>
                  <a:cubicBezTo>
                    <a:pt x="105" y="962"/>
                    <a:pt x="106" y="964"/>
                    <a:pt x="106" y="967"/>
                  </a:cubicBezTo>
                  <a:lnTo>
                    <a:pt x="106" y="971"/>
                  </a:lnTo>
                  <a:lnTo>
                    <a:pt x="107" y="983"/>
                  </a:lnTo>
                  <a:lnTo>
                    <a:pt x="109" y="1019"/>
                  </a:lnTo>
                  <a:lnTo>
                    <a:pt x="110" y="1054"/>
                  </a:lnTo>
                  <a:lnTo>
                    <a:pt x="111" y="1066"/>
                  </a:lnTo>
                  <a:lnTo>
                    <a:pt x="111" y="1070"/>
                  </a:lnTo>
                  <a:cubicBezTo>
                    <a:pt x="111" y="1072"/>
                    <a:pt x="111" y="1074"/>
                    <a:pt x="110" y="1075"/>
                  </a:cubicBezTo>
                  <a:lnTo>
                    <a:pt x="107" y="1079"/>
                  </a:lnTo>
                  <a:lnTo>
                    <a:pt x="100" y="1088"/>
                  </a:lnTo>
                  <a:lnTo>
                    <a:pt x="79" y="1118"/>
                  </a:lnTo>
                  <a:lnTo>
                    <a:pt x="59" y="1147"/>
                  </a:lnTo>
                  <a:lnTo>
                    <a:pt x="53" y="1156"/>
                  </a:lnTo>
                  <a:lnTo>
                    <a:pt x="54" y="1153"/>
                  </a:lnTo>
                  <a:lnTo>
                    <a:pt x="53" y="1157"/>
                  </a:lnTo>
                  <a:lnTo>
                    <a:pt x="53" y="1155"/>
                  </a:lnTo>
                  <a:lnTo>
                    <a:pt x="53" y="1163"/>
                  </a:lnTo>
                  <a:lnTo>
                    <a:pt x="53" y="1162"/>
                  </a:lnTo>
                  <a:lnTo>
                    <a:pt x="57" y="1183"/>
                  </a:lnTo>
                  <a:lnTo>
                    <a:pt x="62" y="1217"/>
                  </a:lnTo>
                  <a:lnTo>
                    <a:pt x="69" y="1260"/>
                  </a:lnTo>
                  <a:lnTo>
                    <a:pt x="78" y="1312"/>
                  </a:lnTo>
                  <a:lnTo>
                    <a:pt x="88" y="1370"/>
                  </a:lnTo>
                  <a:lnTo>
                    <a:pt x="109" y="1494"/>
                  </a:lnTo>
                  <a:lnTo>
                    <a:pt x="131" y="1619"/>
                  </a:lnTo>
                  <a:lnTo>
                    <a:pt x="141" y="1676"/>
                  </a:lnTo>
                  <a:lnTo>
                    <a:pt x="150" y="1727"/>
                  </a:lnTo>
                  <a:lnTo>
                    <a:pt x="158" y="1770"/>
                  </a:lnTo>
                  <a:lnTo>
                    <a:pt x="164" y="1803"/>
                  </a:lnTo>
                  <a:lnTo>
                    <a:pt x="168" y="1824"/>
                  </a:lnTo>
                  <a:lnTo>
                    <a:pt x="169" y="1831"/>
                  </a:lnTo>
                  <a:cubicBezTo>
                    <a:pt x="169" y="1832"/>
                    <a:pt x="169" y="1832"/>
                    <a:pt x="169" y="1832"/>
                  </a:cubicBezTo>
                  <a:lnTo>
                    <a:pt x="169" y="1839"/>
                  </a:lnTo>
                  <a:lnTo>
                    <a:pt x="169" y="1855"/>
                  </a:lnTo>
                  <a:lnTo>
                    <a:pt x="169" y="1899"/>
                  </a:lnTo>
                  <a:lnTo>
                    <a:pt x="169" y="1922"/>
                  </a:lnTo>
                  <a:lnTo>
                    <a:pt x="169" y="1942"/>
                  </a:lnTo>
                  <a:lnTo>
                    <a:pt x="169" y="1955"/>
                  </a:lnTo>
                  <a:lnTo>
                    <a:pt x="169" y="1959"/>
                  </a:lnTo>
                  <a:lnTo>
                    <a:pt x="169" y="1958"/>
                  </a:lnTo>
                  <a:lnTo>
                    <a:pt x="170" y="1962"/>
                  </a:lnTo>
                  <a:lnTo>
                    <a:pt x="170" y="1960"/>
                  </a:lnTo>
                  <a:lnTo>
                    <a:pt x="174" y="1970"/>
                  </a:lnTo>
                  <a:lnTo>
                    <a:pt x="186" y="2002"/>
                  </a:lnTo>
                  <a:lnTo>
                    <a:pt x="203" y="2047"/>
                  </a:lnTo>
                  <a:lnTo>
                    <a:pt x="222" y="2097"/>
                  </a:lnTo>
                  <a:lnTo>
                    <a:pt x="242" y="2148"/>
                  </a:lnTo>
                  <a:lnTo>
                    <a:pt x="259" y="2191"/>
                  </a:lnTo>
                  <a:lnTo>
                    <a:pt x="271" y="2221"/>
                  </a:lnTo>
                  <a:lnTo>
                    <a:pt x="275" y="2231"/>
                  </a:lnTo>
                  <a:lnTo>
                    <a:pt x="276" y="2234"/>
                  </a:lnTo>
                  <a:lnTo>
                    <a:pt x="270" y="2229"/>
                  </a:lnTo>
                  <a:lnTo>
                    <a:pt x="275" y="2230"/>
                  </a:lnTo>
                  <a:lnTo>
                    <a:pt x="288" y="2233"/>
                  </a:lnTo>
                  <a:lnTo>
                    <a:pt x="324" y="2243"/>
                  </a:lnTo>
                  <a:lnTo>
                    <a:pt x="361" y="2251"/>
                  </a:lnTo>
                  <a:lnTo>
                    <a:pt x="373" y="2253"/>
                  </a:lnTo>
                  <a:lnTo>
                    <a:pt x="371" y="2252"/>
                  </a:lnTo>
                  <a:lnTo>
                    <a:pt x="376" y="2252"/>
                  </a:lnTo>
                  <a:cubicBezTo>
                    <a:pt x="377" y="2252"/>
                    <a:pt x="378" y="2253"/>
                    <a:pt x="378" y="2253"/>
                  </a:cubicBezTo>
                  <a:lnTo>
                    <a:pt x="382" y="2254"/>
                  </a:lnTo>
                  <a:lnTo>
                    <a:pt x="380" y="2253"/>
                  </a:lnTo>
                  <a:lnTo>
                    <a:pt x="392" y="2252"/>
                  </a:lnTo>
                  <a:lnTo>
                    <a:pt x="426" y="2250"/>
                  </a:lnTo>
                  <a:lnTo>
                    <a:pt x="462" y="2244"/>
                  </a:lnTo>
                  <a:lnTo>
                    <a:pt x="474" y="2243"/>
                  </a:lnTo>
                  <a:lnTo>
                    <a:pt x="473" y="2244"/>
                  </a:lnTo>
                  <a:lnTo>
                    <a:pt x="477" y="2243"/>
                  </a:lnTo>
                  <a:lnTo>
                    <a:pt x="475" y="2243"/>
                  </a:lnTo>
                  <a:lnTo>
                    <a:pt x="479" y="2241"/>
                  </a:lnTo>
                  <a:lnTo>
                    <a:pt x="489" y="2236"/>
                  </a:lnTo>
                  <a:lnTo>
                    <a:pt x="520" y="2222"/>
                  </a:lnTo>
                  <a:lnTo>
                    <a:pt x="551" y="2207"/>
                  </a:lnTo>
                  <a:lnTo>
                    <a:pt x="561" y="2202"/>
                  </a:lnTo>
                  <a:lnTo>
                    <a:pt x="565" y="2200"/>
                  </a:lnTo>
                  <a:lnTo>
                    <a:pt x="560" y="2207"/>
                  </a:lnTo>
                  <a:lnTo>
                    <a:pt x="560" y="2203"/>
                  </a:lnTo>
                  <a:lnTo>
                    <a:pt x="562" y="2191"/>
                  </a:lnTo>
                  <a:lnTo>
                    <a:pt x="565" y="2156"/>
                  </a:lnTo>
                  <a:lnTo>
                    <a:pt x="568" y="2120"/>
                  </a:lnTo>
                  <a:lnTo>
                    <a:pt x="569" y="2108"/>
                  </a:lnTo>
                  <a:lnTo>
                    <a:pt x="569" y="2104"/>
                  </a:lnTo>
                  <a:lnTo>
                    <a:pt x="571" y="2109"/>
                  </a:lnTo>
                  <a:lnTo>
                    <a:pt x="567" y="2103"/>
                  </a:lnTo>
                  <a:lnTo>
                    <a:pt x="556" y="2086"/>
                  </a:lnTo>
                  <a:lnTo>
                    <a:pt x="540" y="2062"/>
                  </a:lnTo>
                  <a:lnTo>
                    <a:pt x="522" y="2034"/>
                  </a:lnTo>
                  <a:lnTo>
                    <a:pt x="503" y="2006"/>
                  </a:lnTo>
                  <a:lnTo>
                    <a:pt x="487" y="1982"/>
                  </a:lnTo>
                  <a:lnTo>
                    <a:pt x="476" y="1965"/>
                  </a:lnTo>
                  <a:lnTo>
                    <a:pt x="472" y="1959"/>
                  </a:lnTo>
                  <a:cubicBezTo>
                    <a:pt x="470" y="1956"/>
                    <a:pt x="470" y="1951"/>
                    <a:pt x="473" y="1948"/>
                  </a:cubicBezTo>
                  <a:lnTo>
                    <a:pt x="481" y="1941"/>
                  </a:lnTo>
                  <a:lnTo>
                    <a:pt x="498" y="1927"/>
                  </a:lnTo>
                  <a:lnTo>
                    <a:pt x="515" y="1912"/>
                  </a:lnTo>
                  <a:lnTo>
                    <a:pt x="523" y="1905"/>
                  </a:lnTo>
                  <a:cubicBezTo>
                    <a:pt x="525" y="1904"/>
                    <a:pt x="527" y="1903"/>
                    <a:pt x="528" y="1903"/>
                  </a:cubicBezTo>
                  <a:lnTo>
                    <a:pt x="626" y="1903"/>
                  </a:lnTo>
                  <a:lnTo>
                    <a:pt x="635" y="1903"/>
                  </a:lnTo>
                  <a:lnTo>
                    <a:pt x="657" y="1900"/>
                  </a:lnTo>
                  <a:lnTo>
                    <a:pt x="679" y="1896"/>
                  </a:lnTo>
                  <a:lnTo>
                    <a:pt x="689" y="1895"/>
                  </a:lnTo>
                  <a:lnTo>
                    <a:pt x="681" y="1903"/>
                  </a:lnTo>
                  <a:lnTo>
                    <a:pt x="681" y="1899"/>
                  </a:lnTo>
                  <a:lnTo>
                    <a:pt x="682" y="1889"/>
                  </a:lnTo>
                  <a:lnTo>
                    <a:pt x="685" y="1859"/>
                  </a:lnTo>
                  <a:lnTo>
                    <a:pt x="688" y="1828"/>
                  </a:lnTo>
                  <a:lnTo>
                    <a:pt x="689" y="1817"/>
                  </a:lnTo>
                  <a:lnTo>
                    <a:pt x="689" y="1812"/>
                  </a:lnTo>
                  <a:cubicBezTo>
                    <a:pt x="689" y="1810"/>
                    <a:pt x="691" y="1807"/>
                    <a:pt x="694" y="1805"/>
                  </a:cubicBezTo>
                  <a:cubicBezTo>
                    <a:pt x="696" y="1804"/>
                    <a:pt x="699" y="1804"/>
                    <a:pt x="702" y="1806"/>
                  </a:cubicBezTo>
                  <a:lnTo>
                    <a:pt x="705" y="1808"/>
                  </a:lnTo>
                  <a:lnTo>
                    <a:pt x="701" y="1807"/>
                  </a:lnTo>
                  <a:lnTo>
                    <a:pt x="709" y="1807"/>
                  </a:lnTo>
                  <a:lnTo>
                    <a:pt x="733" y="1808"/>
                  </a:lnTo>
                  <a:lnTo>
                    <a:pt x="757" y="1808"/>
                  </a:lnTo>
                  <a:lnTo>
                    <a:pt x="765" y="1807"/>
                  </a:lnTo>
                  <a:lnTo>
                    <a:pt x="762" y="1808"/>
                  </a:lnTo>
                  <a:lnTo>
                    <a:pt x="765" y="1806"/>
                  </a:lnTo>
                  <a:cubicBezTo>
                    <a:pt x="768" y="1804"/>
                    <a:pt x="771" y="1804"/>
                    <a:pt x="774" y="1806"/>
                  </a:cubicBezTo>
                  <a:cubicBezTo>
                    <a:pt x="776" y="1807"/>
                    <a:pt x="778" y="1810"/>
                    <a:pt x="777" y="1813"/>
                  </a:cubicBezTo>
                  <a:lnTo>
                    <a:pt x="776" y="1826"/>
                  </a:lnTo>
                  <a:lnTo>
                    <a:pt x="773" y="1851"/>
                  </a:lnTo>
                  <a:lnTo>
                    <a:pt x="769" y="1873"/>
                  </a:lnTo>
                  <a:lnTo>
                    <a:pt x="768" y="1879"/>
                  </a:lnTo>
                  <a:lnTo>
                    <a:pt x="768" y="1877"/>
                  </a:lnTo>
                  <a:lnTo>
                    <a:pt x="768" y="1878"/>
                  </a:lnTo>
                  <a:lnTo>
                    <a:pt x="759" y="1871"/>
                  </a:lnTo>
                  <a:lnTo>
                    <a:pt x="766" y="1870"/>
                  </a:lnTo>
                  <a:lnTo>
                    <a:pt x="765" y="1870"/>
                  </a:lnTo>
                  <a:lnTo>
                    <a:pt x="785" y="1864"/>
                  </a:lnTo>
                  <a:lnTo>
                    <a:pt x="812" y="1854"/>
                  </a:lnTo>
                  <a:lnTo>
                    <a:pt x="842" y="1842"/>
                  </a:lnTo>
                  <a:lnTo>
                    <a:pt x="873" y="1829"/>
                  </a:lnTo>
                  <a:lnTo>
                    <a:pt x="900" y="1818"/>
                  </a:lnTo>
                  <a:lnTo>
                    <a:pt x="919" y="1810"/>
                  </a:lnTo>
                  <a:lnTo>
                    <a:pt x="926" y="1806"/>
                  </a:lnTo>
                  <a:lnTo>
                    <a:pt x="922" y="1812"/>
                  </a:lnTo>
                  <a:lnTo>
                    <a:pt x="922" y="1807"/>
                  </a:lnTo>
                  <a:lnTo>
                    <a:pt x="922" y="1791"/>
                  </a:lnTo>
                  <a:lnTo>
                    <a:pt x="922" y="1768"/>
                  </a:lnTo>
                  <a:lnTo>
                    <a:pt x="922" y="1741"/>
                  </a:lnTo>
                  <a:lnTo>
                    <a:pt x="922" y="1714"/>
                  </a:lnTo>
                  <a:lnTo>
                    <a:pt x="922" y="1690"/>
                  </a:lnTo>
                  <a:lnTo>
                    <a:pt x="922" y="1673"/>
                  </a:lnTo>
                  <a:lnTo>
                    <a:pt x="922" y="1667"/>
                  </a:lnTo>
                  <a:cubicBezTo>
                    <a:pt x="922" y="1665"/>
                    <a:pt x="924" y="1662"/>
                    <a:pt x="926" y="1661"/>
                  </a:cubicBezTo>
                  <a:cubicBezTo>
                    <a:pt x="928" y="1659"/>
                    <a:pt x="931" y="1659"/>
                    <a:pt x="933" y="1660"/>
                  </a:cubicBezTo>
                  <a:lnTo>
                    <a:pt x="936" y="1661"/>
                  </a:lnTo>
                  <a:lnTo>
                    <a:pt x="934" y="1660"/>
                  </a:lnTo>
                  <a:lnTo>
                    <a:pt x="945" y="1662"/>
                  </a:lnTo>
                  <a:lnTo>
                    <a:pt x="973" y="1667"/>
                  </a:lnTo>
                  <a:lnTo>
                    <a:pt x="1000" y="1671"/>
                  </a:lnTo>
                  <a:lnTo>
                    <a:pt x="998" y="1670"/>
                  </a:lnTo>
                  <a:lnTo>
                    <a:pt x="1008" y="1670"/>
                  </a:lnTo>
                  <a:lnTo>
                    <a:pt x="1006" y="1671"/>
                  </a:lnTo>
                  <a:lnTo>
                    <a:pt x="1009" y="1670"/>
                  </a:lnTo>
                  <a:cubicBezTo>
                    <a:pt x="1011" y="1669"/>
                    <a:pt x="1013" y="1669"/>
                    <a:pt x="1015" y="1670"/>
                  </a:cubicBezTo>
                  <a:cubicBezTo>
                    <a:pt x="1017" y="1671"/>
                    <a:pt x="1019" y="1673"/>
                    <a:pt x="1019" y="1675"/>
                  </a:cubicBezTo>
                  <a:lnTo>
                    <a:pt x="1022" y="1685"/>
                  </a:lnTo>
                  <a:lnTo>
                    <a:pt x="1030" y="1704"/>
                  </a:lnTo>
                  <a:lnTo>
                    <a:pt x="1038" y="1723"/>
                  </a:lnTo>
                  <a:lnTo>
                    <a:pt x="1041" y="1731"/>
                  </a:lnTo>
                  <a:lnTo>
                    <a:pt x="1031" y="1726"/>
                  </a:lnTo>
                  <a:lnTo>
                    <a:pt x="1034" y="1725"/>
                  </a:lnTo>
                  <a:cubicBezTo>
                    <a:pt x="1034" y="1725"/>
                    <a:pt x="1035" y="1725"/>
                    <a:pt x="1036" y="1724"/>
                  </a:cubicBezTo>
                  <a:lnTo>
                    <a:pt x="1045" y="1724"/>
                  </a:lnTo>
                  <a:lnTo>
                    <a:pt x="1072" y="1719"/>
                  </a:lnTo>
                  <a:lnTo>
                    <a:pt x="1101" y="1714"/>
                  </a:lnTo>
                  <a:lnTo>
                    <a:pt x="1110" y="1713"/>
                  </a:lnTo>
                  <a:lnTo>
                    <a:pt x="1108" y="1713"/>
                  </a:lnTo>
                  <a:lnTo>
                    <a:pt x="1111" y="1712"/>
                  </a:lnTo>
                  <a:lnTo>
                    <a:pt x="1107" y="1715"/>
                  </a:lnTo>
                  <a:lnTo>
                    <a:pt x="1109" y="1712"/>
                  </a:lnTo>
                  <a:lnTo>
                    <a:pt x="1115" y="1702"/>
                  </a:lnTo>
                  <a:lnTo>
                    <a:pt x="1132" y="1674"/>
                  </a:lnTo>
                  <a:lnTo>
                    <a:pt x="1149" y="1645"/>
                  </a:lnTo>
                  <a:lnTo>
                    <a:pt x="1155" y="1635"/>
                  </a:lnTo>
                  <a:lnTo>
                    <a:pt x="1154" y="1636"/>
                  </a:lnTo>
                  <a:lnTo>
                    <a:pt x="1156" y="1631"/>
                  </a:lnTo>
                  <a:cubicBezTo>
                    <a:pt x="1156" y="1630"/>
                    <a:pt x="1157" y="1630"/>
                    <a:pt x="1158" y="1629"/>
                  </a:cubicBezTo>
                  <a:lnTo>
                    <a:pt x="1159" y="1627"/>
                  </a:lnTo>
                  <a:lnTo>
                    <a:pt x="1165" y="1621"/>
                  </a:lnTo>
                  <a:lnTo>
                    <a:pt x="1182" y="1596"/>
                  </a:lnTo>
                  <a:lnTo>
                    <a:pt x="1198" y="1570"/>
                  </a:lnTo>
                  <a:lnTo>
                    <a:pt x="1204" y="1560"/>
                  </a:lnTo>
                  <a:lnTo>
                    <a:pt x="1203" y="1561"/>
                  </a:lnTo>
                  <a:lnTo>
                    <a:pt x="1205" y="1556"/>
                  </a:lnTo>
                  <a:cubicBezTo>
                    <a:pt x="1206" y="1554"/>
                    <a:pt x="1208" y="1553"/>
                    <a:pt x="1210" y="1552"/>
                  </a:cubicBezTo>
                  <a:cubicBezTo>
                    <a:pt x="1212" y="1551"/>
                    <a:pt x="1215" y="1551"/>
                    <a:pt x="1217" y="1553"/>
                  </a:cubicBezTo>
                  <a:lnTo>
                    <a:pt x="1220" y="1555"/>
                  </a:lnTo>
                  <a:lnTo>
                    <a:pt x="1218" y="1554"/>
                  </a:lnTo>
                  <a:lnTo>
                    <a:pt x="1228" y="1558"/>
                  </a:lnTo>
                  <a:lnTo>
                    <a:pt x="1255" y="1566"/>
                  </a:lnTo>
                  <a:lnTo>
                    <a:pt x="1282" y="1573"/>
                  </a:lnTo>
                  <a:lnTo>
                    <a:pt x="1293" y="1575"/>
                  </a:lnTo>
                  <a:lnTo>
                    <a:pt x="1296" y="1576"/>
                  </a:lnTo>
                  <a:lnTo>
                    <a:pt x="1287" y="1578"/>
                  </a:lnTo>
                  <a:lnTo>
                    <a:pt x="1291" y="1573"/>
                  </a:lnTo>
                  <a:lnTo>
                    <a:pt x="1302" y="1560"/>
                  </a:lnTo>
                  <a:lnTo>
                    <a:pt x="1334" y="1522"/>
                  </a:lnTo>
                  <a:lnTo>
                    <a:pt x="1365" y="1483"/>
                  </a:lnTo>
                  <a:lnTo>
                    <a:pt x="1376" y="1470"/>
                  </a:lnTo>
                  <a:lnTo>
                    <a:pt x="1380" y="1465"/>
                  </a:lnTo>
                  <a:cubicBezTo>
                    <a:pt x="1381" y="1465"/>
                    <a:pt x="1381" y="1465"/>
                    <a:pt x="1381" y="1464"/>
                  </a:cubicBezTo>
                  <a:lnTo>
                    <a:pt x="1389" y="1458"/>
                  </a:lnTo>
                  <a:lnTo>
                    <a:pt x="1406" y="1441"/>
                  </a:lnTo>
                  <a:lnTo>
                    <a:pt x="1423" y="1425"/>
                  </a:lnTo>
                  <a:lnTo>
                    <a:pt x="1431" y="1417"/>
                  </a:lnTo>
                  <a:lnTo>
                    <a:pt x="1430" y="1418"/>
                  </a:lnTo>
                  <a:lnTo>
                    <a:pt x="1434" y="1412"/>
                  </a:lnTo>
                  <a:lnTo>
                    <a:pt x="1443" y="1398"/>
                  </a:lnTo>
                  <a:lnTo>
                    <a:pt x="1457" y="1377"/>
                  </a:lnTo>
                  <a:lnTo>
                    <a:pt x="1473" y="1352"/>
                  </a:lnTo>
                  <a:lnTo>
                    <a:pt x="1501" y="1307"/>
                  </a:lnTo>
                  <a:lnTo>
                    <a:pt x="1511" y="1290"/>
                  </a:lnTo>
                  <a:lnTo>
                    <a:pt x="1515" y="1283"/>
                  </a:lnTo>
                  <a:cubicBezTo>
                    <a:pt x="1516" y="1281"/>
                    <a:pt x="1520" y="1279"/>
                    <a:pt x="1523" y="1280"/>
                  </a:cubicBezTo>
                  <a:cubicBezTo>
                    <a:pt x="1526" y="1280"/>
                    <a:pt x="1529" y="1283"/>
                    <a:pt x="1529" y="1286"/>
                  </a:cubicBezTo>
                  <a:lnTo>
                    <a:pt x="1531" y="1298"/>
                  </a:lnTo>
                  <a:lnTo>
                    <a:pt x="1536" y="1320"/>
                  </a:lnTo>
                  <a:lnTo>
                    <a:pt x="1540" y="1340"/>
                  </a:lnTo>
                  <a:lnTo>
                    <a:pt x="1541" y="1346"/>
                  </a:lnTo>
                  <a:lnTo>
                    <a:pt x="1539" y="1342"/>
                  </a:lnTo>
                  <a:lnTo>
                    <a:pt x="1541" y="1343"/>
                  </a:lnTo>
                  <a:lnTo>
                    <a:pt x="1546" y="1349"/>
                  </a:lnTo>
                  <a:lnTo>
                    <a:pt x="1544" y="1348"/>
                  </a:lnTo>
                  <a:lnTo>
                    <a:pt x="1555" y="1355"/>
                  </a:lnTo>
                  <a:lnTo>
                    <a:pt x="1565" y="1362"/>
                  </a:lnTo>
                  <a:lnTo>
                    <a:pt x="1570" y="1365"/>
                  </a:lnTo>
                  <a:lnTo>
                    <a:pt x="1559" y="1366"/>
                  </a:lnTo>
                  <a:lnTo>
                    <a:pt x="1566" y="1359"/>
                  </a:lnTo>
                  <a:lnTo>
                    <a:pt x="1578" y="1345"/>
                  </a:lnTo>
                  <a:lnTo>
                    <a:pt x="1590" y="1330"/>
                  </a:lnTo>
                  <a:lnTo>
                    <a:pt x="1596" y="1323"/>
                  </a:lnTo>
                  <a:cubicBezTo>
                    <a:pt x="1597" y="1323"/>
                    <a:pt x="1597" y="1322"/>
                    <a:pt x="1598" y="1322"/>
                  </a:cubicBezTo>
                  <a:lnTo>
                    <a:pt x="1604" y="1317"/>
                  </a:lnTo>
                  <a:lnTo>
                    <a:pt x="1621" y="1303"/>
                  </a:lnTo>
                  <a:lnTo>
                    <a:pt x="1647" y="1283"/>
                  </a:lnTo>
                  <a:lnTo>
                    <a:pt x="1676" y="1261"/>
                  </a:lnTo>
                  <a:lnTo>
                    <a:pt x="1704" y="1239"/>
                  </a:lnTo>
                  <a:lnTo>
                    <a:pt x="1729" y="1219"/>
                  </a:lnTo>
                  <a:lnTo>
                    <a:pt x="1747" y="1205"/>
                  </a:lnTo>
                  <a:lnTo>
                    <a:pt x="1754" y="1200"/>
                  </a:lnTo>
                  <a:lnTo>
                    <a:pt x="1752" y="1211"/>
                  </a:lnTo>
                  <a:lnTo>
                    <a:pt x="1745" y="1202"/>
                  </a:lnTo>
                  <a:lnTo>
                    <a:pt x="1726" y="1182"/>
                  </a:lnTo>
                  <a:lnTo>
                    <a:pt x="1706" y="1160"/>
                  </a:lnTo>
                  <a:lnTo>
                    <a:pt x="1698" y="1150"/>
                  </a:lnTo>
                  <a:cubicBezTo>
                    <a:pt x="1698" y="1150"/>
                    <a:pt x="1697" y="1149"/>
                    <a:pt x="1697" y="1149"/>
                  </a:cubicBezTo>
                  <a:lnTo>
                    <a:pt x="1693" y="1140"/>
                  </a:lnTo>
                  <a:lnTo>
                    <a:pt x="1684" y="1120"/>
                  </a:lnTo>
                  <a:lnTo>
                    <a:pt x="1674" y="1100"/>
                  </a:lnTo>
                  <a:cubicBezTo>
                    <a:pt x="1674" y="1100"/>
                    <a:pt x="1674" y="1099"/>
                    <a:pt x="1674" y="1099"/>
                  </a:cubicBezTo>
                  <a:lnTo>
                    <a:pt x="1670" y="1087"/>
                  </a:lnTo>
                  <a:cubicBezTo>
                    <a:pt x="1669" y="1084"/>
                    <a:pt x="1670" y="1080"/>
                    <a:pt x="1673" y="1078"/>
                  </a:cubicBezTo>
                  <a:lnTo>
                    <a:pt x="1676" y="1076"/>
                  </a:lnTo>
                  <a:lnTo>
                    <a:pt x="1674" y="1078"/>
                  </a:lnTo>
                  <a:lnTo>
                    <a:pt x="1680" y="1068"/>
                  </a:lnTo>
                  <a:lnTo>
                    <a:pt x="1701" y="1037"/>
                  </a:lnTo>
                  <a:lnTo>
                    <a:pt x="1720" y="1007"/>
                  </a:lnTo>
                  <a:lnTo>
                    <a:pt x="1726" y="996"/>
                  </a:lnTo>
                  <a:cubicBezTo>
                    <a:pt x="1727" y="995"/>
                    <a:pt x="1727" y="995"/>
                    <a:pt x="1727" y="995"/>
                  </a:cubicBezTo>
                  <a:lnTo>
                    <a:pt x="1730" y="991"/>
                  </a:lnTo>
                  <a:cubicBezTo>
                    <a:pt x="1732" y="988"/>
                    <a:pt x="1736" y="987"/>
                    <a:pt x="1739" y="988"/>
                  </a:cubicBezTo>
                  <a:lnTo>
                    <a:pt x="1742" y="989"/>
                  </a:lnTo>
                  <a:lnTo>
                    <a:pt x="1740" y="989"/>
                  </a:lnTo>
                  <a:lnTo>
                    <a:pt x="1749" y="990"/>
                  </a:lnTo>
                  <a:lnTo>
                    <a:pt x="1774" y="995"/>
                  </a:lnTo>
                  <a:lnTo>
                    <a:pt x="1797" y="1000"/>
                  </a:lnTo>
                  <a:lnTo>
                    <a:pt x="1805" y="1001"/>
                  </a:lnTo>
                  <a:cubicBezTo>
                    <a:pt x="1806" y="1001"/>
                    <a:pt x="1806" y="1001"/>
                    <a:pt x="1807" y="1001"/>
                  </a:cubicBezTo>
                  <a:lnTo>
                    <a:pt x="1810" y="1002"/>
                  </a:lnTo>
                  <a:lnTo>
                    <a:pt x="1801" y="1004"/>
                  </a:lnTo>
                  <a:lnTo>
                    <a:pt x="1807" y="997"/>
                  </a:lnTo>
                  <a:lnTo>
                    <a:pt x="1819" y="983"/>
                  </a:lnTo>
                  <a:lnTo>
                    <a:pt x="1831" y="969"/>
                  </a:lnTo>
                  <a:lnTo>
                    <a:pt x="1837" y="963"/>
                  </a:lnTo>
                  <a:lnTo>
                    <a:pt x="1839" y="960"/>
                  </a:lnTo>
                  <a:lnTo>
                    <a:pt x="1842" y="954"/>
                  </a:lnTo>
                  <a:lnTo>
                    <a:pt x="1854" y="931"/>
                  </a:lnTo>
                  <a:lnTo>
                    <a:pt x="1867" y="907"/>
                  </a:lnTo>
                  <a:lnTo>
                    <a:pt x="1871" y="900"/>
                  </a:lnTo>
                  <a:lnTo>
                    <a:pt x="1873" y="897"/>
                  </a:lnTo>
                  <a:lnTo>
                    <a:pt x="1872" y="900"/>
                  </a:lnTo>
                  <a:lnTo>
                    <a:pt x="1874" y="890"/>
                  </a:lnTo>
                  <a:lnTo>
                    <a:pt x="1879" y="872"/>
                  </a:lnTo>
                  <a:lnTo>
                    <a:pt x="1883" y="852"/>
                  </a:lnTo>
                  <a:lnTo>
                    <a:pt x="1885" y="843"/>
                  </a:lnTo>
                  <a:cubicBezTo>
                    <a:pt x="1885" y="840"/>
                    <a:pt x="1887" y="838"/>
                    <a:pt x="1889" y="837"/>
                  </a:cubicBezTo>
                  <a:cubicBezTo>
                    <a:pt x="1891" y="836"/>
                    <a:pt x="1893" y="836"/>
                    <a:pt x="1896" y="837"/>
                  </a:cubicBezTo>
                  <a:lnTo>
                    <a:pt x="1903" y="840"/>
                  </a:lnTo>
                  <a:lnTo>
                    <a:pt x="1919" y="847"/>
                  </a:lnTo>
                  <a:lnTo>
                    <a:pt x="1934" y="854"/>
                  </a:lnTo>
                  <a:lnTo>
                    <a:pt x="1941" y="857"/>
                  </a:lnTo>
                  <a:lnTo>
                    <a:pt x="1934" y="857"/>
                  </a:lnTo>
                  <a:lnTo>
                    <a:pt x="1939" y="855"/>
                  </a:lnTo>
                  <a:cubicBezTo>
                    <a:pt x="1940" y="855"/>
                    <a:pt x="1940" y="855"/>
                    <a:pt x="1941" y="855"/>
                  </a:cubicBezTo>
                  <a:lnTo>
                    <a:pt x="1954" y="852"/>
                  </a:lnTo>
                  <a:lnTo>
                    <a:pt x="1964" y="849"/>
                  </a:lnTo>
                  <a:lnTo>
                    <a:pt x="1969" y="847"/>
                  </a:lnTo>
                  <a:cubicBezTo>
                    <a:pt x="1972" y="846"/>
                    <a:pt x="1974" y="846"/>
                    <a:pt x="1976" y="847"/>
                  </a:cubicBezTo>
                  <a:lnTo>
                    <a:pt x="1984" y="851"/>
                  </a:lnTo>
                  <a:lnTo>
                    <a:pt x="2002" y="859"/>
                  </a:lnTo>
                  <a:lnTo>
                    <a:pt x="2022" y="866"/>
                  </a:lnTo>
                  <a:lnTo>
                    <a:pt x="2030" y="870"/>
                  </a:lnTo>
                  <a:cubicBezTo>
                    <a:pt x="2031" y="871"/>
                    <a:pt x="2032" y="872"/>
                    <a:pt x="2033" y="872"/>
                  </a:cubicBezTo>
                  <a:lnTo>
                    <a:pt x="2040" y="882"/>
                  </a:lnTo>
                  <a:lnTo>
                    <a:pt x="2059" y="903"/>
                  </a:lnTo>
                  <a:lnTo>
                    <a:pt x="2078" y="923"/>
                  </a:lnTo>
                  <a:lnTo>
                    <a:pt x="2086" y="933"/>
                  </a:lnTo>
                  <a:lnTo>
                    <a:pt x="2079" y="930"/>
                  </a:lnTo>
                  <a:lnTo>
                    <a:pt x="2085" y="930"/>
                  </a:lnTo>
                  <a:lnTo>
                    <a:pt x="2102" y="930"/>
                  </a:lnTo>
                  <a:lnTo>
                    <a:pt x="2126" y="930"/>
                  </a:lnTo>
                  <a:lnTo>
                    <a:pt x="2153" y="930"/>
                  </a:lnTo>
                  <a:lnTo>
                    <a:pt x="2180" y="930"/>
                  </a:lnTo>
                  <a:lnTo>
                    <a:pt x="2204" y="930"/>
                  </a:lnTo>
                  <a:lnTo>
                    <a:pt x="2221" y="930"/>
                  </a:lnTo>
                  <a:lnTo>
                    <a:pt x="2227" y="930"/>
                  </a:lnTo>
                  <a:cubicBezTo>
                    <a:pt x="2229" y="930"/>
                    <a:pt x="2231" y="931"/>
                    <a:pt x="2232" y="932"/>
                  </a:cubicBezTo>
                  <a:lnTo>
                    <a:pt x="2235" y="934"/>
                  </a:lnTo>
                  <a:lnTo>
                    <a:pt x="2243" y="939"/>
                  </a:lnTo>
                  <a:lnTo>
                    <a:pt x="2265" y="952"/>
                  </a:lnTo>
                  <a:lnTo>
                    <a:pt x="2288" y="965"/>
                  </a:lnTo>
                  <a:lnTo>
                    <a:pt x="2296" y="969"/>
                  </a:lnTo>
                  <a:lnTo>
                    <a:pt x="2292" y="968"/>
                  </a:lnTo>
                  <a:lnTo>
                    <a:pt x="2295" y="968"/>
                  </a:lnTo>
                  <a:lnTo>
                    <a:pt x="2292" y="969"/>
                  </a:lnTo>
                  <a:lnTo>
                    <a:pt x="2294" y="968"/>
                  </a:lnTo>
                  <a:lnTo>
                    <a:pt x="2290" y="972"/>
                  </a:lnTo>
                  <a:lnTo>
                    <a:pt x="2294" y="965"/>
                  </a:lnTo>
                  <a:lnTo>
                    <a:pt x="2307" y="946"/>
                  </a:lnTo>
                  <a:lnTo>
                    <a:pt x="2318" y="926"/>
                  </a:lnTo>
                  <a:lnTo>
                    <a:pt x="2323" y="917"/>
                  </a:lnTo>
                  <a:cubicBezTo>
                    <a:pt x="2325" y="914"/>
                    <a:pt x="2327" y="913"/>
                    <a:pt x="2329" y="913"/>
                  </a:cubicBezTo>
                  <a:cubicBezTo>
                    <a:pt x="2332" y="912"/>
                    <a:pt x="2334" y="913"/>
                    <a:pt x="2336" y="915"/>
                  </a:cubicBezTo>
                  <a:lnTo>
                    <a:pt x="2343" y="921"/>
                  </a:lnTo>
                  <a:lnTo>
                    <a:pt x="2359" y="936"/>
                  </a:lnTo>
                  <a:lnTo>
                    <a:pt x="2374" y="950"/>
                  </a:lnTo>
                  <a:lnTo>
                    <a:pt x="2381" y="957"/>
                  </a:lnTo>
                  <a:cubicBezTo>
                    <a:pt x="2382" y="958"/>
                    <a:pt x="2383" y="959"/>
                    <a:pt x="2383" y="961"/>
                  </a:cubicBezTo>
                  <a:lnTo>
                    <a:pt x="2384" y="965"/>
                  </a:lnTo>
                  <a:lnTo>
                    <a:pt x="2387" y="977"/>
                  </a:lnTo>
                  <a:lnTo>
                    <a:pt x="2395" y="1013"/>
                  </a:lnTo>
                  <a:lnTo>
                    <a:pt x="2402" y="1049"/>
                  </a:lnTo>
                  <a:lnTo>
                    <a:pt x="2405" y="1061"/>
                  </a:lnTo>
                  <a:lnTo>
                    <a:pt x="2406" y="1065"/>
                  </a:lnTo>
                  <a:cubicBezTo>
                    <a:pt x="2407" y="1067"/>
                    <a:pt x="2406" y="1069"/>
                    <a:pt x="2405" y="1071"/>
                  </a:cubicBezTo>
                  <a:lnTo>
                    <a:pt x="2403" y="1074"/>
                  </a:lnTo>
                  <a:lnTo>
                    <a:pt x="2398" y="1082"/>
                  </a:lnTo>
                  <a:lnTo>
                    <a:pt x="2382" y="1106"/>
                  </a:lnTo>
                  <a:lnTo>
                    <a:pt x="2366" y="1128"/>
                  </a:lnTo>
                  <a:lnTo>
                    <a:pt x="2361" y="1135"/>
                  </a:lnTo>
                  <a:cubicBezTo>
                    <a:pt x="2361" y="1135"/>
                    <a:pt x="2360" y="1136"/>
                    <a:pt x="2360" y="1136"/>
                  </a:cubicBezTo>
                  <a:lnTo>
                    <a:pt x="2358" y="1138"/>
                  </a:lnTo>
                  <a:lnTo>
                    <a:pt x="2357" y="1126"/>
                  </a:lnTo>
                  <a:lnTo>
                    <a:pt x="2360" y="1128"/>
                  </a:lnTo>
                  <a:lnTo>
                    <a:pt x="2356" y="1127"/>
                  </a:lnTo>
                  <a:lnTo>
                    <a:pt x="2364" y="1127"/>
                  </a:lnTo>
                  <a:lnTo>
                    <a:pt x="2387" y="1129"/>
                  </a:lnTo>
                  <a:lnTo>
                    <a:pt x="2410" y="1130"/>
                  </a:lnTo>
                  <a:lnTo>
                    <a:pt x="2408" y="1131"/>
                  </a:lnTo>
                  <a:lnTo>
                    <a:pt x="2416" y="1130"/>
                  </a:lnTo>
                  <a:lnTo>
                    <a:pt x="2415" y="1130"/>
                  </a:lnTo>
                  <a:lnTo>
                    <a:pt x="2418" y="1129"/>
                  </a:lnTo>
                  <a:cubicBezTo>
                    <a:pt x="2421" y="1128"/>
                    <a:pt x="2424" y="1129"/>
                    <a:pt x="2426" y="1130"/>
                  </a:cubicBezTo>
                  <a:cubicBezTo>
                    <a:pt x="2428" y="1132"/>
                    <a:pt x="2429" y="1135"/>
                    <a:pt x="2428" y="1138"/>
                  </a:cubicBezTo>
                  <a:lnTo>
                    <a:pt x="2427" y="1143"/>
                  </a:lnTo>
                  <a:cubicBezTo>
                    <a:pt x="2427" y="1144"/>
                    <a:pt x="2427" y="1144"/>
                    <a:pt x="2427" y="1144"/>
                  </a:cubicBezTo>
                  <a:lnTo>
                    <a:pt x="2423" y="1154"/>
                  </a:lnTo>
                  <a:lnTo>
                    <a:pt x="2412" y="1183"/>
                  </a:lnTo>
                  <a:lnTo>
                    <a:pt x="2401" y="1211"/>
                  </a:lnTo>
                  <a:lnTo>
                    <a:pt x="2397" y="1221"/>
                  </a:lnTo>
                  <a:lnTo>
                    <a:pt x="2396" y="1224"/>
                  </a:lnTo>
                  <a:lnTo>
                    <a:pt x="2396" y="1218"/>
                  </a:lnTo>
                  <a:lnTo>
                    <a:pt x="2398" y="1223"/>
                  </a:lnTo>
                  <a:lnTo>
                    <a:pt x="2403" y="1235"/>
                  </a:lnTo>
                  <a:lnTo>
                    <a:pt x="2408" y="1246"/>
                  </a:lnTo>
                  <a:lnTo>
                    <a:pt x="2410" y="1251"/>
                  </a:lnTo>
                  <a:lnTo>
                    <a:pt x="2404" y="1247"/>
                  </a:lnTo>
                  <a:lnTo>
                    <a:pt x="2480" y="1257"/>
                  </a:lnTo>
                  <a:lnTo>
                    <a:pt x="2475" y="1257"/>
                  </a:lnTo>
                  <a:lnTo>
                    <a:pt x="2479" y="1255"/>
                  </a:lnTo>
                  <a:lnTo>
                    <a:pt x="2489" y="1250"/>
                  </a:lnTo>
                  <a:lnTo>
                    <a:pt x="2521" y="1228"/>
                  </a:lnTo>
                  <a:lnTo>
                    <a:pt x="2552" y="1204"/>
                  </a:lnTo>
                  <a:lnTo>
                    <a:pt x="2563" y="1196"/>
                  </a:lnTo>
                  <a:lnTo>
                    <a:pt x="2562" y="1197"/>
                  </a:lnTo>
                  <a:lnTo>
                    <a:pt x="2566" y="1193"/>
                  </a:lnTo>
                  <a:lnTo>
                    <a:pt x="2566" y="1204"/>
                  </a:lnTo>
                  <a:lnTo>
                    <a:pt x="2564" y="1202"/>
                  </a:lnTo>
                  <a:cubicBezTo>
                    <a:pt x="2563" y="1202"/>
                    <a:pt x="2563" y="1201"/>
                    <a:pt x="2563" y="1201"/>
                  </a:cubicBezTo>
                  <a:lnTo>
                    <a:pt x="2558" y="1194"/>
                  </a:lnTo>
                  <a:lnTo>
                    <a:pt x="2543" y="1172"/>
                  </a:lnTo>
                  <a:lnTo>
                    <a:pt x="2528" y="1148"/>
                  </a:lnTo>
                  <a:lnTo>
                    <a:pt x="2523" y="1140"/>
                  </a:lnTo>
                  <a:lnTo>
                    <a:pt x="2521" y="1137"/>
                  </a:lnTo>
                  <a:cubicBezTo>
                    <a:pt x="2519" y="1135"/>
                    <a:pt x="2519" y="1132"/>
                    <a:pt x="2520" y="1129"/>
                  </a:cubicBezTo>
                  <a:lnTo>
                    <a:pt x="2522" y="1124"/>
                  </a:lnTo>
                  <a:cubicBezTo>
                    <a:pt x="2522" y="1124"/>
                    <a:pt x="2522" y="1124"/>
                    <a:pt x="2523" y="1123"/>
                  </a:cubicBezTo>
                  <a:lnTo>
                    <a:pt x="2529" y="1112"/>
                  </a:lnTo>
                  <a:lnTo>
                    <a:pt x="2549" y="1074"/>
                  </a:lnTo>
                  <a:lnTo>
                    <a:pt x="2569" y="1035"/>
                  </a:lnTo>
                  <a:lnTo>
                    <a:pt x="2576" y="1022"/>
                  </a:lnTo>
                  <a:lnTo>
                    <a:pt x="2576" y="1023"/>
                  </a:lnTo>
                  <a:lnTo>
                    <a:pt x="2578" y="1017"/>
                  </a:lnTo>
                  <a:cubicBezTo>
                    <a:pt x="2579" y="1013"/>
                    <a:pt x="2583" y="1011"/>
                    <a:pt x="2587" y="1012"/>
                  </a:cubicBezTo>
                  <a:lnTo>
                    <a:pt x="2591" y="1012"/>
                  </a:lnTo>
                  <a:lnTo>
                    <a:pt x="2604" y="1013"/>
                  </a:lnTo>
                  <a:lnTo>
                    <a:pt x="2641" y="1014"/>
                  </a:lnTo>
                  <a:lnTo>
                    <a:pt x="2680" y="1013"/>
                  </a:lnTo>
                  <a:lnTo>
                    <a:pt x="2691" y="1013"/>
                  </a:lnTo>
                  <a:lnTo>
                    <a:pt x="2696" y="1012"/>
                  </a:lnTo>
                  <a:lnTo>
                    <a:pt x="2690" y="1016"/>
                  </a:lnTo>
                  <a:lnTo>
                    <a:pt x="2691" y="1014"/>
                  </a:lnTo>
                  <a:lnTo>
                    <a:pt x="2695" y="1006"/>
                  </a:lnTo>
                  <a:lnTo>
                    <a:pt x="2706" y="981"/>
                  </a:lnTo>
                  <a:lnTo>
                    <a:pt x="2716" y="952"/>
                  </a:lnTo>
                  <a:lnTo>
                    <a:pt x="2720" y="944"/>
                  </a:lnTo>
                  <a:lnTo>
                    <a:pt x="2721" y="941"/>
                  </a:lnTo>
                  <a:lnTo>
                    <a:pt x="2727" y="951"/>
                  </a:lnTo>
                  <a:lnTo>
                    <a:pt x="2722" y="950"/>
                  </a:lnTo>
                  <a:lnTo>
                    <a:pt x="2710" y="948"/>
                  </a:lnTo>
                  <a:lnTo>
                    <a:pt x="2672" y="942"/>
                  </a:lnTo>
                  <a:lnTo>
                    <a:pt x="2633" y="936"/>
                  </a:lnTo>
                  <a:lnTo>
                    <a:pt x="2621" y="934"/>
                  </a:lnTo>
                  <a:lnTo>
                    <a:pt x="2616" y="933"/>
                  </a:lnTo>
                  <a:cubicBezTo>
                    <a:pt x="2613" y="933"/>
                    <a:pt x="2611" y="931"/>
                    <a:pt x="2610" y="928"/>
                  </a:cubicBezTo>
                  <a:lnTo>
                    <a:pt x="2608" y="923"/>
                  </a:lnTo>
                  <a:lnTo>
                    <a:pt x="2605" y="911"/>
                  </a:lnTo>
                  <a:lnTo>
                    <a:pt x="2602" y="900"/>
                  </a:lnTo>
                  <a:lnTo>
                    <a:pt x="2600" y="895"/>
                  </a:lnTo>
                  <a:lnTo>
                    <a:pt x="2601" y="897"/>
                  </a:lnTo>
                  <a:lnTo>
                    <a:pt x="2595" y="889"/>
                  </a:lnTo>
                  <a:lnTo>
                    <a:pt x="2582" y="871"/>
                  </a:lnTo>
                  <a:lnTo>
                    <a:pt x="2568" y="852"/>
                  </a:lnTo>
                  <a:lnTo>
                    <a:pt x="2562" y="844"/>
                  </a:lnTo>
                  <a:cubicBezTo>
                    <a:pt x="2561" y="843"/>
                    <a:pt x="2560" y="840"/>
                    <a:pt x="2561" y="838"/>
                  </a:cubicBezTo>
                  <a:cubicBezTo>
                    <a:pt x="2561" y="836"/>
                    <a:pt x="2562" y="834"/>
                    <a:pt x="2564" y="833"/>
                  </a:cubicBezTo>
                  <a:lnTo>
                    <a:pt x="2567" y="831"/>
                  </a:lnTo>
                  <a:lnTo>
                    <a:pt x="2577" y="825"/>
                  </a:lnTo>
                  <a:lnTo>
                    <a:pt x="2604" y="808"/>
                  </a:lnTo>
                  <a:lnTo>
                    <a:pt x="2632" y="790"/>
                  </a:lnTo>
                  <a:lnTo>
                    <a:pt x="2641" y="784"/>
                  </a:lnTo>
                  <a:lnTo>
                    <a:pt x="2644" y="782"/>
                  </a:lnTo>
                  <a:lnTo>
                    <a:pt x="2644" y="795"/>
                  </a:lnTo>
                  <a:lnTo>
                    <a:pt x="2641" y="793"/>
                  </a:lnTo>
                  <a:lnTo>
                    <a:pt x="2632" y="787"/>
                  </a:lnTo>
                  <a:lnTo>
                    <a:pt x="2604" y="769"/>
                  </a:lnTo>
                  <a:lnTo>
                    <a:pt x="2577" y="750"/>
                  </a:lnTo>
                  <a:lnTo>
                    <a:pt x="2567" y="743"/>
                  </a:lnTo>
                  <a:cubicBezTo>
                    <a:pt x="2566" y="743"/>
                    <a:pt x="2566" y="742"/>
                    <a:pt x="2565" y="741"/>
                  </a:cubicBezTo>
                  <a:lnTo>
                    <a:pt x="2562" y="737"/>
                  </a:lnTo>
                  <a:cubicBezTo>
                    <a:pt x="2561" y="735"/>
                    <a:pt x="2560" y="733"/>
                    <a:pt x="2561" y="730"/>
                  </a:cubicBezTo>
                  <a:cubicBezTo>
                    <a:pt x="2562" y="728"/>
                    <a:pt x="2563" y="726"/>
                    <a:pt x="2566" y="725"/>
                  </a:cubicBezTo>
                  <a:lnTo>
                    <a:pt x="2569" y="724"/>
                  </a:lnTo>
                  <a:lnTo>
                    <a:pt x="2567" y="725"/>
                  </a:lnTo>
                  <a:lnTo>
                    <a:pt x="2577" y="719"/>
                  </a:lnTo>
                  <a:lnTo>
                    <a:pt x="2604" y="700"/>
                  </a:lnTo>
                  <a:lnTo>
                    <a:pt x="2632" y="679"/>
                  </a:lnTo>
                  <a:lnTo>
                    <a:pt x="2641" y="673"/>
                  </a:lnTo>
                  <a:lnTo>
                    <a:pt x="2640" y="674"/>
                  </a:lnTo>
                  <a:lnTo>
                    <a:pt x="2643" y="671"/>
                  </a:lnTo>
                  <a:lnTo>
                    <a:pt x="2641" y="677"/>
                  </a:lnTo>
                  <a:lnTo>
                    <a:pt x="2627" y="550"/>
                  </a:lnTo>
                  <a:lnTo>
                    <a:pt x="2627" y="553"/>
                  </a:lnTo>
                  <a:lnTo>
                    <a:pt x="2578" y="459"/>
                  </a:lnTo>
                  <a:cubicBezTo>
                    <a:pt x="2577" y="457"/>
                    <a:pt x="2577" y="455"/>
                    <a:pt x="2578" y="453"/>
                  </a:cubicBezTo>
                  <a:lnTo>
                    <a:pt x="2632" y="302"/>
                  </a:lnTo>
                  <a:lnTo>
                    <a:pt x="2635" y="311"/>
                  </a:lnTo>
                  <a:lnTo>
                    <a:pt x="2514" y="222"/>
                  </a:lnTo>
                  <a:lnTo>
                    <a:pt x="2520" y="223"/>
                  </a:lnTo>
                  <a:lnTo>
                    <a:pt x="2310" y="251"/>
                  </a:lnTo>
                  <a:cubicBezTo>
                    <a:pt x="2306" y="252"/>
                    <a:pt x="2303" y="250"/>
                    <a:pt x="2301" y="247"/>
                  </a:cubicBezTo>
                  <a:lnTo>
                    <a:pt x="2256" y="163"/>
                  </a:lnTo>
                  <a:lnTo>
                    <a:pt x="2265" y="167"/>
                  </a:lnTo>
                  <a:lnTo>
                    <a:pt x="2091" y="195"/>
                  </a:lnTo>
                  <a:lnTo>
                    <a:pt x="2097" y="189"/>
                  </a:lnTo>
                  <a:lnTo>
                    <a:pt x="2079" y="288"/>
                  </a:lnTo>
                  <a:cubicBezTo>
                    <a:pt x="2079" y="290"/>
                    <a:pt x="2077" y="293"/>
                    <a:pt x="2075" y="294"/>
                  </a:cubicBezTo>
                  <a:cubicBezTo>
                    <a:pt x="2073" y="295"/>
                    <a:pt x="2070" y="295"/>
                    <a:pt x="2068" y="293"/>
                  </a:cubicBezTo>
                  <a:lnTo>
                    <a:pt x="1916" y="207"/>
                  </a:lnTo>
                  <a:lnTo>
                    <a:pt x="1925" y="207"/>
                  </a:lnTo>
                  <a:lnTo>
                    <a:pt x="1827" y="288"/>
                  </a:lnTo>
                  <a:cubicBezTo>
                    <a:pt x="1825" y="289"/>
                    <a:pt x="1823" y="290"/>
                    <a:pt x="1821" y="289"/>
                  </a:cubicBezTo>
                  <a:lnTo>
                    <a:pt x="1628" y="284"/>
                  </a:lnTo>
                  <a:cubicBezTo>
                    <a:pt x="1624" y="284"/>
                    <a:pt x="1621" y="281"/>
                    <a:pt x="1620" y="277"/>
                  </a:cubicBezTo>
                  <a:lnTo>
                    <a:pt x="1606" y="127"/>
                  </a:lnTo>
                  <a:lnTo>
                    <a:pt x="1617" y="134"/>
                  </a:lnTo>
                  <a:lnTo>
                    <a:pt x="1359" y="238"/>
                  </a:lnTo>
                  <a:lnTo>
                    <a:pt x="1364" y="234"/>
                  </a:lnTo>
                  <a:lnTo>
                    <a:pt x="1323" y="327"/>
                  </a:lnTo>
                  <a:cubicBezTo>
                    <a:pt x="1322" y="329"/>
                    <a:pt x="1321" y="330"/>
                    <a:pt x="1319" y="331"/>
                  </a:cubicBezTo>
                  <a:lnTo>
                    <a:pt x="1180" y="392"/>
                  </a:lnTo>
                  <a:cubicBezTo>
                    <a:pt x="1177" y="393"/>
                    <a:pt x="1174" y="393"/>
                    <a:pt x="1172" y="391"/>
                  </a:cubicBezTo>
                  <a:cubicBezTo>
                    <a:pt x="1170" y="390"/>
                    <a:pt x="1169" y="387"/>
                    <a:pt x="1168" y="385"/>
                  </a:cubicBezTo>
                  <a:lnTo>
                    <a:pt x="1164" y="300"/>
                  </a:lnTo>
                  <a:lnTo>
                    <a:pt x="1166" y="304"/>
                  </a:lnTo>
                  <a:lnTo>
                    <a:pt x="1099" y="220"/>
                  </a:lnTo>
                  <a:lnTo>
                    <a:pt x="1107" y="223"/>
                  </a:lnTo>
                  <a:lnTo>
                    <a:pt x="869" y="256"/>
                  </a:lnTo>
                  <a:cubicBezTo>
                    <a:pt x="865" y="257"/>
                    <a:pt x="861" y="255"/>
                    <a:pt x="860" y="251"/>
                  </a:cubicBezTo>
                  <a:lnTo>
                    <a:pt x="816" y="139"/>
                  </a:lnTo>
                  <a:lnTo>
                    <a:pt x="824" y="144"/>
                  </a:lnTo>
                  <a:lnTo>
                    <a:pt x="698" y="157"/>
                  </a:lnTo>
                  <a:cubicBezTo>
                    <a:pt x="694" y="158"/>
                    <a:pt x="690" y="155"/>
                    <a:pt x="690" y="151"/>
                  </a:cubicBezTo>
                  <a:lnTo>
                    <a:pt x="663" y="10"/>
                  </a:lnTo>
                  <a:lnTo>
                    <a:pt x="675" y="15"/>
                  </a:lnTo>
                  <a:lnTo>
                    <a:pt x="614" y="57"/>
                  </a:lnTo>
                  <a:cubicBezTo>
                    <a:pt x="612" y="58"/>
                    <a:pt x="610" y="59"/>
                    <a:pt x="608" y="58"/>
                  </a:cubicBezTo>
                  <a:cubicBezTo>
                    <a:pt x="606" y="58"/>
                    <a:pt x="604" y="57"/>
                    <a:pt x="603" y="55"/>
                  </a:cubicBezTo>
                  <a:lnTo>
                    <a:pt x="580" y="18"/>
                  </a:lnTo>
                  <a:lnTo>
                    <a:pt x="591" y="20"/>
                  </a:lnTo>
                  <a:lnTo>
                    <a:pt x="560" y="44"/>
                  </a:lnTo>
                  <a:cubicBezTo>
                    <a:pt x="559" y="45"/>
                    <a:pt x="557" y="46"/>
                    <a:pt x="555" y="45"/>
                  </a:cubicBezTo>
                  <a:lnTo>
                    <a:pt x="412" y="40"/>
                  </a:lnTo>
                  <a:lnTo>
                    <a:pt x="420" y="32"/>
                  </a:lnTo>
                  <a:lnTo>
                    <a:pt x="424" y="111"/>
                  </a:lnTo>
                  <a:lnTo>
                    <a:pt x="419" y="104"/>
                  </a:lnTo>
                  <a:lnTo>
                    <a:pt x="522" y="132"/>
                  </a:lnTo>
                  <a:cubicBezTo>
                    <a:pt x="524" y="133"/>
                    <a:pt x="527" y="135"/>
                    <a:pt x="527" y="138"/>
                  </a:cubicBezTo>
                  <a:cubicBezTo>
                    <a:pt x="528" y="141"/>
                    <a:pt x="527" y="144"/>
                    <a:pt x="525" y="146"/>
                  </a:cubicBezTo>
                  <a:lnTo>
                    <a:pt x="454" y="204"/>
                  </a:lnTo>
                  <a:lnTo>
                    <a:pt x="456" y="195"/>
                  </a:lnTo>
                  <a:lnTo>
                    <a:pt x="469" y="236"/>
                  </a:lnTo>
                  <a:cubicBezTo>
                    <a:pt x="470" y="239"/>
                    <a:pt x="469" y="241"/>
                    <a:pt x="468" y="243"/>
                  </a:cubicBezTo>
                  <a:cubicBezTo>
                    <a:pt x="466" y="246"/>
                    <a:pt x="463" y="247"/>
                    <a:pt x="461" y="246"/>
                  </a:cubicBezTo>
                  <a:lnTo>
                    <a:pt x="371" y="238"/>
                  </a:lnTo>
                  <a:lnTo>
                    <a:pt x="379" y="231"/>
                  </a:lnTo>
                  <a:lnTo>
                    <a:pt x="371" y="328"/>
                  </a:lnTo>
                  <a:lnTo>
                    <a:pt x="369" y="322"/>
                  </a:lnTo>
                  <a:lnTo>
                    <a:pt x="457" y="403"/>
                  </a:lnTo>
                  <a:cubicBezTo>
                    <a:pt x="460" y="405"/>
                    <a:pt x="460" y="410"/>
                    <a:pt x="458" y="413"/>
                  </a:cubicBezTo>
                  <a:lnTo>
                    <a:pt x="397" y="507"/>
                  </a:lnTo>
                  <a:cubicBezTo>
                    <a:pt x="395" y="510"/>
                    <a:pt x="390" y="512"/>
                    <a:pt x="386" y="509"/>
                  </a:cubicBezTo>
                  <a:lnTo>
                    <a:pt x="269" y="438"/>
                  </a:lnTo>
                  <a:lnTo>
                    <a:pt x="281" y="430"/>
                  </a:lnTo>
                  <a:lnTo>
                    <a:pt x="282" y="439"/>
                  </a:lnTo>
                  <a:lnTo>
                    <a:pt x="284" y="459"/>
                  </a:lnTo>
                  <a:lnTo>
                    <a:pt x="286" y="487"/>
                  </a:lnTo>
                  <a:lnTo>
                    <a:pt x="290" y="520"/>
                  </a:lnTo>
                  <a:lnTo>
                    <a:pt x="293" y="552"/>
                  </a:lnTo>
                  <a:lnTo>
                    <a:pt x="295" y="580"/>
                  </a:lnTo>
                  <a:lnTo>
                    <a:pt x="297" y="598"/>
                  </a:lnTo>
                  <a:lnTo>
                    <a:pt x="298" y="604"/>
                  </a:lnTo>
                  <a:cubicBezTo>
                    <a:pt x="299" y="608"/>
                    <a:pt x="297" y="612"/>
                    <a:pt x="293" y="613"/>
                  </a:cubicBezTo>
                  <a:lnTo>
                    <a:pt x="288" y="615"/>
                  </a:lnTo>
                  <a:cubicBezTo>
                    <a:pt x="288" y="615"/>
                    <a:pt x="287" y="615"/>
                    <a:pt x="287" y="615"/>
                  </a:cubicBezTo>
                  <a:lnTo>
                    <a:pt x="272" y="617"/>
                  </a:lnTo>
                  <a:lnTo>
                    <a:pt x="229" y="622"/>
                  </a:lnTo>
                  <a:lnTo>
                    <a:pt x="187" y="626"/>
                  </a:lnTo>
                  <a:lnTo>
                    <a:pt x="173" y="628"/>
                  </a:lnTo>
                  <a:cubicBezTo>
                    <a:pt x="172" y="628"/>
                    <a:pt x="172" y="628"/>
                    <a:pt x="171" y="628"/>
                  </a:cubicBezTo>
                  <a:lnTo>
                    <a:pt x="166" y="628"/>
                  </a:lnTo>
                  <a:cubicBezTo>
                    <a:pt x="164" y="628"/>
                    <a:pt x="161" y="627"/>
                    <a:pt x="160" y="625"/>
                  </a:cubicBezTo>
                  <a:lnTo>
                    <a:pt x="128" y="572"/>
                  </a:lnTo>
                  <a:lnTo>
                    <a:pt x="137" y="575"/>
                  </a:lnTo>
                  <a:lnTo>
                    <a:pt x="52" y="608"/>
                  </a:lnTo>
                  <a:lnTo>
                    <a:pt x="57" y="604"/>
                  </a:lnTo>
                  <a:lnTo>
                    <a:pt x="16" y="6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Freeform 56"/>
            <p:cNvSpPr>
              <a:spLocks noEditPoints="1"/>
            </p:cNvSpPr>
            <p:nvPr/>
          </p:nvSpPr>
          <p:spPr bwMode="auto">
            <a:xfrm>
              <a:off x="3438526" y="3609975"/>
              <a:ext cx="1768475" cy="1217612"/>
            </a:xfrm>
            <a:custGeom>
              <a:avLst/>
              <a:gdLst>
                <a:gd name="T0" fmla="*/ 274 w 2737"/>
                <a:gd name="T1" fmla="*/ 521 h 2270"/>
                <a:gd name="T2" fmla="*/ 443 w 2737"/>
                <a:gd name="T3" fmla="*/ 191 h 2270"/>
                <a:gd name="T4" fmla="*/ 697 w 2737"/>
                <a:gd name="T5" fmla="*/ 142 h 2270"/>
                <a:gd name="T6" fmla="*/ 1629 w 2737"/>
                <a:gd name="T7" fmla="*/ 268 h 2270"/>
                <a:gd name="T8" fmla="*/ 2642 w 2737"/>
                <a:gd name="T9" fmla="*/ 546 h 2270"/>
                <a:gd name="T10" fmla="*/ 2653 w 2737"/>
                <a:gd name="T11" fmla="*/ 782 h 2270"/>
                <a:gd name="T12" fmla="*/ 2619 w 2737"/>
                <a:gd name="T13" fmla="*/ 918 h 2270"/>
                <a:gd name="T14" fmla="*/ 2603 w 2737"/>
                <a:gd name="T15" fmla="*/ 1029 h 2270"/>
                <a:gd name="T16" fmla="*/ 2577 w 2737"/>
                <a:gd name="T17" fmla="*/ 1193 h 2270"/>
                <a:gd name="T18" fmla="*/ 2397 w 2737"/>
                <a:gd name="T19" fmla="*/ 1178 h 2270"/>
                <a:gd name="T20" fmla="*/ 2353 w 2737"/>
                <a:gd name="T21" fmla="*/ 1119 h 2270"/>
                <a:gd name="T22" fmla="*/ 2320 w 2737"/>
                <a:gd name="T23" fmla="*/ 954 h 2270"/>
                <a:gd name="T24" fmla="*/ 2102 w 2737"/>
                <a:gd name="T25" fmla="*/ 946 h 2270"/>
                <a:gd name="T26" fmla="*/ 1934 w 2737"/>
                <a:gd name="T27" fmla="*/ 872 h 2270"/>
                <a:gd name="T28" fmla="*/ 1820 w 2737"/>
                <a:gd name="T29" fmla="*/ 1008 h 2270"/>
                <a:gd name="T30" fmla="*/ 1682 w 2737"/>
                <a:gd name="T31" fmla="*/ 1091 h 2270"/>
                <a:gd name="T32" fmla="*/ 1631 w 2737"/>
                <a:gd name="T33" fmla="*/ 1316 h 2270"/>
                <a:gd name="T34" fmla="*/ 1514 w 2737"/>
                <a:gd name="T35" fmla="*/ 1289 h 2270"/>
                <a:gd name="T36" fmla="*/ 1304 w 2737"/>
                <a:gd name="T37" fmla="*/ 1584 h 2270"/>
                <a:gd name="T38" fmla="*/ 1169 w 2737"/>
                <a:gd name="T39" fmla="*/ 1642 h 2270"/>
                <a:gd name="T40" fmla="*/ 1007 w 2737"/>
                <a:gd name="T41" fmla="*/ 1692 h 2270"/>
                <a:gd name="T42" fmla="*/ 938 w 2737"/>
                <a:gd name="T43" fmla="*/ 1807 h 2270"/>
                <a:gd name="T44" fmla="*/ 761 w 2737"/>
                <a:gd name="T45" fmla="*/ 1812 h 2270"/>
                <a:gd name="T46" fmla="*/ 660 w 2737"/>
                <a:gd name="T47" fmla="*/ 1915 h 2270"/>
                <a:gd name="T48" fmla="*/ 585 w 2737"/>
                <a:gd name="T49" fmla="*/ 2108 h 2270"/>
                <a:gd name="T50" fmla="*/ 381 w 2737"/>
                <a:gd name="T51" fmla="*/ 2269 h 2270"/>
                <a:gd name="T52" fmla="*/ 159 w 2737"/>
                <a:gd name="T53" fmla="*/ 1975 h 2270"/>
                <a:gd name="T54" fmla="*/ 94 w 2737"/>
                <a:gd name="T55" fmla="*/ 1497 h 2270"/>
                <a:gd name="T56" fmla="*/ 94 w 2737"/>
                <a:gd name="T57" fmla="*/ 1055 h 2270"/>
                <a:gd name="T58" fmla="*/ 24 w 2737"/>
                <a:gd name="T59" fmla="*/ 893 h 2270"/>
                <a:gd name="T60" fmla="*/ 43 w 2737"/>
                <a:gd name="T61" fmla="*/ 934 h 2270"/>
                <a:gd name="T62" fmla="*/ 110 w 2737"/>
                <a:gd name="T63" fmla="*/ 1075 h 2270"/>
                <a:gd name="T64" fmla="*/ 150 w 2737"/>
                <a:gd name="T65" fmla="*/ 1727 h 2270"/>
                <a:gd name="T66" fmla="*/ 222 w 2737"/>
                <a:gd name="T67" fmla="*/ 2097 h 2270"/>
                <a:gd name="T68" fmla="*/ 462 w 2737"/>
                <a:gd name="T69" fmla="*/ 2244 h 2270"/>
                <a:gd name="T70" fmla="*/ 567 w 2737"/>
                <a:gd name="T71" fmla="*/ 2103 h 2270"/>
                <a:gd name="T72" fmla="*/ 681 w 2737"/>
                <a:gd name="T73" fmla="*/ 1903 h 2270"/>
                <a:gd name="T74" fmla="*/ 776 w 2737"/>
                <a:gd name="T75" fmla="*/ 1826 h 2270"/>
                <a:gd name="T76" fmla="*/ 922 w 2737"/>
                <a:gd name="T77" fmla="*/ 1768 h 2270"/>
                <a:gd name="T78" fmla="*/ 1022 w 2737"/>
                <a:gd name="T79" fmla="*/ 1685 h 2270"/>
                <a:gd name="T80" fmla="*/ 1154 w 2737"/>
                <a:gd name="T81" fmla="*/ 1636 h 2270"/>
                <a:gd name="T82" fmla="*/ 1287 w 2737"/>
                <a:gd name="T83" fmla="*/ 1578 h 2270"/>
                <a:gd name="T84" fmla="*/ 1515 w 2737"/>
                <a:gd name="T85" fmla="*/ 1283 h 2270"/>
                <a:gd name="T86" fmla="*/ 1598 w 2737"/>
                <a:gd name="T87" fmla="*/ 1322 h 2270"/>
                <a:gd name="T88" fmla="*/ 1670 w 2737"/>
                <a:gd name="T89" fmla="*/ 1087 h 2270"/>
                <a:gd name="T90" fmla="*/ 1801 w 2737"/>
                <a:gd name="T91" fmla="*/ 1004 h 2270"/>
                <a:gd name="T92" fmla="*/ 1919 w 2737"/>
                <a:gd name="T93" fmla="*/ 847 h 2270"/>
                <a:gd name="T94" fmla="*/ 2079 w 2737"/>
                <a:gd name="T95" fmla="*/ 930 h 2270"/>
                <a:gd name="T96" fmla="*/ 2290 w 2737"/>
                <a:gd name="T97" fmla="*/ 972 h 2270"/>
                <a:gd name="T98" fmla="*/ 2403 w 2737"/>
                <a:gd name="T99" fmla="*/ 1074 h 2270"/>
                <a:gd name="T100" fmla="*/ 2427 w 2737"/>
                <a:gd name="T101" fmla="*/ 1143 h 2270"/>
                <a:gd name="T102" fmla="*/ 2563 w 2737"/>
                <a:gd name="T103" fmla="*/ 1196 h 2270"/>
                <a:gd name="T104" fmla="*/ 2578 w 2737"/>
                <a:gd name="T105" fmla="*/ 1017 h 2270"/>
                <a:gd name="T106" fmla="*/ 2633 w 2737"/>
                <a:gd name="T107" fmla="*/ 936 h 2270"/>
                <a:gd name="T108" fmla="*/ 2641 w 2737"/>
                <a:gd name="T109" fmla="*/ 784 h 2270"/>
                <a:gd name="T110" fmla="*/ 2643 w 2737"/>
                <a:gd name="T111" fmla="*/ 671 h 2270"/>
                <a:gd name="T112" fmla="*/ 1916 w 2737"/>
                <a:gd name="T113" fmla="*/ 207 h 2270"/>
                <a:gd name="T114" fmla="*/ 869 w 2737"/>
                <a:gd name="T115" fmla="*/ 256 h 2270"/>
                <a:gd name="T116" fmla="*/ 522 w 2737"/>
                <a:gd name="T117" fmla="*/ 132 h 2270"/>
                <a:gd name="T118" fmla="*/ 284 w 2737"/>
                <a:gd name="T119" fmla="*/ 459 h 2270"/>
                <a:gd name="T120" fmla="*/ 52 w 2737"/>
                <a:gd name="T121" fmla="*/ 608 h 2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37"/>
                <a:gd name="T184" fmla="*/ 0 h 2270"/>
                <a:gd name="T185" fmla="*/ 2737 w 2737"/>
                <a:gd name="T186" fmla="*/ 2270 h 22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37" h="2270">
                  <a:moveTo>
                    <a:pt x="42" y="597"/>
                  </a:moveTo>
                  <a:cubicBezTo>
                    <a:pt x="43" y="595"/>
                    <a:pt x="45" y="594"/>
                    <a:pt x="47" y="593"/>
                  </a:cubicBezTo>
                  <a:lnTo>
                    <a:pt x="132" y="560"/>
                  </a:lnTo>
                  <a:cubicBezTo>
                    <a:pt x="135" y="559"/>
                    <a:pt x="139" y="560"/>
                    <a:pt x="141" y="563"/>
                  </a:cubicBezTo>
                  <a:lnTo>
                    <a:pt x="173" y="616"/>
                  </a:lnTo>
                  <a:lnTo>
                    <a:pt x="166" y="612"/>
                  </a:lnTo>
                  <a:lnTo>
                    <a:pt x="171" y="612"/>
                  </a:lnTo>
                  <a:lnTo>
                    <a:pt x="170" y="613"/>
                  </a:lnTo>
                  <a:lnTo>
                    <a:pt x="184" y="611"/>
                  </a:lnTo>
                  <a:lnTo>
                    <a:pt x="228" y="606"/>
                  </a:lnTo>
                  <a:lnTo>
                    <a:pt x="271" y="602"/>
                  </a:lnTo>
                  <a:lnTo>
                    <a:pt x="284" y="600"/>
                  </a:lnTo>
                  <a:lnTo>
                    <a:pt x="282" y="600"/>
                  </a:lnTo>
                  <a:lnTo>
                    <a:pt x="287" y="598"/>
                  </a:lnTo>
                  <a:lnTo>
                    <a:pt x="283" y="607"/>
                  </a:lnTo>
                  <a:lnTo>
                    <a:pt x="282" y="601"/>
                  </a:lnTo>
                  <a:lnTo>
                    <a:pt x="280" y="581"/>
                  </a:lnTo>
                  <a:lnTo>
                    <a:pt x="277" y="553"/>
                  </a:lnTo>
                  <a:lnTo>
                    <a:pt x="274" y="521"/>
                  </a:lnTo>
                  <a:lnTo>
                    <a:pt x="271" y="488"/>
                  </a:lnTo>
                  <a:lnTo>
                    <a:pt x="268" y="460"/>
                  </a:lnTo>
                  <a:lnTo>
                    <a:pt x="266" y="440"/>
                  </a:lnTo>
                  <a:lnTo>
                    <a:pt x="266" y="432"/>
                  </a:lnTo>
                  <a:cubicBezTo>
                    <a:pt x="265" y="429"/>
                    <a:pt x="267" y="426"/>
                    <a:pt x="269" y="425"/>
                  </a:cubicBezTo>
                  <a:cubicBezTo>
                    <a:pt x="272" y="423"/>
                    <a:pt x="275" y="423"/>
                    <a:pt x="278" y="425"/>
                  </a:cubicBezTo>
                  <a:lnTo>
                    <a:pt x="395" y="496"/>
                  </a:lnTo>
                  <a:lnTo>
                    <a:pt x="384" y="498"/>
                  </a:lnTo>
                  <a:lnTo>
                    <a:pt x="445" y="404"/>
                  </a:lnTo>
                  <a:lnTo>
                    <a:pt x="446" y="414"/>
                  </a:lnTo>
                  <a:lnTo>
                    <a:pt x="358" y="333"/>
                  </a:lnTo>
                  <a:cubicBezTo>
                    <a:pt x="356" y="332"/>
                    <a:pt x="355" y="329"/>
                    <a:pt x="355" y="327"/>
                  </a:cubicBezTo>
                  <a:lnTo>
                    <a:pt x="363" y="230"/>
                  </a:lnTo>
                  <a:cubicBezTo>
                    <a:pt x="364" y="228"/>
                    <a:pt x="365" y="226"/>
                    <a:pt x="366" y="224"/>
                  </a:cubicBezTo>
                  <a:cubicBezTo>
                    <a:pt x="368" y="223"/>
                    <a:pt x="370" y="222"/>
                    <a:pt x="372" y="222"/>
                  </a:cubicBezTo>
                  <a:lnTo>
                    <a:pt x="462" y="230"/>
                  </a:lnTo>
                  <a:lnTo>
                    <a:pt x="454" y="241"/>
                  </a:lnTo>
                  <a:lnTo>
                    <a:pt x="441" y="200"/>
                  </a:lnTo>
                  <a:cubicBezTo>
                    <a:pt x="440" y="197"/>
                    <a:pt x="441" y="193"/>
                    <a:pt x="443" y="191"/>
                  </a:cubicBezTo>
                  <a:lnTo>
                    <a:pt x="514" y="133"/>
                  </a:lnTo>
                  <a:lnTo>
                    <a:pt x="517" y="147"/>
                  </a:lnTo>
                  <a:lnTo>
                    <a:pt x="414" y="119"/>
                  </a:lnTo>
                  <a:cubicBezTo>
                    <a:pt x="411" y="118"/>
                    <a:pt x="409" y="115"/>
                    <a:pt x="408" y="112"/>
                  </a:cubicBezTo>
                  <a:lnTo>
                    <a:pt x="404" y="33"/>
                  </a:lnTo>
                  <a:cubicBezTo>
                    <a:pt x="404" y="31"/>
                    <a:pt x="405" y="28"/>
                    <a:pt x="407" y="27"/>
                  </a:cubicBezTo>
                  <a:cubicBezTo>
                    <a:pt x="408" y="25"/>
                    <a:pt x="411" y="24"/>
                    <a:pt x="413" y="24"/>
                  </a:cubicBezTo>
                  <a:lnTo>
                    <a:pt x="556" y="29"/>
                  </a:lnTo>
                  <a:lnTo>
                    <a:pt x="551" y="31"/>
                  </a:lnTo>
                  <a:lnTo>
                    <a:pt x="582" y="7"/>
                  </a:lnTo>
                  <a:cubicBezTo>
                    <a:pt x="583" y="6"/>
                    <a:pt x="586" y="5"/>
                    <a:pt x="588" y="6"/>
                  </a:cubicBezTo>
                  <a:cubicBezTo>
                    <a:pt x="590" y="6"/>
                    <a:pt x="592" y="7"/>
                    <a:pt x="593" y="9"/>
                  </a:cubicBezTo>
                  <a:lnTo>
                    <a:pt x="616" y="46"/>
                  </a:lnTo>
                  <a:lnTo>
                    <a:pt x="605" y="44"/>
                  </a:lnTo>
                  <a:lnTo>
                    <a:pt x="666" y="2"/>
                  </a:lnTo>
                  <a:cubicBezTo>
                    <a:pt x="668" y="0"/>
                    <a:pt x="671" y="0"/>
                    <a:pt x="674" y="1"/>
                  </a:cubicBezTo>
                  <a:cubicBezTo>
                    <a:pt x="676" y="2"/>
                    <a:pt x="678" y="4"/>
                    <a:pt x="678" y="7"/>
                  </a:cubicBezTo>
                  <a:lnTo>
                    <a:pt x="705" y="148"/>
                  </a:lnTo>
                  <a:lnTo>
                    <a:pt x="697" y="142"/>
                  </a:lnTo>
                  <a:lnTo>
                    <a:pt x="823" y="129"/>
                  </a:lnTo>
                  <a:cubicBezTo>
                    <a:pt x="826" y="128"/>
                    <a:pt x="830" y="130"/>
                    <a:pt x="831" y="134"/>
                  </a:cubicBezTo>
                  <a:lnTo>
                    <a:pt x="875" y="246"/>
                  </a:lnTo>
                  <a:lnTo>
                    <a:pt x="866" y="241"/>
                  </a:lnTo>
                  <a:lnTo>
                    <a:pt x="1104" y="208"/>
                  </a:lnTo>
                  <a:cubicBezTo>
                    <a:pt x="1107" y="207"/>
                    <a:pt x="1110" y="208"/>
                    <a:pt x="1112" y="210"/>
                  </a:cubicBezTo>
                  <a:lnTo>
                    <a:pt x="1179" y="294"/>
                  </a:lnTo>
                  <a:cubicBezTo>
                    <a:pt x="1180" y="296"/>
                    <a:pt x="1180" y="297"/>
                    <a:pt x="1180" y="299"/>
                  </a:cubicBezTo>
                  <a:lnTo>
                    <a:pt x="1184" y="384"/>
                  </a:lnTo>
                  <a:lnTo>
                    <a:pt x="1173" y="377"/>
                  </a:lnTo>
                  <a:lnTo>
                    <a:pt x="1312" y="316"/>
                  </a:lnTo>
                  <a:lnTo>
                    <a:pt x="1308" y="320"/>
                  </a:lnTo>
                  <a:lnTo>
                    <a:pt x="1349" y="227"/>
                  </a:lnTo>
                  <a:cubicBezTo>
                    <a:pt x="1350" y="225"/>
                    <a:pt x="1352" y="224"/>
                    <a:pt x="1353" y="223"/>
                  </a:cubicBezTo>
                  <a:lnTo>
                    <a:pt x="1611" y="119"/>
                  </a:lnTo>
                  <a:cubicBezTo>
                    <a:pt x="1614" y="118"/>
                    <a:pt x="1616" y="118"/>
                    <a:pt x="1619" y="120"/>
                  </a:cubicBezTo>
                  <a:cubicBezTo>
                    <a:pt x="1621" y="121"/>
                    <a:pt x="1622" y="123"/>
                    <a:pt x="1622" y="126"/>
                  </a:cubicBezTo>
                  <a:lnTo>
                    <a:pt x="1636" y="276"/>
                  </a:lnTo>
                  <a:lnTo>
                    <a:pt x="1629" y="268"/>
                  </a:lnTo>
                  <a:lnTo>
                    <a:pt x="1822" y="273"/>
                  </a:lnTo>
                  <a:lnTo>
                    <a:pt x="1816" y="275"/>
                  </a:lnTo>
                  <a:lnTo>
                    <a:pt x="1914" y="194"/>
                  </a:lnTo>
                  <a:cubicBezTo>
                    <a:pt x="1917" y="192"/>
                    <a:pt x="1921" y="192"/>
                    <a:pt x="1923" y="193"/>
                  </a:cubicBezTo>
                  <a:lnTo>
                    <a:pt x="2075" y="279"/>
                  </a:lnTo>
                  <a:lnTo>
                    <a:pt x="2064" y="285"/>
                  </a:lnTo>
                  <a:lnTo>
                    <a:pt x="2082" y="186"/>
                  </a:lnTo>
                  <a:cubicBezTo>
                    <a:pt x="2082" y="183"/>
                    <a:pt x="2085" y="180"/>
                    <a:pt x="2088" y="180"/>
                  </a:cubicBezTo>
                  <a:lnTo>
                    <a:pt x="2262" y="152"/>
                  </a:lnTo>
                  <a:cubicBezTo>
                    <a:pt x="2266" y="151"/>
                    <a:pt x="2269" y="153"/>
                    <a:pt x="2271" y="156"/>
                  </a:cubicBezTo>
                  <a:lnTo>
                    <a:pt x="2316" y="240"/>
                  </a:lnTo>
                  <a:lnTo>
                    <a:pt x="2307" y="236"/>
                  </a:lnTo>
                  <a:lnTo>
                    <a:pt x="2517" y="208"/>
                  </a:lnTo>
                  <a:cubicBezTo>
                    <a:pt x="2519" y="207"/>
                    <a:pt x="2522" y="208"/>
                    <a:pt x="2523" y="209"/>
                  </a:cubicBezTo>
                  <a:lnTo>
                    <a:pt x="2644" y="298"/>
                  </a:lnTo>
                  <a:cubicBezTo>
                    <a:pt x="2647" y="300"/>
                    <a:pt x="2648" y="304"/>
                    <a:pt x="2647" y="307"/>
                  </a:cubicBezTo>
                  <a:lnTo>
                    <a:pt x="2593" y="458"/>
                  </a:lnTo>
                  <a:lnTo>
                    <a:pt x="2593" y="452"/>
                  </a:lnTo>
                  <a:lnTo>
                    <a:pt x="2642" y="546"/>
                  </a:lnTo>
                  <a:cubicBezTo>
                    <a:pt x="2642" y="547"/>
                    <a:pt x="2642" y="548"/>
                    <a:pt x="2642" y="549"/>
                  </a:cubicBezTo>
                  <a:lnTo>
                    <a:pt x="2656" y="676"/>
                  </a:lnTo>
                  <a:cubicBezTo>
                    <a:pt x="2657" y="678"/>
                    <a:pt x="2656" y="680"/>
                    <a:pt x="2654" y="682"/>
                  </a:cubicBezTo>
                  <a:lnTo>
                    <a:pt x="2651" y="685"/>
                  </a:lnTo>
                  <a:cubicBezTo>
                    <a:pt x="2651" y="686"/>
                    <a:pt x="2650" y="686"/>
                    <a:pt x="2650" y="686"/>
                  </a:cubicBezTo>
                  <a:lnTo>
                    <a:pt x="2641" y="692"/>
                  </a:lnTo>
                  <a:lnTo>
                    <a:pt x="2613" y="713"/>
                  </a:lnTo>
                  <a:lnTo>
                    <a:pt x="2586" y="732"/>
                  </a:lnTo>
                  <a:lnTo>
                    <a:pt x="2576" y="738"/>
                  </a:lnTo>
                  <a:cubicBezTo>
                    <a:pt x="2575" y="739"/>
                    <a:pt x="2575" y="739"/>
                    <a:pt x="2574" y="739"/>
                  </a:cubicBezTo>
                  <a:lnTo>
                    <a:pt x="2571" y="740"/>
                  </a:lnTo>
                  <a:lnTo>
                    <a:pt x="2575" y="728"/>
                  </a:lnTo>
                  <a:lnTo>
                    <a:pt x="2578" y="732"/>
                  </a:lnTo>
                  <a:lnTo>
                    <a:pt x="2576" y="730"/>
                  </a:lnTo>
                  <a:lnTo>
                    <a:pt x="2586" y="737"/>
                  </a:lnTo>
                  <a:lnTo>
                    <a:pt x="2613" y="756"/>
                  </a:lnTo>
                  <a:lnTo>
                    <a:pt x="2641" y="774"/>
                  </a:lnTo>
                  <a:lnTo>
                    <a:pt x="2650" y="780"/>
                  </a:lnTo>
                  <a:lnTo>
                    <a:pt x="2653" y="782"/>
                  </a:lnTo>
                  <a:cubicBezTo>
                    <a:pt x="2655" y="783"/>
                    <a:pt x="2656" y="786"/>
                    <a:pt x="2656" y="788"/>
                  </a:cubicBezTo>
                  <a:cubicBezTo>
                    <a:pt x="2656" y="791"/>
                    <a:pt x="2655" y="794"/>
                    <a:pt x="2653" y="795"/>
                  </a:cubicBezTo>
                  <a:lnTo>
                    <a:pt x="2650" y="797"/>
                  </a:lnTo>
                  <a:lnTo>
                    <a:pt x="2641" y="803"/>
                  </a:lnTo>
                  <a:lnTo>
                    <a:pt x="2613" y="821"/>
                  </a:lnTo>
                  <a:lnTo>
                    <a:pt x="2586" y="838"/>
                  </a:lnTo>
                  <a:lnTo>
                    <a:pt x="2576" y="844"/>
                  </a:lnTo>
                  <a:lnTo>
                    <a:pt x="2573" y="846"/>
                  </a:lnTo>
                  <a:lnTo>
                    <a:pt x="2575" y="835"/>
                  </a:lnTo>
                  <a:lnTo>
                    <a:pt x="2581" y="843"/>
                  </a:lnTo>
                  <a:lnTo>
                    <a:pt x="2595" y="862"/>
                  </a:lnTo>
                  <a:lnTo>
                    <a:pt x="2608" y="880"/>
                  </a:lnTo>
                  <a:lnTo>
                    <a:pt x="2614" y="888"/>
                  </a:lnTo>
                  <a:cubicBezTo>
                    <a:pt x="2614" y="888"/>
                    <a:pt x="2615" y="889"/>
                    <a:pt x="2615" y="889"/>
                  </a:cubicBezTo>
                  <a:lnTo>
                    <a:pt x="2617" y="894"/>
                  </a:lnTo>
                  <a:lnTo>
                    <a:pt x="2620" y="908"/>
                  </a:lnTo>
                  <a:lnTo>
                    <a:pt x="2623" y="918"/>
                  </a:lnTo>
                  <a:lnTo>
                    <a:pt x="2625" y="922"/>
                  </a:lnTo>
                  <a:lnTo>
                    <a:pt x="2619" y="918"/>
                  </a:lnTo>
                  <a:lnTo>
                    <a:pt x="2624" y="919"/>
                  </a:lnTo>
                  <a:lnTo>
                    <a:pt x="2636" y="921"/>
                  </a:lnTo>
                  <a:lnTo>
                    <a:pt x="2675" y="927"/>
                  </a:lnTo>
                  <a:lnTo>
                    <a:pt x="2713" y="933"/>
                  </a:lnTo>
                  <a:lnTo>
                    <a:pt x="2725" y="935"/>
                  </a:lnTo>
                  <a:lnTo>
                    <a:pt x="2730" y="936"/>
                  </a:lnTo>
                  <a:cubicBezTo>
                    <a:pt x="2732" y="936"/>
                    <a:pt x="2734" y="937"/>
                    <a:pt x="2735" y="939"/>
                  </a:cubicBezTo>
                  <a:cubicBezTo>
                    <a:pt x="2737" y="941"/>
                    <a:pt x="2737" y="944"/>
                    <a:pt x="2736" y="946"/>
                  </a:cubicBezTo>
                  <a:lnTo>
                    <a:pt x="2735" y="949"/>
                  </a:lnTo>
                  <a:lnTo>
                    <a:pt x="2731" y="959"/>
                  </a:lnTo>
                  <a:lnTo>
                    <a:pt x="2721" y="986"/>
                  </a:lnTo>
                  <a:lnTo>
                    <a:pt x="2710" y="1013"/>
                  </a:lnTo>
                  <a:lnTo>
                    <a:pt x="2706" y="1021"/>
                  </a:lnTo>
                  <a:lnTo>
                    <a:pt x="2705" y="1023"/>
                  </a:lnTo>
                  <a:cubicBezTo>
                    <a:pt x="2704" y="1025"/>
                    <a:pt x="2701" y="1027"/>
                    <a:pt x="2699" y="1027"/>
                  </a:cubicBezTo>
                  <a:lnTo>
                    <a:pt x="2694" y="1028"/>
                  </a:lnTo>
                  <a:lnTo>
                    <a:pt x="2681" y="1029"/>
                  </a:lnTo>
                  <a:lnTo>
                    <a:pt x="2642" y="1030"/>
                  </a:lnTo>
                  <a:lnTo>
                    <a:pt x="2603" y="1029"/>
                  </a:lnTo>
                  <a:lnTo>
                    <a:pt x="2590" y="1028"/>
                  </a:lnTo>
                  <a:lnTo>
                    <a:pt x="2584" y="1027"/>
                  </a:lnTo>
                  <a:lnTo>
                    <a:pt x="2593" y="1022"/>
                  </a:lnTo>
                  <a:lnTo>
                    <a:pt x="2591" y="1028"/>
                  </a:lnTo>
                  <a:cubicBezTo>
                    <a:pt x="2591" y="1028"/>
                    <a:pt x="2591" y="1029"/>
                    <a:pt x="2591" y="1029"/>
                  </a:cubicBezTo>
                  <a:lnTo>
                    <a:pt x="2584" y="1042"/>
                  </a:lnTo>
                  <a:lnTo>
                    <a:pt x="2564" y="1081"/>
                  </a:lnTo>
                  <a:lnTo>
                    <a:pt x="2544" y="1119"/>
                  </a:lnTo>
                  <a:lnTo>
                    <a:pt x="2536" y="1132"/>
                  </a:lnTo>
                  <a:lnTo>
                    <a:pt x="2537" y="1130"/>
                  </a:lnTo>
                  <a:lnTo>
                    <a:pt x="2535" y="1135"/>
                  </a:lnTo>
                  <a:lnTo>
                    <a:pt x="2534" y="1128"/>
                  </a:lnTo>
                  <a:lnTo>
                    <a:pt x="2536" y="1131"/>
                  </a:lnTo>
                  <a:lnTo>
                    <a:pt x="2541" y="1139"/>
                  </a:lnTo>
                  <a:lnTo>
                    <a:pt x="2556" y="1163"/>
                  </a:lnTo>
                  <a:lnTo>
                    <a:pt x="2571" y="1185"/>
                  </a:lnTo>
                  <a:lnTo>
                    <a:pt x="2576" y="1192"/>
                  </a:lnTo>
                  <a:lnTo>
                    <a:pt x="2575" y="1191"/>
                  </a:lnTo>
                  <a:lnTo>
                    <a:pt x="2577" y="1193"/>
                  </a:lnTo>
                  <a:cubicBezTo>
                    <a:pt x="2580" y="1196"/>
                    <a:pt x="2580" y="1201"/>
                    <a:pt x="2577" y="1204"/>
                  </a:cubicBezTo>
                  <a:lnTo>
                    <a:pt x="2573" y="1208"/>
                  </a:lnTo>
                  <a:cubicBezTo>
                    <a:pt x="2573" y="1208"/>
                    <a:pt x="2573" y="1209"/>
                    <a:pt x="2572" y="1209"/>
                  </a:cubicBezTo>
                  <a:lnTo>
                    <a:pt x="2561" y="1217"/>
                  </a:lnTo>
                  <a:lnTo>
                    <a:pt x="2530" y="1241"/>
                  </a:lnTo>
                  <a:lnTo>
                    <a:pt x="2498" y="1263"/>
                  </a:lnTo>
                  <a:lnTo>
                    <a:pt x="2486" y="1269"/>
                  </a:lnTo>
                  <a:lnTo>
                    <a:pt x="2482" y="1272"/>
                  </a:lnTo>
                  <a:cubicBezTo>
                    <a:pt x="2481" y="1272"/>
                    <a:pt x="2479" y="1273"/>
                    <a:pt x="2477" y="1272"/>
                  </a:cubicBezTo>
                  <a:lnTo>
                    <a:pt x="2401" y="1262"/>
                  </a:lnTo>
                  <a:cubicBezTo>
                    <a:pt x="2399" y="1262"/>
                    <a:pt x="2396" y="1260"/>
                    <a:pt x="2395" y="1257"/>
                  </a:cubicBezTo>
                  <a:lnTo>
                    <a:pt x="2393" y="1252"/>
                  </a:lnTo>
                  <a:lnTo>
                    <a:pt x="2388" y="1242"/>
                  </a:lnTo>
                  <a:lnTo>
                    <a:pt x="2383" y="1230"/>
                  </a:lnTo>
                  <a:lnTo>
                    <a:pt x="2381" y="1224"/>
                  </a:lnTo>
                  <a:cubicBezTo>
                    <a:pt x="2380" y="1223"/>
                    <a:pt x="2380" y="1221"/>
                    <a:pt x="2381" y="1219"/>
                  </a:cubicBezTo>
                  <a:lnTo>
                    <a:pt x="2382" y="1216"/>
                  </a:lnTo>
                  <a:lnTo>
                    <a:pt x="2386" y="1205"/>
                  </a:lnTo>
                  <a:lnTo>
                    <a:pt x="2397" y="1178"/>
                  </a:lnTo>
                  <a:lnTo>
                    <a:pt x="2408" y="1149"/>
                  </a:lnTo>
                  <a:lnTo>
                    <a:pt x="2412" y="1138"/>
                  </a:lnTo>
                  <a:lnTo>
                    <a:pt x="2412" y="1140"/>
                  </a:lnTo>
                  <a:lnTo>
                    <a:pt x="2413" y="1135"/>
                  </a:lnTo>
                  <a:lnTo>
                    <a:pt x="2423" y="1144"/>
                  </a:lnTo>
                  <a:lnTo>
                    <a:pt x="2420" y="1145"/>
                  </a:lnTo>
                  <a:cubicBezTo>
                    <a:pt x="2419" y="1145"/>
                    <a:pt x="2419" y="1145"/>
                    <a:pt x="2418" y="1145"/>
                  </a:cubicBezTo>
                  <a:lnTo>
                    <a:pt x="2410" y="1146"/>
                  </a:lnTo>
                  <a:cubicBezTo>
                    <a:pt x="2410" y="1146"/>
                    <a:pt x="2410" y="1146"/>
                    <a:pt x="2409" y="1146"/>
                  </a:cubicBezTo>
                  <a:lnTo>
                    <a:pt x="2386" y="1145"/>
                  </a:lnTo>
                  <a:lnTo>
                    <a:pt x="2363" y="1143"/>
                  </a:lnTo>
                  <a:lnTo>
                    <a:pt x="2354" y="1142"/>
                  </a:lnTo>
                  <a:cubicBezTo>
                    <a:pt x="2353" y="1142"/>
                    <a:pt x="2352" y="1142"/>
                    <a:pt x="2351" y="1141"/>
                  </a:cubicBezTo>
                  <a:lnTo>
                    <a:pt x="2348" y="1139"/>
                  </a:lnTo>
                  <a:cubicBezTo>
                    <a:pt x="2346" y="1138"/>
                    <a:pt x="2345" y="1136"/>
                    <a:pt x="2344" y="1133"/>
                  </a:cubicBezTo>
                  <a:cubicBezTo>
                    <a:pt x="2344" y="1131"/>
                    <a:pt x="2345" y="1129"/>
                    <a:pt x="2347" y="1127"/>
                  </a:cubicBezTo>
                  <a:lnTo>
                    <a:pt x="2349" y="1125"/>
                  </a:lnTo>
                  <a:lnTo>
                    <a:pt x="2348" y="1126"/>
                  </a:lnTo>
                  <a:lnTo>
                    <a:pt x="2353" y="1119"/>
                  </a:lnTo>
                  <a:lnTo>
                    <a:pt x="2369" y="1097"/>
                  </a:lnTo>
                  <a:lnTo>
                    <a:pt x="2385" y="1073"/>
                  </a:lnTo>
                  <a:lnTo>
                    <a:pt x="2390" y="1065"/>
                  </a:lnTo>
                  <a:lnTo>
                    <a:pt x="2392" y="1062"/>
                  </a:lnTo>
                  <a:lnTo>
                    <a:pt x="2391" y="1068"/>
                  </a:lnTo>
                  <a:lnTo>
                    <a:pt x="2390" y="1064"/>
                  </a:lnTo>
                  <a:lnTo>
                    <a:pt x="2387" y="1052"/>
                  </a:lnTo>
                  <a:lnTo>
                    <a:pt x="2380" y="1016"/>
                  </a:lnTo>
                  <a:lnTo>
                    <a:pt x="2372" y="980"/>
                  </a:lnTo>
                  <a:lnTo>
                    <a:pt x="2369" y="968"/>
                  </a:lnTo>
                  <a:lnTo>
                    <a:pt x="2368" y="964"/>
                  </a:lnTo>
                  <a:lnTo>
                    <a:pt x="2370" y="968"/>
                  </a:lnTo>
                  <a:lnTo>
                    <a:pt x="2363" y="961"/>
                  </a:lnTo>
                  <a:lnTo>
                    <a:pt x="2348" y="947"/>
                  </a:lnTo>
                  <a:lnTo>
                    <a:pt x="2332" y="933"/>
                  </a:lnTo>
                  <a:lnTo>
                    <a:pt x="2325" y="926"/>
                  </a:lnTo>
                  <a:lnTo>
                    <a:pt x="2337" y="924"/>
                  </a:lnTo>
                  <a:lnTo>
                    <a:pt x="2332" y="933"/>
                  </a:lnTo>
                  <a:lnTo>
                    <a:pt x="2320" y="954"/>
                  </a:lnTo>
                  <a:lnTo>
                    <a:pt x="2307" y="974"/>
                  </a:lnTo>
                  <a:lnTo>
                    <a:pt x="2305" y="979"/>
                  </a:lnTo>
                  <a:cubicBezTo>
                    <a:pt x="2304" y="981"/>
                    <a:pt x="2303" y="982"/>
                    <a:pt x="2301" y="983"/>
                  </a:cubicBezTo>
                  <a:lnTo>
                    <a:pt x="2299" y="984"/>
                  </a:lnTo>
                  <a:cubicBezTo>
                    <a:pt x="2298" y="984"/>
                    <a:pt x="2297" y="984"/>
                    <a:pt x="2295" y="984"/>
                  </a:cubicBezTo>
                  <a:lnTo>
                    <a:pt x="2292" y="984"/>
                  </a:lnTo>
                  <a:cubicBezTo>
                    <a:pt x="2291" y="984"/>
                    <a:pt x="2290" y="984"/>
                    <a:pt x="2289" y="984"/>
                  </a:cubicBezTo>
                  <a:lnTo>
                    <a:pt x="2281" y="980"/>
                  </a:lnTo>
                  <a:lnTo>
                    <a:pt x="2258" y="966"/>
                  </a:lnTo>
                  <a:lnTo>
                    <a:pt x="2234" y="952"/>
                  </a:lnTo>
                  <a:lnTo>
                    <a:pt x="2226" y="947"/>
                  </a:lnTo>
                  <a:lnTo>
                    <a:pt x="2223" y="945"/>
                  </a:lnTo>
                  <a:lnTo>
                    <a:pt x="2227" y="946"/>
                  </a:lnTo>
                  <a:lnTo>
                    <a:pt x="2221" y="946"/>
                  </a:lnTo>
                  <a:lnTo>
                    <a:pt x="2204" y="946"/>
                  </a:lnTo>
                  <a:lnTo>
                    <a:pt x="2180" y="946"/>
                  </a:lnTo>
                  <a:lnTo>
                    <a:pt x="2153" y="946"/>
                  </a:lnTo>
                  <a:lnTo>
                    <a:pt x="2126" y="946"/>
                  </a:lnTo>
                  <a:lnTo>
                    <a:pt x="2102" y="946"/>
                  </a:lnTo>
                  <a:lnTo>
                    <a:pt x="2085" y="946"/>
                  </a:lnTo>
                  <a:lnTo>
                    <a:pt x="2079" y="946"/>
                  </a:lnTo>
                  <a:cubicBezTo>
                    <a:pt x="2077" y="946"/>
                    <a:pt x="2075" y="945"/>
                    <a:pt x="2073" y="943"/>
                  </a:cubicBezTo>
                  <a:lnTo>
                    <a:pt x="2065" y="933"/>
                  </a:lnTo>
                  <a:lnTo>
                    <a:pt x="2048" y="914"/>
                  </a:lnTo>
                  <a:lnTo>
                    <a:pt x="2029" y="893"/>
                  </a:lnTo>
                  <a:lnTo>
                    <a:pt x="2020" y="882"/>
                  </a:lnTo>
                  <a:lnTo>
                    <a:pt x="2023" y="885"/>
                  </a:lnTo>
                  <a:lnTo>
                    <a:pt x="2015" y="881"/>
                  </a:lnTo>
                  <a:lnTo>
                    <a:pt x="1997" y="874"/>
                  </a:lnTo>
                  <a:lnTo>
                    <a:pt x="1977" y="866"/>
                  </a:lnTo>
                  <a:lnTo>
                    <a:pt x="1969" y="862"/>
                  </a:lnTo>
                  <a:lnTo>
                    <a:pt x="1975" y="862"/>
                  </a:lnTo>
                  <a:lnTo>
                    <a:pt x="1970" y="864"/>
                  </a:lnTo>
                  <a:lnTo>
                    <a:pt x="1957" y="867"/>
                  </a:lnTo>
                  <a:lnTo>
                    <a:pt x="1944" y="870"/>
                  </a:lnTo>
                  <a:lnTo>
                    <a:pt x="1945" y="870"/>
                  </a:lnTo>
                  <a:lnTo>
                    <a:pt x="1940" y="872"/>
                  </a:lnTo>
                  <a:cubicBezTo>
                    <a:pt x="1938" y="873"/>
                    <a:pt x="1936" y="873"/>
                    <a:pt x="1934" y="872"/>
                  </a:cubicBezTo>
                  <a:lnTo>
                    <a:pt x="1927" y="869"/>
                  </a:lnTo>
                  <a:lnTo>
                    <a:pt x="1912" y="862"/>
                  </a:lnTo>
                  <a:lnTo>
                    <a:pt x="1896" y="855"/>
                  </a:lnTo>
                  <a:lnTo>
                    <a:pt x="1889" y="852"/>
                  </a:lnTo>
                  <a:lnTo>
                    <a:pt x="1900" y="846"/>
                  </a:lnTo>
                  <a:lnTo>
                    <a:pt x="1898" y="855"/>
                  </a:lnTo>
                  <a:lnTo>
                    <a:pt x="1894" y="875"/>
                  </a:lnTo>
                  <a:lnTo>
                    <a:pt x="1889" y="895"/>
                  </a:lnTo>
                  <a:lnTo>
                    <a:pt x="1887" y="903"/>
                  </a:lnTo>
                  <a:cubicBezTo>
                    <a:pt x="1887" y="904"/>
                    <a:pt x="1887" y="905"/>
                    <a:pt x="1886" y="906"/>
                  </a:cubicBezTo>
                  <a:lnTo>
                    <a:pt x="1884" y="909"/>
                  </a:lnTo>
                  <a:lnTo>
                    <a:pt x="1880" y="915"/>
                  </a:lnTo>
                  <a:lnTo>
                    <a:pt x="1869" y="938"/>
                  </a:lnTo>
                  <a:lnTo>
                    <a:pt x="1857" y="961"/>
                  </a:lnTo>
                  <a:lnTo>
                    <a:pt x="1852" y="968"/>
                  </a:lnTo>
                  <a:lnTo>
                    <a:pt x="1850" y="972"/>
                  </a:lnTo>
                  <a:lnTo>
                    <a:pt x="1844" y="980"/>
                  </a:lnTo>
                  <a:lnTo>
                    <a:pt x="1832" y="994"/>
                  </a:lnTo>
                  <a:lnTo>
                    <a:pt x="1820" y="1008"/>
                  </a:lnTo>
                  <a:lnTo>
                    <a:pt x="1814" y="1015"/>
                  </a:lnTo>
                  <a:cubicBezTo>
                    <a:pt x="1811" y="1017"/>
                    <a:pt x="1808" y="1018"/>
                    <a:pt x="1805" y="1017"/>
                  </a:cubicBezTo>
                  <a:lnTo>
                    <a:pt x="1802" y="1016"/>
                  </a:lnTo>
                  <a:lnTo>
                    <a:pt x="1803" y="1016"/>
                  </a:lnTo>
                  <a:lnTo>
                    <a:pt x="1795" y="1015"/>
                  </a:lnTo>
                  <a:lnTo>
                    <a:pt x="1771" y="1010"/>
                  </a:lnTo>
                  <a:lnTo>
                    <a:pt x="1746" y="1005"/>
                  </a:lnTo>
                  <a:lnTo>
                    <a:pt x="1738" y="1004"/>
                  </a:lnTo>
                  <a:cubicBezTo>
                    <a:pt x="1738" y="1004"/>
                    <a:pt x="1737" y="1004"/>
                    <a:pt x="1737" y="1004"/>
                  </a:cubicBezTo>
                  <a:lnTo>
                    <a:pt x="1734" y="1003"/>
                  </a:lnTo>
                  <a:lnTo>
                    <a:pt x="1743" y="1000"/>
                  </a:lnTo>
                  <a:lnTo>
                    <a:pt x="1740" y="1004"/>
                  </a:lnTo>
                  <a:lnTo>
                    <a:pt x="1740" y="1003"/>
                  </a:lnTo>
                  <a:lnTo>
                    <a:pt x="1734" y="1014"/>
                  </a:lnTo>
                  <a:lnTo>
                    <a:pt x="1714" y="1046"/>
                  </a:lnTo>
                  <a:lnTo>
                    <a:pt x="1693" y="1077"/>
                  </a:lnTo>
                  <a:lnTo>
                    <a:pt x="1687" y="1087"/>
                  </a:lnTo>
                  <a:cubicBezTo>
                    <a:pt x="1687" y="1088"/>
                    <a:pt x="1686" y="1088"/>
                    <a:pt x="1685" y="1089"/>
                  </a:cubicBezTo>
                  <a:lnTo>
                    <a:pt x="1682" y="1091"/>
                  </a:lnTo>
                  <a:lnTo>
                    <a:pt x="1685" y="1082"/>
                  </a:lnTo>
                  <a:lnTo>
                    <a:pt x="1689" y="1094"/>
                  </a:lnTo>
                  <a:lnTo>
                    <a:pt x="1689" y="1093"/>
                  </a:lnTo>
                  <a:lnTo>
                    <a:pt x="1699" y="1113"/>
                  </a:lnTo>
                  <a:lnTo>
                    <a:pt x="1708" y="1133"/>
                  </a:lnTo>
                  <a:lnTo>
                    <a:pt x="1712" y="1142"/>
                  </a:lnTo>
                  <a:lnTo>
                    <a:pt x="1711" y="1140"/>
                  </a:lnTo>
                  <a:lnTo>
                    <a:pt x="1719" y="1150"/>
                  </a:lnTo>
                  <a:lnTo>
                    <a:pt x="1737" y="1171"/>
                  </a:lnTo>
                  <a:lnTo>
                    <a:pt x="1756" y="1191"/>
                  </a:lnTo>
                  <a:lnTo>
                    <a:pt x="1765" y="1201"/>
                  </a:lnTo>
                  <a:cubicBezTo>
                    <a:pt x="1766" y="1203"/>
                    <a:pt x="1767" y="1205"/>
                    <a:pt x="1766" y="1208"/>
                  </a:cubicBezTo>
                  <a:cubicBezTo>
                    <a:pt x="1766" y="1210"/>
                    <a:pt x="1765" y="1212"/>
                    <a:pt x="1763" y="1213"/>
                  </a:cubicBezTo>
                  <a:lnTo>
                    <a:pt x="1756" y="1218"/>
                  </a:lnTo>
                  <a:lnTo>
                    <a:pt x="1740" y="1232"/>
                  </a:lnTo>
                  <a:lnTo>
                    <a:pt x="1714" y="1252"/>
                  </a:lnTo>
                  <a:lnTo>
                    <a:pt x="1685" y="1274"/>
                  </a:lnTo>
                  <a:lnTo>
                    <a:pt x="1656" y="1296"/>
                  </a:lnTo>
                  <a:lnTo>
                    <a:pt x="1631" y="1316"/>
                  </a:lnTo>
                  <a:lnTo>
                    <a:pt x="1615" y="1330"/>
                  </a:lnTo>
                  <a:lnTo>
                    <a:pt x="1607" y="1335"/>
                  </a:lnTo>
                  <a:lnTo>
                    <a:pt x="1609" y="1334"/>
                  </a:lnTo>
                  <a:lnTo>
                    <a:pt x="1603" y="1341"/>
                  </a:lnTo>
                  <a:lnTo>
                    <a:pt x="1591" y="1355"/>
                  </a:lnTo>
                  <a:lnTo>
                    <a:pt x="1577" y="1370"/>
                  </a:lnTo>
                  <a:lnTo>
                    <a:pt x="1572" y="1377"/>
                  </a:lnTo>
                  <a:cubicBezTo>
                    <a:pt x="1569" y="1380"/>
                    <a:pt x="1565" y="1380"/>
                    <a:pt x="1561" y="1378"/>
                  </a:cubicBezTo>
                  <a:lnTo>
                    <a:pt x="1556" y="1375"/>
                  </a:lnTo>
                  <a:lnTo>
                    <a:pt x="1546" y="1368"/>
                  </a:lnTo>
                  <a:lnTo>
                    <a:pt x="1535" y="1361"/>
                  </a:lnTo>
                  <a:cubicBezTo>
                    <a:pt x="1534" y="1361"/>
                    <a:pt x="1534" y="1360"/>
                    <a:pt x="1533" y="1360"/>
                  </a:cubicBezTo>
                  <a:lnTo>
                    <a:pt x="1528" y="1354"/>
                  </a:lnTo>
                  <a:lnTo>
                    <a:pt x="1528" y="1353"/>
                  </a:lnTo>
                  <a:cubicBezTo>
                    <a:pt x="1527" y="1352"/>
                    <a:pt x="1526" y="1350"/>
                    <a:pt x="1526" y="1349"/>
                  </a:cubicBezTo>
                  <a:lnTo>
                    <a:pt x="1525" y="1343"/>
                  </a:lnTo>
                  <a:lnTo>
                    <a:pt x="1521" y="1323"/>
                  </a:lnTo>
                  <a:lnTo>
                    <a:pt x="1516" y="1301"/>
                  </a:lnTo>
                  <a:lnTo>
                    <a:pt x="1514" y="1289"/>
                  </a:lnTo>
                  <a:lnTo>
                    <a:pt x="1528" y="1291"/>
                  </a:lnTo>
                  <a:lnTo>
                    <a:pt x="1524" y="1298"/>
                  </a:lnTo>
                  <a:lnTo>
                    <a:pt x="1515" y="1314"/>
                  </a:lnTo>
                  <a:lnTo>
                    <a:pt x="1486" y="1361"/>
                  </a:lnTo>
                  <a:lnTo>
                    <a:pt x="1470" y="1386"/>
                  </a:lnTo>
                  <a:lnTo>
                    <a:pt x="1456" y="1407"/>
                  </a:lnTo>
                  <a:lnTo>
                    <a:pt x="1447" y="1421"/>
                  </a:lnTo>
                  <a:lnTo>
                    <a:pt x="1443" y="1427"/>
                  </a:lnTo>
                  <a:cubicBezTo>
                    <a:pt x="1443" y="1427"/>
                    <a:pt x="1443" y="1428"/>
                    <a:pt x="1442" y="1428"/>
                  </a:cubicBezTo>
                  <a:lnTo>
                    <a:pt x="1434" y="1436"/>
                  </a:lnTo>
                  <a:lnTo>
                    <a:pt x="1417" y="1452"/>
                  </a:lnTo>
                  <a:lnTo>
                    <a:pt x="1400" y="1469"/>
                  </a:lnTo>
                  <a:lnTo>
                    <a:pt x="1392" y="1476"/>
                  </a:lnTo>
                  <a:lnTo>
                    <a:pt x="1393" y="1475"/>
                  </a:lnTo>
                  <a:lnTo>
                    <a:pt x="1389" y="1480"/>
                  </a:lnTo>
                  <a:lnTo>
                    <a:pt x="1378" y="1494"/>
                  </a:lnTo>
                  <a:lnTo>
                    <a:pt x="1347" y="1532"/>
                  </a:lnTo>
                  <a:lnTo>
                    <a:pt x="1315" y="1571"/>
                  </a:lnTo>
                  <a:lnTo>
                    <a:pt x="1304" y="1584"/>
                  </a:lnTo>
                  <a:lnTo>
                    <a:pt x="1300" y="1588"/>
                  </a:lnTo>
                  <a:cubicBezTo>
                    <a:pt x="1298" y="1591"/>
                    <a:pt x="1294" y="1592"/>
                    <a:pt x="1291" y="1591"/>
                  </a:cubicBezTo>
                  <a:lnTo>
                    <a:pt x="1288" y="1590"/>
                  </a:lnTo>
                  <a:lnTo>
                    <a:pt x="1279" y="1588"/>
                  </a:lnTo>
                  <a:lnTo>
                    <a:pt x="1251" y="1581"/>
                  </a:lnTo>
                  <a:lnTo>
                    <a:pt x="1223" y="1573"/>
                  </a:lnTo>
                  <a:lnTo>
                    <a:pt x="1212" y="1569"/>
                  </a:lnTo>
                  <a:cubicBezTo>
                    <a:pt x="1212" y="1569"/>
                    <a:pt x="1211" y="1568"/>
                    <a:pt x="1211" y="1568"/>
                  </a:cubicBezTo>
                  <a:lnTo>
                    <a:pt x="1208" y="1566"/>
                  </a:lnTo>
                  <a:lnTo>
                    <a:pt x="1220" y="1562"/>
                  </a:lnTo>
                  <a:lnTo>
                    <a:pt x="1218" y="1567"/>
                  </a:lnTo>
                  <a:cubicBezTo>
                    <a:pt x="1218" y="1568"/>
                    <a:pt x="1218" y="1568"/>
                    <a:pt x="1217" y="1569"/>
                  </a:cubicBezTo>
                  <a:lnTo>
                    <a:pt x="1211" y="1579"/>
                  </a:lnTo>
                  <a:lnTo>
                    <a:pt x="1195" y="1605"/>
                  </a:lnTo>
                  <a:lnTo>
                    <a:pt x="1178" y="1630"/>
                  </a:lnTo>
                  <a:lnTo>
                    <a:pt x="1172" y="1638"/>
                  </a:lnTo>
                  <a:lnTo>
                    <a:pt x="1169" y="1640"/>
                  </a:lnTo>
                  <a:lnTo>
                    <a:pt x="1171" y="1637"/>
                  </a:lnTo>
                  <a:lnTo>
                    <a:pt x="1169" y="1642"/>
                  </a:lnTo>
                  <a:cubicBezTo>
                    <a:pt x="1169" y="1643"/>
                    <a:pt x="1169" y="1643"/>
                    <a:pt x="1168" y="1644"/>
                  </a:cubicBezTo>
                  <a:lnTo>
                    <a:pt x="1162" y="1654"/>
                  </a:lnTo>
                  <a:lnTo>
                    <a:pt x="1145" y="1683"/>
                  </a:lnTo>
                  <a:lnTo>
                    <a:pt x="1128" y="1711"/>
                  </a:lnTo>
                  <a:lnTo>
                    <a:pt x="1122" y="1721"/>
                  </a:lnTo>
                  <a:lnTo>
                    <a:pt x="1120" y="1724"/>
                  </a:lnTo>
                  <a:cubicBezTo>
                    <a:pt x="1119" y="1725"/>
                    <a:pt x="1118" y="1726"/>
                    <a:pt x="1116" y="1727"/>
                  </a:cubicBezTo>
                  <a:lnTo>
                    <a:pt x="1113" y="1728"/>
                  </a:lnTo>
                  <a:cubicBezTo>
                    <a:pt x="1112" y="1728"/>
                    <a:pt x="1112" y="1728"/>
                    <a:pt x="1111" y="1728"/>
                  </a:cubicBezTo>
                  <a:lnTo>
                    <a:pt x="1102" y="1729"/>
                  </a:lnTo>
                  <a:lnTo>
                    <a:pt x="1075" y="1734"/>
                  </a:lnTo>
                  <a:lnTo>
                    <a:pt x="1048" y="1739"/>
                  </a:lnTo>
                  <a:lnTo>
                    <a:pt x="1037" y="1740"/>
                  </a:lnTo>
                  <a:lnTo>
                    <a:pt x="1039" y="1740"/>
                  </a:lnTo>
                  <a:lnTo>
                    <a:pt x="1036" y="1741"/>
                  </a:lnTo>
                  <a:cubicBezTo>
                    <a:pt x="1032" y="1742"/>
                    <a:pt x="1027" y="1740"/>
                    <a:pt x="1026" y="1736"/>
                  </a:cubicBezTo>
                  <a:lnTo>
                    <a:pt x="1023" y="1728"/>
                  </a:lnTo>
                  <a:lnTo>
                    <a:pt x="1015" y="1711"/>
                  </a:lnTo>
                  <a:lnTo>
                    <a:pt x="1007" y="1692"/>
                  </a:lnTo>
                  <a:lnTo>
                    <a:pt x="1004" y="1680"/>
                  </a:lnTo>
                  <a:lnTo>
                    <a:pt x="1014" y="1685"/>
                  </a:lnTo>
                  <a:lnTo>
                    <a:pt x="1011" y="1686"/>
                  </a:lnTo>
                  <a:cubicBezTo>
                    <a:pt x="1010" y="1686"/>
                    <a:pt x="1009" y="1686"/>
                    <a:pt x="1008" y="1686"/>
                  </a:cubicBezTo>
                  <a:lnTo>
                    <a:pt x="998" y="1686"/>
                  </a:lnTo>
                  <a:cubicBezTo>
                    <a:pt x="998" y="1686"/>
                    <a:pt x="998" y="1686"/>
                    <a:pt x="997" y="1686"/>
                  </a:cubicBezTo>
                  <a:lnTo>
                    <a:pt x="970" y="1682"/>
                  </a:lnTo>
                  <a:lnTo>
                    <a:pt x="942" y="1677"/>
                  </a:lnTo>
                  <a:lnTo>
                    <a:pt x="933" y="1676"/>
                  </a:lnTo>
                  <a:cubicBezTo>
                    <a:pt x="932" y="1676"/>
                    <a:pt x="931" y="1676"/>
                    <a:pt x="931" y="1676"/>
                  </a:cubicBezTo>
                  <a:lnTo>
                    <a:pt x="928" y="1675"/>
                  </a:lnTo>
                  <a:lnTo>
                    <a:pt x="938" y="1667"/>
                  </a:lnTo>
                  <a:lnTo>
                    <a:pt x="938" y="1673"/>
                  </a:lnTo>
                  <a:lnTo>
                    <a:pt x="938" y="1690"/>
                  </a:lnTo>
                  <a:lnTo>
                    <a:pt x="938" y="1714"/>
                  </a:lnTo>
                  <a:lnTo>
                    <a:pt x="938" y="1741"/>
                  </a:lnTo>
                  <a:lnTo>
                    <a:pt x="938" y="1768"/>
                  </a:lnTo>
                  <a:lnTo>
                    <a:pt x="938" y="1791"/>
                  </a:lnTo>
                  <a:lnTo>
                    <a:pt x="938" y="1807"/>
                  </a:lnTo>
                  <a:lnTo>
                    <a:pt x="938" y="1812"/>
                  </a:lnTo>
                  <a:cubicBezTo>
                    <a:pt x="938" y="1815"/>
                    <a:pt x="937" y="1818"/>
                    <a:pt x="934" y="1819"/>
                  </a:cubicBezTo>
                  <a:lnTo>
                    <a:pt x="927" y="1823"/>
                  </a:lnTo>
                  <a:lnTo>
                    <a:pt x="907" y="1833"/>
                  </a:lnTo>
                  <a:lnTo>
                    <a:pt x="879" y="1844"/>
                  </a:lnTo>
                  <a:lnTo>
                    <a:pt x="849" y="1857"/>
                  </a:lnTo>
                  <a:lnTo>
                    <a:pt x="817" y="1869"/>
                  </a:lnTo>
                  <a:lnTo>
                    <a:pt x="790" y="1879"/>
                  </a:lnTo>
                  <a:lnTo>
                    <a:pt x="770" y="1885"/>
                  </a:lnTo>
                  <a:cubicBezTo>
                    <a:pt x="769" y="1885"/>
                    <a:pt x="769" y="1885"/>
                    <a:pt x="769" y="1885"/>
                  </a:cubicBezTo>
                  <a:lnTo>
                    <a:pt x="762" y="1886"/>
                  </a:lnTo>
                  <a:cubicBezTo>
                    <a:pt x="759" y="1887"/>
                    <a:pt x="757" y="1886"/>
                    <a:pt x="755" y="1885"/>
                  </a:cubicBezTo>
                  <a:cubicBezTo>
                    <a:pt x="753" y="1883"/>
                    <a:pt x="752" y="1881"/>
                    <a:pt x="752" y="1878"/>
                  </a:cubicBezTo>
                  <a:lnTo>
                    <a:pt x="752" y="1877"/>
                  </a:lnTo>
                  <a:cubicBezTo>
                    <a:pt x="752" y="1877"/>
                    <a:pt x="752" y="1877"/>
                    <a:pt x="753" y="1876"/>
                  </a:cubicBezTo>
                  <a:lnTo>
                    <a:pt x="754" y="1870"/>
                  </a:lnTo>
                  <a:lnTo>
                    <a:pt x="758" y="1848"/>
                  </a:lnTo>
                  <a:lnTo>
                    <a:pt x="761" y="1824"/>
                  </a:lnTo>
                  <a:lnTo>
                    <a:pt x="761" y="1812"/>
                  </a:lnTo>
                  <a:lnTo>
                    <a:pt x="774" y="1819"/>
                  </a:lnTo>
                  <a:lnTo>
                    <a:pt x="771" y="1821"/>
                  </a:lnTo>
                  <a:cubicBezTo>
                    <a:pt x="770" y="1822"/>
                    <a:pt x="769" y="1822"/>
                    <a:pt x="767" y="1822"/>
                  </a:cubicBezTo>
                  <a:lnTo>
                    <a:pt x="759" y="1823"/>
                  </a:lnTo>
                  <a:lnTo>
                    <a:pt x="734" y="1824"/>
                  </a:lnTo>
                  <a:lnTo>
                    <a:pt x="708" y="1823"/>
                  </a:lnTo>
                  <a:lnTo>
                    <a:pt x="699" y="1822"/>
                  </a:lnTo>
                  <a:cubicBezTo>
                    <a:pt x="698" y="1822"/>
                    <a:pt x="697" y="1822"/>
                    <a:pt x="696" y="1821"/>
                  </a:cubicBezTo>
                  <a:lnTo>
                    <a:pt x="693" y="1819"/>
                  </a:lnTo>
                  <a:lnTo>
                    <a:pt x="705" y="1812"/>
                  </a:lnTo>
                  <a:lnTo>
                    <a:pt x="705" y="1817"/>
                  </a:lnTo>
                  <a:lnTo>
                    <a:pt x="704" y="1829"/>
                  </a:lnTo>
                  <a:lnTo>
                    <a:pt x="701" y="1860"/>
                  </a:lnTo>
                  <a:lnTo>
                    <a:pt x="698" y="1890"/>
                  </a:lnTo>
                  <a:lnTo>
                    <a:pt x="697" y="1900"/>
                  </a:lnTo>
                  <a:lnTo>
                    <a:pt x="697" y="1903"/>
                  </a:lnTo>
                  <a:cubicBezTo>
                    <a:pt x="697" y="1908"/>
                    <a:pt x="694" y="1911"/>
                    <a:pt x="690" y="1911"/>
                  </a:cubicBezTo>
                  <a:lnTo>
                    <a:pt x="680" y="1912"/>
                  </a:lnTo>
                  <a:lnTo>
                    <a:pt x="660" y="1915"/>
                  </a:lnTo>
                  <a:lnTo>
                    <a:pt x="638" y="1918"/>
                  </a:lnTo>
                  <a:lnTo>
                    <a:pt x="627" y="1919"/>
                  </a:lnTo>
                  <a:lnTo>
                    <a:pt x="528" y="1919"/>
                  </a:lnTo>
                  <a:lnTo>
                    <a:pt x="534" y="1917"/>
                  </a:lnTo>
                  <a:lnTo>
                    <a:pt x="526" y="1924"/>
                  </a:lnTo>
                  <a:lnTo>
                    <a:pt x="509" y="1939"/>
                  </a:lnTo>
                  <a:lnTo>
                    <a:pt x="492" y="1954"/>
                  </a:lnTo>
                  <a:lnTo>
                    <a:pt x="484" y="1960"/>
                  </a:lnTo>
                  <a:lnTo>
                    <a:pt x="485" y="1950"/>
                  </a:lnTo>
                  <a:lnTo>
                    <a:pt x="489" y="1956"/>
                  </a:lnTo>
                  <a:lnTo>
                    <a:pt x="500" y="1973"/>
                  </a:lnTo>
                  <a:lnTo>
                    <a:pt x="516" y="1997"/>
                  </a:lnTo>
                  <a:lnTo>
                    <a:pt x="535" y="2025"/>
                  </a:lnTo>
                  <a:lnTo>
                    <a:pt x="553" y="2053"/>
                  </a:lnTo>
                  <a:lnTo>
                    <a:pt x="569" y="2077"/>
                  </a:lnTo>
                  <a:lnTo>
                    <a:pt x="580" y="2094"/>
                  </a:lnTo>
                  <a:lnTo>
                    <a:pt x="584" y="2100"/>
                  </a:lnTo>
                  <a:cubicBezTo>
                    <a:pt x="585" y="2101"/>
                    <a:pt x="585" y="2103"/>
                    <a:pt x="585" y="2104"/>
                  </a:cubicBezTo>
                  <a:lnTo>
                    <a:pt x="585" y="2108"/>
                  </a:lnTo>
                  <a:lnTo>
                    <a:pt x="584" y="2121"/>
                  </a:lnTo>
                  <a:lnTo>
                    <a:pt x="581" y="2157"/>
                  </a:lnTo>
                  <a:lnTo>
                    <a:pt x="577" y="2192"/>
                  </a:lnTo>
                  <a:lnTo>
                    <a:pt x="576" y="2204"/>
                  </a:lnTo>
                  <a:lnTo>
                    <a:pt x="576" y="2207"/>
                  </a:lnTo>
                  <a:cubicBezTo>
                    <a:pt x="576" y="2210"/>
                    <a:pt x="575" y="2213"/>
                    <a:pt x="572" y="2215"/>
                  </a:cubicBezTo>
                  <a:lnTo>
                    <a:pt x="568" y="2217"/>
                  </a:lnTo>
                  <a:lnTo>
                    <a:pt x="558" y="2222"/>
                  </a:lnTo>
                  <a:lnTo>
                    <a:pt x="527" y="2237"/>
                  </a:lnTo>
                  <a:lnTo>
                    <a:pt x="496" y="2251"/>
                  </a:lnTo>
                  <a:lnTo>
                    <a:pt x="486" y="2256"/>
                  </a:lnTo>
                  <a:lnTo>
                    <a:pt x="482" y="2258"/>
                  </a:lnTo>
                  <a:cubicBezTo>
                    <a:pt x="482" y="2258"/>
                    <a:pt x="481" y="2258"/>
                    <a:pt x="480" y="2258"/>
                  </a:cubicBezTo>
                  <a:lnTo>
                    <a:pt x="476" y="2259"/>
                  </a:lnTo>
                  <a:cubicBezTo>
                    <a:pt x="476" y="2259"/>
                    <a:pt x="476" y="2259"/>
                    <a:pt x="475" y="2259"/>
                  </a:cubicBezTo>
                  <a:lnTo>
                    <a:pt x="463" y="2260"/>
                  </a:lnTo>
                  <a:lnTo>
                    <a:pt x="429" y="2265"/>
                  </a:lnTo>
                  <a:lnTo>
                    <a:pt x="393" y="2268"/>
                  </a:lnTo>
                  <a:lnTo>
                    <a:pt x="381" y="2269"/>
                  </a:lnTo>
                  <a:cubicBezTo>
                    <a:pt x="380" y="2270"/>
                    <a:pt x="379" y="2269"/>
                    <a:pt x="379" y="2269"/>
                  </a:cubicBezTo>
                  <a:lnTo>
                    <a:pt x="375" y="2268"/>
                  </a:lnTo>
                  <a:lnTo>
                    <a:pt x="376" y="2268"/>
                  </a:lnTo>
                  <a:lnTo>
                    <a:pt x="371" y="2268"/>
                  </a:lnTo>
                  <a:cubicBezTo>
                    <a:pt x="371" y="2268"/>
                    <a:pt x="371" y="2268"/>
                    <a:pt x="370" y="2268"/>
                  </a:cubicBezTo>
                  <a:lnTo>
                    <a:pt x="358" y="2266"/>
                  </a:lnTo>
                  <a:lnTo>
                    <a:pt x="321" y="2258"/>
                  </a:lnTo>
                  <a:lnTo>
                    <a:pt x="283" y="2248"/>
                  </a:lnTo>
                  <a:lnTo>
                    <a:pt x="272" y="2245"/>
                  </a:lnTo>
                  <a:lnTo>
                    <a:pt x="267" y="2244"/>
                  </a:lnTo>
                  <a:cubicBezTo>
                    <a:pt x="264" y="2244"/>
                    <a:pt x="262" y="2242"/>
                    <a:pt x="261" y="2239"/>
                  </a:cubicBezTo>
                  <a:lnTo>
                    <a:pt x="260" y="2236"/>
                  </a:lnTo>
                  <a:lnTo>
                    <a:pt x="256" y="2228"/>
                  </a:lnTo>
                  <a:lnTo>
                    <a:pt x="244" y="2196"/>
                  </a:lnTo>
                  <a:lnTo>
                    <a:pt x="227" y="2153"/>
                  </a:lnTo>
                  <a:lnTo>
                    <a:pt x="207" y="2102"/>
                  </a:lnTo>
                  <a:lnTo>
                    <a:pt x="188" y="2052"/>
                  </a:lnTo>
                  <a:lnTo>
                    <a:pt x="171" y="2007"/>
                  </a:lnTo>
                  <a:lnTo>
                    <a:pt x="159" y="1975"/>
                  </a:lnTo>
                  <a:lnTo>
                    <a:pt x="155" y="1967"/>
                  </a:lnTo>
                  <a:cubicBezTo>
                    <a:pt x="155" y="1966"/>
                    <a:pt x="155" y="1966"/>
                    <a:pt x="155" y="1965"/>
                  </a:cubicBezTo>
                  <a:lnTo>
                    <a:pt x="154" y="1961"/>
                  </a:lnTo>
                  <a:cubicBezTo>
                    <a:pt x="154" y="1961"/>
                    <a:pt x="153" y="1960"/>
                    <a:pt x="153" y="1959"/>
                  </a:cubicBezTo>
                  <a:lnTo>
                    <a:pt x="153" y="1955"/>
                  </a:lnTo>
                  <a:lnTo>
                    <a:pt x="153" y="1942"/>
                  </a:lnTo>
                  <a:lnTo>
                    <a:pt x="153" y="1922"/>
                  </a:lnTo>
                  <a:lnTo>
                    <a:pt x="153" y="1899"/>
                  </a:lnTo>
                  <a:lnTo>
                    <a:pt x="153" y="1855"/>
                  </a:lnTo>
                  <a:lnTo>
                    <a:pt x="153" y="1839"/>
                  </a:lnTo>
                  <a:lnTo>
                    <a:pt x="153" y="1832"/>
                  </a:lnTo>
                  <a:lnTo>
                    <a:pt x="154" y="1834"/>
                  </a:lnTo>
                  <a:lnTo>
                    <a:pt x="153" y="1827"/>
                  </a:lnTo>
                  <a:lnTo>
                    <a:pt x="149" y="1806"/>
                  </a:lnTo>
                  <a:lnTo>
                    <a:pt x="143" y="1773"/>
                  </a:lnTo>
                  <a:lnTo>
                    <a:pt x="135" y="1730"/>
                  </a:lnTo>
                  <a:lnTo>
                    <a:pt x="126" y="1679"/>
                  </a:lnTo>
                  <a:lnTo>
                    <a:pt x="116" y="1622"/>
                  </a:lnTo>
                  <a:lnTo>
                    <a:pt x="94" y="1497"/>
                  </a:lnTo>
                  <a:lnTo>
                    <a:pt x="73" y="1373"/>
                  </a:lnTo>
                  <a:lnTo>
                    <a:pt x="63" y="1315"/>
                  </a:lnTo>
                  <a:lnTo>
                    <a:pt x="54" y="1263"/>
                  </a:lnTo>
                  <a:lnTo>
                    <a:pt x="47" y="1220"/>
                  </a:lnTo>
                  <a:lnTo>
                    <a:pt x="42" y="1186"/>
                  </a:lnTo>
                  <a:lnTo>
                    <a:pt x="38" y="1165"/>
                  </a:lnTo>
                  <a:cubicBezTo>
                    <a:pt x="38" y="1164"/>
                    <a:pt x="37" y="1164"/>
                    <a:pt x="37" y="1163"/>
                  </a:cubicBezTo>
                  <a:lnTo>
                    <a:pt x="37" y="1155"/>
                  </a:lnTo>
                  <a:cubicBezTo>
                    <a:pt x="37" y="1155"/>
                    <a:pt x="38" y="1154"/>
                    <a:pt x="38" y="1154"/>
                  </a:cubicBezTo>
                  <a:lnTo>
                    <a:pt x="39" y="1150"/>
                  </a:lnTo>
                  <a:cubicBezTo>
                    <a:pt x="39" y="1149"/>
                    <a:pt x="39" y="1148"/>
                    <a:pt x="40" y="1147"/>
                  </a:cubicBezTo>
                  <a:lnTo>
                    <a:pt x="46" y="1138"/>
                  </a:lnTo>
                  <a:lnTo>
                    <a:pt x="66" y="1109"/>
                  </a:lnTo>
                  <a:lnTo>
                    <a:pt x="87" y="1079"/>
                  </a:lnTo>
                  <a:lnTo>
                    <a:pt x="94" y="1070"/>
                  </a:lnTo>
                  <a:lnTo>
                    <a:pt x="97" y="1066"/>
                  </a:lnTo>
                  <a:lnTo>
                    <a:pt x="95" y="1070"/>
                  </a:lnTo>
                  <a:lnTo>
                    <a:pt x="95" y="1066"/>
                  </a:lnTo>
                  <a:lnTo>
                    <a:pt x="94" y="1055"/>
                  </a:lnTo>
                  <a:lnTo>
                    <a:pt x="93" y="1020"/>
                  </a:lnTo>
                  <a:lnTo>
                    <a:pt x="91" y="984"/>
                  </a:lnTo>
                  <a:lnTo>
                    <a:pt x="90" y="972"/>
                  </a:lnTo>
                  <a:lnTo>
                    <a:pt x="90" y="967"/>
                  </a:lnTo>
                  <a:lnTo>
                    <a:pt x="103" y="974"/>
                  </a:lnTo>
                  <a:lnTo>
                    <a:pt x="94" y="981"/>
                  </a:lnTo>
                  <a:lnTo>
                    <a:pt x="75" y="998"/>
                  </a:lnTo>
                  <a:lnTo>
                    <a:pt x="54" y="1014"/>
                  </a:lnTo>
                  <a:lnTo>
                    <a:pt x="45" y="1021"/>
                  </a:lnTo>
                  <a:cubicBezTo>
                    <a:pt x="43" y="1023"/>
                    <a:pt x="40" y="1023"/>
                    <a:pt x="37" y="1022"/>
                  </a:cubicBezTo>
                  <a:cubicBezTo>
                    <a:pt x="34" y="1020"/>
                    <a:pt x="32" y="1018"/>
                    <a:pt x="32" y="1014"/>
                  </a:cubicBezTo>
                  <a:lnTo>
                    <a:pt x="32" y="1010"/>
                  </a:lnTo>
                  <a:lnTo>
                    <a:pt x="32" y="1002"/>
                  </a:lnTo>
                  <a:lnTo>
                    <a:pt x="30" y="973"/>
                  </a:lnTo>
                  <a:lnTo>
                    <a:pt x="28" y="944"/>
                  </a:lnTo>
                  <a:lnTo>
                    <a:pt x="28" y="935"/>
                  </a:lnTo>
                  <a:lnTo>
                    <a:pt x="27" y="930"/>
                  </a:lnTo>
                  <a:lnTo>
                    <a:pt x="26" y="921"/>
                  </a:lnTo>
                  <a:lnTo>
                    <a:pt x="24" y="893"/>
                  </a:lnTo>
                  <a:lnTo>
                    <a:pt x="19" y="856"/>
                  </a:lnTo>
                  <a:lnTo>
                    <a:pt x="14" y="811"/>
                  </a:lnTo>
                  <a:lnTo>
                    <a:pt x="10" y="766"/>
                  </a:lnTo>
                  <a:lnTo>
                    <a:pt x="5" y="729"/>
                  </a:lnTo>
                  <a:lnTo>
                    <a:pt x="2" y="700"/>
                  </a:lnTo>
                  <a:lnTo>
                    <a:pt x="0" y="690"/>
                  </a:lnTo>
                  <a:cubicBezTo>
                    <a:pt x="0" y="689"/>
                    <a:pt x="1" y="687"/>
                    <a:pt x="1" y="686"/>
                  </a:cubicBezTo>
                  <a:lnTo>
                    <a:pt x="42" y="597"/>
                  </a:lnTo>
                  <a:close/>
                  <a:moveTo>
                    <a:pt x="16" y="693"/>
                  </a:moveTo>
                  <a:lnTo>
                    <a:pt x="16" y="689"/>
                  </a:lnTo>
                  <a:lnTo>
                    <a:pt x="17" y="699"/>
                  </a:lnTo>
                  <a:lnTo>
                    <a:pt x="20" y="726"/>
                  </a:lnTo>
                  <a:lnTo>
                    <a:pt x="25" y="765"/>
                  </a:lnTo>
                  <a:lnTo>
                    <a:pt x="30" y="810"/>
                  </a:lnTo>
                  <a:lnTo>
                    <a:pt x="34" y="853"/>
                  </a:lnTo>
                  <a:lnTo>
                    <a:pt x="39" y="892"/>
                  </a:lnTo>
                  <a:lnTo>
                    <a:pt x="42" y="920"/>
                  </a:lnTo>
                  <a:lnTo>
                    <a:pt x="43" y="930"/>
                  </a:lnTo>
                  <a:lnTo>
                    <a:pt x="43" y="934"/>
                  </a:lnTo>
                  <a:lnTo>
                    <a:pt x="44" y="943"/>
                  </a:lnTo>
                  <a:lnTo>
                    <a:pt x="46" y="972"/>
                  </a:lnTo>
                  <a:lnTo>
                    <a:pt x="47" y="1001"/>
                  </a:lnTo>
                  <a:lnTo>
                    <a:pt x="48" y="1010"/>
                  </a:lnTo>
                  <a:lnTo>
                    <a:pt x="48" y="1014"/>
                  </a:lnTo>
                  <a:lnTo>
                    <a:pt x="36" y="1008"/>
                  </a:lnTo>
                  <a:lnTo>
                    <a:pt x="44" y="1001"/>
                  </a:lnTo>
                  <a:lnTo>
                    <a:pt x="64" y="985"/>
                  </a:lnTo>
                  <a:lnTo>
                    <a:pt x="85" y="968"/>
                  </a:lnTo>
                  <a:lnTo>
                    <a:pt x="94" y="961"/>
                  </a:lnTo>
                  <a:cubicBezTo>
                    <a:pt x="96" y="959"/>
                    <a:pt x="99" y="959"/>
                    <a:pt x="102" y="960"/>
                  </a:cubicBezTo>
                  <a:cubicBezTo>
                    <a:pt x="105" y="962"/>
                    <a:pt x="106" y="964"/>
                    <a:pt x="106" y="967"/>
                  </a:cubicBezTo>
                  <a:lnTo>
                    <a:pt x="106" y="971"/>
                  </a:lnTo>
                  <a:lnTo>
                    <a:pt x="107" y="983"/>
                  </a:lnTo>
                  <a:lnTo>
                    <a:pt x="109" y="1019"/>
                  </a:lnTo>
                  <a:lnTo>
                    <a:pt x="110" y="1054"/>
                  </a:lnTo>
                  <a:lnTo>
                    <a:pt x="111" y="1066"/>
                  </a:lnTo>
                  <a:lnTo>
                    <a:pt x="111" y="1070"/>
                  </a:lnTo>
                  <a:cubicBezTo>
                    <a:pt x="111" y="1072"/>
                    <a:pt x="111" y="1074"/>
                    <a:pt x="110" y="1075"/>
                  </a:cubicBezTo>
                  <a:lnTo>
                    <a:pt x="107" y="1079"/>
                  </a:lnTo>
                  <a:lnTo>
                    <a:pt x="100" y="1088"/>
                  </a:lnTo>
                  <a:lnTo>
                    <a:pt x="79" y="1118"/>
                  </a:lnTo>
                  <a:lnTo>
                    <a:pt x="59" y="1147"/>
                  </a:lnTo>
                  <a:lnTo>
                    <a:pt x="53" y="1156"/>
                  </a:lnTo>
                  <a:lnTo>
                    <a:pt x="54" y="1153"/>
                  </a:lnTo>
                  <a:lnTo>
                    <a:pt x="53" y="1157"/>
                  </a:lnTo>
                  <a:lnTo>
                    <a:pt x="53" y="1155"/>
                  </a:lnTo>
                  <a:lnTo>
                    <a:pt x="53" y="1163"/>
                  </a:lnTo>
                  <a:lnTo>
                    <a:pt x="53" y="1162"/>
                  </a:lnTo>
                  <a:lnTo>
                    <a:pt x="57" y="1183"/>
                  </a:lnTo>
                  <a:lnTo>
                    <a:pt x="62" y="1217"/>
                  </a:lnTo>
                  <a:lnTo>
                    <a:pt x="69" y="1260"/>
                  </a:lnTo>
                  <a:lnTo>
                    <a:pt x="78" y="1312"/>
                  </a:lnTo>
                  <a:lnTo>
                    <a:pt x="88" y="1370"/>
                  </a:lnTo>
                  <a:lnTo>
                    <a:pt x="109" y="1494"/>
                  </a:lnTo>
                  <a:lnTo>
                    <a:pt x="131" y="1619"/>
                  </a:lnTo>
                  <a:lnTo>
                    <a:pt x="141" y="1676"/>
                  </a:lnTo>
                  <a:lnTo>
                    <a:pt x="150" y="1727"/>
                  </a:lnTo>
                  <a:lnTo>
                    <a:pt x="158" y="1770"/>
                  </a:lnTo>
                  <a:lnTo>
                    <a:pt x="164" y="1803"/>
                  </a:lnTo>
                  <a:lnTo>
                    <a:pt x="168" y="1824"/>
                  </a:lnTo>
                  <a:lnTo>
                    <a:pt x="169" y="1831"/>
                  </a:lnTo>
                  <a:cubicBezTo>
                    <a:pt x="169" y="1832"/>
                    <a:pt x="169" y="1832"/>
                    <a:pt x="169" y="1832"/>
                  </a:cubicBezTo>
                  <a:lnTo>
                    <a:pt x="169" y="1839"/>
                  </a:lnTo>
                  <a:lnTo>
                    <a:pt x="169" y="1855"/>
                  </a:lnTo>
                  <a:lnTo>
                    <a:pt x="169" y="1899"/>
                  </a:lnTo>
                  <a:lnTo>
                    <a:pt x="169" y="1922"/>
                  </a:lnTo>
                  <a:lnTo>
                    <a:pt x="169" y="1942"/>
                  </a:lnTo>
                  <a:lnTo>
                    <a:pt x="169" y="1955"/>
                  </a:lnTo>
                  <a:lnTo>
                    <a:pt x="169" y="1959"/>
                  </a:lnTo>
                  <a:lnTo>
                    <a:pt x="169" y="1958"/>
                  </a:lnTo>
                  <a:lnTo>
                    <a:pt x="170" y="1962"/>
                  </a:lnTo>
                  <a:lnTo>
                    <a:pt x="170" y="1960"/>
                  </a:lnTo>
                  <a:lnTo>
                    <a:pt x="174" y="1970"/>
                  </a:lnTo>
                  <a:lnTo>
                    <a:pt x="186" y="2002"/>
                  </a:lnTo>
                  <a:lnTo>
                    <a:pt x="203" y="2047"/>
                  </a:lnTo>
                  <a:lnTo>
                    <a:pt x="222" y="2097"/>
                  </a:lnTo>
                  <a:lnTo>
                    <a:pt x="242" y="2148"/>
                  </a:lnTo>
                  <a:lnTo>
                    <a:pt x="259" y="2191"/>
                  </a:lnTo>
                  <a:lnTo>
                    <a:pt x="271" y="2221"/>
                  </a:lnTo>
                  <a:lnTo>
                    <a:pt x="275" y="2231"/>
                  </a:lnTo>
                  <a:lnTo>
                    <a:pt x="276" y="2234"/>
                  </a:lnTo>
                  <a:lnTo>
                    <a:pt x="270" y="2229"/>
                  </a:lnTo>
                  <a:lnTo>
                    <a:pt x="275" y="2230"/>
                  </a:lnTo>
                  <a:lnTo>
                    <a:pt x="288" y="2233"/>
                  </a:lnTo>
                  <a:lnTo>
                    <a:pt x="324" y="2243"/>
                  </a:lnTo>
                  <a:lnTo>
                    <a:pt x="361" y="2251"/>
                  </a:lnTo>
                  <a:lnTo>
                    <a:pt x="373" y="2253"/>
                  </a:lnTo>
                  <a:lnTo>
                    <a:pt x="371" y="2252"/>
                  </a:lnTo>
                  <a:lnTo>
                    <a:pt x="376" y="2252"/>
                  </a:lnTo>
                  <a:cubicBezTo>
                    <a:pt x="377" y="2252"/>
                    <a:pt x="378" y="2253"/>
                    <a:pt x="378" y="2253"/>
                  </a:cubicBezTo>
                  <a:lnTo>
                    <a:pt x="382" y="2254"/>
                  </a:lnTo>
                  <a:lnTo>
                    <a:pt x="380" y="2253"/>
                  </a:lnTo>
                  <a:lnTo>
                    <a:pt x="392" y="2252"/>
                  </a:lnTo>
                  <a:lnTo>
                    <a:pt x="426" y="2250"/>
                  </a:lnTo>
                  <a:lnTo>
                    <a:pt x="462" y="2244"/>
                  </a:lnTo>
                  <a:lnTo>
                    <a:pt x="474" y="2243"/>
                  </a:lnTo>
                  <a:lnTo>
                    <a:pt x="473" y="2244"/>
                  </a:lnTo>
                  <a:lnTo>
                    <a:pt x="477" y="2243"/>
                  </a:lnTo>
                  <a:lnTo>
                    <a:pt x="475" y="2243"/>
                  </a:lnTo>
                  <a:lnTo>
                    <a:pt x="479" y="2241"/>
                  </a:lnTo>
                  <a:lnTo>
                    <a:pt x="489" y="2236"/>
                  </a:lnTo>
                  <a:lnTo>
                    <a:pt x="520" y="2222"/>
                  </a:lnTo>
                  <a:lnTo>
                    <a:pt x="551" y="2207"/>
                  </a:lnTo>
                  <a:lnTo>
                    <a:pt x="561" y="2202"/>
                  </a:lnTo>
                  <a:lnTo>
                    <a:pt x="565" y="2200"/>
                  </a:lnTo>
                  <a:lnTo>
                    <a:pt x="560" y="2207"/>
                  </a:lnTo>
                  <a:lnTo>
                    <a:pt x="560" y="2203"/>
                  </a:lnTo>
                  <a:lnTo>
                    <a:pt x="562" y="2191"/>
                  </a:lnTo>
                  <a:lnTo>
                    <a:pt x="565" y="2156"/>
                  </a:lnTo>
                  <a:lnTo>
                    <a:pt x="568" y="2120"/>
                  </a:lnTo>
                  <a:lnTo>
                    <a:pt x="569" y="2108"/>
                  </a:lnTo>
                  <a:lnTo>
                    <a:pt x="569" y="2104"/>
                  </a:lnTo>
                  <a:lnTo>
                    <a:pt x="571" y="2109"/>
                  </a:lnTo>
                  <a:lnTo>
                    <a:pt x="567" y="2103"/>
                  </a:lnTo>
                  <a:lnTo>
                    <a:pt x="556" y="2086"/>
                  </a:lnTo>
                  <a:lnTo>
                    <a:pt x="540" y="2062"/>
                  </a:lnTo>
                  <a:lnTo>
                    <a:pt x="522" y="2034"/>
                  </a:lnTo>
                  <a:lnTo>
                    <a:pt x="503" y="2006"/>
                  </a:lnTo>
                  <a:lnTo>
                    <a:pt x="487" y="1982"/>
                  </a:lnTo>
                  <a:lnTo>
                    <a:pt x="476" y="1965"/>
                  </a:lnTo>
                  <a:lnTo>
                    <a:pt x="472" y="1959"/>
                  </a:lnTo>
                  <a:cubicBezTo>
                    <a:pt x="470" y="1956"/>
                    <a:pt x="470" y="1951"/>
                    <a:pt x="473" y="1948"/>
                  </a:cubicBezTo>
                  <a:lnTo>
                    <a:pt x="481" y="1941"/>
                  </a:lnTo>
                  <a:lnTo>
                    <a:pt x="498" y="1927"/>
                  </a:lnTo>
                  <a:lnTo>
                    <a:pt x="515" y="1912"/>
                  </a:lnTo>
                  <a:lnTo>
                    <a:pt x="523" y="1905"/>
                  </a:lnTo>
                  <a:cubicBezTo>
                    <a:pt x="525" y="1904"/>
                    <a:pt x="527" y="1903"/>
                    <a:pt x="528" y="1903"/>
                  </a:cubicBezTo>
                  <a:lnTo>
                    <a:pt x="626" y="1903"/>
                  </a:lnTo>
                  <a:lnTo>
                    <a:pt x="635" y="1903"/>
                  </a:lnTo>
                  <a:lnTo>
                    <a:pt x="657" y="1900"/>
                  </a:lnTo>
                  <a:lnTo>
                    <a:pt x="679" y="1896"/>
                  </a:lnTo>
                  <a:lnTo>
                    <a:pt x="689" y="1895"/>
                  </a:lnTo>
                  <a:lnTo>
                    <a:pt x="681" y="1903"/>
                  </a:lnTo>
                  <a:lnTo>
                    <a:pt x="681" y="1899"/>
                  </a:lnTo>
                  <a:lnTo>
                    <a:pt x="682" y="1889"/>
                  </a:lnTo>
                  <a:lnTo>
                    <a:pt x="685" y="1859"/>
                  </a:lnTo>
                  <a:lnTo>
                    <a:pt x="688" y="1828"/>
                  </a:lnTo>
                  <a:lnTo>
                    <a:pt x="689" y="1817"/>
                  </a:lnTo>
                  <a:lnTo>
                    <a:pt x="689" y="1812"/>
                  </a:lnTo>
                  <a:cubicBezTo>
                    <a:pt x="689" y="1810"/>
                    <a:pt x="691" y="1807"/>
                    <a:pt x="694" y="1805"/>
                  </a:cubicBezTo>
                  <a:cubicBezTo>
                    <a:pt x="696" y="1804"/>
                    <a:pt x="699" y="1804"/>
                    <a:pt x="702" y="1806"/>
                  </a:cubicBezTo>
                  <a:lnTo>
                    <a:pt x="705" y="1808"/>
                  </a:lnTo>
                  <a:lnTo>
                    <a:pt x="701" y="1807"/>
                  </a:lnTo>
                  <a:lnTo>
                    <a:pt x="709" y="1807"/>
                  </a:lnTo>
                  <a:lnTo>
                    <a:pt x="733" y="1808"/>
                  </a:lnTo>
                  <a:lnTo>
                    <a:pt x="757" y="1808"/>
                  </a:lnTo>
                  <a:lnTo>
                    <a:pt x="765" y="1807"/>
                  </a:lnTo>
                  <a:lnTo>
                    <a:pt x="762" y="1808"/>
                  </a:lnTo>
                  <a:lnTo>
                    <a:pt x="765" y="1806"/>
                  </a:lnTo>
                  <a:cubicBezTo>
                    <a:pt x="768" y="1804"/>
                    <a:pt x="771" y="1804"/>
                    <a:pt x="774" y="1806"/>
                  </a:cubicBezTo>
                  <a:cubicBezTo>
                    <a:pt x="776" y="1807"/>
                    <a:pt x="778" y="1810"/>
                    <a:pt x="777" y="1813"/>
                  </a:cubicBezTo>
                  <a:lnTo>
                    <a:pt x="776" y="1826"/>
                  </a:lnTo>
                  <a:lnTo>
                    <a:pt x="773" y="1851"/>
                  </a:lnTo>
                  <a:lnTo>
                    <a:pt x="769" y="1873"/>
                  </a:lnTo>
                  <a:lnTo>
                    <a:pt x="768" y="1879"/>
                  </a:lnTo>
                  <a:lnTo>
                    <a:pt x="768" y="1877"/>
                  </a:lnTo>
                  <a:lnTo>
                    <a:pt x="768" y="1878"/>
                  </a:lnTo>
                  <a:lnTo>
                    <a:pt x="759" y="1871"/>
                  </a:lnTo>
                  <a:lnTo>
                    <a:pt x="766" y="1870"/>
                  </a:lnTo>
                  <a:lnTo>
                    <a:pt x="765" y="1870"/>
                  </a:lnTo>
                  <a:lnTo>
                    <a:pt x="785" y="1864"/>
                  </a:lnTo>
                  <a:lnTo>
                    <a:pt x="812" y="1854"/>
                  </a:lnTo>
                  <a:lnTo>
                    <a:pt x="842" y="1842"/>
                  </a:lnTo>
                  <a:lnTo>
                    <a:pt x="873" y="1829"/>
                  </a:lnTo>
                  <a:lnTo>
                    <a:pt x="900" y="1818"/>
                  </a:lnTo>
                  <a:lnTo>
                    <a:pt x="919" y="1810"/>
                  </a:lnTo>
                  <a:lnTo>
                    <a:pt x="926" y="1806"/>
                  </a:lnTo>
                  <a:lnTo>
                    <a:pt x="922" y="1812"/>
                  </a:lnTo>
                  <a:lnTo>
                    <a:pt x="922" y="1807"/>
                  </a:lnTo>
                  <a:lnTo>
                    <a:pt x="922" y="1791"/>
                  </a:lnTo>
                  <a:lnTo>
                    <a:pt x="922" y="1768"/>
                  </a:lnTo>
                  <a:lnTo>
                    <a:pt x="922" y="1741"/>
                  </a:lnTo>
                  <a:lnTo>
                    <a:pt x="922" y="1714"/>
                  </a:lnTo>
                  <a:lnTo>
                    <a:pt x="922" y="1690"/>
                  </a:lnTo>
                  <a:lnTo>
                    <a:pt x="922" y="1673"/>
                  </a:lnTo>
                  <a:lnTo>
                    <a:pt x="922" y="1667"/>
                  </a:lnTo>
                  <a:cubicBezTo>
                    <a:pt x="922" y="1665"/>
                    <a:pt x="924" y="1662"/>
                    <a:pt x="926" y="1661"/>
                  </a:cubicBezTo>
                  <a:cubicBezTo>
                    <a:pt x="928" y="1659"/>
                    <a:pt x="931" y="1659"/>
                    <a:pt x="933" y="1660"/>
                  </a:cubicBezTo>
                  <a:lnTo>
                    <a:pt x="936" y="1661"/>
                  </a:lnTo>
                  <a:lnTo>
                    <a:pt x="934" y="1660"/>
                  </a:lnTo>
                  <a:lnTo>
                    <a:pt x="945" y="1662"/>
                  </a:lnTo>
                  <a:lnTo>
                    <a:pt x="973" y="1667"/>
                  </a:lnTo>
                  <a:lnTo>
                    <a:pt x="1000" y="1671"/>
                  </a:lnTo>
                  <a:lnTo>
                    <a:pt x="998" y="1670"/>
                  </a:lnTo>
                  <a:lnTo>
                    <a:pt x="1008" y="1670"/>
                  </a:lnTo>
                  <a:lnTo>
                    <a:pt x="1006" y="1671"/>
                  </a:lnTo>
                  <a:lnTo>
                    <a:pt x="1009" y="1670"/>
                  </a:lnTo>
                  <a:cubicBezTo>
                    <a:pt x="1011" y="1669"/>
                    <a:pt x="1013" y="1669"/>
                    <a:pt x="1015" y="1670"/>
                  </a:cubicBezTo>
                  <a:cubicBezTo>
                    <a:pt x="1017" y="1671"/>
                    <a:pt x="1019" y="1673"/>
                    <a:pt x="1019" y="1675"/>
                  </a:cubicBezTo>
                  <a:lnTo>
                    <a:pt x="1022" y="1685"/>
                  </a:lnTo>
                  <a:lnTo>
                    <a:pt x="1030" y="1704"/>
                  </a:lnTo>
                  <a:lnTo>
                    <a:pt x="1038" y="1723"/>
                  </a:lnTo>
                  <a:lnTo>
                    <a:pt x="1041" y="1731"/>
                  </a:lnTo>
                  <a:lnTo>
                    <a:pt x="1031" y="1726"/>
                  </a:lnTo>
                  <a:lnTo>
                    <a:pt x="1034" y="1725"/>
                  </a:lnTo>
                  <a:cubicBezTo>
                    <a:pt x="1034" y="1725"/>
                    <a:pt x="1035" y="1725"/>
                    <a:pt x="1036" y="1724"/>
                  </a:cubicBezTo>
                  <a:lnTo>
                    <a:pt x="1045" y="1724"/>
                  </a:lnTo>
                  <a:lnTo>
                    <a:pt x="1072" y="1719"/>
                  </a:lnTo>
                  <a:lnTo>
                    <a:pt x="1101" y="1714"/>
                  </a:lnTo>
                  <a:lnTo>
                    <a:pt x="1110" y="1713"/>
                  </a:lnTo>
                  <a:lnTo>
                    <a:pt x="1108" y="1713"/>
                  </a:lnTo>
                  <a:lnTo>
                    <a:pt x="1111" y="1712"/>
                  </a:lnTo>
                  <a:lnTo>
                    <a:pt x="1107" y="1715"/>
                  </a:lnTo>
                  <a:lnTo>
                    <a:pt x="1109" y="1712"/>
                  </a:lnTo>
                  <a:lnTo>
                    <a:pt x="1115" y="1702"/>
                  </a:lnTo>
                  <a:lnTo>
                    <a:pt x="1132" y="1674"/>
                  </a:lnTo>
                  <a:lnTo>
                    <a:pt x="1149" y="1645"/>
                  </a:lnTo>
                  <a:lnTo>
                    <a:pt x="1155" y="1635"/>
                  </a:lnTo>
                  <a:lnTo>
                    <a:pt x="1154" y="1636"/>
                  </a:lnTo>
                  <a:lnTo>
                    <a:pt x="1156" y="1631"/>
                  </a:lnTo>
                  <a:cubicBezTo>
                    <a:pt x="1156" y="1630"/>
                    <a:pt x="1157" y="1630"/>
                    <a:pt x="1158" y="1629"/>
                  </a:cubicBezTo>
                  <a:lnTo>
                    <a:pt x="1159" y="1627"/>
                  </a:lnTo>
                  <a:lnTo>
                    <a:pt x="1165" y="1621"/>
                  </a:lnTo>
                  <a:lnTo>
                    <a:pt x="1182" y="1596"/>
                  </a:lnTo>
                  <a:lnTo>
                    <a:pt x="1198" y="1570"/>
                  </a:lnTo>
                  <a:lnTo>
                    <a:pt x="1204" y="1560"/>
                  </a:lnTo>
                  <a:lnTo>
                    <a:pt x="1203" y="1561"/>
                  </a:lnTo>
                  <a:lnTo>
                    <a:pt x="1205" y="1556"/>
                  </a:lnTo>
                  <a:cubicBezTo>
                    <a:pt x="1206" y="1554"/>
                    <a:pt x="1208" y="1553"/>
                    <a:pt x="1210" y="1552"/>
                  </a:cubicBezTo>
                  <a:cubicBezTo>
                    <a:pt x="1212" y="1551"/>
                    <a:pt x="1215" y="1551"/>
                    <a:pt x="1217" y="1553"/>
                  </a:cubicBezTo>
                  <a:lnTo>
                    <a:pt x="1220" y="1555"/>
                  </a:lnTo>
                  <a:lnTo>
                    <a:pt x="1218" y="1554"/>
                  </a:lnTo>
                  <a:lnTo>
                    <a:pt x="1228" y="1558"/>
                  </a:lnTo>
                  <a:lnTo>
                    <a:pt x="1255" y="1566"/>
                  </a:lnTo>
                  <a:lnTo>
                    <a:pt x="1282" y="1573"/>
                  </a:lnTo>
                  <a:lnTo>
                    <a:pt x="1293" y="1575"/>
                  </a:lnTo>
                  <a:lnTo>
                    <a:pt x="1296" y="1576"/>
                  </a:lnTo>
                  <a:lnTo>
                    <a:pt x="1287" y="1578"/>
                  </a:lnTo>
                  <a:lnTo>
                    <a:pt x="1291" y="1573"/>
                  </a:lnTo>
                  <a:lnTo>
                    <a:pt x="1302" y="1560"/>
                  </a:lnTo>
                  <a:lnTo>
                    <a:pt x="1334" y="1522"/>
                  </a:lnTo>
                  <a:lnTo>
                    <a:pt x="1365" y="1483"/>
                  </a:lnTo>
                  <a:lnTo>
                    <a:pt x="1376" y="1470"/>
                  </a:lnTo>
                  <a:lnTo>
                    <a:pt x="1380" y="1465"/>
                  </a:lnTo>
                  <a:cubicBezTo>
                    <a:pt x="1381" y="1465"/>
                    <a:pt x="1381" y="1465"/>
                    <a:pt x="1381" y="1464"/>
                  </a:cubicBezTo>
                  <a:lnTo>
                    <a:pt x="1389" y="1458"/>
                  </a:lnTo>
                  <a:lnTo>
                    <a:pt x="1406" y="1441"/>
                  </a:lnTo>
                  <a:lnTo>
                    <a:pt x="1423" y="1425"/>
                  </a:lnTo>
                  <a:lnTo>
                    <a:pt x="1431" y="1417"/>
                  </a:lnTo>
                  <a:lnTo>
                    <a:pt x="1430" y="1418"/>
                  </a:lnTo>
                  <a:lnTo>
                    <a:pt x="1434" y="1412"/>
                  </a:lnTo>
                  <a:lnTo>
                    <a:pt x="1443" y="1398"/>
                  </a:lnTo>
                  <a:lnTo>
                    <a:pt x="1457" y="1377"/>
                  </a:lnTo>
                  <a:lnTo>
                    <a:pt x="1473" y="1352"/>
                  </a:lnTo>
                  <a:lnTo>
                    <a:pt x="1501" y="1307"/>
                  </a:lnTo>
                  <a:lnTo>
                    <a:pt x="1511" y="1290"/>
                  </a:lnTo>
                  <a:lnTo>
                    <a:pt x="1515" y="1283"/>
                  </a:lnTo>
                  <a:cubicBezTo>
                    <a:pt x="1516" y="1281"/>
                    <a:pt x="1520" y="1279"/>
                    <a:pt x="1523" y="1280"/>
                  </a:cubicBezTo>
                  <a:cubicBezTo>
                    <a:pt x="1526" y="1280"/>
                    <a:pt x="1529" y="1283"/>
                    <a:pt x="1529" y="1286"/>
                  </a:cubicBezTo>
                  <a:lnTo>
                    <a:pt x="1531" y="1298"/>
                  </a:lnTo>
                  <a:lnTo>
                    <a:pt x="1536" y="1320"/>
                  </a:lnTo>
                  <a:lnTo>
                    <a:pt x="1540" y="1340"/>
                  </a:lnTo>
                  <a:lnTo>
                    <a:pt x="1541" y="1346"/>
                  </a:lnTo>
                  <a:lnTo>
                    <a:pt x="1539" y="1342"/>
                  </a:lnTo>
                  <a:lnTo>
                    <a:pt x="1541" y="1343"/>
                  </a:lnTo>
                  <a:lnTo>
                    <a:pt x="1546" y="1349"/>
                  </a:lnTo>
                  <a:lnTo>
                    <a:pt x="1544" y="1348"/>
                  </a:lnTo>
                  <a:lnTo>
                    <a:pt x="1555" y="1355"/>
                  </a:lnTo>
                  <a:lnTo>
                    <a:pt x="1565" y="1362"/>
                  </a:lnTo>
                  <a:lnTo>
                    <a:pt x="1570" y="1365"/>
                  </a:lnTo>
                  <a:lnTo>
                    <a:pt x="1559" y="1366"/>
                  </a:lnTo>
                  <a:lnTo>
                    <a:pt x="1566" y="1359"/>
                  </a:lnTo>
                  <a:lnTo>
                    <a:pt x="1578" y="1345"/>
                  </a:lnTo>
                  <a:lnTo>
                    <a:pt x="1590" y="1330"/>
                  </a:lnTo>
                  <a:lnTo>
                    <a:pt x="1596" y="1323"/>
                  </a:lnTo>
                  <a:cubicBezTo>
                    <a:pt x="1597" y="1323"/>
                    <a:pt x="1597" y="1322"/>
                    <a:pt x="1598" y="1322"/>
                  </a:cubicBezTo>
                  <a:lnTo>
                    <a:pt x="1604" y="1317"/>
                  </a:lnTo>
                  <a:lnTo>
                    <a:pt x="1621" y="1303"/>
                  </a:lnTo>
                  <a:lnTo>
                    <a:pt x="1647" y="1283"/>
                  </a:lnTo>
                  <a:lnTo>
                    <a:pt x="1676" y="1261"/>
                  </a:lnTo>
                  <a:lnTo>
                    <a:pt x="1704" y="1239"/>
                  </a:lnTo>
                  <a:lnTo>
                    <a:pt x="1729" y="1219"/>
                  </a:lnTo>
                  <a:lnTo>
                    <a:pt x="1747" y="1205"/>
                  </a:lnTo>
                  <a:lnTo>
                    <a:pt x="1754" y="1200"/>
                  </a:lnTo>
                  <a:lnTo>
                    <a:pt x="1752" y="1211"/>
                  </a:lnTo>
                  <a:lnTo>
                    <a:pt x="1745" y="1202"/>
                  </a:lnTo>
                  <a:lnTo>
                    <a:pt x="1726" y="1182"/>
                  </a:lnTo>
                  <a:lnTo>
                    <a:pt x="1706" y="1160"/>
                  </a:lnTo>
                  <a:lnTo>
                    <a:pt x="1698" y="1150"/>
                  </a:lnTo>
                  <a:cubicBezTo>
                    <a:pt x="1698" y="1150"/>
                    <a:pt x="1697" y="1149"/>
                    <a:pt x="1697" y="1149"/>
                  </a:cubicBezTo>
                  <a:lnTo>
                    <a:pt x="1693" y="1140"/>
                  </a:lnTo>
                  <a:lnTo>
                    <a:pt x="1684" y="1120"/>
                  </a:lnTo>
                  <a:lnTo>
                    <a:pt x="1674" y="1100"/>
                  </a:lnTo>
                  <a:cubicBezTo>
                    <a:pt x="1674" y="1100"/>
                    <a:pt x="1674" y="1099"/>
                    <a:pt x="1674" y="1099"/>
                  </a:cubicBezTo>
                  <a:lnTo>
                    <a:pt x="1670" y="1087"/>
                  </a:lnTo>
                  <a:cubicBezTo>
                    <a:pt x="1669" y="1084"/>
                    <a:pt x="1670" y="1080"/>
                    <a:pt x="1673" y="1078"/>
                  </a:cubicBezTo>
                  <a:lnTo>
                    <a:pt x="1676" y="1076"/>
                  </a:lnTo>
                  <a:lnTo>
                    <a:pt x="1674" y="1078"/>
                  </a:lnTo>
                  <a:lnTo>
                    <a:pt x="1680" y="1068"/>
                  </a:lnTo>
                  <a:lnTo>
                    <a:pt x="1701" y="1037"/>
                  </a:lnTo>
                  <a:lnTo>
                    <a:pt x="1720" y="1007"/>
                  </a:lnTo>
                  <a:lnTo>
                    <a:pt x="1726" y="996"/>
                  </a:lnTo>
                  <a:cubicBezTo>
                    <a:pt x="1727" y="995"/>
                    <a:pt x="1727" y="995"/>
                    <a:pt x="1727" y="995"/>
                  </a:cubicBezTo>
                  <a:lnTo>
                    <a:pt x="1730" y="991"/>
                  </a:lnTo>
                  <a:cubicBezTo>
                    <a:pt x="1732" y="988"/>
                    <a:pt x="1736" y="987"/>
                    <a:pt x="1739" y="988"/>
                  </a:cubicBezTo>
                  <a:lnTo>
                    <a:pt x="1742" y="989"/>
                  </a:lnTo>
                  <a:lnTo>
                    <a:pt x="1740" y="989"/>
                  </a:lnTo>
                  <a:lnTo>
                    <a:pt x="1749" y="990"/>
                  </a:lnTo>
                  <a:lnTo>
                    <a:pt x="1774" y="995"/>
                  </a:lnTo>
                  <a:lnTo>
                    <a:pt x="1797" y="1000"/>
                  </a:lnTo>
                  <a:lnTo>
                    <a:pt x="1805" y="1001"/>
                  </a:lnTo>
                  <a:cubicBezTo>
                    <a:pt x="1806" y="1001"/>
                    <a:pt x="1806" y="1001"/>
                    <a:pt x="1807" y="1001"/>
                  </a:cubicBezTo>
                  <a:lnTo>
                    <a:pt x="1810" y="1002"/>
                  </a:lnTo>
                  <a:lnTo>
                    <a:pt x="1801" y="1004"/>
                  </a:lnTo>
                  <a:lnTo>
                    <a:pt x="1807" y="997"/>
                  </a:lnTo>
                  <a:lnTo>
                    <a:pt x="1819" y="983"/>
                  </a:lnTo>
                  <a:lnTo>
                    <a:pt x="1831" y="969"/>
                  </a:lnTo>
                  <a:lnTo>
                    <a:pt x="1837" y="963"/>
                  </a:lnTo>
                  <a:lnTo>
                    <a:pt x="1839" y="960"/>
                  </a:lnTo>
                  <a:lnTo>
                    <a:pt x="1842" y="954"/>
                  </a:lnTo>
                  <a:lnTo>
                    <a:pt x="1854" y="931"/>
                  </a:lnTo>
                  <a:lnTo>
                    <a:pt x="1867" y="907"/>
                  </a:lnTo>
                  <a:lnTo>
                    <a:pt x="1871" y="900"/>
                  </a:lnTo>
                  <a:lnTo>
                    <a:pt x="1873" y="897"/>
                  </a:lnTo>
                  <a:lnTo>
                    <a:pt x="1872" y="900"/>
                  </a:lnTo>
                  <a:lnTo>
                    <a:pt x="1874" y="890"/>
                  </a:lnTo>
                  <a:lnTo>
                    <a:pt x="1879" y="872"/>
                  </a:lnTo>
                  <a:lnTo>
                    <a:pt x="1883" y="852"/>
                  </a:lnTo>
                  <a:lnTo>
                    <a:pt x="1885" y="843"/>
                  </a:lnTo>
                  <a:cubicBezTo>
                    <a:pt x="1885" y="840"/>
                    <a:pt x="1887" y="838"/>
                    <a:pt x="1889" y="837"/>
                  </a:cubicBezTo>
                  <a:cubicBezTo>
                    <a:pt x="1891" y="836"/>
                    <a:pt x="1893" y="836"/>
                    <a:pt x="1896" y="837"/>
                  </a:cubicBezTo>
                  <a:lnTo>
                    <a:pt x="1903" y="840"/>
                  </a:lnTo>
                  <a:lnTo>
                    <a:pt x="1919" y="847"/>
                  </a:lnTo>
                  <a:lnTo>
                    <a:pt x="1934" y="854"/>
                  </a:lnTo>
                  <a:lnTo>
                    <a:pt x="1941" y="857"/>
                  </a:lnTo>
                  <a:lnTo>
                    <a:pt x="1934" y="857"/>
                  </a:lnTo>
                  <a:lnTo>
                    <a:pt x="1939" y="855"/>
                  </a:lnTo>
                  <a:cubicBezTo>
                    <a:pt x="1940" y="855"/>
                    <a:pt x="1940" y="855"/>
                    <a:pt x="1941" y="855"/>
                  </a:cubicBezTo>
                  <a:lnTo>
                    <a:pt x="1954" y="852"/>
                  </a:lnTo>
                  <a:lnTo>
                    <a:pt x="1964" y="849"/>
                  </a:lnTo>
                  <a:lnTo>
                    <a:pt x="1969" y="847"/>
                  </a:lnTo>
                  <a:cubicBezTo>
                    <a:pt x="1972" y="846"/>
                    <a:pt x="1974" y="846"/>
                    <a:pt x="1976" y="847"/>
                  </a:cubicBezTo>
                  <a:lnTo>
                    <a:pt x="1984" y="851"/>
                  </a:lnTo>
                  <a:lnTo>
                    <a:pt x="2002" y="859"/>
                  </a:lnTo>
                  <a:lnTo>
                    <a:pt x="2022" y="866"/>
                  </a:lnTo>
                  <a:lnTo>
                    <a:pt x="2030" y="870"/>
                  </a:lnTo>
                  <a:cubicBezTo>
                    <a:pt x="2031" y="871"/>
                    <a:pt x="2032" y="872"/>
                    <a:pt x="2033" y="872"/>
                  </a:cubicBezTo>
                  <a:lnTo>
                    <a:pt x="2040" y="882"/>
                  </a:lnTo>
                  <a:lnTo>
                    <a:pt x="2059" y="903"/>
                  </a:lnTo>
                  <a:lnTo>
                    <a:pt x="2078" y="923"/>
                  </a:lnTo>
                  <a:lnTo>
                    <a:pt x="2086" y="933"/>
                  </a:lnTo>
                  <a:lnTo>
                    <a:pt x="2079" y="930"/>
                  </a:lnTo>
                  <a:lnTo>
                    <a:pt x="2085" y="930"/>
                  </a:lnTo>
                  <a:lnTo>
                    <a:pt x="2102" y="930"/>
                  </a:lnTo>
                  <a:lnTo>
                    <a:pt x="2126" y="930"/>
                  </a:lnTo>
                  <a:lnTo>
                    <a:pt x="2153" y="930"/>
                  </a:lnTo>
                  <a:lnTo>
                    <a:pt x="2180" y="930"/>
                  </a:lnTo>
                  <a:lnTo>
                    <a:pt x="2204" y="930"/>
                  </a:lnTo>
                  <a:lnTo>
                    <a:pt x="2221" y="930"/>
                  </a:lnTo>
                  <a:lnTo>
                    <a:pt x="2227" y="930"/>
                  </a:lnTo>
                  <a:cubicBezTo>
                    <a:pt x="2229" y="930"/>
                    <a:pt x="2231" y="931"/>
                    <a:pt x="2232" y="932"/>
                  </a:cubicBezTo>
                  <a:lnTo>
                    <a:pt x="2235" y="934"/>
                  </a:lnTo>
                  <a:lnTo>
                    <a:pt x="2243" y="939"/>
                  </a:lnTo>
                  <a:lnTo>
                    <a:pt x="2265" y="952"/>
                  </a:lnTo>
                  <a:lnTo>
                    <a:pt x="2288" y="965"/>
                  </a:lnTo>
                  <a:lnTo>
                    <a:pt x="2296" y="969"/>
                  </a:lnTo>
                  <a:lnTo>
                    <a:pt x="2292" y="968"/>
                  </a:lnTo>
                  <a:lnTo>
                    <a:pt x="2295" y="968"/>
                  </a:lnTo>
                  <a:lnTo>
                    <a:pt x="2292" y="969"/>
                  </a:lnTo>
                  <a:lnTo>
                    <a:pt x="2294" y="968"/>
                  </a:lnTo>
                  <a:lnTo>
                    <a:pt x="2290" y="972"/>
                  </a:lnTo>
                  <a:lnTo>
                    <a:pt x="2294" y="965"/>
                  </a:lnTo>
                  <a:lnTo>
                    <a:pt x="2307" y="946"/>
                  </a:lnTo>
                  <a:lnTo>
                    <a:pt x="2318" y="926"/>
                  </a:lnTo>
                  <a:lnTo>
                    <a:pt x="2323" y="917"/>
                  </a:lnTo>
                  <a:cubicBezTo>
                    <a:pt x="2325" y="914"/>
                    <a:pt x="2327" y="913"/>
                    <a:pt x="2329" y="913"/>
                  </a:cubicBezTo>
                  <a:cubicBezTo>
                    <a:pt x="2332" y="912"/>
                    <a:pt x="2334" y="913"/>
                    <a:pt x="2336" y="915"/>
                  </a:cubicBezTo>
                  <a:lnTo>
                    <a:pt x="2343" y="921"/>
                  </a:lnTo>
                  <a:lnTo>
                    <a:pt x="2359" y="936"/>
                  </a:lnTo>
                  <a:lnTo>
                    <a:pt x="2374" y="950"/>
                  </a:lnTo>
                  <a:lnTo>
                    <a:pt x="2381" y="957"/>
                  </a:lnTo>
                  <a:cubicBezTo>
                    <a:pt x="2382" y="958"/>
                    <a:pt x="2383" y="959"/>
                    <a:pt x="2383" y="961"/>
                  </a:cubicBezTo>
                  <a:lnTo>
                    <a:pt x="2384" y="965"/>
                  </a:lnTo>
                  <a:lnTo>
                    <a:pt x="2387" y="977"/>
                  </a:lnTo>
                  <a:lnTo>
                    <a:pt x="2395" y="1013"/>
                  </a:lnTo>
                  <a:lnTo>
                    <a:pt x="2402" y="1049"/>
                  </a:lnTo>
                  <a:lnTo>
                    <a:pt x="2405" y="1061"/>
                  </a:lnTo>
                  <a:lnTo>
                    <a:pt x="2406" y="1065"/>
                  </a:lnTo>
                  <a:cubicBezTo>
                    <a:pt x="2407" y="1067"/>
                    <a:pt x="2406" y="1069"/>
                    <a:pt x="2405" y="1071"/>
                  </a:cubicBezTo>
                  <a:lnTo>
                    <a:pt x="2403" y="1074"/>
                  </a:lnTo>
                  <a:lnTo>
                    <a:pt x="2398" y="1082"/>
                  </a:lnTo>
                  <a:lnTo>
                    <a:pt x="2382" y="1106"/>
                  </a:lnTo>
                  <a:lnTo>
                    <a:pt x="2366" y="1128"/>
                  </a:lnTo>
                  <a:lnTo>
                    <a:pt x="2361" y="1135"/>
                  </a:lnTo>
                  <a:cubicBezTo>
                    <a:pt x="2361" y="1135"/>
                    <a:pt x="2360" y="1136"/>
                    <a:pt x="2360" y="1136"/>
                  </a:cubicBezTo>
                  <a:lnTo>
                    <a:pt x="2358" y="1138"/>
                  </a:lnTo>
                  <a:lnTo>
                    <a:pt x="2357" y="1126"/>
                  </a:lnTo>
                  <a:lnTo>
                    <a:pt x="2360" y="1128"/>
                  </a:lnTo>
                  <a:lnTo>
                    <a:pt x="2356" y="1127"/>
                  </a:lnTo>
                  <a:lnTo>
                    <a:pt x="2364" y="1127"/>
                  </a:lnTo>
                  <a:lnTo>
                    <a:pt x="2387" y="1129"/>
                  </a:lnTo>
                  <a:lnTo>
                    <a:pt x="2410" y="1130"/>
                  </a:lnTo>
                  <a:lnTo>
                    <a:pt x="2408" y="1131"/>
                  </a:lnTo>
                  <a:lnTo>
                    <a:pt x="2416" y="1130"/>
                  </a:lnTo>
                  <a:lnTo>
                    <a:pt x="2415" y="1130"/>
                  </a:lnTo>
                  <a:lnTo>
                    <a:pt x="2418" y="1129"/>
                  </a:lnTo>
                  <a:cubicBezTo>
                    <a:pt x="2421" y="1128"/>
                    <a:pt x="2424" y="1129"/>
                    <a:pt x="2426" y="1130"/>
                  </a:cubicBezTo>
                  <a:cubicBezTo>
                    <a:pt x="2428" y="1132"/>
                    <a:pt x="2429" y="1135"/>
                    <a:pt x="2428" y="1138"/>
                  </a:cubicBezTo>
                  <a:lnTo>
                    <a:pt x="2427" y="1143"/>
                  </a:lnTo>
                  <a:cubicBezTo>
                    <a:pt x="2427" y="1144"/>
                    <a:pt x="2427" y="1144"/>
                    <a:pt x="2427" y="1144"/>
                  </a:cubicBezTo>
                  <a:lnTo>
                    <a:pt x="2423" y="1154"/>
                  </a:lnTo>
                  <a:lnTo>
                    <a:pt x="2412" y="1183"/>
                  </a:lnTo>
                  <a:lnTo>
                    <a:pt x="2401" y="1211"/>
                  </a:lnTo>
                  <a:lnTo>
                    <a:pt x="2397" y="1221"/>
                  </a:lnTo>
                  <a:lnTo>
                    <a:pt x="2396" y="1224"/>
                  </a:lnTo>
                  <a:lnTo>
                    <a:pt x="2396" y="1218"/>
                  </a:lnTo>
                  <a:lnTo>
                    <a:pt x="2398" y="1223"/>
                  </a:lnTo>
                  <a:lnTo>
                    <a:pt x="2403" y="1235"/>
                  </a:lnTo>
                  <a:lnTo>
                    <a:pt x="2408" y="1246"/>
                  </a:lnTo>
                  <a:lnTo>
                    <a:pt x="2410" y="1251"/>
                  </a:lnTo>
                  <a:lnTo>
                    <a:pt x="2404" y="1247"/>
                  </a:lnTo>
                  <a:lnTo>
                    <a:pt x="2480" y="1257"/>
                  </a:lnTo>
                  <a:lnTo>
                    <a:pt x="2475" y="1257"/>
                  </a:lnTo>
                  <a:lnTo>
                    <a:pt x="2479" y="1255"/>
                  </a:lnTo>
                  <a:lnTo>
                    <a:pt x="2489" y="1250"/>
                  </a:lnTo>
                  <a:lnTo>
                    <a:pt x="2521" y="1228"/>
                  </a:lnTo>
                  <a:lnTo>
                    <a:pt x="2552" y="1204"/>
                  </a:lnTo>
                  <a:lnTo>
                    <a:pt x="2563" y="1196"/>
                  </a:lnTo>
                  <a:lnTo>
                    <a:pt x="2562" y="1197"/>
                  </a:lnTo>
                  <a:lnTo>
                    <a:pt x="2566" y="1193"/>
                  </a:lnTo>
                  <a:lnTo>
                    <a:pt x="2566" y="1204"/>
                  </a:lnTo>
                  <a:lnTo>
                    <a:pt x="2564" y="1202"/>
                  </a:lnTo>
                  <a:cubicBezTo>
                    <a:pt x="2563" y="1202"/>
                    <a:pt x="2563" y="1201"/>
                    <a:pt x="2563" y="1201"/>
                  </a:cubicBezTo>
                  <a:lnTo>
                    <a:pt x="2558" y="1194"/>
                  </a:lnTo>
                  <a:lnTo>
                    <a:pt x="2543" y="1172"/>
                  </a:lnTo>
                  <a:lnTo>
                    <a:pt x="2528" y="1148"/>
                  </a:lnTo>
                  <a:lnTo>
                    <a:pt x="2523" y="1140"/>
                  </a:lnTo>
                  <a:lnTo>
                    <a:pt x="2521" y="1137"/>
                  </a:lnTo>
                  <a:cubicBezTo>
                    <a:pt x="2519" y="1135"/>
                    <a:pt x="2519" y="1132"/>
                    <a:pt x="2520" y="1129"/>
                  </a:cubicBezTo>
                  <a:lnTo>
                    <a:pt x="2522" y="1124"/>
                  </a:lnTo>
                  <a:cubicBezTo>
                    <a:pt x="2522" y="1124"/>
                    <a:pt x="2522" y="1124"/>
                    <a:pt x="2523" y="1123"/>
                  </a:cubicBezTo>
                  <a:lnTo>
                    <a:pt x="2529" y="1112"/>
                  </a:lnTo>
                  <a:lnTo>
                    <a:pt x="2549" y="1074"/>
                  </a:lnTo>
                  <a:lnTo>
                    <a:pt x="2569" y="1035"/>
                  </a:lnTo>
                  <a:lnTo>
                    <a:pt x="2576" y="1022"/>
                  </a:lnTo>
                  <a:lnTo>
                    <a:pt x="2576" y="1023"/>
                  </a:lnTo>
                  <a:lnTo>
                    <a:pt x="2578" y="1017"/>
                  </a:lnTo>
                  <a:cubicBezTo>
                    <a:pt x="2579" y="1013"/>
                    <a:pt x="2583" y="1011"/>
                    <a:pt x="2587" y="1012"/>
                  </a:cubicBezTo>
                  <a:lnTo>
                    <a:pt x="2591" y="1012"/>
                  </a:lnTo>
                  <a:lnTo>
                    <a:pt x="2604" y="1013"/>
                  </a:lnTo>
                  <a:lnTo>
                    <a:pt x="2641" y="1014"/>
                  </a:lnTo>
                  <a:lnTo>
                    <a:pt x="2680" y="1013"/>
                  </a:lnTo>
                  <a:lnTo>
                    <a:pt x="2691" y="1013"/>
                  </a:lnTo>
                  <a:lnTo>
                    <a:pt x="2696" y="1012"/>
                  </a:lnTo>
                  <a:lnTo>
                    <a:pt x="2690" y="1016"/>
                  </a:lnTo>
                  <a:lnTo>
                    <a:pt x="2691" y="1014"/>
                  </a:lnTo>
                  <a:lnTo>
                    <a:pt x="2695" y="1006"/>
                  </a:lnTo>
                  <a:lnTo>
                    <a:pt x="2706" y="981"/>
                  </a:lnTo>
                  <a:lnTo>
                    <a:pt x="2716" y="952"/>
                  </a:lnTo>
                  <a:lnTo>
                    <a:pt x="2720" y="944"/>
                  </a:lnTo>
                  <a:lnTo>
                    <a:pt x="2721" y="941"/>
                  </a:lnTo>
                  <a:lnTo>
                    <a:pt x="2727" y="951"/>
                  </a:lnTo>
                  <a:lnTo>
                    <a:pt x="2722" y="950"/>
                  </a:lnTo>
                  <a:lnTo>
                    <a:pt x="2710" y="948"/>
                  </a:lnTo>
                  <a:lnTo>
                    <a:pt x="2672" y="942"/>
                  </a:lnTo>
                  <a:lnTo>
                    <a:pt x="2633" y="936"/>
                  </a:lnTo>
                  <a:lnTo>
                    <a:pt x="2621" y="934"/>
                  </a:lnTo>
                  <a:lnTo>
                    <a:pt x="2616" y="933"/>
                  </a:lnTo>
                  <a:cubicBezTo>
                    <a:pt x="2613" y="933"/>
                    <a:pt x="2611" y="931"/>
                    <a:pt x="2610" y="928"/>
                  </a:cubicBezTo>
                  <a:lnTo>
                    <a:pt x="2608" y="923"/>
                  </a:lnTo>
                  <a:lnTo>
                    <a:pt x="2605" y="911"/>
                  </a:lnTo>
                  <a:lnTo>
                    <a:pt x="2602" y="900"/>
                  </a:lnTo>
                  <a:lnTo>
                    <a:pt x="2600" y="895"/>
                  </a:lnTo>
                  <a:lnTo>
                    <a:pt x="2601" y="897"/>
                  </a:lnTo>
                  <a:lnTo>
                    <a:pt x="2595" y="889"/>
                  </a:lnTo>
                  <a:lnTo>
                    <a:pt x="2582" y="871"/>
                  </a:lnTo>
                  <a:lnTo>
                    <a:pt x="2568" y="852"/>
                  </a:lnTo>
                  <a:lnTo>
                    <a:pt x="2562" y="844"/>
                  </a:lnTo>
                  <a:cubicBezTo>
                    <a:pt x="2561" y="843"/>
                    <a:pt x="2560" y="840"/>
                    <a:pt x="2561" y="838"/>
                  </a:cubicBezTo>
                  <a:cubicBezTo>
                    <a:pt x="2561" y="836"/>
                    <a:pt x="2562" y="834"/>
                    <a:pt x="2564" y="833"/>
                  </a:cubicBezTo>
                  <a:lnTo>
                    <a:pt x="2567" y="831"/>
                  </a:lnTo>
                  <a:lnTo>
                    <a:pt x="2577" y="825"/>
                  </a:lnTo>
                  <a:lnTo>
                    <a:pt x="2604" y="808"/>
                  </a:lnTo>
                  <a:lnTo>
                    <a:pt x="2632" y="790"/>
                  </a:lnTo>
                  <a:lnTo>
                    <a:pt x="2641" y="784"/>
                  </a:lnTo>
                  <a:lnTo>
                    <a:pt x="2644" y="782"/>
                  </a:lnTo>
                  <a:lnTo>
                    <a:pt x="2644" y="795"/>
                  </a:lnTo>
                  <a:lnTo>
                    <a:pt x="2641" y="793"/>
                  </a:lnTo>
                  <a:lnTo>
                    <a:pt x="2632" y="787"/>
                  </a:lnTo>
                  <a:lnTo>
                    <a:pt x="2604" y="769"/>
                  </a:lnTo>
                  <a:lnTo>
                    <a:pt x="2577" y="750"/>
                  </a:lnTo>
                  <a:lnTo>
                    <a:pt x="2567" y="743"/>
                  </a:lnTo>
                  <a:cubicBezTo>
                    <a:pt x="2566" y="743"/>
                    <a:pt x="2566" y="742"/>
                    <a:pt x="2565" y="741"/>
                  </a:cubicBezTo>
                  <a:lnTo>
                    <a:pt x="2562" y="737"/>
                  </a:lnTo>
                  <a:cubicBezTo>
                    <a:pt x="2561" y="735"/>
                    <a:pt x="2560" y="733"/>
                    <a:pt x="2561" y="730"/>
                  </a:cubicBezTo>
                  <a:cubicBezTo>
                    <a:pt x="2562" y="728"/>
                    <a:pt x="2563" y="726"/>
                    <a:pt x="2566" y="725"/>
                  </a:cubicBezTo>
                  <a:lnTo>
                    <a:pt x="2569" y="724"/>
                  </a:lnTo>
                  <a:lnTo>
                    <a:pt x="2567" y="725"/>
                  </a:lnTo>
                  <a:lnTo>
                    <a:pt x="2577" y="719"/>
                  </a:lnTo>
                  <a:lnTo>
                    <a:pt x="2604" y="700"/>
                  </a:lnTo>
                  <a:lnTo>
                    <a:pt x="2632" y="679"/>
                  </a:lnTo>
                  <a:lnTo>
                    <a:pt x="2641" y="673"/>
                  </a:lnTo>
                  <a:lnTo>
                    <a:pt x="2640" y="674"/>
                  </a:lnTo>
                  <a:lnTo>
                    <a:pt x="2643" y="671"/>
                  </a:lnTo>
                  <a:lnTo>
                    <a:pt x="2641" y="677"/>
                  </a:lnTo>
                  <a:lnTo>
                    <a:pt x="2627" y="550"/>
                  </a:lnTo>
                  <a:lnTo>
                    <a:pt x="2627" y="553"/>
                  </a:lnTo>
                  <a:lnTo>
                    <a:pt x="2578" y="459"/>
                  </a:lnTo>
                  <a:cubicBezTo>
                    <a:pt x="2577" y="457"/>
                    <a:pt x="2577" y="455"/>
                    <a:pt x="2578" y="453"/>
                  </a:cubicBezTo>
                  <a:lnTo>
                    <a:pt x="2632" y="302"/>
                  </a:lnTo>
                  <a:lnTo>
                    <a:pt x="2635" y="311"/>
                  </a:lnTo>
                  <a:lnTo>
                    <a:pt x="2514" y="222"/>
                  </a:lnTo>
                  <a:lnTo>
                    <a:pt x="2520" y="223"/>
                  </a:lnTo>
                  <a:lnTo>
                    <a:pt x="2310" y="251"/>
                  </a:lnTo>
                  <a:cubicBezTo>
                    <a:pt x="2306" y="252"/>
                    <a:pt x="2303" y="250"/>
                    <a:pt x="2301" y="247"/>
                  </a:cubicBezTo>
                  <a:lnTo>
                    <a:pt x="2256" y="163"/>
                  </a:lnTo>
                  <a:lnTo>
                    <a:pt x="2265" y="167"/>
                  </a:lnTo>
                  <a:lnTo>
                    <a:pt x="2091" y="195"/>
                  </a:lnTo>
                  <a:lnTo>
                    <a:pt x="2097" y="189"/>
                  </a:lnTo>
                  <a:lnTo>
                    <a:pt x="2079" y="288"/>
                  </a:lnTo>
                  <a:cubicBezTo>
                    <a:pt x="2079" y="290"/>
                    <a:pt x="2077" y="293"/>
                    <a:pt x="2075" y="294"/>
                  </a:cubicBezTo>
                  <a:cubicBezTo>
                    <a:pt x="2073" y="295"/>
                    <a:pt x="2070" y="295"/>
                    <a:pt x="2068" y="293"/>
                  </a:cubicBezTo>
                  <a:lnTo>
                    <a:pt x="1916" y="207"/>
                  </a:lnTo>
                  <a:lnTo>
                    <a:pt x="1925" y="207"/>
                  </a:lnTo>
                  <a:lnTo>
                    <a:pt x="1827" y="288"/>
                  </a:lnTo>
                  <a:cubicBezTo>
                    <a:pt x="1825" y="289"/>
                    <a:pt x="1823" y="290"/>
                    <a:pt x="1821" y="289"/>
                  </a:cubicBezTo>
                  <a:lnTo>
                    <a:pt x="1628" y="284"/>
                  </a:lnTo>
                  <a:cubicBezTo>
                    <a:pt x="1624" y="284"/>
                    <a:pt x="1621" y="281"/>
                    <a:pt x="1620" y="277"/>
                  </a:cubicBezTo>
                  <a:lnTo>
                    <a:pt x="1606" y="127"/>
                  </a:lnTo>
                  <a:lnTo>
                    <a:pt x="1617" y="134"/>
                  </a:lnTo>
                  <a:lnTo>
                    <a:pt x="1359" y="238"/>
                  </a:lnTo>
                  <a:lnTo>
                    <a:pt x="1364" y="234"/>
                  </a:lnTo>
                  <a:lnTo>
                    <a:pt x="1323" y="327"/>
                  </a:lnTo>
                  <a:cubicBezTo>
                    <a:pt x="1322" y="329"/>
                    <a:pt x="1321" y="330"/>
                    <a:pt x="1319" y="331"/>
                  </a:cubicBezTo>
                  <a:lnTo>
                    <a:pt x="1180" y="392"/>
                  </a:lnTo>
                  <a:cubicBezTo>
                    <a:pt x="1177" y="393"/>
                    <a:pt x="1174" y="393"/>
                    <a:pt x="1172" y="391"/>
                  </a:cubicBezTo>
                  <a:cubicBezTo>
                    <a:pt x="1170" y="390"/>
                    <a:pt x="1169" y="387"/>
                    <a:pt x="1168" y="385"/>
                  </a:cubicBezTo>
                  <a:lnTo>
                    <a:pt x="1164" y="300"/>
                  </a:lnTo>
                  <a:lnTo>
                    <a:pt x="1166" y="304"/>
                  </a:lnTo>
                  <a:lnTo>
                    <a:pt x="1099" y="220"/>
                  </a:lnTo>
                  <a:lnTo>
                    <a:pt x="1107" y="223"/>
                  </a:lnTo>
                  <a:lnTo>
                    <a:pt x="869" y="256"/>
                  </a:lnTo>
                  <a:cubicBezTo>
                    <a:pt x="865" y="257"/>
                    <a:pt x="861" y="255"/>
                    <a:pt x="860" y="251"/>
                  </a:cubicBezTo>
                  <a:lnTo>
                    <a:pt x="816" y="139"/>
                  </a:lnTo>
                  <a:lnTo>
                    <a:pt x="824" y="144"/>
                  </a:lnTo>
                  <a:lnTo>
                    <a:pt x="698" y="157"/>
                  </a:lnTo>
                  <a:cubicBezTo>
                    <a:pt x="694" y="158"/>
                    <a:pt x="690" y="155"/>
                    <a:pt x="690" y="151"/>
                  </a:cubicBezTo>
                  <a:lnTo>
                    <a:pt x="663" y="10"/>
                  </a:lnTo>
                  <a:lnTo>
                    <a:pt x="675" y="15"/>
                  </a:lnTo>
                  <a:lnTo>
                    <a:pt x="614" y="57"/>
                  </a:lnTo>
                  <a:cubicBezTo>
                    <a:pt x="612" y="58"/>
                    <a:pt x="610" y="59"/>
                    <a:pt x="608" y="58"/>
                  </a:cubicBezTo>
                  <a:cubicBezTo>
                    <a:pt x="606" y="58"/>
                    <a:pt x="604" y="57"/>
                    <a:pt x="603" y="55"/>
                  </a:cubicBezTo>
                  <a:lnTo>
                    <a:pt x="580" y="18"/>
                  </a:lnTo>
                  <a:lnTo>
                    <a:pt x="591" y="20"/>
                  </a:lnTo>
                  <a:lnTo>
                    <a:pt x="560" y="44"/>
                  </a:lnTo>
                  <a:cubicBezTo>
                    <a:pt x="559" y="45"/>
                    <a:pt x="557" y="46"/>
                    <a:pt x="555" y="45"/>
                  </a:cubicBezTo>
                  <a:lnTo>
                    <a:pt x="412" y="40"/>
                  </a:lnTo>
                  <a:lnTo>
                    <a:pt x="420" y="32"/>
                  </a:lnTo>
                  <a:lnTo>
                    <a:pt x="424" y="111"/>
                  </a:lnTo>
                  <a:lnTo>
                    <a:pt x="419" y="104"/>
                  </a:lnTo>
                  <a:lnTo>
                    <a:pt x="522" y="132"/>
                  </a:lnTo>
                  <a:cubicBezTo>
                    <a:pt x="524" y="133"/>
                    <a:pt x="527" y="135"/>
                    <a:pt x="527" y="138"/>
                  </a:cubicBezTo>
                  <a:cubicBezTo>
                    <a:pt x="528" y="141"/>
                    <a:pt x="527" y="144"/>
                    <a:pt x="525" y="146"/>
                  </a:cubicBezTo>
                  <a:lnTo>
                    <a:pt x="454" y="204"/>
                  </a:lnTo>
                  <a:lnTo>
                    <a:pt x="456" y="195"/>
                  </a:lnTo>
                  <a:lnTo>
                    <a:pt x="469" y="236"/>
                  </a:lnTo>
                  <a:cubicBezTo>
                    <a:pt x="470" y="239"/>
                    <a:pt x="469" y="241"/>
                    <a:pt x="468" y="243"/>
                  </a:cubicBezTo>
                  <a:cubicBezTo>
                    <a:pt x="466" y="246"/>
                    <a:pt x="463" y="247"/>
                    <a:pt x="461" y="246"/>
                  </a:cubicBezTo>
                  <a:lnTo>
                    <a:pt x="371" y="238"/>
                  </a:lnTo>
                  <a:lnTo>
                    <a:pt x="379" y="231"/>
                  </a:lnTo>
                  <a:lnTo>
                    <a:pt x="371" y="328"/>
                  </a:lnTo>
                  <a:lnTo>
                    <a:pt x="369" y="322"/>
                  </a:lnTo>
                  <a:lnTo>
                    <a:pt x="457" y="403"/>
                  </a:lnTo>
                  <a:cubicBezTo>
                    <a:pt x="460" y="405"/>
                    <a:pt x="460" y="410"/>
                    <a:pt x="458" y="413"/>
                  </a:cubicBezTo>
                  <a:lnTo>
                    <a:pt x="397" y="507"/>
                  </a:lnTo>
                  <a:cubicBezTo>
                    <a:pt x="395" y="510"/>
                    <a:pt x="390" y="512"/>
                    <a:pt x="386" y="509"/>
                  </a:cubicBezTo>
                  <a:lnTo>
                    <a:pt x="269" y="438"/>
                  </a:lnTo>
                  <a:lnTo>
                    <a:pt x="281" y="430"/>
                  </a:lnTo>
                  <a:lnTo>
                    <a:pt x="282" y="439"/>
                  </a:lnTo>
                  <a:lnTo>
                    <a:pt x="284" y="459"/>
                  </a:lnTo>
                  <a:lnTo>
                    <a:pt x="286" y="487"/>
                  </a:lnTo>
                  <a:lnTo>
                    <a:pt x="290" y="520"/>
                  </a:lnTo>
                  <a:lnTo>
                    <a:pt x="293" y="552"/>
                  </a:lnTo>
                  <a:lnTo>
                    <a:pt x="295" y="580"/>
                  </a:lnTo>
                  <a:lnTo>
                    <a:pt x="297" y="598"/>
                  </a:lnTo>
                  <a:lnTo>
                    <a:pt x="298" y="604"/>
                  </a:lnTo>
                  <a:cubicBezTo>
                    <a:pt x="299" y="608"/>
                    <a:pt x="297" y="612"/>
                    <a:pt x="293" y="613"/>
                  </a:cubicBezTo>
                  <a:lnTo>
                    <a:pt x="288" y="615"/>
                  </a:lnTo>
                  <a:cubicBezTo>
                    <a:pt x="288" y="615"/>
                    <a:pt x="287" y="615"/>
                    <a:pt x="287" y="615"/>
                  </a:cubicBezTo>
                  <a:lnTo>
                    <a:pt x="272" y="617"/>
                  </a:lnTo>
                  <a:lnTo>
                    <a:pt x="229" y="622"/>
                  </a:lnTo>
                  <a:lnTo>
                    <a:pt x="187" y="626"/>
                  </a:lnTo>
                  <a:lnTo>
                    <a:pt x="173" y="628"/>
                  </a:lnTo>
                  <a:cubicBezTo>
                    <a:pt x="172" y="628"/>
                    <a:pt x="172" y="628"/>
                    <a:pt x="171" y="628"/>
                  </a:cubicBezTo>
                  <a:lnTo>
                    <a:pt x="166" y="628"/>
                  </a:lnTo>
                  <a:cubicBezTo>
                    <a:pt x="164" y="628"/>
                    <a:pt x="161" y="627"/>
                    <a:pt x="160" y="625"/>
                  </a:cubicBezTo>
                  <a:lnTo>
                    <a:pt x="128" y="572"/>
                  </a:lnTo>
                  <a:lnTo>
                    <a:pt x="137" y="575"/>
                  </a:lnTo>
                  <a:lnTo>
                    <a:pt x="52" y="608"/>
                  </a:lnTo>
                  <a:lnTo>
                    <a:pt x="57" y="604"/>
                  </a:lnTo>
                  <a:lnTo>
                    <a:pt x="16" y="693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0" name="Freeform 57"/>
            <p:cNvSpPr>
              <a:spLocks/>
            </p:cNvSpPr>
            <p:nvPr/>
          </p:nvSpPr>
          <p:spPr bwMode="auto">
            <a:xfrm>
              <a:off x="5656263" y="2593975"/>
              <a:ext cx="992188" cy="660400"/>
            </a:xfrm>
            <a:custGeom>
              <a:avLst/>
              <a:gdLst>
                <a:gd name="T0" fmla="*/ 290 w 1536"/>
                <a:gd name="T1" fmla="*/ 0 h 1232"/>
                <a:gd name="T2" fmla="*/ 201 w 1536"/>
                <a:gd name="T3" fmla="*/ 94 h 1232"/>
                <a:gd name="T4" fmla="*/ 320 w 1536"/>
                <a:gd name="T5" fmla="*/ 308 h 1232"/>
                <a:gd name="T6" fmla="*/ 294 w 1536"/>
                <a:gd name="T7" fmla="*/ 323 h 1232"/>
                <a:gd name="T8" fmla="*/ 214 w 1536"/>
                <a:gd name="T9" fmla="*/ 331 h 1232"/>
                <a:gd name="T10" fmla="*/ 206 w 1536"/>
                <a:gd name="T11" fmla="*/ 388 h 1232"/>
                <a:gd name="T12" fmla="*/ 286 w 1536"/>
                <a:gd name="T13" fmla="*/ 434 h 1232"/>
                <a:gd name="T14" fmla="*/ 214 w 1536"/>
                <a:gd name="T15" fmla="*/ 490 h 1232"/>
                <a:gd name="T16" fmla="*/ 223 w 1536"/>
                <a:gd name="T17" fmla="*/ 555 h 1232"/>
                <a:gd name="T18" fmla="*/ 276 w 1536"/>
                <a:gd name="T19" fmla="*/ 532 h 1232"/>
                <a:gd name="T20" fmla="*/ 419 w 1536"/>
                <a:gd name="T21" fmla="*/ 644 h 1232"/>
                <a:gd name="T22" fmla="*/ 356 w 1536"/>
                <a:gd name="T23" fmla="*/ 663 h 1232"/>
                <a:gd name="T24" fmla="*/ 218 w 1536"/>
                <a:gd name="T25" fmla="*/ 653 h 1232"/>
                <a:gd name="T26" fmla="*/ 214 w 1536"/>
                <a:gd name="T27" fmla="*/ 737 h 1232"/>
                <a:gd name="T28" fmla="*/ 134 w 1536"/>
                <a:gd name="T29" fmla="*/ 747 h 1232"/>
                <a:gd name="T30" fmla="*/ 0 w 1536"/>
                <a:gd name="T31" fmla="*/ 855 h 1232"/>
                <a:gd name="T32" fmla="*/ 49 w 1536"/>
                <a:gd name="T33" fmla="*/ 887 h 1232"/>
                <a:gd name="T34" fmla="*/ 45 w 1536"/>
                <a:gd name="T35" fmla="*/ 933 h 1232"/>
                <a:gd name="T36" fmla="*/ 98 w 1536"/>
                <a:gd name="T37" fmla="*/ 1031 h 1232"/>
                <a:gd name="T38" fmla="*/ 49 w 1536"/>
                <a:gd name="T39" fmla="*/ 1074 h 1232"/>
                <a:gd name="T40" fmla="*/ 18 w 1536"/>
                <a:gd name="T41" fmla="*/ 1232 h 1232"/>
                <a:gd name="T42" fmla="*/ 174 w 1536"/>
                <a:gd name="T43" fmla="*/ 1195 h 1232"/>
                <a:gd name="T44" fmla="*/ 264 w 1536"/>
                <a:gd name="T45" fmla="*/ 1228 h 1232"/>
                <a:gd name="T46" fmla="*/ 361 w 1536"/>
                <a:gd name="T47" fmla="*/ 1218 h 1232"/>
                <a:gd name="T48" fmla="*/ 499 w 1536"/>
                <a:gd name="T49" fmla="*/ 1143 h 1232"/>
                <a:gd name="T50" fmla="*/ 673 w 1536"/>
                <a:gd name="T51" fmla="*/ 1139 h 1232"/>
                <a:gd name="T52" fmla="*/ 855 w 1536"/>
                <a:gd name="T53" fmla="*/ 1148 h 1232"/>
                <a:gd name="T54" fmla="*/ 975 w 1536"/>
                <a:gd name="T55" fmla="*/ 1087 h 1232"/>
                <a:gd name="T56" fmla="*/ 1113 w 1536"/>
                <a:gd name="T57" fmla="*/ 1036 h 1232"/>
                <a:gd name="T58" fmla="*/ 1193 w 1536"/>
                <a:gd name="T59" fmla="*/ 985 h 1232"/>
                <a:gd name="T60" fmla="*/ 1314 w 1536"/>
                <a:gd name="T61" fmla="*/ 980 h 1232"/>
                <a:gd name="T62" fmla="*/ 1399 w 1536"/>
                <a:gd name="T63" fmla="*/ 966 h 1232"/>
                <a:gd name="T64" fmla="*/ 1425 w 1536"/>
                <a:gd name="T65" fmla="*/ 943 h 1232"/>
                <a:gd name="T66" fmla="*/ 1461 w 1536"/>
                <a:gd name="T67" fmla="*/ 901 h 1232"/>
                <a:gd name="T68" fmla="*/ 1408 w 1536"/>
                <a:gd name="T69" fmla="*/ 812 h 1232"/>
                <a:gd name="T70" fmla="*/ 1416 w 1536"/>
                <a:gd name="T71" fmla="*/ 729 h 1232"/>
                <a:gd name="T72" fmla="*/ 1501 w 1536"/>
                <a:gd name="T73" fmla="*/ 691 h 1232"/>
                <a:gd name="T74" fmla="*/ 1488 w 1536"/>
                <a:gd name="T75" fmla="*/ 630 h 1232"/>
                <a:gd name="T76" fmla="*/ 1416 w 1536"/>
                <a:gd name="T77" fmla="*/ 542 h 1232"/>
                <a:gd name="T78" fmla="*/ 1488 w 1536"/>
                <a:gd name="T79" fmla="*/ 444 h 1232"/>
                <a:gd name="T80" fmla="*/ 1536 w 1536"/>
                <a:gd name="T81" fmla="*/ 392 h 1232"/>
                <a:gd name="T82" fmla="*/ 1492 w 1536"/>
                <a:gd name="T83" fmla="*/ 318 h 1232"/>
                <a:gd name="T84" fmla="*/ 1461 w 1536"/>
                <a:gd name="T85" fmla="*/ 397 h 1232"/>
                <a:gd name="T86" fmla="*/ 1331 w 1536"/>
                <a:gd name="T87" fmla="*/ 374 h 1232"/>
                <a:gd name="T88" fmla="*/ 1239 w 1536"/>
                <a:gd name="T89" fmla="*/ 444 h 1232"/>
                <a:gd name="T90" fmla="*/ 1162 w 1536"/>
                <a:gd name="T91" fmla="*/ 336 h 1232"/>
                <a:gd name="T92" fmla="*/ 1091 w 1536"/>
                <a:gd name="T93" fmla="*/ 439 h 1232"/>
                <a:gd name="T94" fmla="*/ 985 w 1536"/>
                <a:gd name="T95" fmla="*/ 328 h 1232"/>
                <a:gd name="T96" fmla="*/ 864 w 1536"/>
                <a:gd name="T97" fmla="*/ 308 h 1232"/>
                <a:gd name="T98" fmla="*/ 748 w 1536"/>
                <a:gd name="T99" fmla="*/ 336 h 1232"/>
                <a:gd name="T100" fmla="*/ 762 w 1536"/>
                <a:gd name="T101" fmla="*/ 266 h 1232"/>
                <a:gd name="T102" fmla="*/ 646 w 1536"/>
                <a:gd name="T103" fmla="*/ 298 h 1232"/>
                <a:gd name="T104" fmla="*/ 446 w 1536"/>
                <a:gd name="T105" fmla="*/ 187 h 1232"/>
                <a:gd name="T106" fmla="*/ 436 w 1536"/>
                <a:gd name="T107" fmla="*/ 103 h 1232"/>
                <a:gd name="T108" fmla="*/ 290 w 1536"/>
                <a:gd name="T109" fmla="*/ 0 h 12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36"/>
                <a:gd name="T166" fmla="*/ 0 h 1232"/>
                <a:gd name="T167" fmla="*/ 1536 w 1536"/>
                <a:gd name="T168" fmla="*/ 1232 h 12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36" h="1232">
                  <a:moveTo>
                    <a:pt x="290" y="0"/>
                  </a:moveTo>
                  <a:lnTo>
                    <a:pt x="201" y="94"/>
                  </a:lnTo>
                  <a:lnTo>
                    <a:pt x="320" y="308"/>
                  </a:lnTo>
                  <a:cubicBezTo>
                    <a:pt x="320" y="308"/>
                    <a:pt x="290" y="323"/>
                    <a:pt x="294" y="323"/>
                  </a:cubicBezTo>
                  <a:cubicBezTo>
                    <a:pt x="290" y="323"/>
                    <a:pt x="214" y="336"/>
                    <a:pt x="214" y="331"/>
                  </a:cubicBezTo>
                  <a:cubicBezTo>
                    <a:pt x="214" y="336"/>
                    <a:pt x="206" y="392"/>
                    <a:pt x="206" y="388"/>
                  </a:cubicBezTo>
                  <a:cubicBezTo>
                    <a:pt x="206" y="392"/>
                    <a:pt x="286" y="434"/>
                    <a:pt x="286" y="434"/>
                  </a:cubicBezTo>
                  <a:cubicBezTo>
                    <a:pt x="286" y="434"/>
                    <a:pt x="228" y="485"/>
                    <a:pt x="214" y="490"/>
                  </a:cubicBezTo>
                  <a:cubicBezTo>
                    <a:pt x="201" y="495"/>
                    <a:pt x="209" y="555"/>
                    <a:pt x="223" y="555"/>
                  </a:cubicBezTo>
                  <a:cubicBezTo>
                    <a:pt x="237" y="555"/>
                    <a:pt x="276" y="537"/>
                    <a:pt x="276" y="532"/>
                  </a:cubicBezTo>
                  <a:cubicBezTo>
                    <a:pt x="276" y="537"/>
                    <a:pt x="419" y="644"/>
                    <a:pt x="419" y="644"/>
                  </a:cubicBezTo>
                  <a:cubicBezTo>
                    <a:pt x="419" y="644"/>
                    <a:pt x="356" y="663"/>
                    <a:pt x="356" y="663"/>
                  </a:cubicBezTo>
                  <a:cubicBezTo>
                    <a:pt x="356" y="663"/>
                    <a:pt x="214" y="653"/>
                    <a:pt x="218" y="653"/>
                  </a:cubicBezTo>
                  <a:cubicBezTo>
                    <a:pt x="214" y="653"/>
                    <a:pt x="209" y="737"/>
                    <a:pt x="214" y="737"/>
                  </a:cubicBezTo>
                  <a:cubicBezTo>
                    <a:pt x="209" y="737"/>
                    <a:pt x="129" y="752"/>
                    <a:pt x="134" y="747"/>
                  </a:cubicBezTo>
                  <a:cubicBezTo>
                    <a:pt x="129" y="752"/>
                    <a:pt x="0" y="859"/>
                    <a:pt x="0" y="855"/>
                  </a:cubicBezTo>
                  <a:cubicBezTo>
                    <a:pt x="0" y="859"/>
                    <a:pt x="45" y="887"/>
                    <a:pt x="49" y="887"/>
                  </a:cubicBezTo>
                  <a:cubicBezTo>
                    <a:pt x="45" y="887"/>
                    <a:pt x="41" y="933"/>
                    <a:pt x="45" y="933"/>
                  </a:cubicBezTo>
                  <a:cubicBezTo>
                    <a:pt x="41" y="933"/>
                    <a:pt x="98" y="1036"/>
                    <a:pt x="98" y="1031"/>
                  </a:cubicBezTo>
                  <a:cubicBezTo>
                    <a:pt x="98" y="1036"/>
                    <a:pt x="45" y="1074"/>
                    <a:pt x="49" y="1074"/>
                  </a:cubicBezTo>
                  <a:cubicBezTo>
                    <a:pt x="45" y="1074"/>
                    <a:pt x="18" y="1232"/>
                    <a:pt x="18" y="1232"/>
                  </a:cubicBezTo>
                  <a:lnTo>
                    <a:pt x="174" y="1195"/>
                  </a:lnTo>
                  <a:lnTo>
                    <a:pt x="264" y="1228"/>
                  </a:lnTo>
                  <a:lnTo>
                    <a:pt x="361" y="1218"/>
                  </a:lnTo>
                  <a:lnTo>
                    <a:pt x="499" y="1143"/>
                  </a:lnTo>
                  <a:lnTo>
                    <a:pt x="673" y="1139"/>
                  </a:lnTo>
                  <a:lnTo>
                    <a:pt x="855" y="1148"/>
                  </a:lnTo>
                  <a:lnTo>
                    <a:pt x="975" y="1087"/>
                  </a:lnTo>
                  <a:lnTo>
                    <a:pt x="1113" y="1036"/>
                  </a:lnTo>
                  <a:lnTo>
                    <a:pt x="1193" y="985"/>
                  </a:lnTo>
                  <a:lnTo>
                    <a:pt x="1314" y="980"/>
                  </a:lnTo>
                  <a:lnTo>
                    <a:pt x="1399" y="966"/>
                  </a:lnTo>
                  <a:lnTo>
                    <a:pt x="1425" y="943"/>
                  </a:lnTo>
                  <a:lnTo>
                    <a:pt x="1461" y="901"/>
                  </a:lnTo>
                  <a:cubicBezTo>
                    <a:pt x="1461" y="896"/>
                    <a:pt x="1408" y="812"/>
                    <a:pt x="1408" y="812"/>
                  </a:cubicBezTo>
                  <a:cubicBezTo>
                    <a:pt x="1408" y="812"/>
                    <a:pt x="1416" y="733"/>
                    <a:pt x="1416" y="729"/>
                  </a:cubicBezTo>
                  <a:cubicBezTo>
                    <a:pt x="1416" y="733"/>
                    <a:pt x="1501" y="691"/>
                    <a:pt x="1501" y="691"/>
                  </a:cubicBezTo>
                  <a:cubicBezTo>
                    <a:pt x="1501" y="691"/>
                    <a:pt x="1488" y="630"/>
                    <a:pt x="1488" y="630"/>
                  </a:cubicBezTo>
                  <a:cubicBezTo>
                    <a:pt x="1488" y="630"/>
                    <a:pt x="1416" y="542"/>
                    <a:pt x="1416" y="542"/>
                  </a:cubicBezTo>
                  <a:cubicBezTo>
                    <a:pt x="1416" y="542"/>
                    <a:pt x="1488" y="444"/>
                    <a:pt x="1488" y="444"/>
                  </a:cubicBezTo>
                  <a:cubicBezTo>
                    <a:pt x="1488" y="444"/>
                    <a:pt x="1536" y="392"/>
                    <a:pt x="1536" y="392"/>
                  </a:cubicBezTo>
                  <a:cubicBezTo>
                    <a:pt x="1536" y="392"/>
                    <a:pt x="1492" y="318"/>
                    <a:pt x="1492" y="318"/>
                  </a:cubicBezTo>
                  <a:cubicBezTo>
                    <a:pt x="1492" y="318"/>
                    <a:pt x="1461" y="397"/>
                    <a:pt x="1461" y="397"/>
                  </a:cubicBezTo>
                  <a:cubicBezTo>
                    <a:pt x="1461" y="397"/>
                    <a:pt x="1331" y="374"/>
                    <a:pt x="1331" y="374"/>
                  </a:cubicBezTo>
                  <a:cubicBezTo>
                    <a:pt x="1331" y="374"/>
                    <a:pt x="1239" y="444"/>
                    <a:pt x="1239" y="444"/>
                  </a:cubicBezTo>
                  <a:cubicBezTo>
                    <a:pt x="1239" y="444"/>
                    <a:pt x="1162" y="336"/>
                    <a:pt x="1162" y="336"/>
                  </a:cubicBezTo>
                  <a:cubicBezTo>
                    <a:pt x="1162" y="336"/>
                    <a:pt x="1091" y="444"/>
                    <a:pt x="1091" y="439"/>
                  </a:cubicBezTo>
                  <a:cubicBezTo>
                    <a:pt x="1091" y="444"/>
                    <a:pt x="985" y="331"/>
                    <a:pt x="985" y="328"/>
                  </a:cubicBezTo>
                  <a:cubicBezTo>
                    <a:pt x="985" y="331"/>
                    <a:pt x="864" y="313"/>
                    <a:pt x="864" y="308"/>
                  </a:cubicBezTo>
                  <a:cubicBezTo>
                    <a:pt x="864" y="313"/>
                    <a:pt x="748" y="341"/>
                    <a:pt x="748" y="336"/>
                  </a:cubicBezTo>
                  <a:cubicBezTo>
                    <a:pt x="748" y="341"/>
                    <a:pt x="762" y="266"/>
                    <a:pt x="762" y="266"/>
                  </a:cubicBezTo>
                  <a:cubicBezTo>
                    <a:pt x="762" y="266"/>
                    <a:pt x="646" y="298"/>
                    <a:pt x="646" y="298"/>
                  </a:cubicBezTo>
                  <a:cubicBezTo>
                    <a:pt x="646" y="298"/>
                    <a:pt x="446" y="187"/>
                    <a:pt x="446" y="187"/>
                  </a:cubicBezTo>
                  <a:cubicBezTo>
                    <a:pt x="446" y="187"/>
                    <a:pt x="436" y="103"/>
                    <a:pt x="436" y="103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1" name="Freeform 58"/>
            <p:cNvSpPr>
              <a:spLocks noEditPoints="1"/>
            </p:cNvSpPr>
            <p:nvPr/>
          </p:nvSpPr>
          <p:spPr bwMode="auto">
            <a:xfrm>
              <a:off x="5651501" y="2590800"/>
              <a:ext cx="1003300" cy="668337"/>
            </a:xfrm>
            <a:custGeom>
              <a:avLst/>
              <a:gdLst>
                <a:gd name="T0" fmla="*/ 319 w 1553"/>
                <a:gd name="T1" fmla="*/ 331 h 1249"/>
                <a:gd name="T2" fmla="*/ 223 w 1553"/>
                <a:gd name="T3" fmla="*/ 348 h 1249"/>
                <a:gd name="T4" fmla="*/ 232 w 1553"/>
                <a:gd name="T5" fmla="*/ 399 h 1249"/>
                <a:gd name="T6" fmla="*/ 227 w 1553"/>
                <a:gd name="T7" fmla="*/ 505 h 1249"/>
                <a:gd name="T8" fmla="*/ 244 w 1553"/>
                <a:gd name="T9" fmla="*/ 553 h 1249"/>
                <a:gd name="T10" fmla="*/ 361 w 1553"/>
                <a:gd name="T11" fmla="*/ 592 h 1249"/>
                <a:gd name="T12" fmla="*/ 367 w 1553"/>
                <a:gd name="T13" fmla="*/ 679 h 1249"/>
                <a:gd name="T14" fmla="*/ 234 w 1553"/>
                <a:gd name="T15" fmla="*/ 665 h 1249"/>
                <a:gd name="T16" fmla="*/ 224 w 1553"/>
                <a:gd name="T17" fmla="*/ 753 h 1249"/>
                <a:gd name="T18" fmla="*/ 141 w 1553"/>
                <a:gd name="T19" fmla="*/ 768 h 1249"/>
                <a:gd name="T20" fmla="*/ 20 w 1553"/>
                <a:gd name="T21" fmla="*/ 864 h 1249"/>
                <a:gd name="T22" fmla="*/ 61 w 1553"/>
                <a:gd name="T23" fmla="*/ 939 h 1249"/>
                <a:gd name="T24" fmla="*/ 103 w 1553"/>
                <a:gd name="T25" fmla="*/ 1055 h 1249"/>
                <a:gd name="T26" fmla="*/ 38 w 1553"/>
                <a:gd name="T27" fmla="*/ 1217 h 1249"/>
                <a:gd name="T28" fmla="*/ 504 w 1553"/>
                <a:gd name="T29" fmla="*/ 1144 h 1249"/>
                <a:gd name="T30" fmla="*/ 1322 w 1553"/>
                <a:gd name="T31" fmla="*/ 980 h 1249"/>
                <a:gd name="T32" fmla="*/ 1412 w 1553"/>
                <a:gd name="T33" fmla="*/ 829 h 1249"/>
                <a:gd name="T34" fmla="*/ 1428 w 1553"/>
                <a:gd name="T35" fmla="*/ 729 h 1249"/>
                <a:gd name="T36" fmla="*/ 1491 w 1553"/>
                <a:gd name="T37" fmla="*/ 650 h 1249"/>
                <a:gd name="T38" fmla="*/ 1421 w 1553"/>
                <a:gd name="T39" fmla="*/ 542 h 1249"/>
                <a:gd name="T40" fmla="*/ 1538 w 1553"/>
                <a:gd name="T41" fmla="*/ 395 h 1249"/>
                <a:gd name="T42" fmla="*/ 1503 w 1553"/>
                <a:gd name="T43" fmla="*/ 342 h 1249"/>
                <a:gd name="T44" fmla="*/ 1379 w 1553"/>
                <a:gd name="T45" fmla="*/ 397 h 1249"/>
                <a:gd name="T46" fmla="*/ 1252 w 1553"/>
                <a:gd name="T47" fmla="*/ 459 h 1249"/>
                <a:gd name="T48" fmla="*/ 1174 w 1553"/>
                <a:gd name="T49" fmla="*/ 354 h 1249"/>
                <a:gd name="T50" fmla="*/ 1077 w 1553"/>
                <a:gd name="T51" fmla="*/ 438 h 1249"/>
                <a:gd name="T52" fmla="*/ 875 w 1553"/>
                <a:gd name="T53" fmla="*/ 326 h 1249"/>
                <a:gd name="T54" fmla="*/ 756 w 1553"/>
                <a:gd name="T55" fmla="*/ 352 h 1249"/>
                <a:gd name="T56" fmla="*/ 763 w 1553"/>
                <a:gd name="T57" fmla="*/ 272 h 1249"/>
                <a:gd name="T58" fmla="*/ 620 w 1553"/>
                <a:gd name="T59" fmla="*/ 296 h 1249"/>
                <a:gd name="T60" fmla="*/ 445 w 1553"/>
                <a:gd name="T61" fmla="*/ 184 h 1249"/>
                <a:gd name="T62" fmla="*/ 452 w 1553"/>
                <a:gd name="T63" fmla="*/ 115 h 1249"/>
                <a:gd name="T64" fmla="*/ 489 w 1553"/>
                <a:gd name="T65" fmla="*/ 205 h 1249"/>
                <a:gd name="T66" fmla="*/ 710 w 1553"/>
                <a:gd name="T67" fmla="*/ 283 h 1249"/>
                <a:gd name="T68" fmla="*/ 766 w 1553"/>
                <a:gd name="T69" fmla="*/ 337 h 1249"/>
                <a:gd name="T70" fmla="*/ 865 w 1553"/>
                <a:gd name="T71" fmla="*/ 312 h 1249"/>
                <a:gd name="T72" fmla="*/ 1000 w 1553"/>
                <a:gd name="T73" fmla="*/ 331 h 1249"/>
                <a:gd name="T74" fmla="*/ 1096 w 1553"/>
                <a:gd name="T75" fmla="*/ 440 h 1249"/>
                <a:gd name="T76" fmla="*/ 1216 w 1553"/>
                <a:gd name="T77" fmla="*/ 394 h 1249"/>
                <a:gd name="T78" fmla="*/ 1335 w 1553"/>
                <a:gd name="T79" fmla="*/ 376 h 1249"/>
                <a:gd name="T80" fmla="*/ 1462 w 1553"/>
                <a:gd name="T81" fmla="*/ 403 h 1249"/>
                <a:gd name="T82" fmla="*/ 1514 w 1553"/>
                <a:gd name="T83" fmla="*/ 334 h 1249"/>
                <a:gd name="T84" fmla="*/ 1503 w 1553"/>
                <a:gd name="T85" fmla="*/ 457 h 1249"/>
                <a:gd name="T86" fmla="*/ 1467 w 1553"/>
                <a:gd name="T87" fmla="*/ 589 h 1249"/>
                <a:gd name="T88" fmla="*/ 1509 w 1553"/>
                <a:gd name="T89" fmla="*/ 708 h 1249"/>
                <a:gd name="T90" fmla="*/ 1428 w 1553"/>
                <a:gd name="T91" fmla="*/ 781 h 1249"/>
                <a:gd name="T92" fmla="*/ 1477 w 1553"/>
                <a:gd name="T93" fmla="*/ 906 h 1249"/>
                <a:gd name="T94" fmla="*/ 987 w 1553"/>
                <a:gd name="T95" fmla="*/ 1103 h 1249"/>
                <a:gd name="T96" fmla="*/ 180 w 1553"/>
                <a:gd name="T97" fmla="*/ 1211 h 1249"/>
                <a:gd name="T98" fmla="*/ 43 w 1553"/>
                <a:gd name="T99" fmla="*/ 1105 h 1249"/>
                <a:gd name="T100" fmla="*/ 98 w 1553"/>
                <a:gd name="T101" fmla="*/ 1041 h 1249"/>
                <a:gd name="T102" fmla="*/ 47 w 1553"/>
                <a:gd name="T103" fmla="*/ 901 h 1249"/>
                <a:gd name="T104" fmla="*/ 5 w 1553"/>
                <a:gd name="T105" fmla="*/ 856 h 1249"/>
                <a:gd name="T106" fmla="*/ 148 w 1553"/>
                <a:gd name="T107" fmla="*/ 749 h 1249"/>
                <a:gd name="T108" fmla="*/ 213 w 1553"/>
                <a:gd name="T109" fmla="*/ 733 h 1249"/>
                <a:gd name="T110" fmla="*/ 269 w 1553"/>
                <a:gd name="T111" fmla="*/ 656 h 1249"/>
                <a:gd name="T112" fmla="*/ 425 w 1553"/>
                <a:gd name="T113" fmla="*/ 645 h 1249"/>
                <a:gd name="T114" fmla="*/ 290 w 1553"/>
                <a:gd name="T115" fmla="*/ 546 h 1249"/>
                <a:gd name="T116" fmla="*/ 209 w 1553"/>
                <a:gd name="T117" fmla="*/ 535 h 1249"/>
                <a:gd name="T118" fmla="*/ 290 w 1553"/>
                <a:gd name="T119" fmla="*/ 449 h 1249"/>
                <a:gd name="T120" fmla="*/ 211 w 1553"/>
                <a:gd name="T121" fmla="*/ 370 h 1249"/>
                <a:gd name="T122" fmla="*/ 296 w 1553"/>
                <a:gd name="T123" fmla="*/ 325 h 1249"/>
                <a:gd name="T124" fmla="*/ 202 w 1553"/>
                <a:gd name="T125" fmla="*/ 106 h 12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53"/>
                <a:gd name="T190" fmla="*/ 0 h 1249"/>
                <a:gd name="T191" fmla="*/ 1553 w 1553"/>
                <a:gd name="T192" fmla="*/ 1249 h 12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53" h="1249">
                  <a:moveTo>
                    <a:pt x="294" y="15"/>
                  </a:moveTo>
                  <a:lnTo>
                    <a:pt x="304" y="14"/>
                  </a:lnTo>
                  <a:lnTo>
                    <a:pt x="215" y="108"/>
                  </a:lnTo>
                  <a:lnTo>
                    <a:pt x="216" y="99"/>
                  </a:lnTo>
                  <a:lnTo>
                    <a:pt x="335" y="313"/>
                  </a:lnTo>
                  <a:cubicBezTo>
                    <a:pt x="337" y="315"/>
                    <a:pt x="337" y="317"/>
                    <a:pt x="336" y="319"/>
                  </a:cubicBezTo>
                  <a:cubicBezTo>
                    <a:pt x="335" y="321"/>
                    <a:pt x="334" y="323"/>
                    <a:pt x="331" y="324"/>
                  </a:cubicBezTo>
                  <a:lnTo>
                    <a:pt x="326" y="326"/>
                  </a:lnTo>
                  <a:lnTo>
                    <a:pt x="328" y="325"/>
                  </a:lnTo>
                  <a:lnTo>
                    <a:pt x="319" y="331"/>
                  </a:lnTo>
                  <a:lnTo>
                    <a:pt x="308" y="337"/>
                  </a:lnTo>
                  <a:lnTo>
                    <a:pt x="310" y="335"/>
                  </a:lnTo>
                  <a:lnTo>
                    <a:pt x="308" y="337"/>
                  </a:lnTo>
                  <a:cubicBezTo>
                    <a:pt x="307" y="338"/>
                    <a:pt x="306" y="339"/>
                    <a:pt x="304" y="339"/>
                  </a:cubicBezTo>
                  <a:lnTo>
                    <a:pt x="299" y="340"/>
                  </a:lnTo>
                  <a:lnTo>
                    <a:pt x="289" y="341"/>
                  </a:lnTo>
                  <a:lnTo>
                    <a:pt x="263" y="345"/>
                  </a:lnTo>
                  <a:lnTo>
                    <a:pt x="235" y="348"/>
                  </a:lnTo>
                  <a:lnTo>
                    <a:pt x="225" y="348"/>
                  </a:lnTo>
                  <a:cubicBezTo>
                    <a:pt x="225" y="348"/>
                    <a:pt x="224" y="348"/>
                    <a:pt x="223" y="348"/>
                  </a:cubicBezTo>
                  <a:lnTo>
                    <a:pt x="220" y="347"/>
                  </a:lnTo>
                  <a:lnTo>
                    <a:pt x="230" y="340"/>
                  </a:lnTo>
                  <a:lnTo>
                    <a:pt x="229" y="352"/>
                  </a:lnTo>
                  <a:lnTo>
                    <a:pt x="226" y="373"/>
                  </a:lnTo>
                  <a:lnTo>
                    <a:pt x="223" y="391"/>
                  </a:lnTo>
                  <a:lnTo>
                    <a:pt x="222" y="398"/>
                  </a:lnTo>
                  <a:lnTo>
                    <a:pt x="220" y="391"/>
                  </a:lnTo>
                  <a:lnTo>
                    <a:pt x="223" y="394"/>
                  </a:lnTo>
                  <a:lnTo>
                    <a:pt x="222" y="393"/>
                  </a:lnTo>
                  <a:lnTo>
                    <a:pt x="232" y="399"/>
                  </a:lnTo>
                  <a:lnTo>
                    <a:pt x="259" y="415"/>
                  </a:lnTo>
                  <a:lnTo>
                    <a:pt x="286" y="428"/>
                  </a:lnTo>
                  <a:lnTo>
                    <a:pt x="295" y="433"/>
                  </a:lnTo>
                  <a:lnTo>
                    <a:pt x="299" y="436"/>
                  </a:lnTo>
                  <a:cubicBezTo>
                    <a:pt x="301" y="437"/>
                    <a:pt x="302" y="439"/>
                    <a:pt x="302" y="442"/>
                  </a:cubicBezTo>
                  <a:cubicBezTo>
                    <a:pt x="303" y="444"/>
                    <a:pt x="302" y="447"/>
                    <a:pt x="300" y="448"/>
                  </a:cubicBezTo>
                  <a:lnTo>
                    <a:pt x="291" y="456"/>
                  </a:lnTo>
                  <a:lnTo>
                    <a:pt x="269" y="475"/>
                  </a:lnTo>
                  <a:lnTo>
                    <a:pt x="244" y="494"/>
                  </a:lnTo>
                  <a:lnTo>
                    <a:pt x="227" y="505"/>
                  </a:lnTo>
                  <a:lnTo>
                    <a:pt x="230" y="502"/>
                  </a:lnTo>
                  <a:lnTo>
                    <a:pt x="224" y="514"/>
                  </a:lnTo>
                  <a:lnTo>
                    <a:pt x="224" y="510"/>
                  </a:lnTo>
                  <a:lnTo>
                    <a:pt x="224" y="532"/>
                  </a:lnTo>
                  <a:lnTo>
                    <a:pt x="224" y="530"/>
                  </a:lnTo>
                  <a:lnTo>
                    <a:pt x="230" y="552"/>
                  </a:lnTo>
                  <a:lnTo>
                    <a:pt x="228" y="549"/>
                  </a:lnTo>
                  <a:lnTo>
                    <a:pt x="237" y="558"/>
                  </a:lnTo>
                  <a:lnTo>
                    <a:pt x="230" y="556"/>
                  </a:lnTo>
                  <a:lnTo>
                    <a:pt x="244" y="553"/>
                  </a:lnTo>
                  <a:lnTo>
                    <a:pt x="243" y="553"/>
                  </a:lnTo>
                  <a:lnTo>
                    <a:pt x="261" y="546"/>
                  </a:lnTo>
                  <a:lnTo>
                    <a:pt x="275" y="539"/>
                  </a:lnTo>
                  <a:lnTo>
                    <a:pt x="273" y="541"/>
                  </a:lnTo>
                  <a:lnTo>
                    <a:pt x="279" y="535"/>
                  </a:lnTo>
                  <a:cubicBezTo>
                    <a:pt x="282" y="532"/>
                    <a:pt x="287" y="532"/>
                    <a:pt x="290" y="535"/>
                  </a:cubicBezTo>
                  <a:lnTo>
                    <a:pt x="296" y="541"/>
                  </a:lnTo>
                  <a:lnTo>
                    <a:pt x="312" y="554"/>
                  </a:lnTo>
                  <a:lnTo>
                    <a:pt x="334" y="572"/>
                  </a:lnTo>
                  <a:lnTo>
                    <a:pt x="361" y="592"/>
                  </a:lnTo>
                  <a:lnTo>
                    <a:pt x="387" y="612"/>
                  </a:lnTo>
                  <a:lnTo>
                    <a:pt x="410" y="629"/>
                  </a:lnTo>
                  <a:lnTo>
                    <a:pt x="426" y="641"/>
                  </a:lnTo>
                  <a:lnTo>
                    <a:pt x="433" y="646"/>
                  </a:lnTo>
                  <a:cubicBezTo>
                    <a:pt x="435" y="648"/>
                    <a:pt x="436" y="651"/>
                    <a:pt x="435" y="654"/>
                  </a:cubicBezTo>
                  <a:cubicBezTo>
                    <a:pt x="435" y="657"/>
                    <a:pt x="433" y="659"/>
                    <a:pt x="430" y="660"/>
                  </a:cubicBezTo>
                  <a:lnTo>
                    <a:pt x="420" y="663"/>
                  </a:lnTo>
                  <a:lnTo>
                    <a:pt x="399" y="670"/>
                  </a:lnTo>
                  <a:lnTo>
                    <a:pt x="377" y="676"/>
                  </a:lnTo>
                  <a:lnTo>
                    <a:pt x="367" y="679"/>
                  </a:lnTo>
                  <a:cubicBezTo>
                    <a:pt x="366" y="679"/>
                    <a:pt x="365" y="679"/>
                    <a:pt x="364" y="679"/>
                  </a:cubicBezTo>
                  <a:lnTo>
                    <a:pt x="358" y="679"/>
                  </a:lnTo>
                  <a:lnTo>
                    <a:pt x="341" y="677"/>
                  </a:lnTo>
                  <a:lnTo>
                    <a:pt x="319" y="676"/>
                  </a:lnTo>
                  <a:lnTo>
                    <a:pt x="294" y="674"/>
                  </a:lnTo>
                  <a:lnTo>
                    <a:pt x="268" y="672"/>
                  </a:lnTo>
                  <a:lnTo>
                    <a:pt x="246" y="671"/>
                  </a:lnTo>
                  <a:lnTo>
                    <a:pt x="230" y="669"/>
                  </a:lnTo>
                  <a:lnTo>
                    <a:pt x="226" y="669"/>
                  </a:lnTo>
                  <a:lnTo>
                    <a:pt x="234" y="665"/>
                  </a:lnTo>
                  <a:lnTo>
                    <a:pt x="232" y="669"/>
                  </a:lnTo>
                  <a:lnTo>
                    <a:pt x="232" y="666"/>
                  </a:lnTo>
                  <a:lnTo>
                    <a:pt x="231" y="675"/>
                  </a:lnTo>
                  <a:lnTo>
                    <a:pt x="229" y="704"/>
                  </a:lnTo>
                  <a:lnTo>
                    <a:pt x="228" y="733"/>
                  </a:lnTo>
                  <a:lnTo>
                    <a:pt x="228" y="732"/>
                  </a:lnTo>
                  <a:lnTo>
                    <a:pt x="229" y="741"/>
                  </a:lnTo>
                  <a:lnTo>
                    <a:pt x="230" y="744"/>
                  </a:lnTo>
                  <a:cubicBezTo>
                    <a:pt x="231" y="746"/>
                    <a:pt x="230" y="748"/>
                    <a:pt x="229" y="750"/>
                  </a:cubicBezTo>
                  <a:cubicBezTo>
                    <a:pt x="228" y="752"/>
                    <a:pt x="226" y="753"/>
                    <a:pt x="224" y="753"/>
                  </a:cubicBezTo>
                  <a:lnTo>
                    <a:pt x="219" y="754"/>
                  </a:lnTo>
                  <a:lnTo>
                    <a:pt x="208" y="755"/>
                  </a:lnTo>
                  <a:lnTo>
                    <a:pt x="180" y="760"/>
                  </a:lnTo>
                  <a:lnTo>
                    <a:pt x="154" y="764"/>
                  </a:lnTo>
                  <a:cubicBezTo>
                    <a:pt x="153" y="764"/>
                    <a:pt x="153" y="764"/>
                    <a:pt x="152" y="764"/>
                  </a:cubicBezTo>
                  <a:lnTo>
                    <a:pt x="144" y="764"/>
                  </a:lnTo>
                  <a:cubicBezTo>
                    <a:pt x="143" y="764"/>
                    <a:pt x="142" y="764"/>
                    <a:pt x="141" y="764"/>
                  </a:cubicBezTo>
                  <a:lnTo>
                    <a:pt x="139" y="763"/>
                  </a:lnTo>
                  <a:lnTo>
                    <a:pt x="148" y="762"/>
                  </a:lnTo>
                  <a:lnTo>
                    <a:pt x="141" y="768"/>
                  </a:lnTo>
                  <a:lnTo>
                    <a:pt x="125" y="781"/>
                  </a:lnTo>
                  <a:lnTo>
                    <a:pt x="78" y="819"/>
                  </a:lnTo>
                  <a:lnTo>
                    <a:pt x="55" y="839"/>
                  </a:lnTo>
                  <a:lnTo>
                    <a:pt x="34" y="856"/>
                  </a:lnTo>
                  <a:lnTo>
                    <a:pt x="19" y="867"/>
                  </a:lnTo>
                  <a:cubicBezTo>
                    <a:pt x="19" y="867"/>
                    <a:pt x="19" y="867"/>
                    <a:pt x="18" y="868"/>
                  </a:cubicBezTo>
                  <a:lnTo>
                    <a:pt x="12" y="871"/>
                  </a:lnTo>
                  <a:lnTo>
                    <a:pt x="14" y="858"/>
                  </a:lnTo>
                  <a:lnTo>
                    <a:pt x="21" y="865"/>
                  </a:lnTo>
                  <a:lnTo>
                    <a:pt x="20" y="864"/>
                  </a:lnTo>
                  <a:lnTo>
                    <a:pt x="36" y="875"/>
                  </a:lnTo>
                  <a:lnTo>
                    <a:pt x="53" y="885"/>
                  </a:lnTo>
                  <a:lnTo>
                    <a:pt x="61" y="888"/>
                  </a:lnTo>
                  <a:cubicBezTo>
                    <a:pt x="65" y="890"/>
                    <a:pt x="67" y="895"/>
                    <a:pt x="65" y="899"/>
                  </a:cubicBezTo>
                  <a:lnTo>
                    <a:pt x="62" y="906"/>
                  </a:lnTo>
                  <a:lnTo>
                    <a:pt x="62" y="903"/>
                  </a:lnTo>
                  <a:lnTo>
                    <a:pt x="60" y="919"/>
                  </a:lnTo>
                  <a:lnTo>
                    <a:pt x="59" y="935"/>
                  </a:lnTo>
                  <a:lnTo>
                    <a:pt x="59" y="932"/>
                  </a:lnTo>
                  <a:lnTo>
                    <a:pt x="61" y="939"/>
                  </a:lnTo>
                  <a:lnTo>
                    <a:pt x="62" y="944"/>
                  </a:lnTo>
                  <a:lnTo>
                    <a:pt x="62" y="942"/>
                  </a:lnTo>
                  <a:lnTo>
                    <a:pt x="68" y="954"/>
                  </a:lnTo>
                  <a:lnTo>
                    <a:pt x="86" y="989"/>
                  </a:lnTo>
                  <a:lnTo>
                    <a:pt x="104" y="1023"/>
                  </a:lnTo>
                  <a:lnTo>
                    <a:pt x="111" y="1032"/>
                  </a:lnTo>
                  <a:lnTo>
                    <a:pt x="113" y="1035"/>
                  </a:lnTo>
                  <a:cubicBezTo>
                    <a:pt x="115" y="1038"/>
                    <a:pt x="115" y="1042"/>
                    <a:pt x="112" y="1045"/>
                  </a:cubicBezTo>
                  <a:lnTo>
                    <a:pt x="104" y="1054"/>
                  </a:lnTo>
                  <a:cubicBezTo>
                    <a:pt x="104" y="1054"/>
                    <a:pt x="104" y="1054"/>
                    <a:pt x="103" y="1055"/>
                  </a:cubicBezTo>
                  <a:lnTo>
                    <a:pt x="85" y="1069"/>
                  </a:lnTo>
                  <a:lnTo>
                    <a:pt x="69" y="1083"/>
                  </a:lnTo>
                  <a:lnTo>
                    <a:pt x="63" y="1088"/>
                  </a:lnTo>
                  <a:lnTo>
                    <a:pt x="65" y="1085"/>
                  </a:lnTo>
                  <a:lnTo>
                    <a:pt x="63" y="1092"/>
                  </a:lnTo>
                  <a:lnTo>
                    <a:pt x="58" y="1110"/>
                  </a:lnTo>
                  <a:lnTo>
                    <a:pt x="53" y="1134"/>
                  </a:lnTo>
                  <a:lnTo>
                    <a:pt x="48" y="1163"/>
                  </a:lnTo>
                  <a:lnTo>
                    <a:pt x="43" y="1192"/>
                  </a:lnTo>
                  <a:lnTo>
                    <a:pt x="38" y="1217"/>
                  </a:lnTo>
                  <a:lnTo>
                    <a:pt x="35" y="1235"/>
                  </a:lnTo>
                  <a:lnTo>
                    <a:pt x="34" y="1242"/>
                  </a:lnTo>
                  <a:lnTo>
                    <a:pt x="25" y="1233"/>
                  </a:lnTo>
                  <a:lnTo>
                    <a:pt x="181" y="1196"/>
                  </a:lnTo>
                  <a:cubicBezTo>
                    <a:pt x="182" y="1195"/>
                    <a:pt x="184" y="1195"/>
                    <a:pt x="185" y="1196"/>
                  </a:cubicBezTo>
                  <a:lnTo>
                    <a:pt x="275" y="1229"/>
                  </a:lnTo>
                  <a:lnTo>
                    <a:pt x="272" y="1229"/>
                  </a:lnTo>
                  <a:lnTo>
                    <a:pt x="369" y="1219"/>
                  </a:lnTo>
                  <a:lnTo>
                    <a:pt x="366" y="1219"/>
                  </a:lnTo>
                  <a:lnTo>
                    <a:pt x="504" y="1144"/>
                  </a:lnTo>
                  <a:cubicBezTo>
                    <a:pt x="505" y="1144"/>
                    <a:pt x="506" y="1143"/>
                    <a:pt x="507" y="1143"/>
                  </a:cubicBezTo>
                  <a:lnTo>
                    <a:pt x="681" y="1139"/>
                  </a:lnTo>
                  <a:lnTo>
                    <a:pt x="864" y="1148"/>
                  </a:lnTo>
                  <a:lnTo>
                    <a:pt x="860" y="1149"/>
                  </a:lnTo>
                  <a:lnTo>
                    <a:pt x="980" y="1088"/>
                  </a:lnTo>
                  <a:lnTo>
                    <a:pt x="1119" y="1037"/>
                  </a:lnTo>
                  <a:lnTo>
                    <a:pt x="1117" y="1038"/>
                  </a:lnTo>
                  <a:lnTo>
                    <a:pt x="1197" y="987"/>
                  </a:lnTo>
                  <a:cubicBezTo>
                    <a:pt x="1198" y="986"/>
                    <a:pt x="1200" y="986"/>
                    <a:pt x="1201" y="985"/>
                  </a:cubicBezTo>
                  <a:lnTo>
                    <a:pt x="1322" y="980"/>
                  </a:lnTo>
                  <a:lnTo>
                    <a:pt x="1406" y="967"/>
                  </a:lnTo>
                  <a:lnTo>
                    <a:pt x="1402" y="968"/>
                  </a:lnTo>
                  <a:lnTo>
                    <a:pt x="1428" y="945"/>
                  </a:lnTo>
                  <a:lnTo>
                    <a:pt x="1463" y="904"/>
                  </a:lnTo>
                  <a:lnTo>
                    <a:pt x="1462" y="912"/>
                  </a:lnTo>
                  <a:lnTo>
                    <a:pt x="1460" y="907"/>
                  </a:lnTo>
                  <a:lnTo>
                    <a:pt x="1454" y="897"/>
                  </a:lnTo>
                  <a:lnTo>
                    <a:pt x="1437" y="868"/>
                  </a:lnTo>
                  <a:lnTo>
                    <a:pt x="1418" y="838"/>
                  </a:lnTo>
                  <a:lnTo>
                    <a:pt x="1412" y="829"/>
                  </a:lnTo>
                  <a:lnTo>
                    <a:pt x="1409" y="824"/>
                  </a:lnTo>
                  <a:cubicBezTo>
                    <a:pt x="1409" y="823"/>
                    <a:pt x="1408" y="822"/>
                    <a:pt x="1408" y="820"/>
                  </a:cubicBezTo>
                  <a:lnTo>
                    <a:pt x="1408" y="817"/>
                  </a:lnTo>
                  <a:lnTo>
                    <a:pt x="1410" y="808"/>
                  </a:lnTo>
                  <a:lnTo>
                    <a:pt x="1413" y="780"/>
                  </a:lnTo>
                  <a:lnTo>
                    <a:pt x="1416" y="752"/>
                  </a:lnTo>
                  <a:lnTo>
                    <a:pt x="1416" y="742"/>
                  </a:lnTo>
                  <a:lnTo>
                    <a:pt x="1416" y="737"/>
                  </a:lnTo>
                  <a:cubicBezTo>
                    <a:pt x="1416" y="733"/>
                    <a:pt x="1420" y="729"/>
                    <a:pt x="1424" y="729"/>
                  </a:cubicBezTo>
                  <a:lnTo>
                    <a:pt x="1428" y="729"/>
                  </a:lnTo>
                  <a:lnTo>
                    <a:pt x="1425" y="730"/>
                  </a:lnTo>
                  <a:lnTo>
                    <a:pt x="1434" y="726"/>
                  </a:lnTo>
                  <a:lnTo>
                    <a:pt x="1464" y="713"/>
                  </a:lnTo>
                  <a:lnTo>
                    <a:pt x="1493" y="699"/>
                  </a:lnTo>
                  <a:lnTo>
                    <a:pt x="1502" y="694"/>
                  </a:lnTo>
                  <a:lnTo>
                    <a:pt x="1506" y="692"/>
                  </a:lnTo>
                  <a:lnTo>
                    <a:pt x="1502" y="701"/>
                  </a:lnTo>
                  <a:lnTo>
                    <a:pt x="1500" y="691"/>
                  </a:lnTo>
                  <a:lnTo>
                    <a:pt x="1496" y="671"/>
                  </a:lnTo>
                  <a:lnTo>
                    <a:pt x="1491" y="650"/>
                  </a:lnTo>
                  <a:lnTo>
                    <a:pt x="1489" y="640"/>
                  </a:lnTo>
                  <a:lnTo>
                    <a:pt x="1490" y="643"/>
                  </a:lnTo>
                  <a:lnTo>
                    <a:pt x="1487" y="639"/>
                  </a:lnTo>
                  <a:lnTo>
                    <a:pt x="1479" y="629"/>
                  </a:lnTo>
                  <a:lnTo>
                    <a:pt x="1454" y="600"/>
                  </a:lnTo>
                  <a:lnTo>
                    <a:pt x="1429" y="570"/>
                  </a:lnTo>
                  <a:lnTo>
                    <a:pt x="1421" y="559"/>
                  </a:lnTo>
                  <a:lnTo>
                    <a:pt x="1418" y="555"/>
                  </a:lnTo>
                  <a:cubicBezTo>
                    <a:pt x="1416" y="552"/>
                    <a:pt x="1416" y="549"/>
                    <a:pt x="1418" y="546"/>
                  </a:cubicBezTo>
                  <a:lnTo>
                    <a:pt x="1421" y="542"/>
                  </a:lnTo>
                  <a:lnTo>
                    <a:pt x="1429" y="531"/>
                  </a:lnTo>
                  <a:lnTo>
                    <a:pt x="1454" y="497"/>
                  </a:lnTo>
                  <a:lnTo>
                    <a:pt x="1479" y="463"/>
                  </a:lnTo>
                  <a:lnTo>
                    <a:pt x="1487" y="452"/>
                  </a:lnTo>
                  <a:lnTo>
                    <a:pt x="1490" y="448"/>
                  </a:lnTo>
                  <a:cubicBezTo>
                    <a:pt x="1490" y="447"/>
                    <a:pt x="1491" y="447"/>
                    <a:pt x="1491" y="447"/>
                  </a:cubicBezTo>
                  <a:lnTo>
                    <a:pt x="1499" y="439"/>
                  </a:lnTo>
                  <a:lnTo>
                    <a:pt x="1514" y="421"/>
                  </a:lnTo>
                  <a:lnTo>
                    <a:pt x="1532" y="403"/>
                  </a:lnTo>
                  <a:lnTo>
                    <a:pt x="1538" y="395"/>
                  </a:lnTo>
                  <a:lnTo>
                    <a:pt x="1538" y="405"/>
                  </a:lnTo>
                  <a:lnTo>
                    <a:pt x="1536" y="402"/>
                  </a:lnTo>
                  <a:lnTo>
                    <a:pt x="1530" y="392"/>
                  </a:lnTo>
                  <a:lnTo>
                    <a:pt x="1516" y="368"/>
                  </a:lnTo>
                  <a:lnTo>
                    <a:pt x="1501" y="343"/>
                  </a:lnTo>
                  <a:lnTo>
                    <a:pt x="1495" y="333"/>
                  </a:lnTo>
                  <a:lnTo>
                    <a:pt x="1494" y="331"/>
                  </a:lnTo>
                  <a:lnTo>
                    <a:pt x="1508" y="329"/>
                  </a:lnTo>
                  <a:lnTo>
                    <a:pt x="1507" y="332"/>
                  </a:lnTo>
                  <a:lnTo>
                    <a:pt x="1503" y="342"/>
                  </a:lnTo>
                  <a:lnTo>
                    <a:pt x="1493" y="369"/>
                  </a:lnTo>
                  <a:lnTo>
                    <a:pt x="1482" y="396"/>
                  </a:lnTo>
                  <a:lnTo>
                    <a:pt x="1478" y="406"/>
                  </a:lnTo>
                  <a:lnTo>
                    <a:pt x="1477" y="408"/>
                  </a:lnTo>
                  <a:cubicBezTo>
                    <a:pt x="1476" y="412"/>
                    <a:pt x="1472" y="414"/>
                    <a:pt x="1468" y="413"/>
                  </a:cubicBezTo>
                  <a:lnTo>
                    <a:pt x="1462" y="412"/>
                  </a:lnTo>
                  <a:lnTo>
                    <a:pt x="1448" y="409"/>
                  </a:lnTo>
                  <a:lnTo>
                    <a:pt x="1427" y="406"/>
                  </a:lnTo>
                  <a:lnTo>
                    <a:pt x="1403" y="402"/>
                  </a:lnTo>
                  <a:lnTo>
                    <a:pt x="1379" y="397"/>
                  </a:lnTo>
                  <a:lnTo>
                    <a:pt x="1358" y="394"/>
                  </a:lnTo>
                  <a:lnTo>
                    <a:pt x="1344" y="391"/>
                  </a:lnTo>
                  <a:lnTo>
                    <a:pt x="1338" y="390"/>
                  </a:lnTo>
                  <a:lnTo>
                    <a:pt x="1344" y="389"/>
                  </a:lnTo>
                  <a:lnTo>
                    <a:pt x="1340" y="392"/>
                  </a:lnTo>
                  <a:lnTo>
                    <a:pt x="1330" y="400"/>
                  </a:lnTo>
                  <a:lnTo>
                    <a:pt x="1298" y="424"/>
                  </a:lnTo>
                  <a:lnTo>
                    <a:pt x="1266" y="448"/>
                  </a:lnTo>
                  <a:lnTo>
                    <a:pt x="1256" y="456"/>
                  </a:lnTo>
                  <a:lnTo>
                    <a:pt x="1252" y="459"/>
                  </a:lnTo>
                  <a:cubicBezTo>
                    <a:pt x="1250" y="460"/>
                    <a:pt x="1248" y="461"/>
                    <a:pt x="1246" y="460"/>
                  </a:cubicBezTo>
                  <a:cubicBezTo>
                    <a:pt x="1244" y="460"/>
                    <a:pt x="1242" y="459"/>
                    <a:pt x="1241" y="457"/>
                  </a:cubicBezTo>
                  <a:lnTo>
                    <a:pt x="1238" y="452"/>
                  </a:lnTo>
                  <a:lnTo>
                    <a:pt x="1229" y="440"/>
                  </a:lnTo>
                  <a:lnTo>
                    <a:pt x="1203" y="403"/>
                  </a:lnTo>
                  <a:lnTo>
                    <a:pt x="1176" y="366"/>
                  </a:lnTo>
                  <a:lnTo>
                    <a:pt x="1167" y="354"/>
                  </a:lnTo>
                  <a:lnTo>
                    <a:pt x="1164" y="349"/>
                  </a:lnTo>
                  <a:lnTo>
                    <a:pt x="1177" y="349"/>
                  </a:lnTo>
                  <a:lnTo>
                    <a:pt x="1174" y="354"/>
                  </a:lnTo>
                  <a:lnTo>
                    <a:pt x="1166" y="366"/>
                  </a:lnTo>
                  <a:lnTo>
                    <a:pt x="1142" y="402"/>
                  </a:lnTo>
                  <a:lnTo>
                    <a:pt x="1117" y="438"/>
                  </a:lnTo>
                  <a:lnTo>
                    <a:pt x="1109" y="449"/>
                  </a:lnTo>
                  <a:cubicBezTo>
                    <a:pt x="1109" y="450"/>
                    <a:pt x="1108" y="450"/>
                    <a:pt x="1108" y="450"/>
                  </a:cubicBezTo>
                  <a:lnTo>
                    <a:pt x="1105" y="453"/>
                  </a:lnTo>
                  <a:cubicBezTo>
                    <a:pt x="1103" y="456"/>
                    <a:pt x="1098" y="456"/>
                    <a:pt x="1095" y="454"/>
                  </a:cubicBezTo>
                  <a:lnTo>
                    <a:pt x="1090" y="451"/>
                  </a:lnTo>
                  <a:cubicBezTo>
                    <a:pt x="1090" y="451"/>
                    <a:pt x="1089" y="451"/>
                    <a:pt x="1089" y="450"/>
                  </a:cubicBezTo>
                  <a:lnTo>
                    <a:pt x="1077" y="438"/>
                  </a:lnTo>
                  <a:lnTo>
                    <a:pt x="1041" y="401"/>
                  </a:lnTo>
                  <a:lnTo>
                    <a:pt x="1005" y="361"/>
                  </a:lnTo>
                  <a:lnTo>
                    <a:pt x="993" y="348"/>
                  </a:lnTo>
                  <a:lnTo>
                    <a:pt x="987" y="342"/>
                  </a:lnTo>
                  <a:lnTo>
                    <a:pt x="993" y="344"/>
                  </a:lnTo>
                  <a:lnTo>
                    <a:pt x="988" y="344"/>
                  </a:lnTo>
                  <a:lnTo>
                    <a:pt x="974" y="343"/>
                  </a:lnTo>
                  <a:lnTo>
                    <a:pt x="932" y="337"/>
                  </a:lnTo>
                  <a:lnTo>
                    <a:pt x="890" y="330"/>
                  </a:lnTo>
                  <a:lnTo>
                    <a:pt x="875" y="326"/>
                  </a:lnTo>
                  <a:lnTo>
                    <a:pt x="869" y="324"/>
                  </a:lnTo>
                  <a:lnTo>
                    <a:pt x="877" y="323"/>
                  </a:lnTo>
                  <a:lnTo>
                    <a:pt x="872" y="326"/>
                  </a:lnTo>
                  <a:cubicBezTo>
                    <a:pt x="871" y="327"/>
                    <a:pt x="870" y="327"/>
                    <a:pt x="870" y="327"/>
                  </a:cubicBezTo>
                  <a:lnTo>
                    <a:pt x="857" y="331"/>
                  </a:lnTo>
                  <a:lnTo>
                    <a:pt x="817" y="342"/>
                  </a:lnTo>
                  <a:lnTo>
                    <a:pt x="776" y="350"/>
                  </a:lnTo>
                  <a:lnTo>
                    <a:pt x="763" y="352"/>
                  </a:lnTo>
                  <a:cubicBezTo>
                    <a:pt x="762" y="352"/>
                    <a:pt x="762" y="352"/>
                    <a:pt x="761" y="352"/>
                  </a:cubicBezTo>
                  <a:lnTo>
                    <a:pt x="756" y="352"/>
                  </a:lnTo>
                  <a:cubicBezTo>
                    <a:pt x="754" y="352"/>
                    <a:pt x="751" y="351"/>
                    <a:pt x="750" y="349"/>
                  </a:cubicBezTo>
                  <a:cubicBezTo>
                    <a:pt x="748" y="346"/>
                    <a:pt x="748" y="343"/>
                    <a:pt x="749" y="341"/>
                  </a:cubicBezTo>
                  <a:lnTo>
                    <a:pt x="750" y="339"/>
                  </a:lnTo>
                  <a:lnTo>
                    <a:pt x="750" y="341"/>
                  </a:lnTo>
                  <a:lnTo>
                    <a:pt x="751" y="334"/>
                  </a:lnTo>
                  <a:lnTo>
                    <a:pt x="756" y="310"/>
                  </a:lnTo>
                  <a:lnTo>
                    <a:pt x="761" y="285"/>
                  </a:lnTo>
                  <a:lnTo>
                    <a:pt x="762" y="277"/>
                  </a:lnTo>
                  <a:cubicBezTo>
                    <a:pt x="762" y="276"/>
                    <a:pt x="762" y="275"/>
                    <a:pt x="762" y="275"/>
                  </a:cubicBezTo>
                  <a:lnTo>
                    <a:pt x="763" y="272"/>
                  </a:lnTo>
                  <a:lnTo>
                    <a:pt x="772" y="282"/>
                  </a:lnTo>
                  <a:lnTo>
                    <a:pt x="767" y="283"/>
                  </a:lnTo>
                  <a:lnTo>
                    <a:pt x="755" y="287"/>
                  </a:lnTo>
                  <a:lnTo>
                    <a:pt x="715" y="298"/>
                  </a:lnTo>
                  <a:lnTo>
                    <a:pt x="675" y="309"/>
                  </a:lnTo>
                  <a:lnTo>
                    <a:pt x="662" y="313"/>
                  </a:lnTo>
                  <a:lnTo>
                    <a:pt x="656" y="314"/>
                  </a:lnTo>
                  <a:cubicBezTo>
                    <a:pt x="654" y="315"/>
                    <a:pt x="652" y="314"/>
                    <a:pt x="651" y="313"/>
                  </a:cubicBezTo>
                  <a:lnTo>
                    <a:pt x="642" y="308"/>
                  </a:lnTo>
                  <a:lnTo>
                    <a:pt x="620" y="296"/>
                  </a:lnTo>
                  <a:lnTo>
                    <a:pt x="588" y="278"/>
                  </a:lnTo>
                  <a:lnTo>
                    <a:pt x="551" y="259"/>
                  </a:lnTo>
                  <a:lnTo>
                    <a:pt x="514" y="237"/>
                  </a:lnTo>
                  <a:lnTo>
                    <a:pt x="482" y="219"/>
                  </a:lnTo>
                  <a:lnTo>
                    <a:pt x="460" y="207"/>
                  </a:lnTo>
                  <a:lnTo>
                    <a:pt x="451" y="202"/>
                  </a:lnTo>
                  <a:cubicBezTo>
                    <a:pt x="448" y="201"/>
                    <a:pt x="446" y="198"/>
                    <a:pt x="446" y="195"/>
                  </a:cubicBezTo>
                  <a:lnTo>
                    <a:pt x="446" y="191"/>
                  </a:lnTo>
                  <a:lnTo>
                    <a:pt x="447" y="193"/>
                  </a:lnTo>
                  <a:lnTo>
                    <a:pt x="445" y="184"/>
                  </a:lnTo>
                  <a:lnTo>
                    <a:pt x="441" y="154"/>
                  </a:lnTo>
                  <a:lnTo>
                    <a:pt x="438" y="125"/>
                  </a:lnTo>
                  <a:lnTo>
                    <a:pt x="437" y="117"/>
                  </a:lnTo>
                  <a:cubicBezTo>
                    <a:pt x="437" y="117"/>
                    <a:pt x="436" y="116"/>
                    <a:pt x="436" y="115"/>
                  </a:cubicBezTo>
                  <a:lnTo>
                    <a:pt x="436" y="111"/>
                  </a:lnTo>
                  <a:lnTo>
                    <a:pt x="440" y="118"/>
                  </a:lnTo>
                  <a:lnTo>
                    <a:pt x="294" y="15"/>
                  </a:lnTo>
                  <a:close/>
                  <a:moveTo>
                    <a:pt x="449" y="105"/>
                  </a:moveTo>
                  <a:cubicBezTo>
                    <a:pt x="451" y="106"/>
                    <a:pt x="452" y="109"/>
                    <a:pt x="452" y="111"/>
                  </a:cubicBezTo>
                  <a:lnTo>
                    <a:pt x="452" y="115"/>
                  </a:lnTo>
                  <a:lnTo>
                    <a:pt x="452" y="114"/>
                  </a:lnTo>
                  <a:lnTo>
                    <a:pt x="454" y="124"/>
                  </a:lnTo>
                  <a:lnTo>
                    <a:pt x="457" y="153"/>
                  </a:lnTo>
                  <a:lnTo>
                    <a:pt x="460" y="181"/>
                  </a:lnTo>
                  <a:lnTo>
                    <a:pt x="462" y="190"/>
                  </a:lnTo>
                  <a:cubicBezTo>
                    <a:pt x="462" y="190"/>
                    <a:pt x="462" y="191"/>
                    <a:pt x="462" y="191"/>
                  </a:cubicBezTo>
                  <a:lnTo>
                    <a:pt x="462" y="195"/>
                  </a:lnTo>
                  <a:lnTo>
                    <a:pt x="458" y="188"/>
                  </a:lnTo>
                  <a:lnTo>
                    <a:pt x="467" y="193"/>
                  </a:lnTo>
                  <a:lnTo>
                    <a:pt x="489" y="205"/>
                  </a:lnTo>
                  <a:lnTo>
                    <a:pt x="521" y="224"/>
                  </a:lnTo>
                  <a:lnTo>
                    <a:pt x="558" y="244"/>
                  </a:lnTo>
                  <a:lnTo>
                    <a:pt x="595" y="264"/>
                  </a:lnTo>
                  <a:lnTo>
                    <a:pt x="627" y="282"/>
                  </a:lnTo>
                  <a:lnTo>
                    <a:pt x="649" y="294"/>
                  </a:lnTo>
                  <a:lnTo>
                    <a:pt x="658" y="299"/>
                  </a:lnTo>
                  <a:lnTo>
                    <a:pt x="653" y="299"/>
                  </a:lnTo>
                  <a:lnTo>
                    <a:pt x="657" y="298"/>
                  </a:lnTo>
                  <a:lnTo>
                    <a:pt x="670" y="294"/>
                  </a:lnTo>
                  <a:lnTo>
                    <a:pt x="710" y="283"/>
                  </a:lnTo>
                  <a:lnTo>
                    <a:pt x="750" y="272"/>
                  </a:lnTo>
                  <a:lnTo>
                    <a:pt x="764" y="268"/>
                  </a:lnTo>
                  <a:lnTo>
                    <a:pt x="769" y="267"/>
                  </a:lnTo>
                  <a:cubicBezTo>
                    <a:pt x="772" y="266"/>
                    <a:pt x="775" y="267"/>
                    <a:pt x="776" y="269"/>
                  </a:cubicBezTo>
                  <a:cubicBezTo>
                    <a:pt x="778" y="271"/>
                    <a:pt x="779" y="274"/>
                    <a:pt x="778" y="277"/>
                  </a:cubicBezTo>
                  <a:lnTo>
                    <a:pt x="777" y="280"/>
                  </a:lnTo>
                  <a:lnTo>
                    <a:pt x="777" y="278"/>
                  </a:lnTo>
                  <a:lnTo>
                    <a:pt x="776" y="288"/>
                  </a:lnTo>
                  <a:lnTo>
                    <a:pt x="771" y="313"/>
                  </a:lnTo>
                  <a:lnTo>
                    <a:pt x="766" y="337"/>
                  </a:lnTo>
                  <a:lnTo>
                    <a:pt x="765" y="344"/>
                  </a:lnTo>
                  <a:cubicBezTo>
                    <a:pt x="765" y="344"/>
                    <a:pt x="765" y="345"/>
                    <a:pt x="765" y="346"/>
                  </a:cubicBezTo>
                  <a:lnTo>
                    <a:pt x="764" y="348"/>
                  </a:lnTo>
                  <a:lnTo>
                    <a:pt x="756" y="336"/>
                  </a:lnTo>
                  <a:lnTo>
                    <a:pt x="761" y="336"/>
                  </a:lnTo>
                  <a:lnTo>
                    <a:pt x="760" y="337"/>
                  </a:lnTo>
                  <a:lnTo>
                    <a:pt x="773" y="335"/>
                  </a:lnTo>
                  <a:lnTo>
                    <a:pt x="812" y="327"/>
                  </a:lnTo>
                  <a:lnTo>
                    <a:pt x="852" y="316"/>
                  </a:lnTo>
                  <a:lnTo>
                    <a:pt x="865" y="312"/>
                  </a:lnTo>
                  <a:lnTo>
                    <a:pt x="863" y="313"/>
                  </a:lnTo>
                  <a:lnTo>
                    <a:pt x="868" y="310"/>
                  </a:lnTo>
                  <a:cubicBezTo>
                    <a:pt x="870" y="308"/>
                    <a:pt x="873" y="308"/>
                    <a:pt x="875" y="309"/>
                  </a:cubicBezTo>
                  <a:lnTo>
                    <a:pt x="880" y="311"/>
                  </a:lnTo>
                  <a:lnTo>
                    <a:pt x="893" y="315"/>
                  </a:lnTo>
                  <a:lnTo>
                    <a:pt x="935" y="322"/>
                  </a:lnTo>
                  <a:lnTo>
                    <a:pt x="975" y="327"/>
                  </a:lnTo>
                  <a:lnTo>
                    <a:pt x="988" y="328"/>
                  </a:lnTo>
                  <a:lnTo>
                    <a:pt x="993" y="328"/>
                  </a:lnTo>
                  <a:cubicBezTo>
                    <a:pt x="996" y="328"/>
                    <a:pt x="998" y="330"/>
                    <a:pt x="1000" y="331"/>
                  </a:cubicBezTo>
                  <a:lnTo>
                    <a:pt x="1004" y="337"/>
                  </a:lnTo>
                  <a:lnTo>
                    <a:pt x="1016" y="350"/>
                  </a:lnTo>
                  <a:lnTo>
                    <a:pt x="1052" y="390"/>
                  </a:lnTo>
                  <a:lnTo>
                    <a:pt x="1088" y="427"/>
                  </a:lnTo>
                  <a:lnTo>
                    <a:pt x="1100" y="439"/>
                  </a:lnTo>
                  <a:lnTo>
                    <a:pt x="1099" y="438"/>
                  </a:lnTo>
                  <a:lnTo>
                    <a:pt x="1104" y="441"/>
                  </a:lnTo>
                  <a:lnTo>
                    <a:pt x="1094" y="442"/>
                  </a:lnTo>
                  <a:lnTo>
                    <a:pt x="1097" y="439"/>
                  </a:lnTo>
                  <a:lnTo>
                    <a:pt x="1096" y="440"/>
                  </a:lnTo>
                  <a:lnTo>
                    <a:pt x="1104" y="429"/>
                  </a:lnTo>
                  <a:lnTo>
                    <a:pt x="1129" y="393"/>
                  </a:lnTo>
                  <a:lnTo>
                    <a:pt x="1153" y="357"/>
                  </a:lnTo>
                  <a:lnTo>
                    <a:pt x="1161" y="345"/>
                  </a:lnTo>
                  <a:lnTo>
                    <a:pt x="1164" y="340"/>
                  </a:lnTo>
                  <a:cubicBezTo>
                    <a:pt x="1165" y="338"/>
                    <a:pt x="1168" y="336"/>
                    <a:pt x="1170" y="336"/>
                  </a:cubicBezTo>
                  <a:cubicBezTo>
                    <a:pt x="1173" y="336"/>
                    <a:pt x="1176" y="338"/>
                    <a:pt x="1177" y="340"/>
                  </a:cubicBezTo>
                  <a:lnTo>
                    <a:pt x="1180" y="345"/>
                  </a:lnTo>
                  <a:lnTo>
                    <a:pt x="1189" y="357"/>
                  </a:lnTo>
                  <a:lnTo>
                    <a:pt x="1216" y="394"/>
                  </a:lnTo>
                  <a:lnTo>
                    <a:pt x="1242" y="431"/>
                  </a:lnTo>
                  <a:lnTo>
                    <a:pt x="1251" y="443"/>
                  </a:lnTo>
                  <a:lnTo>
                    <a:pt x="1254" y="448"/>
                  </a:lnTo>
                  <a:lnTo>
                    <a:pt x="1243" y="446"/>
                  </a:lnTo>
                  <a:lnTo>
                    <a:pt x="1246" y="443"/>
                  </a:lnTo>
                  <a:lnTo>
                    <a:pt x="1257" y="435"/>
                  </a:lnTo>
                  <a:lnTo>
                    <a:pt x="1289" y="411"/>
                  </a:lnTo>
                  <a:lnTo>
                    <a:pt x="1320" y="387"/>
                  </a:lnTo>
                  <a:lnTo>
                    <a:pt x="1331" y="379"/>
                  </a:lnTo>
                  <a:lnTo>
                    <a:pt x="1335" y="376"/>
                  </a:lnTo>
                  <a:cubicBezTo>
                    <a:pt x="1336" y="375"/>
                    <a:pt x="1339" y="374"/>
                    <a:pt x="1341" y="375"/>
                  </a:cubicBezTo>
                  <a:lnTo>
                    <a:pt x="1347" y="376"/>
                  </a:lnTo>
                  <a:lnTo>
                    <a:pt x="1361" y="379"/>
                  </a:lnTo>
                  <a:lnTo>
                    <a:pt x="1382" y="382"/>
                  </a:lnTo>
                  <a:lnTo>
                    <a:pt x="1406" y="387"/>
                  </a:lnTo>
                  <a:lnTo>
                    <a:pt x="1430" y="391"/>
                  </a:lnTo>
                  <a:lnTo>
                    <a:pt x="1451" y="394"/>
                  </a:lnTo>
                  <a:lnTo>
                    <a:pt x="1465" y="397"/>
                  </a:lnTo>
                  <a:lnTo>
                    <a:pt x="1471" y="398"/>
                  </a:lnTo>
                  <a:lnTo>
                    <a:pt x="1462" y="403"/>
                  </a:lnTo>
                  <a:lnTo>
                    <a:pt x="1463" y="399"/>
                  </a:lnTo>
                  <a:lnTo>
                    <a:pt x="1467" y="390"/>
                  </a:lnTo>
                  <a:lnTo>
                    <a:pt x="1478" y="364"/>
                  </a:lnTo>
                  <a:lnTo>
                    <a:pt x="1488" y="335"/>
                  </a:lnTo>
                  <a:lnTo>
                    <a:pt x="1492" y="327"/>
                  </a:lnTo>
                  <a:lnTo>
                    <a:pt x="1493" y="324"/>
                  </a:lnTo>
                  <a:cubicBezTo>
                    <a:pt x="1494" y="321"/>
                    <a:pt x="1496" y="319"/>
                    <a:pt x="1499" y="319"/>
                  </a:cubicBezTo>
                  <a:cubicBezTo>
                    <a:pt x="1502" y="318"/>
                    <a:pt x="1505" y="319"/>
                    <a:pt x="1507" y="322"/>
                  </a:cubicBezTo>
                  <a:lnTo>
                    <a:pt x="1509" y="326"/>
                  </a:lnTo>
                  <a:lnTo>
                    <a:pt x="1514" y="334"/>
                  </a:lnTo>
                  <a:lnTo>
                    <a:pt x="1529" y="359"/>
                  </a:lnTo>
                  <a:lnTo>
                    <a:pt x="1544" y="385"/>
                  </a:lnTo>
                  <a:lnTo>
                    <a:pt x="1549" y="393"/>
                  </a:lnTo>
                  <a:lnTo>
                    <a:pt x="1551" y="396"/>
                  </a:lnTo>
                  <a:cubicBezTo>
                    <a:pt x="1553" y="399"/>
                    <a:pt x="1553" y="403"/>
                    <a:pt x="1550" y="406"/>
                  </a:cubicBezTo>
                  <a:lnTo>
                    <a:pt x="1543" y="414"/>
                  </a:lnTo>
                  <a:lnTo>
                    <a:pt x="1526" y="432"/>
                  </a:lnTo>
                  <a:lnTo>
                    <a:pt x="1510" y="450"/>
                  </a:lnTo>
                  <a:lnTo>
                    <a:pt x="1502" y="458"/>
                  </a:lnTo>
                  <a:lnTo>
                    <a:pt x="1503" y="457"/>
                  </a:lnTo>
                  <a:lnTo>
                    <a:pt x="1500" y="461"/>
                  </a:lnTo>
                  <a:lnTo>
                    <a:pt x="1492" y="472"/>
                  </a:lnTo>
                  <a:lnTo>
                    <a:pt x="1467" y="506"/>
                  </a:lnTo>
                  <a:lnTo>
                    <a:pt x="1442" y="540"/>
                  </a:lnTo>
                  <a:lnTo>
                    <a:pt x="1434" y="551"/>
                  </a:lnTo>
                  <a:lnTo>
                    <a:pt x="1431" y="555"/>
                  </a:lnTo>
                  <a:lnTo>
                    <a:pt x="1431" y="546"/>
                  </a:lnTo>
                  <a:lnTo>
                    <a:pt x="1434" y="549"/>
                  </a:lnTo>
                  <a:lnTo>
                    <a:pt x="1442" y="559"/>
                  </a:lnTo>
                  <a:lnTo>
                    <a:pt x="1467" y="589"/>
                  </a:lnTo>
                  <a:lnTo>
                    <a:pt x="1492" y="619"/>
                  </a:lnTo>
                  <a:lnTo>
                    <a:pt x="1500" y="630"/>
                  </a:lnTo>
                  <a:lnTo>
                    <a:pt x="1503" y="634"/>
                  </a:lnTo>
                  <a:cubicBezTo>
                    <a:pt x="1504" y="635"/>
                    <a:pt x="1504" y="636"/>
                    <a:pt x="1504" y="637"/>
                  </a:cubicBezTo>
                  <a:lnTo>
                    <a:pt x="1506" y="647"/>
                  </a:lnTo>
                  <a:lnTo>
                    <a:pt x="1511" y="668"/>
                  </a:lnTo>
                  <a:lnTo>
                    <a:pt x="1515" y="688"/>
                  </a:lnTo>
                  <a:lnTo>
                    <a:pt x="1517" y="698"/>
                  </a:lnTo>
                  <a:cubicBezTo>
                    <a:pt x="1518" y="701"/>
                    <a:pt x="1516" y="705"/>
                    <a:pt x="1513" y="707"/>
                  </a:cubicBezTo>
                  <a:lnTo>
                    <a:pt x="1509" y="708"/>
                  </a:lnTo>
                  <a:lnTo>
                    <a:pt x="1500" y="714"/>
                  </a:lnTo>
                  <a:lnTo>
                    <a:pt x="1471" y="728"/>
                  </a:lnTo>
                  <a:lnTo>
                    <a:pt x="1441" y="741"/>
                  </a:lnTo>
                  <a:lnTo>
                    <a:pt x="1432" y="745"/>
                  </a:lnTo>
                  <a:cubicBezTo>
                    <a:pt x="1431" y="745"/>
                    <a:pt x="1430" y="745"/>
                    <a:pt x="1428" y="745"/>
                  </a:cubicBezTo>
                  <a:lnTo>
                    <a:pt x="1424" y="745"/>
                  </a:lnTo>
                  <a:lnTo>
                    <a:pt x="1432" y="737"/>
                  </a:lnTo>
                  <a:lnTo>
                    <a:pt x="1432" y="743"/>
                  </a:lnTo>
                  <a:lnTo>
                    <a:pt x="1431" y="753"/>
                  </a:lnTo>
                  <a:lnTo>
                    <a:pt x="1428" y="781"/>
                  </a:lnTo>
                  <a:lnTo>
                    <a:pt x="1425" y="809"/>
                  </a:lnTo>
                  <a:lnTo>
                    <a:pt x="1424" y="817"/>
                  </a:lnTo>
                  <a:lnTo>
                    <a:pt x="1424" y="820"/>
                  </a:lnTo>
                  <a:lnTo>
                    <a:pt x="1424" y="817"/>
                  </a:lnTo>
                  <a:lnTo>
                    <a:pt x="1425" y="820"/>
                  </a:lnTo>
                  <a:lnTo>
                    <a:pt x="1431" y="829"/>
                  </a:lnTo>
                  <a:lnTo>
                    <a:pt x="1450" y="859"/>
                  </a:lnTo>
                  <a:lnTo>
                    <a:pt x="1468" y="890"/>
                  </a:lnTo>
                  <a:lnTo>
                    <a:pt x="1475" y="901"/>
                  </a:lnTo>
                  <a:lnTo>
                    <a:pt x="1477" y="906"/>
                  </a:lnTo>
                  <a:cubicBezTo>
                    <a:pt x="1478" y="909"/>
                    <a:pt x="1477" y="912"/>
                    <a:pt x="1476" y="915"/>
                  </a:cubicBezTo>
                  <a:lnTo>
                    <a:pt x="1439" y="957"/>
                  </a:lnTo>
                  <a:lnTo>
                    <a:pt x="1413" y="980"/>
                  </a:lnTo>
                  <a:cubicBezTo>
                    <a:pt x="1412" y="981"/>
                    <a:pt x="1410" y="982"/>
                    <a:pt x="1409" y="982"/>
                  </a:cubicBezTo>
                  <a:lnTo>
                    <a:pt x="1323" y="996"/>
                  </a:lnTo>
                  <a:lnTo>
                    <a:pt x="1202" y="1001"/>
                  </a:lnTo>
                  <a:lnTo>
                    <a:pt x="1206" y="1000"/>
                  </a:lnTo>
                  <a:lnTo>
                    <a:pt x="1126" y="1051"/>
                  </a:lnTo>
                  <a:cubicBezTo>
                    <a:pt x="1125" y="1052"/>
                    <a:pt x="1125" y="1052"/>
                    <a:pt x="1124" y="1052"/>
                  </a:cubicBezTo>
                  <a:lnTo>
                    <a:pt x="987" y="1103"/>
                  </a:lnTo>
                  <a:lnTo>
                    <a:pt x="867" y="1164"/>
                  </a:lnTo>
                  <a:cubicBezTo>
                    <a:pt x="866" y="1164"/>
                    <a:pt x="864" y="1165"/>
                    <a:pt x="863" y="1164"/>
                  </a:cubicBezTo>
                  <a:lnTo>
                    <a:pt x="682" y="1155"/>
                  </a:lnTo>
                  <a:lnTo>
                    <a:pt x="508" y="1159"/>
                  </a:lnTo>
                  <a:lnTo>
                    <a:pt x="511" y="1159"/>
                  </a:lnTo>
                  <a:lnTo>
                    <a:pt x="373" y="1234"/>
                  </a:lnTo>
                  <a:cubicBezTo>
                    <a:pt x="372" y="1234"/>
                    <a:pt x="371" y="1234"/>
                    <a:pt x="370" y="1234"/>
                  </a:cubicBezTo>
                  <a:lnTo>
                    <a:pt x="273" y="1244"/>
                  </a:lnTo>
                  <a:cubicBezTo>
                    <a:pt x="272" y="1245"/>
                    <a:pt x="271" y="1244"/>
                    <a:pt x="270" y="1244"/>
                  </a:cubicBezTo>
                  <a:lnTo>
                    <a:pt x="180" y="1211"/>
                  </a:lnTo>
                  <a:lnTo>
                    <a:pt x="184" y="1211"/>
                  </a:lnTo>
                  <a:lnTo>
                    <a:pt x="28" y="1248"/>
                  </a:lnTo>
                  <a:cubicBezTo>
                    <a:pt x="26" y="1249"/>
                    <a:pt x="23" y="1248"/>
                    <a:pt x="21" y="1246"/>
                  </a:cubicBezTo>
                  <a:cubicBezTo>
                    <a:pt x="19" y="1245"/>
                    <a:pt x="18" y="1242"/>
                    <a:pt x="19" y="1239"/>
                  </a:cubicBezTo>
                  <a:lnTo>
                    <a:pt x="20" y="1232"/>
                  </a:lnTo>
                  <a:lnTo>
                    <a:pt x="23" y="1214"/>
                  </a:lnTo>
                  <a:lnTo>
                    <a:pt x="28" y="1189"/>
                  </a:lnTo>
                  <a:lnTo>
                    <a:pt x="33" y="1160"/>
                  </a:lnTo>
                  <a:lnTo>
                    <a:pt x="38" y="1131"/>
                  </a:lnTo>
                  <a:lnTo>
                    <a:pt x="43" y="1105"/>
                  </a:lnTo>
                  <a:lnTo>
                    <a:pt x="48" y="1087"/>
                  </a:lnTo>
                  <a:lnTo>
                    <a:pt x="50" y="1080"/>
                  </a:lnTo>
                  <a:cubicBezTo>
                    <a:pt x="50" y="1079"/>
                    <a:pt x="51" y="1078"/>
                    <a:pt x="52" y="1077"/>
                  </a:cubicBezTo>
                  <a:lnTo>
                    <a:pt x="58" y="1070"/>
                  </a:lnTo>
                  <a:lnTo>
                    <a:pt x="76" y="1056"/>
                  </a:lnTo>
                  <a:lnTo>
                    <a:pt x="94" y="1042"/>
                  </a:lnTo>
                  <a:lnTo>
                    <a:pt x="92" y="1043"/>
                  </a:lnTo>
                  <a:lnTo>
                    <a:pt x="100" y="1034"/>
                  </a:lnTo>
                  <a:lnTo>
                    <a:pt x="100" y="1044"/>
                  </a:lnTo>
                  <a:lnTo>
                    <a:pt x="98" y="1041"/>
                  </a:lnTo>
                  <a:lnTo>
                    <a:pt x="90" y="1030"/>
                  </a:lnTo>
                  <a:lnTo>
                    <a:pt x="71" y="996"/>
                  </a:lnTo>
                  <a:lnTo>
                    <a:pt x="53" y="961"/>
                  </a:lnTo>
                  <a:lnTo>
                    <a:pt x="47" y="949"/>
                  </a:lnTo>
                  <a:cubicBezTo>
                    <a:pt x="47" y="949"/>
                    <a:pt x="47" y="948"/>
                    <a:pt x="47" y="947"/>
                  </a:cubicBezTo>
                  <a:lnTo>
                    <a:pt x="46" y="944"/>
                  </a:lnTo>
                  <a:lnTo>
                    <a:pt x="44" y="937"/>
                  </a:lnTo>
                  <a:cubicBezTo>
                    <a:pt x="44" y="936"/>
                    <a:pt x="43" y="935"/>
                    <a:pt x="43" y="934"/>
                  </a:cubicBezTo>
                  <a:lnTo>
                    <a:pt x="45" y="917"/>
                  </a:lnTo>
                  <a:lnTo>
                    <a:pt x="47" y="901"/>
                  </a:lnTo>
                  <a:cubicBezTo>
                    <a:pt x="47" y="901"/>
                    <a:pt x="47" y="900"/>
                    <a:pt x="47" y="899"/>
                  </a:cubicBezTo>
                  <a:lnTo>
                    <a:pt x="50" y="892"/>
                  </a:lnTo>
                  <a:lnTo>
                    <a:pt x="54" y="903"/>
                  </a:lnTo>
                  <a:lnTo>
                    <a:pt x="44" y="898"/>
                  </a:lnTo>
                  <a:lnTo>
                    <a:pt x="27" y="888"/>
                  </a:lnTo>
                  <a:lnTo>
                    <a:pt x="11" y="877"/>
                  </a:lnTo>
                  <a:cubicBezTo>
                    <a:pt x="11" y="877"/>
                    <a:pt x="10" y="876"/>
                    <a:pt x="10" y="876"/>
                  </a:cubicBezTo>
                  <a:lnTo>
                    <a:pt x="3" y="869"/>
                  </a:lnTo>
                  <a:cubicBezTo>
                    <a:pt x="1" y="867"/>
                    <a:pt x="0" y="865"/>
                    <a:pt x="1" y="862"/>
                  </a:cubicBezTo>
                  <a:cubicBezTo>
                    <a:pt x="1" y="860"/>
                    <a:pt x="3" y="857"/>
                    <a:pt x="5" y="856"/>
                  </a:cubicBezTo>
                  <a:lnTo>
                    <a:pt x="11" y="853"/>
                  </a:lnTo>
                  <a:lnTo>
                    <a:pt x="10" y="854"/>
                  </a:lnTo>
                  <a:lnTo>
                    <a:pt x="23" y="843"/>
                  </a:lnTo>
                  <a:lnTo>
                    <a:pt x="44" y="826"/>
                  </a:lnTo>
                  <a:lnTo>
                    <a:pt x="68" y="806"/>
                  </a:lnTo>
                  <a:lnTo>
                    <a:pt x="114" y="769"/>
                  </a:lnTo>
                  <a:lnTo>
                    <a:pt x="130" y="755"/>
                  </a:lnTo>
                  <a:lnTo>
                    <a:pt x="137" y="749"/>
                  </a:lnTo>
                  <a:cubicBezTo>
                    <a:pt x="140" y="747"/>
                    <a:pt x="143" y="747"/>
                    <a:pt x="146" y="748"/>
                  </a:cubicBezTo>
                  <a:lnTo>
                    <a:pt x="148" y="749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1" y="749"/>
                  </a:lnTo>
                  <a:lnTo>
                    <a:pt x="177" y="745"/>
                  </a:lnTo>
                  <a:lnTo>
                    <a:pt x="207" y="739"/>
                  </a:lnTo>
                  <a:lnTo>
                    <a:pt x="216" y="739"/>
                  </a:lnTo>
                  <a:lnTo>
                    <a:pt x="221" y="738"/>
                  </a:lnTo>
                  <a:lnTo>
                    <a:pt x="215" y="747"/>
                  </a:lnTo>
                  <a:lnTo>
                    <a:pt x="214" y="742"/>
                  </a:lnTo>
                  <a:lnTo>
                    <a:pt x="213" y="733"/>
                  </a:lnTo>
                  <a:cubicBezTo>
                    <a:pt x="212" y="733"/>
                    <a:pt x="212" y="733"/>
                    <a:pt x="212" y="732"/>
                  </a:cubicBezTo>
                  <a:lnTo>
                    <a:pt x="213" y="703"/>
                  </a:lnTo>
                  <a:lnTo>
                    <a:pt x="216" y="674"/>
                  </a:lnTo>
                  <a:lnTo>
                    <a:pt x="217" y="665"/>
                  </a:lnTo>
                  <a:cubicBezTo>
                    <a:pt x="217" y="664"/>
                    <a:pt x="217" y="663"/>
                    <a:pt x="217" y="662"/>
                  </a:cubicBezTo>
                  <a:lnTo>
                    <a:pt x="219" y="658"/>
                  </a:lnTo>
                  <a:cubicBezTo>
                    <a:pt x="221" y="655"/>
                    <a:pt x="223" y="653"/>
                    <a:pt x="226" y="653"/>
                  </a:cubicBezTo>
                  <a:lnTo>
                    <a:pt x="233" y="654"/>
                  </a:lnTo>
                  <a:lnTo>
                    <a:pt x="247" y="655"/>
                  </a:lnTo>
                  <a:lnTo>
                    <a:pt x="269" y="656"/>
                  </a:lnTo>
                  <a:lnTo>
                    <a:pt x="295" y="658"/>
                  </a:lnTo>
                  <a:lnTo>
                    <a:pt x="320" y="660"/>
                  </a:lnTo>
                  <a:lnTo>
                    <a:pt x="343" y="662"/>
                  </a:lnTo>
                  <a:lnTo>
                    <a:pt x="358" y="663"/>
                  </a:lnTo>
                  <a:lnTo>
                    <a:pt x="364" y="663"/>
                  </a:lnTo>
                  <a:lnTo>
                    <a:pt x="362" y="664"/>
                  </a:lnTo>
                  <a:lnTo>
                    <a:pt x="372" y="661"/>
                  </a:lnTo>
                  <a:lnTo>
                    <a:pt x="394" y="655"/>
                  </a:lnTo>
                  <a:lnTo>
                    <a:pt x="415" y="648"/>
                  </a:lnTo>
                  <a:lnTo>
                    <a:pt x="425" y="645"/>
                  </a:lnTo>
                  <a:lnTo>
                    <a:pt x="422" y="659"/>
                  </a:lnTo>
                  <a:lnTo>
                    <a:pt x="417" y="654"/>
                  </a:lnTo>
                  <a:lnTo>
                    <a:pt x="401" y="642"/>
                  </a:lnTo>
                  <a:lnTo>
                    <a:pt x="378" y="625"/>
                  </a:lnTo>
                  <a:lnTo>
                    <a:pt x="352" y="605"/>
                  </a:lnTo>
                  <a:lnTo>
                    <a:pt x="325" y="585"/>
                  </a:lnTo>
                  <a:lnTo>
                    <a:pt x="301" y="566"/>
                  </a:lnTo>
                  <a:lnTo>
                    <a:pt x="285" y="552"/>
                  </a:lnTo>
                  <a:lnTo>
                    <a:pt x="279" y="546"/>
                  </a:lnTo>
                  <a:lnTo>
                    <a:pt x="290" y="546"/>
                  </a:lnTo>
                  <a:lnTo>
                    <a:pt x="284" y="552"/>
                  </a:lnTo>
                  <a:cubicBezTo>
                    <a:pt x="283" y="553"/>
                    <a:pt x="283" y="553"/>
                    <a:pt x="282" y="554"/>
                  </a:cubicBezTo>
                  <a:lnTo>
                    <a:pt x="266" y="561"/>
                  </a:lnTo>
                  <a:lnTo>
                    <a:pt x="248" y="568"/>
                  </a:lnTo>
                  <a:cubicBezTo>
                    <a:pt x="248" y="568"/>
                    <a:pt x="248" y="568"/>
                    <a:pt x="247" y="568"/>
                  </a:cubicBezTo>
                  <a:lnTo>
                    <a:pt x="233" y="571"/>
                  </a:lnTo>
                  <a:cubicBezTo>
                    <a:pt x="230" y="572"/>
                    <a:pt x="228" y="571"/>
                    <a:pt x="226" y="569"/>
                  </a:cubicBezTo>
                  <a:lnTo>
                    <a:pt x="217" y="560"/>
                  </a:lnTo>
                  <a:cubicBezTo>
                    <a:pt x="216" y="559"/>
                    <a:pt x="215" y="558"/>
                    <a:pt x="215" y="557"/>
                  </a:cubicBezTo>
                  <a:lnTo>
                    <a:pt x="209" y="535"/>
                  </a:lnTo>
                  <a:cubicBezTo>
                    <a:pt x="209" y="534"/>
                    <a:pt x="208" y="533"/>
                    <a:pt x="208" y="532"/>
                  </a:cubicBezTo>
                  <a:lnTo>
                    <a:pt x="208" y="510"/>
                  </a:lnTo>
                  <a:cubicBezTo>
                    <a:pt x="208" y="509"/>
                    <a:pt x="209" y="508"/>
                    <a:pt x="209" y="507"/>
                  </a:cubicBezTo>
                  <a:lnTo>
                    <a:pt x="215" y="495"/>
                  </a:lnTo>
                  <a:cubicBezTo>
                    <a:pt x="216" y="494"/>
                    <a:pt x="217" y="493"/>
                    <a:pt x="218" y="492"/>
                  </a:cubicBezTo>
                  <a:lnTo>
                    <a:pt x="234" y="481"/>
                  </a:lnTo>
                  <a:lnTo>
                    <a:pt x="258" y="462"/>
                  </a:lnTo>
                  <a:lnTo>
                    <a:pt x="280" y="444"/>
                  </a:lnTo>
                  <a:lnTo>
                    <a:pt x="289" y="436"/>
                  </a:lnTo>
                  <a:lnTo>
                    <a:pt x="290" y="449"/>
                  </a:lnTo>
                  <a:lnTo>
                    <a:pt x="288" y="447"/>
                  </a:lnTo>
                  <a:lnTo>
                    <a:pt x="279" y="443"/>
                  </a:lnTo>
                  <a:lnTo>
                    <a:pt x="250" y="428"/>
                  </a:lnTo>
                  <a:lnTo>
                    <a:pt x="223" y="412"/>
                  </a:lnTo>
                  <a:lnTo>
                    <a:pt x="213" y="406"/>
                  </a:lnTo>
                  <a:cubicBezTo>
                    <a:pt x="213" y="406"/>
                    <a:pt x="212" y="406"/>
                    <a:pt x="212" y="405"/>
                  </a:cubicBezTo>
                  <a:lnTo>
                    <a:pt x="209" y="402"/>
                  </a:lnTo>
                  <a:cubicBezTo>
                    <a:pt x="207" y="400"/>
                    <a:pt x="206" y="398"/>
                    <a:pt x="207" y="395"/>
                  </a:cubicBezTo>
                  <a:lnTo>
                    <a:pt x="208" y="388"/>
                  </a:lnTo>
                  <a:lnTo>
                    <a:pt x="211" y="370"/>
                  </a:lnTo>
                  <a:lnTo>
                    <a:pt x="213" y="351"/>
                  </a:lnTo>
                  <a:lnTo>
                    <a:pt x="214" y="339"/>
                  </a:lnTo>
                  <a:cubicBezTo>
                    <a:pt x="215" y="336"/>
                    <a:pt x="216" y="334"/>
                    <a:pt x="218" y="333"/>
                  </a:cubicBezTo>
                  <a:cubicBezTo>
                    <a:pt x="220" y="331"/>
                    <a:pt x="223" y="331"/>
                    <a:pt x="225" y="332"/>
                  </a:cubicBezTo>
                  <a:lnTo>
                    <a:pt x="228" y="333"/>
                  </a:lnTo>
                  <a:lnTo>
                    <a:pt x="225" y="332"/>
                  </a:lnTo>
                  <a:lnTo>
                    <a:pt x="234" y="333"/>
                  </a:lnTo>
                  <a:lnTo>
                    <a:pt x="260" y="330"/>
                  </a:lnTo>
                  <a:lnTo>
                    <a:pt x="288" y="326"/>
                  </a:lnTo>
                  <a:lnTo>
                    <a:pt x="296" y="325"/>
                  </a:lnTo>
                  <a:lnTo>
                    <a:pt x="301" y="324"/>
                  </a:lnTo>
                  <a:lnTo>
                    <a:pt x="297" y="326"/>
                  </a:lnTo>
                  <a:lnTo>
                    <a:pt x="299" y="324"/>
                  </a:lnTo>
                  <a:cubicBezTo>
                    <a:pt x="299" y="323"/>
                    <a:pt x="300" y="323"/>
                    <a:pt x="301" y="322"/>
                  </a:cubicBezTo>
                  <a:lnTo>
                    <a:pt x="310" y="318"/>
                  </a:lnTo>
                  <a:lnTo>
                    <a:pt x="319" y="312"/>
                  </a:lnTo>
                  <a:cubicBezTo>
                    <a:pt x="319" y="311"/>
                    <a:pt x="320" y="311"/>
                    <a:pt x="320" y="311"/>
                  </a:cubicBezTo>
                  <a:lnTo>
                    <a:pt x="325" y="309"/>
                  </a:lnTo>
                  <a:lnTo>
                    <a:pt x="321" y="320"/>
                  </a:lnTo>
                  <a:lnTo>
                    <a:pt x="202" y="106"/>
                  </a:lnTo>
                  <a:cubicBezTo>
                    <a:pt x="201" y="103"/>
                    <a:pt x="201" y="99"/>
                    <a:pt x="204" y="97"/>
                  </a:cubicBezTo>
                  <a:lnTo>
                    <a:pt x="293" y="3"/>
                  </a:lnTo>
                  <a:cubicBezTo>
                    <a:pt x="295" y="0"/>
                    <a:pt x="300" y="0"/>
                    <a:pt x="303" y="2"/>
                  </a:cubicBezTo>
                  <a:lnTo>
                    <a:pt x="449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2" name="Freeform 59"/>
            <p:cNvSpPr>
              <a:spLocks noEditPoints="1"/>
            </p:cNvSpPr>
            <p:nvPr/>
          </p:nvSpPr>
          <p:spPr bwMode="auto">
            <a:xfrm>
              <a:off x="5651501" y="2590800"/>
              <a:ext cx="1003300" cy="668337"/>
            </a:xfrm>
            <a:custGeom>
              <a:avLst/>
              <a:gdLst>
                <a:gd name="T0" fmla="*/ 319 w 1553"/>
                <a:gd name="T1" fmla="*/ 331 h 1249"/>
                <a:gd name="T2" fmla="*/ 223 w 1553"/>
                <a:gd name="T3" fmla="*/ 348 h 1249"/>
                <a:gd name="T4" fmla="*/ 232 w 1553"/>
                <a:gd name="T5" fmla="*/ 399 h 1249"/>
                <a:gd name="T6" fmla="*/ 227 w 1553"/>
                <a:gd name="T7" fmla="*/ 505 h 1249"/>
                <a:gd name="T8" fmla="*/ 244 w 1553"/>
                <a:gd name="T9" fmla="*/ 553 h 1249"/>
                <a:gd name="T10" fmla="*/ 361 w 1553"/>
                <a:gd name="T11" fmla="*/ 592 h 1249"/>
                <a:gd name="T12" fmla="*/ 367 w 1553"/>
                <a:gd name="T13" fmla="*/ 679 h 1249"/>
                <a:gd name="T14" fmla="*/ 234 w 1553"/>
                <a:gd name="T15" fmla="*/ 665 h 1249"/>
                <a:gd name="T16" fmla="*/ 224 w 1553"/>
                <a:gd name="T17" fmla="*/ 753 h 1249"/>
                <a:gd name="T18" fmla="*/ 141 w 1553"/>
                <a:gd name="T19" fmla="*/ 768 h 1249"/>
                <a:gd name="T20" fmla="*/ 20 w 1553"/>
                <a:gd name="T21" fmla="*/ 864 h 1249"/>
                <a:gd name="T22" fmla="*/ 61 w 1553"/>
                <a:gd name="T23" fmla="*/ 939 h 1249"/>
                <a:gd name="T24" fmla="*/ 103 w 1553"/>
                <a:gd name="T25" fmla="*/ 1055 h 1249"/>
                <a:gd name="T26" fmla="*/ 38 w 1553"/>
                <a:gd name="T27" fmla="*/ 1217 h 1249"/>
                <a:gd name="T28" fmla="*/ 504 w 1553"/>
                <a:gd name="T29" fmla="*/ 1144 h 1249"/>
                <a:gd name="T30" fmla="*/ 1322 w 1553"/>
                <a:gd name="T31" fmla="*/ 980 h 1249"/>
                <a:gd name="T32" fmla="*/ 1412 w 1553"/>
                <a:gd name="T33" fmla="*/ 829 h 1249"/>
                <a:gd name="T34" fmla="*/ 1428 w 1553"/>
                <a:gd name="T35" fmla="*/ 729 h 1249"/>
                <a:gd name="T36" fmla="*/ 1491 w 1553"/>
                <a:gd name="T37" fmla="*/ 650 h 1249"/>
                <a:gd name="T38" fmla="*/ 1421 w 1553"/>
                <a:gd name="T39" fmla="*/ 542 h 1249"/>
                <a:gd name="T40" fmla="*/ 1538 w 1553"/>
                <a:gd name="T41" fmla="*/ 395 h 1249"/>
                <a:gd name="T42" fmla="*/ 1503 w 1553"/>
                <a:gd name="T43" fmla="*/ 342 h 1249"/>
                <a:gd name="T44" fmla="*/ 1379 w 1553"/>
                <a:gd name="T45" fmla="*/ 397 h 1249"/>
                <a:gd name="T46" fmla="*/ 1252 w 1553"/>
                <a:gd name="T47" fmla="*/ 459 h 1249"/>
                <a:gd name="T48" fmla="*/ 1174 w 1553"/>
                <a:gd name="T49" fmla="*/ 354 h 1249"/>
                <a:gd name="T50" fmla="*/ 1077 w 1553"/>
                <a:gd name="T51" fmla="*/ 438 h 1249"/>
                <a:gd name="T52" fmla="*/ 875 w 1553"/>
                <a:gd name="T53" fmla="*/ 326 h 1249"/>
                <a:gd name="T54" fmla="*/ 756 w 1553"/>
                <a:gd name="T55" fmla="*/ 352 h 1249"/>
                <a:gd name="T56" fmla="*/ 763 w 1553"/>
                <a:gd name="T57" fmla="*/ 272 h 1249"/>
                <a:gd name="T58" fmla="*/ 620 w 1553"/>
                <a:gd name="T59" fmla="*/ 296 h 1249"/>
                <a:gd name="T60" fmla="*/ 445 w 1553"/>
                <a:gd name="T61" fmla="*/ 184 h 1249"/>
                <a:gd name="T62" fmla="*/ 452 w 1553"/>
                <a:gd name="T63" fmla="*/ 115 h 1249"/>
                <a:gd name="T64" fmla="*/ 489 w 1553"/>
                <a:gd name="T65" fmla="*/ 205 h 1249"/>
                <a:gd name="T66" fmla="*/ 710 w 1553"/>
                <a:gd name="T67" fmla="*/ 283 h 1249"/>
                <a:gd name="T68" fmla="*/ 766 w 1553"/>
                <a:gd name="T69" fmla="*/ 337 h 1249"/>
                <a:gd name="T70" fmla="*/ 865 w 1553"/>
                <a:gd name="T71" fmla="*/ 312 h 1249"/>
                <a:gd name="T72" fmla="*/ 1000 w 1553"/>
                <a:gd name="T73" fmla="*/ 331 h 1249"/>
                <a:gd name="T74" fmla="*/ 1096 w 1553"/>
                <a:gd name="T75" fmla="*/ 440 h 1249"/>
                <a:gd name="T76" fmla="*/ 1216 w 1553"/>
                <a:gd name="T77" fmla="*/ 394 h 1249"/>
                <a:gd name="T78" fmla="*/ 1335 w 1553"/>
                <a:gd name="T79" fmla="*/ 376 h 1249"/>
                <a:gd name="T80" fmla="*/ 1462 w 1553"/>
                <a:gd name="T81" fmla="*/ 403 h 1249"/>
                <a:gd name="T82" fmla="*/ 1514 w 1553"/>
                <a:gd name="T83" fmla="*/ 334 h 1249"/>
                <a:gd name="T84" fmla="*/ 1503 w 1553"/>
                <a:gd name="T85" fmla="*/ 457 h 1249"/>
                <a:gd name="T86" fmla="*/ 1467 w 1553"/>
                <a:gd name="T87" fmla="*/ 589 h 1249"/>
                <a:gd name="T88" fmla="*/ 1509 w 1553"/>
                <a:gd name="T89" fmla="*/ 708 h 1249"/>
                <a:gd name="T90" fmla="*/ 1428 w 1553"/>
                <a:gd name="T91" fmla="*/ 781 h 1249"/>
                <a:gd name="T92" fmla="*/ 1477 w 1553"/>
                <a:gd name="T93" fmla="*/ 906 h 1249"/>
                <a:gd name="T94" fmla="*/ 987 w 1553"/>
                <a:gd name="T95" fmla="*/ 1103 h 1249"/>
                <a:gd name="T96" fmla="*/ 180 w 1553"/>
                <a:gd name="T97" fmla="*/ 1211 h 1249"/>
                <a:gd name="T98" fmla="*/ 43 w 1553"/>
                <a:gd name="T99" fmla="*/ 1105 h 1249"/>
                <a:gd name="T100" fmla="*/ 98 w 1553"/>
                <a:gd name="T101" fmla="*/ 1041 h 1249"/>
                <a:gd name="T102" fmla="*/ 47 w 1553"/>
                <a:gd name="T103" fmla="*/ 901 h 1249"/>
                <a:gd name="T104" fmla="*/ 5 w 1553"/>
                <a:gd name="T105" fmla="*/ 856 h 1249"/>
                <a:gd name="T106" fmla="*/ 148 w 1553"/>
                <a:gd name="T107" fmla="*/ 749 h 1249"/>
                <a:gd name="T108" fmla="*/ 213 w 1553"/>
                <a:gd name="T109" fmla="*/ 733 h 1249"/>
                <a:gd name="T110" fmla="*/ 269 w 1553"/>
                <a:gd name="T111" fmla="*/ 656 h 1249"/>
                <a:gd name="T112" fmla="*/ 425 w 1553"/>
                <a:gd name="T113" fmla="*/ 645 h 1249"/>
                <a:gd name="T114" fmla="*/ 290 w 1553"/>
                <a:gd name="T115" fmla="*/ 546 h 1249"/>
                <a:gd name="T116" fmla="*/ 209 w 1553"/>
                <a:gd name="T117" fmla="*/ 535 h 1249"/>
                <a:gd name="T118" fmla="*/ 290 w 1553"/>
                <a:gd name="T119" fmla="*/ 449 h 1249"/>
                <a:gd name="T120" fmla="*/ 211 w 1553"/>
                <a:gd name="T121" fmla="*/ 370 h 1249"/>
                <a:gd name="T122" fmla="*/ 296 w 1553"/>
                <a:gd name="T123" fmla="*/ 325 h 1249"/>
                <a:gd name="T124" fmla="*/ 202 w 1553"/>
                <a:gd name="T125" fmla="*/ 106 h 12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53"/>
                <a:gd name="T190" fmla="*/ 0 h 1249"/>
                <a:gd name="T191" fmla="*/ 1553 w 1553"/>
                <a:gd name="T192" fmla="*/ 1249 h 12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53" h="1249">
                  <a:moveTo>
                    <a:pt x="294" y="15"/>
                  </a:moveTo>
                  <a:lnTo>
                    <a:pt x="304" y="14"/>
                  </a:lnTo>
                  <a:lnTo>
                    <a:pt x="215" y="108"/>
                  </a:lnTo>
                  <a:lnTo>
                    <a:pt x="216" y="99"/>
                  </a:lnTo>
                  <a:lnTo>
                    <a:pt x="335" y="313"/>
                  </a:lnTo>
                  <a:cubicBezTo>
                    <a:pt x="337" y="315"/>
                    <a:pt x="337" y="317"/>
                    <a:pt x="336" y="319"/>
                  </a:cubicBezTo>
                  <a:cubicBezTo>
                    <a:pt x="335" y="321"/>
                    <a:pt x="334" y="323"/>
                    <a:pt x="331" y="324"/>
                  </a:cubicBezTo>
                  <a:lnTo>
                    <a:pt x="326" y="326"/>
                  </a:lnTo>
                  <a:lnTo>
                    <a:pt x="328" y="325"/>
                  </a:lnTo>
                  <a:lnTo>
                    <a:pt x="319" y="331"/>
                  </a:lnTo>
                  <a:lnTo>
                    <a:pt x="308" y="337"/>
                  </a:lnTo>
                  <a:lnTo>
                    <a:pt x="310" y="335"/>
                  </a:lnTo>
                  <a:lnTo>
                    <a:pt x="308" y="337"/>
                  </a:lnTo>
                  <a:cubicBezTo>
                    <a:pt x="307" y="338"/>
                    <a:pt x="306" y="339"/>
                    <a:pt x="304" y="339"/>
                  </a:cubicBezTo>
                  <a:lnTo>
                    <a:pt x="299" y="340"/>
                  </a:lnTo>
                  <a:lnTo>
                    <a:pt x="289" y="341"/>
                  </a:lnTo>
                  <a:lnTo>
                    <a:pt x="263" y="345"/>
                  </a:lnTo>
                  <a:lnTo>
                    <a:pt x="235" y="348"/>
                  </a:lnTo>
                  <a:lnTo>
                    <a:pt x="225" y="348"/>
                  </a:lnTo>
                  <a:cubicBezTo>
                    <a:pt x="225" y="348"/>
                    <a:pt x="224" y="348"/>
                    <a:pt x="223" y="348"/>
                  </a:cubicBezTo>
                  <a:lnTo>
                    <a:pt x="220" y="347"/>
                  </a:lnTo>
                  <a:lnTo>
                    <a:pt x="230" y="340"/>
                  </a:lnTo>
                  <a:lnTo>
                    <a:pt x="229" y="352"/>
                  </a:lnTo>
                  <a:lnTo>
                    <a:pt x="226" y="373"/>
                  </a:lnTo>
                  <a:lnTo>
                    <a:pt x="223" y="391"/>
                  </a:lnTo>
                  <a:lnTo>
                    <a:pt x="222" y="398"/>
                  </a:lnTo>
                  <a:lnTo>
                    <a:pt x="220" y="391"/>
                  </a:lnTo>
                  <a:lnTo>
                    <a:pt x="223" y="394"/>
                  </a:lnTo>
                  <a:lnTo>
                    <a:pt x="222" y="393"/>
                  </a:lnTo>
                  <a:lnTo>
                    <a:pt x="232" y="399"/>
                  </a:lnTo>
                  <a:lnTo>
                    <a:pt x="259" y="415"/>
                  </a:lnTo>
                  <a:lnTo>
                    <a:pt x="286" y="428"/>
                  </a:lnTo>
                  <a:lnTo>
                    <a:pt x="295" y="433"/>
                  </a:lnTo>
                  <a:lnTo>
                    <a:pt x="299" y="436"/>
                  </a:lnTo>
                  <a:cubicBezTo>
                    <a:pt x="301" y="437"/>
                    <a:pt x="302" y="439"/>
                    <a:pt x="302" y="442"/>
                  </a:cubicBezTo>
                  <a:cubicBezTo>
                    <a:pt x="303" y="444"/>
                    <a:pt x="302" y="447"/>
                    <a:pt x="300" y="448"/>
                  </a:cubicBezTo>
                  <a:lnTo>
                    <a:pt x="291" y="456"/>
                  </a:lnTo>
                  <a:lnTo>
                    <a:pt x="269" y="475"/>
                  </a:lnTo>
                  <a:lnTo>
                    <a:pt x="244" y="494"/>
                  </a:lnTo>
                  <a:lnTo>
                    <a:pt x="227" y="505"/>
                  </a:lnTo>
                  <a:lnTo>
                    <a:pt x="230" y="502"/>
                  </a:lnTo>
                  <a:lnTo>
                    <a:pt x="224" y="514"/>
                  </a:lnTo>
                  <a:lnTo>
                    <a:pt x="224" y="510"/>
                  </a:lnTo>
                  <a:lnTo>
                    <a:pt x="224" y="532"/>
                  </a:lnTo>
                  <a:lnTo>
                    <a:pt x="224" y="530"/>
                  </a:lnTo>
                  <a:lnTo>
                    <a:pt x="230" y="552"/>
                  </a:lnTo>
                  <a:lnTo>
                    <a:pt x="228" y="549"/>
                  </a:lnTo>
                  <a:lnTo>
                    <a:pt x="237" y="558"/>
                  </a:lnTo>
                  <a:lnTo>
                    <a:pt x="230" y="556"/>
                  </a:lnTo>
                  <a:lnTo>
                    <a:pt x="244" y="553"/>
                  </a:lnTo>
                  <a:lnTo>
                    <a:pt x="243" y="553"/>
                  </a:lnTo>
                  <a:lnTo>
                    <a:pt x="261" y="546"/>
                  </a:lnTo>
                  <a:lnTo>
                    <a:pt x="275" y="539"/>
                  </a:lnTo>
                  <a:lnTo>
                    <a:pt x="273" y="541"/>
                  </a:lnTo>
                  <a:lnTo>
                    <a:pt x="279" y="535"/>
                  </a:lnTo>
                  <a:cubicBezTo>
                    <a:pt x="282" y="532"/>
                    <a:pt x="287" y="532"/>
                    <a:pt x="290" y="535"/>
                  </a:cubicBezTo>
                  <a:lnTo>
                    <a:pt x="296" y="541"/>
                  </a:lnTo>
                  <a:lnTo>
                    <a:pt x="312" y="554"/>
                  </a:lnTo>
                  <a:lnTo>
                    <a:pt x="334" y="572"/>
                  </a:lnTo>
                  <a:lnTo>
                    <a:pt x="361" y="592"/>
                  </a:lnTo>
                  <a:lnTo>
                    <a:pt x="387" y="612"/>
                  </a:lnTo>
                  <a:lnTo>
                    <a:pt x="410" y="629"/>
                  </a:lnTo>
                  <a:lnTo>
                    <a:pt x="426" y="641"/>
                  </a:lnTo>
                  <a:lnTo>
                    <a:pt x="433" y="646"/>
                  </a:lnTo>
                  <a:cubicBezTo>
                    <a:pt x="435" y="648"/>
                    <a:pt x="436" y="651"/>
                    <a:pt x="435" y="654"/>
                  </a:cubicBezTo>
                  <a:cubicBezTo>
                    <a:pt x="435" y="657"/>
                    <a:pt x="433" y="659"/>
                    <a:pt x="430" y="660"/>
                  </a:cubicBezTo>
                  <a:lnTo>
                    <a:pt x="420" y="663"/>
                  </a:lnTo>
                  <a:lnTo>
                    <a:pt x="399" y="670"/>
                  </a:lnTo>
                  <a:lnTo>
                    <a:pt x="377" y="676"/>
                  </a:lnTo>
                  <a:lnTo>
                    <a:pt x="367" y="679"/>
                  </a:lnTo>
                  <a:cubicBezTo>
                    <a:pt x="366" y="679"/>
                    <a:pt x="365" y="679"/>
                    <a:pt x="364" y="679"/>
                  </a:cubicBezTo>
                  <a:lnTo>
                    <a:pt x="358" y="679"/>
                  </a:lnTo>
                  <a:lnTo>
                    <a:pt x="341" y="677"/>
                  </a:lnTo>
                  <a:lnTo>
                    <a:pt x="319" y="676"/>
                  </a:lnTo>
                  <a:lnTo>
                    <a:pt x="294" y="674"/>
                  </a:lnTo>
                  <a:lnTo>
                    <a:pt x="268" y="672"/>
                  </a:lnTo>
                  <a:lnTo>
                    <a:pt x="246" y="671"/>
                  </a:lnTo>
                  <a:lnTo>
                    <a:pt x="230" y="669"/>
                  </a:lnTo>
                  <a:lnTo>
                    <a:pt x="226" y="669"/>
                  </a:lnTo>
                  <a:lnTo>
                    <a:pt x="234" y="665"/>
                  </a:lnTo>
                  <a:lnTo>
                    <a:pt x="232" y="669"/>
                  </a:lnTo>
                  <a:lnTo>
                    <a:pt x="232" y="666"/>
                  </a:lnTo>
                  <a:lnTo>
                    <a:pt x="231" y="675"/>
                  </a:lnTo>
                  <a:lnTo>
                    <a:pt x="229" y="704"/>
                  </a:lnTo>
                  <a:lnTo>
                    <a:pt x="228" y="733"/>
                  </a:lnTo>
                  <a:lnTo>
                    <a:pt x="228" y="732"/>
                  </a:lnTo>
                  <a:lnTo>
                    <a:pt x="229" y="741"/>
                  </a:lnTo>
                  <a:lnTo>
                    <a:pt x="230" y="744"/>
                  </a:lnTo>
                  <a:cubicBezTo>
                    <a:pt x="231" y="746"/>
                    <a:pt x="230" y="748"/>
                    <a:pt x="229" y="750"/>
                  </a:cubicBezTo>
                  <a:cubicBezTo>
                    <a:pt x="228" y="752"/>
                    <a:pt x="226" y="753"/>
                    <a:pt x="224" y="753"/>
                  </a:cubicBezTo>
                  <a:lnTo>
                    <a:pt x="219" y="754"/>
                  </a:lnTo>
                  <a:lnTo>
                    <a:pt x="208" y="755"/>
                  </a:lnTo>
                  <a:lnTo>
                    <a:pt x="180" y="760"/>
                  </a:lnTo>
                  <a:lnTo>
                    <a:pt x="154" y="764"/>
                  </a:lnTo>
                  <a:cubicBezTo>
                    <a:pt x="153" y="764"/>
                    <a:pt x="153" y="764"/>
                    <a:pt x="152" y="764"/>
                  </a:cubicBezTo>
                  <a:lnTo>
                    <a:pt x="144" y="764"/>
                  </a:lnTo>
                  <a:cubicBezTo>
                    <a:pt x="143" y="764"/>
                    <a:pt x="142" y="764"/>
                    <a:pt x="141" y="764"/>
                  </a:cubicBezTo>
                  <a:lnTo>
                    <a:pt x="139" y="763"/>
                  </a:lnTo>
                  <a:lnTo>
                    <a:pt x="148" y="762"/>
                  </a:lnTo>
                  <a:lnTo>
                    <a:pt x="141" y="768"/>
                  </a:lnTo>
                  <a:lnTo>
                    <a:pt x="125" y="781"/>
                  </a:lnTo>
                  <a:lnTo>
                    <a:pt x="78" y="819"/>
                  </a:lnTo>
                  <a:lnTo>
                    <a:pt x="55" y="839"/>
                  </a:lnTo>
                  <a:lnTo>
                    <a:pt x="34" y="856"/>
                  </a:lnTo>
                  <a:lnTo>
                    <a:pt x="19" y="867"/>
                  </a:lnTo>
                  <a:cubicBezTo>
                    <a:pt x="19" y="867"/>
                    <a:pt x="19" y="867"/>
                    <a:pt x="18" y="868"/>
                  </a:cubicBezTo>
                  <a:lnTo>
                    <a:pt x="12" y="871"/>
                  </a:lnTo>
                  <a:lnTo>
                    <a:pt x="14" y="858"/>
                  </a:lnTo>
                  <a:lnTo>
                    <a:pt x="21" y="865"/>
                  </a:lnTo>
                  <a:lnTo>
                    <a:pt x="20" y="864"/>
                  </a:lnTo>
                  <a:lnTo>
                    <a:pt x="36" y="875"/>
                  </a:lnTo>
                  <a:lnTo>
                    <a:pt x="53" y="885"/>
                  </a:lnTo>
                  <a:lnTo>
                    <a:pt x="61" y="888"/>
                  </a:lnTo>
                  <a:cubicBezTo>
                    <a:pt x="65" y="890"/>
                    <a:pt x="67" y="895"/>
                    <a:pt x="65" y="899"/>
                  </a:cubicBezTo>
                  <a:lnTo>
                    <a:pt x="62" y="906"/>
                  </a:lnTo>
                  <a:lnTo>
                    <a:pt x="62" y="903"/>
                  </a:lnTo>
                  <a:lnTo>
                    <a:pt x="60" y="919"/>
                  </a:lnTo>
                  <a:lnTo>
                    <a:pt x="59" y="935"/>
                  </a:lnTo>
                  <a:lnTo>
                    <a:pt x="59" y="932"/>
                  </a:lnTo>
                  <a:lnTo>
                    <a:pt x="61" y="939"/>
                  </a:lnTo>
                  <a:lnTo>
                    <a:pt x="62" y="944"/>
                  </a:lnTo>
                  <a:lnTo>
                    <a:pt x="62" y="942"/>
                  </a:lnTo>
                  <a:lnTo>
                    <a:pt x="68" y="954"/>
                  </a:lnTo>
                  <a:lnTo>
                    <a:pt x="86" y="989"/>
                  </a:lnTo>
                  <a:lnTo>
                    <a:pt x="104" y="1023"/>
                  </a:lnTo>
                  <a:lnTo>
                    <a:pt x="111" y="1032"/>
                  </a:lnTo>
                  <a:lnTo>
                    <a:pt x="113" y="1035"/>
                  </a:lnTo>
                  <a:cubicBezTo>
                    <a:pt x="115" y="1038"/>
                    <a:pt x="115" y="1042"/>
                    <a:pt x="112" y="1045"/>
                  </a:cubicBezTo>
                  <a:lnTo>
                    <a:pt x="104" y="1054"/>
                  </a:lnTo>
                  <a:cubicBezTo>
                    <a:pt x="104" y="1054"/>
                    <a:pt x="104" y="1054"/>
                    <a:pt x="103" y="1055"/>
                  </a:cubicBezTo>
                  <a:lnTo>
                    <a:pt x="85" y="1069"/>
                  </a:lnTo>
                  <a:lnTo>
                    <a:pt x="69" y="1083"/>
                  </a:lnTo>
                  <a:lnTo>
                    <a:pt x="63" y="1088"/>
                  </a:lnTo>
                  <a:lnTo>
                    <a:pt x="65" y="1085"/>
                  </a:lnTo>
                  <a:lnTo>
                    <a:pt x="63" y="1092"/>
                  </a:lnTo>
                  <a:lnTo>
                    <a:pt x="58" y="1110"/>
                  </a:lnTo>
                  <a:lnTo>
                    <a:pt x="53" y="1134"/>
                  </a:lnTo>
                  <a:lnTo>
                    <a:pt x="48" y="1163"/>
                  </a:lnTo>
                  <a:lnTo>
                    <a:pt x="43" y="1192"/>
                  </a:lnTo>
                  <a:lnTo>
                    <a:pt x="38" y="1217"/>
                  </a:lnTo>
                  <a:lnTo>
                    <a:pt x="35" y="1235"/>
                  </a:lnTo>
                  <a:lnTo>
                    <a:pt x="34" y="1242"/>
                  </a:lnTo>
                  <a:lnTo>
                    <a:pt x="25" y="1233"/>
                  </a:lnTo>
                  <a:lnTo>
                    <a:pt x="181" y="1196"/>
                  </a:lnTo>
                  <a:cubicBezTo>
                    <a:pt x="182" y="1195"/>
                    <a:pt x="184" y="1195"/>
                    <a:pt x="185" y="1196"/>
                  </a:cubicBezTo>
                  <a:lnTo>
                    <a:pt x="275" y="1229"/>
                  </a:lnTo>
                  <a:lnTo>
                    <a:pt x="272" y="1229"/>
                  </a:lnTo>
                  <a:lnTo>
                    <a:pt x="369" y="1219"/>
                  </a:lnTo>
                  <a:lnTo>
                    <a:pt x="366" y="1219"/>
                  </a:lnTo>
                  <a:lnTo>
                    <a:pt x="504" y="1144"/>
                  </a:lnTo>
                  <a:cubicBezTo>
                    <a:pt x="505" y="1144"/>
                    <a:pt x="506" y="1143"/>
                    <a:pt x="507" y="1143"/>
                  </a:cubicBezTo>
                  <a:lnTo>
                    <a:pt x="681" y="1139"/>
                  </a:lnTo>
                  <a:lnTo>
                    <a:pt x="864" y="1148"/>
                  </a:lnTo>
                  <a:lnTo>
                    <a:pt x="860" y="1149"/>
                  </a:lnTo>
                  <a:lnTo>
                    <a:pt x="980" y="1088"/>
                  </a:lnTo>
                  <a:lnTo>
                    <a:pt x="1119" y="1037"/>
                  </a:lnTo>
                  <a:lnTo>
                    <a:pt x="1117" y="1038"/>
                  </a:lnTo>
                  <a:lnTo>
                    <a:pt x="1197" y="987"/>
                  </a:lnTo>
                  <a:cubicBezTo>
                    <a:pt x="1198" y="986"/>
                    <a:pt x="1200" y="986"/>
                    <a:pt x="1201" y="985"/>
                  </a:cubicBezTo>
                  <a:lnTo>
                    <a:pt x="1322" y="980"/>
                  </a:lnTo>
                  <a:lnTo>
                    <a:pt x="1406" y="967"/>
                  </a:lnTo>
                  <a:lnTo>
                    <a:pt x="1402" y="968"/>
                  </a:lnTo>
                  <a:lnTo>
                    <a:pt x="1428" y="945"/>
                  </a:lnTo>
                  <a:lnTo>
                    <a:pt x="1463" y="904"/>
                  </a:lnTo>
                  <a:lnTo>
                    <a:pt x="1462" y="912"/>
                  </a:lnTo>
                  <a:lnTo>
                    <a:pt x="1460" y="907"/>
                  </a:lnTo>
                  <a:lnTo>
                    <a:pt x="1454" y="897"/>
                  </a:lnTo>
                  <a:lnTo>
                    <a:pt x="1437" y="868"/>
                  </a:lnTo>
                  <a:lnTo>
                    <a:pt x="1418" y="838"/>
                  </a:lnTo>
                  <a:lnTo>
                    <a:pt x="1412" y="829"/>
                  </a:lnTo>
                  <a:lnTo>
                    <a:pt x="1409" y="824"/>
                  </a:lnTo>
                  <a:cubicBezTo>
                    <a:pt x="1409" y="823"/>
                    <a:pt x="1408" y="822"/>
                    <a:pt x="1408" y="820"/>
                  </a:cubicBezTo>
                  <a:lnTo>
                    <a:pt x="1408" y="817"/>
                  </a:lnTo>
                  <a:lnTo>
                    <a:pt x="1410" y="808"/>
                  </a:lnTo>
                  <a:lnTo>
                    <a:pt x="1413" y="780"/>
                  </a:lnTo>
                  <a:lnTo>
                    <a:pt x="1416" y="752"/>
                  </a:lnTo>
                  <a:lnTo>
                    <a:pt x="1416" y="742"/>
                  </a:lnTo>
                  <a:lnTo>
                    <a:pt x="1416" y="737"/>
                  </a:lnTo>
                  <a:cubicBezTo>
                    <a:pt x="1416" y="733"/>
                    <a:pt x="1420" y="729"/>
                    <a:pt x="1424" y="729"/>
                  </a:cubicBezTo>
                  <a:lnTo>
                    <a:pt x="1428" y="729"/>
                  </a:lnTo>
                  <a:lnTo>
                    <a:pt x="1425" y="730"/>
                  </a:lnTo>
                  <a:lnTo>
                    <a:pt x="1434" y="726"/>
                  </a:lnTo>
                  <a:lnTo>
                    <a:pt x="1464" y="713"/>
                  </a:lnTo>
                  <a:lnTo>
                    <a:pt x="1493" y="699"/>
                  </a:lnTo>
                  <a:lnTo>
                    <a:pt x="1502" y="694"/>
                  </a:lnTo>
                  <a:lnTo>
                    <a:pt x="1506" y="692"/>
                  </a:lnTo>
                  <a:lnTo>
                    <a:pt x="1502" y="701"/>
                  </a:lnTo>
                  <a:lnTo>
                    <a:pt x="1500" y="691"/>
                  </a:lnTo>
                  <a:lnTo>
                    <a:pt x="1496" y="671"/>
                  </a:lnTo>
                  <a:lnTo>
                    <a:pt x="1491" y="650"/>
                  </a:lnTo>
                  <a:lnTo>
                    <a:pt x="1489" y="640"/>
                  </a:lnTo>
                  <a:lnTo>
                    <a:pt x="1490" y="643"/>
                  </a:lnTo>
                  <a:lnTo>
                    <a:pt x="1487" y="639"/>
                  </a:lnTo>
                  <a:lnTo>
                    <a:pt x="1479" y="629"/>
                  </a:lnTo>
                  <a:lnTo>
                    <a:pt x="1454" y="600"/>
                  </a:lnTo>
                  <a:lnTo>
                    <a:pt x="1429" y="570"/>
                  </a:lnTo>
                  <a:lnTo>
                    <a:pt x="1421" y="559"/>
                  </a:lnTo>
                  <a:lnTo>
                    <a:pt x="1418" y="555"/>
                  </a:lnTo>
                  <a:cubicBezTo>
                    <a:pt x="1416" y="552"/>
                    <a:pt x="1416" y="549"/>
                    <a:pt x="1418" y="546"/>
                  </a:cubicBezTo>
                  <a:lnTo>
                    <a:pt x="1421" y="542"/>
                  </a:lnTo>
                  <a:lnTo>
                    <a:pt x="1429" y="531"/>
                  </a:lnTo>
                  <a:lnTo>
                    <a:pt x="1454" y="497"/>
                  </a:lnTo>
                  <a:lnTo>
                    <a:pt x="1479" y="463"/>
                  </a:lnTo>
                  <a:lnTo>
                    <a:pt x="1487" y="452"/>
                  </a:lnTo>
                  <a:lnTo>
                    <a:pt x="1490" y="448"/>
                  </a:lnTo>
                  <a:cubicBezTo>
                    <a:pt x="1490" y="447"/>
                    <a:pt x="1491" y="447"/>
                    <a:pt x="1491" y="447"/>
                  </a:cubicBezTo>
                  <a:lnTo>
                    <a:pt x="1499" y="439"/>
                  </a:lnTo>
                  <a:lnTo>
                    <a:pt x="1514" y="421"/>
                  </a:lnTo>
                  <a:lnTo>
                    <a:pt x="1532" y="403"/>
                  </a:lnTo>
                  <a:lnTo>
                    <a:pt x="1538" y="395"/>
                  </a:lnTo>
                  <a:lnTo>
                    <a:pt x="1538" y="405"/>
                  </a:lnTo>
                  <a:lnTo>
                    <a:pt x="1536" y="402"/>
                  </a:lnTo>
                  <a:lnTo>
                    <a:pt x="1530" y="392"/>
                  </a:lnTo>
                  <a:lnTo>
                    <a:pt x="1516" y="368"/>
                  </a:lnTo>
                  <a:lnTo>
                    <a:pt x="1501" y="343"/>
                  </a:lnTo>
                  <a:lnTo>
                    <a:pt x="1495" y="333"/>
                  </a:lnTo>
                  <a:lnTo>
                    <a:pt x="1494" y="331"/>
                  </a:lnTo>
                  <a:lnTo>
                    <a:pt x="1508" y="329"/>
                  </a:lnTo>
                  <a:lnTo>
                    <a:pt x="1507" y="332"/>
                  </a:lnTo>
                  <a:lnTo>
                    <a:pt x="1503" y="342"/>
                  </a:lnTo>
                  <a:lnTo>
                    <a:pt x="1493" y="369"/>
                  </a:lnTo>
                  <a:lnTo>
                    <a:pt x="1482" y="396"/>
                  </a:lnTo>
                  <a:lnTo>
                    <a:pt x="1478" y="406"/>
                  </a:lnTo>
                  <a:lnTo>
                    <a:pt x="1477" y="408"/>
                  </a:lnTo>
                  <a:cubicBezTo>
                    <a:pt x="1476" y="412"/>
                    <a:pt x="1472" y="414"/>
                    <a:pt x="1468" y="413"/>
                  </a:cubicBezTo>
                  <a:lnTo>
                    <a:pt x="1462" y="412"/>
                  </a:lnTo>
                  <a:lnTo>
                    <a:pt x="1448" y="409"/>
                  </a:lnTo>
                  <a:lnTo>
                    <a:pt x="1427" y="406"/>
                  </a:lnTo>
                  <a:lnTo>
                    <a:pt x="1403" y="402"/>
                  </a:lnTo>
                  <a:lnTo>
                    <a:pt x="1379" y="397"/>
                  </a:lnTo>
                  <a:lnTo>
                    <a:pt x="1358" y="394"/>
                  </a:lnTo>
                  <a:lnTo>
                    <a:pt x="1344" y="391"/>
                  </a:lnTo>
                  <a:lnTo>
                    <a:pt x="1338" y="390"/>
                  </a:lnTo>
                  <a:lnTo>
                    <a:pt x="1344" y="389"/>
                  </a:lnTo>
                  <a:lnTo>
                    <a:pt x="1340" y="392"/>
                  </a:lnTo>
                  <a:lnTo>
                    <a:pt x="1330" y="400"/>
                  </a:lnTo>
                  <a:lnTo>
                    <a:pt x="1298" y="424"/>
                  </a:lnTo>
                  <a:lnTo>
                    <a:pt x="1266" y="448"/>
                  </a:lnTo>
                  <a:lnTo>
                    <a:pt x="1256" y="456"/>
                  </a:lnTo>
                  <a:lnTo>
                    <a:pt x="1252" y="459"/>
                  </a:lnTo>
                  <a:cubicBezTo>
                    <a:pt x="1250" y="460"/>
                    <a:pt x="1248" y="461"/>
                    <a:pt x="1246" y="460"/>
                  </a:cubicBezTo>
                  <a:cubicBezTo>
                    <a:pt x="1244" y="460"/>
                    <a:pt x="1242" y="459"/>
                    <a:pt x="1241" y="457"/>
                  </a:cubicBezTo>
                  <a:lnTo>
                    <a:pt x="1238" y="452"/>
                  </a:lnTo>
                  <a:lnTo>
                    <a:pt x="1229" y="440"/>
                  </a:lnTo>
                  <a:lnTo>
                    <a:pt x="1203" y="403"/>
                  </a:lnTo>
                  <a:lnTo>
                    <a:pt x="1176" y="366"/>
                  </a:lnTo>
                  <a:lnTo>
                    <a:pt x="1167" y="354"/>
                  </a:lnTo>
                  <a:lnTo>
                    <a:pt x="1164" y="349"/>
                  </a:lnTo>
                  <a:lnTo>
                    <a:pt x="1177" y="349"/>
                  </a:lnTo>
                  <a:lnTo>
                    <a:pt x="1174" y="354"/>
                  </a:lnTo>
                  <a:lnTo>
                    <a:pt x="1166" y="366"/>
                  </a:lnTo>
                  <a:lnTo>
                    <a:pt x="1142" y="402"/>
                  </a:lnTo>
                  <a:lnTo>
                    <a:pt x="1117" y="438"/>
                  </a:lnTo>
                  <a:lnTo>
                    <a:pt x="1109" y="449"/>
                  </a:lnTo>
                  <a:cubicBezTo>
                    <a:pt x="1109" y="450"/>
                    <a:pt x="1108" y="450"/>
                    <a:pt x="1108" y="450"/>
                  </a:cubicBezTo>
                  <a:lnTo>
                    <a:pt x="1105" y="453"/>
                  </a:lnTo>
                  <a:cubicBezTo>
                    <a:pt x="1103" y="456"/>
                    <a:pt x="1098" y="456"/>
                    <a:pt x="1095" y="454"/>
                  </a:cubicBezTo>
                  <a:lnTo>
                    <a:pt x="1090" y="451"/>
                  </a:lnTo>
                  <a:cubicBezTo>
                    <a:pt x="1090" y="451"/>
                    <a:pt x="1089" y="451"/>
                    <a:pt x="1089" y="450"/>
                  </a:cubicBezTo>
                  <a:lnTo>
                    <a:pt x="1077" y="438"/>
                  </a:lnTo>
                  <a:lnTo>
                    <a:pt x="1041" y="401"/>
                  </a:lnTo>
                  <a:lnTo>
                    <a:pt x="1005" y="361"/>
                  </a:lnTo>
                  <a:lnTo>
                    <a:pt x="993" y="348"/>
                  </a:lnTo>
                  <a:lnTo>
                    <a:pt x="987" y="342"/>
                  </a:lnTo>
                  <a:lnTo>
                    <a:pt x="993" y="344"/>
                  </a:lnTo>
                  <a:lnTo>
                    <a:pt x="988" y="344"/>
                  </a:lnTo>
                  <a:lnTo>
                    <a:pt x="974" y="343"/>
                  </a:lnTo>
                  <a:lnTo>
                    <a:pt x="932" y="337"/>
                  </a:lnTo>
                  <a:lnTo>
                    <a:pt x="890" y="330"/>
                  </a:lnTo>
                  <a:lnTo>
                    <a:pt x="875" y="326"/>
                  </a:lnTo>
                  <a:lnTo>
                    <a:pt x="869" y="324"/>
                  </a:lnTo>
                  <a:lnTo>
                    <a:pt x="877" y="323"/>
                  </a:lnTo>
                  <a:lnTo>
                    <a:pt x="872" y="326"/>
                  </a:lnTo>
                  <a:cubicBezTo>
                    <a:pt x="871" y="327"/>
                    <a:pt x="870" y="327"/>
                    <a:pt x="870" y="327"/>
                  </a:cubicBezTo>
                  <a:lnTo>
                    <a:pt x="857" y="331"/>
                  </a:lnTo>
                  <a:lnTo>
                    <a:pt x="817" y="342"/>
                  </a:lnTo>
                  <a:lnTo>
                    <a:pt x="776" y="350"/>
                  </a:lnTo>
                  <a:lnTo>
                    <a:pt x="763" y="352"/>
                  </a:lnTo>
                  <a:cubicBezTo>
                    <a:pt x="762" y="352"/>
                    <a:pt x="762" y="352"/>
                    <a:pt x="761" y="352"/>
                  </a:cubicBezTo>
                  <a:lnTo>
                    <a:pt x="756" y="352"/>
                  </a:lnTo>
                  <a:cubicBezTo>
                    <a:pt x="754" y="352"/>
                    <a:pt x="751" y="351"/>
                    <a:pt x="750" y="349"/>
                  </a:cubicBezTo>
                  <a:cubicBezTo>
                    <a:pt x="748" y="346"/>
                    <a:pt x="748" y="343"/>
                    <a:pt x="749" y="341"/>
                  </a:cubicBezTo>
                  <a:lnTo>
                    <a:pt x="750" y="339"/>
                  </a:lnTo>
                  <a:lnTo>
                    <a:pt x="750" y="341"/>
                  </a:lnTo>
                  <a:lnTo>
                    <a:pt x="751" y="334"/>
                  </a:lnTo>
                  <a:lnTo>
                    <a:pt x="756" y="310"/>
                  </a:lnTo>
                  <a:lnTo>
                    <a:pt x="761" y="285"/>
                  </a:lnTo>
                  <a:lnTo>
                    <a:pt x="762" y="277"/>
                  </a:lnTo>
                  <a:cubicBezTo>
                    <a:pt x="762" y="276"/>
                    <a:pt x="762" y="275"/>
                    <a:pt x="762" y="275"/>
                  </a:cubicBezTo>
                  <a:lnTo>
                    <a:pt x="763" y="272"/>
                  </a:lnTo>
                  <a:lnTo>
                    <a:pt x="772" y="282"/>
                  </a:lnTo>
                  <a:lnTo>
                    <a:pt x="767" y="283"/>
                  </a:lnTo>
                  <a:lnTo>
                    <a:pt x="755" y="287"/>
                  </a:lnTo>
                  <a:lnTo>
                    <a:pt x="715" y="298"/>
                  </a:lnTo>
                  <a:lnTo>
                    <a:pt x="675" y="309"/>
                  </a:lnTo>
                  <a:lnTo>
                    <a:pt x="662" y="313"/>
                  </a:lnTo>
                  <a:lnTo>
                    <a:pt x="656" y="314"/>
                  </a:lnTo>
                  <a:cubicBezTo>
                    <a:pt x="654" y="315"/>
                    <a:pt x="652" y="314"/>
                    <a:pt x="651" y="313"/>
                  </a:cubicBezTo>
                  <a:lnTo>
                    <a:pt x="642" y="308"/>
                  </a:lnTo>
                  <a:lnTo>
                    <a:pt x="620" y="296"/>
                  </a:lnTo>
                  <a:lnTo>
                    <a:pt x="588" y="278"/>
                  </a:lnTo>
                  <a:lnTo>
                    <a:pt x="551" y="259"/>
                  </a:lnTo>
                  <a:lnTo>
                    <a:pt x="514" y="237"/>
                  </a:lnTo>
                  <a:lnTo>
                    <a:pt x="482" y="219"/>
                  </a:lnTo>
                  <a:lnTo>
                    <a:pt x="460" y="207"/>
                  </a:lnTo>
                  <a:lnTo>
                    <a:pt x="451" y="202"/>
                  </a:lnTo>
                  <a:cubicBezTo>
                    <a:pt x="448" y="201"/>
                    <a:pt x="446" y="198"/>
                    <a:pt x="446" y="195"/>
                  </a:cubicBezTo>
                  <a:lnTo>
                    <a:pt x="446" y="191"/>
                  </a:lnTo>
                  <a:lnTo>
                    <a:pt x="447" y="193"/>
                  </a:lnTo>
                  <a:lnTo>
                    <a:pt x="445" y="184"/>
                  </a:lnTo>
                  <a:lnTo>
                    <a:pt x="441" y="154"/>
                  </a:lnTo>
                  <a:lnTo>
                    <a:pt x="438" y="125"/>
                  </a:lnTo>
                  <a:lnTo>
                    <a:pt x="437" y="117"/>
                  </a:lnTo>
                  <a:cubicBezTo>
                    <a:pt x="437" y="117"/>
                    <a:pt x="436" y="116"/>
                    <a:pt x="436" y="115"/>
                  </a:cubicBezTo>
                  <a:lnTo>
                    <a:pt x="436" y="111"/>
                  </a:lnTo>
                  <a:lnTo>
                    <a:pt x="440" y="118"/>
                  </a:lnTo>
                  <a:lnTo>
                    <a:pt x="294" y="15"/>
                  </a:lnTo>
                  <a:close/>
                  <a:moveTo>
                    <a:pt x="449" y="105"/>
                  </a:moveTo>
                  <a:cubicBezTo>
                    <a:pt x="451" y="106"/>
                    <a:pt x="452" y="109"/>
                    <a:pt x="452" y="111"/>
                  </a:cubicBezTo>
                  <a:lnTo>
                    <a:pt x="452" y="115"/>
                  </a:lnTo>
                  <a:lnTo>
                    <a:pt x="452" y="114"/>
                  </a:lnTo>
                  <a:lnTo>
                    <a:pt x="454" y="124"/>
                  </a:lnTo>
                  <a:lnTo>
                    <a:pt x="457" y="153"/>
                  </a:lnTo>
                  <a:lnTo>
                    <a:pt x="460" y="181"/>
                  </a:lnTo>
                  <a:lnTo>
                    <a:pt x="462" y="190"/>
                  </a:lnTo>
                  <a:cubicBezTo>
                    <a:pt x="462" y="190"/>
                    <a:pt x="462" y="191"/>
                    <a:pt x="462" y="191"/>
                  </a:cubicBezTo>
                  <a:lnTo>
                    <a:pt x="462" y="195"/>
                  </a:lnTo>
                  <a:lnTo>
                    <a:pt x="458" y="188"/>
                  </a:lnTo>
                  <a:lnTo>
                    <a:pt x="467" y="193"/>
                  </a:lnTo>
                  <a:lnTo>
                    <a:pt x="489" y="205"/>
                  </a:lnTo>
                  <a:lnTo>
                    <a:pt x="521" y="224"/>
                  </a:lnTo>
                  <a:lnTo>
                    <a:pt x="558" y="244"/>
                  </a:lnTo>
                  <a:lnTo>
                    <a:pt x="595" y="264"/>
                  </a:lnTo>
                  <a:lnTo>
                    <a:pt x="627" y="282"/>
                  </a:lnTo>
                  <a:lnTo>
                    <a:pt x="649" y="294"/>
                  </a:lnTo>
                  <a:lnTo>
                    <a:pt x="658" y="299"/>
                  </a:lnTo>
                  <a:lnTo>
                    <a:pt x="653" y="299"/>
                  </a:lnTo>
                  <a:lnTo>
                    <a:pt x="657" y="298"/>
                  </a:lnTo>
                  <a:lnTo>
                    <a:pt x="670" y="294"/>
                  </a:lnTo>
                  <a:lnTo>
                    <a:pt x="710" y="283"/>
                  </a:lnTo>
                  <a:lnTo>
                    <a:pt x="750" y="272"/>
                  </a:lnTo>
                  <a:lnTo>
                    <a:pt x="764" y="268"/>
                  </a:lnTo>
                  <a:lnTo>
                    <a:pt x="769" y="267"/>
                  </a:lnTo>
                  <a:cubicBezTo>
                    <a:pt x="772" y="266"/>
                    <a:pt x="775" y="267"/>
                    <a:pt x="776" y="269"/>
                  </a:cubicBezTo>
                  <a:cubicBezTo>
                    <a:pt x="778" y="271"/>
                    <a:pt x="779" y="274"/>
                    <a:pt x="778" y="277"/>
                  </a:cubicBezTo>
                  <a:lnTo>
                    <a:pt x="777" y="280"/>
                  </a:lnTo>
                  <a:lnTo>
                    <a:pt x="777" y="278"/>
                  </a:lnTo>
                  <a:lnTo>
                    <a:pt x="776" y="288"/>
                  </a:lnTo>
                  <a:lnTo>
                    <a:pt x="771" y="313"/>
                  </a:lnTo>
                  <a:lnTo>
                    <a:pt x="766" y="337"/>
                  </a:lnTo>
                  <a:lnTo>
                    <a:pt x="765" y="344"/>
                  </a:lnTo>
                  <a:cubicBezTo>
                    <a:pt x="765" y="344"/>
                    <a:pt x="765" y="345"/>
                    <a:pt x="765" y="346"/>
                  </a:cubicBezTo>
                  <a:lnTo>
                    <a:pt x="764" y="348"/>
                  </a:lnTo>
                  <a:lnTo>
                    <a:pt x="756" y="336"/>
                  </a:lnTo>
                  <a:lnTo>
                    <a:pt x="761" y="336"/>
                  </a:lnTo>
                  <a:lnTo>
                    <a:pt x="760" y="337"/>
                  </a:lnTo>
                  <a:lnTo>
                    <a:pt x="773" y="335"/>
                  </a:lnTo>
                  <a:lnTo>
                    <a:pt x="812" y="327"/>
                  </a:lnTo>
                  <a:lnTo>
                    <a:pt x="852" y="316"/>
                  </a:lnTo>
                  <a:lnTo>
                    <a:pt x="865" y="312"/>
                  </a:lnTo>
                  <a:lnTo>
                    <a:pt x="863" y="313"/>
                  </a:lnTo>
                  <a:lnTo>
                    <a:pt x="868" y="310"/>
                  </a:lnTo>
                  <a:cubicBezTo>
                    <a:pt x="870" y="308"/>
                    <a:pt x="873" y="308"/>
                    <a:pt x="875" y="309"/>
                  </a:cubicBezTo>
                  <a:lnTo>
                    <a:pt x="880" y="311"/>
                  </a:lnTo>
                  <a:lnTo>
                    <a:pt x="893" y="315"/>
                  </a:lnTo>
                  <a:lnTo>
                    <a:pt x="935" y="322"/>
                  </a:lnTo>
                  <a:lnTo>
                    <a:pt x="975" y="327"/>
                  </a:lnTo>
                  <a:lnTo>
                    <a:pt x="988" y="328"/>
                  </a:lnTo>
                  <a:lnTo>
                    <a:pt x="993" y="328"/>
                  </a:lnTo>
                  <a:cubicBezTo>
                    <a:pt x="996" y="328"/>
                    <a:pt x="998" y="330"/>
                    <a:pt x="1000" y="331"/>
                  </a:cubicBezTo>
                  <a:lnTo>
                    <a:pt x="1004" y="337"/>
                  </a:lnTo>
                  <a:lnTo>
                    <a:pt x="1016" y="350"/>
                  </a:lnTo>
                  <a:lnTo>
                    <a:pt x="1052" y="390"/>
                  </a:lnTo>
                  <a:lnTo>
                    <a:pt x="1088" y="427"/>
                  </a:lnTo>
                  <a:lnTo>
                    <a:pt x="1100" y="439"/>
                  </a:lnTo>
                  <a:lnTo>
                    <a:pt x="1099" y="438"/>
                  </a:lnTo>
                  <a:lnTo>
                    <a:pt x="1104" y="441"/>
                  </a:lnTo>
                  <a:lnTo>
                    <a:pt x="1094" y="442"/>
                  </a:lnTo>
                  <a:lnTo>
                    <a:pt x="1097" y="439"/>
                  </a:lnTo>
                  <a:lnTo>
                    <a:pt x="1096" y="440"/>
                  </a:lnTo>
                  <a:lnTo>
                    <a:pt x="1104" y="429"/>
                  </a:lnTo>
                  <a:lnTo>
                    <a:pt x="1129" y="393"/>
                  </a:lnTo>
                  <a:lnTo>
                    <a:pt x="1153" y="357"/>
                  </a:lnTo>
                  <a:lnTo>
                    <a:pt x="1161" y="345"/>
                  </a:lnTo>
                  <a:lnTo>
                    <a:pt x="1164" y="340"/>
                  </a:lnTo>
                  <a:cubicBezTo>
                    <a:pt x="1165" y="338"/>
                    <a:pt x="1168" y="336"/>
                    <a:pt x="1170" y="336"/>
                  </a:cubicBezTo>
                  <a:cubicBezTo>
                    <a:pt x="1173" y="336"/>
                    <a:pt x="1176" y="338"/>
                    <a:pt x="1177" y="340"/>
                  </a:cubicBezTo>
                  <a:lnTo>
                    <a:pt x="1180" y="345"/>
                  </a:lnTo>
                  <a:lnTo>
                    <a:pt x="1189" y="357"/>
                  </a:lnTo>
                  <a:lnTo>
                    <a:pt x="1216" y="394"/>
                  </a:lnTo>
                  <a:lnTo>
                    <a:pt x="1242" y="431"/>
                  </a:lnTo>
                  <a:lnTo>
                    <a:pt x="1251" y="443"/>
                  </a:lnTo>
                  <a:lnTo>
                    <a:pt x="1254" y="448"/>
                  </a:lnTo>
                  <a:lnTo>
                    <a:pt x="1243" y="446"/>
                  </a:lnTo>
                  <a:lnTo>
                    <a:pt x="1246" y="443"/>
                  </a:lnTo>
                  <a:lnTo>
                    <a:pt x="1257" y="435"/>
                  </a:lnTo>
                  <a:lnTo>
                    <a:pt x="1289" y="411"/>
                  </a:lnTo>
                  <a:lnTo>
                    <a:pt x="1320" y="387"/>
                  </a:lnTo>
                  <a:lnTo>
                    <a:pt x="1331" y="379"/>
                  </a:lnTo>
                  <a:lnTo>
                    <a:pt x="1335" y="376"/>
                  </a:lnTo>
                  <a:cubicBezTo>
                    <a:pt x="1336" y="375"/>
                    <a:pt x="1339" y="374"/>
                    <a:pt x="1341" y="375"/>
                  </a:cubicBezTo>
                  <a:lnTo>
                    <a:pt x="1347" y="376"/>
                  </a:lnTo>
                  <a:lnTo>
                    <a:pt x="1361" y="379"/>
                  </a:lnTo>
                  <a:lnTo>
                    <a:pt x="1382" y="382"/>
                  </a:lnTo>
                  <a:lnTo>
                    <a:pt x="1406" y="387"/>
                  </a:lnTo>
                  <a:lnTo>
                    <a:pt x="1430" y="391"/>
                  </a:lnTo>
                  <a:lnTo>
                    <a:pt x="1451" y="394"/>
                  </a:lnTo>
                  <a:lnTo>
                    <a:pt x="1465" y="397"/>
                  </a:lnTo>
                  <a:lnTo>
                    <a:pt x="1471" y="398"/>
                  </a:lnTo>
                  <a:lnTo>
                    <a:pt x="1462" y="403"/>
                  </a:lnTo>
                  <a:lnTo>
                    <a:pt x="1463" y="399"/>
                  </a:lnTo>
                  <a:lnTo>
                    <a:pt x="1467" y="390"/>
                  </a:lnTo>
                  <a:lnTo>
                    <a:pt x="1478" y="364"/>
                  </a:lnTo>
                  <a:lnTo>
                    <a:pt x="1488" y="335"/>
                  </a:lnTo>
                  <a:lnTo>
                    <a:pt x="1492" y="327"/>
                  </a:lnTo>
                  <a:lnTo>
                    <a:pt x="1493" y="324"/>
                  </a:lnTo>
                  <a:cubicBezTo>
                    <a:pt x="1494" y="321"/>
                    <a:pt x="1496" y="319"/>
                    <a:pt x="1499" y="319"/>
                  </a:cubicBezTo>
                  <a:cubicBezTo>
                    <a:pt x="1502" y="318"/>
                    <a:pt x="1505" y="319"/>
                    <a:pt x="1507" y="322"/>
                  </a:cubicBezTo>
                  <a:lnTo>
                    <a:pt x="1509" y="326"/>
                  </a:lnTo>
                  <a:lnTo>
                    <a:pt x="1514" y="334"/>
                  </a:lnTo>
                  <a:lnTo>
                    <a:pt x="1529" y="359"/>
                  </a:lnTo>
                  <a:lnTo>
                    <a:pt x="1544" y="385"/>
                  </a:lnTo>
                  <a:lnTo>
                    <a:pt x="1549" y="393"/>
                  </a:lnTo>
                  <a:lnTo>
                    <a:pt x="1551" y="396"/>
                  </a:lnTo>
                  <a:cubicBezTo>
                    <a:pt x="1553" y="399"/>
                    <a:pt x="1553" y="403"/>
                    <a:pt x="1550" y="406"/>
                  </a:cubicBezTo>
                  <a:lnTo>
                    <a:pt x="1543" y="414"/>
                  </a:lnTo>
                  <a:lnTo>
                    <a:pt x="1526" y="432"/>
                  </a:lnTo>
                  <a:lnTo>
                    <a:pt x="1510" y="450"/>
                  </a:lnTo>
                  <a:lnTo>
                    <a:pt x="1502" y="458"/>
                  </a:lnTo>
                  <a:lnTo>
                    <a:pt x="1503" y="457"/>
                  </a:lnTo>
                  <a:lnTo>
                    <a:pt x="1500" y="461"/>
                  </a:lnTo>
                  <a:lnTo>
                    <a:pt x="1492" y="472"/>
                  </a:lnTo>
                  <a:lnTo>
                    <a:pt x="1467" y="506"/>
                  </a:lnTo>
                  <a:lnTo>
                    <a:pt x="1442" y="540"/>
                  </a:lnTo>
                  <a:lnTo>
                    <a:pt x="1434" y="551"/>
                  </a:lnTo>
                  <a:lnTo>
                    <a:pt x="1431" y="555"/>
                  </a:lnTo>
                  <a:lnTo>
                    <a:pt x="1431" y="546"/>
                  </a:lnTo>
                  <a:lnTo>
                    <a:pt x="1434" y="549"/>
                  </a:lnTo>
                  <a:lnTo>
                    <a:pt x="1442" y="559"/>
                  </a:lnTo>
                  <a:lnTo>
                    <a:pt x="1467" y="589"/>
                  </a:lnTo>
                  <a:lnTo>
                    <a:pt x="1492" y="619"/>
                  </a:lnTo>
                  <a:lnTo>
                    <a:pt x="1500" y="630"/>
                  </a:lnTo>
                  <a:lnTo>
                    <a:pt x="1503" y="634"/>
                  </a:lnTo>
                  <a:cubicBezTo>
                    <a:pt x="1504" y="635"/>
                    <a:pt x="1504" y="636"/>
                    <a:pt x="1504" y="637"/>
                  </a:cubicBezTo>
                  <a:lnTo>
                    <a:pt x="1506" y="647"/>
                  </a:lnTo>
                  <a:lnTo>
                    <a:pt x="1511" y="668"/>
                  </a:lnTo>
                  <a:lnTo>
                    <a:pt x="1515" y="688"/>
                  </a:lnTo>
                  <a:lnTo>
                    <a:pt x="1517" y="698"/>
                  </a:lnTo>
                  <a:cubicBezTo>
                    <a:pt x="1518" y="701"/>
                    <a:pt x="1516" y="705"/>
                    <a:pt x="1513" y="707"/>
                  </a:cubicBezTo>
                  <a:lnTo>
                    <a:pt x="1509" y="708"/>
                  </a:lnTo>
                  <a:lnTo>
                    <a:pt x="1500" y="714"/>
                  </a:lnTo>
                  <a:lnTo>
                    <a:pt x="1471" y="728"/>
                  </a:lnTo>
                  <a:lnTo>
                    <a:pt x="1441" y="741"/>
                  </a:lnTo>
                  <a:lnTo>
                    <a:pt x="1432" y="745"/>
                  </a:lnTo>
                  <a:cubicBezTo>
                    <a:pt x="1431" y="745"/>
                    <a:pt x="1430" y="745"/>
                    <a:pt x="1428" y="745"/>
                  </a:cubicBezTo>
                  <a:lnTo>
                    <a:pt x="1424" y="745"/>
                  </a:lnTo>
                  <a:lnTo>
                    <a:pt x="1432" y="737"/>
                  </a:lnTo>
                  <a:lnTo>
                    <a:pt x="1432" y="743"/>
                  </a:lnTo>
                  <a:lnTo>
                    <a:pt x="1431" y="753"/>
                  </a:lnTo>
                  <a:lnTo>
                    <a:pt x="1428" y="781"/>
                  </a:lnTo>
                  <a:lnTo>
                    <a:pt x="1425" y="809"/>
                  </a:lnTo>
                  <a:lnTo>
                    <a:pt x="1424" y="817"/>
                  </a:lnTo>
                  <a:lnTo>
                    <a:pt x="1424" y="820"/>
                  </a:lnTo>
                  <a:lnTo>
                    <a:pt x="1424" y="817"/>
                  </a:lnTo>
                  <a:lnTo>
                    <a:pt x="1425" y="820"/>
                  </a:lnTo>
                  <a:lnTo>
                    <a:pt x="1431" y="829"/>
                  </a:lnTo>
                  <a:lnTo>
                    <a:pt x="1450" y="859"/>
                  </a:lnTo>
                  <a:lnTo>
                    <a:pt x="1468" y="890"/>
                  </a:lnTo>
                  <a:lnTo>
                    <a:pt x="1475" y="901"/>
                  </a:lnTo>
                  <a:lnTo>
                    <a:pt x="1477" y="906"/>
                  </a:lnTo>
                  <a:cubicBezTo>
                    <a:pt x="1478" y="909"/>
                    <a:pt x="1477" y="912"/>
                    <a:pt x="1476" y="915"/>
                  </a:cubicBezTo>
                  <a:lnTo>
                    <a:pt x="1439" y="957"/>
                  </a:lnTo>
                  <a:lnTo>
                    <a:pt x="1413" y="980"/>
                  </a:lnTo>
                  <a:cubicBezTo>
                    <a:pt x="1412" y="981"/>
                    <a:pt x="1410" y="982"/>
                    <a:pt x="1409" y="982"/>
                  </a:cubicBezTo>
                  <a:lnTo>
                    <a:pt x="1323" y="996"/>
                  </a:lnTo>
                  <a:lnTo>
                    <a:pt x="1202" y="1001"/>
                  </a:lnTo>
                  <a:lnTo>
                    <a:pt x="1206" y="1000"/>
                  </a:lnTo>
                  <a:lnTo>
                    <a:pt x="1126" y="1051"/>
                  </a:lnTo>
                  <a:cubicBezTo>
                    <a:pt x="1125" y="1052"/>
                    <a:pt x="1125" y="1052"/>
                    <a:pt x="1124" y="1052"/>
                  </a:cubicBezTo>
                  <a:lnTo>
                    <a:pt x="987" y="1103"/>
                  </a:lnTo>
                  <a:lnTo>
                    <a:pt x="867" y="1164"/>
                  </a:lnTo>
                  <a:cubicBezTo>
                    <a:pt x="866" y="1164"/>
                    <a:pt x="864" y="1165"/>
                    <a:pt x="863" y="1164"/>
                  </a:cubicBezTo>
                  <a:lnTo>
                    <a:pt x="682" y="1155"/>
                  </a:lnTo>
                  <a:lnTo>
                    <a:pt x="508" y="1159"/>
                  </a:lnTo>
                  <a:lnTo>
                    <a:pt x="511" y="1159"/>
                  </a:lnTo>
                  <a:lnTo>
                    <a:pt x="373" y="1234"/>
                  </a:lnTo>
                  <a:cubicBezTo>
                    <a:pt x="372" y="1234"/>
                    <a:pt x="371" y="1234"/>
                    <a:pt x="370" y="1234"/>
                  </a:cubicBezTo>
                  <a:lnTo>
                    <a:pt x="273" y="1244"/>
                  </a:lnTo>
                  <a:cubicBezTo>
                    <a:pt x="272" y="1245"/>
                    <a:pt x="271" y="1244"/>
                    <a:pt x="270" y="1244"/>
                  </a:cubicBezTo>
                  <a:lnTo>
                    <a:pt x="180" y="1211"/>
                  </a:lnTo>
                  <a:lnTo>
                    <a:pt x="184" y="1211"/>
                  </a:lnTo>
                  <a:lnTo>
                    <a:pt x="28" y="1248"/>
                  </a:lnTo>
                  <a:cubicBezTo>
                    <a:pt x="26" y="1249"/>
                    <a:pt x="23" y="1248"/>
                    <a:pt x="21" y="1246"/>
                  </a:cubicBezTo>
                  <a:cubicBezTo>
                    <a:pt x="19" y="1245"/>
                    <a:pt x="18" y="1242"/>
                    <a:pt x="19" y="1239"/>
                  </a:cubicBezTo>
                  <a:lnTo>
                    <a:pt x="20" y="1232"/>
                  </a:lnTo>
                  <a:lnTo>
                    <a:pt x="23" y="1214"/>
                  </a:lnTo>
                  <a:lnTo>
                    <a:pt x="28" y="1189"/>
                  </a:lnTo>
                  <a:lnTo>
                    <a:pt x="33" y="1160"/>
                  </a:lnTo>
                  <a:lnTo>
                    <a:pt x="38" y="1131"/>
                  </a:lnTo>
                  <a:lnTo>
                    <a:pt x="43" y="1105"/>
                  </a:lnTo>
                  <a:lnTo>
                    <a:pt x="48" y="1087"/>
                  </a:lnTo>
                  <a:lnTo>
                    <a:pt x="50" y="1080"/>
                  </a:lnTo>
                  <a:cubicBezTo>
                    <a:pt x="50" y="1079"/>
                    <a:pt x="51" y="1078"/>
                    <a:pt x="52" y="1077"/>
                  </a:cubicBezTo>
                  <a:lnTo>
                    <a:pt x="58" y="1070"/>
                  </a:lnTo>
                  <a:lnTo>
                    <a:pt x="76" y="1056"/>
                  </a:lnTo>
                  <a:lnTo>
                    <a:pt x="94" y="1042"/>
                  </a:lnTo>
                  <a:lnTo>
                    <a:pt x="92" y="1043"/>
                  </a:lnTo>
                  <a:lnTo>
                    <a:pt x="100" y="1034"/>
                  </a:lnTo>
                  <a:lnTo>
                    <a:pt x="100" y="1044"/>
                  </a:lnTo>
                  <a:lnTo>
                    <a:pt x="98" y="1041"/>
                  </a:lnTo>
                  <a:lnTo>
                    <a:pt x="90" y="1030"/>
                  </a:lnTo>
                  <a:lnTo>
                    <a:pt x="71" y="996"/>
                  </a:lnTo>
                  <a:lnTo>
                    <a:pt x="53" y="961"/>
                  </a:lnTo>
                  <a:lnTo>
                    <a:pt x="47" y="949"/>
                  </a:lnTo>
                  <a:cubicBezTo>
                    <a:pt x="47" y="949"/>
                    <a:pt x="47" y="948"/>
                    <a:pt x="47" y="947"/>
                  </a:cubicBezTo>
                  <a:lnTo>
                    <a:pt x="46" y="944"/>
                  </a:lnTo>
                  <a:lnTo>
                    <a:pt x="44" y="937"/>
                  </a:lnTo>
                  <a:cubicBezTo>
                    <a:pt x="44" y="936"/>
                    <a:pt x="43" y="935"/>
                    <a:pt x="43" y="934"/>
                  </a:cubicBezTo>
                  <a:lnTo>
                    <a:pt x="45" y="917"/>
                  </a:lnTo>
                  <a:lnTo>
                    <a:pt x="47" y="901"/>
                  </a:lnTo>
                  <a:cubicBezTo>
                    <a:pt x="47" y="901"/>
                    <a:pt x="47" y="900"/>
                    <a:pt x="47" y="899"/>
                  </a:cubicBezTo>
                  <a:lnTo>
                    <a:pt x="50" y="892"/>
                  </a:lnTo>
                  <a:lnTo>
                    <a:pt x="54" y="903"/>
                  </a:lnTo>
                  <a:lnTo>
                    <a:pt x="44" y="898"/>
                  </a:lnTo>
                  <a:lnTo>
                    <a:pt x="27" y="888"/>
                  </a:lnTo>
                  <a:lnTo>
                    <a:pt x="11" y="877"/>
                  </a:lnTo>
                  <a:cubicBezTo>
                    <a:pt x="11" y="877"/>
                    <a:pt x="10" y="876"/>
                    <a:pt x="10" y="876"/>
                  </a:cubicBezTo>
                  <a:lnTo>
                    <a:pt x="3" y="869"/>
                  </a:lnTo>
                  <a:cubicBezTo>
                    <a:pt x="1" y="867"/>
                    <a:pt x="0" y="865"/>
                    <a:pt x="1" y="862"/>
                  </a:cubicBezTo>
                  <a:cubicBezTo>
                    <a:pt x="1" y="860"/>
                    <a:pt x="3" y="857"/>
                    <a:pt x="5" y="856"/>
                  </a:cubicBezTo>
                  <a:lnTo>
                    <a:pt x="11" y="853"/>
                  </a:lnTo>
                  <a:lnTo>
                    <a:pt x="10" y="854"/>
                  </a:lnTo>
                  <a:lnTo>
                    <a:pt x="23" y="843"/>
                  </a:lnTo>
                  <a:lnTo>
                    <a:pt x="44" y="826"/>
                  </a:lnTo>
                  <a:lnTo>
                    <a:pt x="68" y="806"/>
                  </a:lnTo>
                  <a:lnTo>
                    <a:pt x="114" y="769"/>
                  </a:lnTo>
                  <a:lnTo>
                    <a:pt x="130" y="755"/>
                  </a:lnTo>
                  <a:lnTo>
                    <a:pt x="137" y="749"/>
                  </a:lnTo>
                  <a:cubicBezTo>
                    <a:pt x="140" y="747"/>
                    <a:pt x="143" y="747"/>
                    <a:pt x="146" y="748"/>
                  </a:cubicBezTo>
                  <a:lnTo>
                    <a:pt x="148" y="749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1" y="749"/>
                  </a:lnTo>
                  <a:lnTo>
                    <a:pt x="177" y="745"/>
                  </a:lnTo>
                  <a:lnTo>
                    <a:pt x="207" y="739"/>
                  </a:lnTo>
                  <a:lnTo>
                    <a:pt x="216" y="739"/>
                  </a:lnTo>
                  <a:lnTo>
                    <a:pt x="221" y="738"/>
                  </a:lnTo>
                  <a:lnTo>
                    <a:pt x="215" y="747"/>
                  </a:lnTo>
                  <a:lnTo>
                    <a:pt x="214" y="742"/>
                  </a:lnTo>
                  <a:lnTo>
                    <a:pt x="213" y="733"/>
                  </a:lnTo>
                  <a:cubicBezTo>
                    <a:pt x="212" y="733"/>
                    <a:pt x="212" y="733"/>
                    <a:pt x="212" y="732"/>
                  </a:cubicBezTo>
                  <a:lnTo>
                    <a:pt x="213" y="703"/>
                  </a:lnTo>
                  <a:lnTo>
                    <a:pt x="216" y="674"/>
                  </a:lnTo>
                  <a:lnTo>
                    <a:pt x="217" y="665"/>
                  </a:lnTo>
                  <a:cubicBezTo>
                    <a:pt x="217" y="664"/>
                    <a:pt x="217" y="663"/>
                    <a:pt x="217" y="662"/>
                  </a:cubicBezTo>
                  <a:lnTo>
                    <a:pt x="219" y="658"/>
                  </a:lnTo>
                  <a:cubicBezTo>
                    <a:pt x="221" y="655"/>
                    <a:pt x="223" y="653"/>
                    <a:pt x="226" y="653"/>
                  </a:cubicBezTo>
                  <a:lnTo>
                    <a:pt x="233" y="654"/>
                  </a:lnTo>
                  <a:lnTo>
                    <a:pt x="247" y="655"/>
                  </a:lnTo>
                  <a:lnTo>
                    <a:pt x="269" y="656"/>
                  </a:lnTo>
                  <a:lnTo>
                    <a:pt x="295" y="658"/>
                  </a:lnTo>
                  <a:lnTo>
                    <a:pt x="320" y="660"/>
                  </a:lnTo>
                  <a:lnTo>
                    <a:pt x="343" y="662"/>
                  </a:lnTo>
                  <a:lnTo>
                    <a:pt x="358" y="663"/>
                  </a:lnTo>
                  <a:lnTo>
                    <a:pt x="364" y="663"/>
                  </a:lnTo>
                  <a:lnTo>
                    <a:pt x="362" y="664"/>
                  </a:lnTo>
                  <a:lnTo>
                    <a:pt x="372" y="661"/>
                  </a:lnTo>
                  <a:lnTo>
                    <a:pt x="394" y="655"/>
                  </a:lnTo>
                  <a:lnTo>
                    <a:pt x="415" y="648"/>
                  </a:lnTo>
                  <a:lnTo>
                    <a:pt x="425" y="645"/>
                  </a:lnTo>
                  <a:lnTo>
                    <a:pt x="422" y="659"/>
                  </a:lnTo>
                  <a:lnTo>
                    <a:pt x="417" y="654"/>
                  </a:lnTo>
                  <a:lnTo>
                    <a:pt x="401" y="642"/>
                  </a:lnTo>
                  <a:lnTo>
                    <a:pt x="378" y="625"/>
                  </a:lnTo>
                  <a:lnTo>
                    <a:pt x="352" y="605"/>
                  </a:lnTo>
                  <a:lnTo>
                    <a:pt x="325" y="585"/>
                  </a:lnTo>
                  <a:lnTo>
                    <a:pt x="301" y="566"/>
                  </a:lnTo>
                  <a:lnTo>
                    <a:pt x="285" y="552"/>
                  </a:lnTo>
                  <a:lnTo>
                    <a:pt x="279" y="546"/>
                  </a:lnTo>
                  <a:lnTo>
                    <a:pt x="290" y="546"/>
                  </a:lnTo>
                  <a:lnTo>
                    <a:pt x="284" y="552"/>
                  </a:lnTo>
                  <a:cubicBezTo>
                    <a:pt x="283" y="553"/>
                    <a:pt x="283" y="553"/>
                    <a:pt x="282" y="554"/>
                  </a:cubicBezTo>
                  <a:lnTo>
                    <a:pt x="266" y="561"/>
                  </a:lnTo>
                  <a:lnTo>
                    <a:pt x="248" y="568"/>
                  </a:lnTo>
                  <a:cubicBezTo>
                    <a:pt x="248" y="568"/>
                    <a:pt x="248" y="568"/>
                    <a:pt x="247" y="568"/>
                  </a:cubicBezTo>
                  <a:lnTo>
                    <a:pt x="233" y="571"/>
                  </a:lnTo>
                  <a:cubicBezTo>
                    <a:pt x="230" y="572"/>
                    <a:pt x="228" y="571"/>
                    <a:pt x="226" y="569"/>
                  </a:cubicBezTo>
                  <a:lnTo>
                    <a:pt x="217" y="560"/>
                  </a:lnTo>
                  <a:cubicBezTo>
                    <a:pt x="216" y="559"/>
                    <a:pt x="215" y="558"/>
                    <a:pt x="215" y="557"/>
                  </a:cubicBezTo>
                  <a:lnTo>
                    <a:pt x="209" y="535"/>
                  </a:lnTo>
                  <a:cubicBezTo>
                    <a:pt x="209" y="534"/>
                    <a:pt x="208" y="533"/>
                    <a:pt x="208" y="532"/>
                  </a:cubicBezTo>
                  <a:lnTo>
                    <a:pt x="208" y="510"/>
                  </a:lnTo>
                  <a:cubicBezTo>
                    <a:pt x="208" y="509"/>
                    <a:pt x="209" y="508"/>
                    <a:pt x="209" y="507"/>
                  </a:cubicBezTo>
                  <a:lnTo>
                    <a:pt x="215" y="495"/>
                  </a:lnTo>
                  <a:cubicBezTo>
                    <a:pt x="216" y="494"/>
                    <a:pt x="217" y="493"/>
                    <a:pt x="218" y="492"/>
                  </a:cubicBezTo>
                  <a:lnTo>
                    <a:pt x="234" y="481"/>
                  </a:lnTo>
                  <a:lnTo>
                    <a:pt x="258" y="462"/>
                  </a:lnTo>
                  <a:lnTo>
                    <a:pt x="280" y="444"/>
                  </a:lnTo>
                  <a:lnTo>
                    <a:pt x="289" y="436"/>
                  </a:lnTo>
                  <a:lnTo>
                    <a:pt x="290" y="449"/>
                  </a:lnTo>
                  <a:lnTo>
                    <a:pt x="288" y="447"/>
                  </a:lnTo>
                  <a:lnTo>
                    <a:pt x="279" y="443"/>
                  </a:lnTo>
                  <a:lnTo>
                    <a:pt x="250" y="428"/>
                  </a:lnTo>
                  <a:lnTo>
                    <a:pt x="223" y="412"/>
                  </a:lnTo>
                  <a:lnTo>
                    <a:pt x="213" y="406"/>
                  </a:lnTo>
                  <a:cubicBezTo>
                    <a:pt x="213" y="406"/>
                    <a:pt x="212" y="406"/>
                    <a:pt x="212" y="405"/>
                  </a:cubicBezTo>
                  <a:lnTo>
                    <a:pt x="209" y="402"/>
                  </a:lnTo>
                  <a:cubicBezTo>
                    <a:pt x="207" y="400"/>
                    <a:pt x="206" y="398"/>
                    <a:pt x="207" y="395"/>
                  </a:cubicBezTo>
                  <a:lnTo>
                    <a:pt x="208" y="388"/>
                  </a:lnTo>
                  <a:lnTo>
                    <a:pt x="211" y="370"/>
                  </a:lnTo>
                  <a:lnTo>
                    <a:pt x="213" y="351"/>
                  </a:lnTo>
                  <a:lnTo>
                    <a:pt x="214" y="339"/>
                  </a:lnTo>
                  <a:cubicBezTo>
                    <a:pt x="215" y="336"/>
                    <a:pt x="216" y="334"/>
                    <a:pt x="218" y="333"/>
                  </a:cubicBezTo>
                  <a:cubicBezTo>
                    <a:pt x="220" y="331"/>
                    <a:pt x="223" y="331"/>
                    <a:pt x="225" y="332"/>
                  </a:cubicBezTo>
                  <a:lnTo>
                    <a:pt x="228" y="333"/>
                  </a:lnTo>
                  <a:lnTo>
                    <a:pt x="225" y="332"/>
                  </a:lnTo>
                  <a:lnTo>
                    <a:pt x="234" y="333"/>
                  </a:lnTo>
                  <a:lnTo>
                    <a:pt x="260" y="330"/>
                  </a:lnTo>
                  <a:lnTo>
                    <a:pt x="288" y="326"/>
                  </a:lnTo>
                  <a:lnTo>
                    <a:pt x="296" y="325"/>
                  </a:lnTo>
                  <a:lnTo>
                    <a:pt x="301" y="324"/>
                  </a:lnTo>
                  <a:lnTo>
                    <a:pt x="297" y="326"/>
                  </a:lnTo>
                  <a:lnTo>
                    <a:pt x="299" y="324"/>
                  </a:lnTo>
                  <a:cubicBezTo>
                    <a:pt x="299" y="323"/>
                    <a:pt x="300" y="323"/>
                    <a:pt x="301" y="322"/>
                  </a:cubicBezTo>
                  <a:lnTo>
                    <a:pt x="310" y="318"/>
                  </a:lnTo>
                  <a:lnTo>
                    <a:pt x="319" y="312"/>
                  </a:lnTo>
                  <a:cubicBezTo>
                    <a:pt x="319" y="311"/>
                    <a:pt x="320" y="311"/>
                    <a:pt x="320" y="311"/>
                  </a:cubicBezTo>
                  <a:lnTo>
                    <a:pt x="325" y="309"/>
                  </a:lnTo>
                  <a:lnTo>
                    <a:pt x="321" y="320"/>
                  </a:lnTo>
                  <a:lnTo>
                    <a:pt x="202" y="106"/>
                  </a:lnTo>
                  <a:cubicBezTo>
                    <a:pt x="201" y="103"/>
                    <a:pt x="201" y="99"/>
                    <a:pt x="204" y="97"/>
                  </a:cubicBezTo>
                  <a:lnTo>
                    <a:pt x="293" y="3"/>
                  </a:lnTo>
                  <a:cubicBezTo>
                    <a:pt x="295" y="0"/>
                    <a:pt x="300" y="0"/>
                    <a:pt x="303" y="2"/>
                  </a:cubicBezTo>
                  <a:lnTo>
                    <a:pt x="449" y="10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3" name="Freeform 60"/>
            <p:cNvSpPr>
              <a:spLocks/>
            </p:cNvSpPr>
            <p:nvPr/>
          </p:nvSpPr>
          <p:spPr bwMode="auto">
            <a:xfrm>
              <a:off x="4538663" y="1831975"/>
              <a:ext cx="703263" cy="539750"/>
            </a:xfrm>
            <a:custGeom>
              <a:avLst/>
              <a:gdLst>
                <a:gd name="T0" fmla="*/ 0 w 1088"/>
                <a:gd name="T1" fmla="*/ 368 h 1008"/>
                <a:gd name="T2" fmla="*/ 85 w 1088"/>
                <a:gd name="T3" fmla="*/ 434 h 1008"/>
                <a:gd name="T4" fmla="*/ 165 w 1088"/>
                <a:gd name="T5" fmla="*/ 490 h 1008"/>
                <a:gd name="T6" fmla="*/ 262 w 1088"/>
                <a:gd name="T7" fmla="*/ 527 h 1008"/>
                <a:gd name="T8" fmla="*/ 329 w 1088"/>
                <a:gd name="T9" fmla="*/ 627 h 1008"/>
                <a:gd name="T10" fmla="*/ 244 w 1088"/>
                <a:gd name="T11" fmla="*/ 721 h 1008"/>
                <a:gd name="T12" fmla="*/ 343 w 1088"/>
                <a:gd name="T13" fmla="*/ 725 h 1008"/>
                <a:gd name="T14" fmla="*/ 476 w 1088"/>
                <a:gd name="T15" fmla="*/ 683 h 1008"/>
                <a:gd name="T16" fmla="*/ 635 w 1088"/>
                <a:gd name="T17" fmla="*/ 791 h 1008"/>
                <a:gd name="T18" fmla="*/ 685 w 1088"/>
                <a:gd name="T19" fmla="*/ 899 h 1008"/>
                <a:gd name="T20" fmla="*/ 734 w 1088"/>
                <a:gd name="T21" fmla="*/ 1008 h 1008"/>
                <a:gd name="T22" fmla="*/ 769 w 1088"/>
                <a:gd name="T23" fmla="*/ 956 h 1008"/>
                <a:gd name="T24" fmla="*/ 871 w 1088"/>
                <a:gd name="T25" fmla="*/ 811 h 1008"/>
                <a:gd name="T26" fmla="*/ 857 w 1088"/>
                <a:gd name="T27" fmla="*/ 655 h 1008"/>
                <a:gd name="T28" fmla="*/ 924 w 1088"/>
                <a:gd name="T29" fmla="*/ 519 h 1008"/>
                <a:gd name="T30" fmla="*/ 1023 w 1088"/>
                <a:gd name="T31" fmla="*/ 509 h 1008"/>
                <a:gd name="T32" fmla="*/ 1088 w 1088"/>
                <a:gd name="T33" fmla="*/ 434 h 1008"/>
                <a:gd name="T34" fmla="*/ 840 w 1088"/>
                <a:gd name="T35" fmla="*/ 334 h 1008"/>
                <a:gd name="T36" fmla="*/ 876 w 1088"/>
                <a:gd name="T37" fmla="*/ 240 h 1008"/>
                <a:gd name="T38" fmla="*/ 644 w 1088"/>
                <a:gd name="T39" fmla="*/ 183 h 1008"/>
                <a:gd name="T40" fmla="*/ 555 w 1088"/>
                <a:gd name="T41" fmla="*/ 0 h 1008"/>
                <a:gd name="T42" fmla="*/ 444 w 1088"/>
                <a:gd name="T43" fmla="*/ 70 h 1008"/>
                <a:gd name="T44" fmla="*/ 365 w 1088"/>
                <a:gd name="T45" fmla="*/ 70 h 1008"/>
                <a:gd name="T46" fmla="*/ 266 w 1088"/>
                <a:gd name="T47" fmla="*/ 0 h 1008"/>
                <a:gd name="T48" fmla="*/ 204 w 1088"/>
                <a:gd name="T49" fmla="*/ 62 h 1008"/>
                <a:gd name="T50" fmla="*/ 107 w 1088"/>
                <a:gd name="T51" fmla="*/ 42 h 1008"/>
                <a:gd name="T52" fmla="*/ 80 w 1088"/>
                <a:gd name="T53" fmla="*/ 123 h 1008"/>
                <a:gd name="T54" fmla="*/ 40 w 1088"/>
                <a:gd name="T55" fmla="*/ 212 h 1008"/>
                <a:gd name="T56" fmla="*/ 98 w 1088"/>
                <a:gd name="T57" fmla="*/ 293 h 1008"/>
                <a:gd name="T58" fmla="*/ 0 w 1088"/>
                <a:gd name="T59" fmla="*/ 368 h 10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88"/>
                <a:gd name="T91" fmla="*/ 0 h 1008"/>
                <a:gd name="T92" fmla="*/ 1088 w 1088"/>
                <a:gd name="T93" fmla="*/ 1008 h 10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88" h="1008">
                  <a:moveTo>
                    <a:pt x="0" y="368"/>
                  </a:moveTo>
                  <a:lnTo>
                    <a:pt x="85" y="434"/>
                  </a:lnTo>
                  <a:lnTo>
                    <a:pt x="165" y="490"/>
                  </a:lnTo>
                  <a:lnTo>
                    <a:pt x="262" y="527"/>
                  </a:lnTo>
                  <a:lnTo>
                    <a:pt x="329" y="627"/>
                  </a:lnTo>
                  <a:lnTo>
                    <a:pt x="244" y="721"/>
                  </a:lnTo>
                  <a:lnTo>
                    <a:pt x="343" y="725"/>
                  </a:lnTo>
                  <a:lnTo>
                    <a:pt x="476" y="683"/>
                  </a:lnTo>
                  <a:lnTo>
                    <a:pt x="635" y="791"/>
                  </a:lnTo>
                  <a:lnTo>
                    <a:pt x="685" y="899"/>
                  </a:lnTo>
                  <a:lnTo>
                    <a:pt x="734" y="1008"/>
                  </a:lnTo>
                  <a:lnTo>
                    <a:pt x="769" y="956"/>
                  </a:lnTo>
                  <a:lnTo>
                    <a:pt x="871" y="811"/>
                  </a:lnTo>
                  <a:cubicBezTo>
                    <a:pt x="871" y="806"/>
                    <a:pt x="857" y="655"/>
                    <a:pt x="857" y="655"/>
                  </a:cubicBezTo>
                  <a:cubicBezTo>
                    <a:pt x="857" y="655"/>
                    <a:pt x="924" y="519"/>
                    <a:pt x="924" y="519"/>
                  </a:cubicBezTo>
                  <a:cubicBezTo>
                    <a:pt x="924" y="519"/>
                    <a:pt x="1023" y="514"/>
                    <a:pt x="1023" y="509"/>
                  </a:cubicBezTo>
                  <a:cubicBezTo>
                    <a:pt x="1023" y="514"/>
                    <a:pt x="1088" y="439"/>
                    <a:pt x="1088" y="434"/>
                  </a:cubicBezTo>
                  <a:cubicBezTo>
                    <a:pt x="1088" y="439"/>
                    <a:pt x="840" y="334"/>
                    <a:pt x="840" y="334"/>
                  </a:cubicBezTo>
                  <a:lnTo>
                    <a:pt x="876" y="240"/>
                  </a:lnTo>
                  <a:lnTo>
                    <a:pt x="644" y="183"/>
                  </a:lnTo>
                  <a:lnTo>
                    <a:pt x="555" y="0"/>
                  </a:lnTo>
                  <a:lnTo>
                    <a:pt x="444" y="70"/>
                  </a:lnTo>
                  <a:lnTo>
                    <a:pt x="365" y="70"/>
                  </a:lnTo>
                  <a:lnTo>
                    <a:pt x="266" y="0"/>
                  </a:lnTo>
                  <a:lnTo>
                    <a:pt x="204" y="62"/>
                  </a:lnTo>
                  <a:lnTo>
                    <a:pt x="107" y="42"/>
                  </a:lnTo>
                  <a:lnTo>
                    <a:pt x="80" y="123"/>
                  </a:lnTo>
                  <a:lnTo>
                    <a:pt x="40" y="212"/>
                  </a:lnTo>
                  <a:lnTo>
                    <a:pt x="98" y="293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4" name="Freeform 61"/>
            <p:cNvSpPr>
              <a:spLocks noEditPoints="1"/>
            </p:cNvSpPr>
            <p:nvPr/>
          </p:nvSpPr>
          <p:spPr bwMode="auto">
            <a:xfrm>
              <a:off x="4533901" y="1827212"/>
              <a:ext cx="714375" cy="549275"/>
            </a:xfrm>
            <a:custGeom>
              <a:avLst/>
              <a:gdLst>
                <a:gd name="T0" fmla="*/ 98 w 1105"/>
                <a:gd name="T1" fmla="*/ 436 h 1025"/>
                <a:gd name="T2" fmla="*/ 273 w 1105"/>
                <a:gd name="T3" fmla="*/ 528 h 1025"/>
                <a:gd name="T4" fmla="*/ 343 w 1105"/>
                <a:gd name="T5" fmla="*/ 641 h 1025"/>
                <a:gd name="T6" fmla="*/ 352 w 1105"/>
                <a:gd name="T7" fmla="*/ 725 h 1025"/>
                <a:gd name="T8" fmla="*/ 489 w 1105"/>
                <a:gd name="T9" fmla="*/ 685 h 1025"/>
                <a:gd name="T10" fmla="*/ 701 w 1105"/>
                <a:gd name="T11" fmla="*/ 904 h 1025"/>
                <a:gd name="T12" fmla="*/ 771 w 1105"/>
                <a:gd name="T13" fmla="*/ 960 h 1025"/>
                <a:gd name="T14" fmla="*/ 871 w 1105"/>
                <a:gd name="T15" fmla="*/ 812 h 1025"/>
                <a:gd name="T16" fmla="*/ 865 w 1105"/>
                <a:gd name="T17" fmla="*/ 740 h 1025"/>
                <a:gd name="T18" fmla="*/ 858 w 1105"/>
                <a:gd name="T19" fmla="*/ 670 h 1025"/>
                <a:gd name="T20" fmla="*/ 861 w 1105"/>
                <a:gd name="T21" fmla="*/ 654 h 1025"/>
                <a:gd name="T22" fmla="*/ 892 w 1105"/>
                <a:gd name="T23" fmla="*/ 592 h 1025"/>
                <a:gd name="T24" fmla="*/ 922 w 1105"/>
                <a:gd name="T25" fmla="*/ 530 h 1025"/>
                <a:gd name="T26" fmla="*/ 936 w 1105"/>
                <a:gd name="T27" fmla="*/ 519 h 1025"/>
                <a:gd name="T28" fmla="*/ 1016 w 1105"/>
                <a:gd name="T29" fmla="*/ 513 h 1025"/>
                <a:gd name="T30" fmla="*/ 1028 w 1105"/>
                <a:gd name="T31" fmla="*/ 510 h 1025"/>
                <a:gd name="T32" fmla="*/ 1036 w 1105"/>
                <a:gd name="T33" fmla="*/ 503 h 1025"/>
                <a:gd name="T34" fmla="*/ 1087 w 1105"/>
                <a:gd name="T35" fmla="*/ 443 h 1025"/>
                <a:gd name="T36" fmla="*/ 1083 w 1105"/>
                <a:gd name="T37" fmla="*/ 447 h 1025"/>
                <a:gd name="T38" fmla="*/ 969 w 1105"/>
                <a:gd name="T39" fmla="*/ 402 h 1025"/>
                <a:gd name="T40" fmla="*/ 857 w 1105"/>
                <a:gd name="T41" fmla="*/ 355 h 1025"/>
                <a:gd name="T42" fmla="*/ 877 w 1105"/>
                <a:gd name="T43" fmla="*/ 246 h 1025"/>
                <a:gd name="T44" fmla="*/ 645 w 1105"/>
                <a:gd name="T45" fmla="*/ 195 h 1025"/>
                <a:gd name="T46" fmla="*/ 457 w 1105"/>
                <a:gd name="T47" fmla="*/ 85 h 1025"/>
                <a:gd name="T48" fmla="*/ 369 w 1105"/>
                <a:gd name="T49" fmla="*/ 85 h 1025"/>
                <a:gd name="T50" fmla="*/ 218 w 1105"/>
                <a:gd name="T51" fmla="*/ 76 h 1025"/>
                <a:gd name="T52" fmla="*/ 123 w 1105"/>
                <a:gd name="T53" fmla="*/ 53 h 1025"/>
                <a:gd name="T54" fmla="*/ 55 w 1105"/>
                <a:gd name="T55" fmla="*/ 216 h 1025"/>
                <a:gd name="T56" fmla="*/ 13 w 1105"/>
                <a:gd name="T57" fmla="*/ 383 h 1025"/>
                <a:gd name="T58" fmla="*/ 42 w 1105"/>
                <a:gd name="T59" fmla="*/ 225 h 1025"/>
                <a:gd name="T60" fmla="*/ 108 w 1105"/>
                <a:gd name="T61" fmla="*/ 48 h 1025"/>
                <a:gd name="T62" fmla="*/ 207 w 1105"/>
                <a:gd name="T63" fmla="*/ 65 h 1025"/>
                <a:gd name="T64" fmla="*/ 378 w 1105"/>
                <a:gd name="T65" fmla="*/ 72 h 1025"/>
                <a:gd name="T66" fmla="*/ 448 w 1105"/>
                <a:gd name="T67" fmla="*/ 72 h 1025"/>
                <a:gd name="T68" fmla="*/ 571 w 1105"/>
                <a:gd name="T69" fmla="*/ 5 h 1025"/>
                <a:gd name="T70" fmla="*/ 886 w 1105"/>
                <a:gd name="T71" fmla="*/ 241 h 1025"/>
                <a:gd name="T72" fmla="*/ 856 w 1105"/>
                <a:gd name="T73" fmla="*/ 345 h 1025"/>
                <a:gd name="T74" fmla="*/ 891 w 1105"/>
                <a:gd name="T75" fmla="*/ 351 h 1025"/>
                <a:gd name="T76" fmla="*/ 1021 w 1105"/>
                <a:gd name="T77" fmla="*/ 406 h 1025"/>
                <a:gd name="T78" fmla="*/ 1099 w 1105"/>
                <a:gd name="T79" fmla="*/ 435 h 1025"/>
                <a:gd name="T80" fmla="*/ 1100 w 1105"/>
                <a:gd name="T81" fmla="*/ 452 h 1025"/>
                <a:gd name="T82" fmla="*/ 1047 w 1105"/>
                <a:gd name="T83" fmla="*/ 514 h 1025"/>
                <a:gd name="T84" fmla="*/ 1035 w 1105"/>
                <a:gd name="T85" fmla="*/ 525 h 1025"/>
                <a:gd name="T86" fmla="*/ 1017 w 1105"/>
                <a:gd name="T87" fmla="*/ 529 h 1025"/>
                <a:gd name="T88" fmla="*/ 936 w 1105"/>
                <a:gd name="T89" fmla="*/ 535 h 1025"/>
                <a:gd name="T90" fmla="*/ 937 w 1105"/>
                <a:gd name="T91" fmla="*/ 537 h 1025"/>
                <a:gd name="T92" fmla="*/ 907 w 1105"/>
                <a:gd name="T93" fmla="*/ 599 h 1025"/>
                <a:gd name="T94" fmla="*/ 876 w 1105"/>
                <a:gd name="T95" fmla="*/ 661 h 1025"/>
                <a:gd name="T96" fmla="*/ 874 w 1105"/>
                <a:gd name="T97" fmla="*/ 669 h 1025"/>
                <a:gd name="T98" fmla="*/ 880 w 1105"/>
                <a:gd name="T99" fmla="*/ 739 h 1025"/>
                <a:gd name="T100" fmla="*/ 886 w 1105"/>
                <a:gd name="T101" fmla="*/ 810 h 1025"/>
                <a:gd name="T102" fmla="*/ 784 w 1105"/>
                <a:gd name="T103" fmla="*/ 969 h 1025"/>
                <a:gd name="T104" fmla="*/ 735 w 1105"/>
                <a:gd name="T105" fmla="*/ 1020 h 1025"/>
                <a:gd name="T106" fmla="*/ 639 w 1105"/>
                <a:gd name="T107" fmla="*/ 806 h 1025"/>
                <a:gd name="T108" fmla="*/ 354 w 1105"/>
                <a:gd name="T109" fmla="*/ 741 h 1025"/>
                <a:gd name="T110" fmla="*/ 245 w 1105"/>
                <a:gd name="T111" fmla="*/ 733 h 1025"/>
                <a:gd name="T112" fmla="*/ 331 w 1105"/>
                <a:gd name="T113" fmla="*/ 640 h 1025"/>
                <a:gd name="T114" fmla="*/ 171 w 1105"/>
                <a:gd name="T115" fmla="*/ 506 h 1025"/>
                <a:gd name="T116" fmla="*/ 4 w 1105"/>
                <a:gd name="T117" fmla="*/ 383 h 1025"/>
                <a:gd name="T118" fmla="*/ 102 w 1105"/>
                <a:gd name="T119" fmla="*/ 295 h 10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5"/>
                <a:gd name="T181" fmla="*/ 0 h 1025"/>
                <a:gd name="T182" fmla="*/ 1105 w 1105"/>
                <a:gd name="T183" fmla="*/ 1025 h 10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5" h="1025">
                  <a:moveTo>
                    <a:pt x="13" y="383"/>
                  </a:moveTo>
                  <a:lnTo>
                    <a:pt x="13" y="370"/>
                  </a:lnTo>
                  <a:lnTo>
                    <a:pt x="98" y="436"/>
                  </a:lnTo>
                  <a:lnTo>
                    <a:pt x="178" y="492"/>
                  </a:lnTo>
                  <a:lnTo>
                    <a:pt x="176" y="491"/>
                  </a:lnTo>
                  <a:lnTo>
                    <a:pt x="273" y="528"/>
                  </a:lnTo>
                  <a:cubicBezTo>
                    <a:pt x="275" y="529"/>
                    <a:pt x="276" y="530"/>
                    <a:pt x="277" y="531"/>
                  </a:cubicBezTo>
                  <a:lnTo>
                    <a:pt x="344" y="631"/>
                  </a:lnTo>
                  <a:cubicBezTo>
                    <a:pt x="346" y="634"/>
                    <a:pt x="346" y="638"/>
                    <a:pt x="343" y="641"/>
                  </a:cubicBezTo>
                  <a:lnTo>
                    <a:pt x="258" y="735"/>
                  </a:lnTo>
                  <a:lnTo>
                    <a:pt x="253" y="721"/>
                  </a:lnTo>
                  <a:lnTo>
                    <a:pt x="352" y="725"/>
                  </a:lnTo>
                  <a:lnTo>
                    <a:pt x="349" y="726"/>
                  </a:lnTo>
                  <a:lnTo>
                    <a:pt x="482" y="684"/>
                  </a:lnTo>
                  <a:cubicBezTo>
                    <a:pt x="484" y="683"/>
                    <a:pt x="487" y="683"/>
                    <a:pt x="489" y="685"/>
                  </a:cubicBezTo>
                  <a:lnTo>
                    <a:pt x="648" y="793"/>
                  </a:lnTo>
                  <a:cubicBezTo>
                    <a:pt x="649" y="794"/>
                    <a:pt x="650" y="795"/>
                    <a:pt x="651" y="796"/>
                  </a:cubicBezTo>
                  <a:lnTo>
                    <a:pt x="701" y="904"/>
                  </a:lnTo>
                  <a:lnTo>
                    <a:pt x="750" y="1013"/>
                  </a:lnTo>
                  <a:lnTo>
                    <a:pt x="736" y="1012"/>
                  </a:lnTo>
                  <a:lnTo>
                    <a:pt x="771" y="960"/>
                  </a:lnTo>
                  <a:lnTo>
                    <a:pt x="873" y="815"/>
                  </a:lnTo>
                  <a:lnTo>
                    <a:pt x="872" y="820"/>
                  </a:lnTo>
                  <a:lnTo>
                    <a:pt x="871" y="812"/>
                  </a:lnTo>
                  <a:lnTo>
                    <a:pt x="869" y="794"/>
                  </a:lnTo>
                  <a:lnTo>
                    <a:pt x="867" y="768"/>
                  </a:lnTo>
                  <a:lnTo>
                    <a:pt x="865" y="740"/>
                  </a:lnTo>
                  <a:lnTo>
                    <a:pt x="862" y="712"/>
                  </a:lnTo>
                  <a:lnTo>
                    <a:pt x="859" y="688"/>
                  </a:lnTo>
                  <a:lnTo>
                    <a:pt x="858" y="670"/>
                  </a:lnTo>
                  <a:lnTo>
                    <a:pt x="858" y="665"/>
                  </a:lnTo>
                  <a:cubicBezTo>
                    <a:pt x="857" y="663"/>
                    <a:pt x="858" y="661"/>
                    <a:pt x="858" y="660"/>
                  </a:cubicBezTo>
                  <a:lnTo>
                    <a:pt x="861" y="654"/>
                  </a:lnTo>
                  <a:lnTo>
                    <a:pt x="868" y="639"/>
                  </a:lnTo>
                  <a:lnTo>
                    <a:pt x="879" y="617"/>
                  </a:lnTo>
                  <a:lnTo>
                    <a:pt x="892" y="592"/>
                  </a:lnTo>
                  <a:lnTo>
                    <a:pt x="904" y="567"/>
                  </a:lnTo>
                  <a:lnTo>
                    <a:pt x="915" y="545"/>
                  </a:lnTo>
                  <a:lnTo>
                    <a:pt x="922" y="530"/>
                  </a:lnTo>
                  <a:lnTo>
                    <a:pt x="925" y="524"/>
                  </a:lnTo>
                  <a:cubicBezTo>
                    <a:pt x="927" y="521"/>
                    <a:pt x="929" y="519"/>
                    <a:pt x="932" y="519"/>
                  </a:cubicBezTo>
                  <a:lnTo>
                    <a:pt x="936" y="519"/>
                  </a:lnTo>
                  <a:lnTo>
                    <a:pt x="947" y="518"/>
                  </a:lnTo>
                  <a:lnTo>
                    <a:pt x="982" y="516"/>
                  </a:lnTo>
                  <a:lnTo>
                    <a:pt x="1016" y="513"/>
                  </a:lnTo>
                  <a:lnTo>
                    <a:pt x="1026" y="512"/>
                  </a:lnTo>
                  <a:lnTo>
                    <a:pt x="1024" y="512"/>
                  </a:lnTo>
                  <a:lnTo>
                    <a:pt x="1028" y="510"/>
                  </a:lnTo>
                  <a:lnTo>
                    <a:pt x="1030" y="509"/>
                  </a:lnTo>
                  <a:lnTo>
                    <a:pt x="1029" y="510"/>
                  </a:lnTo>
                  <a:lnTo>
                    <a:pt x="1036" y="503"/>
                  </a:lnTo>
                  <a:lnTo>
                    <a:pt x="1059" y="478"/>
                  </a:lnTo>
                  <a:lnTo>
                    <a:pt x="1080" y="452"/>
                  </a:lnTo>
                  <a:lnTo>
                    <a:pt x="1087" y="443"/>
                  </a:lnTo>
                  <a:lnTo>
                    <a:pt x="1090" y="438"/>
                  </a:lnTo>
                  <a:lnTo>
                    <a:pt x="1094" y="450"/>
                  </a:lnTo>
                  <a:lnTo>
                    <a:pt x="1083" y="447"/>
                  </a:lnTo>
                  <a:lnTo>
                    <a:pt x="1055" y="436"/>
                  </a:lnTo>
                  <a:lnTo>
                    <a:pt x="1016" y="421"/>
                  </a:lnTo>
                  <a:lnTo>
                    <a:pt x="969" y="402"/>
                  </a:lnTo>
                  <a:lnTo>
                    <a:pt x="923" y="383"/>
                  </a:lnTo>
                  <a:lnTo>
                    <a:pt x="884" y="366"/>
                  </a:lnTo>
                  <a:lnTo>
                    <a:pt x="857" y="355"/>
                  </a:lnTo>
                  <a:lnTo>
                    <a:pt x="845" y="350"/>
                  </a:lnTo>
                  <a:cubicBezTo>
                    <a:pt x="841" y="348"/>
                    <a:pt x="839" y="344"/>
                    <a:pt x="841" y="340"/>
                  </a:cubicBezTo>
                  <a:lnTo>
                    <a:pt x="877" y="246"/>
                  </a:lnTo>
                  <a:lnTo>
                    <a:pt x="883" y="256"/>
                  </a:lnTo>
                  <a:lnTo>
                    <a:pt x="651" y="199"/>
                  </a:lnTo>
                  <a:cubicBezTo>
                    <a:pt x="648" y="199"/>
                    <a:pt x="646" y="197"/>
                    <a:pt x="645" y="195"/>
                  </a:cubicBezTo>
                  <a:lnTo>
                    <a:pt x="556" y="12"/>
                  </a:lnTo>
                  <a:lnTo>
                    <a:pt x="568" y="15"/>
                  </a:lnTo>
                  <a:lnTo>
                    <a:pt x="457" y="85"/>
                  </a:lnTo>
                  <a:cubicBezTo>
                    <a:pt x="455" y="86"/>
                    <a:pt x="454" y="86"/>
                    <a:pt x="452" y="86"/>
                  </a:cubicBezTo>
                  <a:lnTo>
                    <a:pt x="373" y="86"/>
                  </a:lnTo>
                  <a:cubicBezTo>
                    <a:pt x="372" y="86"/>
                    <a:pt x="370" y="86"/>
                    <a:pt x="369" y="85"/>
                  </a:cubicBezTo>
                  <a:lnTo>
                    <a:pt x="270" y="15"/>
                  </a:lnTo>
                  <a:lnTo>
                    <a:pt x="280" y="14"/>
                  </a:lnTo>
                  <a:lnTo>
                    <a:pt x="218" y="76"/>
                  </a:lnTo>
                  <a:cubicBezTo>
                    <a:pt x="216" y="78"/>
                    <a:pt x="213" y="79"/>
                    <a:pt x="211" y="78"/>
                  </a:cubicBezTo>
                  <a:lnTo>
                    <a:pt x="114" y="58"/>
                  </a:lnTo>
                  <a:lnTo>
                    <a:pt x="123" y="53"/>
                  </a:lnTo>
                  <a:lnTo>
                    <a:pt x="96" y="134"/>
                  </a:lnTo>
                  <a:lnTo>
                    <a:pt x="56" y="224"/>
                  </a:lnTo>
                  <a:lnTo>
                    <a:pt x="55" y="216"/>
                  </a:lnTo>
                  <a:lnTo>
                    <a:pt x="113" y="297"/>
                  </a:lnTo>
                  <a:cubicBezTo>
                    <a:pt x="115" y="300"/>
                    <a:pt x="115" y="305"/>
                    <a:pt x="111" y="308"/>
                  </a:cubicBezTo>
                  <a:lnTo>
                    <a:pt x="13" y="383"/>
                  </a:lnTo>
                  <a:close/>
                  <a:moveTo>
                    <a:pt x="102" y="295"/>
                  </a:moveTo>
                  <a:lnTo>
                    <a:pt x="100" y="306"/>
                  </a:lnTo>
                  <a:lnTo>
                    <a:pt x="42" y="225"/>
                  </a:lnTo>
                  <a:cubicBezTo>
                    <a:pt x="40" y="223"/>
                    <a:pt x="40" y="220"/>
                    <a:pt x="41" y="217"/>
                  </a:cubicBezTo>
                  <a:lnTo>
                    <a:pt x="81" y="129"/>
                  </a:lnTo>
                  <a:lnTo>
                    <a:pt x="108" y="48"/>
                  </a:lnTo>
                  <a:cubicBezTo>
                    <a:pt x="109" y="44"/>
                    <a:pt x="113" y="42"/>
                    <a:pt x="117" y="43"/>
                  </a:cubicBezTo>
                  <a:lnTo>
                    <a:pt x="214" y="63"/>
                  </a:lnTo>
                  <a:lnTo>
                    <a:pt x="207" y="65"/>
                  </a:lnTo>
                  <a:lnTo>
                    <a:pt x="269" y="3"/>
                  </a:lnTo>
                  <a:cubicBezTo>
                    <a:pt x="272" y="0"/>
                    <a:pt x="276" y="0"/>
                    <a:pt x="279" y="2"/>
                  </a:cubicBezTo>
                  <a:lnTo>
                    <a:pt x="378" y="72"/>
                  </a:lnTo>
                  <a:lnTo>
                    <a:pt x="373" y="70"/>
                  </a:lnTo>
                  <a:lnTo>
                    <a:pt x="452" y="70"/>
                  </a:lnTo>
                  <a:lnTo>
                    <a:pt x="448" y="72"/>
                  </a:lnTo>
                  <a:lnTo>
                    <a:pt x="559" y="2"/>
                  </a:lnTo>
                  <a:cubicBezTo>
                    <a:pt x="561" y="0"/>
                    <a:pt x="563" y="0"/>
                    <a:pt x="566" y="1"/>
                  </a:cubicBezTo>
                  <a:cubicBezTo>
                    <a:pt x="568" y="1"/>
                    <a:pt x="570" y="3"/>
                    <a:pt x="571" y="5"/>
                  </a:cubicBezTo>
                  <a:lnTo>
                    <a:pt x="660" y="188"/>
                  </a:lnTo>
                  <a:lnTo>
                    <a:pt x="654" y="184"/>
                  </a:lnTo>
                  <a:lnTo>
                    <a:pt x="886" y="241"/>
                  </a:lnTo>
                  <a:cubicBezTo>
                    <a:pt x="889" y="241"/>
                    <a:pt x="890" y="243"/>
                    <a:pt x="892" y="245"/>
                  </a:cubicBezTo>
                  <a:cubicBezTo>
                    <a:pt x="893" y="247"/>
                    <a:pt x="893" y="249"/>
                    <a:pt x="892" y="251"/>
                  </a:cubicBezTo>
                  <a:lnTo>
                    <a:pt x="856" y="345"/>
                  </a:lnTo>
                  <a:lnTo>
                    <a:pt x="852" y="335"/>
                  </a:lnTo>
                  <a:lnTo>
                    <a:pt x="862" y="340"/>
                  </a:lnTo>
                  <a:lnTo>
                    <a:pt x="891" y="351"/>
                  </a:lnTo>
                  <a:lnTo>
                    <a:pt x="930" y="368"/>
                  </a:lnTo>
                  <a:lnTo>
                    <a:pt x="976" y="387"/>
                  </a:lnTo>
                  <a:lnTo>
                    <a:pt x="1021" y="406"/>
                  </a:lnTo>
                  <a:lnTo>
                    <a:pt x="1060" y="421"/>
                  </a:lnTo>
                  <a:lnTo>
                    <a:pt x="1088" y="432"/>
                  </a:lnTo>
                  <a:lnTo>
                    <a:pt x="1099" y="435"/>
                  </a:lnTo>
                  <a:cubicBezTo>
                    <a:pt x="1101" y="435"/>
                    <a:pt x="1103" y="437"/>
                    <a:pt x="1104" y="439"/>
                  </a:cubicBezTo>
                  <a:cubicBezTo>
                    <a:pt x="1105" y="442"/>
                    <a:pt x="1105" y="444"/>
                    <a:pt x="1103" y="447"/>
                  </a:cubicBezTo>
                  <a:lnTo>
                    <a:pt x="1100" y="452"/>
                  </a:lnTo>
                  <a:lnTo>
                    <a:pt x="1093" y="463"/>
                  </a:lnTo>
                  <a:lnTo>
                    <a:pt x="1070" y="489"/>
                  </a:lnTo>
                  <a:lnTo>
                    <a:pt x="1047" y="514"/>
                  </a:lnTo>
                  <a:lnTo>
                    <a:pt x="1040" y="521"/>
                  </a:lnTo>
                  <a:cubicBezTo>
                    <a:pt x="1040" y="522"/>
                    <a:pt x="1039" y="522"/>
                    <a:pt x="1039" y="522"/>
                  </a:cubicBezTo>
                  <a:lnTo>
                    <a:pt x="1035" y="525"/>
                  </a:lnTo>
                  <a:lnTo>
                    <a:pt x="1031" y="527"/>
                  </a:lnTo>
                  <a:cubicBezTo>
                    <a:pt x="1030" y="527"/>
                    <a:pt x="1030" y="527"/>
                    <a:pt x="1029" y="527"/>
                  </a:cubicBezTo>
                  <a:lnTo>
                    <a:pt x="1017" y="529"/>
                  </a:lnTo>
                  <a:lnTo>
                    <a:pt x="983" y="532"/>
                  </a:lnTo>
                  <a:lnTo>
                    <a:pt x="948" y="534"/>
                  </a:lnTo>
                  <a:lnTo>
                    <a:pt x="936" y="535"/>
                  </a:lnTo>
                  <a:lnTo>
                    <a:pt x="932" y="535"/>
                  </a:lnTo>
                  <a:lnTo>
                    <a:pt x="940" y="531"/>
                  </a:lnTo>
                  <a:lnTo>
                    <a:pt x="937" y="537"/>
                  </a:lnTo>
                  <a:lnTo>
                    <a:pt x="930" y="552"/>
                  </a:lnTo>
                  <a:lnTo>
                    <a:pt x="919" y="574"/>
                  </a:lnTo>
                  <a:lnTo>
                    <a:pt x="907" y="599"/>
                  </a:lnTo>
                  <a:lnTo>
                    <a:pt x="894" y="624"/>
                  </a:lnTo>
                  <a:lnTo>
                    <a:pt x="883" y="646"/>
                  </a:lnTo>
                  <a:lnTo>
                    <a:pt x="876" y="661"/>
                  </a:lnTo>
                  <a:lnTo>
                    <a:pt x="873" y="667"/>
                  </a:lnTo>
                  <a:lnTo>
                    <a:pt x="873" y="662"/>
                  </a:lnTo>
                  <a:lnTo>
                    <a:pt x="874" y="669"/>
                  </a:lnTo>
                  <a:lnTo>
                    <a:pt x="875" y="687"/>
                  </a:lnTo>
                  <a:lnTo>
                    <a:pt x="877" y="711"/>
                  </a:lnTo>
                  <a:lnTo>
                    <a:pt x="880" y="739"/>
                  </a:lnTo>
                  <a:lnTo>
                    <a:pt x="883" y="767"/>
                  </a:lnTo>
                  <a:lnTo>
                    <a:pt x="885" y="793"/>
                  </a:lnTo>
                  <a:lnTo>
                    <a:pt x="886" y="810"/>
                  </a:lnTo>
                  <a:lnTo>
                    <a:pt x="887" y="818"/>
                  </a:lnTo>
                  <a:cubicBezTo>
                    <a:pt x="888" y="820"/>
                    <a:pt x="887" y="822"/>
                    <a:pt x="886" y="824"/>
                  </a:cubicBezTo>
                  <a:lnTo>
                    <a:pt x="784" y="969"/>
                  </a:lnTo>
                  <a:lnTo>
                    <a:pt x="749" y="1021"/>
                  </a:lnTo>
                  <a:cubicBezTo>
                    <a:pt x="747" y="1023"/>
                    <a:pt x="745" y="1025"/>
                    <a:pt x="742" y="1024"/>
                  </a:cubicBezTo>
                  <a:cubicBezTo>
                    <a:pt x="739" y="1024"/>
                    <a:pt x="736" y="1022"/>
                    <a:pt x="735" y="1020"/>
                  </a:cubicBezTo>
                  <a:lnTo>
                    <a:pt x="686" y="911"/>
                  </a:lnTo>
                  <a:lnTo>
                    <a:pt x="636" y="803"/>
                  </a:lnTo>
                  <a:lnTo>
                    <a:pt x="639" y="806"/>
                  </a:lnTo>
                  <a:lnTo>
                    <a:pt x="480" y="698"/>
                  </a:lnTo>
                  <a:lnTo>
                    <a:pt x="487" y="699"/>
                  </a:lnTo>
                  <a:lnTo>
                    <a:pt x="354" y="741"/>
                  </a:lnTo>
                  <a:cubicBezTo>
                    <a:pt x="353" y="741"/>
                    <a:pt x="352" y="742"/>
                    <a:pt x="351" y="741"/>
                  </a:cubicBezTo>
                  <a:lnTo>
                    <a:pt x="252" y="737"/>
                  </a:lnTo>
                  <a:cubicBezTo>
                    <a:pt x="249" y="737"/>
                    <a:pt x="246" y="735"/>
                    <a:pt x="245" y="733"/>
                  </a:cubicBezTo>
                  <a:cubicBezTo>
                    <a:pt x="244" y="730"/>
                    <a:pt x="244" y="726"/>
                    <a:pt x="247" y="724"/>
                  </a:cubicBezTo>
                  <a:lnTo>
                    <a:pt x="332" y="630"/>
                  </a:lnTo>
                  <a:lnTo>
                    <a:pt x="331" y="640"/>
                  </a:lnTo>
                  <a:lnTo>
                    <a:pt x="264" y="540"/>
                  </a:lnTo>
                  <a:lnTo>
                    <a:pt x="268" y="543"/>
                  </a:lnTo>
                  <a:lnTo>
                    <a:pt x="171" y="506"/>
                  </a:lnTo>
                  <a:cubicBezTo>
                    <a:pt x="170" y="506"/>
                    <a:pt x="169" y="505"/>
                    <a:pt x="169" y="505"/>
                  </a:cubicBezTo>
                  <a:lnTo>
                    <a:pt x="89" y="449"/>
                  </a:lnTo>
                  <a:lnTo>
                    <a:pt x="4" y="383"/>
                  </a:lnTo>
                  <a:cubicBezTo>
                    <a:pt x="2" y="381"/>
                    <a:pt x="0" y="379"/>
                    <a:pt x="0" y="376"/>
                  </a:cubicBezTo>
                  <a:cubicBezTo>
                    <a:pt x="0" y="374"/>
                    <a:pt x="2" y="372"/>
                    <a:pt x="4" y="370"/>
                  </a:cubicBezTo>
                  <a:lnTo>
                    <a:pt x="102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Freeform 62"/>
            <p:cNvSpPr>
              <a:spLocks noEditPoints="1"/>
            </p:cNvSpPr>
            <p:nvPr/>
          </p:nvSpPr>
          <p:spPr bwMode="auto">
            <a:xfrm>
              <a:off x="4533901" y="1827212"/>
              <a:ext cx="714375" cy="549275"/>
            </a:xfrm>
            <a:custGeom>
              <a:avLst/>
              <a:gdLst>
                <a:gd name="T0" fmla="*/ 98 w 1105"/>
                <a:gd name="T1" fmla="*/ 436 h 1025"/>
                <a:gd name="T2" fmla="*/ 273 w 1105"/>
                <a:gd name="T3" fmla="*/ 528 h 1025"/>
                <a:gd name="T4" fmla="*/ 343 w 1105"/>
                <a:gd name="T5" fmla="*/ 641 h 1025"/>
                <a:gd name="T6" fmla="*/ 352 w 1105"/>
                <a:gd name="T7" fmla="*/ 725 h 1025"/>
                <a:gd name="T8" fmla="*/ 489 w 1105"/>
                <a:gd name="T9" fmla="*/ 685 h 1025"/>
                <a:gd name="T10" fmla="*/ 701 w 1105"/>
                <a:gd name="T11" fmla="*/ 904 h 1025"/>
                <a:gd name="T12" fmla="*/ 771 w 1105"/>
                <a:gd name="T13" fmla="*/ 960 h 1025"/>
                <a:gd name="T14" fmla="*/ 871 w 1105"/>
                <a:gd name="T15" fmla="*/ 812 h 1025"/>
                <a:gd name="T16" fmla="*/ 865 w 1105"/>
                <a:gd name="T17" fmla="*/ 740 h 1025"/>
                <a:gd name="T18" fmla="*/ 858 w 1105"/>
                <a:gd name="T19" fmla="*/ 670 h 1025"/>
                <a:gd name="T20" fmla="*/ 861 w 1105"/>
                <a:gd name="T21" fmla="*/ 654 h 1025"/>
                <a:gd name="T22" fmla="*/ 892 w 1105"/>
                <a:gd name="T23" fmla="*/ 592 h 1025"/>
                <a:gd name="T24" fmla="*/ 922 w 1105"/>
                <a:gd name="T25" fmla="*/ 530 h 1025"/>
                <a:gd name="T26" fmla="*/ 936 w 1105"/>
                <a:gd name="T27" fmla="*/ 519 h 1025"/>
                <a:gd name="T28" fmla="*/ 1016 w 1105"/>
                <a:gd name="T29" fmla="*/ 513 h 1025"/>
                <a:gd name="T30" fmla="*/ 1028 w 1105"/>
                <a:gd name="T31" fmla="*/ 510 h 1025"/>
                <a:gd name="T32" fmla="*/ 1036 w 1105"/>
                <a:gd name="T33" fmla="*/ 503 h 1025"/>
                <a:gd name="T34" fmla="*/ 1087 w 1105"/>
                <a:gd name="T35" fmla="*/ 443 h 1025"/>
                <a:gd name="T36" fmla="*/ 1083 w 1105"/>
                <a:gd name="T37" fmla="*/ 447 h 1025"/>
                <a:gd name="T38" fmla="*/ 969 w 1105"/>
                <a:gd name="T39" fmla="*/ 402 h 1025"/>
                <a:gd name="T40" fmla="*/ 857 w 1105"/>
                <a:gd name="T41" fmla="*/ 355 h 1025"/>
                <a:gd name="T42" fmla="*/ 877 w 1105"/>
                <a:gd name="T43" fmla="*/ 246 h 1025"/>
                <a:gd name="T44" fmla="*/ 645 w 1105"/>
                <a:gd name="T45" fmla="*/ 195 h 1025"/>
                <a:gd name="T46" fmla="*/ 457 w 1105"/>
                <a:gd name="T47" fmla="*/ 85 h 1025"/>
                <a:gd name="T48" fmla="*/ 369 w 1105"/>
                <a:gd name="T49" fmla="*/ 85 h 1025"/>
                <a:gd name="T50" fmla="*/ 218 w 1105"/>
                <a:gd name="T51" fmla="*/ 76 h 1025"/>
                <a:gd name="T52" fmla="*/ 123 w 1105"/>
                <a:gd name="T53" fmla="*/ 53 h 1025"/>
                <a:gd name="T54" fmla="*/ 55 w 1105"/>
                <a:gd name="T55" fmla="*/ 216 h 1025"/>
                <a:gd name="T56" fmla="*/ 13 w 1105"/>
                <a:gd name="T57" fmla="*/ 383 h 1025"/>
                <a:gd name="T58" fmla="*/ 42 w 1105"/>
                <a:gd name="T59" fmla="*/ 225 h 1025"/>
                <a:gd name="T60" fmla="*/ 108 w 1105"/>
                <a:gd name="T61" fmla="*/ 48 h 1025"/>
                <a:gd name="T62" fmla="*/ 207 w 1105"/>
                <a:gd name="T63" fmla="*/ 65 h 1025"/>
                <a:gd name="T64" fmla="*/ 378 w 1105"/>
                <a:gd name="T65" fmla="*/ 72 h 1025"/>
                <a:gd name="T66" fmla="*/ 448 w 1105"/>
                <a:gd name="T67" fmla="*/ 72 h 1025"/>
                <a:gd name="T68" fmla="*/ 571 w 1105"/>
                <a:gd name="T69" fmla="*/ 5 h 1025"/>
                <a:gd name="T70" fmla="*/ 886 w 1105"/>
                <a:gd name="T71" fmla="*/ 241 h 1025"/>
                <a:gd name="T72" fmla="*/ 856 w 1105"/>
                <a:gd name="T73" fmla="*/ 345 h 1025"/>
                <a:gd name="T74" fmla="*/ 891 w 1105"/>
                <a:gd name="T75" fmla="*/ 351 h 1025"/>
                <a:gd name="T76" fmla="*/ 1021 w 1105"/>
                <a:gd name="T77" fmla="*/ 406 h 1025"/>
                <a:gd name="T78" fmla="*/ 1099 w 1105"/>
                <a:gd name="T79" fmla="*/ 435 h 1025"/>
                <a:gd name="T80" fmla="*/ 1100 w 1105"/>
                <a:gd name="T81" fmla="*/ 452 h 1025"/>
                <a:gd name="T82" fmla="*/ 1047 w 1105"/>
                <a:gd name="T83" fmla="*/ 514 h 1025"/>
                <a:gd name="T84" fmla="*/ 1035 w 1105"/>
                <a:gd name="T85" fmla="*/ 525 h 1025"/>
                <a:gd name="T86" fmla="*/ 1017 w 1105"/>
                <a:gd name="T87" fmla="*/ 529 h 1025"/>
                <a:gd name="T88" fmla="*/ 936 w 1105"/>
                <a:gd name="T89" fmla="*/ 535 h 1025"/>
                <a:gd name="T90" fmla="*/ 937 w 1105"/>
                <a:gd name="T91" fmla="*/ 537 h 1025"/>
                <a:gd name="T92" fmla="*/ 907 w 1105"/>
                <a:gd name="T93" fmla="*/ 599 h 1025"/>
                <a:gd name="T94" fmla="*/ 876 w 1105"/>
                <a:gd name="T95" fmla="*/ 661 h 1025"/>
                <a:gd name="T96" fmla="*/ 874 w 1105"/>
                <a:gd name="T97" fmla="*/ 669 h 1025"/>
                <a:gd name="T98" fmla="*/ 880 w 1105"/>
                <a:gd name="T99" fmla="*/ 739 h 1025"/>
                <a:gd name="T100" fmla="*/ 886 w 1105"/>
                <a:gd name="T101" fmla="*/ 810 h 1025"/>
                <a:gd name="T102" fmla="*/ 784 w 1105"/>
                <a:gd name="T103" fmla="*/ 969 h 1025"/>
                <a:gd name="T104" fmla="*/ 735 w 1105"/>
                <a:gd name="T105" fmla="*/ 1020 h 1025"/>
                <a:gd name="T106" fmla="*/ 639 w 1105"/>
                <a:gd name="T107" fmla="*/ 806 h 1025"/>
                <a:gd name="T108" fmla="*/ 354 w 1105"/>
                <a:gd name="T109" fmla="*/ 741 h 1025"/>
                <a:gd name="T110" fmla="*/ 245 w 1105"/>
                <a:gd name="T111" fmla="*/ 733 h 1025"/>
                <a:gd name="T112" fmla="*/ 331 w 1105"/>
                <a:gd name="T113" fmla="*/ 640 h 1025"/>
                <a:gd name="T114" fmla="*/ 171 w 1105"/>
                <a:gd name="T115" fmla="*/ 506 h 1025"/>
                <a:gd name="T116" fmla="*/ 4 w 1105"/>
                <a:gd name="T117" fmla="*/ 383 h 1025"/>
                <a:gd name="T118" fmla="*/ 102 w 1105"/>
                <a:gd name="T119" fmla="*/ 295 h 10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5"/>
                <a:gd name="T181" fmla="*/ 0 h 1025"/>
                <a:gd name="T182" fmla="*/ 1105 w 1105"/>
                <a:gd name="T183" fmla="*/ 1025 h 10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5" h="1025">
                  <a:moveTo>
                    <a:pt x="13" y="383"/>
                  </a:moveTo>
                  <a:lnTo>
                    <a:pt x="13" y="370"/>
                  </a:lnTo>
                  <a:lnTo>
                    <a:pt x="98" y="436"/>
                  </a:lnTo>
                  <a:lnTo>
                    <a:pt x="178" y="492"/>
                  </a:lnTo>
                  <a:lnTo>
                    <a:pt x="176" y="491"/>
                  </a:lnTo>
                  <a:lnTo>
                    <a:pt x="273" y="528"/>
                  </a:lnTo>
                  <a:cubicBezTo>
                    <a:pt x="275" y="529"/>
                    <a:pt x="276" y="530"/>
                    <a:pt x="277" y="531"/>
                  </a:cubicBezTo>
                  <a:lnTo>
                    <a:pt x="344" y="631"/>
                  </a:lnTo>
                  <a:cubicBezTo>
                    <a:pt x="346" y="634"/>
                    <a:pt x="346" y="638"/>
                    <a:pt x="343" y="641"/>
                  </a:cubicBezTo>
                  <a:lnTo>
                    <a:pt x="258" y="735"/>
                  </a:lnTo>
                  <a:lnTo>
                    <a:pt x="253" y="721"/>
                  </a:lnTo>
                  <a:lnTo>
                    <a:pt x="352" y="725"/>
                  </a:lnTo>
                  <a:lnTo>
                    <a:pt x="349" y="726"/>
                  </a:lnTo>
                  <a:lnTo>
                    <a:pt x="482" y="684"/>
                  </a:lnTo>
                  <a:cubicBezTo>
                    <a:pt x="484" y="683"/>
                    <a:pt x="487" y="683"/>
                    <a:pt x="489" y="685"/>
                  </a:cubicBezTo>
                  <a:lnTo>
                    <a:pt x="648" y="793"/>
                  </a:lnTo>
                  <a:cubicBezTo>
                    <a:pt x="649" y="794"/>
                    <a:pt x="650" y="795"/>
                    <a:pt x="651" y="796"/>
                  </a:cubicBezTo>
                  <a:lnTo>
                    <a:pt x="701" y="904"/>
                  </a:lnTo>
                  <a:lnTo>
                    <a:pt x="750" y="1013"/>
                  </a:lnTo>
                  <a:lnTo>
                    <a:pt x="736" y="1012"/>
                  </a:lnTo>
                  <a:lnTo>
                    <a:pt x="771" y="960"/>
                  </a:lnTo>
                  <a:lnTo>
                    <a:pt x="873" y="815"/>
                  </a:lnTo>
                  <a:lnTo>
                    <a:pt x="872" y="820"/>
                  </a:lnTo>
                  <a:lnTo>
                    <a:pt x="871" y="812"/>
                  </a:lnTo>
                  <a:lnTo>
                    <a:pt x="869" y="794"/>
                  </a:lnTo>
                  <a:lnTo>
                    <a:pt x="867" y="768"/>
                  </a:lnTo>
                  <a:lnTo>
                    <a:pt x="865" y="740"/>
                  </a:lnTo>
                  <a:lnTo>
                    <a:pt x="862" y="712"/>
                  </a:lnTo>
                  <a:lnTo>
                    <a:pt x="859" y="688"/>
                  </a:lnTo>
                  <a:lnTo>
                    <a:pt x="858" y="670"/>
                  </a:lnTo>
                  <a:lnTo>
                    <a:pt x="858" y="665"/>
                  </a:lnTo>
                  <a:cubicBezTo>
                    <a:pt x="857" y="663"/>
                    <a:pt x="858" y="661"/>
                    <a:pt x="858" y="660"/>
                  </a:cubicBezTo>
                  <a:lnTo>
                    <a:pt x="861" y="654"/>
                  </a:lnTo>
                  <a:lnTo>
                    <a:pt x="868" y="639"/>
                  </a:lnTo>
                  <a:lnTo>
                    <a:pt x="879" y="617"/>
                  </a:lnTo>
                  <a:lnTo>
                    <a:pt x="892" y="592"/>
                  </a:lnTo>
                  <a:lnTo>
                    <a:pt x="904" y="567"/>
                  </a:lnTo>
                  <a:lnTo>
                    <a:pt x="915" y="545"/>
                  </a:lnTo>
                  <a:lnTo>
                    <a:pt x="922" y="530"/>
                  </a:lnTo>
                  <a:lnTo>
                    <a:pt x="925" y="524"/>
                  </a:lnTo>
                  <a:cubicBezTo>
                    <a:pt x="927" y="521"/>
                    <a:pt x="929" y="519"/>
                    <a:pt x="932" y="519"/>
                  </a:cubicBezTo>
                  <a:lnTo>
                    <a:pt x="936" y="519"/>
                  </a:lnTo>
                  <a:lnTo>
                    <a:pt x="947" y="518"/>
                  </a:lnTo>
                  <a:lnTo>
                    <a:pt x="982" y="516"/>
                  </a:lnTo>
                  <a:lnTo>
                    <a:pt x="1016" y="513"/>
                  </a:lnTo>
                  <a:lnTo>
                    <a:pt x="1026" y="512"/>
                  </a:lnTo>
                  <a:lnTo>
                    <a:pt x="1024" y="512"/>
                  </a:lnTo>
                  <a:lnTo>
                    <a:pt x="1028" y="510"/>
                  </a:lnTo>
                  <a:lnTo>
                    <a:pt x="1030" y="509"/>
                  </a:lnTo>
                  <a:lnTo>
                    <a:pt x="1029" y="510"/>
                  </a:lnTo>
                  <a:lnTo>
                    <a:pt x="1036" y="503"/>
                  </a:lnTo>
                  <a:lnTo>
                    <a:pt x="1059" y="478"/>
                  </a:lnTo>
                  <a:lnTo>
                    <a:pt x="1080" y="452"/>
                  </a:lnTo>
                  <a:lnTo>
                    <a:pt x="1087" y="443"/>
                  </a:lnTo>
                  <a:lnTo>
                    <a:pt x="1090" y="438"/>
                  </a:lnTo>
                  <a:lnTo>
                    <a:pt x="1094" y="450"/>
                  </a:lnTo>
                  <a:lnTo>
                    <a:pt x="1083" y="447"/>
                  </a:lnTo>
                  <a:lnTo>
                    <a:pt x="1055" y="436"/>
                  </a:lnTo>
                  <a:lnTo>
                    <a:pt x="1016" y="421"/>
                  </a:lnTo>
                  <a:lnTo>
                    <a:pt x="969" y="402"/>
                  </a:lnTo>
                  <a:lnTo>
                    <a:pt x="923" y="383"/>
                  </a:lnTo>
                  <a:lnTo>
                    <a:pt x="884" y="366"/>
                  </a:lnTo>
                  <a:lnTo>
                    <a:pt x="857" y="355"/>
                  </a:lnTo>
                  <a:lnTo>
                    <a:pt x="845" y="350"/>
                  </a:lnTo>
                  <a:cubicBezTo>
                    <a:pt x="841" y="348"/>
                    <a:pt x="839" y="344"/>
                    <a:pt x="841" y="340"/>
                  </a:cubicBezTo>
                  <a:lnTo>
                    <a:pt x="877" y="246"/>
                  </a:lnTo>
                  <a:lnTo>
                    <a:pt x="883" y="256"/>
                  </a:lnTo>
                  <a:lnTo>
                    <a:pt x="651" y="199"/>
                  </a:lnTo>
                  <a:cubicBezTo>
                    <a:pt x="648" y="199"/>
                    <a:pt x="646" y="197"/>
                    <a:pt x="645" y="195"/>
                  </a:cubicBezTo>
                  <a:lnTo>
                    <a:pt x="556" y="12"/>
                  </a:lnTo>
                  <a:lnTo>
                    <a:pt x="568" y="15"/>
                  </a:lnTo>
                  <a:lnTo>
                    <a:pt x="457" y="85"/>
                  </a:lnTo>
                  <a:cubicBezTo>
                    <a:pt x="455" y="86"/>
                    <a:pt x="454" y="86"/>
                    <a:pt x="452" y="86"/>
                  </a:cubicBezTo>
                  <a:lnTo>
                    <a:pt x="373" y="86"/>
                  </a:lnTo>
                  <a:cubicBezTo>
                    <a:pt x="372" y="86"/>
                    <a:pt x="370" y="86"/>
                    <a:pt x="369" y="85"/>
                  </a:cubicBezTo>
                  <a:lnTo>
                    <a:pt x="270" y="15"/>
                  </a:lnTo>
                  <a:lnTo>
                    <a:pt x="280" y="14"/>
                  </a:lnTo>
                  <a:lnTo>
                    <a:pt x="218" y="76"/>
                  </a:lnTo>
                  <a:cubicBezTo>
                    <a:pt x="216" y="78"/>
                    <a:pt x="213" y="79"/>
                    <a:pt x="211" y="78"/>
                  </a:cubicBezTo>
                  <a:lnTo>
                    <a:pt x="114" y="58"/>
                  </a:lnTo>
                  <a:lnTo>
                    <a:pt x="123" y="53"/>
                  </a:lnTo>
                  <a:lnTo>
                    <a:pt x="96" y="134"/>
                  </a:lnTo>
                  <a:lnTo>
                    <a:pt x="56" y="224"/>
                  </a:lnTo>
                  <a:lnTo>
                    <a:pt x="55" y="216"/>
                  </a:lnTo>
                  <a:lnTo>
                    <a:pt x="113" y="297"/>
                  </a:lnTo>
                  <a:cubicBezTo>
                    <a:pt x="115" y="300"/>
                    <a:pt x="115" y="305"/>
                    <a:pt x="111" y="308"/>
                  </a:cubicBezTo>
                  <a:lnTo>
                    <a:pt x="13" y="383"/>
                  </a:lnTo>
                  <a:close/>
                  <a:moveTo>
                    <a:pt x="102" y="295"/>
                  </a:moveTo>
                  <a:lnTo>
                    <a:pt x="100" y="306"/>
                  </a:lnTo>
                  <a:lnTo>
                    <a:pt x="42" y="225"/>
                  </a:lnTo>
                  <a:cubicBezTo>
                    <a:pt x="40" y="223"/>
                    <a:pt x="40" y="220"/>
                    <a:pt x="41" y="217"/>
                  </a:cubicBezTo>
                  <a:lnTo>
                    <a:pt x="81" y="129"/>
                  </a:lnTo>
                  <a:lnTo>
                    <a:pt x="108" y="48"/>
                  </a:lnTo>
                  <a:cubicBezTo>
                    <a:pt x="109" y="44"/>
                    <a:pt x="113" y="42"/>
                    <a:pt x="117" y="43"/>
                  </a:cubicBezTo>
                  <a:lnTo>
                    <a:pt x="214" y="63"/>
                  </a:lnTo>
                  <a:lnTo>
                    <a:pt x="207" y="65"/>
                  </a:lnTo>
                  <a:lnTo>
                    <a:pt x="269" y="3"/>
                  </a:lnTo>
                  <a:cubicBezTo>
                    <a:pt x="272" y="0"/>
                    <a:pt x="276" y="0"/>
                    <a:pt x="279" y="2"/>
                  </a:cubicBezTo>
                  <a:lnTo>
                    <a:pt x="378" y="72"/>
                  </a:lnTo>
                  <a:lnTo>
                    <a:pt x="373" y="70"/>
                  </a:lnTo>
                  <a:lnTo>
                    <a:pt x="452" y="70"/>
                  </a:lnTo>
                  <a:lnTo>
                    <a:pt x="448" y="72"/>
                  </a:lnTo>
                  <a:lnTo>
                    <a:pt x="559" y="2"/>
                  </a:lnTo>
                  <a:cubicBezTo>
                    <a:pt x="561" y="0"/>
                    <a:pt x="563" y="0"/>
                    <a:pt x="566" y="1"/>
                  </a:cubicBezTo>
                  <a:cubicBezTo>
                    <a:pt x="568" y="1"/>
                    <a:pt x="570" y="3"/>
                    <a:pt x="571" y="5"/>
                  </a:cubicBezTo>
                  <a:lnTo>
                    <a:pt x="660" y="188"/>
                  </a:lnTo>
                  <a:lnTo>
                    <a:pt x="654" y="184"/>
                  </a:lnTo>
                  <a:lnTo>
                    <a:pt x="886" y="241"/>
                  </a:lnTo>
                  <a:cubicBezTo>
                    <a:pt x="889" y="241"/>
                    <a:pt x="890" y="243"/>
                    <a:pt x="892" y="245"/>
                  </a:cubicBezTo>
                  <a:cubicBezTo>
                    <a:pt x="893" y="247"/>
                    <a:pt x="893" y="249"/>
                    <a:pt x="892" y="251"/>
                  </a:cubicBezTo>
                  <a:lnTo>
                    <a:pt x="856" y="345"/>
                  </a:lnTo>
                  <a:lnTo>
                    <a:pt x="852" y="335"/>
                  </a:lnTo>
                  <a:lnTo>
                    <a:pt x="862" y="340"/>
                  </a:lnTo>
                  <a:lnTo>
                    <a:pt x="891" y="351"/>
                  </a:lnTo>
                  <a:lnTo>
                    <a:pt x="930" y="368"/>
                  </a:lnTo>
                  <a:lnTo>
                    <a:pt x="976" y="387"/>
                  </a:lnTo>
                  <a:lnTo>
                    <a:pt x="1021" y="406"/>
                  </a:lnTo>
                  <a:lnTo>
                    <a:pt x="1060" y="421"/>
                  </a:lnTo>
                  <a:lnTo>
                    <a:pt x="1088" y="432"/>
                  </a:lnTo>
                  <a:lnTo>
                    <a:pt x="1099" y="435"/>
                  </a:lnTo>
                  <a:cubicBezTo>
                    <a:pt x="1101" y="435"/>
                    <a:pt x="1103" y="437"/>
                    <a:pt x="1104" y="439"/>
                  </a:cubicBezTo>
                  <a:cubicBezTo>
                    <a:pt x="1105" y="442"/>
                    <a:pt x="1105" y="444"/>
                    <a:pt x="1103" y="447"/>
                  </a:cubicBezTo>
                  <a:lnTo>
                    <a:pt x="1100" y="452"/>
                  </a:lnTo>
                  <a:lnTo>
                    <a:pt x="1093" y="463"/>
                  </a:lnTo>
                  <a:lnTo>
                    <a:pt x="1070" y="489"/>
                  </a:lnTo>
                  <a:lnTo>
                    <a:pt x="1047" y="514"/>
                  </a:lnTo>
                  <a:lnTo>
                    <a:pt x="1040" y="521"/>
                  </a:lnTo>
                  <a:cubicBezTo>
                    <a:pt x="1040" y="522"/>
                    <a:pt x="1039" y="522"/>
                    <a:pt x="1039" y="522"/>
                  </a:cubicBezTo>
                  <a:lnTo>
                    <a:pt x="1035" y="525"/>
                  </a:lnTo>
                  <a:lnTo>
                    <a:pt x="1031" y="527"/>
                  </a:lnTo>
                  <a:cubicBezTo>
                    <a:pt x="1030" y="527"/>
                    <a:pt x="1030" y="527"/>
                    <a:pt x="1029" y="527"/>
                  </a:cubicBezTo>
                  <a:lnTo>
                    <a:pt x="1017" y="529"/>
                  </a:lnTo>
                  <a:lnTo>
                    <a:pt x="983" y="532"/>
                  </a:lnTo>
                  <a:lnTo>
                    <a:pt x="948" y="534"/>
                  </a:lnTo>
                  <a:lnTo>
                    <a:pt x="936" y="535"/>
                  </a:lnTo>
                  <a:lnTo>
                    <a:pt x="932" y="535"/>
                  </a:lnTo>
                  <a:lnTo>
                    <a:pt x="940" y="531"/>
                  </a:lnTo>
                  <a:lnTo>
                    <a:pt x="937" y="537"/>
                  </a:lnTo>
                  <a:lnTo>
                    <a:pt x="930" y="552"/>
                  </a:lnTo>
                  <a:lnTo>
                    <a:pt x="919" y="574"/>
                  </a:lnTo>
                  <a:lnTo>
                    <a:pt x="907" y="599"/>
                  </a:lnTo>
                  <a:lnTo>
                    <a:pt x="894" y="624"/>
                  </a:lnTo>
                  <a:lnTo>
                    <a:pt x="883" y="646"/>
                  </a:lnTo>
                  <a:lnTo>
                    <a:pt x="876" y="661"/>
                  </a:lnTo>
                  <a:lnTo>
                    <a:pt x="873" y="667"/>
                  </a:lnTo>
                  <a:lnTo>
                    <a:pt x="873" y="662"/>
                  </a:lnTo>
                  <a:lnTo>
                    <a:pt x="874" y="669"/>
                  </a:lnTo>
                  <a:lnTo>
                    <a:pt x="875" y="687"/>
                  </a:lnTo>
                  <a:lnTo>
                    <a:pt x="877" y="711"/>
                  </a:lnTo>
                  <a:lnTo>
                    <a:pt x="880" y="739"/>
                  </a:lnTo>
                  <a:lnTo>
                    <a:pt x="883" y="767"/>
                  </a:lnTo>
                  <a:lnTo>
                    <a:pt x="885" y="793"/>
                  </a:lnTo>
                  <a:lnTo>
                    <a:pt x="886" y="810"/>
                  </a:lnTo>
                  <a:lnTo>
                    <a:pt x="887" y="818"/>
                  </a:lnTo>
                  <a:cubicBezTo>
                    <a:pt x="888" y="820"/>
                    <a:pt x="887" y="822"/>
                    <a:pt x="886" y="824"/>
                  </a:cubicBezTo>
                  <a:lnTo>
                    <a:pt x="784" y="969"/>
                  </a:lnTo>
                  <a:lnTo>
                    <a:pt x="749" y="1021"/>
                  </a:lnTo>
                  <a:cubicBezTo>
                    <a:pt x="747" y="1023"/>
                    <a:pt x="745" y="1025"/>
                    <a:pt x="742" y="1024"/>
                  </a:cubicBezTo>
                  <a:cubicBezTo>
                    <a:pt x="739" y="1024"/>
                    <a:pt x="736" y="1022"/>
                    <a:pt x="735" y="1020"/>
                  </a:cubicBezTo>
                  <a:lnTo>
                    <a:pt x="686" y="911"/>
                  </a:lnTo>
                  <a:lnTo>
                    <a:pt x="636" y="803"/>
                  </a:lnTo>
                  <a:lnTo>
                    <a:pt x="639" y="806"/>
                  </a:lnTo>
                  <a:lnTo>
                    <a:pt x="480" y="698"/>
                  </a:lnTo>
                  <a:lnTo>
                    <a:pt x="487" y="699"/>
                  </a:lnTo>
                  <a:lnTo>
                    <a:pt x="354" y="741"/>
                  </a:lnTo>
                  <a:cubicBezTo>
                    <a:pt x="353" y="741"/>
                    <a:pt x="352" y="742"/>
                    <a:pt x="351" y="741"/>
                  </a:cubicBezTo>
                  <a:lnTo>
                    <a:pt x="252" y="737"/>
                  </a:lnTo>
                  <a:cubicBezTo>
                    <a:pt x="249" y="737"/>
                    <a:pt x="246" y="735"/>
                    <a:pt x="245" y="733"/>
                  </a:cubicBezTo>
                  <a:cubicBezTo>
                    <a:pt x="244" y="730"/>
                    <a:pt x="244" y="726"/>
                    <a:pt x="247" y="724"/>
                  </a:cubicBezTo>
                  <a:lnTo>
                    <a:pt x="332" y="630"/>
                  </a:lnTo>
                  <a:lnTo>
                    <a:pt x="331" y="640"/>
                  </a:lnTo>
                  <a:lnTo>
                    <a:pt x="264" y="540"/>
                  </a:lnTo>
                  <a:lnTo>
                    <a:pt x="268" y="543"/>
                  </a:lnTo>
                  <a:lnTo>
                    <a:pt x="171" y="506"/>
                  </a:lnTo>
                  <a:cubicBezTo>
                    <a:pt x="170" y="506"/>
                    <a:pt x="169" y="505"/>
                    <a:pt x="169" y="505"/>
                  </a:cubicBezTo>
                  <a:lnTo>
                    <a:pt x="89" y="449"/>
                  </a:lnTo>
                  <a:lnTo>
                    <a:pt x="4" y="383"/>
                  </a:lnTo>
                  <a:cubicBezTo>
                    <a:pt x="2" y="381"/>
                    <a:pt x="0" y="379"/>
                    <a:pt x="0" y="376"/>
                  </a:cubicBezTo>
                  <a:cubicBezTo>
                    <a:pt x="0" y="374"/>
                    <a:pt x="2" y="372"/>
                    <a:pt x="4" y="370"/>
                  </a:cubicBezTo>
                  <a:lnTo>
                    <a:pt x="102" y="29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Freeform 63"/>
            <p:cNvSpPr>
              <a:spLocks/>
            </p:cNvSpPr>
            <p:nvPr/>
          </p:nvSpPr>
          <p:spPr bwMode="auto">
            <a:xfrm>
              <a:off x="4394201" y="2028825"/>
              <a:ext cx="1541463" cy="1268412"/>
            </a:xfrm>
            <a:custGeom>
              <a:avLst/>
              <a:gdLst>
                <a:gd name="T0" fmla="*/ 72 w 2384"/>
                <a:gd name="T1" fmla="*/ 295 h 2368"/>
                <a:gd name="T2" fmla="*/ 36 w 2384"/>
                <a:gd name="T3" fmla="*/ 512 h 2368"/>
                <a:gd name="T4" fmla="*/ 81 w 2384"/>
                <a:gd name="T5" fmla="*/ 662 h 2368"/>
                <a:gd name="T6" fmla="*/ 148 w 2384"/>
                <a:gd name="T7" fmla="*/ 671 h 2368"/>
                <a:gd name="T8" fmla="*/ 206 w 2384"/>
                <a:gd name="T9" fmla="*/ 877 h 2368"/>
                <a:gd name="T10" fmla="*/ 179 w 2384"/>
                <a:gd name="T11" fmla="*/ 1074 h 2368"/>
                <a:gd name="T12" fmla="*/ 192 w 2384"/>
                <a:gd name="T13" fmla="*/ 1186 h 2368"/>
                <a:gd name="T14" fmla="*/ 143 w 2384"/>
                <a:gd name="T15" fmla="*/ 1281 h 2368"/>
                <a:gd name="T16" fmla="*/ 237 w 2384"/>
                <a:gd name="T17" fmla="*/ 1276 h 2368"/>
                <a:gd name="T18" fmla="*/ 419 w 2384"/>
                <a:gd name="T19" fmla="*/ 1252 h 2368"/>
                <a:gd name="T20" fmla="*/ 686 w 2384"/>
                <a:gd name="T21" fmla="*/ 1403 h 2368"/>
                <a:gd name="T22" fmla="*/ 652 w 2384"/>
                <a:gd name="T23" fmla="*/ 1642 h 2368"/>
                <a:gd name="T24" fmla="*/ 548 w 2384"/>
                <a:gd name="T25" fmla="*/ 1717 h 2368"/>
                <a:gd name="T26" fmla="*/ 437 w 2384"/>
                <a:gd name="T27" fmla="*/ 1909 h 2368"/>
                <a:gd name="T28" fmla="*/ 419 w 2384"/>
                <a:gd name="T29" fmla="*/ 2196 h 2368"/>
                <a:gd name="T30" fmla="*/ 584 w 2384"/>
                <a:gd name="T31" fmla="*/ 2214 h 2368"/>
                <a:gd name="T32" fmla="*/ 575 w 2384"/>
                <a:gd name="T33" fmla="*/ 2064 h 2368"/>
                <a:gd name="T34" fmla="*/ 616 w 2384"/>
                <a:gd name="T35" fmla="*/ 1788 h 2368"/>
                <a:gd name="T36" fmla="*/ 722 w 2384"/>
                <a:gd name="T37" fmla="*/ 1928 h 2368"/>
                <a:gd name="T38" fmla="*/ 812 w 2384"/>
                <a:gd name="T39" fmla="*/ 1895 h 2368"/>
                <a:gd name="T40" fmla="*/ 919 w 2384"/>
                <a:gd name="T41" fmla="*/ 1849 h 2368"/>
                <a:gd name="T42" fmla="*/ 1079 w 2384"/>
                <a:gd name="T43" fmla="*/ 1952 h 2368"/>
                <a:gd name="T44" fmla="*/ 1204 w 2384"/>
                <a:gd name="T45" fmla="*/ 1989 h 2368"/>
                <a:gd name="T46" fmla="*/ 1315 w 2384"/>
                <a:gd name="T47" fmla="*/ 1928 h 2368"/>
                <a:gd name="T48" fmla="*/ 1454 w 2384"/>
                <a:gd name="T49" fmla="*/ 1952 h 2368"/>
                <a:gd name="T50" fmla="*/ 1565 w 2384"/>
                <a:gd name="T51" fmla="*/ 1965 h 2368"/>
                <a:gd name="T52" fmla="*/ 1681 w 2384"/>
                <a:gd name="T53" fmla="*/ 2097 h 2368"/>
                <a:gd name="T54" fmla="*/ 1815 w 2384"/>
                <a:gd name="T55" fmla="*/ 2252 h 2368"/>
                <a:gd name="T56" fmla="*/ 1943 w 2384"/>
                <a:gd name="T57" fmla="*/ 2345 h 2368"/>
                <a:gd name="T58" fmla="*/ 2006 w 2384"/>
                <a:gd name="T59" fmla="*/ 2125 h 2368"/>
                <a:gd name="T60" fmla="*/ 1997 w 2384"/>
                <a:gd name="T61" fmla="*/ 1993 h 2368"/>
                <a:gd name="T62" fmla="*/ 1962 w 2384"/>
                <a:gd name="T63" fmla="*/ 1905 h 2368"/>
                <a:gd name="T64" fmla="*/ 2171 w 2384"/>
                <a:gd name="T65" fmla="*/ 1783 h 2368"/>
                <a:gd name="T66" fmla="*/ 2292 w 2384"/>
                <a:gd name="T67" fmla="*/ 1703 h 2368"/>
                <a:gd name="T68" fmla="*/ 2246 w 2384"/>
                <a:gd name="T69" fmla="*/ 1581 h 2368"/>
                <a:gd name="T70" fmla="*/ 2171 w 2384"/>
                <a:gd name="T71" fmla="*/ 1534 h 2368"/>
                <a:gd name="T72" fmla="*/ 2171 w 2384"/>
                <a:gd name="T73" fmla="*/ 1431 h 2368"/>
                <a:gd name="T74" fmla="*/ 2292 w 2384"/>
                <a:gd name="T75" fmla="*/ 1351 h 2368"/>
                <a:gd name="T76" fmla="*/ 2171 w 2384"/>
                <a:gd name="T77" fmla="*/ 1130 h 2368"/>
                <a:gd name="T78" fmla="*/ 1962 w 2384"/>
                <a:gd name="T79" fmla="*/ 1163 h 2368"/>
                <a:gd name="T80" fmla="*/ 1779 w 2384"/>
                <a:gd name="T81" fmla="*/ 999 h 2368"/>
                <a:gd name="T82" fmla="*/ 1159 w 2384"/>
                <a:gd name="T83" fmla="*/ 638 h 2368"/>
                <a:gd name="T84" fmla="*/ 991 w 2384"/>
                <a:gd name="T85" fmla="*/ 581 h 2368"/>
                <a:gd name="T86" fmla="*/ 851 w 2384"/>
                <a:gd name="T87" fmla="*/ 422 h 2368"/>
                <a:gd name="T88" fmla="*/ 558 w 2384"/>
                <a:gd name="T89" fmla="*/ 356 h 2368"/>
                <a:gd name="T90" fmla="*/ 545 w 2384"/>
                <a:gd name="T91" fmla="*/ 259 h 2368"/>
                <a:gd name="T92" fmla="*/ 379 w 2384"/>
                <a:gd name="T93" fmla="*/ 122 h 2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84"/>
                <a:gd name="T142" fmla="*/ 0 h 2368"/>
                <a:gd name="T143" fmla="*/ 2384 w 2384"/>
                <a:gd name="T144" fmla="*/ 2368 h 2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84" h="2368">
                  <a:moveTo>
                    <a:pt x="214" y="0"/>
                  </a:moveTo>
                  <a:lnTo>
                    <a:pt x="72" y="295"/>
                  </a:lnTo>
                  <a:lnTo>
                    <a:pt x="103" y="507"/>
                  </a:lnTo>
                  <a:lnTo>
                    <a:pt x="36" y="512"/>
                  </a:lnTo>
                  <a:lnTo>
                    <a:pt x="0" y="680"/>
                  </a:lnTo>
                  <a:lnTo>
                    <a:pt x="81" y="662"/>
                  </a:lnTo>
                  <a:lnTo>
                    <a:pt x="117" y="713"/>
                  </a:lnTo>
                  <a:lnTo>
                    <a:pt x="148" y="671"/>
                  </a:lnTo>
                  <a:lnTo>
                    <a:pt x="206" y="704"/>
                  </a:lnTo>
                  <a:cubicBezTo>
                    <a:pt x="211" y="704"/>
                    <a:pt x="206" y="877"/>
                    <a:pt x="206" y="877"/>
                  </a:cubicBezTo>
                  <a:cubicBezTo>
                    <a:pt x="206" y="877"/>
                    <a:pt x="126" y="933"/>
                    <a:pt x="129" y="933"/>
                  </a:cubicBezTo>
                  <a:cubicBezTo>
                    <a:pt x="126" y="933"/>
                    <a:pt x="179" y="1079"/>
                    <a:pt x="179" y="1074"/>
                  </a:cubicBezTo>
                  <a:cubicBezTo>
                    <a:pt x="179" y="1079"/>
                    <a:pt x="245" y="1145"/>
                    <a:pt x="245" y="1140"/>
                  </a:cubicBezTo>
                  <a:cubicBezTo>
                    <a:pt x="245" y="1145"/>
                    <a:pt x="192" y="1191"/>
                    <a:pt x="192" y="1186"/>
                  </a:cubicBezTo>
                  <a:cubicBezTo>
                    <a:pt x="192" y="1191"/>
                    <a:pt x="237" y="1219"/>
                    <a:pt x="237" y="1216"/>
                  </a:cubicBezTo>
                  <a:cubicBezTo>
                    <a:pt x="237" y="1219"/>
                    <a:pt x="143" y="1285"/>
                    <a:pt x="143" y="1281"/>
                  </a:cubicBezTo>
                  <a:cubicBezTo>
                    <a:pt x="143" y="1285"/>
                    <a:pt x="165" y="1351"/>
                    <a:pt x="165" y="1351"/>
                  </a:cubicBezTo>
                  <a:cubicBezTo>
                    <a:pt x="165" y="1351"/>
                    <a:pt x="237" y="1281"/>
                    <a:pt x="237" y="1276"/>
                  </a:cubicBezTo>
                  <a:cubicBezTo>
                    <a:pt x="237" y="1281"/>
                    <a:pt x="375" y="1281"/>
                    <a:pt x="375" y="1276"/>
                  </a:cubicBezTo>
                  <a:cubicBezTo>
                    <a:pt x="375" y="1281"/>
                    <a:pt x="419" y="1252"/>
                    <a:pt x="419" y="1252"/>
                  </a:cubicBezTo>
                  <a:cubicBezTo>
                    <a:pt x="419" y="1252"/>
                    <a:pt x="437" y="1332"/>
                    <a:pt x="437" y="1332"/>
                  </a:cubicBezTo>
                  <a:cubicBezTo>
                    <a:pt x="437" y="1332"/>
                    <a:pt x="686" y="1403"/>
                    <a:pt x="686" y="1403"/>
                  </a:cubicBezTo>
                  <a:cubicBezTo>
                    <a:pt x="686" y="1403"/>
                    <a:pt x="638" y="1505"/>
                    <a:pt x="638" y="1505"/>
                  </a:cubicBezTo>
                  <a:cubicBezTo>
                    <a:pt x="638" y="1505"/>
                    <a:pt x="652" y="1642"/>
                    <a:pt x="652" y="1642"/>
                  </a:cubicBezTo>
                  <a:cubicBezTo>
                    <a:pt x="652" y="1642"/>
                    <a:pt x="580" y="1647"/>
                    <a:pt x="580" y="1647"/>
                  </a:cubicBezTo>
                  <a:cubicBezTo>
                    <a:pt x="580" y="1647"/>
                    <a:pt x="548" y="1717"/>
                    <a:pt x="548" y="1717"/>
                  </a:cubicBezTo>
                  <a:cubicBezTo>
                    <a:pt x="548" y="1717"/>
                    <a:pt x="460" y="1768"/>
                    <a:pt x="460" y="1768"/>
                  </a:cubicBezTo>
                  <a:cubicBezTo>
                    <a:pt x="460" y="1768"/>
                    <a:pt x="437" y="1909"/>
                    <a:pt x="437" y="1909"/>
                  </a:cubicBezTo>
                  <a:cubicBezTo>
                    <a:pt x="437" y="1909"/>
                    <a:pt x="366" y="1989"/>
                    <a:pt x="366" y="1985"/>
                  </a:cubicBezTo>
                  <a:cubicBezTo>
                    <a:pt x="366" y="1989"/>
                    <a:pt x="419" y="2196"/>
                    <a:pt x="419" y="2196"/>
                  </a:cubicBezTo>
                  <a:cubicBezTo>
                    <a:pt x="419" y="2196"/>
                    <a:pt x="482" y="2148"/>
                    <a:pt x="482" y="2148"/>
                  </a:cubicBezTo>
                  <a:cubicBezTo>
                    <a:pt x="482" y="2148"/>
                    <a:pt x="584" y="2219"/>
                    <a:pt x="584" y="2214"/>
                  </a:cubicBezTo>
                  <a:cubicBezTo>
                    <a:pt x="584" y="2219"/>
                    <a:pt x="633" y="2102"/>
                    <a:pt x="633" y="2102"/>
                  </a:cubicBezTo>
                  <a:cubicBezTo>
                    <a:pt x="633" y="2102"/>
                    <a:pt x="575" y="2069"/>
                    <a:pt x="575" y="2064"/>
                  </a:cubicBezTo>
                  <a:cubicBezTo>
                    <a:pt x="575" y="2069"/>
                    <a:pt x="522" y="1834"/>
                    <a:pt x="522" y="1834"/>
                  </a:cubicBezTo>
                  <a:cubicBezTo>
                    <a:pt x="522" y="1834"/>
                    <a:pt x="616" y="1788"/>
                    <a:pt x="616" y="1788"/>
                  </a:cubicBezTo>
                  <a:cubicBezTo>
                    <a:pt x="616" y="1788"/>
                    <a:pt x="647" y="1890"/>
                    <a:pt x="647" y="1886"/>
                  </a:cubicBezTo>
                  <a:cubicBezTo>
                    <a:pt x="647" y="1890"/>
                    <a:pt x="722" y="1933"/>
                    <a:pt x="722" y="1928"/>
                  </a:cubicBezTo>
                  <a:cubicBezTo>
                    <a:pt x="722" y="1933"/>
                    <a:pt x="736" y="1844"/>
                    <a:pt x="736" y="1839"/>
                  </a:cubicBezTo>
                  <a:cubicBezTo>
                    <a:pt x="736" y="1844"/>
                    <a:pt x="812" y="1900"/>
                    <a:pt x="812" y="1895"/>
                  </a:cubicBezTo>
                  <a:cubicBezTo>
                    <a:pt x="812" y="1900"/>
                    <a:pt x="936" y="1933"/>
                    <a:pt x="936" y="1928"/>
                  </a:cubicBezTo>
                  <a:cubicBezTo>
                    <a:pt x="936" y="1933"/>
                    <a:pt x="919" y="1853"/>
                    <a:pt x="919" y="1849"/>
                  </a:cubicBezTo>
                  <a:cubicBezTo>
                    <a:pt x="919" y="1853"/>
                    <a:pt x="1017" y="1796"/>
                    <a:pt x="1017" y="1793"/>
                  </a:cubicBezTo>
                  <a:cubicBezTo>
                    <a:pt x="1017" y="1796"/>
                    <a:pt x="1079" y="1956"/>
                    <a:pt x="1079" y="1952"/>
                  </a:cubicBezTo>
                  <a:cubicBezTo>
                    <a:pt x="1079" y="1956"/>
                    <a:pt x="1244" y="1890"/>
                    <a:pt x="1244" y="1886"/>
                  </a:cubicBezTo>
                  <a:cubicBezTo>
                    <a:pt x="1244" y="1890"/>
                    <a:pt x="1204" y="1993"/>
                    <a:pt x="1204" y="1989"/>
                  </a:cubicBezTo>
                  <a:cubicBezTo>
                    <a:pt x="1204" y="1993"/>
                    <a:pt x="1315" y="2008"/>
                    <a:pt x="1315" y="2008"/>
                  </a:cubicBezTo>
                  <a:cubicBezTo>
                    <a:pt x="1315" y="2008"/>
                    <a:pt x="1315" y="1933"/>
                    <a:pt x="1315" y="1928"/>
                  </a:cubicBezTo>
                  <a:cubicBezTo>
                    <a:pt x="1315" y="1933"/>
                    <a:pt x="1444" y="1881"/>
                    <a:pt x="1444" y="1877"/>
                  </a:cubicBezTo>
                  <a:cubicBezTo>
                    <a:pt x="1444" y="1881"/>
                    <a:pt x="1454" y="1956"/>
                    <a:pt x="1454" y="1952"/>
                  </a:cubicBezTo>
                  <a:cubicBezTo>
                    <a:pt x="1454" y="1956"/>
                    <a:pt x="1502" y="1947"/>
                    <a:pt x="1502" y="1942"/>
                  </a:cubicBezTo>
                  <a:cubicBezTo>
                    <a:pt x="1502" y="1947"/>
                    <a:pt x="1565" y="1965"/>
                    <a:pt x="1565" y="1965"/>
                  </a:cubicBezTo>
                  <a:cubicBezTo>
                    <a:pt x="1565" y="1965"/>
                    <a:pt x="1565" y="2036"/>
                    <a:pt x="1565" y="2031"/>
                  </a:cubicBezTo>
                  <a:cubicBezTo>
                    <a:pt x="1565" y="2036"/>
                    <a:pt x="1681" y="2097"/>
                    <a:pt x="1681" y="2097"/>
                  </a:cubicBezTo>
                  <a:cubicBezTo>
                    <a:pt x="1681" y="2097"/>
                    <a:pt x="1805" y="2082"/>
                    <a:pt x="1805" y="2079"/>
                  </a:cubicBezTo>
                  <a:cubicBezTo>
                    <a:pt x="1805" y="2082"/>
                    <a:pt x="1815" y="2252"/>
                    <a:pt x="1815" y="2252"/>
                  </a:cubicBezTo>
                  <a:cubicBezTo>
                    <a:pt x="1815" y="2252"/>
                    <a:pt x="1859" y="2368"/>
                    <a:pt x="1859" y="2368"/>
                  </a:cubicBezTo>
                  <a:cubicBezTo>
                    <a:pt x="1859" y="2368"/>
                    <a:pt x="1943" y="2345"/>
                    <a:pt x="1943" y="2345"/>
                  </a:cubicBezTo>
                  <a:cubicBezTo>
                    <a:pt x="1943" y="2345"/>
                    <a:pt x="1984" y="2266"/>
                    <a:pt x="1984" y="2266"/>
                  </a:cubicBezTo>
                  <a:cubicBezTo>
                    <a:pt x="1984" y="2266"/>
                    <a:pt x="2006" y="2125"/>
                    <a:pt x="2006" y="2125"/>
                  </a:cubicBezTo>
                  <a:cubicBezTo>
                    <a:pt x="2006" y="2125"/>
                    <a:pt x="2064" y="2074"/>
                    <a:pt x="2064" y="2074"/>
                  </a:cubicBezTo>
                  <a:cubicBezTo>
                    <a:pt x="2064" y="2074"/>
                    <a:pt x="1997" y="1993"/>
                    <a:pt x="1997" y="1993"/>
                  </a:cubicBezTo>
                  <a:cubicBezTo>
                    <a:pt x="1997" y="1993"/>
                    <a:pt x="2006" y="1933"/>
                    <a:pt x="2006" y="1933"/>
                  </a:cubicBezTo>
                  <a:cubicBezTo>
                    <a:pt x="2006" y="1933"/>
                    <a:pt x="1962" y="1905"/>
                    <a:pt x="1962" y="1905"/>
                  </a:cubicBezTo>
                  <a:cubicBezTo>
                    <a:pt x="1962" y="1905"/>
                    <a:pt x="2086" y="1793"/>
                    <a:pt x="2086" y="1793"/>
                  </a:cubicBezTo>
                  <a:cubicBezTo>
                    <a:pt x="2086" y="1793"/>
                    <a:pt x="2171" y="1783"/>
                    <a:pt x="2171" y="1783"/>
                  </a:cubicBezTo>
                  <a:cubicBezTo>
                    <a:pt x="2171" y="1783"/>
                    <a:pt x="2180" y="1707"/>
                    <a:pt x="2180" y="1703"/>
                  </a:cubicBezTo>
                  <a:cubicBezTo>
                    <a:pt x="2180" y="1707"/>
                    <a:pt x="2292" y="1707"/>
                    <a:pt x="2292" y="1703"/>
                  </a:cubicBezTo>
                  <a:cubicBezTo>
                    <a:pt x="2292" y="1707"/>
                    <a:pt x="2384" y="1694"/>
                    <a:pt x="2384" y="1694"/>
                  </a:cubicBezTo>
                  <a:lnTo>
                    <a:pt x="2246" y="1581"/>
                  </a:lnTo>
                  <a:cubicBezTo>
                    <a:pt x="2246" y="1586"/>
                    <a:pt x="2180" y="1595"/>
                    <a:pt x="2180" y="1590"/>
                  </a:cubicBezTo>
                  <a:cubicBezTo>
                    <a:pt x="2180" y="1595"/>
                    <a:pt x="2171" y="1534"/>
                    <a:pt x="2171" y="1534"/>
                  </a:cubicBezTo>
                  <a:cubicBezTo>
                    <a:pt x="2171" y="1534"/>
                    <a:pt x="2256" y="1474"/>
                    <a:pt x="2256" y="1474"/>
                  </a:cubicBezTo>
                  <a:cubicBezTo>
                    <a:pt x="2256" y="1474"/>
                    <a:pt x="2171" y="1436"/>
                    <a:pt x="2171" y="1431"/>
                  </a:cubicBezTo>
                  <a:cubicBezTo>
                    <a:pt x="2171" y="1436"/>
                    <a:pt x="2180" y="1375"/>
                    <a:pt x="2180" y="1375"/>
                  </a:cubicBezTo>
                  <a:cubicBezTo>
                    <a:pt x="2180" y="1375"/>
                    <a:pt x="2292" y="1356"/>
                    <a:pt x="2292" y="1351"/>
                  </a:cubicBezTo>
                  <a:cubicBezTo>
                    <a:pt x="2292" y="1356"/>
                    <a:pt x="2256" y="1272"/>
                    <a:pt x="2256" y="1272"/>
                  </a:cubicBezTo>
                  <a:lnTo>
                    <a:pt x="2171" y="1130"/>
                  </a:lnTo>
                  <a:cubicBezTo>
                    <a:pt x="2171" y="1135"/>
                    <a:pt x="2046" y="1060"/>
                    <a:pt x="2046" y="1060"/>
                  </a:cubicBezTo>
                  <a:cubicBezTo>
                    <a:pt x="2046" y="1060"/>
                    <a:pt x="1962" y="1168"/>
                    <a:pt x="1962" y="1163"/>
                  </a:cubicBezTo>
                  <a:cubicBezTo>
                    <a:pt x="1962" y="1168"/>
                    <a:pt x="1796" y="1093"/>
                    <a:pt x="1796" y="1093"/>
                  </a:cubicBezTo>
                  <a:cubicBezTo>
                    <a:pt x="1796" y="1093"/>
                    <a:pt x="1779" y="1004"/>
                    <a:pt x="1779" y="999"/>
                  </a:cubicBezTo>
                  <a:cubicBezTo>
                    <a:pt x="1779" y="1004"/>
                    <a:pt x="1681" y="999"/>
                    <a:pt x="1681" y="999"/>
                  </a:cubicBezTo>
                  <a:lnTo>
                    <a:pt x="1159" y="638"/>
                  </a:lnTo>
                  <a:lnTo>
                    <a:pt x="1102" y="694"/>
                  </a:lnTo>
                  <a:lnTo>
                    <a:pt x="991" y="581"/>
                  </a:lnTo>
                  <a:lnTo>
                    <a:pt x="950" y="638"/>
                  </a:lnTo>
                  <a:lnTo>
                    <a:pt x="851" y="422"/>
                  </a:lnTo>
                  <a:lnTo>
                    <a:pt x="691" y="315"/>
                  </a:lnTo>
                  <a:lnTo>
                    <a:pt x="558" y="356"/>
                  </a:lnTo>
                  <a:lnTo>
                    <a:pt x="460" y="352"/>
                  </a:lnTo>
                  <a:lnTo>
                    <a:pt x="545" y="259"/>
                  </a:lnTo>
                  <a:lnTo>
                    <a:pt x="478" y="160"/>
                  </a:lnTo>
                  <a:lnTo>
                    <a:pt x="379" y="12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Freeform 64"/>
            <p:cNvSpPr>
              <a:spLocks noEditPoints="1"/>
            </p:cNvSpPr>
            <p:nvPr/>
          </p:nvSpPr>
          <p:spPr bwMode="auto">
            <a:xfrm>
              <a:off x="4389438" y="2024062"/>
              <a:ext cx="1552575" cy="1277937"/>
            </a:xfrm>
            <a:custGeom>
              <a:avLst/>
              <a:gdLst>
                <a:gd name="T0" fmla="*/ 223 w 2401"/>
                <a:gd name="T1" fmla="*/ 718 h 2385"/>
                <a:gd name="T2" fmla="*/ 169 w 2401"/>
                <a:gd name="T3" fmla="*/ 1011 h 2385"/>
                <a:gd name="T4" fmla="*/ 206 w 2401"/>
                <a:gd name="T5" fmla="*/ 1189 h 2385"/>
                <a:gd name="T6" fmla="*/ 181 w 2401"/>
                <a:gd name="T7" fmla="*/ 1357 h 2385"/>
                <a:gd name="T8" fmla="*/ 388 w 2401"/>
                <a:gd name="T9" fmla="*/ 1275 h 2385"/>
                <a:gd name="T10" fmla="*/ 686 w 2401"/>
                <a:gd name="T11" fmla="*/ 1401 h 2385"/>
                <a:gd name="T12" fmla="*/ 660 w 2401"/>
                <a:gd name="T13" fmla="*/ 1658 h 2385"/>
                <a:gd name="T14" fmla="*/ 486 w 2401"/>
                <a:gd name="T15" fmla="*/ 1775 h 2385"/>
                <a:gd name="T16" fmla="*/ 382 w 2401"/>
                <a:gd name="T17" fmla="*/ 1992 h 2385"/>
                <a:gd name="T18" fmla="*/ 590 w 2401"/>
                <a:gd name="T19" fmla="*/ 2214 h 2385"/>
                <a:gd name="T20" fmla="*/ 540 w 2401"/>
                <a:gd name="T21" fmla="*/ 1918 h 2385"/>
                <a:gd name="T22" fmla="*/ 664 w 2401"/>
                <a:gd name="T23" fmla="*/ 1892 h 2385"/>
                <a:gd name="T24" fmla="*/ 762 w 2401"/>
                <a:gd name="T25" fmla="*/ 1853 h 2385"/>
                <a:gd name="T26" fmla="*/ 923 w 2401"/>
                <a:gd name="T27" fmla="*/ 1874 h 2385"/>
                <a:gd name="T28" fmla="*/ 1095 w 2401"/>
                <a:gd name="T29" fmla="*/ 1957 h 2385"/>
                <a:gd name="T30" fmla="*/ 1220 w 2401"/>
                <a:gd name="T31" fmla="*/ 1992 h 2385"/>
                <a:gd name="T32" fmla="*/ 1443 w 2401"/>
                <a:gd name="T33" fmla="*/ 1882 h 2385"/>
                <a:gd name="T34" fmla="*/ 1506 w 2401"/>
                <a:gd name="T35" fmla="*/ 1944 h 2385"/>
                <a:gd name="T36" fmla="*/ 1694 w 2401"/>
                <a:gd name="T37" fmla="*/ 2099 h 2385"/>
                <a:gd name="T38" fmla="*/ 1833 w 2401"/>
                <a:gd name="T39" fmla="*/ 2262 h 2385"/>
                <a:gd name="T40" fmla="*/ 1984 w 2401"/>
                <a:gd name="T41" fmla="*/ 2273 h 2385"/>
                <a:gd name="T42" fmla="*/ 2033 w 2401"/>
                <a:gd name="T43" fmla="*/ 2048 h 2385"/>
                <a:gd name="T44" fmla="*/ 2070 w 2401"/>
                <a:gd name="T45" fmla="*/ 1813 h 2385"/>
                <a:gd name="T46" fmla="*/ 2190 w 2401"/>
                <a:gd name="T47" fmla="*/ 1704 h 2385"/>
                <a:gd name="T48" fmla="*/ 2254 w 2401"/>
                <a:gd name="T49" fmla="*/ 1599 h 2385"/>
                <a:gd name="T50" fmla="*/ 2260 w 2401"/>
                <a:gd name="T51" fmla="*/ 1476 h 2385"/>
                <a:gd name="T52" fmla="*/ 2282 w 2401"/>
                <a:gd name="T53" fmla="*/ 1358 h 2385"/>
                <a:gd name="T54" fmla="*/ 2057 w 2401"/>
                <a:gd name="T55" fmla="*/ 1078 h 2385"/>
                <a:gd name="T56" fmla="*/ 1783 w 2401"/>
                <a:gd name="T57" fmla="*/ 1026 h 2385"/>
                <a:gd name="T58" fmla="*/ 951 w 2401"/>
                <a:gd name="T59" fmla="*/ 650 h 2385"/>
                <a:gd name="T60" fmla="*/ 493 w 2401"/>
                <a:gd name="T61" fmla="*/ 164 h 2385"/>
                <a:gd name="T62" fmla="*/ 1694 w 2401"/>
                <a:gd name="T63" fmla="*/ 1001 h 2385"/>
                <a:gd name="T64" fmla="*/ 1861 w 2401"/>
                <a:gd name="T65" fmla="*/ 1117 h 2385"/>
                <a:gd name="T66" fmla="*/ 2182 w 2401"/>
                <a:gd name="T67" fmla="*/ 1131 h 2385"/>
                <a:gd name="T68" fmla="*/ 2192 w 2401"/>
                <a:gd name="T69" fmla="*/ 1415 h 2385"/>
                <a:gd name="T70" fmla="*/ 2184 w 2401"/>
                <a:gd name="T71" fmla="*/ 1549 h 2385"/>
                <a:gd name="T72" fmla="*/ 2394 w 2401"/>
                <a:gd name="T73" fmla="*/ 1710 h 2385"/>
                <a:gd name="T74" fmla="*/ 2188 w 2401"/>
                <a:gd name="T75" fmla="*/ 1780 h 2385"/>
                <a:gd name="T76" fmla="*/ 1982 w 2401"/>
                <a:gd name="T77" fmla="*/ 1911 h 2385"/>
                <a:gd name="T78" fmla="*/ 2069 w 2401"/>
                <a:gd name="T79" fmla="*/ 2096 h 2385"/>
                <a:gd name="T80" fmla="*/ 1960 w 2401"/>
                <a:gd name="T81" fmla="*/ 2355 h 2385"/>
                <a:gd name="T82" fmla="*/ 1810 w 2401"/>
                <a:gd name="T83" fmla="*/ 2176 h 2385"/>
                <a:gd name="T84" fmla="*/ 1565 w 2401"/>
                <a:gd name="T85" fmla="*/ 2039 h 2385"/>
                <a:gd name="T86" fmla="*/ 1454 w 2401"/>
                <a:gd name="T87" fmla="*/ 1960 h 2385"/>
                <a:gd name="T88" fmla="*/ 1331 w 2401"/>
                <a:gd name="T89" fmla="*/ 1936 h 2385"/>
                <a:gd name="T90" fmla="*/ 1225 w 2401"/>
                <a:gd name="T91" fmla="*/ 1947 h 2385"/>
                <a:gd name="T92" fmla="*/ 1021 w 2401"/>
                <a:gd name="T93" fmla="*/ 1812 h 2385"/>
                <a:gd name="T94" fmla="*/ 939 w 2401"/>
                <a:gd name="T95" fmla="*/ 1944 h 2385"/>
                <a:gd name="T96" fmla="*/ 745 w 2401"/>
                <a:gd name="T97" fmla="*/ 1897 h 2385"/>
                <a:gd name="T98" fmla="*/ 617 w 2401"/>
                <a:gd name="T99" fmla="*/ 1798 h 2385"/>
                <a:gd name="T100" fmla="*/ 617 w 2401"/>
                <a:gd name="T101" fmla="*/ 2087 h 2385"/>
                <a:gd name="T102" fmla="*/ 464 w 2401"/>
                <a:gd name="T103" fmla="*/ 2187 h 2385"/>
                <a:gd name="T104" fmla="*/ 440 w 2401"/>
                <a:gd name="T105" fmla="*/ 1912 h 2385"/>
                <a:gd name="T106" fmla="*/ 554 w 2401"/>
                <a:gd name="T107" fmla="*/ 1711 h 2385"/>
                <a:gd name="T108" fmla="*/ 640 w 2401"/>
                <a:gd name="T109" fmla="*/ 1521 h 2385"/>
                <a:gd name="T110" fmla="*/ 435 w 2401"/>
                <a:gd name="T111" fmla="*/ 1330 h 2385"/>
                <a:gd name="T112" fmla="*/ 243 w 2401"/>
                <a:gd name="T113" fmla="*/ 1292 h 2385"/>
                <a:gd name="T114" fmla="*/ 226 w 2401"/>
                <a:gd name="T115" fmla="*/ 1230 h 2385"/>
                <a:gd name="T116" fmla="*/ 238 w 2401"/>
                <a:gd name="T117" fmla="*/ 1147 h 2385"/>
                <a:gd name="T118" fmla="*/ 207 w 2401"/>
                <a:gd name="T119" fmla="*/ 881 h 2385"/>
                <a:gd name="T120" fmla="*/ 3 w 2401"/>
                <a:gd name="T121" fmla="*/ 694 h 2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01"/>
                <a:gd name="T184" fmla="*/ 0 h 2385"/>
                <a:gd name="T185" fmla="*/ 2401 w 2401"/>
                <a:gd name="T186" fmla="*/ 2385 h 2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01" h="2385">
                  <a:moveTo>
                    <a:pt x="218" y="15"/>
                  </a:moveTo>
                  <a:lnTo>
                    <a:pt x="230" y="12"/>
                  </a:lnTo>
                  <a:lnTo>
                    <a:pt x="88" y="307"/>
                  </a:lnTo>
                  <a:lnTo>
                    <a:pt x="88" y="302"/>
                  </a:lnTo>
                  <a:lnTo>
                    <a:pt x="119" y="514"/>
                  </a:lnTo>
                  <a:cubicBezTo>
                    <a:pt x="120" y="517"/>
                    <a:pt x="119" y="519"/>
                    <a:pt x="118" y="520"/>
                  </a:cubicBezTo>
                  <a:cubicBezTo>
                    <a:pt x="116" y="522"/>
                    <a:pt x="114" y="523"/>
                    <a:pt x="112" y="523"/>
                  </a:cubicBezTo>
                  <a:lnTo>
                    <a:pt x="45" y="528"/>
                  </a:lnTo>
                  <a:lnTo>
                    <a:pt x="52" y="522"/>
                  </a:lnTo>
                  <a:lnTo>
                    <a:pt x="16" y="690"/>
                  </a:lnTo>
                  <a:lnTo>
                    <a:pt x="7" y="681"/>
                  </a:lnTo>
                  <a:lnTo>
                    <a:pt x="88" y="663"/>
                  </a:lnTo>
                  <a:cubicBezTo>
                    <a:pt x="91" y="662"/>
                    <a:pt x="94" y="663"/>
                    <a:pt x="96" y="666"/>
                  </a:cubicBezTo>
                  <a:lnTo>
                    <a:pt x="132" y="717"/>
                  </a:lnTo>
                  <a:lnTo>
                    <a:pt x="119" y="717"/>
                  </a:lnTo>
                  <a:lnTo>
                    <a:pt x="150" y="675"/>
                  </a:lnTo>
                  <a:cubicBezTo>
                    <a:pt x="152" y="671"/>
                    <a:pt x="157" y="671"/>
                    <a:pt x="160" y="673"/>
                  </a:cubicBezTo>
                  <a:lnTo>
                    <a:pt x="218" y="706"/>
                  </a:lnTo>
                  <a:cubicBezTo>
                    <a:pt x="221" y="707"/>
                    <a:pt x="222" y="709"/>
                    <a:pt x="222" y="711"/>
                  </a:cubicBezTo>
                  <a:lnTo>
                    <a:pt x="223" y="718"/>
                  </a:lnTo>
                  <a:lnTo>
                    <a:pt x="224" y="739"/>
                  </a:lnTo>
                  <a:lnTo>
                    <a:pt x="224" y="767"/>
                  </a:lnTo>
                  <a:lnTo>
                    <a:pt x="224" y="799"/>
                  </a:lnTo>
                  <a:lnTo>
                    <a:pt x="223" y="831"/>
                  </a:lnTo>
                  <a:lnTo>
                    <a:pt x="223" y="858"/>
                  </a:lnTo>
                  <a:lnTo>
                    <a:pt x="222" y="879"/>
                  </a:lnTo>
                  <a:lnTo>
                    <a:pt x="222" y="885"/>
                  </a:lnTo>
                  <a:cubicBezTo>
                    <a:pt x="222" y="888"/>
                    <a:pt x="221" y="891"/>
                    <a:pt x="219" y="892"/>
                  </a:cubicBezTo>
                  <a:lnTo>
                    <a:pt x="216" y="894"/>
                  </a:lnTo>
                  <a:lnTo>
                    <a:pt x="207" y="901"/>
                  </a:lnTo>
                  <a:lnTo>
                    <a:pt x="179" y="920"/>
                  </a:lnTo>
                  <a:lnTo>
                    <a:pt x="153" y="939"/>
                  </a:lnTo>
                  <a:lnTo>
                    <a:pt x="144" y="946"/>
                  </a:lnTo>
                  <a:lnTo>
                    <a:pt x="143" y="947"/>
                  </a:lnTo>
                  <a:lnTo>
                    <a:pt x="145" y="940"/>
                  </a:lnTo>
                  <a:lnTo>
                    <a:pt x="146" y="946"/>
                  </a:lnTo>
                  <a:lnTo>
                    <a:pt x="146" y="945"/>
                  </a:lnTo>
                  <a:lnTo>
                    <a:pt x="152" y="962"/>
                  </a:lnTo>
                  <a:lnTo>
                    <a:pt x="160" y="985"/>
                  </a:lnTo>
                  <a:lnTo>
                    <a:pt x="169" y="1011"/>
                  </a:lnTo>
                  <a:lnTo>
                    <a:pt x="178" y="1038"/>
                  </a:lnTo>
                  <a:lnTo>
                    <a:pt x="187" y="1059"/>
                  </a:lnTo>
                  <a:lnTo>
                    <a:pt x="193" y="1074"/>
                  </a:lnTo>
                  <a:lnTo>
                    <a:pt x="195" y="1079"/>
                  </a:lnTo>
                  <a:lnTo>
                    <a:pt x="194" y="1078"/>
                  </a:lnTo>
                  <a:lnTo>
                    <a:pt x="197" y="1082"/>
                  </a:lnTo>
                  <a:lnTo>
                    <a:pt x="204" y="1091"/>
                  </a:lnTo>
                  <a:lnTo>
                    <a:pt x="226" y="1114"/>
                  </a:lnTo>
                  <a:lnTo>
                    <a:pt x="249" y="1136"/>
                  </a:lnTo>
                  <a:lnTo>
                    <a:pt x="256" y="1141"/>
                  </a:lnTo>
                  <a:lnTo>
                    <a:pt x="253" y="1140"/>
                  </a:lnTo>
                  <a:lnTo>
                    <a:pt x="256" y="1141"/>
                  </a:lnTo>
                  <a:cubicBezTo>
                    <a:pt x="258" y="1142"/>
                    <a:pt x="260" y="1144"/>
                    <a:pt x="261" y="1146"/>
                  </a:cubicBezTo>
                  <a:cubicBezTo>
                    <a:pt x="262" y="1149"/>
                    <a:pt x="261" y="1151"/>
                    <a:pt x="260" y="1153"/>
                  </a:cubicBezTo>
                  <a:lnTo>
                    <a:pt x="252" y="1163"/>
                  </a:lnTo>
                  <a:lnTo>
                    <a:pt x="233" y="1181"/>
                  </a:lnTo>
                  <a:lnTo>
                    <a:pt x="213" y="1197"/>
                  </a:lnTo>
                  <a:cubicBezTo>
                    <a:pt x="213" y="1197"/>
                    <a:pt x="213" y="1197"/>
                    <a:pt x="212" y="1198"/>
                  </a:cubicBezTo>
                  <a:lnTo>
                    <a:pt x="204" y="1202"/>
                  </a:lnTo>
                  <a:lnTo>
                    <a:pt x="206" y="1189"/>
                  </a:lnTo>
                  <a:lnTo>
                    <a:pt x="213" y="1196"/>
                  </a:lnTo>
                  <a:lnTo>
                    <a:pt x="212" y="1195"/>
                  </a:lnTo>
                  <a:lnTo>
                    <a:pt x="228" y="1206"/>
                  </a:lnTo>
                  <a:lnTo>
                    <a:pt x="243" y="1215"/>
                  </a:lnTo>
                  <a:lnTo>
                    <a:pt x="249" y="1217"/>
                  </a:lnTo>
                  <a:cubicBezTo>
                    <a:pt x="251" y="1218"/>
                    <a:pt x="253" y="1220"/>
                    <a:pt x="253" y="1223"/>
                  </a:cubicBezTo>
                  <a:cubicBezTo>
                    <a:pt x="254" y="1226"/>
                    <a:pt x="253" y="1228"/>
                    <a:pt x="251" y="1230"/>
                  </a:cubicBezTo>
                  <a:lnTo>
                    <a:pt x="247" y="1234"/>
                  </a:lnTo>
                  <a:cubicBezTo>
                    <a:pt x="247" y="1234"/>
                    <a:pt x="247" y="1235"/>
                    <a:pt x="246" y="1235"/>
                  </a:cubicBezTo>
                  <a:lnTo>
                    <a:pt x="235" y="1243"/>
                  </a:lnTo>
                  <a:lnTo>
                    <a:pt x="203" y="1266"/>
                  </a:lnTo>
                  <a:lnTo>
                    <a:pt x="171" y="1288"/>
                  </a:lnTo>
                  <a:lnTo>
                    <a:pt x="159" y="1294"/>
                  </a:lnTo>
                  <a:lnTo>
                    <a:pt x="155" y="1297"/>
                  </a:lnTo>
                  <a:lnTo>
                    <a:pt x="159" y="1288"/>
                  </a:lnTo>
                  <a:lnTo>
                    <a:pt x="162" y="1301"/>
                  </a:lnTo>
                  <a:lnTo>
                    <a:pt x="170" y="1324"/>
                  </a:lnTo>
                  <a:lnTo>
                    <a:pt x="178" y="1347"/>
                  </a:lnTo>
                  <a:lnTo>
                    <a:pt x="180" y="1354"/>
                  </a:lnTo>
                  <a:lnTo>
                    <a:pt x="181" y="1357"/>
                  </a:lnTo>
                  <a:lnTo>
                    <a:pt x="168" y="1354"/>
                  </a:lnTo>
                  <a:lnTo>
                    <a:pt x="171" y="1351"/>
                  </a:lnTo>
                  <a:lnTo>
                    <a:pt x="179" y="1343"/>
                  </a:lnTo>
                  <a:lnTo>
                    <a:pt x="204" y="1318"/>
                  </a:lnTo>
                  <a:lnTo>
                    <a:pt x="229" y="1293"/>
                  </a:lnTo>
                  <a:lnTo>
                    <a:pt x="236" y="1284"/>
                  </a:lnTo>
                  <a:lnTo>
                    <a:pt x="236" y="1285"/>
                  </a:lnTo>
                  <a:lnTo>
                    <a:pt x="239" y="1280"/>
                  </a:lnTo>
                  <a:cubicBezTo>
                    <a:pt x="241" y="1277"/>
                    <a:pt x="244" y="1276"/>
                    <a:pt x="248" y="1277"/>
                  </a:cubicBezTo>
                  <a:lnTo>
                    <a:pt x="254" y="1279"/>
                  </a:lnTo>
                  <a:lnTo>
                    <a:pt x="252" y="1278"/>
                  </a:lnTo>
                  <a:lnTo>
                    <a:pt x="268" y="1279"/>
                  </a:lnTo>
                  <a:lnTo>
                    <a:pt x="290" y="1280"/>
                  </a:lnTo>
                  <a:lnTo>
                    <a:pt x="314" y="1280"/>
                  </a:lnTo>
                  <a:lnTo>
                    <a:pt x="339" y="1280"/>
                  </a:lnTo>
                  <a:lnTo>
                    <a:pt x="361" y="1279"/>
                  </a:lnTo>
                  <a:lnTo>
                    <a:pt x="377" y="1278"/>
                  </a:lnTo>
                  <a:lnTo>
                    <a:pt x="375" y="1279"/>
                  </a:lnTo>
                  <a:lnTo>
                    <a:pt x="381" y="1277"/>
                  </a:lnTo>
                  <a:lnTo>
                    <a:pt x="388" y="1275"/>
                  </a:lnTo>
                  <a:lnTo>
                    <a:pt x="387" y="1275"/>
                  </a:lnTo>
                  <a:lnTo>
                    <a:pt x="402" y="1267"/>
                  </a:lnTo>
                  <a:lnTo>
                    <a:pt x="416" y="1258"/>
                  </a:lnTo>
                  <a:lnTo>
                    <a:pt x="423" y="1254"/>
                  </a:lnTo>
                  <a:cubicBezTo>
                    <a:pt x="426" y="1252"/>
                    <a:pt x="428" y="1252"/>
                    <a:pt x="430" y="1253"/>
                  </a:cubicBezTo>
                  <a:cubicBezTo>
                    <a:pt x="433" y="1254"/>
                    <a:pt x="434" y="1256"/>
                    <a:pt x="435" y="1258"/>
                  </a:cubicBezTo>
                  <a:lnTo>
                    <a:pt x="436" y="1261"/>
                  </a:lnTo>
                  <a:lnTo>
                    <a:pt x="438" y="1272"/>
                  </a:lnTo>
                  <a:lnTo>
                    <a:pt x="444" y="1299"/>
                  </a:lnTo>
                  <a:lnTo>
                    <a:pt x="450" y="1327"/>
                  </a:lnTo>
                  <a:lnTo>
                    <a:pt x="452" y="1336"/>
                  </a:lnTo>
                  <a:lnTo>
                    <a:pt x="453" y="1338"/>
                  </a:lnTo>
                  <a:lnTo>
                    <a:pt x="448" y="1333"/>
                  </a:lnTo>
                  <a:lnTo>
                    <a:pt x="459" y="1336"/>
                  </a:lnTo>
                  <a:lnTo>
                    <a:pt x="487" y="1344"/>
                  </a:lnTo>
                  <a:lnTo>
                    <a:pt x="527" y="1355"/>
                  </a:lnTo>
                  <a:lnTo>
                    <a:pt x="573" y="1369"/>
                  </a:lnTo>
                  <a:lnTo>
                    <a:pt x="618" y="1382"/>
                  </a:lnTo>
                  <a:lnTo>
                    <a:pt x="658" y="1393"/>
                  </a:lnTo>
                  <a:lnTo>
                    <a:pt x="686" y="1401"/>
                  </a:lnTo>
                  <a:lnTo>
                    <a:pt x="697" y="1404"/>
                  </a:lnTo>
                  <a:cubicBezTo>
                    <a:pt x="699" y="1404"/>
                    <a:pt x="701" y="1406"/>
                    <a:pt x="702" y="1408"/>
                  </a:cubicBezTo>
                  <a:cubicBezTo>
                    <a:pt x="703" y="1410"/>
                    <a:pt x="703" y="1413"/>
                    <a:pt x="702" y="1415"/>
                  </a:cubicBezTo>
                  <a:lnTo>
                    <a:pt x="700" y="1419"/>
                  </a:lnTo>
                  <a:lnTo>
                    <a:pt x="695" y="1431"/>
                  </a:lnTo>
                  <a:lnTo>
                    <a:pt x="678" y="1466"/>
                  </a:lnTo>
                  <a:lnTo>
                    <a:pt x="662" y="1501"/>
                  </a:lnTo>
                  <a:lnTo>
                    <a:pt x="656" y="1513"/>
                  </a:lnTo>
                  <a:lnTo>
                    <a:pt x="654" y="1517"/>
                  </a:lnTo>
                  <a:lnTo>
                    <a:pt x="654" y="1512"/>
                  </a:lnTo>
                  <a:lnTo>
                    <a:pt x="655" y="1518"/>
                  </a:lnTo>
                  <a:lnTo>
                    <a:pt x="656" y="1534"/>
                  </a:lnTo>
                  <a:lnTo>
                    <a:pt x="658" y="1556"/>
                  </a:lnTo>
                  <a:lnTo>
                    <a:pt x="661" y="1582"/>
                  </a:lnTo>
                  <a:lnTo>
                    <a:pt x="664" y="1607"/>
                  </a:lnTo>
                  <a:lnTo>
                    <a:pt x="666" y="1629"/>
                  </a:lnTo>
                  <a:lnTo>
                    <a:pt x="667" y="1644"/>
                  </a:lnTo>
                  <a:lnTo>
                    <a:pt x="668" y="1649"/>
                  </a:lnTo>
                  <a:cubicBezTo>
                    <a:pt x="669" y="1651"/>
                    <a:pt x="668" y="1654"/>
                    <a:pt x="667" y="1656"/>
                  </a:cubicBezTo>
                  <a:cubicBezTo>
                    <a:pt x="665" y="1657"/>
                    <a:pt x="663" y="1658"/>
                    <a:pt x="660" y="1658"/>
                  </a:cubicBezTo>
                  <a:lnTo>
                    <a:pt x="657" y="1658"/>
                  </a:lnTo>
                  <a:lnTo>
                    <a:pt x="650" y="1659"/>
                  </a:lnTo>
                  <a:lnTo>
                    <a:pt x="625" y="1661"/>
                  </a:lnTo>
                  <a:lnTo>
                    <a:pt x="600" y="1662"/>
                  </a:lnTo>
                  <a:lnTo>
                    <a:pt x="592" y="1663"/>
                  </a:lnTo>
                  <a:lnTo>
                    <a:pt x="588" y="1663"/>
                  </a:lnTo>
                  <a:lnTo>
                    <a:pt x="596" y="1658"/>
                  </a:lnTo>
                  <a:lnTo>
                    <a:pt x="595" y="1661"/>
                  </a:lnTo>
                  <a:cubicBezTo>
                    <a:pt x="595" y="1661"/>
                    <a:pt x="595" y="1662"/>
                    <a:pt x="595" y="1662"/>
                  </a:cubicBezTo>
                  <a:lnTo>
                    <a:pt x="591" y="1670"/>
                  </a:lnTo>
                  <a:lnTo>
                    <a:pt x="580" y="1694"/>
                  </a:lnTo>
                  <a:lnTo>
                    <a:pt x="569" y="1718"/>
                  </a:lnTo>
                  <a:lnTo>
                    <a:pt x="565" y="1726"/>
                  </a:lnTo>
                  <a:lnTo>
                    <a:pt x="565" y="1725"/>
                  </a:lnTo>
                  <a:lnTo>
                    <a:pt x="564" y="1728"/>
                  </a:lnTo>
                  <a:cubicBezTo>
                    <a:pt x="563" y="1730"/>
                    <a:pt x="562" y="1732"/>
                    <a:pt x="560" y="1733"/>
                  </a:cubicBezTo>
                  <a:lnTo>
                    <a:pt x="556" y="1735"/>
                  </a:lnTo>
                  <a:lnTo>
                    <a:pt x="547" y="1740"/>
                  </a:lnTo>
                  <a:lnTo>
                    <a:pt x="517" y="1758"/>
                  </a:lnTo>
                  <a:lnTo>
                    <a:pt x="486" y="1775"/>
                  </a:lnTo>
                  <a:lnTo>
                    <a:pt x="477" y="1781"/>
                  </a:lnTo>
                  <a:lnTo>
                    <a:pt x="472" y="1784"/>
                  </a:lnTo>
                  <a:lnTo>
                    <a:pt x="476" y="1778"/>
                  </a:lnTo>
                  <a:lnTo>
                    <a:pt x="475" y="1784"/>
                  </a:lnTo>
                  <a:lnTo>
                    <a:pt x="472" y="1800"/>
                  </a:lnTo>
                  <a:lnTo>
                    <a:pt x="469" y="1823"/>
                  </a:lnTo>
                  <a:lnTo>
                    <a:pt x="465" y="1849"/>
                  </a:lnTo>
                  <a:lnTo>
                    <a:pt x="460" y="1874"/>
                  </a:lnTo>
                  <a:lnTo>
                    <a:pt x="457" y="1897"/>
                  </a:lnTo>
                  <a:lnTo>
                    <a:pt x="454" y="1913"/>
                  </a:lnTo>
                  <a:lnTo>
                    <a:pt x="453" y="1919"/>
                  </a:lnTo>
                  <a:cubicBezTo>
                    <a:pt x="453" y="1920"/>
                    <a:pt x="452" y="1922"/>
                    <a:pt x="451" y="1923"/>
                  </a:cubicBezTo>
                  <a:lnTo>
                    <a:pt x="448" y="1926"/>
                  </a:lnTo>
                  <a:lnTo>
                    <a:pt x="440" y="1935"/>
                  </a:lnTo>
                  <a:lnTo>
                    <a:pt x="417" y="1963"/>
                  </a:lnTo>
                  <a:lnTo>
                    <a:pt x="391" y="1989"/>
                  </a:lnTo>
                  <a:lnTo>
                    <a:pt x="383" y="1997"/>
                  </a:lnTo>
                  <a:cubicBezTo>
                    <a:pt x="383" y="1998"/>
                    <a:pt x="382" y="1998"/>
                    <a:pt x="382" y="1998"/>
                  </a:cubicBezTo>
                  <a:lnTo>
                    <a:pt x="379" y="2000"/>
                  </a:lnTo>
                  <a:lnTo>
                    <a:pt x="382" y="1992"/>
                  </a:lnTo>
                  <a:lnTo>
                    <a:pt x="384" y="2002"/>
                  </a:lnTo>
                  <a:lnTo>
                    <a:pt x="390" y="2027"/>
                  </a:lnTo>
                  <a:lnTo>
                    <a:pt x="399" y="2060"/>
                  </a:lnTo>
                  <a:lnTo>
                    <a:pt x="409" y="2098"/>
                  </a:lnTo>
                  <a:lnTo>
                    <a:pt x="418" y="2137"/>
                  </a:lnTo>
                  <a:lnTo>
                    <a:pt x="427" y="2170"/>
                  </a:lnTo>
                  <a:lnTo>
                    <a:pt x="433" y="2193"/>
                  </a:lnTo>
                  <a:lnTo>
                    <a:pt x="435" y="2203"/>
                  </a:lnTo>
                  <a:lnTo>
                    <a:pt x="423" y="2198"/>
                  </a:lnTo>
                  <a:lnTo>
                    <a:pt x="433" y="2191"/>
                  </a:lnTo>
                  <a:lnTo>
                    <a:pt x="455" y="2174"/>
                  </a:lnTo>
                  <a:lnTo>
                    <a:pt x="476" y="2158"/>
                  </a:lnTo>
                  <a:lnTo>
                    <a:pt x="485" y="2150"/>
                  </a:lnTo>
                  <a:cubicBezTo>
                    <a:pt x="488" y="2148"/>
                    <a:pt x="492" y="2148"/>
                    <a:pt x="495" y="2150"/>
                  </a:cubicBezTo>
                  <a:lnTo>
                    <a:pt x="499" y="2153"/>
                  </a:lnTo>
                  <a:lnTo>
                    <a:pt x="511" y="2161"/>
                  </a:lnTo>
                  <a:lnTo>
                    <a:pt x="546" y="2185"/>
                  </a:lnTo>
                  <a:lnTo>
                    <a:pt x="581" y="2208"/>
                  </a:lnTo>
                  <a:lnTo>
                    <a:pt x="593" y="2215"/>
                  </a:lnTo>
                  <a:lnTo>
                    <a:pt x="590" y="2214"/>
                  </a:lnTo>
                  <a:lnTo>
                    <a:pt x="594" y="2215"/>
                  </a:lnTo>
                  <a:lnTo>
                    <a:pt x="586" y="2218"/>
                  </a:lnTo>
                  <a:lnTo>
                    <a:pt x="588" y="2215"/>
                  </a:lnTo>
                  <a:lnTo>
                    <a:pt x="593" y="2204"/>
                  </a:lnTo>
                  <a:lnTo>
                    <a:pt x="610" y="2165"/>
                  </a:lnTo>
                  <a:lnTo>
                    <a:pt x="626" y="2125"/>
                  </a:lnTo>
                  <a:lnTo>
                    <a:pt x="632" y="2112"/>
                  </a:lnTo>
                  <a:lnTo>
                    <a:pt x="634" y="2107"/>
                  </a:lnTo>
                  <a:lnTo>
                    <a:pt x="638" y="2117"/>
                  </a:lnTo>
                  <a:lnTo>
                    <a:pt x="629" y="2112"/>
                  </a:lnTo>
                  <a:lnTo>
                    <a:pt x="608" y="2100"/>
                  </a:lnTo>
                  <a:lnTo>
                    <a:pt x="588" y="2087"/>
                  </a:lnTo>
                  <a:cubicBezTo>
                    <a:pt x="588" y="2087"/>
                    <a:pt x="587" y="2087"/>
                    <a:pt x="587" y="2086"/>
                  </a:cubicBezTo>
                  <a:lnTo>
                    <a:pt x="578" y="2078"/>
                  </a:lnTo>
                  <a:cubicBezTo>
                    <a:pt x="577" y="2077"/>
                    <a:pt x="576" y="2076"/>
                    <a:pt x="576" y="2074"/>
                  </a:cubicBezTo>
                  <a:lnTo>
                    <a:pt x="574" y="2066"/>
                  </a:lnTo>
                  <a:lnTo>
                    <a:pt x="568" y="2040"/>
                  </a:lnTo>
                  <a:lnTo>
                    <a:pt x="559" y="2003"/>
                  </a:lnTo>
                  <a:lnTo>
                    <a:pt x="550" y="1961"/>
                  </a:lnTo>
                  <a:lnTo>
                    <a:pt x="540" y="1918"/>
                  </a:lnTo>
                  <a:lnTo>
                    <a:pt x="531" y="1881"/>
                  </a:lnTo>
                  <a:lnTo>
                    <a:pt x="525" y="1854"/>
                  </a:lnTo>
                  <a:lnTo>
                    <a:pt x="523" y="1844"/>
                  </a:lnTo>
                  <a:cubicBezTo>
                    <a:pt x="522" y="1840"/>
                    <a:pt x="524" y="1837"/>
                    <a:pt x="527" y="1835"/>
                  </a:cubicBezTo>
                  <a:lnTo>
                    <a:pt x="531" y="1833"/>
                  </a:lnTo>
                  <a:lnTo>
                    <a:pt x="542" y="1828"/>
                  </a:lnTo>
                  <a:lnTo>
                    <a:pt x="574" y="1812"/>
                  </a:lnTo>
                  <a:lnTo>
                    <a:pt x="606" y="1796"/>
                  </a:lnTo>
                  <a:lnTo>
                    <a:pt x="617" y="1791"/>
                  </a:lnTo>
                  <a:lnTo>
                    <a:pt x="621" y="1789"/>
                  </a:lnTo>
                  <a:cubicBezTo>
                    <a:pt x="623" y="1788"/>
                    <a:pt x="626" y="1788"/>
                    <a:pt x="628" y="1789"/>
                  </a:cubicBezTo>
                  <a:cubicBezTo>
                    <a:pt x="630" y="1790"/>
                    <a:pt x="632" y="1792"/>
                    <a:pt x="632" y="1795"/>
                  </a:cubicBezTo>
                  <a:lnTo>
                    <a:pt x="633" y="1799"/>
                  </a:lnTo>
                  <a:lnTo>
                    <a:pt x="637" y="1810"/>
                  </a:lnTo>
                  <a:lnTo>
                    <a:pt x="648" y="1845"/>
                  </a:lnTo>
                  <a:lnTo>
                    <a:pt x="658" y="1878"/>
                  </a:lnTo>
                  <a:lnTo>
                    <a:pt x="662" y="1889"/>
                  </a:lnTo>
                  <a:lnTo>
                    <a:pt x="663" y="1892"/>
                  </a:lnTo>
                  <a:lnTo>
                    <a:pt x="661" y="1889"/>
                  </a:lnTo>
                  <a:lnTo>
                    <a:pt x="664" y="1892"/>
                  </a:lnTo>
                  <a:lnTo>
                    <a:pt x="663" y="1891"/>
                  </a:lnTo>
                  <a:lnTo>
                    <a:pt x="672" y="1897"/>
                  </a:lnTo>
                  <a:lnTo>
                    <a:pt x="697" y="1912"/>
                  </a:lnTo>
                  <a:lnTo>
                    <a:pt x="722" y="1925"/>
                  </a:lnTo>
                  <a:lnTo>
                    <a:pt x="731" y="1929"/>
                  </a:lnTo>
                  <a:lnTo>
                    <a:pt x="727" y="1928"/>
                  </a:lnTo>
                  <a:lnTo>
                    <a:pt x="730" y="1928"/>
                  </a:lnTo>
                  <a:lnTo>
                    <a:pt x="723" y="1933"/>
                  </a:lnTo>
                  <a:lnTo>
                    <a:pt x="724" y="1931"/>
                  </a:lnTo>
                  <a:lnTo>
                    <a:pt x="724" y="1934"/>
                  </a:lnTo>
                  <a:lnTo>
                    <a:pt x="725" y="1925"/>
                  </a:lnTo>
                  <a:lnTo>
                    <a:pt x="730" y="1894"/>
                  </a:lnTo>
                  <a:lnTo>
                    <a:pt x="735" y="1863"/>
                  </a:lnTo>
                  <a:lnTo>
                    <a:pt x="735" y="1852"/>
                  </a:lnTo>
                  <a:lnTo>
                    <a:pt x="737" y="1846"/>
                  </a:lnTo>
                  <a:cubicBezTo>
                    <a:pt x="737" y="1843"/>
                    <a:pt x="740" y="1840"/>
                    <a:pt x="743" y="1840"/>
                  </a:cubicBezTo>
                  <a:cubicBezTo>
                    <a:pt x="746" y="1839"/>
                    <a:pt x="749" y="1840"/>
                    <a:pt x="751" y="1843"/>
                  </a:cubicBezTo>
                  <a:lnTo>
                    <a:pt x="754" y="1847"/>
                  </a:lnTo>
                  <a:lnTo>
                    <a:pt x="753" y="1845"/>
                  </a:lnTo>
                  <a:lnTo>
                    <a:pt x="762" y="1853"/>
                  </a:lnTo>
                  <a:lnTo>
                    <a:pt x="787" y="1873"/>
                  </a:lnTo>
                  <a:lnTo>
                    <a:pt x="813" y="1891"/>
                  </a:lnTo>
                  <a:lnTo>
                    <a:pt x="821" y="1895"/>
                  </a:lnTo>
                  <a:lnTo>
                    <a:pt x="820" y="1895"/>
                  </a:lnTo>
                  <a:lnTo>
                    <a:pt x="823" y="1896"/>
                  </a:lnTo>
                  <a:cubicBezTo>
                    <a:pt x="824" y="1896"/>
                    <a:pt x="824" y="1896"/>
                    <a:pt x="825" y="1897"/>
                  </a:cubicBezTo>
                  <a:lnTo>
                    <a:pt x="830" y="1900"/>
                  </a:lnTo>
                  <a:lnTo>
                    <a:pt x="828" y="1899"/>
                  </a:lnTo>
                  <a:lnTo>
                    <a:pt x="842" y="1904"/>
                  </a:lnTo>
                  <a:lnTo>
                    <a:pt x="885" y="1916"/>
                  </a:lnTo>
                  <a:lnTo>
                    <a:pt x="927" y="1927"/>
                  </a:lnTo>
                  <a:lnTo>
                    <a:pt x="941" y="1929"/>
                  </a:lnTo>
                  <a:lnTo>
                    <a:pt x="939" y="1928"/>
                  </a:lnTo>
                  <a:lnTo>
                    <a:pt x="944" y="1928"/>
                  </a:lnTo>
                  <a:lnTo>
                    <a:pt x="937" y="1940"/>
                  </a:lnTo>
                  <a:lnTo>
                    <a:pt x="936" y="1938"/>
                  </a:lnTo>
                  <a:cubicBezTo>
                    <a:pt x="936" y="1938"/>
                    <a:pt x="936" y="1937"/>
                    <a:pt x="936" y="1936"/>
                  </a:cubicBezTo>
                  <a:lnTo>
                    <a:pt x="934" y="1928"/>
                  </a:lnTo>
                  <a:lnTo>
                    <a:pt x="929" y="1902"/>
                  </a:lnTo>
                  <a:lnTo>
                    <a:pt x="923" y="1874"/>
                  </a:lnTo>
                  <a:lnTo>
                    <a:pt x="921" y="1864"/>
                  </a:lnTo>
                  <a:lnTo>
                    <a:pt x="920" y="1859"/>
                  </a:lnTo>
                  <a:cubicBezTo>
                    <a:pt x="919" y="1855"/>
                    <a:pt x="921" y="1851"/>
                    <a:pt x="926" y="1850"/>
                  </a:cubicBezTo>
                  <a:lnTo>
                    <a:pt x="930" y="1849"/>
                  </a:lnTo>
                  <a:lnTo>
                    <a:pt x="928" y="1849"/>
                  </a:lnTo>
                  <a:lnTo>
                    <a:pt x="939" y="1843"/>
                  </a:lnTo>
                  <a:lnTo>
                    <a:pt x="973" y="1825"/>
                  </a:lnTo>
                  <a:lnTo>
                    <a:pt x="1006" y="1806"/>
                  </a:lnTo>
                  <a:lnTo>
                    <a:pt x="1017" y="1798"/>
                  </a:lnTo>
                  <a:lnTo>
                    <a:pt x="1021" y="1795"/>
                  </a:lnTo>
                  <a:cubicBezTo>
                    <a:pt x="1023" y="1794"/>
                    <a:pt x="1025" y="1793"/>
                    <a:pt x="1028" y="1794"/>
                  </a:cubicBezTo>
                  <a:cubicBezTo>
                    <a:pt x="1030" y="1794"/>
                    <a:pt x="1032" y="1796"/>
                    <a:pt x="1033" y="1799"/>
                  </a:cubicBezTo>
                  <a:lnTo>
                    <a:pt x="1036" y="1807"/>
                  </a:lnTo>
                  <a:lnTo>
                    <a:pt x="1043" y="1826"/>
                  </a:lnTo>
                  <a:lnTo>
                    <a:pt x="1053" y="1852"/>
                  </a:lnTo>
                  <a:lnTo>
                    <a:pt x="1064" y="1881"/>
                  </a:lnTo>
                  <a:lnTo>
                    <a:pt x="1075" y="1910"/>
                  </a:lnTo>
                  <a:lnTo>
                    <a:pt x="1085" y="1934"/>
                  </a:lnTo>
                  <a:lnTo>
                    <a:pt x="1092" y="1951"/>
                  </a:lnTo>
                  <a:lnTo>
                    <a:pt x="1095" y="1957"/>
                  </a:lnTo>
                  <a:lnTo>
                    <a:pt x="1085" y="1953"/>
                  </a:lnTo>
                  <a:lnTo>
                    <a:pt x="1092" y="1951"/>
                  </a:lnTo>
                  <a:lnTo>
                    <a:pt x="1111" y="1945"/>
                  </a:lnTo>
                  <a:lnTo>
                    <a:pt x="1137" y="1935"/>
                  </a:lnTo>
                  <a:lnTo>
                    <a:pt x="1168" y="1923"/>
                  </a:lnTo>
                  <a:lnTo>
                    <a:pt x="1197" y="1911"/>
                  </a:lnTo>
                  <a:lnTo>
                    <a:pt x="1223" y="1900"/>
                  </a:lnTo>
                  <a:lnTo>
                    <a:pt x="1242" y="1891"/>
                  </a:lnTo>
                  <a:lnTo>
                    <a:pt x="1248" y="1888"/>
                  </a:lnTo>
                  <a:cubicBezTo>
                    <a:pt x="1251" y="1886"/>
                    <a:pt x="1255" y="1886"/>
                    <a:pt x="1258" y="1888"/>
                  </a:cubicBezTo>
                  <a:cubicBezTo>
                    <a:pt x="1260" y="1890"/>
                    <a:pt x="1261" y="1894"/>
                    <a:pt x="1260" y="1897"/>
                  </a:cubicBezTo>
                  <a:lnTo>
                    <a:pt x="1258" y="1903"/>
                  </a:lnTo>
                  <a:lnTo>
                    <a:pt x="1254" y="1915"/>
                  </a:lnTo>
                  <a:lnTo>
                    <a:pt x="1240" y="1952"/>
                  </a:lnTo>
                  <a:lnTo>
                    <a:pt x="1226" y="1987"/>
                  </a:lnTo>
                  <a:lnTo>
                    <a:pt x="1222" y="1997"/>
                  </a:lnTo>
                  <a:cubicBezTo>
                    <a:pt x="1222" y="1998"/>
                    <a:pt x="1221" y="1998"/>
                    <a:pt x="1221" y="1999"/>
                  </a:cubicBezTo>
                  <a:lnTo>
                    <a:pt x="1219" y="2002"/>
                  </a:lnTo>
                  <a:lnTo>
                    <a:pt x="1215" y="1990"/>
                  </a:lnTo>
                  <a:lnTo>
                    <a:pt x="1220" y="1992"/>
                  </a:lnTo>
                  <a:lnTo>
                    <a:pt x="1231" y="1995"/>
                  </a:lnTo>
                  <a:lnTo>
                    <a:pt x="1270" y="2001"/>
                  </a:lnTo>
                  <a:lnTo>
                    <a:pt x="1308" y="2007"/>
                  </a:lnTo>
                  <a:lnTo>
                    <a:pt x="1319" y="2007"/>
                  </a:lnTo>
                  <a:lnTo>
                    <a:pt x="1325" y="2009"/>
                  </a:lnTo>
                  <a:lnTo>
                    <a:pt x="1315" y="2016"/>
                  </a:lnTo>
                  <a:lnTo>
                    <a:pt x="1315" y="2013"/>
                  </a:lnTo>
                  <a:lnTo>
                    <a:pt x="1315" y="2004"/>
                  </a:lnTo>
                  <a:lnTo>
                    <a:pt x="1315" y="1978"/>
                  </a:lnTo>
                  <a:lnTo>
                    <a:pt x="1315" y="1951"/>
                  </a:lnTo>
                  <a:lnTo>
                    <a:pt x="1315" y="1941"/>
                  </a:lnTo>
                  <a:lnTo>
                    <a:pt x="1315" y="1936"/>
                  </a:lnTo>
                  <a:cubicBezTo>
                    <a:pt x="1315" y="1933"/>
                    <a:pt x="1318" y="1929"/>
                    <a:pt x="1322" y="1929"/>
                  </a:cubicBezTo>
                  <a:lnTo>
                    <a:pt x="1328" y="1928"/>
                  </a:lnTo>
                  <a:lnTo>
                    <a:pt x="1341" y="1924"/>
                  </a:lnTo>
                  <a:lnTo>
                    <a:pt x="1362" y="1916"/>
                  </a:lnTo>
                  <a:lnTo>
                    <a:pt x="1386" y="1907"/>
                  </a:lnTo>
                  <a:lnTo>
                    <a:pt x="1408" y="1897"/>
                  </a:lnTo>
                  <a:lnTo>
                    <a:pt x="1429" y="1888"/>
                  </a:lnTo>
                  <a:lnTo>
                    <a:pt x="1443" y="1882"/>
                  </a:lnTo>
                  <a:lnTo>
                    <a:pt x="1442" y="1883"/>
                  </a:lnTo>
                  <a:lnTo>
                    <a:pt x="1448" y="1879"/>
                  </a:lnTo>
                  <a:cubicBezTo>
                    <a:pt x="1450" y="1877"/>
                    <a:pt x="1454" y="1877"/>
                    <a:pt x="1456" y="1878"/>
                  </a:cubicBezTo>
                  <a:cubicBezTo>
                    <a:pt x="1459" y="1880"/>
                    <a:pt x="1460" y="1883"/>
                    <a:pt x="1460" y="1885"/>
                  </a:cubicBezTo>
                  <a:lnTo>
                    <a:pt x="1460" y="1890"/>
                  </a:lnTo>
                  <a:lnTo>
                    <a:pt x="1460" y="1889"/>
                  </a:lnTo>
                  <a:lnTo>
                    <a:pt x="1462" y="1898"/>
                  </a:lnTo>
                  <a:lnTo>
                    <a:pt x="1465" y="1926"/>
                  </a:lnTo>
                  <a:lnTo>
                    <a:pt x="1468" y="1951"/>
                  </a:lnTo>
                  <a:lnTo>
                    <a:pt x="1468" y="1949"/>
                  </a:lnTo>
                  <a:lnTo>
                    <a:pt x="1470" y="1956"/>
                  </a:lnTo>
                  <a:cubicBezTo>
                    <a:pt x="1470" y="1957"/>
                    <a:pt x="1470" y="1958"/>
                    <a:pt x="1470" y="1958"/>
                  </a:cubicBezTo>
                  <a:lnTo>
                    <a:pt x="1470" y="1960"/>
                  </a:lnTo>
                  <a:lnTo>
                    <a:pt x="1463" y="1953"/>
                  </a:lnTo>
                  <a:lnTo>
                    <a:pt x="1471" y="1954"/>
                  </a:lnTo>
                  <a:lnTo>
                    <a:pt x="1469" y="1954"/>
                  </a:lnTo>
                  <a:lnTo>
                    <a:pt x="1485" y="1951"/>
                  </a:lnTo>
                  <a:lnTo>
                    <a:pt x="1502" y="1947"/>
                  </a:lnTo>
                  <a:lnTo>
                    <a:pt x="1499" y="1948"/>
                  </a:lnTo>
                  <a:lnTo>
                    <a:pt x="1506" y="1944"/>
                  </a:lnTo>
                  <a:cubicBezTo>
                    <a:pt x="1509" y="1942"/>
                    <a:pt x="1512" y="1942"/>
                    <a:pt x="1515" y="1944"/>
                  </a:cubicBezTo>
                  <a:lnTo>
                    <a:pt x="1525" y="1950"/>
                  </a:lnTo>
                  <a:lnTo>
                    <a:pt x="1523" y="1949"/>
                  </a:lnTo>
                  <a:lnTo>
                    <a:pt x="1545" y="1956"/>
                  </a:lnTo>
                  <a:lnTo>
                    <a:pt x="1566" y="1963"/>
                  </a:lnTo>
                  <a:lnTo>
                    <a:pt x="1576" y="1966"/>
                  </a:lnTo>
                  <a:cubicBezTo>
                    <a:pt x="1579" y="1967"/>
                    <a:pt x="1581" y="1970"/>
                    <a:pt x="1581" y="1973"/>
                  </a:cubicBezTo>
                  <a:lnTo>
                    <a:pt x="1581" y="1976"/>
                  </a:lnTo>
                  <a:lnTo>
                    <a:pt x="1581" y="1984"/>
                  </a:lnTo>
                  <a:lnTo>
                    <a:pt x="1581" y="2008"/>
                  </a:lnTo>
                  <a:lnTo>
                    <a:pt x="1581" y="2031"/>
                  </a:lnTo>
                  <a:lnTo>
                    <a:pt x="1581" y="2038"/>
                  </a:lnTo>
                  <a:lnTo>
                    <a:pt x="1581" y="2039"/>
                  </a:lnTo>
                  <a:lnTo>
                    <a:pt x="1578" y="2033"/>
                  </a:lnTo>
                  <a:lnTo>
                    <a:pt x="1583" y="2037"/>
                  </a:lnTo>
                  <a:lnTo>
                    <a:pt x="1596" y="2045"/>
                  </a:lnTo>
                  <a:lnTo>
                    <a:pt x="1635" y="2068"/>
                  </a:lnTo>
                  <a:lnTo>
                    <a:pt x="1675" y="2088"/>
                  </a:lnTo>
                  <a:lnTo>
                    <a:pt x="1688" y="2095"/>
                  </a:lnTo>
                  <a:lnTo>
                    <a:pt x="1694" y="2099"/>
                  </a:lnTo>
                  <a:lnTo>
                    <a:pt x="1688" y="2098"/>
                  </a:lnTo>
                  <a:lnTo>
                    <a:pt x="1693" y="2097"/>
                  </a:lnTo>
                  <a:lnTo>
                    <a:pt x="1708" y="2095"/>
                  </a:lnTo>
                  <a:lnTo>
                    <a:pt x="1750" y="2090"/>
                  </a:lnTo>
                  <a:lnTo>
                    <a:pt x="1793" y="2084"/>
                  </a:lnTo>
                  <a:lnTo>
                    <a:pt x="1807" y="2082"/>
                  </a:lnTo>
                  <a:lnTo>
                    <a:pt x="1805" y="2082"/>
                  </a:lnTo>
                  <a:lnTo>
                    <a:pt x="1810" y="2080"/>
                  </a:lnTo>
                  <a:cubicBezTo>
                    <a:pt x="1813" y="2079"/>
                    <a:pt x="1816" y="2079"/>
                    <a:pt x="1818" y="2081"/>
                  </a:cubicBezTo>
                  <a:cubicBezTo>
                    <a:pt x="1820" y="2082"/>
                    <a:pt x="1821" y="2085"/>
                    <a:pt x="1821" y="2087"/>
                  </a:cubicBezTo>
                  <a:lnTo>
                    <a:pt x="1821" y="2095"/>
                  </a:lnTo>
                  <a:lnTo>
                    <a:pt x="1823" y="2115"/>
                  </a:lnTo>
                  <a:lnTo>
                    <a:pt x="1824" y="2143"/>
                  </a:lnTo>
                  <a:lnTo>
                    <a:pt x="1826" y="2175"/>
                  </a:lnTo>
                  <a:lnTo>
                    <a:pt x="1828" y="2206"/>
                  </a:lnTo>
                  <a:lnTo>
                    <a:pt x="1829" y="2233"/>
                  </a:lnTo>
                  <a:lnTo>
                    <a:pt x="1831" y="2253"/>
                  </a:lnTo>
                  <a:lnTo>
                    <a:pt x="1831" y="2260"/>
                  </a:lnTo>
                  <a:lnTo>
                    <a:pt x="1831" y="2257"/>
                  </a:lnTo>
                  <a:lnTo>
                    <a:pt x="1833" y="2262"/>
                  </a:lnTo>
                  <a:lnTo>
                    <a:pt x="1838" y="2276"/>
                  </a:lnTo>
                  <a:lnTo>
                    <a:pt x="1853" y="2316"/>
                  </a:lnTo>
                  <a:lnTo>
                    <a:pt x="1868" y="2356"/>
                  </a:lnTo>
                  <a:lnTo>
                    <a:pt x="1873" y="2369"/>
                  </a:lnTo>
                  <a:lnTo>
                    <a:pt x="1875" y="2373"/>
                  </a:lnTo>
                  <a:lnTo>
                    <a:pt x="1866" y="2369"/>
                  </a:lnTo>
                  <a:lnTo>
                    <a:pt x="1870" y="2368"/>
                  </a:lnTo>
                  <a:lnTo>
                    <a:pt x="1878" y="2365"/>
                  </a:lnTo>
                  <a:lnTo>
                    <a:pt x="1908" y="2358"/>
                  </a:lnTo>
                  <a:lnTo>
                    <a:pt x="1936" y="2350"/>
                  </a:lnTo>
                  <a:lnTo>
                    <a:pt x="1945" y="2347"/>
                  </a:lnTo>
                  <a:lnTo>
                    <a:pt x="1950" y="2346"/>
                  </a:lnTo>
                  <a:lnTo>
                    <a:pt x="1945" y="2349"/>
                  </a:lnTo>
                  <a:lnTo>
                    <a:pt x="1947" y="2346"/>
                  </a:lnTo>
                  <a:lnTo>
                    <a:pt x="1946" y="2347"/>
                  </a:lnTo>
                  <a:lnTo>
                    <a:pt x="1950" y="2338"/>
                  </a:lnTo>
                  <a:lnTo>
                    <a:pt x="1965" y="2311"/>
                  </a:lnTo>
                  <a:lnTo>
                    <a:pt x="1979" y="2283"/>
                  </a:lnTo>
                  <a:lnTo>
                    <a:pt x="1983" y="2274"/>
                  </a:lnTo>
                  <a:cubicBezTo>
                    <a:pt x="1983" y="2274"/>
                    <a:pt x="1984" y="2273"/>
                    <a:pt x="1984" y="2273"/>
                  </a:cubicBezTo>
                  <a:lnTo>
                    <a:pt x="1986" y="2270"/>
                  </a:lnTo>
                  <a:lnTo>
                    <a:pt x="1985" y="2273"/>
                  </a:lnTo>
                  <a:lnTo>
                    <a:pt x="1986" y="2267"/>
                  </a:lnTo>
                  <a:lnTo>
                    <a:pt x="1988" y="2251"/>
                  </a:lnTo>
                  <a:lnTo>
                    <a:pt x="1992" y="2228"/>
                  </a:lnTo>
                  <a:lnTo>
                    <a:pt x="1996" y="2203"/>
                  </a:lnTo>
                  <a:lnTo>
                    <a:pt x="2000" y="2177"/>
                  </a:lnTo>
                  <a:lnTo>
                    <a:pt x="2004" y="2154"/>
                  </a:lnTo>
                  <a:lnTo>
                    <a:pt x="2006" y="2138"/>
                  </a:lnTo>
                  <a:lnTo>
                    <a:pt x="2007" y="2132"/>
                  </a:lnTo>
                  <a:cubicBezTo>
                    <a:pt x="2007" y="2130"/>
                    <a:pt x="2008" y="2129"/>
                    <a:pt x="2009" y="2127"/>
                  </a:cubicBezTo>
                  <a:lnTo>
                    <a:pt x="2018" y="2119"/>
                  </a:lnTo>
                  <a:lnTo>
                    <a:pt x="2038" y="2102"/>
                  </a:lnTo>
                  <a:lnTo>
                    <a:pt x="2058" y="2085"/>
                  </a:lnTo>
                  <a:lnTo>
                    <a:pt x="2067" y="2076"/>
                  </a:lnTo>
                  <a:lnTo>
                    <a:pt x="2067" y="2088"/>
                  </a:lnTo>
                  <a:lnTo>
                    <a:pt x="2064" y="2085"/>
                  </a:lnTo>
                  <a:cubicBezTo>
                    <a:pt x="2063" y="2085"/>
                    <a:pt x="2063" y="2084"/>
                    <a:pt x="2063" y="2084"/>
                  </a:cubicBezTo>
                  <a:lnTo>
                    <a:pt x="2056" y="2074"/>
                  </a:lnTo>
                  <a:lnTo>
                    <a:pt x="2033" y="2048"/>
                  </a:lnTo>
                  <a:lnTo>
                    <a:pt x="2009" y="2020"/>
                  </a:lnTo>
                  <a:lnTo>
                    <a:pt x="2002" y="2009"/>
                  </a:lnTo>
                  <a:lnTo>
                    <a:pt x="2003" y="2010"/>
                  </a:lnTo>
                  <a:lnTo>
                    <a:pt x="2000" y="2007"/>
                  </a:lnTo>
                  <a:cubicBezTo>
                    <a:pt x="1998" y="2005"/>
                    <a:pt x="1997" y="2003"/>
                    <a:pt x="1998" y="2001"/>
                  </a:cubicBezTo>
                  <a:lnTo>
                    <a:pt x="1999" y="1992"/>
                  </a:lnTo>
                  <a:lnTo>
                    <a:pt x="2003" y="1970"/>
                  </a:lnTo>
                  <a:lnTo>
                    <a:pt x="2006" y="1949"/>
                  </a:lnTo>
                  <a:lnTo>
                    <a:pt x="2007" y="1941"/>
                  </a:lnTo>
                  <a:lnTo>
                    <a:pt x="2010" y="1948"/>
                  </a:lnTo>
                  <a:lnTo>
                    <a:pt x="2003" y="1944"/>
                  </a:lnTo>
                  <a:lnTo>
                    <a:pt x="1988" y="1934"/>
                  </a:lnTo>
                  <a:lnTo>
                    <a:pt x="1973" y="1924"/>
                  </a:lnTo>
                  <a:lnTo>
                    <a:pt x="1966" y="1920"/>
                  </a:lnTo>
                  <a:cubicBezTo>
                    <a:pt x="1964" y="1919"/>
                    <a:pt x="1963" y="1917"/>
                    <a:pt x="1963" y="1915"/>
                  </a:cubicBezTo>
                  <a:cubicBezTo>
                    <a:pt x="1962" y="1912"/>
                    <a:pt x="1963" y="1910"/>
                    <a:pt x="1965" y="1908"/>
                  </a:cubicBezTo>
                  <a:lnTo>
                    <a:pt x="1970" y="1903"/>
                  </a:lnTo>
                  <a:lnTo>
                    <a:pt x="1984" y="1890"/>
                  </a:lnTo>
                  <a:lnTo>
                    <a:pt x="2027" y="1852"/>
                  </a:lnTo>
                  <a:lnTo>
                    <a:pt x="2070" y="1813"/>
                  </a:lnTo>
                  <a:lnTo>
                    <a:pt x="2084" y="1801"/>
                  </a:lnTo>
                  <a:lnTo>
                    <a:pt x="2089" y="1796"/>
                  </a:lnTo>
                  <a:cubicBezTo>
                    <a:pt x="2090" y="1794"/>
                    <a:pt x="2092" y="1793"/>
                    <a:pt x="2094" y="1793"/>
                  </a:cubicBezTo>
                  <a:lnTo>
                    <a:pt x="2098" y="1793"/>
                  </a:lnTo>
                  <a:lnTo>
                    <a:pt x="2097" y="1794"/>
                  </a:lnTo>
                  <a:lnTo>
                    <a:pt x="2106" y="1792"/>
                  </a:lnTo>
                  <a:lnTo>
                    <a:pt x="2137" y="1788"/>
                  </a:lnTo>
                  <a:lnTo>
                    <a:pt x="2166" y="1786"/>
                  </a:lnTo>
                  <a:lnTo>
                    <a:pt x="2174" y="1784"/>
                  </a:lnTo>
                  <a:cubicBezTo>
                    <a:pt x="2174" y="1784"/>
                    <a:pt x="2175" y="1783"/>
                    <a:pt x="2175" y="1783"/>
                  </a:cubicBezTo>
                  <a:lnTo>
                    <a:pt x="2179" y="1783"/>
                  </a:lnTo>
                  <a:lnTo>
                    <a:pt x="2171" y="1791"/>
                  </a:lnTo>
                  <a:lnTo>
                    <a:pt x="2171" y="1788"/>
                  </a:lnTo>
                  <a:lnTo>
                    <a:pt x="2173" y="1779"/>
                  </a:lnTo>
                  <a:lnTo>
                    <a:pt x="2177" y="1752"/>
                  </a:lnTo>
                  <a:lnTo>
                    <a:pt x="2180" y="1725"/>
                  </a:lnTo>
                  <a:lnTo>
                    <a:pt x="2181" y="1716"/>
                  </a:lnTo>
                  <a:lnTo>
                    <a:pt x="2180" y="1711"/>
                  </a:lnTo>
                  <a:cubicBezTo>
                    <a:pt x="2180" y="1709"/>
                    <a:pt x="2182" y="1707"/>
                    <a:pt x="2183" y="1705"/>
                  </a:cubicBezTo>
                  <a:cubicBezTo>
                    <a:pt x="2185" y="1704"/>
                    <a:pt x="2188" y="1703"/>
                    <a:pt x="2190" y="1704"/>
                  </a:cubicBezTo>
                  <a:lnTo>
                    <a:pt x="2195" y="1705"/>
                  </a:lnTo>
                  <a:lnTo>
                    <a:pt x="2207" y="1705"/>
                  </a:lnTo>
                  <a:lnTo>
                    <a:pt x="2245" y="1706"/>
                  </a:lnTo>
                  <a:lnTo>
                    <a:pt x="2283" y="1705"/>
                  </a:lnTo>
                  <a:lnTo>
                    <a:pt x="2295" y="1704"/>
                  </a:lnTo>
                  <a:lnTo>
                    <a:pt x="2299" y="1704"/>
                  </a:lnTo>
                  <a:cubicBezTo>
                    <a:pt x="2300" y="1703"/>
                    <a:pt x="2301" y="1703"/>
                    <a:pt x="2302" y="1704"/>
                  </a:cubicBezTo>
                  <a:lnTo>
                    <a:pt x="2306" y="1705"/>
                  </a:lnTo>
                  <a:lnTo>
                    <a:pt x="2304" y="1704"/>
                  </a:lnTo>
                  <a:lnTo>
                    <a:pt x="2314" y="1703"/>
                  </a:lnTo>
                  <a:lnTo>
                    <a:pt x="2346" y="1700"/>
                  </a:lnTo>
                  <a:lnTo>
                    <a:pt x="2377" y="1697"/>
                  </a:lnTo>
                  <a:lnTo>
                    <a:pt x="2388" y="1695"/>
                  </a:lnTo>
                  <a:lnTo>
                    <a:pt x="2387" y="1696"/>
                  </a:lnTo>
                  <a:lnTo>
                    <a:pt x="2391" y="1695"/>
                  </a:lnTo>
                  <a:lnTo>
                    <a:pt x="2387" y="1709"/>
                  </a:lnTo>
                  <a:lnTo>
                    <a:pt x="2249" y="1596"/>
                  </a:lnTo>
                  <a:lnTo>
                    <a:pt x="2259" y="1596"/>
                  </a:lnTo>
                  <a:lnTo>
                    <a:pt x="2256" y="1598"/>
                  </a:lnTo>
                  <a:cubicBezTo>
                    <a:pt x="2255" y="1599"/>
                    <a:pt x="2254" y="1599"/>
                    <a:pt x="2254" y="1599"/>
                  </a:cubicBezTo>
                  <a:lnTo>
                    <a:pt x="2247" y="1601"/>
                  </a:lnTo>
                  <a:lnTo>
                    <a:pt x="2223" y="1605"/>
                  </a:lnTo>
                  <a:lnTo>
                    <a:pt x="2199" y="1607"/>
                  </a:lnTo>
                  <a:lnTo>
                    <a:pt x="2191" y="1607"/>
                  </a:lnTo>
                  <a:cubicBezTo>
                    <a:pt x="2191" y="1607"/>
                    <a:pt x="2190" y="1607"/>
                    <a:pt x="2189" y="1607"/>
                  </a:cubicBezTo>
                  <a:lnTo>
                    <a:pt x="2186" y="1606"/>
                  </a:lnTo>
                  <a:cubicBezTo>
                    <a:pt x="2183" y="1605"/>
                    <a:pt x="2180" y="1602"/>
                    <a:pt x="2180" y="1598"/>
                  </a:cubicBezTo>
                  <a:lnTo>
                    <a:pt x="2180" y="1597"/>
                  </a:lnTo>
                  <a:lnTo>
                    <a:pt x="2181" y="1599"/>
                  </a:lnTo>
                  <a:lnTo>
                    <a:pt x="2180" y="1593"/>
                  </a:lnTo>
                  <a:lnTo>
                    <a:pt x="2177" y="1574"/>
                  </a:lnTo>
                  <a:lnTo>
                    <a:pt x="2173" y="1553"/>
                  </a:lnTo>
                  <a:lnTo>
                    <a:pt x="2172" y="1543"/>
                  </a:lnTo>
                  <a:cubicBezTo>
                    <a:pt x="2171" y="1541"/>
                    <a:pt x="2172" y="1538"/>
                    <a:pt x="2175" y="1536"/>
                  </a:cubicBezTo>
                  <a:lnTo>
                    <a:pt x="2179" y="1533"/>
                  </a:lnTo>
                  <a:lnTo>
                    <a:pt x="2188" y="1527"/>
                  </a:lnTo>
                  <a:lnTo>
                    <a:pt x="2218" y="1506"/>
                  </a:lnTo>
                  <a:lnTo>
                    <a:pt x="2247" y="1485"/>
                  </a:lnTo>
                  <a:lnTo>
                    <a:pt x="2256" y="1479"/>
                  </a:lnTo>
                  <a:lnTo>
                    <a:pt x="2260" y="1476"/>
                  </a:lnTo>
                  <a:lnTo>
                    <a:pt x="2261" y="1490"/>
                  </a:lnTo>
                  <a:lnTo>
                    <a:pt x="2257" y="1488"/>
                  </a:lnTo>
                  <a:lnTo>
                    <a:pt x="2248" y="1484"/>
                  </a:lnTo>
                  <a:lnTo>
                    <a:pt x="2219" y="1470"/>
                  </a:lnTo>
                  <a:lnTo>
                    <a:pt x="2189" y="1456"/>
                  </a:lnTo>
                  <a:cubicBezTo>
                    <a:pt x="2189" y="1456"/>
                    <a:pt x="2188" y="1455"/>
                    <a:pt x="2188" y="1455"/>
                  </a:cubicBezTo>
                  <a:lnTo>
                    <a:pt x="2179" y="1449"/>
                  </a:lnTo>
                  <a:lnTo>
                    <a:pt x="2175" y="1446"/>
                  </a:lnTo>
                  <a:cubicBezTo>
                    <a:pt x="2173" y="1444"/>
                    <a:pt x="2171" y="1442"/>
                    <a:pt x="2171" y="1439"/>
                  </a:cubicBezTo>
                  <a:lnTo>
                    <a:pt x="2171" y="1438"/>
                  </a:lnTo>
                  <a:cubicBezTo>
                    <a:pt x="2171" y="1438"/>
                    <a:pt x="2171" y="1438"/>
                    <a:pt x="2172" y="1437"/>
                  </a:cubicBezTo>
                  <a:lnTo>
                    <a:pt x="2173" y="1431"/>
                  </a:lnTo>
                  <a:lnTo>
                    <a:pt x="2177" y="1412"/>
                  </a:lnTo>
                  <a:lnTo>
                    <a:pt x="2180" y="1391"/>
                  </a:lnTo>
                  <a:lnTo>
                    <a:pt x="2181" y="1383"/>
                  </a:lnTo>
                  <a:cubicBezTo>
                    <a:pt x="2181" y="1379"/>
                    <a:pt x="2183" y="1376"/>
                    <a:pt x="2187" y="1376"/>
                  </a:cubicBezTo>
                  <a:lnTo>
                    <a:pt x="2192" y="1375"/>
                  </a:lnTo>
                  <a:lnTo>
                    <a:pt x="2205" y="1373"/>
                  </a:lnTo>
                  <a:lnTo>
                    <a:pt x="2243" y="1366"/>
                  </a:lnTo>
                  <a:lnTo>
                    <a:pt x="2282" y="1358"/>
                  </a:lnTo>
                  <a:lnTo>
                    <a:pt x="2293" y="1354"/>
                  </a:lnTo>
                  <a:lnTo>
                    <a:pt x="2297" y="1352"/>
                  </a:lnTo>
                  <a:lnTo>
                    <a:pt x="2295" y="1365"/>
                  </a:lnTo>
                  <a:lnTo>
                    <a:pt x="2293" y="1363"/>
                  </a:lnTo>
                  <a:cubicBezTo>
                    <a:pt x="2292" y="1363"/>
                    <a:pt x="2292" y="1362"/>
                    <a:pt x="2291" y="1361"/>
                  </a:cubicBezTo>
                  <a:lnTo>
                    <a:pt x="2287" y="1353"/>
                  </a:lnTo>
                  <a:lnTo>
                    <a:pt x="2275" y="1325"/>
                  </a:lnTo>
                  <a:lnTo>
                    <a:pt x="2263" y="1297"/>
                  </a:lnTo>
                  <a:lnTo>
                    <a:pt x="2259" y="1288"/>
                  </a:lnTo>
                  <a:lnTo>
                    <a:pt x="2257" y="1284"/>
                  </a:lnTo>
                  <a:lnTo>
                    <a:pt x="2173" y="1143"/>
                  </a:lnTo>
                  <a:lnTo>
                    <a:pt x="2176" y="1146"/>
                  </a:lnTo>
                  <a:lnTo>
                    <a:pt x="2171" y="1144"/>
                  </a:lnTo>
                  <a:lnTo>
                    <a:pt x="2156" y="1137"/>
                  </a:lnTo>
                  <a:lnTo>
                    <a:pt x="2113" y="1112"/>
                  </a:lnTo>
                  <a:lnTo>
                    <a:pt x="2070" y="1087"/>
                  </a:lnTo>
                  <a:lnTo>
                    <a:pt x="2055" y="1078"/>
                  </a:lnTo>
                  <a:lnTo>
                    <a:pt x="2050" y="1075"/>
                  </a:lnTo>
                  <a:lnTo>
                    <a:pt x="2061" y="1073"/>
                  </a:lnTo>
                  <a:lnTo>
                    <a:pt x="2057" y="1078"/>
                  </a:lnTo>
                  <a:lnTo>
                    <a:pt x="2048" y="1090"/>
                  </a:lnTo>
                  <a:lnTo>
                    <a:pt x="2019" y="1126"/>
                  </a:lnTo>
                  <a:lnTo>
                    <a:pt x="1990" y="1162"/>
                  </a:lnTo>
                  <a:lnTo>
                    <a:pt x="1981" y="1174"/>
                  </a:lnTo>
                  <a:cubicBezTo>
                    <a:pt x="1980" y="1174"/>
                    <a:pt x="1980" y="1174"/>
                    <a:pt x="1979" y="1175"/>
                  </a:cubicBezTo>
                  <a:lnTo>
                    <a:pt x="1975" y="1178"/>
                  </a:lnTo>
                  <a:cubicBezTo>
                    <a:pt x="1973" y="1179"/>
                    <a:pt x="1971" y="1180"/>
                    <a:pt x="1968" y="1179"/>
                  </a:cubicBezTo>
                  <a:lnTo>
                    <a:pt x="1961" y="1177"/>
                  </a:lnTo>
                  <a:lnTo>
                    <a:pt x="1942" y="1170"/>
                  </a:lnTo>
                  <a:lnTo>
                    <a:pt x="1914" y="1159"/>
                  </a:lnTo>
                  <a:lnTo>
                    <a:pt x="1884" y="1146"/>
                  </a:lnTo>
                  <a:lnTo>
                    <a:pt x="1854" y="1132"/>
                  </a:lnTo>
                  <a:lnTo>
                    <a:pt x="1827" y="1121"/>
                  </a:lnTo>
                  <a:lnTo>
                    <a:pt x="1808" y="1112"/>
                  </a:lnTo>
                  <a:lnTo>
                    <a:pt x="1801" y="1109"/>
                  </a:lnTo>
                  <a:cubicBezTo>
                    <a:pt x="1799" y="1108"/>
                    <a:pt x="1797" y="1106"/>
                    <a:pt x="1797" y="1103"/>
                  </a:cubicBezTo>
                  <a:lnTo>
                    <a:pt x="1796" y="1099"/>
                  </a:lnTo>
                  <a:lnTo>
                    <a:pt x="1794" y="1089"/>
                  </a:lnTo>
                  <a:lnTo>
                    <a:pt x="1789" y="1058"/>
                  </a:lnTo>
                  <a:lnTo>
                    <a:pt x="1783" y="1026"/>
                  </a:lnTo>
                  <a:lnTo>
                    <a:pt x="1781" y="1014"/>
                  </a:lnTo>
                  <a:lnTo>
                    <a:pt x="1780" y="1009"/>
                  </a:lnTo>
                  <a:lnTo>
                    <a:pt x="1789" y="1015"/>
                  </a:lnTo>
                  <a:lnTo>
                    <a:pt x="1785" y="1016"/>
                  </a:lnTo>
                  <a:cubicBezTo>
                    <a:pt x="1785" y="1016"/>
                    <a:pt x="1785" y="1016"/>
                    <a:pt x="1784" y="1016"/>
                  </a:cubicBezTo>
                  <a:lnTo>
                    <a:pt x="1773" y="1017"/>
                  </a:lnTo>
                  <a:lnTo>
                    <a:pt x="1738" y="1017"/>
                  </a:lnTo>
                  <a:lnTo>
                    <a:pt x="1704" y="1016"/>
                  </a:lnTo>
                  <a:lnTo>
                    <a:pt x="1693" y="1015"/>
                  </a:lnTo>
                  <a:lnTo>
                    <a:pt x="1689" y="1015"/>
                  </a:lnTo>
                  <a:cubicBezTo>
                    <a:pt x="1688" y="1015"/>
                    <a:pt x="1686" y="1015"/>
                    <a:pt x="1685" y="1014"/>
                  </a:cubicBezTo>
                  <a:lnTo>
                    <a:pt x="1163" y="653"/>
                  </a:lnTo>
                  <a:lnTo>
                    <a:pt x="1173" y="652"/>
                  </a:lnTo>
                  <a:lnTo>
                    <a:pt x="1116" y="708"/>
                  </a:lnTo>
                  <a:cubicBezTo>
                    <a:pt x="1113" y="711"/>
                    <a:pt x="1108" y="711"/>
                    <a:pt x="1105" y="708"/>
                  </a:cubicBezTo>
                  <a:lnTo>
                    <a:pt x="994" y="595"/>
                  </a:lnTo>
                  <a:lnTo>
                    <a:pt x="1006" y="594"/>
                  </a:lnTo>
                  <a:lnTo>
                    <a:pt x="965" y="651"/>
                  </a:lnTo>
                  <a:cubicBezTo>
                    <a:pt x="963" y="653"/>
                    <a:pt x="961" y="655"/>
                    <a:pt x="958" y="654"/>
                  </a:cubicBezTo>
                  <a:cubicBezTo>
                    <a:pt x="955" y="654"/>
                    <a:pt x="952" y="652"/>
                    <a:pt x="951" y="650"/>
                  </a:cubicBezTo>
                  <a:lnTo>
                    <a:pt x="852" y="434"/>
                  </a:lnTo>
                  <a:lnTo>
                    <a:pt x="855" y="437"/>
                  </a:lnTo>
                  <a:lnTo>
                    <a:pt x="695" y="330"/>
                  </a:lnTo>
                  <a:lnTo>
                    <a:pt x="702" y="331"/>
                  </a:lnTo>
                  <a:lnTo>
                    <a:pt x="569" y="372"/>
                  </a:lnTo>
                  <a:cubicBezTo>
                    <a:pt x="568" y="372"/>
                    <a:pt x="567" y="373"/>
                    <a:pt x="566" y="372"/>
                  </a:cubicBezTo>
                  <a:lnTo>
                    <a:pt x="468" y="368"/>
                  </a:lnTo>
                  <a:cubicBezTo>
                    <a:pt x="465" y="368"/>
                    <a:pt x="462" y="366"/>
                    <a:pt x="461" y="364"/>
                  </a:cubicBezTo>
                  <a:cubicBezTo>
                    <a:pt x="460" y="361"/>
                    <a:pt x="460" y="357"/>
                    <a:pt x="463" y="355"/>
                  </a:cubicBezTo>
                  <a:lnTo>
                    <a:pt x="548" y="262"/>
                  </a:lnTo>
                  <a:lnTo>
                    <a:pt x="547" y="272"/>
                  </a:lnTo>
                  <a:lnTo>
                    <a:pt x="480" y="173"/>
                  </a:lnTo>
                  <a:lnTo>
                    <a:pt x="484" y="176"/>
                  </a:lnTo>
                  <a:lnTo>
                    <a:pt x="385" y="138"/>
                  </a:lnTo>
                  <a:cubicBezTo>
                    <a:pt x="384" y="138"/>
                    <a:pt x="383" y="137"/>
                    <a:pt x="383" y="137"/>
                  </a:cubicBezTo>
                  <a:lnTo>
                    <a:pt x="218" y="15"/>
                  </a:lnTo>
                  <a:close/>
                  <a:moveTo>
                    <a:pt x="392" y="124"/>
                  </a:moveTo>
                  <a:lnTo>
                    <a:pt x="390" y="123"/>
                  </a:lnTo>
                  <a:lnTo>
                    <a:pt x="489" y="161"/>
                  </a:lnTo>
                  <a:cubicBezTo>
                    <a:pt x="491" y="162"/>
                    <a:pt x="492" y="163"/>
                    <a:pt x="493" y="164"/>
                  </a:cubicBezTo>
                  <a:lnTo>
                    <a:pt x="560" y="263"/>
                  </a:lnTo>
                  <a:cubicBezTo>
                    <a:pt x="562" y="266"/>
                    <a:pt x="562" y="270"/>
                    <a:pt x="559" y="273"/>
                  </a:cubicBezTo>
                  <a:lnTo>
                    <a:pt x="474" y="366"/>
                  </a:lnTo>
                  <a:lnTo>
                    <a:pt x="469" y="352"/>
                  </a:lnTo>
                  <a:lnTo>
                    <a:pt x="567" y="356"/>
                  </a:lnTo>
                  <a:lnTo>
                    <a:pt x="564" y="357"/>
                  </a:lnTo>
                  <a:lnTo>
                    <a:pt x="697" y="316"/>
                  </a:lnTo>
                  <a:cubicBezTo>
                    <a:pt x="699" y="315"/>
                    <a:pt x="702" y="315"/>
                    <a:pt x="704" y="317"/>
                  </a:cubicBezTo>
                  <a:lnTo>
                    <a:pt x="864" y="424"/>
                  </a:lnTo>
                  <a:cubicBezTo>
                    <a:pt x="865" y="425"/>
                    <a:pt x="866" y="426"/>
                    <a:pt x="867" y="427"/>
                  </a:cubicBezTo>
                  <a:lnTo>
                    <a:pt x="966" y="643"/>
                  </a:lnTo>
                  <a:lnTo>
                    <a:pt x="952" y="642"/>
                  </a:lnTo>
                  <a:lnTo>
                    <a:pt x="993" y="585"/>
                  </a:lnTo>
                  <a:cubicBezTo>
                    <a:pt x="994" y="583"/>
                    <a:pt x="996" y="582"/>
                    <a:pt x="999" y="581"/>
                  </a:cubicBezTo>
                  <a:cubicBezTo>
                    <a:pt x="1001" y="581"/>
                    <a:pt x="1004" y="582"/>
                    <a:pt x="1005" y="584"/>
                  </a:cubicBezTo>
                  <a:lnTo>
                    <a:pt x="1116" y="697"/>
                  </a:lnTo>
                  <a:lnTo>
                    <a:pt x="1105" y="697"/>
                  </a:lnTo>
                  <a:lnTo>
                    <a:pt x="1162" y="641"/>
                  </a:lnTo>
                  <a:cubicBezTo>
                    <a:pt x="1165" y="638"/>
                    <a:pt x="1169" y="638"/>
                    <a:pt x="1172" y="640"/>
                  </a:cubicBezTo>
                  <a:lnTo>
                    <a:pt x="1694" y="1001"/>
                  </a:lnTo>
                  <a:lnTo>
                    <a:pt x="1689" y="999"/>
                  </a:lnTo>
                  <a:lnTo>
                    <a:pt x="1694" y="999"/>
                  </a:lnTo>
                  <a:lnTo>
                    <a:pt x="1705" y="1000"/>
                  </a:lnTo>
                  <a:lnTo>
                    <a:pt x="1738" y="1001"/>
                  </a:lnTo>
                  <a:lnTo>
                    <a:pt x="1772" y="1001"/>
                  </a:lnTo>
                  <a:lnTo>
                    <a:pt x="1783" y="1000"/>
                  </a:lnTo>
                  <a:lnTo>
                    <a:pt x="1782" y="1001"/>
                  </a:lnTo>
                  <a:lnTo>
                    <a:pt x="1786" y="1000"/>
                  </a:lnTo>
                  <a:cubicBezTo>
                    <a:pt x="1788" y="999"/>
                    <a:pt x="1790" y="1000"/>
                    <a:pt x="1792" y="1001"/>
                  </a:cubicBezTo>
                  <a:cubicBezTo>
                    <a:pt x="1794" y="1002"/>
                    <a:pt x="1795" y="1004"/>
                    <a:pt x="1795" y="1006"/>
                  </a:cubicBezTo>
                  <a:lnTo>
                    <a:pt x="1796" y="1011"/>
                  </a:lnTo>
                  <a:lnTo>
                    <a:pt x="1798" y="1023"/>
                  </a:lnTo>
                  <a:lnTo>
                    <a:pt x="1804" y="1055"/>
                  </a:lnTo>
                  <a:lnTo>
                    <a:pt x="1809" y="1086"/>
                  </a:lnTo>
                  <a:lnTo>
                    <a:pt x="1811" y="1096"/>
                  </a:lnTo>
                  <a:lnTo>
                    <a:pt x="1812" y="1100"/>
                  </a:lnTo>
                  <a:lnTo>
                    <a:pt x="1808" y="1094"/>
                  </a:lnTo>
                  <a:lnTo>
                    <a:pt x="1815" y="1097"/>
                  </a:lnTo>
                  <a:lnTo>
                    <a:pt x="1833" y="1106"/>
                  </a:lnTo>
                  <a:lnTo>
                    <a:pt x="1861" y="1117"/>
                  </a:lnTo>
                  <a:lnTo>
                    <a:pt x="1891" y="1131"/>
                  </a:lnTo>
                  <a:lnTo>
                    <a:pt x="1920" y="1144"/>
                  </a:lnTo>
                  <a:lnTo>
                    <a:pt x="1947" y="1155"/>
                  </a:lnTo>
                  <a:lnTo>
                    <a:pt x="1966" y="1162"/>
                  </a:lnTo>
                  <a:lnTo>
                    <a:pt x="1973" y="1164"/>
                  </a:lnTo>
                  <a:lnTo>
                    <a:pt x="1966" y="1165"/>
                  </a:lnTo>
                  <a:lnTo>
                    <a:pt x="1970" y="1162"/>
                  </a:lnTo>
                  <a:lnTo>
                    <a:pt x="1968" y="1163"/>
                  </a:lnTo>
                  <a:lnTo>
                    <a:pt x="1977" y="1152"/>
                  </a:lnTo>
                  <a:lnTo>
                    <a:pt x="2006" y="1116"/>
                  </a:lnTo>
                  <a:lnTo>
                    <a:pt x="2035" y="1081"/>
                  </a:lnTo>
                  <a:lnTo>
                    <a:pt x="2044" y="1068"/>
                  </a:lnTo>
                  <a:lnTo>
                    <a:pt x="2048" y="1063"/>
                  </a:lnTo>
                  <a:cubicBezTo>
                    <a:pt x="2051" y="1060"/>
                    <a:pt x="2055" y="1060"/>
                    <a:pt x="2059" y="1062"/>
                  </a:cubicBezTo>
                  <a:lnTo>
                    <a:pt x="2064" y="1065"/>
                  </a:lnTo>
                  <a:lnTo>
                    <a:pt x="2078" y="1074"/>
                  </a:lnTo>
                  <a:lnTo>
                    <a:pt x="2121" y="1099"/>
                  </a:lnTo>
                  <a:lnTo>
                    <a:pt x="2163" y="1122"/>
                  </a:lnTo>
                  <a:lnTo>
                    <a:pt x="2177" y="1129"/>
                  </a:lnTo>
                  <a:lnTo>
                    <a:pt x="2182" y="1131"/>
                  </a:lnTo>
                  <a:cubicBezTo>
                    <a:pt x="2184" y="1132"/>
                    <a:pt x="2185" y="1133"/>
                    <a:pt x="2186" y="1134"/>
                  </a:cubicBezTo>
                  <a:lnTo>
                    <a:pt x="2272" y="1277"/>
                  </a:lnTo>
                  <a:lnTo>
                    <a:pt x="2274" y="1281"/>
                  </a:lnTo>
                  <a:lnTo>
                    <a:pt x="2278" y="1290"/>
                  </a:lnTo>
                  <a:lnTo>
                    <a:pt x="2290" y="1318"/>
                  </a:lnTo>
                  <a:lnTo>
                    <a:pt x="2302" y="1346"/>
                  </a:lnTo>
                  <a:lnTo>
                    <a:pt x="2306" y="1354"/>
                  </a:lnTo>
                  <a:lnTo>
                    <a:pt x="2304" y="1352"/>
                  </a:lnTo>
                  <a:lnTo>
                    <a:pt x="2306" y="1354"/>
                  </a:lnTo>
                  <a:cubicBezTo>
                    <a:pt x="2308" y="1356"/>
                    <a:pt x="2309" y="1358"/>
                    <a:pt x="2308" y="1361"/>
                  </a:cubicBezTo>
                  <a:cubicBezTo>
                    <a:pt x="2308" y="1364"/>
                    <a:pt x="2306" y="1366"/>
                    <a:pt x="2303" y="1367"/>
                  </a:cubicBezTo>
                  <a:lnTo>
                    <a:pt x="2298" y="1369"/>
                  </a:lnTo>
                  <a:lnTo>
                    <a:pt x="2285" y="1373"/>
                  </a:lnTo>
                  <a:lnTo>
                    <a:pt x="2246" y="1381"/>
                  </a:lnTo>
                  <a:lnTo>
                    <a:pt x="2208" y="1388"/>
                  </a:lnTo>
                  <a:lnTo>
                    <a:pt x="2195" y="1390"/>
                  </a:lnTo>
                  <a:lnTo>
                    <a:pt x="2190" y="1391"/>
                  </a:lnTo>
                  <a:lnTo>
                    <a:pt x="2196" y="1384"/>
                  </a:lnTo>
                  <a:lnTo>
                    <a:pt x="2195" y="1394"/>
                  </a:lnTo>
                  <a:lnTo>
                    <a:pt x="2192" y="1415"/>
                  </a:lnTo>
                  <a:lnTo>
                    <a:pt x="2188" y="1434"/>
                  </a:lnTo>
                  <a:lnTo>
                    <a:pt x="2187" y="1440"/>
                  </a:lnTo>
                  <a:lnTo>
                    <a:pt x="2187" y="1438"/>
                  </a:lnTo>
                  <a:lnTo>
                    <a:pt x="2187" y="1439"/>
                  </a:lnTo>
                  <a:lnTo>
                    <a:pt x="2184" y="1433"/>
                  </a:lnTo>
                  <a:lnTo>
                    <a:pt x="2188" y="1436"/>
                  </a:lnTo>
                  <a:lnTo>
                    <a:pt x="2197" y="1442"/>
                  </a:lnTo>
                  <a:lnTo>
                    <a:pt x="2196" y="1441"/>
                  </a:lnTo>
                  <a:lnTo>
                    <a:pt x="2226" y="1455"/>
                  </a:lnTo>
                  <a:lnTo>
                    <a:pt x="2255" y="1469"/>
                  </a:lnTo>
                  <a:lnTo>
                    <a:pt x="2264" y="1473"/>
                  </a:lnTo>
                  <a:lnTo>
                    <a:pt x="2268" y="1475"/>
                  </a:lnTo>
                  <a:cubicBezTo>
                    <a:pt x="2271" y="1477"/>
                    <a:pt x="2272" y="1479"/>
                    <a:pt x="2272" y="1482"/>
                  </a:cubicBezTo>
                  <a:cubicBezTo>
                    <a:pt x="2273" y="1485"/>
                    <a:pt x="2271" y="1487"/>
                    <a:pt x="2269" y="1489"/>
                  </a:cubicBezTo>
                  <a:lnTo>
                    <a:pt x="2265" y="1492"/>
                  </a:lnTo>
                  <a:lnTo>
                    <a:pt x="2256" y="1498"/>
                  </a:lnTo>
                  <a:lnTo>
                    <a:pt x="2227" y="1519"/>
                  </a:lnTo>
                  <a:lnTo>
                    <a:pt x="2197" y="1540"/>
                  </a:lnTo>
                  <a:lnTo>
                    <a:pt x="2188" y="1546"/>
                  </a:lnTo>
                  <a:lnTo>
                    <a:pt x="2184" y="1549"/>
                  </a:lnTo>
                  <a:lnTo>
                    <a:pt x="2187" y="1542"/>
                  </a:lnTo>
                  <a:lnTo>
                    <a:pt x="2188" y="1550"/>
                  </a:lnTo>
                  <a:lnTo>
                    <a:pt x="2192" y="1571"/>
                  </a:lnTo>
                  <a:lnTo>
                    <a:pt x="2195" y="1590"/>
                  </a:lnTo>
                  <a:lnTo>
                    <a:pt x="2196" y="1596"/>
                  </a:lnTo>
                  <a:cubicBezTo>
                    <a:pt x="2196" y="1597"/>
                    <a:pt x="2196" y="1597"/>
                    <a:pt x="2196" y="1597"/>
                  </a:cubicBezTo>
                  <a:lnTo>
                    <a:pt x="2196" y="1598"/>
                  </a:lnTo>
                  <a:lnTo>
                    <a:pt x="2191" y="1591"/>
                  </a:lnTo>
                  <a:lnTo>
                    <a:pt x="2194" y="1592"/>
                  </a:lnTo>
                  <a:lnTo>
                    <a:pt x="2191" y="1591"/>
                  </a:lnTo>
                  <a:lnTo>
                    <a:pt x="2198" y="1591"/>
                  </a:lnTo>
                  <a:lnTo>
                    <a:pt x="2220" y="1590"/>
                  </a:lnTo>
                  <a:lnTo>
                    <a:pt x="2242" y="1586"/>
                  </a:lnTo>
                  <a:lnTo>
                    <a:pt x="2249" y="1584"/>
                  </a:lnTo>
                  <a:lnTo>
                    <a:pt x="2247" y="1585"/>
                  </a:lnTo>
                  <a:lnTo>
                    <a:pt x="2250" y="1583"/>
                  </a:lnTo>
                  <a:cubicBezTo>
                    <a:pt x="2253" y="1581"/>
                    <a:pt x="2257" y="1581"/>
                    <a:pt x="2260" y="1583"/>
                  </a:cubicBezTo>
                  <a:lnTo>
                    <a:pt x="2398" y="1696"/>
                  </a:lnTo>
                  <a:cubicBezTo>
                    <a:pt x="2400" y="1698"/>
                    <a:pt x="2401" y="1701"/>
                    <a:pt x="2400" y="1704"/>
                  </a:cubicBezTo>
                  <a:cubicBezTo>
                    <a:pt x="2400" y="1707"/>
                    <a:pt x="2397" y="1710"/>
                    <a:pt x="2394" y="1710"/>
                  </a:cubicBezTo>
                  <a:lnTo>
                    <a:pt x="2390" y="1711"/>
                  </a:lnTo>
                  <a:cubicBezTo>
                    <a:pt x="2390" y="1711"/>
                    <a:pt x="2390" y="1711"/>
                    <a:pt x="2389" y="1711"/>
                  </a:cubicBezTo>
                  <a:lnTo>
                    <a:pt x="2379" y="1712"/>
                  </a:lnTo>
                  <a:lnTo>
                    <a:pt x="2347" y="1716"/>
                  </a:lnTo>
                  <a:lnTo>
                    <a:pt x="2315" y="1719"/>
                  </a:lnTo>
                  <a:lnTo>
                    <a:pt x="2305" y="1720"/>
                  </a:lnTo>
                  <a:cubicBezTo>
                    <a:pt x="2304" y="1721"/>
                    <a:pt x="2303" y="1720"/>
                    <a:pt x="2303" y="1720"/>
                  </a:cubicBezTo>
                  <a:lnTo>
                    <a:pt x="2299" y="1719"/>
                  </a:lnTo>
                  <a:lnTo>
                    <a:pt x="2302" y="1719"/>
                  </a:lnTo>
                  <a:lnTo>
                    <a:pt x="2296" y="1720"/>
                  </a:lnTo>
                  <a:lnTo>
                    <a:pt x="2284" y="1721"/>
                  </a:lnTo>
                  <a:lnTo>
                    <a:pt x="2244" y="1722"/>
                  </a:lnTo>
                  <a:lnTo>
                    <a:pt x="2206" y="1721"/>
                  </a:lnTo>
                  <a:lnTo>
                    <a:pt x="2192" y="1720"/>
                  </a:lnTo>
                  <a:lnTo>
                    <a:pt x="2187" y="1719"/>
                  </a:lnTo>
                  <a:lnTo>
                    <a:pt x="2196" y="1711"/>
                  </a:lnTo>
                  <a:lnTo>
                    <a:pt x="2196" y="1717"/>
                  </a:lnTo>
                  <a:lnTo>
                    <a:pt x="2195" y="1726"/>
                  </a:lnTo>
                  <a:lnTo>
                    <a:pt x="2192" y="1755"/>
                  </a:lnTo>
                  <a:lnTo>
                    <a:pt x="2188" y="1780"/>
                  </a:lnTo>
                  <a:lnTo>
                    <a:pt x="2187" y="1788"/>
                  </a:lnTo>
                  <a:lnTo>
                    <a:pt x="2187" y="1791"/>
                  </a:lnTo>
                  <a:cubicBezTo>
                    <a:pt x="2187" y="1796"/>
                    <a:pt x="2184" y="1799"/>
                    <a:pt x="2179" y="1799"/>
                  </a:cubicBezTo>
                  <a:lnTo>
                    <a:pt x="2175" y="1799"/>
                  </a:lnTo>
                  <a:lnTo>
                    <a:pt x="2177" y="1799"/>
                  </a:lnTo>
                  <a:lnTo>
                    <a:pt x="2167" y="1801"/>
                  </a:lnTo>
                  <a:lnTo>
                    <a:pt x="2138" y="1804"/>
                  </a:lnTo>
                  <a:lnTo>
                    <a:pt x="2109" y="1807"/>
                  </a:lnTo>
                  <a:lnTo>
                    <a:pt x="2100" y="1809"/>
                  </a:lnTo>
                  <a:cubicBezTo>
                    <a:pt x="2100" y="1809"/>
                    <a:pt x="2099" y="1809"/>
                    <a:pt x="2098" y="1809"/>
                  </a:cubicBezTo>
                  <a:lnTo>
                    <a:pt x="2094" y="1809"/>
                  </a:lnTo>
                  <a:lnTo>
                    <a:pt x="2100" y="1807"/>
                  </a:lnTo>
                  <a:lnTo>
                    <a:pt x="2095" y="1812"/>
                  </a:lnTo>
                  <a:lnTo>
                    <a:pt x="2081" y="1825"/>
                  </a:lnTo>
                  <a:lnTo>
                    <a:pt x="2038" y="1863"/>
                  </a:lnTo>
                  <a:lnTo>
                    <a:pt x="1995" y="1903"/>
                  </a:lnTo>
                  <a:lnTo>
                    <a:pt x="1981" y="1914"/>
                  </a:lnTo>
                  <a:lnTo>
                    <a:pt x="1976" y="1919"/>
                  </a:lnTo>
                  <a:lnTo>
                    <a:pt x="1974" y="1907"/>
                  </a:lnTo>
                  <a:lnTo>
                    <a:pt x="1982" y="1911"/>
                  </a:lnTo>
                  <a:lnTo>
                    <a:pt x="1997" y="1921"/>
                  </a:lnTo>
                  <a:lnTo>
                    <a:pt x="2011" y="1931"/>
                  </a:lnTo>
                  <a:lnTo>
                    <a:pt x="2018" y="1935"/>
                  </a:lnTo>
                  <a:cubicBezTo>
                    <a:pt x="2021" y="1936"/>
                    <a:pt x="2023" y="1939"/>
                    <a:pt x="2022" y="1942"/>
                  </a:cubicBezTo>
                  <a:lnTo>
                    <a:pt x="2021" y="1952"/>
                  </a:lnTo>
                  <a:lnTo>
                    <a:pt x="2018" y="1973"/>
                  </a:lnTo>
                  <a:lnTo>
                    <a:pt x="2014" y="1993"/>
                  </a:lnTo>
                  <a:lnTo>
                    <a:pt x="2013" y="2002"/>
                  </a:lnTo>
                  <a:lnTo>
                    <a:pt x="2011" y="1996"/>
                  </a:lnTo>
                  <a:lnTo>
                    <a:pt x="2014" y="1999"/>
                  </a:lnTo>
                  <a:cubicBezTo>
                    <a:pt x="2014" y="1999"/>
                    <a:pt x="2015" y="1999"/>
                    <a:pt x="2015" y="2000"/>
                  </a:cubicBezTo>
                  <a:lnTo>
                    <a:pt x="2022" y="2009"/>
                  </a:lnTo>
                  <a:lnTo>
                    <a:pt x="2046" y="2037"/>
                  </a:lnTo>
                  <a:lnTo>
                    <a:pt x="2069" y="2065"/>
                  </a:lnTo>
                  <a:lnTo>
                    <a:pt x="2076" y="2075"/>
                  </a:lnTo>
                  <a:lnTo>
                    <a:pt x="2075" y="2074"/>
                  </a:lnTo>
                  <a:lnTo>
                    <a:pt x="2078" y="2077"/>
                  </a:lnTo>
                  <a:cubicBezTo>
                    <a:pt x="2080" y="2078"/>
                    <a:pt x="2081" y="2080"/>
                    <a:pt x="2080" y="2083"/>
                  </a:cubicBezTo>
                  <a:cubicBezTo>
                    <a:pt x="2080" y="2085"/>
                    <a:pt x="2079" y="2087"/>
                    <a:pt x="2078" y="2088"/>
                  </a:cubicBezTo>
                  <a:lnTo>
                    <a:pt x="2069" y="2096"/>
                  </a:lnTo>
                  <a:lnTo>
                    <a:pt x="2049" y="2115"/>
                  </a:lnTo>
                  <a:lnTo>
                    <a:pt x="2029" y="2131"/>
                  </a:lnTo>
                  <a:lnTo>
                    <a:pt x="2020" y="2139"/>
                  </a:lnTo>
                  <a:lnTo>
                    <a:pt x="2022" y="2135"/>
                  </a:lnTo>
                  <a:lnTo>
                    <a:pt x="2021" y="2140"/>
                  </a:lnTo>
                  <a:lnTo>
                    <a:pt x="2019" y="2157"/>
                  </a:lnTo>
                  <a:lnTo>
                    <a:pt x="2015" y="2180"/>
                  </a:lnTo>
                  <a:lnTo>
                    <a:pt x="2011" y="2206"/>
                  </a:lnTo>
                  <a:lnTo>
                    <a:pt x="2007" y="2231"/>
                  </a:lnTo>
                  <a:lnTo>
                    <a:pt x="2003" y="2253"/>
                  </a:lnTo>
                  <a:lnTo>
                    <a:pt x="2001" y="2270"/>
                  </a:lnTo>
                  <a:lnTo>
                    <a:pt x="2000" y="2276"/>
                  </a:lnTo>
                  <a:cubicBezTo>
                    <a:pt x="2000" y="2277"/>
                    <a:pt x="2000" y="2278"/>
                    <a:pt x="1999" y="2279"/>
                  </a:cubicBezTo>
                  <a:lnTo>
                    <a:pt x="1997" y="2282"/>
                  </a:lnTo>
                  <a:lnTo>
                    <a:pt x="1998" y="2281"/>
                  </a:lnTo>
                  <a:lnTo>
                    <a:pt x="1994" y="2290"/>
                  </a:lnTo>
                  <a:lnTo>
                    <a:pt x="1979" y="2318"/>
                  </a:lnTo>
                  <a:lnTo>
                    <a:pt x="1965" y="2345"/>
                  </a:lnTo>
                  <a:lnTo>
                    <a:pt x="1961" y="2354"/>
                  </a:lnTo>
                  <a:cubicBezTo>
                    <a:pt x="1961" y="2354"/>
                    <a:pt x="1960" y="2355"/>
                    <a:pt x="1960" y="2355"/>
                  </a:cubicBezTo>
                  <a:lnTo>
                    <a:pt x="1958" y="2358"/>
                  </a:lnTo>
                  <a:cubicBezTo>
                    <a:pt x="1957" y="2360"/>
                    <a:pt x="1955" y="2361"/>
                    <a:pt x="1953" y="2361"/>
                  </a:cubicBezTo>
                  <a:lnTo>
                    <a:pt x="1950" y="2362"/>
                  </a:lnTo>
                  <a:lnTo>
                    <a:pt x="1941" y="2365"/>
                  </a:lnTo>
                  <a:lnTo>
                    <a:pt x="1911" y="2373"/>
                  </a:lnTo>
                  <a:lnTo>
                    <a:pt x="1883" y="2380"/>
                  </a:lnTo>
                  <a:lnTo>
                    <a:pt x="1873" y="2383"/>
                  </a:lnTo>
                  <a:lnTo>
                    <a:pt x="1869" y="2384"/>
                  </a:lnTo>
                  <a:cubicBezTo>
                    <a:pt x="1866" y="2385"/>
                    <a:pt x="1862" y="2383"/>
                    <a:pt x="1860" y="2379"/>
                  </a:cubicBezTo>
                  <a:lnTo>
                    <a:pt x="1858" y="2374"/>
                  </a:lnTo>
                  <a:lnTo>
                    <a:pt x="1853" y="2361"/>
                  </a:lnTo>
                  <a:lnTo>
                    <a:pt x="1838" y="2321"/>
                  </a:lnTo>
                  <a:lnTo>
                    <a:pt x="1823" y="2281"/>
                  </a:lnTo>
                  <a:lnTo>
                    <a:pt x="1818" y="2268"/>
                  </a:lnTo>
                  <a:lnTo>
                    <a:pt x="1816" y="2263"/>
                  </a:lnTo>
                  <a:cubicBezTo>
                    <a:pt x="1816" y="2262"/>
                    <a:pt x="1815" y="2261"/>
                    <a:pt x="1815" y="2260"/>
                  </a:cubicBezTo>
                  <a:lnTo>
                    <a:pt x="1815" y="2254"/>
                  </a:lnTo>
                  <a:lnTo>
                    <a:pt x="1813" y="2234"/>
                  </a:lnTo>
                  <a:lnTo>
                    <a:pt x="1812" y="2207"/>
                  </a:lnTo>
                  <a:lnTo>
                    <a:pt x="1810" y="2176"/>
                  </a:lnTo>
                  <a:lnTo>
                    <a:pt x="1808" y="2144"/>
                  </a:lnTo>
                  <a:lnTo>
                    <a:pt x="1807" y="2116"/>
                  </a:lnTo>
                  <a:lnTo>
                    <a:pt x="1805" y="2095"/>
                  </a:lnTo>
                  <a:lnTo>
                    <a:pt x="1805" y="2087"/>
                  </a:lnTo>
                  <a:lnTo>
                    <a:pt x="1816" y="2095"/>
                  </a:lnTo>
                  <a:lnTo>
                    <a:pt x="1811" y="2097"/>
                  </a:lnTo>
                  <a:cubicBezTo>
                    <a:pt x="1811" y="2097"/>
                    <a:pt x="1810" y="2097"/>
                    <a:pt x="1810" y="2097"/>
                  </a:cubicBezTo>
                  <a:lnTo>
                    <a:pt x="1796" y="2099"/>
                  </a:lnTo>
                  <a:lnTo>
                    <a:pt x="1753" y="2105"/>
                  </a:lnTo>
                  <a:lnTo>
                    <a:pt x="1709" y="2111"/>
                  </a:lnTo>
                  <a:lnTo>
                    <a:pt x="1696" y="2112"/>
                  </a:lnTo>
                  <a:lnTo>
                    <a:pt x="1691" y="2113"/>
                  </a:lnTo>
                  <a:cubicBezTo>
                    <a:pt x="1689" y="2114"/>
                    <a:pt x="1687" y="2113"/>
                    <a:pt x="1685" y="2112"/>
                  </a:cubicBezTo>
                  <a:lnTo>
                    <a:pt x="1681" y="2110"/>
                  </a:lnTo>
                  <a:lnTo>
                    <a:pt x="1668" y="2103"/>
                  </a:lnTo>
                  <a:lnTo>
                    <a:pt x="1627" y="2081"/>
                  </a:lnTo>
                  <a:lnTo>
                    <a:pt x="1587" y="2058"/>
                  </a:lnTo>
                  <a:lnTo>
                    <a:pt x="1573" y="2050"/>
                  </a:lnTo>
                  <a:lnTo>
                    <a:pt x="1568" y="2046"/>
                  </a:lnTo>
                  <a:cubicBezTo>
                    <a:pt x="1567" y="2044"/>
                    <a:pt x="1565" y="2042"/>
                    <a:pt x="1565" y="2039"/>
                  </a:cubicBezTo>
                  <a:lnTo>
                    <a:pt x="1565" y="2038"/>
                  </a:lnTo>
                  <a:lnTo>
                    <a:pt x="1565" y="2031"/>
                  </a:lnTo>
                  <a:lnTo>
                    <a:pt x="1565" y="2008"/>
                  </a:lnTo>
                  <a:lnTo>
                    <a:pt x="1565" y="1984"/>
                  </a:lnTo>
                  <a:lnTo>
                    <a:pt x="1565" y="1976"/>
                  </a:lnTo>
                  <a:lnTo>
                    <a:pt x="1565" y="1973"/>
                  </a:lnTo>
                  <a:lnTo>
                    <a:pt x="1571" y="1981"/>
                  </a:lnTo>
                  <a:lnTo>
                    <a:pt x="1561" y="1978"/>
                  </a:lnTo>
                  <a:lnTo>
                    <a:pt x="1540" y="1971"/>
                  </a:lnTo>
                  <a:lnTo>
                    <a:pt x="1518" y="1964"/>
                  </a:lnTo>
                  <a:cubicBezTo>
                    <a:pt x="1517" y="1964"/>
                    <a:pt x="1517" y="1964"/>
                    <a:pt x="1516" y="1963"/>
                  </a:cubicBezTo>
                  <a:lnTo>
                    <a:pt x="1506" y="1957"/>
                  </a:lnTo>
                  <a:lnTo>
                    <a:pt x="1514" y="1957"/>
                  </a:lnTo>
                  <a:lnTo>
                    <a:pt x="1507" y="1961"/>
                  </a:lnTo>
                  <a:cubicBezTo>
                    <a:pt x="1507" y="1962"/>
                    <a:pt x="1506" y="1962"/>
                    <a:pt x="1505" y="1962"/>
                  </a:cubicBezTo>
                  <a:lnTo>
                    <a:pt x="1488" y="1966"/>
                  </a:lnTo>
                  <a:lnTo>
                    <a:pt x="1472" y="1969"/>
                  </a:lnTo>
                  <a:cubicBezTo>
                    <a:pt x="1471" y="1969"/>
                    <a:pt x="1470" y="1970"/>
                    <a:pt x="1469" y="1969"/>
                  </a:cubicBezTo>
                  <a:lnTo>
                    <a:pt x="1461" y="1968"/>
                  </a:lnTo>
                  <a:cubicBezTo>
                    <a:pt x="1457" y="1968"/>
                    <a:pt x="1454" y="1965"/>
                    <a:pt x="1454" y="1960"/>
                  </a:cubicBezTo>
                  <a:lnTo>
                    <a:pt x="1454" y="1958"/>
                  </a:lnTo>
                  <a:lnTo>
                    <a:pt x="1455" y="1961"/>
                  </a:lnTo>
                  <a:lnTo>
                    <a:pt x="1453" y="1954"/>
                  </a:lnTo>
                  <a:cubicBezTo>
                    <a:pt x="1453" y="1953"/>
                    <a:pt x="1453" y="1953"/>
                    <a:pt x="1453" y="1952"/>
                  </a:cubicBezTo>
                  <a:lnTo>
                    <a:pt x="1450" y="1927"/>
                  </a:lnTo>
                  <a:lnTo>
                    <a:pt x="1447" y="1901"/>
                  </a:lnTo>
                  <a:lnTo>
                    <a:pt x="1445" y="1892"/>
                  </a:lnTo>
                  <a:cubicBezTo>
                    <a:pt x="1445" y="1892"/>
                    <a:pt x="1444" y="1891"/>
                    <a:pt x="1444" y="1890"/>
                  </a:cubicBezTo>
                  <a:lnTo>
                    <a:pt x="1444" y="1885"/>
                  </a:lnTo>
                  <a:lnTo>
                    <a:pt x="1457" y="1892"/>
                  </a:lnTo>
                  <a:lnTo>
                    <a:pt x="1451" y="1896"/>
                  </a:lnTo>
                  <a:cubicBezTo>
                    <a:pt x="1450" y="1896"/>
                    <a:pt x="1450" y="1897"/>
                    <a:pt x="1450" y="1897"/>
                  </a:cubicBezTo>
                  <a:lnTo>
                    <a:pt x="1436" y="1903"/>
                  </a:lnTo>
                  <a:lnTo>
                    <a:pt x="1415" y="1912"/>
                  </a:lnTo>
                  <a:lnTo>
                    <a:pt x="1391" y="1922"/>
                  </a:lnTo>
                  <a:lnTo>
                    <a:pt x="1367" y="1931"/>
                  </a:lnTo>
                  <a:lnTo>
                    <a:pt x="1346" y="1939"/>
                  </a:lnTo>
                  <a:lnTo>
                    <a:pt x="1331" y="1943"/>
                  </a:lnTo>
                  <a:lnTo>
                    <a:pt x="1325" y="1944"/>
                  </a:lnTo>
                  <a:lnTo>
                    <a:pt x="1331" y="1936"/>
                  </a:lnTo>
                  <a:lnTo>
                    <a:pt x="1331" y="1941"/>
                  </a:lnTo>
                  <a:lnTo>
                    <a:pt x="1331" y="1951"/>
                  </a:lnTo>
                  <a:lnTo>
                    <a:pt x="1331" y="1978"/>
                  </a:lnTo>
                  <a:lnTo>
                    <a:pt x="1331" y="2004"/>
                  </a:lnTo>
                  <a:lnTo>
                    <a:pt x="1331" y="2013"/>
                  </a:lnTo>
                  <a:lnTo>
                    <a:pt x="1331" y="2016"/>
                  </a:lnTo>
                  <a:cubicBezTo>
                    <a:pt x="1331" y="2019"/>
                    <a:pt x="1330" y="2021"/>
                    <a:pt x="1329" y="2023"/>
                  </a:cubicBezTo>
                  <a:cubicBezTo>
                    <a:pt x="1327" y="2024"/>
                    <a:pt x="1324" y="2025"/>
                    <a:pt x="1322" y="2024"/>
                  </a:cubicBezTo>
                  <a:lnTo>
                    <a:pt x="1318" y="2023"/>
                  </a:lnTo>
                  <a:lnTo>
                    <a:pt x="1305" y="2022"/>
                  </a:lnTo>
                  <a:lnTo>
                    <a:pt x="1267" y="2016"/>
                  </a:lnTo>
                  <a:lnTo>
                    <a:pt x="1228" y="2010"/>
                  </a:lnTo>
                  <a:lnTo>
                    <a:pt x="1214" y="2007"/>
                  </a:lnTo>
                  <a:lnTo>
                    <a:pt x="1209" y="2005"/>
                  </a:lnTo>
                  <a:cubicBezTo>
                    <a:pt x="1207" y="2004"/>
                    <a:pt x="1206" y="2002"/>
                    <a:pt x="1205" y="2000"/>
                  </a:cubicBezTo>
                  <a:cubicBezTo>
                    <a:pt x="1204" y="1998"/>
                    <a:pt x="1204" y="1995"/>
                    <a:pt x="1206" y="1993"/>
                  </a:cubicBezTo>
                  <a:lnTo>
                    <a:pt x="1208" y="1990"/>
                  </a:lnTo>
                  <a:lnTo>
                    <a:pt x="1207" y="1992"/>
                  </a:lnTo>
                  <a:lnTo>
                    <a:pt x="1211" y="1980"/>
                  </a:lnTo>
                  <a:lnTo>
                    <a:pt x="1225" y="1947"/>
                  </a:lnTo>
                  <a:lnTo>
                    <a:pt x="1239" y="1910"/>
                  </a:lnTo>
                  <a:lnTo>
                    <a:pt x="1243" y="1898"/>
                  </a:lnTo>
                  <a:lnTo>
                    <a:pt x="1245" y="1892"/>
                  </a:lnTo>
                  <a:lnTo>
                    <a:pt x="1256" y="1901"/>
                  </a:lnTo>
                  <a:lnTo>
                    <a:pt x="1249" y="1906"/>
                  </a:lnTo>
                  <a:lnTo>
                    <a:pt x="1230" y="1915"/>
                  </a:lnTo>
                  <a:lnTo>
                    <a:pt x="1203" y="1926"/>
                  </a:lnTo>
                  <a:lnTo>
                    <a:pt x="1173" y="1938"/>
                  </a:lnTo>
                  <a:lnTo>
                    <a:pt x="1142" y="1950"/>
                  </a:lnTo>
                  <a:lnTo>
                    <a:pt x="1116" y="1960"/>
                  </a:lnTo>
                  <a:lnTo>
                    <a:pt x="1097" y="1966"/>
                  </a:lnTo>
                  <a:lnTo>
                    <a:pt x="1090" y="1968"/>
                  </a:lnTo>
                  <a:cubicBezTo>
                    <a:pt x="1086" y="1969"/>
                    <a:pt x="1082" y="1967"/>
                    <a:pt x="1080" y="1964"/>
                  </a:cubicBezTo>
                  <a:lnTo>
                    <a:pt x="1077" y="1958"/>
                  </a:lnTo>
                  <a:lnTo>
                    <a:pt x="1070" y="1940"/>
                  </a:lnTo>
                  <a:lnTo>
                    <a:pt x="1060" y="1915"/>
                  </a:lnTo>
                  <a:lnTo>
                    <a:pt x="1049" y="1886"/>
                  </a:lnTo>
                  <a:lnTo>
                    <a:pt x="1038" y="1857"/>
                  </a:lnTo>
                  <a:lnTo>
                    <a:pt x="1028" y="1831"/>
                  </a:lnTo>
                  <a:lnTo>
                    <a:pt x="1021" y="1812"/>
                  </a:lnTo>
                  <a:lnTo>
                    <a:pt x="1018" y="1804"/>
                  </a:lnTo>
                  <a:lnTo>
                    <a:pt x="1030" y="1808"/>
                  </a:lnTo>
                  <a:lnTo>
                    <a:pt x="1026" y="1811"/>
                  </a:lnTo>
                  <a:lnTo>
                    <a:pt x="1015" y="1819"/>
                  </a:lnTo>
                  <a:lnTo>
                    <a:pt x="980" y="1840"/>
                  </a:lnTo>
                  <a:lnTo>
                    <a:pt x="946" y="1857"/>
                  </a:lnTo>
                  <a:lnTo>
                    <a:pt x="935" y="1863"/>
                  </a:lnTo>
                  <a:cubicBezTo>
                    <a:pt x="935" y="1864"/>
                    <a:pt x="934" y="1864"/>
                    <a:pt x="933" y="1864"/>
                  </a:cubicBezTo>
                  <a:lnTo>
                    <a:pt x="929" y="1865"/>
                  </a:lnTo>
                  <a:lnTo>
                    <a:pt x="935" y="1856"/>
                  </a:lnTo>
                  <a:lnTo>
                    <a:pt x="936" y="1861"/>
                  </a:lnTo>
                  <a:lnTo>
                    <a:pt x="938" y="1871"/>
                  </a:lnTo>
                  <a:lnTo>
                    <a:pt x="944" y="1899"/>
                  </a:lnTo>
                  <a:lnTo>
                    <a:pt x="949" y="1925"/>
                  </a:lnTo>
                  <a:lnTo>
                    <a:pt x="951" y="1933"/>
                  </a:lnTo>
                  <a:lnTo>
                    <a:pt x="951" y="1931"/>
                  </a:lnTo>
                  <a:lnTo>
                    <a:pt x="952" y="1933"/>
                  </a:lnTo>
                  <a:cubicBezTo>
                    <a:pt x="953" y="1935"/>
                    <a:pt x="953" y="1938"/>
                    <a:pt x="951" y="1941"/>
                  </a:cubicBezTo>
                  <a:cubicBezTo>
                    <a:pt x="950" y="1943"/>
                    <a:pt x="947" y="1944"/>
                    <a:pt x="944" y="1944"/>
                  </a:cubicBezTo>
                  <a:lnTo>
                    <a:pt x="939" y="1944"/>
                  </a:lnTo>
                  <a:cubicBezTo>
                    <a:pt x="939" y="1944"/>
                    <a:pt x="939" y="1944"/>
                    <a:pt x="938" y="1944"/>
                  </a:cubicBezTo>
                  <a:lnTo>
                    <a:pt x="923" y="1942"/>
                  </a:lnTo>
                  <a:lnTo>
                    <a:pt x="880" y="1931"/>
                  </a:lnTo>
                  <a:lnTo>
                    <a:pt x="837" y="1919"/>
                  </a:lnTo>
                  <a:lnTo>
                    <a:pt x="823" y="1914"/>
                  </a:lnTo>
                  <a:cubicBezTo>
                    <a:pt x="822" y="1914"/>
                    <a:pt x="822" y="1914"/>
                    <a:pt x="821" y="1913"/>
                  </a:cubicBezTo>
                  <a:lnTo>
                    <a:pt x="816" y="1910"/>
                  </a:lnTo>
                  <a:lnTo>
                    <a:pt x="818" y="1911"/>
                  </a:lnTo>
                  <a:lnTo>
                    <a:pt x="815" y="1910"/>
                  </a:lnTo>
                  <a:cubicBezTo>
                    <a:pt x="814" y="1910"/>
                    <a:pt x="814" y="1910"/>
                    <a:pt x="814" y="1909"/>
                  </a:cubicBezTo>
                  <a:lnTo>
                    <a:pt x="804" y="1904"/>
                  </a:lnTo>
                  <a:lnTo>
                    <a:pt x="778" y="1886"/>
                  </a:lnTo>
                  <a:lnTo>
                    <a:pt x="751" y="1865"/>
                  </a:lnTo>
                  <a:lnTo>
                    <a:pt x="742" y="1857"/>
                  </a:lnTo>
                  <a:cubicBezTo>
                    <a:pt x="742" y="1857"/>
                    <a:pt x="741" y="1857"/>
                    <a:pt x="741" y="1856"/>
                  </a:cubicBezTo>
                  <a:lnTo>
                    <a:pt x="738" y="1852"/>
                  </a:lnTo>
                  <a:lnTo>
                    <a:pt x="752" y="1849"/>
                  </a:lnTo>
                  <a:lnTo>
                    <a:pt x="751" y="1853"/>
                  </a:lnTo>
                  <a:lnTo>
                    <a:pt x="750" y="1866"/>
                  </a:lnTo>
                  <a:lnTo>
                    <a:pt x="745" y="1897"/>
                  </a:lnTo>
                  <a:lnTo>
                    <a:pt x="740" y="1926"/>
                  </a:lnTo>
                  <a:lnTo>
                    <a:pt x="739" y="1935"/>
                  </a:lnTo>
                  <a:cubicBezTo>
                    <a:pt x="739" y="1936"/>
                    <a:pt x="739" y="1937"/>
                    <a:pt x="739" y="1938"/>
                  </a:cubicBezTo>
                  <a:lnTo>
                    <a:pt x="738" y="1940"/>
                  </a:lnTo>
                  <a:cubicBezTo>
                    <a:pt x="736" y="1943"/>
                    <a:pt x="733" y="1944"/>
                    <a:pt x="730" y="1944"/>
                  </a:cubicBezTo>
                  <a:lnTo>
                    <a:pt x="727" y="1944"/>
                  </a:lnTo>
                  <a:cubicBezTo>
                    <a:pt x="726" y="1944"/>
                    <a:pt x="725" y="1944"/>
                    <a:pt x="724" y="1944"/>
                  </a:cubicBezTo>
                  <a:lnTo>
                    <a:pt x="715" y="1939"/>
                  </a:lnTo>
                  <a:lnTo>
                    <a:pt x="689" y="1925"/>
                  </a:lnTo>
                  <a:lnTo>
                    <a:pt x="663" y="1910"/>
                  </a:lnTo>
                  <a:lnTo>
                    <a:pt x="654" y="1904"/>
                  </a:lnTo>
                  <a:cubicBezTo>
                    <a:pt x="654" y="1904"/>
                    <a:pt x="653" y="1904"/>
                    <a:pt x="653" y="1903"/>
                  </a:cubicBezTo>
                  <a:lnTo>
                    <a:pt x="650" y="1900"/>
                  </a:lnTo>
                  <a:cubicBezTo>
                    <a:pt x="649" y="1899"/>
                    <a:pt x="648" y="1898"/>
                    <a:pt x="648" y="1897"/>
                  </a:cubicBezTo>
                  <a:lnTo>
                    <a:pt x="647" y="1894"/>
                  </a:lnTo>
                  <a:lnTo>
                    <a:pt x="643" y="1883"/>
                  </a:lnTo>
                  <a:lnTo>
                    <a:pt x="633" y="1850"/>
                  </a:lnTo>
                  <a:lnTo>
                    <a:pt x="622" y="1815"/>
                  </a:lnTo>
                  <a:lnTo>
                    <a:pt x="618" y="1802"/>
                  </a:lnTo>
                  <a:lnTo>
                    <a:pt x="617" y="1798"/>
                  </a:lnTo>
                  <a:lnTo>
                    <a:pt x="628" y="1804"/>
                  </a:lnTo>
                  <a:lnTo>
                    <a:pt x="624" y="1806"/>
                  </a:lnTo>
                  <a:lnTo>
                    <a:pt x="613" y="1811"/>
                  </a:lnTo>
                  <a:lnTo>
                    <a:pt x="581" y="1827"/>
                  </a:lnTo>
                  <a:lnTo>
                    <a:pt x="549" y="1843"/>
                  </a:lnTo>
                  <a:lnTo>
                    <a:pt x="538" y="1848"/>
                  </a:lnTo>
                  <a:lnTo>
                    <a:pt x="534" y="1850"/>
                  </a:lnTo>
                  <a:lnTo>
                    <a:pt x="538" y="1841"/>
                  </a:lnTo>
                  <a:lnTo>
                    <a:pt x="540" y="1851"/>
                  </a:lnTo>
                  <a:lnTo>
                    <a:pt x="546" y="1878"/>
                  </a:lnTo>
                  <a:lnTo>
                    <a:pt x="555" y="1915"/>
                  </a:lnTo>
                  <a:lnTo>
                    <a:pt x="565" y="1958"/>
                  </a:lnTo>
                  <a:lnTo>
                    <a:pt x="574" y="2000"/>
                  </a:lnTo>
                  <a:lnTo>
                    <a:pt x="583" y="2037"/>
                  </a:lnTo>
                  <a:lnTo>
                    <a:pt x="589" y="2063"/>
                  </a:lnTo>
                  <a:lnTo>
                    <a:pt x="591" y="2071"/>
                  </a:lnTo>
                  <a:lnTo>
                    <a:pt x="589" y="2066"/>
                  </a:lnTo>
                  <a:lnTo>
                    <a:pt x="598" y="2074"/>
                  </a:lnTo>
                  <a:lnTo>
                    <a:pt x="597" y="2074"/>
                  </a:lnTo>
                  <a:lnTo>
                    <a:pt x="617" y="2087"/>
                  </a:lnTo>
                  <a:lnTo>
                    <a:pt x="636" y="2098"/>
                  </a:lnTo>
                  <a:lnTo>
                    <a:pt x="645" y="2103"/>
                  </a:lnTo>
                  <a:cubicBezTo>
                    <a:pt x="649" y="2105"/>
                    <a:pt x="650" y="2110"/>
                    <a:pt x="649" y="2113"/>
                  </a:cubicBezTo>
                  <a:lnTo>
                    <a:pt x="647" y="2119"/>
                  </a:lnTo>
                  <a:lnTo>
                    <a:pt x="641" y="2131"/>
                  </a:lnTo>
                  <a:lnTo>
                    <a:pt x="625" y="2172"/>
                  </a:lnTo>
                  <a:lnTo>
                    <a:pt x="608" y="2211"/>
                  </a:lnTo>
                  <a:lnTo>
                    <a:pt x="601" y="2224"/>
                  </a:lnTo>
                  <a:lnTo>
                    <a:pt x="599" y="2227"/>
                  </a:lnTo>
                  <a:cubicBezTo>
                    <a:pt x="597" y="2230"/>
                    <a:pt x="594" y="2231"/>
                    <a:pt x="591" y="2230"/>
                  </a:cubicBezTo>
                  <a:lnTo>
                    <a:pt x="587" y="2229"/>
                  </a:lnTo>
                  <a:cubicBezTo>
                    <a:pt x="586" y="2229"/>
                    <a:pt x="585" y="2229"/>
                    <a:pt x="584" y="2228"/>
                  </a:cubicBezTo>
                  <a:lnTo>
                    <a:pt x="572" y="2221"/>
                  </a:lnTo>
                  <a:lnTo>
                    <a:pt x="537" y="2198"/>
                  </a:lnTo>
                  <a:lnTo>
                    <a:pt x="502" y="2174"/>
                  </a:lnTo>
                  <a:lnTo>
                    <a:pt x="490" y="2166"/>
                  </a:lnTo>
                  <a:lnTo>
                    <a:pt x="486" y="2163"/>
                  </a:lnTo>
                  <a:lnTo>
                    <a:pt x="495" y="2163"/>
                  </a:lnTo>
                  <a:lnTo>
                    <a:pt x="485" y="2171"/>
                  </a:lnTo>
                  <a:lnTo>
                    <a:pt x="464" y="2187"/>
                  </a:lnTo>
                  <a:lnTo>
                    <a:pt x="442" y="2204"/>
                  </a:lnTo>
                  <a:lnTo>
                    <a:pt x="432" y="2211"/>
                  </a:lnTo>
                  <a:cubicBezTo>
                    <a:pt x="430" y="2213"/>
                    <a:pt x="427" y="2213"/>
                    <a:pt x="425" y="2212"/>
                  </a:cubicBezTo>
                  <a:cubicBezTo>
                    <a:pt x="422" y="2211"/>
                    <a:pt x="420" y="2209"/>
                    <a:pt x="420" y="2206"/>
                  </a:cubicBezTo>
                  <a:lnTo>
                    <a:pt x="418" y="2197"/>
                  </a:lnTo>
                  <a:lnTo>
                    <a:pt x="412" y="2175"/>
                  </a:lnTo>
                  <a:lnTo>
                    <a:pt x="403" y="2140"/>
                  </a:lnTo>
                  <a:lnTo>
                    <a:pt x="394" y="2103"/>
                  </a:lnTo>
                  <a:lnTo>
                    <a:pt x="384" y="2065"/>
                  </a:lnTo>
                  <a:lnTo>
                    <a:pt x="375" y="2030"/>
                  </a:lnTo>
                  <a:lnTo>
                    <a:pt x="369" y="2005"/>
                  </a:lnTo>
                  <a:lnTo>
                    <a:pt x="367" y="1995"/>
                  </a:lnTo>
                  <a:cubicBezTo>
                    <a:pt x="366" y="1992"/>
                    <a:pt x="367" y="1989"/>
                    <a:pt x="370" y="1987"/>
                  </a:cubicBezTo>
                  <a:lnTo>
                    <a:pt x="373" y="1985"/>
                  </a:lnTo>
                  <a:lnTo>
                    <a:pt x="372" y="1986"/>
                  </a:lnTo>
                  <a:lnTo>
                    <a:pt x="380" y="1978"/>
                  </a:lnTo>
                  <a:lnTo>
                    <a:pt x="404" y="1952"/>
                  </a:lnTo>
                  <a:lnTo>
                    <a:pt x="428" y="1924"/>
                  </a:lnTo>
                  <a:lnTo>
                    <a:pt x="437" y="1915"/>
                  </a:lnTo>
                  <a:lnTo>
                    <a:pt x="440" y="1912"/>
                  </a:lnTo>
                  <a:lnTo>
                    <a:pt x="438" y="1916"/>
                  </a:lnTo>
                  <a:lnTo>
                    <a:pt x="439" y="1910"/>
                  </a:lnTo>
                  <a:lnTo>
                    <a:pt x="442" y="1894"/>
                  </a:lnTo>
                  <a:lnTo>
                    <a:pt x="445" y="1871"/>
                  </a:lnTo>
                  <a:lnTo>
                    <a:pt x="450" y="1846"/>
                  </a:lnTo>
                  <a:lnTo>
                    <a:pt x="454" y="1820"/>
                  </a:lnTo>
                  <a:lnTo>
                    <a:pt x="457" y="1797"/>
                  </a:lnTo>
                  <a:lnTo>
                    <a:pt x="460" y="1781"/>
                  </a:lnTo>
                  <a:lnTo>
                    <a:pt x="461" y="1775"/>
                  </a:lnTo>
                  <a:cubicBezTo>
                    <a:pt x="461" y="1773"/>
                    <a:pt x="463" y="1770"/>
                    <a:pt x="465" y="1769"/>
                  </a:cubicBezTo>
                  <a:lnTo>
                    <a:pt x="468" y="1768"/>
                  </a:lnTo>
                  <a:lnTo>
                    <a:pt x="479" y="1761"/>
                  </a:lnTo>
                  <a:lnTo>
                    <a:pt x="508" y="1745"/>
                  </a:lnTo>
                  <a:lnTo>
                    <a:pt x="538" y="1727"/>
                  </a:lnTo>
                  <a:lnTo>
                    <a:pt x="549" y="1720"/>
                  </a:lnTo>
                  <a:lnTo>
                    <a:pt x="553" y="1718"/>
                  </a:lnTo>
                  <a:lnTo>
                    <a:pt x="549" y="1723"/>
                  </a:lnTo>
                  <a:lnTo>
                    <a:pt x="550" y="1720"/>
                  </a:lnTo>
                  <a:cubicBezTo>
                    <a:pt x="550" y="1720"/>
                    <a:pt x="550" y="1719"/>
                    <a:pt x="550" y="1719"/>
                  </a:cubicBezTo>
                  <a:lnTo>
                    <a:pt x="554" y="1711"/>
                  </a:lnTo>
                  <a:lnTo>
                    <a:pt x="565" y="1687"/>
                  </a:lnTo>
                  <a:lnTo>
                    <a:pt x="576" y="1663"/>
                  </a:lnTo>
                  <a:lnTo>
                    <a:pt x="580" y="1655"/>
                  </a:lnTo>
                  <a:lnTo>
                    <a:pt x="580" y="1656"/>
                  </a:lnTo>
                  <a:lnTo>
                    <a:pt x="581" y="1653"/>
                  </a:lnTo>
                  <a:cubicBezTo>
                    <a:pt x="582" y="1650"/>
                    <a:pt x="585" y="1647"/>
                    <a:pt x="588" y="1647"/>
                  </a:cubicBezTo>
                  <a:lnTo>
                    <a:pt x="590" y="1648"/>
                  </a:lnTo>
                  <a:lnTo>
                    <a:pt x="599" y="1646"/>
                  </a:lnTo>
                  <a:lnTo>
                    <a:pt x="624" y="1645"/>
                  </a:lnTo>
                  <a:lnTo>
                    <a:pt x="648" y="1644"/>
                  </a:lnTo>
                  <a:lnTo>
                    <a:pt x="657" y="1642"/>
                  </a:lnTo>
                  <a:lnTo>
                    <a:pt x="660" y="1642"/>
                  </a:lnTo>
                  <a:lnTo>
                    <a:pt x="653" y="1652"/>
                  </a:lnTo>
                  <a:lnTo>
                    <a:pt x="651" y="1645"/>
                  </a:lnTo>
                  <a:lnTo>
                    <a:pt x="650" y="1630"/>
                  </a:lnTo>
                  <a:lnTo>
                    <a:pt x="649" y="1608"/>
                  </a:lnTo>
                  <a:lnTo>
                    <a:pt x="646" y="1583"/>
                  </a:lnTo>
                  <a:lnTo>
                    <a:pt x="642" y="1557"/>
                  </a:lnTo>
                  <a:lnTo>
                    <a:pt x="640" y="1535"/>
                  </a:lnTo>
                  <a:lnTo>
                    <a:pt x="640" y="1521"/>
                  </a:lnTo>
                  <a:lnTo>
                    <a:pt x="639" y="1515"/>
                  </a:lnTo>
                  <a:cubicBezTo>
                    <a:pt x="638" y="1513"/>
                    <a:pt x="639" y="1511"/>
                    <a:pt x="639" y="1510"/>
                  </a:cubicBezTo>
                  <a:lnTo>
                    <a:pt x="641" y="1506"/>
                  </a:lnTo>
                  <a:lnTo>
                    <a:pt x="647" y="1494"/>
                  </a:lnTo>
                  <a:lnTo>
                    <a:pt x="663" y="1459"/>
                  </a:lnTo>
                  <a:lnTo>
                    <a:pt x="680" y="1424"/>
                  </a:lnTo>
                  <a:lnTo>
                    <a:pt x="685" y="1412"/>
                  </a:lnTo>
                  <a:lnTo>
                    <a:pt x="687" y="1408"/>
                  </a:lnTo>
                  <a:lnTo>
                    <a:pt x="692" y="1419"/>
                  </a:lnTo>
                  <a:lnTo>
                    <a:pt x="681" y="1416"/>
                  </a:lnTo>
                  <a:lnTo>
                    <a:pt x="653" y="1408"/>
                  </a:lnTo>
                  <a:lnTo>
                    <a:pt x="613" y="1397"/>
                  </a:lnTo>
                  <a:lnTo>
                    <a:pt x="568" y="1384"/>
                  </a:lnTo>
                  <a:lnTo>
                    <a:pt x="522" y="1370"/>
                  </a:lnTo>
                  <a:lnTo>
                    <a:pt x="482" y="1359"/>
                  </a:lnTo>
                  <a:lnTo>
                    <a:pt x="454" y="1351"/>
                  </a:lnTo>
                  <a:lnTo>
                    <a:pt x="443" y="1348"/>
                  </a:lnTo>
                  <a:cubicBezTo>
                    <a:pt x="441" y="1347"/>
                    <a:pt x="439" y="1346"/>
                    <a:pt x="438" y="1343"/>
                  </a:cubicBezTo>
                  <a:lnTo>
                    <a:pt x="437" y="1339"/>
                  </a:lnTo>
                  <a:lnTo>
                    <a:pt x="435" y="1330"/>
                  </a:lnTo>
                  <a:lnTo>
                    <a:pt x="429" y="1302"/>
                  </a:lnTo>
                  <a:lnTo>
                    <a:pt x="423" y="1275"/>
                  </a:lnTo>
                  <a:lnTo>
                    <a:pt x="421" y="1266"/>
                  </a:lnTo>
                  <a:lnTo>
                    <a:pt x="420" y="1263"/>
                  </a:lnTo>
                  <a:lnTo>
                    <a:pt x="431" y="1267"/>
                  </a:lnTo>
                  <a:lnTo>
                    <a:pt x="425" y="1271"/>
                  </a:lnTo>
                  <a:lnTo>
                    <a:pt x="409" y="1282"/>
                  </a:lnTo>
                  <a:lnTo>
                    <a:pt x="394" y="1290"/>
                  </a:lnTo>
                  <a:cubicBezTo>
                    <a:pt x="394" y="1290"/>
                    <a:pt x="393" y="1290"/>
                    <a:pt x="393" y="1290"/>
                  </a:cubicBezTo>
                  <a:lnTo>
                    <a:pt x="386" y="1292"/>
                  </a:lnTo>
                  <a:lnTo>
                    <a:pt x="380" y="1294"/>
                  </a:lnTo>
                  <a:cubicBezTo>
                    <a:pt x="379" y="1294"/>
                    <a:pt x="379" y="1294"/>
                    <a:pt x="378" y="1294"/>
                  </a:cubicBezTo>
                  <a:lnTo>
                    <a:pt x="362" y="1295"/>
                  </a:lnTo>
                  <a:lnTo>
                    <a:pt x="339" y="1296"/>
                  </a:lnTo>
                  <a:lnTo>
                    <a:pt x="314" y="1296"/>
                  </a:lnTo>
                  <a:lnTo>
                    <a:pt x="289" y="1296"/>
                  </a:lnTo>
                  <a:lnTo>
                    <a:pt x="267" y="1295"/>
                  </a:lnTo>
                  <a:lnTo>
                    <a:pt x="251" y="1294"/>
                  </a:lnTo>
                  <a:cubicBezTo>
                    <a:pt x="250" y="1294"/>
                    <a:pt x="250" y="1294"/>
                    <a:pt x="249" y="1294"/>
                  </a:cubicBezTo>
                  <a:lnTo>
                    <a:pt x="243" y="1292"/>
                  </a:lnTo>
                  <a:lnTo>
                    <a:pt x="252" y="1289"/>
                  </a:lnTo>
                  <a:lnTo>
                    <a:pt x="249" y="1294"/>
                  </a:lnTo>
                  <a:cubicBezTo>
                    <a:pt x="249" y="1294"/>
                    <a:pt x="249" y="1294"/>
                    <a:pt x="248" y="1295"/>
                  </a:cubicBezTo>
                  <a:lnTo>
                    <a:pt x="240" y="1304"/>
                  </a:lnTo>
                  <a:lnTo>
                    <a:pt x="215" y="1329"/>
                  </a:lnTo>
                  <a:lnTo>
                    <a:pt x="190" y="1354"/>
                  </a:lnTo>
                  <a:lnTo>
                    <a:pt x="182" y="1362"/>
                  </a:lnTo>
                  <a:lnTo>
                    <a:pt x="179" y="1365"/>
                  </a:lnTo>
                  <a:cubicBezTo>
                    <a:pt x="177" y="1367"/>
                    <a:pt x="174" y="1368"/>
                    <a:pt x="172" y="1367"/>
                  </a:cubicBezTo>
                  <a:cubicBezTo>
                    <a:pt x="169" y="1367"/>
                    <a:pt x="167" y="1365"/>
                    <a:pt x="166" y="1362"/>
                  </a:cubicBezTo>
                  <a:lnTo>
                    <a:pt x="165" y="1359"/>
                  </a:lnTo>
                  <a:lnTo>
                    <a:pt x="163" y="1352"/>
                  </a:lnTo>
                  <a:lnTo>
                    <a:pt x="155" y="1329"/>
                  </a:lnTo>
                  <a:lnTo>
                    <a:pt x="147" y="1304"/>
                  </a:lnTo>
                  <a:lnTo>
                    <a:pt x="144" y="1291"/>
                  </a:lnTo>
                  <a:cubicBezTo>
                    <a:pt x="143" y="1288"/>
                    <a:pt x="145" y="1284"/>
                    <a:pt x="148" y="1282"/>
                  </a:cubicBezTo>
                  <a:lnTo>
                    <a:pt x="152" y="1280"/>
                  </a:lnTo>
                  <a:lnTo>
                    <a:pt x="162" y="1275"/>
                  </a:lnTo>
                  <a:lnTo>
                    <a:pt x="194" y="1253"/>
                  </a:lnTo>
                  <a:lnTo>
                    <a:pt x="226" y="1230"/>
                  </a:lnTo>
                  <a:lnTo>
                    <a:pt x="237" y="1222"/>
                  </a:lnTo>
                  <a:lnTo>
                    <a:pt x="236" y="1223"/>
                  </a:lnTo>
                  <a:lnTo>
                    <a:pt x="240" y="1219"/>
                  </a:lnTo>
                  <a:lnTo>
                    <a:pt x="242" y="1232"/>
                  </a:lnTo>
                  <a:lnTo>
                    <a:pt x="234" y="1228"/>
                  </a:lnTo>
                  <a:lnTo>
                    <a:pt x="219" y="1219"/>
                  </a:lnTo>
                  <a:lnTo>
                    <a:pt x="203" y="1208"/>
                  </a:lnTo>
                  <a:cubicBezTo>
                    <a:pt x="203" y="1208"/>
                    <a:pt x="202" y="1207"/>
                    <a:pt x="202" y="1207"/>
                  </a:cubicBezTo>
                  <a:lnTo>
                    <a:pt x="195" y="1200"/>
                  </a:lnTo>
                  <a:cubicBezTo>
                    <a:pt x="193" y="1198"/>
                    <a:pt x="192" y="1196"/>
                    <a:pt x="193" y="1193"/>
                  </a:cubicBezTo>
                  <a:cubicBezTo>
                    <a:pt x="193" y="1191"/>
                    <a:pt x="195" y="1188"/>
                    <a:pt x="197" y="1187"/>
                  </a:cubicBezTo>
                  <a:lnTo>
                    <a:pt x="205" y="1183"/>
                  </a:lnTo>
                  <a:lnTo>
                    <a:pt x="204" y="1184"/>
                  </a:lnTo>
                  <a:lnTo>
                    <a:pt x="222" y="1170"/>
                  </a:lnTo>
                  <a:lnTo>
                    <a:pt x="239" y="1153"/>
                  </a:lnTo>
                  <a:lnTo>
                    <a:pt x="247" y="1143"/>
                  </a:lnTo>
                  <a:lnTo>
                    <a:pt x="251" y="1156"/>
                  </a:lnTo>
                  <a:lnTo>
                    <a:pt x="248" y="1155"/>
                  </a:lnTo>
                  <a:cubicBezTo>
                    <a:pt x="247" y="1155"/>
                    <a:pt x="246" y="1154"/>
                    <a:pt x="245" y="1154"/>
                  </a:cubicBezTo>
                  <a:lnTo>
                    <a:pt x="238" y="1147"/>
                  </a:lnTo>
                  <a:lnTo>
                    <a:pt x="215" y="1125"/>
                  </a:lnTo>
                  <a:lnTo>
                    <a:pt x="191" y="1100"/>
                  </a:lnTo>
                  <a:lnTo>
                    <a:pt x="184" y="1091"/>
                  </a:lnTo>
                  <a:lnTo>
                    <a:pt x="181" y="1087"/>
                  </a:lnTo>
                  <a:cubicBezTo>
                    <a:pt x="181" y="1087"/>
                    <a:pt x="180" y="1086"/>
                    <a:pt x="180" y="1085"/>
                  </a:cubicBezTo>
                  <a:lnTo>
                    <a:pt x="178" y="1080"/>
                  </a:lnTo>
                  <a:lnTo>
                    <a:pt x="172" y="1065"/>
                  </a:lnTo>
                  <a:lnTo>
                    <a:pt x="163" y="1043"/>
                  </a:lnTo>
                  <a:lnTo>
                    <a:pt x="154" y="1016"/>
                  </a:lnTo>
                  <a:lnTo>
                    <a:pt x="145" y="990"/>
                  </a:lnTo>
                  <a:lnTo>
                    <a:pt x="137" y="967"/>
                  </a:lnTo>
                  <a:lnTo>
                    <a:pt x="131" y="950"/>
                  </a:lnTo>
                  <a:cubicBezTo>
                    <a:pt x="131" y="950"/>
                    <a:pt x="131" y="949"/>
                    <a:pt x="131" y="949"/>
                  </a:cubicBezTo>
                  <a:lnTo>
                    <a:pt x="130" y="943"/>
                  </a:lnTo>
                  <a:cubicBezTo>
                    <a:pt x="129" y="940"/>
                    <a:pt x="130" y="938"/>
                    <a:pt x="132" y="936"/>
                  </a:cubicBezTo>
                  <a:lnTo>
                    <a:pt x="135" y="933"/>
                  </a:lnTo>
                  <a:lnTo>
                    <a:pt x="144" y="926"/>
                  </a:lnTo>
                  <a:lnTo>
                    <a:pt x="170" y="907"/>
                  </a:lnTo>
                  <a:lnTo>
                    <a:pt x="198" y="888"/>
                  </a:lnTo>
                  <a:lnTo>
                    <a:pt x="207" y="881"/>
                  </a:lnTo>
                  <a:lnTo>
                    <a:pt x="210" y="879"/>
                  </a:lnTo>
                  <a:lnTo>
                    <a:pt x="206" y="885"/>
                  </a:lnTo>
                  <a:lnTo>
                    <a:pt x="206" y="878"/>
                  </a:lnTo>
                  <a:lnTo>
                    <a:pt x="207" y="858"/>
                  </a:lnTo>
                  <a:lnTo>
                    <a:pt x="207" y="830"/>
                  </a:lnTo>
                  <a:lnTo>
                    <a:pt x="208" y="799"/>
                  </a:lnTo>
                  <a:lnTo>
                    <a:pt x="208" y="767"/>
                  </a:lnTo>
                  <a:lnTo>
                    <a:pt x="208" y="740"/>
                  </a:lnTo>
                  <a:lnTo>
                    <a:pt x="208" y="721"/>
                  </a:lnTo>
                  <a:lnTo>
                    <a:pt x="207" y="714"/>
                  </a:lnTo>
                  <a:lnTo>
                    <a:pt x="211" y="719"/>
                  </a:lnTo>
                  <a:lnTo>
                    <a:pt x="153" y="686"/>
                  </a:lnTo>
                  <a:lnTo>
                    <a:pt x="163" y="684"/>
                  </a:lnTo>
                  <a:lnTo>
                    <a:pt x="132" y="726"/>
                  </a:lnTo>
                  <a:cubicBezTo>
                    <a:pt x="130" y="728"/>
                    <a:pt x="128" y="730"/>
                    <a:pt x="125" y="729"/>
                  </a:cubicBezTo>
                  <a:cubicBezTo>
                    <a:pt x="123" y="729"/>
                    <a:pt x="120" y="728"/>
                    <a:pt x="119" y="726"/>
                  </a:cubicBezTo>
                  <a:lnTo>
                    <a:pt x="83" y="675"/>
                  </a:lnTo>
                  <a:lnTo>
                    <a:pt x="91" y="678"/>
                  </a:lnTo>
                  <a:lnTo>
                    <a:pt x="10" y="696"/>
                  </a:lnTo>
                  <a:cubicBezTo>
                    <a:pt x="8" y="697"/>
                    <a:pt x="5" y="696"/>
                    <a:pt x="3" y="694"/>
                  </a:cubicBezTo>
                  <a:cubicBezTo>
                    <a:pt x="1" y="692"/>
                    <a:pt x="0" y="689"/>
                    <a:pt x="1" y="687"/>
                  </a:cubicBezTo>
                  <a:lnTo>
                    <a:pt x="37" y="519"/>
                  </a:lnTo>
                  <a:cubicBezTo>
                    <a:pt x="37" y="515"/>
                    <a:pt x="40" y="513"/>
                    <a:pt x="44" y="512"/>
                  </a:cubicBezTo>
                  <a:lnTo>
                    <a:pt x="111" y="507"/>
                  </a:lnTo>
                  <a:lnTo>
                    <a:pt x="104" y="517"/>
                  </a:lnTo>
                  <a:lnTo>
                    <a:pt x="73" y="305"/>
                  </a:lnTo>
                  <a:cubicBezTo>
                    <a:pt x="72" y="303"/>
                    <a:pt x="73" y="301"/>
                    <a:pt x="73" y="300"/>
                  </a:cubicBezTo>
                  <a:lnTo>
                    <a:pt x="215" y="5"/>
                  </a:lnTo>
                  <a:cubicBezTo>
                    <a:pt x="216" y="3"/>
                    <a:pt x="218" y="1"/>
                    <a:pt x="221" y="1"/>
                  </a:cubicBezTo>
                  <a:cubicBezTo>
                    <a:pt x="223" y="0"/>
                    <a:pt x="225" y="1"/>
                    <a:pt x="227" y="2"/>
                  </a:cubicBezTo>
                  <a:lnTo>
                    <a:pt x="392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" name="Freeform 65"/>
            <p:cNvSpPr>
              <a:spLocks/>
            </p:cNvSpPr>
            <p:nvPr/>
          </p:nvSpPr>
          <p:spPr bwMode="auto">
            <a:xfrm>
              <a:off x="4394201" y="2028825"/>
              <a:ext cx="1541463" cy="1268412"/>
            </a:xfrm>
            <a:custGeom>
              <a:avLst/>
              <a:gdLst>
                <a:gd name="T0" fmla="*/ 72 w 2384"/>
                <a:gd name="T1" fmla="*/ 295 h 2368"/>
                <a:gd name="T2" fmla="*/ 36 w 2384"/>
                <a:gd name="T3" fmla="*/ 512 h 2368"/>
                <a:gd name="T4" fmla="*/ 81 w 2384"/>
                <a:gd name="T5" fmla="*/ 662 h 2368"/>
                <a:gd name="T6" fmla="*/ 148 w 2384"/>
                <a:gd name="T7" fmla="*/ 671 h 2368"/>
                <a:gd name="T8" fmla="*/ 206 w 2384"/>
                <a:gd name="T9" fmla="*/ 877 h 2368"/>
                <a:gd name="T10" fmla="*/ 179 w 2384"/>
                <a:gd name="T11" fmla="*/ 1074 h 2368"/>
                <a:gd name="T12" fmla="*/ 192 w 2384"/>
                <a:gd name="T13" fmla="*/ 1186 h 2368"/>
                <a:gd name="T14" fmla="*/ 143 w 2384"/>
                <a:gd name="T15" fmla="*/ 1281 h 2368"/>
                <a:gd name="T16" fmla="*/ 237 w 2384"/>
                <a:gd name="T17" fmla="*/ 1276 h 2368"/>
                <a:gd name="T18" fmla="*/ 419 w 2384"/>
                <a:gd name="T19" fmla="*/ 1252 h 2368"/>
                <a:gd name="T20" fmla="*/ 686 w 2384"/>
                <a:gd name="T21" fmla="*/ 1403 h 2368"/>
                <a:gd name="T22" fmla="*/ 652 w 2384"/>
                <a:gd name="T23" fmla="*/ 1642 h 2368"/>
                <a:gd name="T24" fmla="*/ 548 w 2384"/>
                <a:gd name="T25" fmla="*/ 1717 h 2368"/>
                <a:gd name="T26" fmla="*/ 437 w 2384"/>
                <a:gd name="T27" fmla="*/ 1909 h 2368"/>
                <a:gd name="T28" fmla="*/ 419 w 2384"/>
                <a:gd name="T29" fmla="*/ 2196 h 2368"/>
                <a:gd name="T30" fmla="*/ 584 w 2384"/>
                <a:gd name="T31" fmla="*/ 2214 h 2368"/>
                <a:gd name="T32" fmla="*/ 575 w 2384"/>
                <a:gd name="T33" fmla="*/ 2064 h 2368"/>
                <a:gd name="T34" fmla="*/ 616 w 2384"/>
                <a:gd name="T35" fmla="*/ 1788 h 2368"/>
                <a:gd name="T36" fmla="*/ 722 w 2384"/>
                <a:gd name="T37" fmla="*/ 1928 h 2368"/>
                <a:gd name="T38" fmla="*/ 812 w 2384"/>
                <a:gd name="T39" fmla="*/ 1895 h 2368"/>
                <a:gd name="T40" fmla="*/ 919 w 2384"/>
                <a:gd name="T41" fmla="*/ 1849 h 2368"/>
                <a:gd name="T42" fmla="*/ 1079 w 2384"/>
                <a:gd name="T43" fmla="*/ 1952 h 2368"/>
                <a:gd name="T44" fmla="*/ 1204 w 2384"/>
                <a:gd name="T45" fmla="*/ 1989 h 2368"/>
                <a:gd name="T46" fmla="*/ 1315 w 2384"/>
                <a:gd name="T47" fmla="*/ 1928 h 2368"/>
                <a:gd name="T48" fmla="*/ 1454 w 2384"/>
                <a:gd name="T49" fmla="*/ 1952 h 2368"/>
                <a:gd name="T50" fmla="*/ 1565 w 2384"/>
                <a:gd name="T51" fmla="*/ 1965 h 2368"/>
                <a:gd name="T52" fmla="*/ 1681 w 2384"/>
                <a:gd name="T53" fmla="*/ 2097 h 2368"/>
                <a:gd name="T54" fmla="*/ 1815 w 2384"/>
                <a:gd name="T55" fmla="*/ 2252 h 2368"/>
                <a:gd name="T56" fmla="*/ 1943 w 2384"/>
                <a:gd name="T57" fmla="*/ 2345 h 2368"/>
                <a:gd name="T58" fmla="*/ 2006 w 2384"/>
                <a:gd name="T59" fmla="*/ 2125 h 2368"/>
                <a:gd name="T60" fmla="*/ 1997 w 2384"/>
                <a:gd name="T61" fmla="*/ 1993 h 2368"/>
                <a:gd name="T62" fmla="*/ 1962 w 2384"/>
                <a:gd name="T63" fmla="*/ 1905 h 2368"/>
                <a:gd name="T64" fmla="*/ 2171 w 2384"/>
                <a:gd name="T65" fmla="*/ 1783 h 2368"/>
                <a:gd name="T66" fmla="*/ 2292 w 2384"/>
                <a:gd name="T67" fmla="*/ 1703 h 2368"/>
                <a:gd name="T68" fmla="*/ 2246 w 2384"/>
                <a:gd name="T69" fmla="*/ 1581 h 2368"/>
                <a:gd name="T70" fmla="*/ 2171 w 2384"/>
                <a:gd name="T71" fmla="*/ 1534 h 2368"/>
                <a:gd name="T72" fmla="*/ 2171 w 2384"/>
                <a:gd name="T73" fmla="*/ 1431 h 2368"/>
                <a:gd name="T74" fmla="*/ 2292 w 2384"/>
                <a:gd name="T75" fmla="*/ 1351 h 2368"/>
                <a:gd name="T76" fmla="*/ 2171 w 2384"/>
                <a:gd name="T77" fmla="*/ 1130 h 2368"/>
                <a:gd name="T78" fmla="*/ 1962 w 2384"/>
                <a:gd name="T79" fmla="*/ 1163 h 2368"/>
                <a:gd name="T80" fmla="*/ 1779 w 2384"/>
                <a:gd name="T81" fmla="*/ 999 h 2368"/>
                <a:gd name="T82" fmla="*/ 1159 w 2384"/>
                <a:gd name="T83" fmla="*/ 638 h 2368"/>
                <a:gd name="T84" fmla="*/ 991 w 2384"/>
                <a:gd name="T85" fmla="*/ 581 h 2368"/>
                <a:gd name="T86" fmla="*/ 851 w 2384"/>
                <a:gd name="T87" fmla="*/ 422 h 2368"/>
                <a:gd name="T88" fmla="*/ 558 w 2384"/>
                <a:gd name="T89" fmla="*/ 356 h 2368"/>
                <a:gd name="T90" fmla="*/ 545 w 2384"/>
                <a:gd name="T91" fmla="*/ 259 h 2368"/>
                <a:gd name="T92" fmla="*/ 379 w 2384"/>
                <a:gd name="T93" fmla="*/ 122 h 2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84"/>
                <a:gd name="T142" fmla="*/ 0 h 2368"/>
                <a:gd name="T143" fmla="*/ 2384 w 2384"/>
                <a:gd name="T144" fmla="*/ 2368 h 2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84" h="2368">
                  <a:moveTo>
                    <a:pt x="214" y="0"/>
                  </a:moveTo>
                  <a:lnTo>
                    <a:pt x="72" y="295"/>
                  </a:lnTo>
                  <a:lnTo>
                    <a:pt x="103" y="507"/>
                  </a:lnTo>
                  <a:lnTo>
                    <a:pt x="36" y="512"/>
                  </a:lnTo>
                  <a:lnTo>
                    <a:pt x="0" y="680"/>
                  </a:lnTo>
                  <a:lnTo>
                    <a:pt x="81" y="662"/>
                  </a:lnTo>
                  <a:lnTo>
                    <a:pt x="117" y="713"/>
                  </a:lnTo>
                  <a:lnTo>
                    <a:pt x="148" y="671"/>
                  </a:lnTo>
                  <a:lnTo>
                    <a:pt x="206" y="704"/>
                  </a:lnTo>
                  <a:cubicBezTo>
                    <a:pt x="211" y="704"/>
                    <a:pt x="206" y="877"/>
                    <a:pt x="206" y="877"/>
                  </a:cubicBezTo>
                  <a:cubicBezTo>
                    <a:pt x="206" y="877"/>
                    <a:pt x="126" y="933"/>
                    <a:pt x="129" y="933"/>
                  </a:cubicBezTo>
                  <a:cubicBezTo>
                    <a:pt x="126" y="933"/>
                    <a:pt x="179" y="1079"/>
                    <a:pt x="179" y="1074"/>
                  </a:cubicBezTo>
                  <a:cubicBezTo>
                    <a:pt x="179" y="1079"/>
                    <a:pt x="245" y="1145"/>
                    <a:pt x="245" y="1140"/>
                  </a:cubicBezTo>
                  <a:cubicBezTo>
                    <a:pt x="245" y="1145"/>
                    <a:pt x="192" y="1191"/>
                    <a:pt x="192" y="1186"/>
                  </a:cubicBezTo>
                  <a:cubicBezTo>
                    <a:pt x="192" y="1191"/>
                    <a:pt x="237" y="1219"/>
                    <a:pt x="237" y="1216"/>
                  </a:cubicBezTo>
                  <a:cubicBezTo>
                    <a:pt x="237" y="1219"/>
                    <a:pt x="143" y="1285"/>
                    <a:pt x="143" y="1281"/>
                  </a:cubicBezTo>
                  <a:cubicBezTo>
                    <a:pt x="143" y="1285"/>
                    <a:pt x="165" y="1351"/>
                    <a:pt x="165" y="1351"/>
                  </a:cubicBezTo>
                  <a:cubicBezTo>
                    <a:pt x="165" y="1351"/>
                    <a:pt x="237" y="1281"/>
                    <a:pt x="237" y="1276"/>
                  </a:cubicBezTo>
                  <a:cubicBezTo>
                    <a:pt x="237" y="1281"/>
                    <a:pt x="375" y="1281"/>
                    <a:pt x="375" y="1276"/>
                  </a:cubicBezTo>
                  <a:cubicBezTo>
                    <a:pt x="375" y="1281"/>
                    <a:pt x="419" y="1252"/>
                    <a:pt x="419" y="1252"/>
                  </a:cubicBezTo>
                  <a:cubicBezTo>
                    <a:pt x="419" y="1252"/>
                    <a:pt x="437" y="1332"/>
                    <a:pt x="437" y="1332"/>
                  </a:cubicBezTo>
                  <a:cubicBezTo>
                    <a:pt x="437" y="1332"/>
                    <a:pt x="686" y="1403"/>
                    <a:pt x="686" y="1403"/>
                  </a:cubicBezTo>
                  <a:cubicBezTo>
                    <a:pt x="686" y="1403"/>
                    <a:pt x="638" y="1505"/>
                    <a:pt x="638" y="1505"/>
                  </a:cubicBezTo>
                  <a:cubicBezTo>
                    <a:pt x="638" y="1505"/>
                    <a:pt x="652" y="1642"/>
                    <a:pt x="652" y="1642"/>
                  </a:cubicBezTo>
                  <a:cubicBezTo>
                    <a:pt x="652" y="1642"/>
                    <a:pt x="580" y="1647"/>
                    <a:pt x="580" y="1647"/>
                  </a:cubicBezTo>
                  <a:cubicBezTo>
                    <a:pt x="580" y="1647"/>
                    <a:pt x="548" y="1717"/>
                    <a:pt x="548" y="1717"/>
                  </a:cubicBezTo>
                  <a:cubicBezTo>
                    <a:pt x="548" y="1717"/>
                    <a:pt x="460" y="1768"/>
                    <a:pt x="460" y="1768"/>
                  </a:cubicBezTo>
                  <a:cubicBezTo>
                    <a:pt x="460" y="1768"/>
                    <a:pt x="437" y="1909"/>
                    <a:pt x="437" y="1909"/>
                  </a:cubicBezTo>
                  <a:cubicBezTo>
                    <a:pt x="437" y="1909"/>
                    <a:pt x="366" y="1989"/>
                    <a:pt x="366" y="1985"/>
                  </a:cubicBezTo>
                  <a:cubicBezTo>
                    <a:pt x="366" y="1989"/>
                    <a:pt x="419" y="2196"/>
                    <a:pt x="419" y="2196"/>
                  </a:cubicBezTo>
                  <a:cubicBezTo>
                    <a:pt x="419" y="2196"/>
                    <a:pt x="482" y="2148"/>
                    <a:pt x="482" y="2148"/>
                  </a:cubicBezTo>
                  <a:cubicBezTo>
                    <a:pt x="482" y="2148"/>
                    <a:pt x="584" y="2219"/>
                    <a:pt x="584" y="2214"/>
                  </a:cubicBezTo>
                  <a:cubicBezTo>
                    <a:pt x="584" y="2219"/>
                    <a:pt x="633" y="2102"/>
                    <a:pt x="633" y="2102"/>
                  </a:cubicBezTo>
                  <a:cubicBezTo>
                    <a:pt x="633" y="2102"/>
                    <a:pt x="575" y="2069"/>
                    <a:pt x="575" y="2064"/>
                  </a:cubicBezTo>
                  <a:cubicBezTo>
                    <a:pt x="575" y="2069"/>
                    <a:pt x="522" y="1834"/>
                    <a:pt x="522" y="1834"/>
                  </a:cubicBezTo>
                  <a:cubicBezTo>
                    <a:pt x="522" y="1834"/>
                    <a:pt x="616" y="1788"/>
                    <a:pt x="616" y="1788"/>
                  </a:cubicBezTo>
                  <a:cubicBezTo>
                    <a:pt x="616" y="1788"/>
                    <a:pt x="647" y="1890"/>
                    <a:pt x="647" y="1886"/>
                  </a:cubicBezTo>
                  <a:cubicBezTo>
                    <a:pt x="647" y="1890"/>
                    <a:pt x="722" y="1933"/>
                    <a:pt x="722" y="1928"/>
                  </a:cubicBezTo>
                  <a:cubicBezTo>
                    <a:pt x="722" y="1933"/>
                    <a:pt x="736" y="1844"/>
                    <a:pt x="736" y="1839"/>
                  </a:cubicBezTo>
                  <a:cubicBezTo>
                    <a:pt x="736" y="1844"/>
                    <a:pt x="812" y="1900"/>
                    <a:pt x="812" y="1895"/>
                  </a:cubicBezTo>
                  <a:cubicBezTo>
                    <a:pt x="812" y="1900"/>
                    <a:pt x="936" y="1933"/>
                    <a:pt x="936" y="1928"/>
                  </a:cubicBezTo>
                  <a:cubicBezTo>
                    <a:pt x="936" y="1933"/>
                    <a:pt x="919" y="1853"/>
                    <a:pt x="919" y="1849"/>
                  </a:cubicBezTo>
                  <a:cubicBezTo>
                    <a:pt x="919" y="1853"/>
                    <a:pt x="1017" y="1796"/>
                    <a:pt x="1017" y="1793"/>
                  </a:cubicBezTo>
                  <a:cubicBezTo>
                    <a:pt x="1017" y="1796"/>
                    <a:pt x="1079" y="1956"/>
                    <a:pt x="1079" y="1952"/>
                  </a:cubicBezTo>
                  <a:cubicBezTo>
                    <a:pt x="1079" y="1956"/>
                    <a:pt x="1244" y="1890"/>
                    <a:pt x="1244" y="1886"/>
                  </a:cubicBezTo>
                  <a:cubicBezTo>
                    <a:pt x="1244" y="1890"/>
                    <a:pt x="1204" y="1993"/>
                    <a:pt x="1204" y="1989"/>
                  </a:cubicBezTo>
                  <a:cubicBezTo>
                    <a:pt x="1204" y="1993"/>
                    <a:pt x="1315" y="2008"/>
                    <a:pt x="1315" y="2008"/>
                  </a:cubicBezTo>
                  <a:cubicBezTo>
                    <a:pt x="1315" y="2008"/>
                    <a:pt x="1315" y="1933"/>
                    <a:pt x="1315" y="1928"/>
                  </a:cubicBezTo>
                  <a:cubicBezTo>
                    <a:pt x="1315" y="1933"/>
                    <a:pt x="1444" y="1881"/>
                    <a:pt x="1444" y="1877"/>
                  </a:cubicBezTo>
                  <a:cubicBezTo>
                    <a:pt x="1444" y="1881"/>
                    <a:pt x="1454" y="1956"/>
                    <a:pt x="1454" y="1952"/>
                  </a:cubicBezTo>
                  <a:cubicBezTo>
                    <a:pt x="1454" y="1956"/>
                    <a:pt x="1502" y="1947"/>
                    <a:pt x="1502" y="1942"/>
                  </a:cubicBezTo>
                  <a:cubicBezTo>
                    <a:pt x="1502" y="1947"/>
                    <a:pt x="1565" y="1965"/>
                    <a:pt x="1565" y="1965"/>
                  </a:cubicBezTo>
                  <a:cubicBezTo>
                    <a:pt x="1565" y="1965"/>
                    <a:pt x="1565" y="2036"/>
                    <a:pt x="1565" y="2031"/>
                  </a:cubicBezTo>
                  <a:cubicBezTo>
                    <a:pt x="1565" y="2036"/>
                    <a:pt x="1681" y="2097"/>
                    <a:pt x="1681" y="2097"/>
                  </a:cubicBezTo>
                  <a:cubicBezTo>
                    <a:pt x="1681" y="2097"/>
                    <a:pt x="1805" y="2082"/>
                    <a:pt x="1805" y="2079"/>
                  </a:cubicBezTo>
                  <a:cubicBezTo>
                    <a:pt x="1805" y="2082"/>
                    <a:pt x="1815" y="2252"/>
                    <a:pt x="1815" y="2252"/>
                  </a:cubicBezTo>
                  <a:cubicBezTo>
                    <a:pt x="1815" y="2252"/>
                    <a:pt x="1859" y="2368"/>
                    <a:pt x="1859" y="2368"/>
                  </a:cubicBezTo>
                  <a:cubicBezTo>
                    <a:pt x="1859" y="2368"/>
                    <a:pt x="1943" y="2345"/>
                    <a:pt x="1943" y="2345"/>
                  </a:cubicBezTo>
                  <a:cubicBezTo>
                    <a:pt x="1943" y="2345"/>
                    <a:pt x="1984" y="2266"/>
                    <a:pt x="1984" y="2266"/>
                  </a:cubicBezTo>
                  <a:cubicBezTo>
                    <a:pt x="1984" y="2266"/>
                    <a:pt x="2006" y="2125"/>
                    <a:pt x="2006" y="2125"/>
                  </a:cubicBezTo>
                  <a:cubicBezTo>
                    <a:pt x="2006" y="2125"/>
                    <a:pt x="2064" y="2074"/>
                    <a:pt x="2064" y="2074"/>
                  </a:cubicBezTo>
                  <a:cubicBezTo>
                    <a:pt x="2064" y="2074"/>
                    <a:pt x="1997" y="1993"/>
                    <a:pt x="1997" y="1993"/>
                  </a:cubicBezTo>
                  <a:cubicBezTo>
                    <a:pt x="1997" y="1993"/>
                    <a:pt x="2006" y="1933"/>
                    <a:pt x="2006" y="1933"/>
                  </a:cubicBezTo>
                  <a:cubicBezTo>
                    <a:pt x="2006" y="1933"/>
                    <a:pt x="1962" y="1905"/>
                    <a:pt x="1962" y="1905"/>
                  </a:cubicBezTo>
                  <a:cubicBezTo>
                    <a:pt x="1962" y="1905"/>
                    <a:pt x="2086" y="1793"/>
                    <a:pt x="2086" y="1793"/>
                  </a:cubicBezTo>
                  <a:cubicBezTo>
                    <a:pt x="2086" y="1793"/>
                    <a:pt x="2171" y="1783"/>
                    <a:pt x="2171" y="1783"/>
                  </a:cubicBezTo>
                  <a:cubicBezTo>
                    <a:pt x="2171" y="1783"/>
                    <a:pt x="2180" y="1707"/>
                    <a:pt x="2180" y="1703"/>
                  </a:cubicBezTo>
                  <a:cubicBezTo>
                    <a:pt x="2180" y="1707"/>
                    <a:pt x="2292" y="1707"/>
                    <a:pt x="2292" y="1703"/>
                  </a:cubicBezTo>
                  <a:cubicBezTo>
                    <a:pt x="2292" y="1707"/>
                    <a:pt x="2384" y="1694"/>
                    <a:pt x="2384" y="1694"/>
                  </a:cubicBezTo>
                  <a:lnTo>
                    <a:pt x="2246" y="1581"/>
                  </a:lnTo>
                  <a:cubicBezTo>
                    <a:pt x="2246" y="1586"/>
                    <a:pt x="2180" y="1595"/>
                    <a:pt x="2180" y="1590"/>
                  </a:cubicBezTo>
                  <a:cubicBezTo>
                    <a:pt x="2180" y="1595"/>
                    <a:pt x="2171" y="1534"/>
                    <a:pt x="2171" y="1534"/>
                  </a:cubicBezTo>
                  <a:cubicBezTo>
                    <a:pt x="2171" y="1534"/>
                    <a:pt x="2256" y="1474"/>
                    <a:pt x="2256" y="1474"/>
                  </a:cubicBezTo>
                  <a:cubicBezTo>
                    <a:pt x="2256" y="1474"/>
                    <a:pt x="2171" y="1436"/>
                    <a:pt x="2171" y="1431"/>
                  </a:cubicBezTo>
                  <a:cubicBezTo>
                    <a:pt x="2171" y="1436"/>
                    <a:pt x="2180" y="1375"/>
                    <a:pt x="2180" y="1375"/>
                  </a:cubicBezTo>
                  <a:cubicBezTo>
                    <a:pt x="2180" y="1375"/>
                    <a:pt x="2292" y="1356"/>
                    <a:pt x="2292" y="1351"/>
                  </a:cubicBezTo>
                  <a:cubicBezTo>
                    <a:pt x="2292" y="1356"/>
                    <a:pt x="2256" y="1272"/>
                    <a:pt x="2256" y="1272"/>
                  </a:cubicBezTo>
                  <a:lnTo>
                    <a:pt x="2171" y="1130"/>
                  </a:lnTo>
                  <a:cubicBezTo>
                    <a:pt x="2171" y="1135"/>
                    <a:pt x="2046" y="1060"/>
                    <a:pt x="2046" y="1060"/>
                  </a:cubicBezTo>
                  <a:cubicBezTo>
                    <a:pt x="2046" y="1060"/>
                    <a:pt x="1962" y="1168"/>
                    <a:pt x="1962" y="1163"/>
                  </a:cubicBezTo>
                  <a:cubicBezTo>
                    <a:pt x="1962" y="1168"/>
                    <a:pt x="1796" y="1093"/>
                    <a:pt x="1796" y="1093"/>
                  </a:cubicBezTo>
                  <a:cubicBezTo>
                    <a:pt x="1796" y="1093"/>
                    <a:pt x="1779" y="1004"/>
                    <a:pt x="1779" y="999"/>
                  </a:cubicBezTo>
                  <a:cubicBezTo>
                    <a:pt x="1779" y="1004"/>
                    <a:pt x="1681" y="999"/>
                    <a:pt x="1681" y="999"/>
                  </a:cubicBezTo>
                  <a:lnTo>
                    <a:pt x="1159" y="638"/>
                  </a:lnTo>
                  <a:lnTo>
                    <a:pt x="1102" y="694"/>
                  </a:lnTo>
                  <a:lnTo>
                    <a:pt x="991" y="581"/>
                  </a:lnTo>
                  <a:lnTo>
                    <a:pt x="950" y="638"/>
                  </a:lnTo>
                  <a:lnTo>
                    <a:pt x="851" y="422"/>
                  </a:lnTo>
                  <a:lnTo>
                    <a:pt x="691" y="315"/>
                  </a:lnTo>
                  <a:lnTo>
                    <a:pt x="558" y="356"/>
                  </a:lnTo>
                  <a:lnTo>
                    <a:pt x="460" y="352"/>
                  </a:lnTo>
                  <a:lnTo>
                    <a:pt x="545" y="259"/>
                  </a:lnTo>
                  <a:lnTo>
                    <a:pt x="478" y="160"/>
                  </a:lnTo>
                  <a:lnTo>
                    <a:pt x="379" y="12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" name="Freeform 66"/>
            <p:cNvSpPr>
              <a:spLocks noEditPoints="1"/>
            </p:cNvSpPr>
            <p:nvPr/>
          </p:nvSpPr>
          <p:spPr bwMode="auto">
            <a:xfrm>
              <a:off x="4389438" y="2024062"/>
              <a:ext cx="1552575" cy="1277937"/>
            </a:xfrm>
            <a:custGeom>
              <a:avLst/>
              <a:gdLst>
                <a:gd name="T0" fmla="*/ 223 w 2401"/>
                <a:gd name="T1" fmla="*/ 718 h 2385"/>
                <a:gd name="T2" fmla="*/ 169 w 2401"/>
                <a:gd name="T3" fmla="*/ 1011 h 2385"/>
                <a:gd name="T4" fmla="*/ 206 w 2401"/>
                <a:gd name="T5" fmla="*/ 1189 h 2385"/>
                <a:gd name="T6" fmla="*/ 181 w 2401"/>
                <a:gd name="T7" fmla="*/ 1357 h 2385"/>
                <a:gd name="T8" fmla="*/ 388 w 2401"/>
                <a:gd name="T9" fmla="*/ 1275 h 2385"/>
                <a:gd name="T10" fmla="*/ 686 w 2401"/>
                <a:gd name="T11" fmla="*/ 1401 h 2385"/>
                <a:gd name="T12" fmla="*/ 660 w 2401"/>
                <a:gd name="T13" fmla="*/ 1658 h 2385"/>
                <a:gd name="T14" fmla="*/ 486 w 2401"/>
                <a:gd name="T15" fmla="*/ 1775 h 2385"/>
                <a:gd name="T16" fmla="*/ 382 w 2401"/>
                <a:gd name="T17" fmla="*/ 1992 h 2385"/>
                <a:gd name="T18" fmla="*/ 590 w 2401"/>
                <a:gd name="T19" fmla="*/ 2214 h 2385"/>
                <a:gd name="T20" fmla="*/ 540 w 2401"/>
                <a:gd name="T21" fmla="*/ 1918 h 2385"/>
                <a:gd name="T22" fmla="*/ 664 w 2401"/>
                <a:gd name="T23" fmla="*/ 1892 h 2385"/>
                <a:gd name="T24" fmla="*/ 762 w 2401"/>
                <a:gd name="T25" fmla="*/ 1853 h 2385"/>
                <a:gd name="T26" fmla="*/ 923 w 2401"/>
                <a:gd name="T27" fmla="*/ 1874 h 2385"/>
                <a:gd name="T28" fmla="*/ 1095 w 2401"/>
                <a:gd name="T29" fmla="*/ 1957 h 2385"/>
                <a:gd name="T30" fmla="*/ 1220 w 2401"/>
                <a:gd name="T31" fmla="*/ 1992 h 2385"/>
                <a:gd name="T32" fmla="*/ 1443 w 2401"/>
                <a:gd name="T33" fmla="*/ 1882 h 2385"/>
                <a:gd name="T34" fmla="*/ 1506 w 2401"/>
                <a:gd name="T35" fmla="*/ 1944 h 2385"/>
                <a:gd name="T36" fmla="*/ 1694 w 2401"/>
                <a:gd name="T37" fmla="*/ 2099 h 2385"/>
                <a:gd name="T38" fmla="*/ 1833 w 2401"/>
                <a:gd name="T39" fmla="*/ 2262 h 2385"/>
                <a:gd name="T40" fmla="*/ 1984 w 2401"/>
                <a:gd name="T41" fmla="*/ 2273 h 2385"/>
                <a:gd name="T42" fmla="*/ 2033 w 2401"/>
                <a:gd name="T43" fmla="*/ 2048 h 2385"/>
                <a:gd name="T44" fmla="*/ 2070 w 2401"/>
                <a:gd name="T45" fmla="*/ 1813 h 2385"/>
                <a:gd name="T46" fmla="*/ 2190 w 2401"/>
                <a:gd name="T47" fmla="*/ 1704 h 2385"/>
                <a:gd name="T48" fmla="*/ 2254 w 2401"/>
                <a:gd name="T49" fmla="*/ 1599 h 2385"/>
                <a:gd name="T50" fmla="*/ 2260 w 2401"/>
                <a:gd name="T51" fmla="*/ 1476 h 2385"/>
                <a:gd name="T52" fmla="*/ 2282 w 2401"/>
                <a:gd name="T53" fmla="*/ 1358 h 2385"/>
                <a:gd name="T54" fmla="*/ 2057 w 2401"/>
                <a:gd name="T55" fmla="*/ 1078 h 2385"/>
                <a:gd name="T56" fmla="*/ 1783 w 2401"/>
                <a:gd name="T57" fmla="*/ 1026 h 2385"/>
                <a:gd name="T58" fmla="*/ 951 w 2401"/>
                <a:gd name="T59" fmla="*/ 650 h 2385"/>
                <a:gd name="T60" fmla="*/ 493 w 2401"/>
                <a:gd name="T61" fmla="*/ 164 h 2385"/>
                <a:gd name="T62" fmla="*/ 1694 w 2401"/>
                <a:gd name="T63" fmla="*/ 1001 h 2385"/>
                <a:gd name="T64" fmla="*/ 1861 w 2401"/>
                <a:gd name="T65" fmla="*/ 1117 h 2385"/>
                <a:gd name="T66" fmla="*/ 2182 w 2401"/>
                <a:gd name="T67" fmla="*/ 1131 h 2385"/>
                <a:gd name="T68" fmla="*/ 2192 w 2401"/>
                <a:gd name="T69" fmla="*/ 1415 h 2385"/>
                <a:gd name="T70" fmla="*/ 2184 w 2401"/>
                <a:gd name="T71" fmla="*/ 1549 h 2385"/>
                <a:gd name="T72" fmla="*/ 2394 w 2401"/>
                <a:gd name="T73" fmla="*/ 1710 h 2385"/>
                <a:gd name="T74" fmla="*/ 2188 w 2401"/>
                <a:gd name="T75" fmla="*/ 1780 h 2385"/>
                <a:gd name="T76" fmla="*/ 1982 w 2401"/>
                <a:gd name="T77" fmla="*/ 1911 h 2385"/>
                <a:gd name="T78" fmla="*/ 2069 w 2401"/>
                <a:gd name="T79" fmla="*/ 2096 h 2385"/>
                <a:gd name="T80" fmla="*/ 1960 w 2401"/>
                <a:gd name="T81" fmla="*/ 2355 h 2385"/>
                <a:gd name="T82" fmla="*/ 1810 w 2401"/>
                <a:gd name="T83" fmla="*/ 2176 h 2385"/>
                <a:gd name="T84" fmla="*/ 1565 w 2401"/>
                <a:gd name="T85" fmla="*/ 2039 h 2385"/>
                <a:gd name="T86" fmla="*/ 1454 w 2401"/>
                <a:gd name="T87" fmla="*/ 1960 h 2385"/>
                <a:gd name="T88" fmla="*/ 1331 w 2401"/>
                <a:gd name="T89" fmla="*/ 1936 h 2385"/>
                <a:gd name="T90" fmla="*/ 1225 w 2401"/>
                <a:gd name="T91" fmla="*/ 1947 h 2385"/>
                <a:gd name="T92" fmla="*/ 1021 w 2401"/>
                <a:gd name="T93" fmla="*/ 1812 h 2385"/>
                <a:gd name="T94" fmla="*/ 939 w 2401"/>
                <a:gd name="T95" fmla="*/ 1944 h 2385"/>
                <a:gd name="T96" fmla="*/ 745 w 2401"/>
                <a:gd name="T97" fmla="*/ 1897 h 2385"/>
                <a:gd name="T98" fmla="*/ 617 w 2401"/>
                <a:gd name="T99" fmla="*/ 1798 h 2385"/>
                <a:gd name="T100" fmla="*/ 617 w 2401"/>
                <a:gd name="T101" fmla="*/ 2087 h 2385"/>
                <a:gd name="T102" fmla="*/ 464 w 2401"/>
                <a:gd name="T103" fmla="*/ 2187 h 2385"/>
                <a:gd name="T104" fmla="*/ 440 w 2401"/>
                <a:gd name="T105" fmla="*/ 1912 h 2385"/>
                <a:gd name="T106" fmla="*/ 554 w 2401"/>
                <a:gd name="T107" fmla="*/ 1711 h 2385"/>
                <a:gd name="T108" fmla="*/ 640 w 2401"/>
                <a:gd name="T109" fmla="*/ 1521 h 2385"/>
                <a:gd name="T110" fmla="*/ 435 w 2401"/>
                <a:gd name="T111" fmla="*/ 1330 h 2385"/>
                <a:gd name="T112" fmla="*/ 243 w 2401"/>
                <a:gd name="T113" fmla="*/ 1292 h 2385"/>
                <a:gd name="T114" fmla="*/ 226 w 2401"/>
                <a:gd name="T115" fmla="*/ 1230 h 2385"/>
                <a:gd name="T116" fmla="*/ 238 w 2401"/>
                <a:gd name="T117" fmla="*/ 1147 h 2385"/>
                <a:gd name="T118" fmla="*/ 207 w 2401"/>
                <a:gd name="T119" fmla="*/ 881 h 2385"/>
                <a:gd name="T120" fmla="*/ 3 w 2401"/>
                <a:gd name="T121" fmla="*/ 694 h 2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01"/>
                <a:gd name="T184" fmla="*/ 0 h 2385"/>
                <a:gd name="T185" fmla="*/ 2401 w 2401"/>
                <a:gd name="T186" fmla="*/ 2385 h 2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01" h="2385">
                  <a:moveTo>
                    <a:pt x="218" y="15"/>
                  </a:moveTo>
                  <a:lnTo>
                    <a:pt x="230" y="12"/>
                  </a:lnTo>
                  <a:lnTo>
                    <a:pt x="88" y="307"/>
                  </a:lnTo>
                  <a:lnTo>
                    <a:pt x="88" y="302"/>
                  </a:lnTo>
                  <a:lnTo>
                    <a:pt x="119" y="514"/>
                  </a:lnTo>
                  <a:cubicBezTo>
                    <a:pt x="120" y="517"/>
                    <a:pt x="119" y="519"/>
                    <a:pt x="118" y="520"/>
                  </a:cubicBezTo>
                  <a:cubicBezTo>
                    <a:pt x="116" y="522"/>
                    <a:pt x="114" y="523"/>
                    <a:pt x="112" y="523"/>
                  </a:cubicBezTo>
                  <a:lnTo>
                    <a:pt x="45" y="528"/>
                  </a:lnTo>
                  <a:lnTo>
                    <a:pt x="52" y="522"/>
                  </a:lnTo>
                  <a:lnTo>
                    <a:pt x="16" y="690"/>
                  </a:lnTo>
                  <a:lnTo>
                    <a:pt x="7" y="681"/>
                  </a:lnTo>
                  <a:lnTo>
                    <a:pt x="88" y="663"/>
                  </a:lnTo>
                  <a:cubicBezTo>
                    <a:pt x="91" y="662"/>
                    <a:pt x="94" y="663"/>
                    <a:pt x="96" y="666"/>
                  </a:cubicBezTo>
                  <a:lnTo>
                    <a:pt x="132" y="717"/>
                  </a:lnTo>
                  <a:lnTo>
                    <a:pt x="119" y="717"/>
                  </a:lnTo>
                  <a:lnTo>
                    <a:pt x="150" y="675"/>
                  </a:lnTo>
                  <a:cubicBezTo>
                    <a:pt x="152" y="671"/>
                    <a:pt x="157" y="671"/>
                    <a:pt x="160" y="673"/>
                  </a:cubicBezTo>
                  <a:lnTo>
                    <a:pt x="218" y="706"/>
                  </a:lnTo>
                  <a:cubicBezTo>
                    <a:pt x="221" y="707"/>
                    <a:pt x="222" y="709"/>
                    <a:pt x="222" y="711"/>
                  </a:cubicBezTo>
                  <a:lnTo>
                    <a:pt x="223" y="718"/>
                  </a:lnTo>
                  <a:lnTo>
                    <a:pt x="224" y="739"/>
                  </a:lnTo>
                  <a:lnTo>
                    <a:pt x="224" y="767"/>
                  </a:lnTo>
                  <a:lnTo>
                    <a:pt x="224" y="799"/>
                  </a:lnTo>
                  <a:lnTo>
                    <a:pt x="223" y="831"/>
                  </a:lnTo>
                  <a:lnTo>
                    <a:pt x="223" y="858"/>
                  </a:lnTo>
                  <a:lnTo>
                    <a:pt x="222" y="879"/>
                  </a:lnTo>
                  <a:lnTo>
                    <a:pt x="222" y="885"/>
                  </a:lnTo>
                  <a:cubicBezTo>
                    <a:pt x="222" y="888"/>
                    <a:pt x="221" y="891"/>
                    <a:pt x="219" y="892"/>
                  </a:cubicBezTo>
                  <a:lnTo>
                    <a:pt x="216" y="894"/>
                  </a:lnTo>
                  <a:lnTo>
                    <a:pt x="207" y="901"/>
                  </a:lnTo>
                  <a:lnTo>
                    <a:pt x="179" y="920"/>
                  </a:lnTo>
                  <a:lnTo>
                    <a:pt x="153" y="939"/>
                  </a:lnTo>
                  <a:lnTo>
                    <a:pt x="144" y="946"/>
                  </a:lnTo>
                  <a:lnTo>
                    <a:pt x="143" y="947"/>
                  </a:lnTo>
                  <a:lnTo>
                    <a:pt x="145" y="940"/>
                  </a:lnTo>
                  <a:lnTo>
                    <a:pt x="146" y="946"/>
                  </a:lnTo>
                  <a:lnTo>
                    <a:pt x="146" y="945"/>
                  </a:lnTo>
                  <a:lnTo>
                    <a:pt x="152" y="962"/>
                  </a:lnTo>
                  <a:lnTo>
                    <a:pt x="160" y="985"/>
                  </a:lnTo>
                  <a:lnTo>
                    <a:pt x="169" y="1011"/>
                  </a:lnTo>
                  <a:lnTo>
                    <a:pt x="178" y="1038"/>
                  </a:lnTo>
                  <a:lnTo>
                    <a:pt x="187" y="1059"/>
                  </a:lnTo>
                  <a:lnTo>
                    <a:pt x="193" y="1074"/>
                  </a:lnTo>
                  <a:lnTo>
                    <a:pt x="195" y="1079"/>
                  </a:lnTo>
                  <a:lnTo>
                    <a:pt x="194" y="1078"/>
                  </a:lnTo>
                  <a:lnTo>
                    <a:pt x="197" y="1082"/>
                  </a:lnTo>
                  <a:lnTo>
                    <a:pt x="204" y="1091"/>
                  </a:lnTo>
                  <a:lnTo>
                    <a:pt x="226" y="1114"/>
                  </a:lnTo>
                  <a:lnTo>
                    <a:pt x="249" y="1136"/>
                  </a:lnTo>
                  <a:lnTo>
                    <a:pt x="256" y="1141"/>
                  </a:lnTo>
                  <a:lnTo>
                    <a:pt x="253" y="1140"/>
                  </a:lnTo>
                  <a:lnTo>
                    <a:pt x="256" y="1141"/>
                  </a:lnTo>
                  <a:cubicBezTo>
                    <a:pt x="258" y="1142"/>
                    <a:pt x="260" y="1144"/>
                    <a:pt x="261" y="1146"/>
                  </a:cubicBezTo>
                  <a:cubicBezTo>
                    <a:pt x="262" y="1149"/>
                    <a:pt x="261" y="1151"/>
                    <a:pt x="260" y="1153"/>
                  </a:cubicBezTo>
                  <a:lnTo>
                    <a:pt x="252" y="1163"/>
                  </a:lnTo>
                  <a:lnTo>
                    <a:pt x="233" y="1181"/>
                  </a:lnTo>
                  <a:lnTo>
                    <a:pt x="213" y="1197"/>
                  </a:lnTo>
                  <a:cubicBezTo>
                    <a:pt x="213" y="1197"/>
                    <a:pt x="213" y="1197"/>
                    <a:pt x="212" y="1198"/>
                  </a:cubicBezTo>
                  <a:lnTo>
                    <a:pt x="204" y="1202"/>
                  </a:lnTo>
                  <a:lnTo>
                    <a:pt x="206" y="1189"/>
                  </a:lnTo>
                  <a:lnTo>
                    <a:pt x="213" y="1196"/>
                  </a:lnTo>
                  <a:lnTo>
                    <a:pt x="212" y="1195"/>
                  </a:lnTo>
                  <a:lnTo>
                    <a:pt x="228" y="1206"/>
                  </a:lnTo>
                  <a:lnTo>
                    <a:pt x="243" y="1215"/>
                  </a:lnTo>
                  <a:lnTo>
                    <a:pt x="249" y="1217"/>
                  </a:lnTo>
                  <a:cubicBezTo>
                    <a:pt x="251" y="1218"/>
                    <a:pt x="253" y="1220"/>
                    <a:pt x="253" y="1223"/>
                  </a:cubicBezTo>
                  <a:cubicBezTo>
                    <a:pt x="254" y="1226"/>
                    <a:pt x="253" y="1228"/>
                    <a:pt x="251" y="1230"/>
                  </a:cubicBezTo>
                  <a:lnTo>
                    <a:pt x="247" y="1234"/>
                  </a:lnTo>
                  <a:cubicBezTo>
                    <a:pt x="247" y="1234"/>
                    <a:pt x="247" y="1235"/>
                    <a:pt x="246" y="1235"/>
                  </a:cubicBezTo>
                  <a:lnTo>
                    <a:pt x="235" y="1243"/>
                  </a:lnTo>
                  <a:lnTo>
                    <a:pt x="203" y="1266"/>
                  </a:lnTo>
                  <a:lnTo>
                    <a:pt x="171" y="1288"/>
                  </a:lnTo>
                  <a:lnTo>
                    <a:pt x="159" y="1294"/>
                  </a:lnTo>
                  <a:lnTo>
                    <a:pt x="155" y="1297"/>
                  </a:lnTo>
                  <a:lnTo>
                    <a:pt x="159" y="1288"/>
                  </a:lnTo>
                  <a:lnTo>
                    <a:pt x="162" y="1301"/>
                  </a:lnTo>
                  <a:lnTo>
                    <a:pt x="170" y="1324"/>
                  </a:lnTo>
                  <a:lnTo>
                    <a:pt x="178" y="1347"/>
                  </a:lnTo>
                  <a:lnTo>
                    <a:pt x="180" y="1354"/>
                  </a:lnTo>
                  <a:lnTo>
                    <a:pt x="181" y="1357"/>
                  </a:lnTo>
                  <a:lnTo>
                    <a:pt x="168" y="1354"/>
                  </a:lnTo>
                  <a:lnTo>
                    <a:pt x="171" y="1351"/>
                  </a:lnTo>
                  <a:lnTo>
                    <a:pt x="179" y="1343"/>
                  </a:lnTo>
                  <a:lnTo>
                    <a:pt x="204" y="1318"/>
                  </a:lnTo>
                  <a:lnTo>
                    <a:pt x="229" y="1293"/>
                  </a:lnTo>
                  <a:lnTo>
                    <a:pt x="236" y="1284"/>
                  </a:lnTo>
                  <a:lnTo>
                    <a:pt x="236" y="1285"/>
                  </a:lnTo>
                  <a:lnTo>
                    <a:pt x="239" y="1280"/>
                  </a:lnTo>
                  <a:cubicBezTo>
                    <a:pt x="241" y="1277"/>
                    <a:pt x="244" y="1276"/>
                    <a:pt x="248" y="1277"/>
                  </a:cubicBezTo>
                  <a:lnTo>
                    <a:pt x="254" y="1279"/>
                  </a:lnTo>
                  <a:lnTo>
                    <a:pt x="252" y="1278"/>
                  </a:lnTo>
                  <a:lnTo>
                    <a:pt x="268" y="1279"/>
                  </a:lnTo>
                  <a:lnTo>
                    <a:pt x="290" y="1280"/>
                  </a:lnTo>
                  <a:lnTo>
                    <a:pt x="314" y="1280"/>
                  </a:lnTo>
                  <a:lnTo>
                    <a:pt x="339" y="1280"/>
                  </a:lnTo>
                  <a:lnTo>
                    <a:pt x="361" y="1279"/>
                  </a:lnTo>
                  <a:lnTo>
                    <a:pt x="377" y="1278"/>
                  </a:lnTo>
                  <a:lnTo>
                    <a:pt x="375" y="1279"/>
                  </a:lnTo>
                  <a:lnTo>
                    <a:pt x="381" y="1277"/>
                  </a:lnTo>
                  <a:lnTo>
                    <a:pt x="388" y="1275"/>
                  </a:lnTo>
                  <a:lnTo>
                    <a:pt x="387" y="1275"/>
                  </a:lnTo>
                  <a:lnTo>
                    <a:pt x="402" y="1267"/>
                  </a:lnTo>
                  <a:lnTo>
                    <a:pt x="416" y="1258"/>
                  </a:lnTo>
                  <a:lnTo>
                    <a:pt x="423" y="1254"/>
                  </a:lnTo>
                  <a:cubicBezTo>
                    <a:pt x="426" y="1252"/>
                    <a:pt x="428" y="1252"/>
                    <a:pt x="430" y="1253"/>
                  </a:cubicBezTo>
                  <a:cubicBezTo>
                    <a:pt x="433" y="1254"/>
                    <a:pt x="434" y="1256"/>
                    <a:pt x="435" y="1258"/>
                  </a:cubicBezTo>
                  <a:lnTo>
                    <a:pt x="436" y="1261"/>
                  </a:lnTo>
                  <a:lnTo>
                    <a:pt x="438" y="1272"/>
                  </a:lnTo>
                  <a:lnTo>
                    <a:pt x="444" y="1299"/>
                  </a:lnTo>
                  <a:lnTo>
                    <a:pt x="450" y="1327"/>
                  </a:lnTo>
                  <a:lnTo>
                    <a:pt x="452" y="1336"/>
                  </a:lnTo>
                  <a:lnTo>
                    <a:pt x="453" y="1338"/>
                  </a:lnTo>
                  <a:lnTo>
                    <a:pt x="448" y="1333"/>
                  </a:lnTo>
                  <a:lnTo>
                    <a:pt x="459" y="1336"/>
                  </a:lnTo>
                  <a:lnTo>
                    <a:pt x="487" y="1344"/>
                  </a:lnTo>
                  <a:lnTo>
                    <a:pt x="527" y="1355"/>
                  </a:lnTo>
                  <a:lnTo>
                    <a:pt x="573" y="1369"/>
                  </a:lnTo>
                  <a:lnTo>
                    <a:pt x="618" y="1382"/>
                  </a:lnTo>
                  <a:lnTo>
                    <a:pt x="658" y="1393"/>
                  </a:lnTo>
                  <a:lnTo>
                    <a:pt x="686" y="1401"/>
                  </a:lnTo>
                  <a:lnTo>
                    <a:pt x="697" y="1404"/>
                  </a:lnTo>
                  <a:cubicBezTo>
                    <a:pt x="699" y="1404"/>
                    <a:pt x="701" y="1406"/>
                    <a:pt x="702" y="1408"/>
                  </a:cubicBezTo>
                  <a:cubicBezTo>
                    <a:pt x="703" y="1410"/>
                    <a:pt x="703" y="1413"/>
                    <a:pt x="702" y="1415"/>
                  </a:cubicBezTo>
                  <a:lnTo>
                    <a:pt x="700" y="1419"/>
                  </a:lnTo>
                  <a:lnTo>
                    <a:pt x="695" y="1431"/>
                  </a:lnTo>
                  <a:lnTo>
                    <a:pt x="678" y="1466"/>
                  </a:lnTo>
                  <a:lnTo>
                    <a:pt x="662" y="1501"/>
                  </a:lnTo>
                  <a:lnTo>
                    <a:pt x="656" y="1513"/>
                  </a:lnTo>
                  <a:lnTo>
                    <a:pt x="654" y="1517"/>
                  </a:lnTo>
                  <a:lnTo>
                    <a:pt x="654" y="1512"/>
                  </a:lnTo>
                  <a:lnTo>
                    <a:pt x="655" y="1518"/>
                  </a:lnTo>
                  <a:lnTo>
                    <a:pt x="656" y="1534"/>
                  </a:lnTo>
                  <a:lnTo>
                    <a:pt x="658" y="1556"/>
                  </a:lnTo>
                  <a:lnTo>
                    <a:pt x="661" y="1582"/>
                  </a:lnTo>
                  <a:lnTo>
                    <a:pt x="664" y="1607"/>
                  </a:lnTo>
                  <a:lnTo>
                    <a:pt x="666" y="1629"/>
                  </a:lnTo>
                  <a:lnTo>
                    <a:pt x="667" y="1644"/>
                  </a:lnTo>
                  <a:lnTo>
                    <a:pt x="668" y="1649"/>
                  </a:lnTo>
                  <a:cubicBezTo>
                    <a:pt x="669" y="1651"/>
                    <a:pt x="668" y="1654"/>
                    <a:pt x="667" y="1656"/>
                  </a:cubicBezTo>
                  <a:cubicBezTo>
                    <a:pt x="665" y="1657"/>
                    <a:pt x="663" y="1658"/>
                    <a:pt x="660" y="1658"/>
                  </a:cubicBezTo>
                  <a:lnTo>
                    <a:pt x="657" y="1658"/>
                  </a:lnTo>
                  <a:lnTo>
                    <a:pt x="650" y="1659"/>
                  </a:lnTo>
                  <a:lnTo>
                    <a:pt x="625" y="1661"/>
                  </a:lnTo>
                  <a:lnTo>
                    <a:pt x="600" y="1662"/>
                  </a:lnTo>
                  <a:lnTo>
                    <a:pt x="592" y="1663"/>
                  </a:lnTo>
                  <a:lnTo>
                    <a:pt x="588" y="1663"/>
                  </a:lnTo>
                  <a:lnTo>
                    <a:pt x="596" y="1658"/>
                  </a:lnTo>
                  <a:lnTo>
                    <a:pt x="595" y="1661"/>
                  </a:lnTo>
                  <a:cubicBezTo>
                    <a:pt x="595" y="1661"/>
                    <a:pt x="595" y="1662"/>
                    <a:pt x="595" y="1662"/>
                  </a:cubicBezTo>
                  <a:lnTo>
                    <a:pt x="591" y="1670"/>
                  </a:lnTo>
                  <a:lnTo>
                    <a:pt x="580" y="1694"/>
                  </a:lnTo>
                  <a:lnTo>
                    <a:pt x="569" y="1718"/>
                  </a:lnTo>
                  <a:lnTo>
                    <a:pt x="565" y="1726"/>
                  </a:lnTo>
                  <a:lnTo>
                    <a:pt x="565" y="1725"/>
                  </a:lnTo>
                  <a:lnTo>
                    <a:pt x="564" y="1728"/>
                  </a:lnTo>
                  <a:cubicBezTo>
                    <a:pt x="563" y="1730"/>
                    <a:pt x="562" y="1732"/>
                    <a:pt x="560" y="1733"/>
                  </a:cubicBezTo>
                  <a:lnTo>
                    <a:pt x="556" y="1735"/>
                  </a:lnTo>
                  <a:lnTo>
                    <a:pt x="547" y="1740"/>
                  </a:lnTo>
                  <a:lnTo>
                    <a:pt x="517" y="1758"/>
                  </a:lnTo>
                  <a:lnTo>
                    <a:pt x="486" y="1775"/>
                  </a:lnTo>
                  <a:lnTo>
                    <a:pt x="477" y="1781"/>
                  </a:lnTo>
                  <a:lnTo>
                    <a:pt x="472" y="1784"/>
                  </a:lnTo>
                  <a:lnTo>
                    <a:pt x="476" y="1778"/>
                  </a:lnTo>
                  <a:lnTo>
                    <a:pt x="475" y="1784"/>
                  </a:lnTo>
                  <a:lnTo>
                    <a:pt x="472" y="1800"/>
                  </a:lnTo>
                  <a:lnTo>
                    <a:pt x="469" y="1823"/>
                  </a:lnTo>
                  <a:lnTo>
                    <a:pt x="465" y="1849"/>
                  </a:lnTo>
                  <a:lnTo>
                    <a:pt x="460" y="1874"/>
                  </a:lnTo>
                  <a:lnTo>
                    <a:pt x="457" y="1897"/>
                  </a:lnTo>
                  <a:lnTo>
                    <a:pt x="454" y="1913"/>
                  </a:lnTo>
                  <a:lnTo>
                    <a:pt x="453" y="1919"/>
                  </a:lnTo>
                  <a:cubicBezTo>
                    <a:pt x="453" y="1920"/>
                    <a:pt x="452" y="1922"/>
                    <a:pt x="451" y="1923"/>
                  </a:cubicBezTo>
                  <a:lnTo>
                    <a:pt x="448" y="1926"/>
                  </a:lnTo>
                  <a:lnTo>
                    <a:pt x="440" y="1935"/>
                  </a:lnTo>
                  <a:lnTo>
                    <a:pt x="417" y="1963"/>
                  </a:lnTo>
                  <a:lnTo>
                    <a:pt x="391" y="1989"/>
                  </a:lnTo>
                  <a:lnTo>
                    <a:pt x="383" y="1997"/>
                  </a:lnTo>
                  <a:cubicBezTo>
                    <a:pt x="383" y="1998"/>
                    <a:pt x="382" y="1998"/>
                    <a:pt x="382" y="1998"/>
                  </a:cubicBezTo>
                  <a:lnTo>
                    <a:pt x="379" y="2000"/>
                  </a:lnTo>
                  <a:lnTo>
                    <a:pt x="382" y="1992"/>
                  </a:lnTo>
                  <a:lnTo>
                    <a:pt x="384" y="2002"/>
                  </a:lnTo>
                  <a:lnTo>
                    <a:pt x="390" y="2027"/>
                  </a:lnTo>
                  <a:lnTo>
                    <a:pt x="399" y="2060"/>
                  </a:lnTo>
                  <a:lnTo>
                    <a:pt x="409" y="2098"/>
                  </a:lnTo>
                  <a:lnTo>
                    <a:pt x="418" y="2137"/>
                  </a:lnTo>
                  <a:lnTo>
                    <a:pt x="427" y="2170"/>
                  </a:lnTo>
                  <a:lnTo>
                    <a:pt x="433" y="2193"/>
                  </a:lnTo>
                  <a:lnTo>
                    <a:pt x="435" y="2203"/>
                  </a:lnTo>
                  <a:lnTo>
                    <a:pt x="423" y="2198"/>
                  </a:lnTo>
                  <a:lnTo>
                    <a:pt x="433" y="2191"/>
                  </a:lnTo>
                  <a:lnTo>
                    <a:pt x="455" y="2174"/>
                  </a:lnTo>
                  <a:lnTo>
                    <a:pt x="476" y="2158"/>
                  </a:lnTo>
                  <a:lnTo>
                    <a:pt x="485" y="2150"/>
                  </a:lnTo>
                  <a:cubicBezTo>
                    <a:pt x="488" y="2148"/>
                    <a:pt x="492" y="2148"/>
                    <a:pt x="495" y="2150"/>
                  </a:cubicBezTo>
                  <a:lnTo>
                    <a:pt x="499" y="2153"/>
                  </a:lnTo>
                  <a:lnTo>
                    <a:pt x="511" y="2161"/>
                  </a:lnTo>
                  <a:lnTo>
                    <a:pt x="546" y="2185"/>
                  </a:lnTo>
                  <a:lnTo>
                    <a:pt x="581" y="2208"/>
                  </a:lnTo>
                  <a:lnTo>
                    <a:pt x="593" y="2215"/>
                  </a:lnTo>
                  <a:lnTo>
                    <a:pt x="590" y="2214"/>
                  </a:lnTo>
                  <a:lnTo>
                    <a:pt x="594" y="2215"/>
                  </a:lnTo>
                  <a:lnTo>
                    <a:pt x="586" y="2218"/>
                  </a:lnTo>
                  <a:lnTo>
                    <a:pt x="588" y="2215"/>
                  </a:lnTo>
                  <a:lnTo>
                    <a:pt x="593" y="2204"/>
                  </a:lnTo>
                  <a:lnTo>
                    <a:pt x="610" y="2165"/>
                  </a:lnTo>
                  <a:lnTo>
                    <a:pt x="626" y="2125"/>
                  </a:lnTo>
                  <a:lnTo>
                    <a:pt x="632" y="2112"/>
                  </a:lnTo>
                  <a:lnTo>
                    <a:pt x="634" y="2107"/>
                  </a:lnTo>
                  <a:lnTo>
                    <a:pt x="638" y="2117"/>
                  </a:lnTo>
                  <a:lnTo>
                    <a:pt x="629" y="2112"/>
                  </a:lnTo>
                  <a:lnTo>
                    <a:pt x="608" y="2100"/>
                  </a:lnTo>
                  <a:lnTo>
                    <a:pt x="588" y="2087"/>
                  </a:lnTo>
                  <a:cubicBezTo>
                    <a:pt x="588" y="2087"/>
                    <a:pt x="587" y="2087"/>
                    <a:pt x="587" y="2086"/>
                  </a:cubicBezTo>
                  <a:lnTo>
                    <a:pt x="578" y="2078"/>
                  </a:lnTo>
                  <a:cubicBezTo>
                    <a:pt x="577" y="2077"/>
                    <a:pt x="576" y="2076"/>
                    <a:pt x="576" y="2074"/>
                  </a:cubicBezTo>
                  <a:lnTo>
                    <a:pt x="574" y="2066"/>
                  </a:lnTo>
                  <a:lnTo>
                    <a:pt x="568" y="2040"/>
                  </a:lnTo>
                  <a:lnTo>
                    <a:pt x="559" y="2003"/>
                  </a:lnTo>
                  <a:lnTo>
                    <a:pt x="550" y="1961"/>
                  </a:lnTo>
                  <a:lnTo>
                    <a:pt x="540" y="1918"/>
                  </a:lnTo>
                  <a:lnTo>
                    <a:pt x="531" y="1881"/>
                  </a:lnTo>
                  <a:lnTo>
                    <a:pt x="525" y="1854"/>
                  </a:lnTo>
                  <a:lnTo>
                    <a:pt x="523" y="1844"/>
                  </a:lnTo>
                  <a:cubicBezTo>
                    <a:pt x="522" y="1840"/>
                    <a:pt x="524" y="1837"/>
                    <a:pt x="527" y="1835"/>
                  </a:cubicBezTo>
                  <a:lnTo>
                    <a:pt x="531" y="1833"/>
                  </a:lnTo>
                  <a:lnTo>
                    <a:pt x="542" y="1828"/>
                  </a:lnTo>
                  <a:lnTo>
                    <a:pt x="574" y="1812"/>
                  </a:lnTo>
                  <a:lnTo>
                    <a:pt x="606" y="1796"/>
                  </a:lnTo>
                  <a:lnTo>
                    <a:pt x="617" y="1791"/>
                  </a:lnTo>
                  <a:lnTo>
                    <a:pt x="621" y="1789"/>
                  </a:lnTo>
                  <a:cubicBezTo>
                    <a:pt x="623" y="1788"/>
                    <a:pt x="626" y="1788"/>
                    <a:pt x="628" y="1789"/>
                  </a:cubicBezTo>
                  <a:cubicBezTo>
                    <a:pt x="630" y="1790"/>
                    <a:pt x="632" y="1792"/>
                    <a:pt x="632" y="1795"/>
                  </a:cubicBezTo>
                  <a:lnTo>
                    <a:pt x="633" y="1799"/>
                  </a:lnTo>
                  <a:lnTo>
                    <a:pt x="637" y="1810"/>
                  </a:lnTo>
                  <a:lnTo>
                    <a:pt x="648" y="1845"/>
                  </a:lnTo>
                  <a:lnTo>
                    <a:pt x="658" y="1878"/>
                  </a:lnTo>
                  <a:lnTo>
                    <a:pt x="662" y="1889"/>
                  </a:lnTo>
                  <a:lnTo>
                    <a:pt x="663" y="1892"/>
                  </a:lnTo>
                  <a:lnTo>
                    <a:pt x="661" y="1889"/>
                  </a:lnTo>
                  <a:lnTo>
                    <a:pt x="664" y="1892"/>
                  </a:lnTo>
                  <a:lnTo>
                    <a:pt x="663" y="1891"/>
                  </a:lnTo>
                  <a:lnTo>
                    <a:pt x="672" y="1897"/>
                  </a:lnTo>
                  <a:lnTo>
                    <a:pt x="697" y="1912"/>
                  </a:lnTo>
                  <a:lnTo>
                    <a:pt x="722" y="1925"/>
                  </a:lnTo>
                  <a:lnTo>
                    <a:pt x="731" y="1929"/>
                  </a:lnTo>
                  <a:lnTo>
                    <a:pt x="727" y="1928"/>
                  </a:lnTo>
                  <a:lnTo>
                    <a:pt x="730" y="1928"/>
                  </a:lnTo>
                  <a:lnTo>
                    <a:pt x="723" y="1933"/>
                  </a:lnTo>
                  <a:lnTo>
                    <a:pt x="724" y="1931"/>
                  </a:lnTo>
                  <a:lnTo>
                    <a:pt x="724" y="1934"/>
                  </a:lnTo>
                  <a:lnTo>
                    <a:pt x="725" y="1925"/>
                  </a:lnTo>
                  <a:lnTo>
                    <a:pt x="730" y="1894"/>
                  </a:lnTo>
                  <a:lnTo>
                    <a:pt x="735" y="1863"/>
                  </a:lnTo>
                  <a:lnTo>
                    <a:pt x="735" y="1852"/>
                  </a:lnTo>
                  <a:lnTo>
                    <a:pt x="737" y="1846"/>
                  </a:lnTo>
                  <a:cubicBezTo>
                    <a:pt x="737" y="1843"/>
                    <a:pt x="740" y="1840"/>
                    <a:pt x="743" y="1840"/>
                  </a:cubicBezTo>
                  <a:cubicBezTo>
                    <a:pt x="746" y="1839"/>
                    <a:pt x="749" y="1840"/>
                    <a:pt x="751" y="1843"/>
                  </a:cubicBezTo>
                  <a:lnTo>
                    <a:pt x="754" y="1847"/>
                  </a:lnTo>
                  <a:lnTo>
                    <a:pt x="753" y="1845"/>
                  </a:lnTo>
                  <a:lnTo>
                    <a:pt x="762" y="1853"/>
                  </a:lnTo>
                  <a:lnTo>
                    <a:pt x="787" y="1873"/>
                  </a:lnTo>
                  <a:lnTo>
                    <a:pt x="813" y="1891"/>
                  </a:lnTo>
                  <a:lnTo>
                    <a:pt x="821" y="1895"/>
                  </a:lnTo>
                  <a:lnTo>
                    <a:pt x="820" y="1895"/>
                  </a:lnTo>
                  <a:lnTo>
                    <a:pt x="823" y="1896"/>
                  </a:lnTo>
                  <a:cubicBezTo>
                    <a:pt x="824" y="1896"/>
                    <a:pt x="824" y="1896"/>
                    <a:pt x="825" y="1897"/>
                  </a:cubicBezTo>
                  <a:lnTo>
                    <a:pt x="830" y="1900"/>
                  </a:lnTo>
                  <a:lnTo>
                    <a:pt x="828" y="1899"/>
                  </a:lnTo>
                  <a:lnTo>
                    <a:pt x="842" y="1904"/>
                  </a:lnTo>
                  <a:lnTo>
                    <a:pt x="885" y="1916"/>
                  </a:lnTo>
                  <a:lnTo>
                    <a:pt x="927" y="1927"/>
                  </a:lnTo>
                  <a:lnTo>
                    <a:pt x="941" y="1929"/>
                  </a:lnTo>
                  <a:lnTo>
                    <a:pt x="939" y="1928"/>
                  </a:lnTo>
                  <a:lnTo>
                    <a:pt x="944" y="1928"/>
                  </a:lnTo>
                  <a:lnTo>
                    <a:pt x="937" y="1940"/>
                  </a:lnTo>
                  <a:lnTo>
                    <a:pt x="936" y="1938"/>
                  </a:lnTo>
                  <a:cubicBezTo>
                    <a:pt x="936" y="1938"/>
                    <a:pt x="936" y="1937"/>
                    <a:pt x="936" y="1936"/>
                  </a:cubicBezTo>
                  <a:lnTo>
                    <a:pt x="934" y="1928"/>
                  </a:lnTo>
                  <a:lnTo>
                    <a:pt x="929" y="1902"/>
                  </a:lnTo>
                  <a:lnTo>
                    <a:pt x="923" y="1874"/>
                  </a:lnTo>
                  <a:lnTo>
                    <a:pt x="921" y="1864"/>
                  </a:lnTo>
                  <a:lnTo>
                    <a:pt x="920" y="1859"/>
                  </a:lnTo>
                  <a:cubicBezTo>
                    <a:pt x="919" y="1855"/>
                    <a:pt x="921" y="1851"/>
                    <a:pt x="926" y="1850"/>
                  </a:cubicBezTo>
                  <a:lnTo>
                    <a:pt x="930" y="1849"/>
                  </a:lnTo>
                  <a:lnTo>
                    <a:pt x="928" y="1849"/>
                  </a:lnTo>
                  <a:lnTo>
                    <a:pt x="939" y="1843"/>
                  </a:lnTo>
                  <a:lnTo>
                    <a:pt x="973" y="1825"/>
                  </a:lnTo>
                  <a:lnTo>
                    <a:pt x="1006" y="1806"/>
                  </a:lnTo>
                  <a:lnTo>
                    <a:pt x="1017" y="1798"/>
                  </a:lnTo>
                  <a:lnTo>
                    <a:pt x="1021" y="1795"/>
                  </a:lnTo>
                  <a:cubicBezTo>
                    <a:pt x="1023" y="1794"/>
                    <a:pt x="1025" y="1793"/>
                    <a:pt x="1028" y="1794"/>
                  </a:cubicBezTo>
                  <a:cubicBezTo>
                    <a:pt x="1030" y="1794"/>
                    <a:pt x="1032" y="1796"/>
                    <a:pt x="1033" y="1799"/>
                  </a:cubicBezTo>
                  <a:lnTo>
                    <a:pt x="1036" y="1807"/>
                  </a:lnTo>
                  <a:lnTo>
                    <a:pt x="1043" y="1826"/>
                  </a:lnTo>
                  <a:lnTo>
                    <a:pt x="1053" y="1852"/>
                  </a:lnTo>
                  <a:lnTo>
                    <a:pt x="1064" y="1881"/>
                  </a:lnTo>
                  <a:lnTo>
                    <a:pt x="1075" y="1910"/>
                  </a:lnTo>
                  <a:lnTo>
                    <a:pt x="1085" y="1934"/>
                  </a:lnTo>
                  <a:lnTo>
                    <a:pt x="1092" y="1951"/>
                  </a:lnTo>
                  <a:lnTo>
                    <a:pt x="1095" y="1957"/>
                  </a:lnTo>
                  <a:lnTo>
                    <a:pt x="1085" y="1953"/>
                  </a:lnTo>
                  <a:lnTo>
                    <a:pt x="1092" y="1951"/>
                  </a:lnTo>
                  <a:lnTo>
                    <a:pt x="1111" y="1945"/>
                  </a:lnTo>
                  <a:lnTo>
                    <a:pt x="1137" y="1935"/>
                  </a:lnTo>
                  <a:lnTo>
                    <a:pt x="1168" y="1923"/>
                  </a:lnTo>
                  <a:lnTo>
                    <a:pt x="1197" y="1911"/>
                  </a:lnTo>
                  <a:lnTo>
                    <a:pt x="1223" y="1900"/>
                  </a:lnTo>
                  <a:lnTo>
                    <a:pt x="1242" y="1891"/>
                  </a:lnTo>
                  <a:lnTo>
                    <a:pt x="1248" y="1888"/>
                  </a:lnTo>
                  <a:cubicBezTo>
                    <a:pt x="1251" y="1886"/>
                    <a:pt x="1255" y="1886"/>
                    <a:pt x="1258" y="1888"/>
                  </a:cubicBezTo>
                  <a:cubicBezTo>
                    <a:pt x="1260" y="1890"/>
                    <a:pt x="1261" y="1894"/>
                    <a:pt x="1260" y="1897"/>
                  </a:cubicBezTo>
                  <a:lnTo>
                    <a:pt x="1258" y="1903"/>
                  </a:lnTo>
                  <a:lnTo>
                    <a:pt x="1254" y="1915"/>
                  </a:lnTo>
                  <a:lnTo>
                    <a:pt x="1240" y="1952"/>
                  </a:lnTo>
                  <a:lnTo>
                    <a:pt x="1226" y="1987"/>
                  </a:lnTo>
                  <a:lnTo>
                    <a:pt x="1222" y="1997"/>
                  </a:lnTo>
                  <a:cubicBezTo>
                    <a:pt x="1222" y="1998"/>
                    <a:pt x="1221" y="1998"/>
                    <a:pt x="1221" y="1999"/>
                  </a:cubicBezTo>
                  <a:lnTo>
                    <a:pt x="1219" y="2002"/>
                  </a:lnTo>
                  <a:lnTo>
                    <a:pt x="1215" y="1990"/>
                  </a:lnTo>
                  <a:lnTo>
                    <a:pt x="1220" y="1992"/>
                  </a:lnTo>
                  <a:lnTo>
                    <a:pt x="1231" y="1995"/>
                  </a:lnTo>
                  <a:lnTo>
                    <a:pt x="1270" y="2001"/>
                  </a:lnTo>
                  <a:lnTo>
                    <a:pt x="1308" y="2007"/>
                  </a:lnTo>
                  <a:lnTo>
                    <a:pt x="1319" y="2007"/>
                  </a:lnTo>
                  <a:lnTo>
                    <a:pt x="1325" y="2009"/>
                  </a:lnTo>
                  <a:lnTo>
                    <a:pt x="1315" y="2016"/>
                  </a:lnTo>
                  <a:lnTo>
                    <a:pt x="1315" y="2013"/>
                  </a:lnTo>
                  <a:lnTo>
                    <a:pt x="1315" y="2004"/>
                  </a:lnTo>
                  <a:lnTo>
                    <a:pt x="1315" y="1978"/>
                  </a:lnTo>
                  <a:lnTo>
                    <a:pt x="1315" y="1951"/>
                  </a:lnTo>
                  <a:lnTo>
                    <a:pt x="1315" y="1941"/>
                  </a:lnTo>
                  <a:lnTo>
                    <a:pt x="1315" y="1936"/>
                  </a:lnTo>
                  <a:cubicBezTo>
                    <a:pt x="1315" y="1933"/>
                    <a:pt x="1318" y="1929"/>
                    <a:pt x="1322" y="1929"/>
                  </a:cubicBezTo>
                  <a:lnTo>
                    <a:pt x="1328" y="1928"/>
                  </a:lnTo>
                  <a:lnTo>
                    <a:pt x="1341" y="1924"/>
                  </a:lnTo>
                  <a:lnTo>
                    <a:pt x="1362" y="1916"/>
                  </a:lnTo>
                  <a:lnTo>
                    <a:pt x="1386" y="1907"/>
                  </a:lnTo>
                  <a:lnTo>
                    <a:pt x="1408" y="1897"/>
                  </a:lnTo>
                  <a:lnTo>
                    <a:pt x="1429" y="1888"/>
                  </a:lnTo>
                  <a:lnTo>
                    <a:pt x="1443" y="1882"/>
                  </a:lnTo>
                  <a:lnTo>
                    <a:pt x="1442" y="1883"/>
                  </a:lnTo>
                  <a:lnTo>
                    <a:pt x="1448" y="1879"/>
                  </a:lnTo>
                  <a:cubicBezTo>
                    <a:pt x="1450" y="1877"/>
                    <a:pt x="1454" y="1877"/>
                    <a:pt x="1456" y="1878"/>
                  </a:cubicBezTo>
                  <a:cubicBezTo>
                    <a:pt x="1459" y="1880"/>
                    <a:pt x="1460" y="1883"/>
                    <a:pt x="1460" y="1885"/>
                  </a:cubicBezTo>
                  <a:lnTo>
                    <a:pt x="1460" y="1890"/>
                  </a:lnTo>
                  <a:lnTo>
                    <a:pt x="1460" y="1889"/>
                  </a:lnTo>
                  <a:lnTo>
                    <a:pt x="1462" y="1898"/>
                  </a:lnTo>
                  <a:lnTo>
                    <a:pt x="1465" y="1926"/>
                  </a:lnTo>
                  <a:lnTo>
                    <a:pt x="1468" y="1951"/>
                  </a:lnTo>
                  <a:lnTo>
                    <a:pt x="1468" y="1949"/>
                  </a:lnTo>
                  <a:lnTo>
                    <a:pt x="1470" y="1956"/>
                  </a:lnTo>
                  <a:cubicBezTo>
                    <a:pt x="1470" y="1957"/>
                    <a:pt x="1470" y="1958"/>
                    <a:pt x="1470" y="1958"/>
                  </a:cubicBezTo>
                  <a:lnTo>
                    <a:pt x="1470" y="1960"/>
                  </a:lnTo>
                  <a:lnTo>
                    <a:pt x="1463" y="1953"/>
                  </a:lnTo>
                  <a:lnTo>
                    <a:pt x="1471" y="1954"/>
                  </a:lnTo>
                  <a:lnTo>
                    <a:pt x="1469" y="1954"/>
                  </a:lnTo>
                  <a:lnTo>
                    <a:pt x="1485" y="1951"/>
                  </a:lnTo>
                  <a:lnTo>
                    <a:pt x="1502" y="1947"/>
                  </a:lnTo>
                  <a:lnTo>
                    <a:pt x="1499" y="1948"/>
                  </a:lnTo>
                  <a:lnTo>
                    <a:pt x="1506" y="1944"/>
                  </a:lnTo>
                  <a:cubicBezTo>
                    <a:pt x="1509" y="1942"/>
                    <a:pt x="1512" y="1942"/>
                    <a:pt x="1515" y="1944"/>
                  </a:cubicBezTo>
                  <a:lnTo>
                    <a:pt x="1525" y="1950"/>
                  </a:lnTo>
                  <a:lnTo>
                    <a:pt x="1523" y="1949"/>
                  </a:lnTo>
                  <a:lnTo>
                    <a:pt x="1545" y="1956"/>
                  </a:lnTo>
                  <a:lnTo>
                    <a:pt x="1566" y="1963"/>
                  </a:lnTo>
                  <a:lnTo>
                    <a:pt x="1576" y="1966"/>
                  </a:lnTo>
                  <a:cubicBezTo>
                    <a:pt x="1579" y="1967"/>
                    <a:pt x="1581" y="1970"/>
                    <a:pt x="1581" y="1973"/>
                  </a:cubicBezTo>
                  <a:lnTo>
                    <a:pt x="1581" y="1976"/>
                  </a:lnTo>
                  <a:lnTo>
                    <a:pt x="1581" y="1984"/>
                  </a:lnTo>
                  <a:lnTo>
                    <a:pt x="1581" y="2008"/>
                  </a:lnTo>
                  <a:lnTo>
                    <a:pt x="1581" y="2031"/>
                  </a:lnTo>
                  <a:lnTo>
                    <a:pt x="1581" y="2038"/>
                  </a:lnTo>
                  <a:lnTo>
                    <a:pt x="1581" y="2039"/>
                  </a:lnTo>
                  <a:lnTo>
                    <a:pt x="1578" y="2033"/>
                  </a:lnTo>
                  <a:lnTo>
                    <a:pt x="1583" y="2037"/>
                  </a:lnTo>
                  <a:lnTo>
                    <a:pt x="1596" y="2045"/>
                  </a:lnTo>
                  <a:lnTo>
                    <a:pt x="1635" y="2068"/>
                  </a:lnTo>
                  <a:lnTo>
                    <a:pt x="1675" y="2088"/>
                  </a:lnTo>
                  <a:lnTo>
                    <a:pt x="1688" y="2095"/>
                  </a:lnTo>
                  <a:lnTo>
                    <a:pt x="1694" y="2099"/>
                  </a:lnTo>
                  <a:lnTo>
                    <a:pt x="1688" y="2098"/>
                  </a:lnTo>
                  <a:lnTo>
                    <a:pt x="1693" y="2097"/>
                  </a:lnTo>
                  <a:lnTo>
                    <a:pt x="1708" y="2095"/>
                  </a:lnTo>
                  <a:lnTo>
                    <a:pt x="1750" y="2090"/>
                  </a:lnTo>
                  <a:lnTo>
                    <a:pt x="1793" y="2084"/>
                  </a:lnTo>
                  <a:lnTo>
                    <a:pt x="1807" y="2082"/>
                  </a:lnTo>
                  <a:lnTo>
                    <a:pt x="1805" y="2082"/>
                  </a:lnTo>
                  <a:lnTo>
                    <a:pt x="1810" y="2080"/>
                  </a:lnTo>
                  <a:cubicBezTo>
                    <a:pt x="1813" y="2079"/>
                    <a:pt x="1816" y="2079"/>
                    <a:pt x="1818" y="2081"/>
                  </a:cubicBezTo>
                  <a:cubicBezTo>
                    <a:pt x="1820" y="2082"/>
                    <a:pt x="1821" y="2085"/>
                    <a:pt x="1821" y="2087"/>
                  </a:cubicBezTo>
                  <a:lnTo>
                    <a:pt x="1821" y="2095"/>
                  </a:lnTo>
                  <a:lnTo>
                    <a:pt x="1823" y="2115"/>
                  </a:lnTo>
                  <a:lnTo>
                    <a:pt x="1824" y="2143"/>
                  </a:lnTo>
                  <a:lnTo>
                    <a:pt x="1826" y="2175"/>
                  </a:lnTo>
                  <a:lnTo>
                    <a:pt x="1828" y="2206"/>
                  </a:lnTo>
                  <a:lnTo>
                    <a:pt x="1829" y="2233"/>
                  </a:lnTo>
                  <a:lnTo>
                    <a:pt x="1831" y="2253"/>
                  </a:lnTo>
                  <a:lnTo>
                    <a:pt x="1831" y="2260"/>
                  </a:lnTo>
                  <a:lnTo>
                    <a:pt x="1831" y="2257"/>
                  </a:lnTo>
                  <a:lnTo>
                    <a:pt x="1833" y="2262"/>
                  </a:lnTo>
                  <a:lnTo>
                    <a:pt x="1838" y="2276"/>
                  </a:lnTo>
                  <a:lnTo>
                    <a:pt x="1853" y="2316"/>
                  </a:lnTo>
                  <a:lnTo>
                    <a:pt x="1868" y="2356"/>
                  </a:lnTo>
                  <a:lnTo>
                    <a:pt x="1873" y="2369"/>
                  </a:lnTo>
                  <a:lnTo>
                    <a:pt x="1875" y="2373"/>
                  </a:lnTo>
                  <a:lnTo>
                    <a:pt x="1866" y="2369"/>
                  </a:lnTo>
                  <a:lnTo>
                    <a:pt x="1870" y="2368"/>
                  </a:lnTo>
                  <a:lnTo>
                    <a:pt x="1878" y="2365"/>
                  </a:lnTo>
                  <a:lnTo>
                    <a:pt x="1908" y="2358"/>
                  </a:lnTo>
                  <a:lnTo>
                    <a:pt x="1936" y="2350"/>
                  </a:lnTo>
                  <a:lnTo>
                    <a:pt x="1945" y="2347"/>
                  </a:lnTo>
                  <a:lnTo>
                    <a:pt x="1950" y="2346"/>
                  </a:lnTo>
                  <a:lnTo>
                    <a:pt x="1945" y="2349"/>
                  </a:lnTo>
                  <a:lnTo>
                    <a:pt x="1947" y="2346"/>
                  </a:lnTo>
                  <a:lnTo>
                    <a:pt x="1946" y="2347"/>
                  </a:lnTo>
                  <a:lnTo>
                    <a:pt x="1950" y="2338"/>
                  </a:lnTo>
                  <a:lnTo>
                    <a:pt x="1965" y="2311"/>
                  </a:lnTo>
                  <a:lnTo>
                    <a:pt x="1979" y="2283"/>
                  </a:lnTo>
                  <a:lnTo>
                    <a:pt x="1983" y="2274"/>
                  </a:lnTo>
                  <a:cubicBezTo>
                    <a:pt x="1983" y="2274"/>
                    <a:pt x="1984" y="2273"/>
                    <a:pt x="1984" y="2273"/>
                  </a:cubicBezTo>
                  <a:lnTo>
                    <a:pt x="1986" y="2270"/>
                  </a:lnTo>
                  <a:lnTo>
                    <a:pt x="1985" y="2273"/>
                  </a:lnTo>
                  <a:lnTo>
                    <a:pt x="1986" y="2267"/>
                  </a:lnTo>
                  <a:lnTo>
                    <a:pt x="1988" y="2251"/>
                  </a:lnTo>
                  <a:lnTo>
                    <a:pt x="1992" y="2228"/>
                  </a:lnTo>
                  <a:lnTo>
                    <a:pt x="1996" y="2203"/>
                  </a:lnTo>
                  <a:lnTo>
                    <a:pt x="2000" y="2177"/>
                  </a:lnTo>
                  <a:lnTo>
                    <a:pt x="2004" y="2154"/>
                  </a:lnTo>
                  <a:lnTo>
                    <a:pt x="2006" y="2138"/>
                  </a:lnTo>
                  <a:lnTo>
                    <a:pt x="2007" y="2132"/>
                  </a:lnTo>
                  <a:cubicBezTo>
                    <a:pt x="2007" y="2130"/>
                    <a:pt x="2008" y="2129"/>
                    <a:pt x="2009" y="2127"/>
                  </a:cubicBezTo>
                  <a:lnTo>
                    <a:pt x="2018" y="2119"/>
                  </a:lnTo>
                  <a:lnTo>
                    <a:pt x="2038" y="2102"/>
                  </a:lnTo>
                  <a:lnTo>
                    <a:pt x="2058" y="2085"/>
                  </a:lnTo>
                  <a:lnTo>
                    <a:pt x="2067" y="2076"/>
                  </a:lnTo>
                  <a:lnTo>
                    <a:pt x="2067" y="2088"/>
                  </a:lnTo>
                  <a:lnTo>
                    <a:pt x="2064" y="2085"/>
                  </a:lnTo>
                  <a:cubicBezTo>
                    <a:pt x="2063" y="2085"/>
                    <a:pt x="2063" y="2084"/>
                    <a:pt x="2063" y="2084"/>
                  </a:cubicBezTo>
                  <a:lnTo>
                    <a:pt x="2056" y="2074"/>
                  </a:lnTo>
                  <a:lnTo>
                    <a:pt x="2033" y="2048"/>
                  </a:lnTo>
                  <a:lnTo>
                    <a:pt x="2009" y="2020"/>
                  </a:lnTo>
                  <a:lnTo>
                    <a:pt x="2002" y="2009"/>
                  </a:lnTo>
                  <a:lnTo>
                    <a:pt x="2003" y="2010"/>
                  </a:lnTo>
                  <a:lnTo>
                    <a:pt x="2000" y="2007"/>
                  </a:lnTo>
                  <a:cubicBezTo>
                    <a:pt x="1998" y="2005"/>
                    <a:pt x="1997" y="2003"/>
                    <a:pt x="1998" y="2001"/>
                  </a:cubicBezTo>
                  <a:lnTo>
                    <a:pt x="1999" y="1992"/>
                  </a:lnTo>
                  <a:lnTo>
                    <a:pt x="2003" y="1970"/>
                  </a:lnTo>
                  <a:lnTo>
                    <a:pt x="2006" y="1949"/>
                  </a:lnTo>
                  <a:lnTo>
                    <a:pt x="2007" y="1941"/>
                  </a:lnTo>
                  <a:lnTo>
                    <a:pt x="2010" y="1948"/>
                  </a:lnTo>
                  <a:lnTo>
                    <a:pt x="2003" y="1944"/>
                  </a:lnTo>
                  <a:lnTo>
                    <a:pt x="1988" y="1934"/>
                  </a:lnTo>
                  <a:lnTo>
                    <a:pt x="1973" y="1924"/>
                  </a:lnTo>
                  <a:lnTo>
                    <a:pt x="1966" y="1920"/>
                  </a:lnTo>
                  <a:cubicBezTo>
                    <a:pt x="1964" y="1919"/>
                    <a:pt x="1963" y="1917"/>
                    <a:pt x="1963" y="1915"/>
                  </a:cubicBezTo>
                  <a:cubicBezTo>
                    <a:pt x="1962" y="1912"/>
                    <a:pt x="1963" y="1910"/>
                    <a:pt x="1965" y="1908"/>
                  </a:cubicBezTo>
                  <a:lnTo>
                    <a:pt x="1970" y="1903"/>
                  </a:lnTo>
                  <a:lnTo>
                    <a:pt x="1984" y="1890"/>
                  </a:lnTo>
                  <a:lnTo>
                    <a:pt x="2027" y="1852"/>
                  </a:lnTo>
                  <a:lnTo>
                    <a:pt x="2070" y="1813"/>
                  </a:lnTo>
                  <a:lnTo>
                    <a:pt x="2084" y="1801"/>
                  </a:lnTo>
                  <a:lnTo>
                    <a:pt x="2089" y="1796"/>
                  </a:lnTo>
                  <a:cubicBezTo>
                    <a:pt x="2090" y="1794"/>
                    <a:pt x="2092" y="1793"/>
                    <a:pt x="2094" y="1793"/>
                  </a:cubicBezTo>
                  <a:lnTo>
                    <a:pt x="2098" y="1793"/>
                  </a:lnTo>
                  <a:lnTo>
                    <a:pt x="2097" y="1794"/>
                  </a:lnTo>
                  <a:lnTo>
                    <a:pt x="2106" y="1792"/>
                  </a:lnTo>
                  <a:lnTo>
                    <a:pt x="2137" y="1788"/>
                  </a:lnTo>
                  <a:lnTo>
                    <a:pt x="2166" y="1786"/>
                  </a:lnTo>
                  <a:lnTo>
                    <a:pt x="2174" y="1784"/>
                  </a:lnTo>
                  <a:cubicBezTo>
                    <a:pt x="2174" y="1784"/>
                    <a:pt x="2175" y="1783"/>
                    <a:pt x="2175" y="1783"/>
                  </a:cubicBezTo>
                  <a:lnTo>
                    <a:pt x="2179" y="1783"/>
                  </a:lnTo>
                  <a:lnTo>
                    <a:pt x="2171" y="1791"/>
                  </a:lnTo>
                  <a:lnTo>
                    <a:pt x="2171" y="1788"/>
                  </a:lnTo>
                  <a:lnTo>
                    <a:pt x="2173" y="1779"/>
                  </a:lnTo>
                  <a:lnTo>
                    <a:pt x="2177" y="1752"/>
                  </a:lnTo>
                  <a:lnTo>
                    <a:pt x="2180" y="1725"/>
                  </a:lnTo>
                  <a:lnTo>
                    <a:pt x="2181" y="1716"/>
                  </a:lnTo>
                  <a:lnTo>
                    <a:pt x="2180" y="1711"/>
                  </a:lnTo>
                  <a:cubicBezTo>
                    <a:pt x="2180" y="1709"/>
                    <a:pt x="2182" y="1707"/>
                    <a:pt x="2183" y="1705"/>
                  </a:cubicBezTo>
                  <a:cubicBezTo>
                    <a:pt x="2185" y="1704"/>
                    <a:pt x="2188" y="1703"/>
                    <a:pt x="2190" y="1704"/>
                  </a:cubicBezTo>
                  <a:lnTo>
                    <a:pt x="2195" y="1705"/>
                  </a:lnTo>
                  <a:lnTo>
                    <a:pt x="2207" y="1705"/>
                  </a:lnTo>
                  <a:lnTo>
                    <a:pt x="2245" y="1706"/>
                  </a:lnTo>
                  <a:lnTo>
                    <a:pt x="2283" y="1705"/>
                  </a:lnTo>
                  <a:lnTo>
                    <a:pt x="2295" y="1704"/>
                  </a:lnTo>
                  <a:lnTo>
                    <a:pt x="2299" y="1704"/>
                  </a:lnTo>
                  <a:cubicBezTo>
                    <a:pt x="2300" y="1703"/>
                    <a:pt x="2301" y="1703"/>
                    <a:pt x="2302" y="1704"/>
                  </a:cubicBezTo>
                  <a:lnTo>
                    <a:pt x="2306" y="1705"/>
                  </a:lnTo>
                  <a:lnTo>
                    <a:pt x="2304" y="1704"/>
                  </a:lnTo>
                  <a:lnTo>
                    <a:pt x="2314" y="1703"/>
                  </a:lnTo>
                  <a:lnTo>
                    <a:pt x="2346" y="1700"/>
                  </a:lnTo>
                  <a:lnTo>
                    <a:pt x="2377" y="1697"/>
                  </a:lnTo>
                  <a:lnTo>
                    <a:pt x="2388" y="1695"/>
                  </a:lnTo>
                  <a:lnTo>
                    <a:pt x="2387" y="1696"/>
                  </a:lnTo>
                  <a:lnTo>
                    <a:pt x="2391" y="1695"/>
                  </a:lnTo>
                  <a:lnTo>
                    <a:pt x="2387" y="1709"/>
                  </a:lnTo>
                  <a:lnTo>
                    <a:pt x="2249" y="1596"/>
                  </a:lnTo>
                  <a:lnTo>
                    <a:pt x="2259" y="1596"/>
                  </a:lnTo>
                  <a:lnTo>
                    <a:pt x="2256" y="1598"/>
                  </a:lnTo>
                  <a:cubicBezTo>
                    <a:pt x="2255" y="1599"/>
                    <a:pt x="2254" y="1599"/>
                    <a:pt x="2254" y="1599"/>
                  </a:cubicBezTo>
                  <a:lnTo>
                    <a:pt x="2247" y="1601"/>
                  </a:lnTo>
                  <a:lnTo>
                    <a:pt x="2223" y="1605"/>
                  </a:lnTo>
                  <a:lnTo>
                    <a:pt x="2199" y="1607"/>
                  </a:lnTo>
                  <a:lnTo>
                    <a:pt x="2191" y="1607"/>
                  </a:lnTo>
                  <a:cubicBezTo>
                    <a:pt x="2191" y="1607"/>
                    <a:pt x="2190" y="1607"/>
                    <a:pt x="2189" y="1607"/>
                  </a:cubicBezTo>
                  <a:lnTo>
                    <a:pt x="2186" y="1606"/>
                  </a:lnTo>
                  <a:cubicBezTo>
                    <a:pt x="2183" y="1605"/>
                    <a:pt x="2180" y="1602"/>
                    <a:pt x="2180" y="1598"/>
                  </a:cubicBezTo>
                  <a:lnTo>
                    <a:pt x="2180" y="1597"/>
                  </a:lnTo>
                  <a:lnTo>
                    <a:pt x="2181" y="1599"/>
                  </a:lnTo>
                  <a:lnTo>
                    <a:pt x="2180" y="1593"/>
                  </a:lnTo>
                  <a:lnTo>
                    <a:pt x="2177" y="1574"/>
                  </a:lnTo>
                  <a:lnTo>
                    <a:pt x="2173" y="1553"/>
                  </a:lnTo>
                  <a:lnTo>
                    <a:pt x="2172" y="1543"/>
                  </a:lnTo>
                  <a:cubicBezTo>
                    <a:pt x="2171" y="1541"/>
                    <a:pt x="2172" y="1538"/>
                    <a:pt x="2175" y="1536"/>
                  </a:cubicBezTo>
                  <a:lnTo>
                    <a:pt x="2179" y="1533"/>
                  </a:lnTo>
                  <a:lnTo>
                    <a:pt x="2188" y="1527"/>
                  </a:lnTo>
                  <a:lnTo>
                    <a:pt x="2218" y="1506"/>
                  </a:lnTo>
                  <a:lnTo>
                    <a:pt x="2247" y="1485"/>
                  </a:lnTo>
                  <a:lnTo>
                    <a:pt x="2256" y="1479"/>
                  </a:lnTo>
                  <a:lnTo>
                    <a:pt x="2260" y="1476"/>
                  </a:lnTo>
                  <a:lnTo>
                    <a:pt x="2261" y="1490"/>
                  </a:lnTo>
                  <a:lnTo>
                    <a:pt x="2257" y="1488"/>
                  </a:lnTo>
                  <a:lnTo>
                    <a:pt x="2248" y="1484"/>
                  </a:lnTo>
                  <a:lnTo>
                    <a:pt x="2219" y="1470"/>
                  </a:lnTo>
                  <a:lnTo>
                    <a:pt x="2189" y="1456"/>
                  </a:lnTo>
                  <a:cubicBezTo>
                    <a:pt x="2189" y="1456"/>
                    <a:pt x="2188" y="1455"/>
                    <a:pt x="2188" y="1455"/>
                  </a:cubicBezTo>
                  <a:lnTo>
                    <a:pt x="2179" y="1449"/>
                  </a:lnTo>
                  <a:lnTo>
                    <a:pt x="2175" y="1446"/>
                  </a:lnTo>
                  <a:cubicBezTo>
                    <a:pt x="2173" y="1444"/>
                    <a:pt x="2171" y="1442"/>
                    <a:pt x="2171" y="1439"/>
                  </a:cubicBezTo>
                  <a:lnTo>
                    <a:pt x="2171" y="1438"/>
                  </a:lnTo>
                  <a:cubicBezTo>
                    <a:pt x="2171" y="1438"/>
                    <a:pt x="2171" y="1438"/>
                    <a:pt x="2172" y="1437"/>
                  </a:cubicBezTo>
                  <a:lnTo>
                    <a:pt x="2173" y="1431"/>
                  </a:lnTo>
                  <a:lnTo>
                    <a:pt x="2177" y="1412"/>
                  </a:lnTo>
                  <a:lnTo>
                    <a:pt x="2180" y="1391"/>
                  </a:lnTo>
                  <a:lnTo>
                    <a:pt x="2181" y="1383"/>
                  </a:lnTo>
                  <a:cubicBezTo>
                    <a:pt x="2181" y="1379"/>
                    <a:pt x="2183" y="1376"/>
                    <a:pt x="2187" y="1376"/>
                  </a:cubicBezTo>
                  <a:lnTo>
                    <a:pt x="2192" y="1375"/>
                  </a:lnTo>
                  <a:lnTo>
                    <a:pt x="2205" y="1373"/>
                  </a:lnTo>
                  <a:lnTo>
                    <a:pt x="2243" y="1366"/>
                  </a:lnTo>
                  <a:lnTo>
                    <a:pt x="2282" y="1358"/>
                  </a:lnTo>
                  <a:lnTo>
                    <a:pt x="2293" y="1354"/>
                  </a:lnTo>
                  <a:lnTo>
                    <a:pt x="2297" y="1352"/>
                  </a:lnTo>
                  <a:lnTo>
                    <a:pt x="2295" y="1365"/>
                  </a:lnTo>
                  <a:lnTo>
                    <a:pt x="2293" y="1363"/>
                  </a:lnTo>
                  <a:cubicBezTo>
                    <a:pt x="2292" y="1363"/>
                    <a:pt x="2292" y="1362"/>
                    <a:pt x="2291" y="1361"/>
                  </a:cubicBezTo>
                  <a:lnTo>
                    <a:pt x="2287" y="1353"/>
                  </a:lnTo>
                  <a:lnTo>
                    <a:pt x="2275" y="1325"/>
                  </a:lnTo>
                  <a:lnTo>
                    <a:pt x="2263" y="1297"/>
                  </a:lnTo>
                  <a:lnTo>
                    <a:pt x="2259" y="1288"/>
                  </a:lnTo>
                  <a:lnTo>
                    <a:pt x="2257" y="1284"/>
                  </a:lnTo>
                  <a:lnTo>
                    <a:pt x="2173" y="1143"/>
                  </a:lnTo>
                  <a:lnTo>
                    <a:pt x="2176" y="1146"/>
                  </a:lnTo>
                  <a:lnTo>
                    <a:pt x="2171" y="1144"/>
                  </a:lnTo>
                  <a:lnTo>
                    <a:pt x="2156" y="1137"/>
                  </a:lnTo>
                  <a:lnTo>
                    <a:pt x="2113" y="1112"/>
                  </a:lnTo>
                  <a:lnTo>
                    <a:pt x="2070" y="1087"/>
                  </a:lnTo>
                  <a:lnTo>
                    <a:pt x="2055" y="1078"/>
                  </a:lnTo>
                  <a:lnTo>
                    <a:pt x="2050" y="1075"/>
                  </a:lnTo>
                  <a:lnTo>
                    <a:pt x="2061" y="1073"/>
                  </a:lnTo>
                  <a:lnTo>
                    <a:pt x="2057" y="1078"/>
                  </a:lnTo>
                  <a:lnTo>
                    <a:pt x="2048" y="1090"/>
                  </a:lnTo>
                  <a:lnTo>
                    <a:pt x="2019" y="1126"/>
                  </a:lnTo>
                  <a:lnTo>
                    <a:pt x="1990" y="1162"/>
                  </a:lnTo>
                  <a:lnTo>
                    <a:pt x="1981" y="1174"/>
                  </a:lnTo>
                  <a:cubicBezTo>
                    <a:pt x="1980" y="1174"/>
                    <a:pt x="1980" y="1174"/>
                    <a:pt x="1979" y="1175"/>
                  </a:cubicBezTo>
                  <a:lnTo>
                    <a:pt x="1975" y="1178"/>
                  </a:lnTo>
                  <a:cubicBezTo>
                    <a:pt x="1973" y="1179"/>
                    <a:pt x="1971" y="1180"/>
                    <a:pt x="1968" y="1179"/>
                  </a:cubicBezTo>
                  <a:lnTo>
                    <a:pt x="1961" y="1177"/>
                  </a:lnTo>
                  <a:lnTo>
                    <a:pt x="1942" y="1170"/>
                  </a:lnTo>
                  <a:lnTo>
                    <a:pt x="1914" y="1159"/>
                  </a:lnTo>
                  <a:lnTo>
                    <a:pt x="1884" y="1146"/>
                  </a:lnTo>
                  <a:lnTo>
                    <a:pt x="1854" y="1132"/>
                  </a:lnTo>
                  <a:lnTo>
                    <a:pt x="1827" y="1121"/>
                  </a:lnTo>
                  <a:lnTo>
                    <a:pt x="1808" y="1112"/>
                  </a:lnTo>
                  <a:lnTo>
                    <a:pt x="1801" y="1109"/>
                  </a:lnTo>
                  <a:cubicBezTo>
                    <a:pt x="1799" y="1108"/>
                    <a:pt x="1797" y="1106"/>
                    <a:pt x="1797" y="1103"/>
                  </a:cubicBezTo>
                  <a:lnTo>
                    <a:pt x="1796" y="1099"/>
                  </a:lnTo>
                  <a:lnTo>
                    <a:pt x="1794" y="1089"/>
                  </a:lnTo>
                  <a:lnTo>
                    <a:pt x="1789" y="1058"/>
                  </a:lnTo>
                  <a:lnTo>
                    <a:pt x="1783" y="1026"/>
                  </a:lnTo>
                  <a:lnTo>
                    <a:pt x="1781" y="1014"/>
                  </a:lnTo>
                  <a:lnTo>
                    <a:pt x="1780" y="1009"/>
                  </a:lnTo>
                  <a:lnTo>
                    <a:pt x="1789" y="1015"/>
                  </a:lnTo>
                  <a:lnTo>
                    <a:pt x="1785" y="1016"/>
                  </a:lnTo>
                  <a:cubicBezTo>
                    <a:pt x="1785" y="1016"/>
                    <a:pt x="1785" y="1016"/>
                    <a:pt x="1784" y="1016"/>
                  </a:cubicBezTo>
                  <a:lnTo>
                    <a:pt x="1773" y="1017"/>
                  </a:lnTo>
                  <a:lnTo>
                    <a:pt x="1738" y="1017"/>
                  </a:lnTo>
                  <a:lnTo>
                    <a:pt x="1704" y="1016"/>
                  </a:lnTo>
                  <a:lnTo>
                    <a:pt x="1693" y="1015"/>
                  </a:lnTo>
                  <a:lnTo>
                    <a:pt x="1689" y="1015"/>
                  </a:lnTo>
                  <a:cubicBezTo>
                    <a:pt x="1688" y="1015"/>
                    <a:pt x="1686" y="1015"/>
                    <a:pt x="1685" y="1014"/>
                  </a:cubicBezTo>
                  <a:lnTo>
                    <a:pt x="1163" y="653"/>
                  </a:lnTo>
                  <a:lnTo>
                    <a:pt x="1173" y="652"/>
                  </a:lnTo>
                  <a:lnTo>
                    <a:pt x="1116" y="708"/>
                  </a:lnTo>
                  <a:cubicBezTo>
                    <a:pt x="1113" y="711"/>
                    <a:pt x="1108" y="711"/>
                    <a:pt x="1105" y="708"/>
                  </a:cubicBezTo>
                  <a:lnTo>
                    <a:pt x="994" y="595"/>
                  </a:lnTo>
                  <a:lnTo>
                    <a:pt x="1006" y="594"/>
                  </a:lnTo>
                  <a:lnTo>
                    <a:pt x="965" y="651"/>
                  </a:lnTo>
                  <a:cubicBezTo>
                    <a:pt x="963" y="653"/>
                    <a:pt x="961" y="655"/>
                    <a:pt x="958" y="654"/>
                  </a:cubicBezTo>
                  <a:cubicBezTo>
                    <a:pt x="955" y="654"/>
                    <a:pt x="952" y="652"/>
                    <a:pt x="951" y="650"/>
                  </a:cubicBezTo>
                  <a:lnTo>
                    <a:pt x="852" y="434"/>
                  </a:lnTo>
                  <a:lnTo>
                    <a:pt x="855" y="437"/>
                  </a:lnTo>
                  <a:lnTo>
                    <a:pt x="695" y="330"/>
                  </a:lnTo>
                  <a:lnTo>
                    <a:pt x="702" y="331"/>
                  </a:lnTo>
                  <a:lnTo>
                    <a:pt x="569" y="372"/>
                  </a:lnTo>
                  <a:cubicBezTo>
                    <a:pt x="568" y="372"/>
                    <a:pt x="567" y="373"/>
                    <a:pt x="566" y="372"/>
                  </a:cubicBezTo>
                  <a:lnTo>
                    <a:pt x="468" y="368"/>
                  </a:lnTo>
                  <a:cubicBezTo>
                    <a:pt x="465" y="368"/>
                    <a:pt x="462" y="366"/>
                    <a:pt x="461" y="364"/>
                  </a:cubicBezTo>
                  <a:cubicBezTo>
                    <a:pt x="460" y="361"/>
                    <a:pt x="460" y="357"/>
                    <a:pt x="463" y="355"/>
                  </a:cubicBezTo>
                  <a:lnTo>
                    <a:pt x="548" y="262"/>
                  </a:lnTo>
                  <a:lnTo>
                    <a:pt x="547" y="272"/>
                  </a:lnTo>
                  <a:lnTo>
                    <a:pt x="480" y="173"/>
                  </a:lnTo>
                  <a:lnTo>
                    <a:pt x="484" y="176"/>
                  </a:lnTo>
                  <a:lnTo>
                    <a:pt x="385" y="138"/>
                  </a:lnTo>
                  <a:cubicBezTo>
                    <a:pt x="384" y="138"/>
                    <a:pt x="383" y="137"/>
                    <a:pt x="383" y="137"/>
                  </a:cubicBezTo>
                  <a:lnTo>
                    <a:pt x="218" y="15"/>
                  </a:lnTo>
                  <a:close/>
                  <a:moveTo>
                    <a:pt x="392" y="124"/>
                  </a:moveTo>
                  <a:lnTo>
                    <a:pt x="390" y="123"/>
                  </a:lnTo>
                  <a:lnTo>
                    <a:pt x="489" y="161"/>
                  </a:lnTo>
                  <a:cubicBezTo>
                    <a:pt x="491" y="162"/>
                    <a:pt x="492" y="163"/>
                    <a:pt x="493" y="164"/>
                  </a:cubicBezTo>
                  <a:lnTo>
                    <a:pt x="560" y="263"/>
                  </a:lnTo>
                  <a:cubicBezTo>
                    <a:pt x="562" y="266"/>
                    <a:pt x="562" y="270"/>
                    <a:pt x="559" y="273"/>
                  </a:cubicBezTo>
                  <a:lnTo>
                    <a:pt x="474" y="366"/>
                  </a:lnTo>
                  <a:lnTo>
                    <a:pt x="469" y="352"/>
                  </a:lnTo>
                  <a:lnTo>
                    <a:pt x="567" y="356"/>
                  </a:lnTo>
                  <a:lnTo>
                    <a:pt x="564" y="357"/>
                  </a:lnTo>
                  <a:lnTo>
                    <a:pt x="697" y="316"/>
                  </a:lnTo>
                  <a:cubicBezTo>
                    <a:pt x="699" y="315"/>
                    <a:pt x="702" y="315"/>
                    <a:pt x="704" y="317"/>
                  </a:cubicBezTo>
                  <a:lnTo>
                    <a:pt x="864" y="424"/>
                  </a:lnTo>
                  <a:cubicBezTo>
                    <a:pt x="865" y="425"/>
                    <a:pt x="866" y="426"/>
                    <a:pt x="867" y="427"/>
                  </a:cubicBezTo>
                  <a:lnTo>
                    <a:pt x="966" y="643"/>
                  </a:lnTo>
                  <a:lnTo>
                    <a:pt x="952" y="642"/>
                  </a:lnTo>
                  <a:lnTo>
                    <a:pt x="993" y="585"/>
                  </a:lnTo>
                  <a:cubicBezTo>
                    <a:pt x="994" y="583"/>
                    <a:pt x="996" y="582"/>
                    <a:pt x="999" y="581"/>
                  </a:cubicBezTo>
                  <a:cubicBezTo>
                    <a:pt x="1001" y="581"/>
                    <a:pt x="1004" y="582"/>
                    <a:pt x="1005" y="584"/>
                  </a:cubicBezTo>
                  <a:lnTo>
                    <a:pt x="1116" y="697"/>
                  </a:lnTo>
                  <a:lnTo>
                    <a:pt x="1105" y="697"/>
                  </a:lnTo>
                  <a:lnTo>
                    <a:pt x="1162" y="641"/>
                  </a:lnTo>
                  <a:cubicBezTo>
                    <a:pt x="1165" y="638"/>
                    <a:pt x="1169" y="638"/>
                    <a:pt x="1172" y="640"/>
                  </a:cubicBezTo>
                  <a:lnTo>
                    <a:pt x="1694" y="1001"/>
                  </a:lnTo>
                  <a:lnTo>
                    <a:pt x="1689" y="999"/>
                  </a:lnTo>
                  <a:lnTo>
                    <a:pt x="1694" y="999"/>
                  </a:lnTo>
                  <a:lnTo>
                    <a:pt x="1705" y="1000"/>
                  </a:lnTo>
                  <a:lnTo>
                    <a:pt x="1738" y="1001"/>
                  </a:lnTo>
                  <a:lnTo>
                    <a:pt x="1772" y="1001"/>
                  </a:lnTo>
                  <a:lnTo>
                    <a:pt x="1783" y="1000"/>
                  </a:lnTo>
                  <a:lnTo>
                    <a:pt x="1782" y="1001"/>
                  </a:lnTo>
                  <a:lnTo>
                    <a:pt x="1786" y="1000"/>
                  </a:lnTo>
                  <a:cubicBezTo>
                    <a:pt x="1788" y="999"/>
                    <a:pt x="1790" y="1000"/>
                    <a:pt x="1792" y="1001"/>
                  </a:cubicBezTo>
                  <a:cubicBezTo>
                    <a:pt x="1794" y="1002"/>
                    <a:pt x="1795" y="1004"/>
                    <a:pt x="1795" y="1006"/>
                  </a:cubicBezTo>
                  <a:lnTo>
                    <a:pt x="1796" y="1011"/>
                  </a:lnTo>
                  <a:lnTo>
                    <a:pt x="1798" y="1023"/>
                  </a:lnTo>
                  <a:lnTo>
                    <a:pt x="1804" y="1055"/>
                  </a:lnTo>
                  <a:lnTo>
                    <a:pt x="1809" y="1086"/>
                  </a:lnTo>
                  <a:lnTo>
                    <a:pt x="1811" y="1096"/>
                  </a:lnTo>
                  <a:lnTo>
                    <a:pt x="1812" y="1100"/>
                  </a:lnTo>
                  <a:lnTo>
                    <a:pt x="1808" y="1094"/>
                  </a:lnTo>
                  <a:lnTo>
                    <a:pt x="1815" y="1097"/>
                  </a:lnTo>
                  <a:lnTo>
                    <a:pt x="1833" y="1106"/>
                  </a:lnTo>
                  <a:lnTo>
                    <a:pt x="1861" y="1117"/>
                  </a:lnTo>
                  <a:lnTo>
                    <a:pt x="1891" y="1131"/>
                  </a:lnTo>
                  <a:lnTo>
                    <a:pt x="1920" y="1144"/>
                  </a:lnTo>
                  <a:lnTo>
                    <a:pt x="1947" y="1155"/>
                  </a:lnTo>
                  <a:lnTo>
                    <a:pt x="1966" y="1162"/>
                  </a:lnTo>
                  <a:lnTo>
                    <a:pt x="1973" y="1164"/>
                  </a:lnTo>
                  <a:lnTo>
                    <a:pt x="1966" y="1165"/>
                  </a:lnTo>
                  <a:lnTo>
                    <a:pt x="1970" y="1162"/>
                  </a:lnTo>
                  <a:lnTo>
                    <a:pt x="1968" y="1163"/>
                  </a:lnTo>
                  <a:lnTo>
                    <a:pt x="1977" y="1152"/>
                  </a:lnTo>
                  <a:lnTo>
                    <a:pt x="2006" y="1116"/>
                  </a:lnTo>
                  <a:lnTo>
                    <a:pt x="2035" y="1081"/>
                  </a:lnTo>
                  <a:lnTo>
                    <a:pt x="2044" y="1068"/>
                  </a:lnTo>
                  <a:lnTo>
                    <a:pt x="2048" y="1063"/>
                  </a:lnTo>
                  <a:cubicBezTo>
                    <a:pt x="2051" y="1060"/>
                    <a:pt x="2055" y="1060"/>
                    <a:pt x="2059" y="1062"/>
                  </a:cubicBezTo>
                  <a:lnTo>
                    <a:pt x="2064" y="1065"/>
                  </a:lnTo>
                  <a:lnTo>
                    <a:pt x="2078" y="1074"/>
                  </a:lnTo>
                  <a:lnTo>
                    <a:pt x="2121" y="1099"/>
                  </a:lnTo>
                  <a:lnTo>
                    <a:pt x="2163" y="1122"/>
                  </a:lnTo>
                  <a:lnTo>
                    <a:pt x="2177" y="1129"/>
                  </a:lnTo>
                  <a:lnTo>
                    <a:pt x="2182" y="1131"/>
                  </a:lnTo>
                  <a:cubicBezTo>
                    <a:pt x="2184" y="1132"/>
                    <a:pt x="2185" y="1133"/>
                    <a:pt x="2186" y="1134"/>
                  </a:cubicBezTo>
                  <a:lnTo>
                    <a:pt x="2272" y="1277"/>
                  </a:lnTo>
                  <a:lnTo>
                    <a:pt x="2274" y="1281"/>
                  </a:lnTo>
                  <a:lnTo>
                    <a:pt x="2278" y="1290"/>
                  </a:lnTo>
                  <a:lnTo>
                    <a:pt x="2290" y="1318"/>
                  </a:lnTo>
                  <a:lnTo>
                    <a:pt x="2302" y="1346"/>
                  </a:lnTo>
                  <a:lnTo>
                    <a:pt x="2306" y="1354"/>
                  </a:lnTo>
                  <a:lnTo>
                    <a:pt x="2304" y="1352"/>
                  </a:lnTo>
                  <a:lnTo>
                    <a:pt x="2306" y="1354"/>
                  </a:lnTo>
                  <a:cubicBezTo>
                    <a:pt x="2308" y="1356"/>
                    <a:pt x="2309" y="1358"/>
                    <a:pt x="2308" y="1361"/>
                  </a:cubicBezTo>
                  <a:cubicBezTo>
                    <a:pt x="2308" y="1364"/>
                    <a:pt x="2306" y="1366"/>
                    <a:pt x="2303" y="1367"/>
                  </a:cubicBezTo>
                  <a:lnTo>
                    <a:pt x="2298" y="1369"/>
                  </a:lnTo>
                  <a:lnTo>
                    <a:pt x="2285" y="1373"/>
                  </a:lnTo>
                  <a:lnTo>
                    <a:pt x="2246" y="1381"/>
                  </a:lnTo>
                  <a:lnTo>
                    <a:pt x="2208" y="1388"/>
                  </a:lnTo>
                  <a:lnTo>
                    <a:pt x="2195" y="1390"/>
                  </a:lnTo>
                  <a:lnTo>
                    <a:pt x="2190" y="1391"/>
                  </a:lnTo>
                  <a:lnTo>
                    <a:pt x="2196" y="1384"/>
                  </a:lnTo>
                  <a:lnTo>
                    <a:pt x="2195" y="1394"/>
                  </a:lnTo>
                  <a:lnTo>
                    <a:pt x="2192" y="1415"/>
                  </a:lnTo>
                  <a:lnTo>
                    <a:pt x="2188" y="1434"/>
                  </a:lnTo>
                  <a:lnTo>
                    <a:pt x="2187" y="1440"/>
                  </a:lnTo>
                  <a:lnTo>
                    <a:pt x="2187" y="1438"/>
                  </a:lnTo>
                  <a:lnTo>
                    <a:pt x="2187" y="1439"/>
                  </a:lnTo>
                  <a:lnTo>
                    <a:pt x="2184" y="1433"/>
                  </a:lnTo>
                  <a:lnTo>
                    <a:pt x="2188" y="1436"/>
                  </a:lnTo>
                  <a:lnTo>
                    <a:pt x="2197" y="1442"/>
                  </a:lnTo>
                  <a:lnTo>
                    <a:pt x="2196" y="1441"/>
                  </a:lnTo>
                  <a:lnTo>
                    <a:pt x="2226" y="1455"/>
                  </a:lnTo>
                  <a:lnTo>
                    <a:pt x="2255" y="1469"/>
                  </a:lnTo>
                  <a:lnTo>
                    <a:pt x="2264" y="1473"/>
                  </a:lnTo>
                  <a:lnTo>
                    <a:pt x="2268" y="1475"/>
                  </a:lnTo>
                  <a:cubicBezTo>
                    <a:pt x="2271" y="1477"/>
                    <a:pt x="2272" y="1479"/>
                    <a:pt x="2272" y="1482"/>
                  </a:cubicBezTo>
                  <a:cubicBezTo>
                    <a:pt x="2273" y="1485"/>
                    <a:pt x="2271" y="1487"/>
                    <a:pt x="2269" y="1489"/>
                  </a:cubicBezTo>
                  <a:lnTo>
                    <a:pt x="2265" y="1492"/>
                  </a:lnTo>
                  <a:lnTo>
                    <a:pt x="2256" y="1498"/>
                  </a:lnTo>
                  <a:lnTo>
                    <a:pt x="2227" y="1519"/>
                  </a:lnTo>
                  <a:lnTo>
                    <a:pt x="2197" y="1540"/>
                  </a:lnTo>
                  <a:lnTo>
                    <a:pt x="2188" y="1546"/>
                  </a:lnTo>
                  <a:lnTo>
                    <a:pt x="2184" y="1549"/>
                  </a:lnTo>
                  <a:lnTo>
                    <a:pt x="2187" y="1542"/>
                  </a:lnTo>
                  <a:lnTo>
                    <a:pt x="2188" y="1550"/>
                  </a:lnTo>
                  <a:lnTo>
                    <a:pt x="2192" y="1571"/>
                  </a:lnTo>
                  <a:lnTo>
                    <a:pt x="2195" y="1590"/>
                  </a:lnTo>
                  <a:lnTo>
                    <a:pt x="2196" y="1596"/>
                  </a:lnTo>
                  <a:cubicBezTo>
                    <a:pt x="2196" y="1597"/>
                    <a:pt x="2196" y="1597"/>
                    <a:pt x="2196" y="1597"/>
                  </a:cubicBezTo>
                  <a:lnTo>
                    <a:pt x="2196" y="1598"/>
                  </a:lnTo>
                  <a:lnTo>
                    <a:pt x="2191" y="1591"/>
                  </a:lnTo>
                  <a:lnTo>
                    <a:pt x="2194" y="1592"/>
                  </a:lnTo>
                  <a:lnTo>
                    <a:pt x="2191" y="1591"/>
                  </a:lnTo>
                  <a:lnTo>
                    <a:pt x="2198" y="1591"/>
                  </a:lnTo>
                  <a:lnTo>
                    <a:pt x="2220" y="1590"/>
                  </a:lnTo>
                  <a:lnTo>
                    <a:pt x="2242" y="1586"/>
                  </a:lnTo>
                  <a:lnTo>
                    <a:pt x="2249" y="1584"/>
                  </a:lnTo>
                  <a:lnTo>
                    <a:pt x="2247" y="1585"/>
                  </a:lnTo>
                  <a:lnTo>
                    <a:pt x="2250" y="1583"/>
                  </a:lnTo>
                  <a:cubicBezTo>
                    <a:pt x="2253" y="1581"/>
                    <a:pt x="2257" y="1581"/>
                    <a:pt x="2260" y="1583"/>
                  </a:cubicBezTo>
                  <a:lnTo>
                    <a:pt x="2398" y="1696"/>
                  </a:lnTo>
                  <a:cubicBezTo>
                    <a:pt x="2400" y="1698"/>
                    <a:pt x="2401" y="1701"/>
                    <a:pt x="2400" y="1704"/>
                  </a:cubicBezTo>
                  <a:cubicBezTo>
                    <a:pt x="2400" y="1707"/>
                    <a:pt x="2397" y="1710"/>
                    <a:pt x="2394" y="1710"/>
                  </a:cubicBezTo>
                  <a:lnTo>
                    <a:pt x="2390" y="1711"/>
                  </a:lnTo>
                  <a:cubicBezTo>
                    <a:pt x="2390" y="1711"/>
                    <a:pt x="2390" y="1711"/>
                    <a:pt x="2389" y="1711"/>
                  </a:cubicBezTo>
                  <a:lnTo>
                    <a:pt x="2379" y="1712"/>
                  </a:lnTo>
                  <a:lnTo>
                    <a:pt x="2347" y="1716"/>
                  </a:lnTo>
                  <a:lnTo>
                    <a:pt x="2315" y="1719"/>
                  </a:lnTo>
                  <a:lnTo>
                    <a:pt x="2305" y="1720"/>
                  </a:lnTo>
                  <a:cubicBezTo>
                    <a:pt x="2304" y="1721"/>
                    <a:pt x="2303" y="1720"/>
                    <a:pt x="2303" y="1720"/>
                  </a:cubicBezTo>
                  <a:lnTo>
                    <a:pt x="2299" y="1719"/>
                  </a:lnTo>
                  <a:lnTo>
                    <a:pt x="2302" y="1719"/>
                  </a:lnTo>
                  <a:lnTo>
                    <a:pt x="2296" y="1720"/>
                  </a:lnTo>
                  <a:lnTo>
                    <a:pt x="2284" y="1721"/>
                  </a:lnTo>
                  <a:lnTo>
                    <a:pt x="2244" y="1722"/>
                  </a:lnTo>
                  <a:lnTo>
                    <a:pt x="2206" y="1721"/>
                  </a:lnTo>
                  <a:lnTo>
                    <a:pt x="2192" y="1720"/>
                  </a:lnTo>
                  <a:lnTo>
                    <a:pt x="2187" y="1719"/>
                  </a:lnTo>
                  <a:lnTo>
                    <a:pt x="2196" y="1711"/>
                  </a:lnTo>
                  <a:lnTo>
                    <a:pt x="2196" y="1717"/>
                  </a:lnTo>
                  <a:lnTo>
                    <a:pt x="2195" y="1726"/>
                  </a:lnTo>
                  <a:lnTo>
                    <a:pt x="2192" y="1755"/>
                  </a:lnTo>
                  <a:lnTo>
                    <a:pt x="2188" y="1780"/>
                  </a:lnTo>
                  <a:lnTo>
                    <a:pt x="2187" y="1788"/>
                  </a:lnTo>
                  <a:lnTo>
                    <a:pt x="2187" y="1791"/>
                  </a:lnTo>
                  <a:cubicBezTo>
                    <a:pt x="2187" y="1796"/>
                    <a:pt x="2184" y="1799"/>
                    <a:pt x="2179" y="1799"/>
                  </a:cubicBezTo>
                  <a:lnTo>
                    <a:pt x="2175" y="1799"/>
                  </a:lnTo>
                  <a:lnTo>
                    <a:pt x="2177" y="1799"/>
                  </a:lnTo>
                  <a:lnTo>
                    <a:pt x="2167" y="1801"/>
                  </a:lnTo>
                  <a:lnTo>
                    <a:pt x="2138" y="1804"/>
                  </a:lnTo>
                  <a:lnTo>
                    <a:pt x="2109" y="1807"/>
                  </a:lnTo>
                  <a:lnTo>
                    <a:pt x="2100" y="1809"/>
                  </a:lnTo>
                  <a:cubicBezTo>
                    <a:pt x="2100" y="1809"/>
                    <a:pt x="2099" y="1809"/>
                    <a:pt x="2098" y="1809"/>
                  </a:cubicBezTo>
                  <a:lnTo>
                    <a:pt x="2094" y="1809"/>
                  </a:lnTo>
                  <a:lnTo>
                    <a:pt x="2100" y="1807"/>
                  </a:lnTo>
                  <a:lnTo>
                    <a:pt x="2095" y="1812"/>
                  </a:lnTo>
                  <a:lnTo>
                    <a:pt x="2081" y="1825"/>
                  </a:lnTo>
                  <a:lnTo>
                    <a:pt x="2038" y="1863"/>
                  </a:lnTo>
                  <a:lnTo>
                    <a:pt x="1995" y="1903"/>
                  </a:lnTo>
                  <a:lnTo>
                    <a:pt x="1981" y="1914"/>
                  </a:lnTo>
                  <a:lnTo>
                    <a:pt x="1976" y="1919"/>
                  </a:lnTo>
                  <a:lnTo>
                    <a:pt x="1974" y="1907"/>
                  </a:lnTo>
                  <a:lnTo>
                    <a:pt x="1982" y="1911"/>
                  </a:lnTo>
                  <a:lnTo>
                    <a:pt x="1997" y="1921"/>
                  </a:lnTo>
                  <a:lnTo>
                    <a:pt x="2011" y="1931"/>
                  </a:lnTo>
                  <a:lnTo>
                    <a:pt x="2018" y="1935"/>
                  </a:lnTo>
                  <a:cubicBezTo>
                    <a:pt x="2021" y="1936"/>
                    <a:pt x="2023" y="1939"/>
                    <a:pt x="2022" y="1942"/>
                  </a:cubicBezTo>
                  <a:lnTo>
                    <a:pt x="2021" y="1952"/>
                  </a:lnTo>
                  <a:lnTo>
                    <a:pt x="2018" y="1973"/>
                  </a:lnTo>
                  <a:lnTo>
                    <a:pt x="2014" y="1993"/>
                  </a:lnTo>
                  <a:lnTo>
                    <a:pt x="2013" y="2002"/>
                  </a:lnTo>
                  <a:lnTo>
                    <a:pt x="2011" y="1996"/>
                  </a:lnTo>
                  <a:lnTo>
                    <a:pt x="2014" y="1999"/>
                  </a:lnTo>
                  <a:cubicBezTo>
                    <a:pt x="2014" y="1999"/>
                    <a:pt x="2015" y="1999"/>
                    <a:pt x="2015" y="2000"/>
                  </a:cubicBezTo>
                  <a:lnTo>
                    <a:pt x="2022" y="2009"/>
                  </a:lnTo>
                  <a:lnTo>
                    <a:pt x="2046" y="2037"/>
                  </a:lnTo>
                  <a:lnTo>
                    <a:pt x="2069" y="2065"/>
                  </a:lnTo>
                  <a:lnTo>
                    <a:pt x="2076" y="2075"/>
                  </a:lnTo>
                  <a:lnTo>
                    <a:pt x="2075" y="2074"/>
                  </a:lnTo>
                  <a:lnTo>
                    <a:pt x="2078" y="2077"/>
                  </a:lnTo>
                  <a:cubicBezTo>
                    <a:pt x="2080" y="2078"/>
                    <a:pt x="2081" y="2080"/>
                    <a:pt x="2080" y="2083"/>
                  </a:cubicBezTo>
                  <a:cubicBezTo>
                    <a:pt x="2080" y="2085"/>
                    <a:pt x="2079" y="2087"/>
                    <a:pt x="2078" y="2088"/>
                  </a:cubicBezTo>
                  <a:lnTo>
                    <a:pt x="2069" y="2096"/>
                  </a:lnTo>
                  <a:lnTo>
                    <a:pt x="2049" y="2115"/>
                  </a:lnTo>
                  <a:lnTo>
                    <a:pt x="2029" y="2131"/>
                  </a:lnTo>
                  <a:lnTo>
                    <a:pt x="2020" y="2139"/>
                  </a:lnTo>
                  <a:lnTo>
                    <a:pt x="2022" y="2135"/>
                  </a:lnTo>
                  <a:lnTo>
                    <a:pt x="2021" y="2140"/>
                  </a:lnTo>
                  <a:lnTo>
                    <a:pt x="2019" y="2157"/>
                  </a:lnTo>
                  <a:lnTo>
                    <a:pt x="2015" y="2180"/>
                  </a:lnTo>
                  <a:lnTo>
                    <a:pt x="2011" y="2206"/>
                  </a:lnTo>
                  <a:lnTo>
                    <a:pt x="2007" y="2231"/>
                  </a:lnTo>
                  <a:lnTo>
                    <a:pt x="2003" y="2253"/>
                  </a:lnTo>
                  <a:lnTo>
                    <a:pt x="2001" y="2270"/>
                  </a:lnTo>
                  <a:lnTo>
                    <a:pt x="2000" y="2276"/>
                  </a:lnTo>
                  <a:cubicBezTo>
                    <a:pt x="2000" y="2277"/>
                    <a:pt x="2000" y="2278"/>
                    <a:pt x="1999" y="2279"/>
                  </a:cubicBezTo>
                  <a:lnTo>
                    <a:pt x="1997" y="2282"/>
                  </a:lnTo>
                  <a:lnTo>
                    <a:pt x="1998" y="2281"/>
                  </a:lnTo>
                  <a:lnTo>
                    <a:pt x="1994" y="2290"/>
                  </a:lnTo>
                  <a:lnTo>
                    <a:pt x="1979" y="2318"/>
                  </a:lnTo>
                  <a:lnTo>
                    <a:pt x="1965" y="2345"/>
                  </a:lnTo>
                  <a:lnTo>
                    <a:pt x="1961" y="2354"/>
                  </a:lnTo>
                  <a:cubicBezTo>
                    <a:pt x="1961" y="2354"/>
                    <a:pt x="1960" y="2355"/>
                    <a:pt x="1960" y="2355"/>
                  </a:cubicBezTo>
                  <a:lnTo>
                    <a:pt x="1958" y="2358"/>
                  </a:lnTo>
                  <a:cubicBezTo>
                    <a:pt x="1957" y="2360"/>
                    <a:pt x="1955" y="2361"/>
                    <a:pt x="1953" y="2361"/>
                  </a:cubicBezTo>
                  <a:lnTo>
                    <a:pt x="1950" y="2362"/>
                  </a:lnTo>
                  <a:lnTo>
                    <a:pt x="1941" y="2365"/>
                  </a:lnTo>
                  <a:lnTo>
                    <a:pt x="1911" y="2373"/>
                  </a:lnTo>
                  <a:lnTo>
                    <a:pt x="1883" y="2380"/>
                  </a:lnTo>
                  <a:lnTo>
                    <a:pt x="1873" y="2383"/>
                  </a:lnTo>
                  <a:lnTo>
                    <a:pt x="1869" y="2384"/>
                  </a:lnTo>
                  <a:cubicBezTo>
                    <a:pt x="1866" y="2385"/>
                    <a:pt x="1862" y="2383"/>
                    <a:pt x="1860" y="2379"/>
                  </a:cubicBezTo>
                  <a:lnTo>
                    <a:pt x="1858" y="2374"/>
                  </a:lnTo>
                  <a:lnTo>
                    <a:pt x="1853" y="2361"/>
                  </a:lnTo>
                  <a:lnTo>
                    <a:pt x="1838" y="2321"/>
                  </a:lnTo>
                  <a:lnTo>
                    <a:pt x="1823" y="2281"/>
                  </a:lnTo>
                  <a:lnTo>
                    <a:pt x="1818" y="2268"/>
                  </a:lnTo>
                  <a:lnTo>
                    <a:pt x="1816" y="2263"/>
                  </a:lnTo>
                  <a:cubicBezTo>
                    <a:pt x="1816" y="2262"/>
                    <a:pt x="1815" y="2261"/>
                    <a:pt x="1815" y="2260"/>
                  </a:cubicBezTo>
                  <a:lnTo>
                    <a:pt x="1815" y="2254"/>
                  </a:lnTo>
                  <a:lnTo>
                    <a:pt x="1813" y="2234"/>
                  </a:lnTo>
                  <a:lnTo>
                    <a:pt x="1812" y="2207"/>
                  </a:lnTo>
                  <a:lnTo>
                    <a:pt x="1810" y="2176"/>
                  </a:lnTo>
                  <a:lnTo>
                    <a:pt x="1808" y="2144"/>
                  </a:lnTo>
                  <a:lnTo>
                    <a:pt x="1807" y="2116"/>
                  </a:lnTo>
                  <a:lnTo>
                    <a:pt x="1805" y="2095"/>
                  </a:lnTo>
                  <a:lnTo>
                    <a:pt x="1805" y="2087"/>
                  </a:lnTo>
                  <a:lnTo>
                    <a:pt x="1816" y="2095"/>
                  </a:lnTo>
                  <a:lnTo>
                    <a:pt x="1811" y="2097"/>
                  </a:lnTo>
                  <a:cubicBezTo>
                    <a:pt x="1811" y="2097"/>
                    <a:pt x="1810" y="2097"/>
                    <a:pt x="1810" y="2097"/>
                  </a:cubicBezTo>
                  <a:lnTo>
                    <a:pt x="1796" y="2099"/>
                  </a:lnTo>
                  <a:lnTo>
                    <a:pt x="1753" y="2105"/>
                  </a:lnTo>
                  <a:lnTo>
                    <a:pt x="1709" y="2111"/>
                  </a:lnTo>
                  <a:lnTo>
                    <a:pt x="1696" y="2112"/>
                  </a:lnTo>
                  <a:lnTo>
                    <a:pt x="1691" y="2113"/>
                  </a:lnTo>
                  <a:cubicBezTo>
                    <a:pt x="1689" y="2114"/>
                    <a:pt x="1687" y="2113"/>
                    <a:pt x="1685" y="2112"/>
                  </a:cubicBezTo>
                  <a:lnTo>
                    <a:pt x="1681" y="2110"/>
                  </a:lnTo>
                  <a:lnTo>
                    <a:pt x="1668" y="2103"/>
                  </a:lnTo>
                  <a:lnTo>
                    <a:pt x="1627" y="2081"/>
                  </a:lnTo>
                  <a:lnTo>
                    <a:pt x="1587" y="2058"/>
                  </a:lnTo>
                  <a:lnTo>
                    <a:pt x="1573" y="2050"/>
                  </a:lnTo>
                  <a:lnTo>
                    <a:pt x="1568" y="2046"/>
                  </a:lnTo>
                  <a:cubicBezTo>
                    <a:pt x="1567" y="2044"/>
                    <a:pt x="1565" y="2042"/>
                    <a:pt x="1565" y="2039"/>
                  </a:cubicBezTo>
                  <a:lnTo>
                    <a:pt x="1565" y="2038"/>
                  </a:lnTo>
                  <a:lnTo>
                    <a:pt x="1565" y="2031"/>
                  </a:lnTo>
                  <a:lnTo>
                    <a:pt x="1565" y="2008"/>
                  </a:lnTo>
                  <a:lnTo>
                    <a:pt x="1565" y="1984"/>
                  </a:lnTo>
                  <a:lnTo>
                    <a:pt x="1565" y="1976"/>
                  </a:lnTo>
                  <a:lnTo>
                    <a:pt x="1565" y="1973"/>
                  </a:lnTo>
                  <a:lnTo>
                    <a:pt x="1571" y="1981"/>
                  </a:lnTo>
                  <a:lnTo>
                    <a:pt x="1561" y="1978"/>
                  </a:lnTo>
                  <a:lnTo>
                    <a:pt x="1540" y="1971"/>
                  </a:lnTo>
                  <a:lnTo>
                    <a:pt x="1518" y="1964"/>
                  </a:lnTo>
                  <a:cubicBezTo>
                    <a:pt x="1517" y="1964"/>
                    <a:pt x="1517" y="1964"/>
                    <a:pt x="1516" y="1963"/>
                  </a:cubicBezTo>
                  <a:lnTo>
                    <a:pt x="1506" y="1957"/>
                  </a:lnTo>
                  <a:lnTo>
                    <a:pt x="1514" y="1957"/>
                  </a:lnTo>
                  <a:lnTo>
                    <a:pt x="1507" y="1961"/>
                  </a:lnTo>
                  <a:cubicBezTo>
                    <a:pt x="1507" y="1962"/>
                    <a:pt x="1506" y="1962"/>
                    <a:pt x="1505" y="1962"/>
                  </a:cubicBezTo>
                  <a:lnTo>
                    <a:pt x="1488" y="1966"/>
                  </a:lnTo>
                  <a:lnTo>
                    <a:pt x="1472" y="1969"/>
                  </a:lnTo>
                  <a:cubicBezTo>
                    <a:pt x="1471" y="1969"/>
                    <a:pt x="1470" y="1970"/>
                    <a:pt x="1469" y="1969"/>
                  </a:cubicBezTo>
                  <a:lnTo>
                    <a:pt x="1461" y="1968"/>
                  </a:lnTo>
                  <a:cubicBezTo>
                    <a:pt x="1457" y="1968"/>
                    <a:pt x="1454" y="1965"/>
                    <a:pt x="1454" y="1960"/>
                  </a:cubicBezTo>
                  <a:lnTo>
                    <a:pt x="1454" y="1958"/>
                  </a:lnTo>
                  <a:lnTo>
                    <a:pt x="1455" y="1961"/>
                  </a:lnTo>
                  <a:lnTo>
                    <a:pt x="1453" y="1954"/>
                  </a:lnTo>
                  <a:cubicBezTo>
                    <a:pt x="1453" y="1953"/>
                    <a:pt x="1453" y="1953"/>
                    <a:pt x="1453" y="1952"/>
                  </a:cubicBezTo>
                  <a:lnTo>
                    <a:pt x="1450" y="1927"/>
                  </a:lnTo>
                  <a:lnTo>
                    <a:pt x="1447" y="1901"/>
                  </a:lnTo>
                  <a:lnTo>
                    <a:pt x="1445" y="1892"/>
                  </a:lnTo>
                  <a:cubicBezTo>
                    <a:pt x="1445" y="1892"/>
                    <a:pt x="1444" y="1891"/>
                    <a:pt x="1444" y="1890"/>
                  </a:cubicBezTo>
                  <a:lnTo>
                    <a:pt x="1444" y="1885"/>
                  </a:lnTo>
                  <a:lnTo>
                    <a:pt x="1457" y="1892"/>
                  </a:lnTo>
                  <a:lnTo>
                    <a:pt x="1451" y="1896"/>
                  </a:lnTo>
                  <a:cubicBezTo>
                    <a:pt x="1450" y="1896"/>
                    <a:pt x="1450" y="1897"/>
                    <a:pt x="1450" y="1897"/>
                  </a:cubicBezTo>
                  <a:lnTo>
                    <a:pt x="1436" y="1903"/>
                  </a:lnTo>
                  <a:lnTo>
                    <a:pt x="1415" y="1912"/>
                  </a:lnTo>
                  <a:lnTo>
                    <a:pt x="1391" y="1922"/>
                  </a:lnTo>
                  <a:lnTo>
                    <a:pt x="1367" y="1931"/>
                  </a:lnTo>
                  <a:lnTo>
                    <a:pt x="1346" y="1939"/>
                  </a:lnTo>
                  <a:lnTo>
                    <a:pt x="1331" y="1943"/>
                  </a:lnTo>
                  <a:lnTo>
                    <a:pt x="1325" y="1944"/>
                  </a:lnTo>
                  <a:lnTo>
                    <a:pt x="1331" y="1936"/>
                  </a:lnTo>
                  <a:lnTo>
                    <a:pt x="1331" y="1941"/>
                  </a:lnTo>
                  <a:lnTo>
                    <a:pt x="1331" y="1951"/>
                  </a:lnTo>
                  <a:lnTo>
                    <a:pt x="1331" y="1978"/>
                  </a:lnTo>
                  <a:lnTo>
                    <a:pt x="1331" y="2004"/>
                  </a:lnTo>
                  <a:lnTo>
                    <a:pt x="1331" y="2013"/>
                  </a:lnTo>
                  <a:lnTo>
                    <a:pt x="1331" y="2016"/>
                  </a:lnTo>
                  <a:cubicBezTo>
                    <a:pt x="1331" y="2019"/>
                    <a:pt x="1330" y="2021"/>
                    <a:pt x="1329" y="2023"/>
                  </a:cubicBezTo>
                  <a:cubicBezTo>
                    <a:pt x="1327" y="2024"/>
                    <a:pt x="1324" y="2025"/>
                    <a:pt x="1322" y="2024"/>
                  </a:cubicBezTo>
                  <a:lnTo>
                    <a:pt x="1318" y="2023"/>
                  </a:lnTo>
                  <a:lnTo>
                    <a:pt x="1305" y="2022"/>
                  </a:lnTo>
                  <a:lnTo>
                    <a:pt x="1267" y="2016"/>
                  </a:lnTo>
                  <a:lnTo>
                    <a:pt x="1228" y="2010"/>
                  </a:lnTo>
                  <a:lnTo>
                    <a:pt x="1214" y="2007"/>
                  </a:lnTo>
                  <a:lnTo>
                    <a:pt x="1209" y="2005"/>
                  </a:lnTo>
                  <a:cubicBezTo>
                    <a:pt x="1207" y="2004"/>
                    <a:pt x="1206" y="2002"/>
                    <a:pt x="1205" y="2000"/>
                  </a:cubicBezTo>
                  <a:cubicBezTo>
                    <a:pt x="1204" y="1998"/>
                    <a:pt x="1204" y="1995"/>
                    <a:pt x="1206" y="1993"/>
                  </a:cubicBezTo>
                  <a:lnTo>
                    <a:pt x="1208" y="1990"/>
                  </a:lnTo>
                  <a:lnTo>
                    <a:pt x="1207" y="1992"/>
                  </a:lnTo>
                  <a:lnTo>
                    <a:pt x="1211" y="1980"/>
                  </a:lnTo>
                  <a:lnTo>
                    <a:pt x="1225" y="1947"/>
                  </a:lnTo>
                  <a:lnTo>
                    <a:pt x="1239" y="1910"/>
                  </a:lnTo>
                  <a:lnTo>
                    <a:pt x="1243" y="1898"/>
                  </a:lnTo>
                  <a:lnTo>
                    <a:pt x="1245" y="1892"/>
                  </a:lnTo>
                  <a:lnTo>
                    <a:pt x="1256" y="1901"/>
                  </a:lnTo>
                  <a:lnTo>
                    <a:pt x="1249" y="1906"/>
                  </a:lnTo>
                  <a:lnTo>
                    <a:pt x="1230" y="1915"/>
                  </a:lnTo>
                  <a:lnTo>
                    <a:pt x="1203" y="1926"/>
                  </a:lnTo>
                  <a:lnTo>
                    <a:pt x="1173" y="1938"/>
                  </a:lnTo>
                  <a:lnTo>
                    <a:pt x="1142" y="1950"/>
                  </a:lnTo>
                  <a:lnTo>
                    <a:pt x="1116" y="1960"/>
                  </a:lnTo>
                  <a:lnTo>
                    <a:pt x="1097" y="1966"/>
                  </a:lnTo>
                  <a:lnTo>
                    <a:pt x="1090" y="1968"/>
                  </a:lnTo>
                  <a:cubicBezTo>
                    <a:pt x="1086" y="1969"/>
                    <a:pt x="1082" y="1967"/>
                    <a:pt x="1080" y="1964"/>
                  </a:cubicBezTo>
                  <a:lnTo>
                    <a:pt x="1077" y="1958"/>
                  </a:lnTo>
                  <a:lnTo>
                    <a:pt x="1070" y="1940"/>
                  </a:lnTo>
                  <a:lnTo>
                    <a:pt x="1060" y="1915"/>
                  </a:lnTo>
                  <a:lnTo>
                    <a:pt x="1049" y="1886"/>
                  </a:lnTo>
                  <a:lnTo>
                    <a:pt x="1038" y="1857"/>
                  </a:lnTo>
                  <a:lnTo>
                    <a:pt x="1028" y="1831"/>
                  </a:lnTo>
                  <a:lnTo>
                    <a:pt x="1021" y="1812"/>
                  </a:lnTo>
                  <a:lnTo>
                    <a:pt x="1018" y="1804"/>
                  </a:lnTo>
                  <a:lnTo>
                    <a:pt x="1030" y="1808"/>
                  </a:lnTo>
                  <a:lnTo>
                    <a:pt x="1026" y="1811"/>
                  </a:lnTo>
                  <a:lnTo>
                    <a:pt x="1015" y="1819"/>
                  </a:lnTo>
                  <a:lnTo>
                    <a:pt x="980" y="1840"/>
                  </a:lnTo>
                  <a:lnTo>
                    <a:pt x="946" y="1857"/>
                  </a:lnTo>
                  <a:lnTo>
                    <a:pt x="935" y="1863"/>
                  </a:lnTo>
                  <a:cubicBezTo>
                    <a:pt x="935" y="1864"/>
                    <a:pt x="934" y="1864"/>
                    <a:pt x="933" y="1864"/>
                  </a:cubicBezTo>
                  <a:lnTo>
                    <a:pt x="929" y="1865"/>
                  </a:lnTo>
                  <a:lnTo>
                    <a:pt x="935" y="1856"/>
                  </a:lnTo>
                  <a:lnTo>
                    <a:pt x="936" y="1861"/>
                  </a:lnTo>
                  <a:lnTo>
                    <a:pt x="938" y="1871"/>
                  </a:lnTo>
                  <a:lnTo>
                    <a:pt x="944" y="1899"/>
                  </a:lnTo>
                  <a:lnTo>
                    <a:pt x="949" y="1925"/>
                  </a:lnTo>
                  <a:lnTo>
                    <a:pt x="951" y="1933"/>
                  </a:lnTo>
                  <a:lnTo>
                    <a:pt x="951" y="1931"/>
                  </a:lnTo>
                  <a:lnTo>
                    <a:pt x="952" y="1933"/>
                  </a:lnTo>
                  <a:cubicBezTo>
                    <a:pt x="953" y="1935"/>
                    <a:pt x="953" y="1938"/>
                    <a:pt x="951" y="1941"/>
                  </a:cubicBezTo>
                  <a:cubicBezTo>
                    <a:pt x="950" y="1943"/>
                    <a:pt x="947" y="1944"/>
                    <a:pt x="944" y="1944"/>
                  </a:cubicBezTo>
                  <a:lnTo>
                    <a:pt x="939" y="1944"/>
                  </a:lnTo>
                  <a:cubicBezTo>
                    <a:pt x="939" y="1944"/>
                    <a:pt x="939" y="1944"/>
                    <a:pt x="938" y="1944"/>
                  </a:cubicBezTo>
                  <a:lnTo>
                    <a:pt x="923" y="1942"/>
                  </a:lnTo>
                  <a:lnTo>
                    <a:pt x="880" y="1931"/>
                  </a:lnTo>
                  <a:lnTo>
                    <a:pt x="837" y="1919"/>
                  </a:lnTo>
                  <a:lnTo>
                    <a:pt x="823" y="1914"/>
                  </a:lnTo>
                  <a:cubicBezTo>
                    <a:pt x="822" y="1914"/>
                    <a:pt x="822" y="1914"/>
                    <a:pt x="821" y="1913"/>
                  </a:cubicBezTo>
                  <a:lnTo>
                    <a:pt x="816" y="1910"/>
                  </a:lnTo>
                  <a:lnTo>
                    <a:pt x="818" y="1911"/>
                  </a:lnTo>
                  <a:lnTo>
                    <a:pt x="815" y="1910"/>
                  </a:lnTo>
                  <a:cubicBezTo>
                    <a:pt x="814" y="1910"/>
                    <a:pt x="814" y="1910"/>
                    <a:pt x="814" y="1909"/>
                  </a:cubicBezTo>
                  <a:lnTo>
                    <a:pt x="804" y="1904"/>
                  </a:lnTo>
                  <a:lnTo>
                    <a:pt x="778" y="1886"/>
                  </a:lnTo>
                  <a:lnTo>
                    <a:pt x="751" y="1865"/>
                  </a:lnTo>
                  <a:lnTo>
                    <a:pt x="742" y="1857"/>
                  </a:lnTo>
                  <a:cubicBezTo>
                    <a:pt x="742" y="1857"/>
                    <a:pt x="741" y="1857"/>
                    <a:pt x="741" y="1856"/>
                  </a:cubicBezTo>
                  <a:lnTo>
                    <a:pt x="738" y="1852"/>
                  </a:lnTo>
                  <a:lnTo>
                    <a:pt x="752" y="1849"/>
                  </a:lnTo>
                  <a:lnTo>
                    <a:pt x="751" y="1853"/>
                  </a:lnTo>
                  <a:lnTo>
                    <a:pt x="750" y="1866"/>
                  </a:lnTo>
                  <a:lnTo>
                    <a:pt x="745" y="1897"/>
                  </a:lnTo>
                  <a:lnTo>
                    <a:pt x="740" y="1926"/>
                  </a:lnTo>
                  <a:lnTo>
                    <a:pt x="739" y="1935"/>
                  </a:lnTo>
                  <a:cubicBezTo>
                    <a:pt x="739" y="1936"/>
                    <a:pt x="739" y="1937"/>
                    <a:pt x="739" y="1938"/>
                  </a:cubicBezTo>
                  <a:lnTo>
                    <a:pt x="738" y="1940"/>
                  </a:lnTo>
                  <a:cubicBezTo>
                    <a:pt x="736" y="1943"/>
                    <a:pt x="733" y="1944"/>
                    <a:pt x="730" y="1944"/>
                  </a:cubicBezTo>
                  <a:lnTo>
                    <a:pt x="727" y="1944"/>
                  </a:lnTo>
                  <a:cubicBezTo>
                    <a:pt x="726" y="1944"/>
                    <a:pt x="725" y="1944"/>
                    <a:pt x="724" y="1944"/>
                  </a:cubicBezTo>
                  <a:lnTo>
                    <a:pt x="715" y="1939"/>
                  </a:lnTo>
                  <a:lnTo>
                    <a:pt x="689" y="1925"/>
                  </a:lnTo>
                  <a:lnTo>
                    <a:pt x="663" y="1910"/>
                  </a:lnTo>
                  <a:lnTo>
                    <a:pt x="654" y="1904"/>
                  </a:lnTo>
                  <a:cubicBezTo>
                    <a:pt x="654" y="1904"/>
                    <a:pt x="653" y="1904"/>
                    <a:pt x="653" y="1903"/>
                  </a:cubicBezTo>
                  <a:lnTo>
                    <a:pt x="650" y="1900"/>
                  </a:lnTo>
                  <a:cubicBezTo>
                    <a:pt x="649" y="1899"/>
                    <a:pt x="648" y="1898"/>
                    <a:pt x="648" y="1897"/>
                  </a:cubicBezTo>
                  <a:lnTo>
                    <a:pt x="647" y="1894"/>
                  </a:lnTo>
                  <a:lnTo>
                    <a:pt x="643" y="1883"/>
                  </a:lnTo>
                  <a:lnTo>
                    <a:pt x="633" y="1850"/>
                  </a:lnTo>
                  <a:lnTo>
                    <a:pt x="622" y="1815"/>
                  </a:lnTo>
                  <a:lnTo>
                    <a:pt x="618" y="1802"/>
                  </a:lnTo>
                  <a:lnTo>
                    <a:pt x="617" y="1798"/>
                  </a:lnTo>
                  <a:lnTo>
                    <a:pt x="628" y="1804"/>
                  </a:lnTo>
                  <a:lnTo>
                    <a:pt x="624" y="1806"/>
                  </a:lnTo>
                  <a:lnTo>
                    <a:pt x="613" y="1811"/>
                  </a:lnTo>
                  <a:lnTo>
                    <a:pt x="581" y="1827"/>
                  </a:lnTo>
                  <a:lnTo>
                    <a:pt x="549" y="1843"/>
                  </a:lnTo>
                  <a:lnTo>
                    <a:pt x="538" y="1848"/>
                  </a:lnTo>
                  <a:lnTo>
                    <a:pt x="534" y="1850"/>
                  </a:lnTo>
                  <a:lnTo>
                    <a:pt x="538" y="1841"/>
                  </a:lnTo>
                  <a:lnTo>
                    <a:pt x="540" y="1851"/>
                  </a:lnTo>
                  <a:lnTo>
                    <a:pt x="546" y="1878"/>
                  </a:lnTo>
                  <a:lnTo>
                    <a:pt x="555" y="1915"/>
                  </a:lnTo>
                  <a:lnTo>
                    <a:pt x="565" y="1958"/>
                  </a:lnTo>
                  <a:lnTo>
                    <a:pt x="574" y="2000"/>
                  </a:lnTo>
                  <a:lnTo>
                    <a:pt x="583" y="2037"/>
                  </a:lnTo>
                  <a:lnTo>
                    <a:pt x="589" y="2063"/>
                  </a:lnTo>
                  <a:lnTo>
                    <a:pt x="591" y="2071"/>
                  </a:lnTo>
                  <a:lnTo>
                    <a:pt x="589" y="2066"/>
                  </a:lnTo>
                  <a:lnTo>
                    <a:pt x="598" y="2074"/>
                  </a:lnTo>
                  <a:lnTo>
                    <a:pt x="597" y="2074"/>
                  </a:lnTo>
                  <a:lnTo>
                    <a:pt x="617" y="2087"/>
                  </a:lnTo>
                  <a:lnTo>
                    <a:pt x="636" y="2098"/>
                  </a:lnTo>
                  <a:lnTo>
                    <a:pt x="645" y="2103"/>
                  </a:lnTo>
                  <a:cubicBezTo>
                    <a:pt x="649" y="2105"/>
                    <a:pt x="650" y="2110"/>
                    <a:pt x="649" y="2113"/>
                  </a:cubicBezTo>
                  <a:lnTo>
                    <a:pt x="647" y="2119"/>
                  </a:lnTo>
                  <a:lnTo>
                    <a:pt x="641" y="2131"/>
                  </a:lnTo>
                  <a:lnTo>
                    <a:pt x="625" y="2172"/>
                  </a:lnTo>
                  <a:lnTo>
                    <a:pt x="608" y="2211"/>
                  </a:lnTo>
                  <a:lnTo>
                    <a:pt x="601" y="2224"/>
                  </a:lnTo>
                  <a:lnTo>
                    <a:pt x="599" y="2227"/>
                  </a:lnTo>
                  <a:cubicBezTo>
                    <a:pt x="597" y="2230"/>
                    <a:pt x="594" y="2231"/>
                    <a:pt x="591" y="2230"/>
                  </a:cubicBezTo>
                  <a:lnTo>
                    <a:pt x="587" y="2229"/>
                  </a:lnTo>
                  <a:cubicBezTo>
                    <a:pt x="586" y="2229"/>
                    <a:pt x="585" y="2229"/>
                    <a:pt x="584" y="2228"/>
                  </a:cubicBezTo>
                  <a:lnTo>
                    <a:pt x="572" y="2221"/>
                  </a:lnTo>
                  <a:lnTo>
                    <a:pt x="537" y="2198"/>
                  </a:lnTo>
                  <a:lnTo>
                    <a:pt x="502" y="2174"/>
                  </a:lnTo>
                  <a:lnTo>
                    <a:pt x="490" y="2166"/>
                  </a:lnTo>
                  <a:lnTo>
                    <a:pt x="486" y="2163"/>
                  </a:lnTo>
                  <a:lnTo>
                    <a:pt x="495" y="2163"/>
                  </a:lnTo>
                  <a:lnTo>
                    <a:pt x="485" y="2171"/>
                  </a:lnTo>
                  <a:lnTo>
                    <a:pt x="464" y="2187"/>
                  </a:lnTo>
                  <a:lnTo>
                    <a:pt x="442" y="2204"/>
                  </a:lnTo>
                  <a:lnTo>
                    <a:pt x="432" y="2211"/>
                  </a:lnTo>
                  <a:cubicBezTo>
                    <a:pt x="430" y="2213"/>
                    <a:pt x="427" y="2213"/>
                    <a:pt x="425" y="2212"/>
                  </a:cubicBezTo>
                  <a:cubicBezTo>
                    <a:pt x="422" y="2211"/>
                    <a:pt x="420" y="2209"/>
                    <a:pt x="420" y="2206"/>
                  </a:cubicBezTo>
                  <a:lnTo>
                    <a:pt x="418" y="2197"/>
                  </a:lnTo>
                  <a:lnTo>
                    <a:pt x="412" y="2175"/>
                  </a:lnTo>
                  <a:lnTo>
                    <a:pt x="403" y="2140"/>
                  </a:lnTo>
                  <a:lnTo>
                    <a:pt x="394" y="2103"/>
                  </a:lnTo>
                  <a:lnTo>
                    <a:pt x="384" y="2065"/>
                  </a:lnTo>
                  <a:lnTo>
                    <a:pt x="375" y="2030"/>
                  </a:lnTo>
                  <a:lnTo>
                    <a:pt x="369" y="2005"/>
                  </a:lnTo>
                  <a:lnTo>
                    <a:pt x="367" y="1995"/>
                  </a:lnTo>
                  <a:cubicBezTo>
                    <a:pt x="366" y="1992"/>
                    <a:pt x="367" y="1989"/>
                    <a:pt x="370" y="1987"/>
                  </a:cubicBezTo>
                  <a:lnTo>
                    <a:pt x="373" y="1985"/>
                  </a:lnTo>
                  <a:lnTo>
                    <a:pt x="372" y="1986"/>
                  </a:lnTo>
                  <a:lnTo>
                    <a:pt x="380" y="1978"/>
                  </a:lnTo>
                  <a:lnTo>
                    <a:pt x="404" y="1952"/>
                  </a:lnTo>
                  <a:lnTo>
                    <a:pt x="428" y="1924"/>
                  </a:lnTo>
                  <a:lnTo>
                    <a:pt x="437" y="1915"/>
                  </a:lnTo>
                  <a:lnTo>
                    <a:pt x="440" y="1912"/>
                  </a:lnTo>
                  <a:lnTo>
                    <a:pt x="438" y="1916"/>
                  </a:lnTo>
                  <a:lnTo>
                    <a:pt x="439" y="1910"/>
                  </a:lnTo>
                  <a:lnTo>
                    <a:pt x="442" y="1894"/>
                  </a:lnTo>
                  <a:lnTo>
                    <a:pt x="445" y="1871"/>
                  </a:lnTo>
                  <a:lnTo>
                    <a:pt x="450" y="1846"/>
                  </a:lnTo>
                  <a:lnTo>
                    <a:pt x="454" y="1820"/>
                  </a:lnTo>
                  <a:lnTo>
                    <a:pt x="457" y="1797"/>
                  </a:lnTo>
                  <a:lnTo>
                    <a:pt x="460" y="1781"/>
                  </a:lnTo>
                  <a:lnTo>
                    <a:pt x="461" y="1775"/>
                  </a:lnTo>
                  <a:cubicBezTo>
                    <a:pt x="461" y="1773"/>
                    <a:pt x="463" y="1770"/>
                    <a:pt x="465" y="1769"/>
                  </a:cubicBezTo>
                  <a:lnTo>
                    <a:pt x="468" y="1768"/>
                  </a:lnTo>
                  <a:lnTo>
                    <a:pt x="479" y="1761"/>
                  </a:lnTo>
                  <a:lnTo>
                    <a:pt x="508" y="1745"/>
                  </a:lnTo>
                  <a:lnTo>
                    <a:pt x="538" y="1727"/>
                  </a:lnTo>
                  <a:lnTo>
                    <a:pt x="549" y="1720"/>
                  </a:lnTo>
                  <a:lnTo>
                    <a:pt x="553" y="1718"/>
                  </a:lnTo>
                  <a:lnTo>
                    <a:pt x="549" y="1723"/>
                  </a:lnTo>
                  <a:lnTo>
                    <a:pt x="550" y="1720"/>
                  </a:lnTo>
                  <a:cubicBezTo>
                    <a:pt x="550" y="1720"/>
                    <a:pt x="550" y="1719"/>
                    <a:pt x="550" y="1719"/>
                  </a:cubicBezTo>
                  <a:lnTo>
                    <a:pt x="554" y="1711"/>
                  </a:lnTo>
                  <a:lnTo>
                    <a:pt x="565" y="1687"/>
                  </a:lnTo>
                  <a:lnTo>
                    <a:pt x="576" y="1663"/>
                  </a:lnTo>
                  <a:lnTo>
                    <a:pt x="580" y="1655"/>
                  </a:lnTo>
                  <a:lnTo>
                    <a:pt x="580" y="1656"/>
                  </a:lnTo>
                  <a:lnTo>
                    <a:pt x="581" y="1653"/>
                  </a:lnTo>
                  <a:cubicBezTo>
                    <a:pt x="582" y="1650"/>
                    <a:pt x="585" y="1647"/>
                    <a:pt x="588" y="1647"/>
                  </a:cubicBezTo>
                  <a:lnTo>
                    <a:pt x="590" y="1648"/>
                  </a:lnTo>
                  <a:lnTo>
                    <a:pt x="599" y="1646"/>
                  </a:lnTo>
                  <a:lnTo>
                    <a:pt x="624" y="1645"/>
                  </a:lnTo>
                  <a:lnTo>
                    <a:pt x="648" y="1644"/>
                  </a:lnTo>
                  <a:lnTo>
                    <a:pt x="657" y="1642"/>
                  </a:lnTo>
                  <a:lnTo>
                    <a:pt x="660" y="1642"/>
                  </a:lnTo>
                  <a:lnTo>
                    <a:pt x="653" y="1652"/>
                  </a:lnTo>
                  <a:lnTo>
                    <a:pt x="651" y="1645"/>
                  </a:lnTo>
                  <a:lnTo>
                    <a:pt x="650" y="1630"/>
                  </a:lnTo>
                  <a:lnTo>
                    <a:pt x="649" y="1608"/>
                  </a:lnTo>
                  <a:lnTo>
                    <a:pt x="646" y="1583"/>
                  </a:lnTo>
                  <a:lnTo>
                    <a:pt x="642" y="1557"/>
                  </a:lnTo>
                  <a:lnTo>
                    <a:pt x="640" y="1535"/>
                  </a:lnTo>
                  <a:lnTo>
                    <a:pt x="640" y="1521"/>
                  </a:lnTo>
                  <a:lnTo>
                    <a:pt x="639" y="1515"/>
                  </a:lnTo>
                  <a:cubicBezTo>
                    <a:pt x="638" y="1513"/>
                    <a:pt x="639" y="1511"/>
                    <a:pt x="639" y="1510"/>
                  </a:cubicBezTo>
                  <a:lnTo>
                    <a:pt x="641" y="1506"/>
                  </a:lnTo>
                  <a:lnTo>
                    <a:pt x="647" y="1494"/>
                  </a:lnTo>
                  <a:lnTo>
                    <a:pt x="663" y="1459"/>
                  </a:lnTo>
                  <a:lnTo>
                    <a:pt x="680" y="1424"/>
                  </a:lnTo>
                  <a:lnTo>
                    <a:pt x="685" y="1412"/>
                  </a:lnTo>
                  <a:lnTo>
                    <a:pt x="687" y="1408"/>
                  </a:lnTo>
                  <a:lnTo>
                    <a:pt x="692" y="1419"/>
                  </a:lnTo>
                  <a:lnTo>
                    <a:pt x="681" y="1416"/>
                  </a:lnTo>
                  <a:lnTo>
                    <a:pt x="653" y="1408"/>
                  </a:lnTo>
                  <a:lnTo>
                    <a:pt x="613" y="1397"/>
                  </a:lnTo>
                  <a:lnTo>
                    <a:pt x="568" y="1384"/>
                  </a:lnTo>
                  <a:lnTo>
                    <a:pt x="522" y="1370"/>
                  </a:lnTo>
                  <a:lnTo>
                    <a:pt x="482" y="1359"/>
                  </a:lnTo>
                  <a:lnTo>
                    <a:pt x="454" y="1351"/>
                  </a:lnTo>
                  <a:lnTo>
                    <a:pt x="443" y="1348"/>
                  </a:lnTo>
                  <a:cubicBezTo>
                    <a:pt x="441" y="1347"/>
                    <a:pt x="439" y="1346"/>
                    <a:pt x="438" y="1343"/>
                  </a:cubicBezTo>
                  <a:lnTo>
                    <a:pt x="437" y="1339"/>
                  </a:lnTo>
                  <a:lnTo>
                    <a:pt x="435" y="1330"/>
                  </a:lnTo>
                  <a:lnTo>
                    <a:pt x="429" y="1302"/>
                  </a:lnTo>
                  <a:lnTo>
                    <a:pt x="423" y="1275"/>
                  </a:lnTo>
                  <a:lnTo>
                    <a:pt x="421" y="1266"/>
                  </a:lnTo>
                  <a:lnTo>
                    <a:pt x="420" y="1263"/>
                  </a:lnTo>
                  <a:lnTo>
                    <a:pt x="431" y="1267"/>
                  </a:lnTo>
                  <a:lnTo>
                    <a:pt x="425" y="1271"/>
                  </a:lnTo>
                  <a:lnTo>
                    <a:pt x="409" y="1282"/>
                  </a:lnTo>
                  <a:lnTo>
                    <a:pt x="394" y="1290"/>
                  </a:lnTo>
                  <a:cubicBezTo>
                    <a:pt x="394" y="1290"/>
                    <a:pt x="393" y="1290"/>
                    <a:pt x="393" y="1290"/>
                  </a:cubicBezTo>
                  <a:lnTo>
                    <a:pt x="386" y="1292"/>
                  </a:lnTo>
                  <a:lnTo>
                    <a:pt x="380" y="1294"/>
                  </a:lnTo>
                  <a:cubicBezTo>
                    <a:pt x="379" y="1294"/>
                    <a:pt x="379" y="1294"/>
                    <a:pt x="378" y="1294"/>
                  </a:cubicBezTo>
                  <a:lnTo>
                    <a:pt x="362" y="1295"/>
                  </a:lnTo>
                  <a:lnTo>
                    <a:pt x="339" y="1296"/>
                  </a:lnTo>
                  <a:lnTo>
                    <a:pt x="314" y="1296"/>
                  </a:lnTo>
                  <a:lnTo>
                    <a:pt x="289" y="1296"/>
                  </a:lnTo>
                  <a:lnTo>
                    <a:pt x="267" y="1295"/>
                  </a:lnTo>
                  <a:lnTo>
                    <a:pt x="251" y="1294"/>
                  </a:lnTo>
                  <a:cubicBezTo>
                    <a:pt x="250" y="1294"/>
                    <a:pt x="250" y="1294"/>
                    <a:pt x="249" y="1294"/>
                  </a:cubicBezTo>
                  <a:lnTo>
                    <a:pt x="243" y="1292"/>
                  </a:lnTo>
                  <a:lnTo>
                    <a:pt x="252" y="1289"/>
                  </a:lnTo>
                  <a:lnTo>
                    <a:pt x="249" y="1294"/>
                  </a:lnTo>
                  <a:cubicBezTo>
                    <a:pt x="249" y="1294"/>
                    <a:pt x="249" y="1294"/>
                    <a:pt x="248" y="1295"/>
                  </a:cubicBezTo>
                  <a:lnTo>
                    <a:pt x="240" y="1304"/>
                  </a:lnTo>
                  <a:lnTo>
                    <a:pt x="215" y="1329"/>
                  </a:lnTo>
                  <a:lnTo>
                    <a:pt x="190" y="1354"/>
                  </a:lnTo>
                  <a:lnTo>
                    <a:pt x="182" y="1362"/>
                  </a:lnTo>
                  <a:lnTo>
                    <a:pt x="179" y="1365"/>
                  </a:lnTo>
                  <a:cubicBezTo>
                    <a:pt x="177" y="1367"/>
                    <a:pt x="174" y="1368"/>
                    <a:pt x="172" y="1367"/>
                  </a:cubicBezTo>
                  <a:cubicBezTo>
                    <a:pt x="169" y="1367"/>
                    <a:pt x="167" y="1365"/>
                    <a:pt x="166" y="1362"/>
                  </a:cubicBezTo>
                  <a:lnTo>
                    <a:pt x="165" y="1359"/>
                  </a:lnTo>
                  <a:lnTo>
                    <a:pt x="163" y="1352"/>
                  </a:lnTo>
                  <a:lnTo>
                    <a:pt x="155" y="1329"/>
                  </a:lnTo>
                  <a:lnTo>
                    <a:pt x="147" y="1304"/>
                  </a:lnTo>
                  <a:lnTo>
                    <a:pt x="144" y="1291"/>
                  </a:lnTo>
                  <a:cubicBezTo>
                    <a:pt x="143" y="1288"/>
                    <a:pt x="145" y="1284"/>
                    <a:pt x="148" y="1282"/>
                  </a:cubicBezTo>
                  <a:lnTo>
                    <a:pt x="152" y="1280"/>
                  </a:lnTo>
                  <a:lnTo>
                    <a:pt x="162" y="1275"/>
                  </a:lnTo>
                  <a:lnTo>
                    <a:pt x="194" y="1253"/>
                  </a:lnTo>
                  <a:lnTo>
                    <a:pt x="226" y="1230"/>
                  </a:lnTo>
                  <a:lnTo>
                    <a:pt x="237" y="1222"/>
                  </a:lnTo>
                  <a:lnTo>
                    <a:pt x="236" y="1223"/>
                  </a:lnTo>
                  <a:lnTo>
                    <a:pt x="240" y="1219"/>
                  </a:lnTo>
                  <a:lnTo>
                    <a:pt x="242" y="1232"/>
                  </a:lnTo>
                  <a:lnTo>
                    <a:pt x="234" y="1228"/>
                  </a:lnTo>
                  <a:lnTo>
                    <a:pt x="219" y="1219"/>
                  </a:lnTo>
                  <a:lnTo>
                    <a:pt x="203" y="1208"/>
                  </a:lnTo>
                  <a:cubicBezTo>
                    <a:pt x="203" y="1208"/>
                    <a:pt x="202" y="1207"/>
                    <a:pt x="202" y="1207"/>
                  </a:cubicBezTo>
                  <a:lnTo>
                    <a:pt x="195" y="1200"/>
                  </a:lnTo>
                  <a:cubicBezTo>
                    <a:pt x="193" y="1198"/>
                    <a:pt x="192" y="1196"/>
                    <a:pt x="193" y="1193"/>
                  </a:cubicBezTo>
                  <a:cubicBezTo>
                    <a:pt x="193" y="1191"/>
                    <a:pt x="195" y="1188"/>
                    <a:pt x="197" y="1187"/>
                  </a:cubicBezTo>
                  <a:lnTo>
                    <a:pt x="205" y="1183"/>
                  </a:lnTo>
                  <a:lnTo>
                    <a:pt x="204" y="1184"/>
                  </a:lnTo>
                  <a:lnTo>
                    <a:pt x="222" y="1170"/>
                  </a:lnTo>
                  <a:lnTo>
                    <a:pt x="239" y="1153"/>
                  </a:lnTo>
                  <a:lnTo>
                    <a:pt x="247" y="1143"/>
                  </a:lnTo>
                  <a:lnTo>
                    <a:pt x="251" y="1156"/>
                  </a:lnTo>
                  <a:lnTo>
                    <a:pt x="248" y="1155"/>
                  </a:lnTo>
                  <a:cubicBezTo>
                    <a:pt x="247" y="1155"/>
                    <a:pt x="246" y="1154"/>
                    <a:pt x="245" y="1154"/>
                  </a:cubicBezTo>
                  <a:lnTo>
                    <a:pt x="238" y="1147"/>
                  </a:lnTo>
                  <a:lnTo>
                    <a:pt x="215" y="1125"/>
                  </a:lnTo>
                  <a:lnTo>
                    <a:pt x="191" y="1100"/>
                  </a:lnTo>
                  <a:lnTo>
                    <a:pt x="184" y="1091"/>
                  </a:lnTo>
                  <a:lnTo>
                    <a:pt x="181" y="1087"/>
                  </a:lnTo>
                  <a:cubicBezTo>
                    <a:pt x="181" y="1087"/>
                    <a:pt x="180" y="1086"/>
                    <a:pt x="180" y="1085"/>
                  </a:cubicBezTo>
                  <a:lnTo>
                    <a:pt x="178" y="1080"/>
                  </a:lnTo>
                  <a:lnTo>
                    <a:pt x="172" y="1065"/>
                  </a:lnTo>
                  <a:lnTo>
                    <a:pt x="163" y="1043"/>
                  </a:lnTo>
                  <a:lnTo>
                    <a:pt x="154" y="1016"/>
                  </a:lnTo>
                  <a:lnTo>
                    <a:pt x="145" y="990"/>
                  </a:lnTo>
                  <a:lnTo>
                    <a:pt x="137" y="967"/>
                  </a:lnTo>
                  <a:lnTo>
                    <a:pt x="131" y="950"/>
                  </a:lnTo>
                  <a:cubicBezTo>
                    <a:pt x="131" y="950"/>
                    <a:pt x="131" y="949"/>
                    <a:pt x="131" y="949"/>
                  </a:cubicBezTo>
                  <a:lnTo>
                    <a:pt x="130" y="943"/>
                  </a:lnTo>
                  <a:cubicBezTo>
                    <a:pt x="129" y="940"/>
                    <a:pt x="130" y="938"/>
                    <a:pt x="132" y="936"/>
                  </a:cubicBezTo>
                  <a:lnTo>
                    <a:pt x="135" y="933"/>
                  </a:lnTo>
                  <a:lnTo>
                    <a:pt x="144" y="926"/>
                  </a:lnTo>
                  <a:lnTo>
                    <a:pt x="170" y="907"/>
                  </a:lnTo>
                  <a:lnTo>
                    <a:pt x="198" y="888"/>
                  </a:lnTo>
                  <a:lnTo>
                    <a:pt x="207" y="881"/>
                  </a:lnTo>
                  <a:lnTo>
                    <a:pt x="210" y="879"/>
                  </a:lnTo>
                  <a:lnTo>
                    <a:pt x="206" y="885"/>
                  </a:lnTo>
                  <a:lnTo>
                    <a:pt x="206" y="878"/>
                  </a:lnTo>
                  <a:lnTo>
                    <a:pt x="207" y="858"/>
                  </a:lnTo>
                  <a:lnTo>
                    <a:pt x="207" y="830"/>
                  </a:lnTo>
                  <a:lnTo>
                    <a:pt x="208" y="799"/>
                  </a:lnTo>
                  <a:lnTo>
                    <a:pt x="208" y="767"/>
                  </a:lnTo>
                  <a:lnTo>
                    <a:pt x="208" y="740"/>
                  </a:lnTo>
                  <a:lnTo>
                    <a:pt x="208" y="721"/>
                  </a:lnTo>
                  <a:lnTo>
                    <a:pt x="207" y="714"/>
                  </a:lnTo>
                  <a:lnTo>
                    <a:pt x="211" y="719"/>
                  </a:lnTo>
                  <a:lnTo>
                    <a:pt x="153" y="686"/>
                  </a:lnTo>
                  <a:lnTo>
                    <a:pt x="163" y="684"/>
                  </a:lnTo>
                  <a:lnTo>
                    <a:pt x="132" y="726"/>
                  </a:lnTo>
                  <a:cubicBezTo>
                    <a:pt x="130" y="728"/>
                    <a:pt x="128" y="730"/>
                    <a:pt x="125" y="729"/>
                  </a:cubicBezTo>
                  <a:cubicBezTo>
                    <a:pt x="123" y="729"/>
                    <a:pt x="120" y="728"/>
                    <a:pt x="119" y="726"/>
                  </a:cubicBezTo>
                  <a:lnTo>
                    <a:pt x="83" y="675"/>
                  </a:lnTo>
                  <a:lnTo>
                    <a:pt x="91" y="678"/>
                  </a:lnTo>
                  <a:lnTo>
                    <a:pt x="10" y="696"/>
                  </a:lnTo>
                  <a:cubicBezTo>
                    <a:pt x="8" y="697"/>
                    <a:pt x="5" y="696"/>
                    <a:pt x="3" y="694"/>
                  </a:cubicBezTo>
                  <a:cubicBezTo>
                    <a:pt x="1" y="692"/>
                    <a:pt x="0" y="689"/>
                    <a:pt x="1" y="687"/>
                  </a:cubicBezTo>
                  <a:lnTo>
                    <a:pt x="37" y="519"/>
                  </a:lnTo>
                  <a:cubicBezTo>
                    <a:pt x="37" y="515"/>
                    <a:pt x="40" y="513"/>
                    <a:pt x="44" y="512"/>
                  </a:cubicBezTo>
                  <a:lnTo>
                    <a:pt x="111" y="507"/>
                  </a:lnTo>
                  <a:lnTo>
                    <a:pt x="104" y="517"/>
                  </a:lnTo>
                  <a:lnTo>
                    <a:pt x="73" y="305"/>
                  </a:lnTo>
                  <a:cubicBezTo>
                    <a:pt x="72" y="303"/>
                    <a:pt x="73" y="301"/>
                    <a:pt x="73" y="300"/>
                  </a:cubicBezTo>
                  <a:lnTo>
                    <a:pt x="215" y="5"/>
                  </a:lnTo>
                  <a:cubicBezTo>
                    <a:pt x="216" y="3"/>
                    <a:pt x="218" y="1"/>
                    <a:pt x="221" y="1"/>
                  </a:cubicBezTo>
                  <a:cubicBezTo>
                    <a:pt x="223" y="0"/>
                    <a:pt x="225" y="1"/>
                    <a:pt x="227" y="2"/>
                  </a:cubicBezTo>
                  <a:lnTo>
                    <a:pt x="392" y="124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" name="Freeform 67"/>
            <p:cNvSpPr>
              <a:spLocks/>
            </p:cNvSpPr>
            <p:nvPr/>
          </p:nvSpPr>
          <p:spPr bwMode="auto">
            <a:xfrm>
              <a:off x="3940176" y="1890712"/>
              <a:ext cx="588963" cy="660400"/>
            </a:xfrm>
            <a:custGeom>
              <a:avLst/>
              <a:gdLst>
                <a:gd name="T0" fmla="*/ 699 w 912"/>
                <a:gd name="T1" fmla="*/ 0 h 1232"/>
                <a:gd name="T2" fmla="*/ 584 w 912"/>
                <a:gd name="T3" fmla="*/ 342 h 1232"/>
                <a:gd name="T4" fmla="*/ 483 w 912"/>
                <a:gd name="T5" fmla="*/ 309 h 1232"/>
                <a:gd name="T6" fmla="*/ 421 w 912"/>
                <a:gd name="T7" fmla="*/ 375 h 1232"/>
                <a:gd name="T8" fmla="*/ 284 w 912"/>
                <a:gd name="T9" fmla="*/ 342 h 1232"/>
                <a:gd name="T10" fmla="*/ 306 w 912"/>
                <a:gd name="T11" fmla="*/ 441 h 1232"/>
                <a:gd name="T12" fmla="*/ 243 w 912"/>
                <a:gd name="T13" fmla="*/ 483 h 1232"/>
                <a:gd name="T14" fmla="*/ 182 w 912"/>
                <a:gd name="T15" fmla="*/ 431 h 1232"/>
                <a:gd name="T16" fmla="*/ 182 w 912"/>
                <a:gd name="T17" fmla="*/ 342 h 1232"/>
                <a:gd name="T18" fmla="*/ 75 w 912"/>
                <a:gd name="T19" fmla="*/ 362 h 1232"/>
                <a:gd name="T20" fmla="*/ 5 w 912"/>
                <a:gd name="T21" fmla="*/ 395 h 1232"/>
                <a:gd name="T22" fmla="*/ 27 w 912"/>
                <a:gd name="T23" fmla="*/ 464 h 1232"/>
                <a:gd name="T24" fmla="*/ 13 w 912"/>
                <a:gd name="T25" fmla="*/ 572 h 1232"/>
                <a:gd name="T26" fmla="*/ 98 w 912"/>
                <a:gd name="T27" fmla="*/ 572 h 1232"/>
                <a:gd name="T28" fmla="*/ 182 w 912"/>
                <a:gd name="T29" fmla="*/ 643 h 1232"/>
                <a:gd name="T30" fmla="*/ 266 w 912"/>
                <a:gd name="T31" fmla="*/ 643 h 1232"/>
                <a:gd name="T32" fmla="*/ 319 w 912"/>
                <a:gd name="T33" fmla="*/ 896 h 1232"/>
                <a:gd name="T34" fmla="*/ 452 w 912"/>
                <a:gd name="T35" fmla="*/ 993 h 1232"/>
                <a:gd name="T36" fmla="*/ 403 w 912"/>
                <a:gd name="T37" fmla="*/ 1073 h 1232"/>
                <a:gd name="T38" fmla="*/ 412 w 912"/>
                <a:gd name="T39" fmla="*/ 1185 h 1232"/>
                <a:gd name="T40" fmla="*/ 496 w 912"/>
                <a:gd name="T41" fmla="*/ 1172 h 1232"/>
                <a:gd name="T42" fmla="*/ 527 w 912"/>
                <a:gd name="T43" fmla="*/ 1040 h 1232"/>
                <a:gd name="T44" fmla="*/ 598 w 912"/>
                <a:gd name="T45" fmla="*/ 1096 h 1232"/>
                <a:gd name="T46" fmla="*/ 682 w 912"/>
                <a:gd name="T47" fmla="*/ 1031 h 1232"/>
                <a:gd name="T48" fmla="*/ 735 w 912"/>
                <a:gd name="T49" fmla="*/ 1096 h 1232"/>
                <a:gd name="T50" fmla="*/ 699 w 912"/>
                <a:gd name="T51" fmla="*/ 1228 h 1232"/>
                <a:gd name="T52" fmla="*/ 828 w 912"/>
                <a:gd name="T53" fmla="*/ 1185 h 1232"/>
                <a:gd name="T54" fmla="*/ 899 w 912"/>
                <a:gd name="T55" fmla="*/ 1129 h 1232"/>
                <a:gd name="T56" fmla="*/ 912 w 912"/>
                <a:gd name="T57" fmla="*/ 965 h 1232"/>
                <a:gd name="T58" fmla="*/ 846 w 912"/>
                <a:gd name="T59" fmla="*/ 928 h 1232"/>
                <a:gd name="T60" fmla="*/ 815 w 912"/>
                <a:gd name="T61" fmla="*/ 970 h 1232"/>
                <a:gd name="T62" fmla="*/ 762 w 912"/>
                <a:gd name="T63" fmla="*/ 919 h 1232"/>
                <a:gd name="T64" fmla="*/ 699 w 912"/>
                <a:gd name="T65" fmla="*/ 937 h 1232"/>
                <a:gd name="T66" fmla="*/ 735 w 912"/>
                <a:gd name="T67" fmla="*/ 782 h 1232"/>
                <a:gd name="T68" fmla="*/ 797 w 912"/>
                <a:gd name="T69" fmla="*/ 764 h 1232"/>
                <a:gd name="T70" fmla="*/ 762 w 912"/>
                <a:gd name="T71" fmla="*/ 549 h 1232"/>
                <a:gd name="T72" fmla="*/ 908 w 912"/>
                <a:gd name="T73" fmla="*/ 263 h 1232"/>
                <a:gd name="T74" fmla="*/ 846 w 912"/>
                <a:gd name="T75" fmla="*/ 230 h 1232"/>
                <a:gd name="T76" fmla="*/ 699 w 912"/>
                <a:gd name="T77" fmla="*/ 0 h 12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12"/>
                <a:gd name="T118" fmla="*/ 0 h 1232"/>
                <a:gd name="T119" fmla="*/ 912 w 912"/>
                <a:gd name="T120" fmla="*/ 1232 h 12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12" h="1232">
                  <a:moveTo>
                    <a:pt x="699" y="0"/>
                  </a:moveTo>
                  <a:lnTo>
                    <a:pt x="584" y="342"/>
                  </a:lnTo>
                  <a:lnTo>
                    <a:pt x="483" y="309"/>
                  </a:lnTo>
                  <a:cubicBezTo>
                    <a:pt x="483" y="309"/>
                    <a:pt x="421" y="375"/>
                    <a:pt x="421" y="375"/>
                  </a:cubicBezTo>
                  <a:cubicBezTo>
                    <a:pt x="421" y="375"/>
                    <a:pt x="284" y="342"/>
                    <a:pt x="284" y="342"/>
                  </a:cubicBezTo>
                  <a:cubicBezTo>
                    <a:pt x="284" y="342"/>
                    <a:pt x="306" y="441"/>
                    <a:pt x="306" y="441"/>
                  </a:cubicBezTo>
                  <a:cubicBezTo>
                    <a:pt x="306" y="441"/>
                    <a:pt x="243" y="488"/>
                    <a:pt x="243" y="483"/>
                  </a:cubicBezTo>
                  <a:cubicBezTo>
                    <a:pt x="243" y="488"/>
                    <a:pt x="182" y="431"/>
                    <a:pt x="182" y="431"/>
                  </a:cubicBezTo>
                  <a:cubicBezTo>
                    <a:pt x="182" y="431"/>
                    <a:pt x="182" y="342"/>
                    <a:pt x="182" y="342"/>
                  </a:cubicBezTo>
                  <a:cubicBezTo>
                    <a:pt x="182" y="342"/>
                    <a:pt x="75" y="367"/>
                    <a:pt x="75" y="362"/>
                  </a:cubicBezTo>
                  <a:cubicBezTo>
                    <a:pt x="75" y="367"/>
                    <a:pt x="0" y="399"/>
                    <a:pt x="5" y="395"/>
                  </a:cubicBezTo>
                  <a:cubicBezTo>
                    <a:pt x="0" y="399"/>
                    <a:pt x="22" y="464"/>
                    <a:pt x="27" y="464"/>
                  </a:cubicBezTo>
                  <a:cubicBezTo>
                    <a:pt x="22" y="464"/>
                    <a:pt x="13" y="577"/>
                    <a:pt x="13" y="572"/>
                  </a:cubicBezTo>
                  <a:cubicBezTo>
                    <a:pt x="13" y="577"/>
                    <a:pt x="98" y="577"/>
                    <a:pt x="98" y="572"/>
                  </a:cubicBezTo>
                  <a:cubicBezTo>
                    <a:pt x="98" y="577"/>
                    <a:pt x="182" y="643"/>
                    <a:pt x="182" y="643"/>
                  </a:cubicBezTo>
                  <a:cubicBezTo>
                    <a:pt x="182" y="643"/>
                    <a:pt x="266" y="643"/>
                    <a:pt x="266" y="643"/>
                  </a:cubicBezTo>
                  <a:cubicBezTo>
                    <a:pt x="266" y="643"/>
                    <a:pt x="315" y="896"/>
                    <a:pt x="319" y="896"/>
                  </a:cubicBezTo>
                  <a:cubicBezTo>
                    <a:pt x="315" y="896"/>
                    <a:pt x="452" y="998"/>
                    <a:pt x="452" y="993"/>
                  </a:cubicBezTo>
                  <a:cubicBezTo>
                    <a:pt x="452" y="998"/>
                    <a:pt x="399" y="1073"/>
                    <a:pt x="403" y="1073"/>
                  </a:cubicBezTo>
                  <a:cubicBezTo>
                    <a:pt x="399" y="1073"/>
                    <a:pt x="412" y="1185"/>
                    <a:pt x="412" y="1185"/>
                  </a:cubicBezTo>
                  <a:cubicBezTo>
                    <a:pt x="412" y="1185"/>
                    <a:pt x="492" y="1177"/>
                    <a:pt x="496" y="1172"/>
                  </a:cubicBezTo>
                  <a:cubicBezTo>
                    <a:pt x="492" y="1177"/>
                    <a:pt x="522" y="1040"/>
                    <a:pt x="527" y="1040"/>
                  </a:cubicBezTo>
                  <a:cubicBezTo>
                    <a:pt x="522" y="1040"/>
                    <a:pt x="598" y="1096"/>
                    <a:pt x="598" y="1096"/>
                  </a:cubicBezTo>
                  <a:cubicBezTo>
                    <a:pt x="598" y="1096"/>
                    <a:pt x="682" y="1031"/>
                    <a:pt x="682" y="1031"/>
                  </a:cubicBezTo>
                  <a:cubicBezTo>
                    <a:pt x="682" y="1031"/>
                    <a:pt x="735" y="1096"/>
                    <a:pt x="735" y="1096"/>
                  </a:cubicBezTo>
                  <a:cubicBezTo>
                    <a:pt x="735" y="1096"/>
                    <a:pt x="699" y="1232"/>
                    <a:pt x="699" y="1228"/>
                  </a:cubicBezTo>
                  <a:cubicBezTo>
                    <a:pt x="699" y="1232"/>
                    <a:pt x="828" y="1185"/>
                    <a:pt x="828" y="1185"/>
                  </a:cubicBezTo>
                  <a:cubicBezTo>
                    <a:pt x="828" y="1185"/>
                    <a:pt x="899" y="1129"/>
                    <a:pt x="899" y="1129"/>
                  </a:cubicBezTo>
                  <a:cubicBezTo>
                    <a:pt x="899" y="1129"/>
                    <a:pt x="912" y="965"/>
                    <a:pt x="912" y="965"/>
                  </a:cubicBezTo>
                  <a:cubicBezTo>
                    <a:pt x="912" y="965"/>
                    <a:pt x="846" y="928"/>
                    <a:pt x="846" y="928"/>
                  </a:cubicBezTo>
                  <a:cubicBezTo>
                    <a:pt x="846" y="928"/>
                    <a:pt x="815" y="970"/>
                    <a:pt x="815" y="970"/>
                  </a:cubicBezTo>
                  <a:cubicBezTo>
                    <a:pt x="815" y="970"/>
                    <a:pt x="699" y="932"/>
                    <a:pt x="762" y="919"/>
                  </a:cubicBezTo>
                  <a:cubicBezTo>
                    <a:pt x="828" y="904"/>
                    <a:pt x="721" y="937"/>
                    <a:pt x="699" y="937"/>
                  </a:cubicBezTo>
                  <a:cubicBezTo>
                    <a:pt x="682" y="942"/>
                    <a:pt x="735" y="787"/>
                    <a:pt x="735" y="782"/>
                  </a:cubicBezTo>
                  <a:cubicBezTo>
                    <a:pt x="735" y="787"/>
                    <a:pt x="797" y="764"/>
                    <a:pt x="797" y="764"/>
                  </a:cubicBezTo>
                  <a:cubicBezTo>
                    <a:pt x="797" y="764"/>
                    <a:pt x="762" y="554"/>
                    <a:pt x="762" y="549"/>
                  </a:cubicBezTo>
                  <a:cubicBezTo>
                    <a:pt x="762" y="554"/>
                    <a:pt x="908" y="263"/>
                    <a:pt x="908" y="263"/>
                  </a:cubicBezTo>
                  <a:cubicBezTo>
                    <a:pt x="908" y="263"/>
                    <a:pt x="846" y="230"/>
                    <a:pt x="846" y="230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" name="Freeform 68"/>
            <p:cNvSpPr>
              <a:spLocks noEditPoints="1"/>
            </p:cNvSpPr>
            <p:nvPr/>
          </p:nvSpPr>
          <p:spPr bwMode="auto">
            <a:xfrm>
              <a:off x="3937001" y="1887537"/>
              <a:ext cx="598488" cy="666750"/>
            </a:xfrm>
            <a:custGeom>
              <a:avLst/>
              <a:gdLst>
                <a:gd name="T0" fmla="*/ 440 w 924"/>
                <a:gd name="T1" fmla="*/ 379 h 1245"/>
                <a:gd name="T2" fmla="*/ 291 w 924"/>
                <a:gd name="T3" fmla="*/ 359 h 1245"/>
                <a:gd name="T4" fmla="*/ 304 w 924"/>
                <a:gd name="T5" fmla="*/ 463 h 1245"/>
                <a:gd name="T6" fmla="*/ 180 w 924"/>
                <a:gd name="T7" fmla="*/ 445 h 1245"/>
                <a:gd name="T8" fmla="*/ 170 w 924"/>
                <a:gd name="T9" fmla="*/ 362 h 1245"/>
                <a:gd name="T10" fmla="*/ 45 w 924"/>
                <a:gd name="T11" fmla="*/ 398 h 1245"/>
                <a:gd name="T12" fmla="*/ 35 w 924"/>
                <a:gd name="T13" fmla="*/ 466 h 1245"/>
                <a:gd name="T14" fmla="*/ 24 w 924"/>
                <a:gd name="T15" fmla="*/ 580 h 1245"/>
                <a:gd name="T16" fmla="*/ 107 w 924"/>
                <a:gd name="T17" fmla="*/ 575 h 1245"/>
                <a:gd name="T18" fmla="*/ 227 w 924"/>
                <a:gd name="T19" fmla="*/ 643 h 1245"/>
                <a:gd name="T20" fmla="*/ 320 w 924"/>
                <a:gd name="T21" fmla="*/ 863 h 1245"/>
                <a:gd name="T22" fmla="*/ 454 w 924"/>
                <a:gd name="T23" fmla="*/ 992 h 1245"/>
                <a:gd name="T24" fmla="*/ 414 w 924"/>
                <a:gd name="T25" fmla="*/ 1084 h 1245"/>
                <a:gd name="T26" fmla="*/ 428 w 924"/>
                <a:gd name="T27" fmla="*/ 1184 h 1245"/>
                <a:gd name="T28" fmla="*/ 504 w 924"/>
                <a:gd name="T29" fmla="*/ 1115 h 1245"/>
                <a:gd name="T30" fmla="*/ 569 w 924"/>
                <a:gd name="T31" fmla="*/ 1070 h 1245"/>
                <a:gd name="T32" fmla="*/ 681 w 924"/>
                <a:gd name="T33" fmla="*/ 1033 h 1245"/>
                <a:gd name="T34" fmla="*/ 744 w 924"/>
                <a:gd name="T35" fmla="*/ 1113 h 1245"/>
                <a:gd name="T36" fmla="*/ 720 w 924"/>
                <a:gd name="T37" fmla="*/ 1224 h 1245"/>
                <a:gd name="T38" fmla="*/ 863 w 924"/>
                <a:gd name="T39" fmla="*/ 1159 h 1245"/>
                <a:gd name="T40" fmla="*/ 905 w 924"/>
                <a:gd name="T41" fmla="*/ 999 h 1245"/>
                <a:gd name="T42" fmla="*/ 856 w 924"/>
                <a:gd name="T43" fmla="*/ 941 h 1245"/>
                <a:gd name="T44" fmla="*/ 748 w 924"/>
                <a:gd name="T45" fmla="*/ 954 h 1245"/>
                <a:gd name="T46" fmla="*/ 790 w 924"/>
                <a:gd name="T47" fmla="*/ 931 h 1245"/>
                <a:gd name="T48" fmla="*/ 691 w 924"/>
                <a:gd name="T49" fmla="*/ 940 h 1245"/>
                <a:gd name="T50" fmla="*/ 748 w 924"/>
                <a:gd name="T51" fmla="*/ 781 h 1245"/>
                <a:gd name="T52" fmla="*/ 769 w 924"/>
                <a:gd name="T53" fmla="*/ 629 h 1245"/>
                <a:gd name="T54" fmla="*/ 831 w 924"/>
                <a:gd name="T55" fmla="*/ 413 h 1245"/>
                <a:gd name="T56" fmla="*/ 855 w 924"/>
                <a:gd name="T57" fmla="*/ 250 h 1245"/>
                <a:gd name="T58" fmla="*/ 919 w 924"/>
                <a:gd name="T59" fmla="*/ 269 h 1245"/>
                <a:gd name="T60" fmla="*/ 779 w 924"/>
                <a:gd name="T61" fmla="*/ 550 h 1245"/>
                <a:gd name="T62" fmla="*/ 803 w 924"/>
                <a:gd name="T63" fmla="*/ 738 h 1245"/>
                <a:gd name="T64" fmla="*/ 744 w 924"/>
                <a:gd name="T65" fmla="*/ 801 h 1245"/>
                <a:gd name="T66" fmla="*/ 702 w 924"/>
                <a:gd name="T67" fmla="*/ 937 h 1245"/>
                <a:gd name="T68" fmla="*/ 784 w 924"/>
                <a:gd name="T69" fmla="*/ 931 h 1245"/>
                <a:gd name="T70" fmla="*/ 816 w 924"/>
                <a:gd name="T71" fmla="*/ 969 h 1245"/>
                <a:gd name="T72" fmla="*/ 886 w 924"/>
                <a:gd name="T73" fmla="*/ 948 h 1245"/>
                <a:gd name="T74" fmla="*/ 912 w 924"/>
                <a:gd name="T75" fmla="*/ 1112 h 1245"/>
                <a:gd name="T76" fmla="*/ 834 w 924"/>
                <a:gd name="T77" fmla="*/ 1201 h 1245"/>
                <a:gd name="T78" fmla="*/ 695 w 924"/>
                <a:gd name="T79" fmla="*/ 1233 h 1245"/>
                <a:gd name="T80" fmla="*/ 730 w 924"/>
                <a:gd name="T81" fmla="*/ 1107 h 1245"/>
                <a:gd name="T82" fmla="*/ 619 w 924"/>
                <a:gd name="T83" fmla="*/ 1101 h 1245"/>
                <a:gd name="T84" fmla="*/ 538 w 924"/>
                <a:gd name="T85" fmla="*/ 1052 h 1245"/>
                <a:gd name="T86" fmla="*/ 502 w 924"/>
                <a:gd name="T87" fmla="*/ 1188 h 1245"/>
                <a:gd name="T88" fmla="*/ 405 w 924"/>
                <a:gd name="T89" fmla="*/ 1177 h 1245"/>
                <a:gd name="T90" fmla="*/ 441 w 924"/>
                <a:gd name="T91" fmla="*/ 1012 h 1245"/>
                <a:gd name="T92" fmla="*/ 336 w 924"/>
                <a:gd name="T93" fmla="*/ 927 h 1245"/>
                <a:gd name="T94" fmla="*/ 264 w 924"/>
                <a:gd name="T95" fmla="*/ 664 h 1245"/>
                <a:gd name="T96" fmla="*/ 177 w 924"/>
                <a:gd name="T97" fmla="*/ 655 h 1245"/>
                <a:gd name="T98" fmla="*/ 59 w 924"/>
                <a:gd name="T99" fmla="*/ 592 h 1245"/>
                <a:gd name="T100" fmla="*/ 21 w 924"/>
                <a:gd name="T101" fmla="*/ 476 h 1245"/>
                <a:gd name="T102" fmla="*/ 0 w 924"/>
                <a:gd name="T103" fmla="*/ 404 h 1245"/>
                <a:gd name="T104" fmla="*/ 73 w 924"/>
                <a:gd name="T105" fmla="*/ 365 h 1245"/>
                <a:gd name="T106" fmla="*/ 193 w 924"/>
                <a:gd name="T107" fmla="*/ 350 h 1245"/>
                <a:gd name="T108" fmla="*/ 242 w 924"/>
                <a:gd name="T109" fmla="*/ 480 h 1245"/>
                <a:gd name="T110" fmla="*/ 301 w 924"/>
                <a:gd name="T111" fmla="*/ 447 h 1245"/>
                <a:gd name="T112" fmla="*/ 333 w 924"/>
                <a:gd name="T113" fmla="*/ 353 h 1245"/>
                <a:gd name="T114" fmla="*/ 471 w 924"/>
                <a:gd name="T115" fmla="*/ 322 h 12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4"/>
                <a:gd name="T175" fmla="*/ 0 h 1245"/>
                <a:gd name="T176" fmla="*/ 924 w 924"/>
                <a:gd name="T177" fmla="*/ 1245 h 12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4" h="1245">
                  <a:moveTo>
                    <a:pt x="696" y="13"/>
                  </a:moveTo>
                  <a:lnTo>
                    <a:pt x="710" y="11"/>
                  </a:lnTo>
                  <a:lnTo>
                    <a:pt x="595" y="353"/>
                  </a:lnTo>
                  <a:cubicBezTo>
                    <a:pt x="594" y="357"/>
                    <a:pt x="589" y="359"/>
                    <a:pt x="585" y="358"/>
                  </a:cubicBezTo>
                  <a:lnTo>
                    <a:pt x="484" y="325"/>
                  </a:lnTo>
                  <a:lnTo>
                    <a:pt x="492" y="323"/>
                  </a:lnTo>
                  <a:lnTo>
                    <a:pt x="489" y="326"/>
                  </a:lnTo>
                  <a:lnTo>
                    <a:pt x="482" y="333"/>
                  </a:lnTo>
                  <a:lnTo>
                    <a:pt x="461" y="356"/>
                  </a:lnTo>
                  <a:lnTo>
                    <a:pt x="440" y="379"/>
                  </a:lnTo>
                  <a:lnTo>
                    <a:pt x="433" y="386"/>
                  </a:lnTo>
                  <a:lnTo>
                    <a:pt x="430" y="389"/>
                  </a:lnTo>
                  <a:cubicBezTo>
                    <a:pt x="428" y="391"/>
                    <a:pt x="426" y="392"/>
                    <a:pt x="423" y="391"/>
                  </a:cubicBezTo>
                  <a:lnTo>
                    <a:pt x="417" y="390"/>
                  </a:lnTo>
                  <a:lnTo>
                    <a:pt x="401" y="386"/>
                  </a:lnTo>
                  <a:lnTo>
                    <a:pt x="380" y="381"/>
                  </a:lnTo>
                  <a:lnTo>
                    <a:pt x="355" y="375"/>
                  </a:lnTo>
                  <a:lnTo>
                    <a:pt x="328" y="368"/>
                  </a:lnTo>
                  <a:lnTo>
                    <a:pt x="307" y="363"/>
                  </a:lnTo>
                  <a:lnTo>
                    <a:pt x="291" y="359"/>
                  </a:lnTo>
                  <a:lnTo>
                    <a:pt x="286" y="358"/>
                  </a:lnTo>
                  <a:lnTo>
                    <a:pt x="295" y="349"/>
                  </a:lnTo>
                  <a:lnTo>
                    <a:pt x="296" y="353"/>
                  </a:lnTo>
                  <a:lnTo>
                    <a:pt x="298" y="364"/>
                  </a:lnTo>
                  <a:lnTo>
                    <a:pt x="306" y="399"/>
                  </a:lnTo>
                  <a:lnTo>
                    <a:pt x="314" y="433"/>
                  </a:lnTo>
                  <a:lnTo>
                    <a:pt x="316" y="444"/>
                  </a:lnTo>
                  <a:lnTo>
                    <a:pt x="317" y="448"/>
                  </a:lnTo>
                  <a:cubicBezTo>
                    <a:pt x="318" y="451"/>
                    <a:pt x="317" y="454"/>
                    <a:pt x="314" y="456"/>
                  </a:cubicBezTo>
                  <a:lnTo>
                    <a:pt x="304" y="463"/>
                  </a:lnTo>
                  <a:lnTo>
                    <a:pt x="283" y="479"/>
                  </a:lnTo>
                  <a:lnTo>
                    <a:pt x="261" y="494"/>
                  </a:lnTo>
                  <a:cubicBezTo>
                    <a:pt x="260" y="494"/>
                    <a:pt x="260" y="495"/>
                    <a:pt x="259" y="495"/>
                  </a:cubicBezTo>
                  <a:lnTo>
                    <a:pt x="249" y="499"/>
                  </a:lnTo>
                  <a:cubicBezTo>
                    <a:pt x="247" y="500"/>
                    <a:pt x="244" y="500"/>
                    <a:pt x="242" y="498"/>
                  </a:cubicBezTo>
                  <a:lnTo>
                    <a:pt x="232" y="492"/>
                  </a:lnTo>
                  <a:cubicBezTo>
                    <a:pt x="232" y="492"/>
                    <a:pt x="231" y="492"/>
                    <a:pt x="231" y="491"/>
                  </a:cubicBezTo>
                  <a:lnTo>
                    <a:pt x="211" y="473"/>
                  </a:lnTo>
                  <a:lnTo>
                    <a:pt x="190" y="454"/>
                  </a:lnTo>
                  <a:lnTo>
                    <a:pt x="180" y="445"/>
                  </a:lnTo>
                  <a:cubicBezTo>
                    <a:pt x="178" y="444"/>
                    <a:pt x="177" y="442"/>
                    <a:pt x="177" y="439"/>
                  </a:cubicBezTo>
                  <a:lnTo>
                    <a:pt x="177" y="435"/>
                  </a:lnTo>
                  <a:lnTo>
                    <a:pt x="177" y="425"/>
                  </a:lnTo>
                  <a:lnTo>
                    <a:pt x="177" y="395"/>
                  </a:lnTo>
                  <a:lnTo>
                    <a:pt x="177" y="364"/>
                  </a:lnTo>
                  <a:lnTo>
                    <a:pt x="177" y="354"/>
                  </a:lnTo>
                  <a:lnTo>
                    <a:pt x="177" y="350"/>
                  </a:lnTo>
                  <a:lnTo>
                    <a:pt x="187" y="358"/>
                  </a:lnTo>
                  <a:lnTo>
                    <a:pt x="182" y="359"/>
                  </a:lnTo>
                  <a:lnTo>
                    <a:pt x="170" y="362"/>
                  </a:lnTo>
                  <a:lnTo>
                    <a:pt x="134" y="370"/>
                  </a:lnTo>
                  <a:lnTo>
                    <a:pt x="97" y="377"/>
                  </a:lnTo>
                  <a:lnTo>
                    <a:pt x="85" y="379"/>
                  </a:lnTo>
                  <a:cubicBezTo>
                    <a:pt x="84" y="380"/>
                    <a:pt x="83" y="380"/>
                    <a:pt x="82" y="379"/>
                  </a:cubicBezTo>
                  <a:lnTo>
                    <a:pt x="77" y="378"/>
                  </a:lnTo>
                  <a:lnTo>
                    <a:pt x="84" y="376"/>
                  </a:lnTo>
                  <a:lnTo>
                    <a:pt x="81" y="379"/>
                  </a:lnTo>
                  <a:cubicBezTo>
                    <a:pt x="81" y="380"/>
                    <a:pt x="80" y="380"/>
                    <a:pt x="79" y="380"/>
                  </a:cubicBezTo>
                  <a:lnTo>
                    <a:pt x="70" y="385"/>
                  </a:lnTo>
                  <a:lnTo>
                    <a:pt x="45" y="398"/>
                  </a:lnTo>
                  <a:lnTo>
                    <a:pt x="21" y="408"/>
                  </a:lnTo>
                  <a:lnTo>
                    <a:pt x="14" y="411"/>
                  </a:lnTo>
                  <a:cubicBezTo>
                    <a:pt x="13" y="411"/>
                    <a:pt x="12" y="411"/>
                    <a:pt x="10" y="411"/>
                  </a:cubicBezTo>
                  <a:lnTo>
                    <a:pt x="8" y="411"/>
                  </a:lnTo>
                  <a:lnTo>
                    <a:pt x="16" y="403"/>
                  </a:lnTo>
                  <a:lnTo>
                    <a:pt x="17" y="415"/>
                  </a:lnTo>
                  <a:lnTo>
                    <a:pt x="17" y="414"/>
                  </a:lnTo>
                  <a:lnTo>
                    <a:pt x="23" y="438"/>
                  </a:lnTo>
                  <a:lnTo>
                    <a:pt x="32" y="460"/>
                  </a:lnTo>
                  <a:lnTo>
                    <a:pt x="35" y="466"/>
                  </a:lnTo>
                  <a:lnTo>
                    <a:pt x="33" y="464"/>
                  </a:lnTo>
                  <a:lnTo>
                    <a:pt x="36" y="467"/>
                  </a:lnTo>
                  <a:cubicBezTo>
                    <a:pt x="38" y="469"/>
                    <a:pt x="39" y="472"/>
                    <a:pt x="38" y="475"/>
                  </a:cubicBezTo>
                  <a:lnTo>
                    <a:pt x="36" y="480"/>
                  </a:lnTo>
                  <a:lnTo>
                    <a:pt x="36" y="479"/>
                  </a:lnTo>
                  <a:lnTo>
                    <a:pt x="34" y="492"/>
                  </a:lnTo>
                  <a:lnTo>
                    <a:pt x="29" y="530"/>
                  </a:lnTo>
                  <a:lnTo>
                    <a:pt x="25" y="566"/>
                  </a:lnTo>
                  <a:lnTo>
                    <a:pt x="24" y="578"/>
                  </a:lnTo>
                  <a:lnTo>
                    <a:pt x="24" y="580"/>
                  </a:lnTo>
                  <a:lnTo>
                    <a:pt x="20" y="573"/>
                  </a:lnTo>
                  <a:lnTo>
                    <a:pt x="24" y="575"/>
                  </a:lnTo>
                  <a:lnTo>
                    <a:pt x="21" y="575"/>
                  </a:lnTo>
                  <a:lnTo>
                    <a:pt x="30" y="576"/>
                  </a:lnTo>
                  <a:lnTo>
                    <a:pt x="60" y="576"/>
                  </a:lnTo>
                  <a:lnTo>
                    <a:pt x="88" y="575"/>
                  </a:lnTo>
                  <a:lnTo>
                    <a:pt x="97" y="575"/>
                  </a:lnTo>
                  <a:lnTo>
                    <a:pt x="94" y="575"/>
                  </a:lnTo>
                  <a:lnTo>
                    <a:pt x="98" y="573"/>
                  </a:lnTo>
                  <a:cubicBezTo>
                    <a:pt x="101" y="572"/>
                    <a:pt x="105" y="572"/>
                    <a:pt x="107" y="575"/>
                  </a:cubicBezTo>
                  <a:lnTo>
                    <a:pt x="111" y="579"/>
                  </a:lnTo>
                  <a:lnTo>
                    <a:pt x="120" y="588"/>
                  </a:lnTo>
                  <a:lnTo>
                    <a:pt x="149" y="611"/>
                  </a:lnTo>
                  <a:lnTo>
                    <a:pt x="178" y="635"/>
                  </a:lnTo>
                  <a:lnTo>
                    <a:pt x="186" y="642"/>
                  </a:lnTo>
                  <a:lnTo>
                    <a:pt x="190" y="645"/>
                  </a:lnTo>
                  <a:lnTo>
                    <a:pt x="185" y="643"/>
                  </a:lnTo>
                  <a:lnTo>
                    <a:pt x="189" y="643"/>
                  </a:lnTo>
                  <a:lnTo>
                    <a:pt x="198" y="643"/>
                  </a:lnTo>
                  <a:lnTo>
                    <a:pt x="227" y="643"/>
                  </a:lnTo>
                  <a:lnTo>
                    <a:pt x="256" y="643"/>
                  </a:lnTo>
                  <a:lnTo>
                    <a:pt x="265" y="643"/>
                  </a:lnTo>
                  <a:lnTo>
                    <a:pt x="269" y="643"/>
                  </a:lnTo>
                  <a:cubicBezTo>
                    <a:pt x="273" y="643"/>
                    <a:pt x="277" y="646"/>
                    <a:pt x="277" y="650"/>
                  </a:cubicBezTo>
                  <a:lnTo>
                    <a:pt x="279" y="661"/>
                  </a:lnTo>
                  <a:lnTo>
                    <a:pt x="285" y="690"/>
                  </a:lnTo>
                  <a:lnTo>
                    <a:pt x="293" y="730"/>
                  </a:lnTo>
                  <a:lnTo>
                    <a:pt x="302" y="777"/>
                  </a:lnTo>
                  <a:lnTo>
                    <a:pt x="311" y="823"/>
                  </a:lnTo>
                  <a:lnTo>
                    <a:pt x="320" y="863"/>
                  </a:lnTo>
                  <a:lnTo>
                    <a:pt x="327" y="892"/>
                  </a:lnTo>
                  <a:lnTo>
                    <a:pt x="330" y="902"/>
                  </a:lnTo>
                  <a:lnTo>
                    <a:pt x="327" y="898"/>
                  </a:lnTo>
                  <a:lnTo>
                    <a:pt x="332" y="902"/>
                  </a:lnTo>
                  <a:lnTo>
                    <a:pt x="347" y="914"/>
                  </a:lnTo>
                  <a:lnTo>
                    <a:pt x="367" y="930"/>
                  </a:lnTo>
                  <a:lnTo>
                    <a:pt x="392" y="948"/>
                  </a:lnTo>
                  <a:lnTo>
                    <a:pt x="417" y="967"/>
                  </a:lnTo>
                  <a:lnTo>
                    <a:pt x="439" y="982"/>
                  </a:lnTo>
                  <a:lnTo>
                    <a:pt x="454" y="992"/>
                  </a:lnTo>
                  <a:lnTo>
                    <a:pt x="459" y="994"/>
                  </a:lnTo>
                  <a:cubicBezTo>
                    <a:pt x="463" y="996"/>
                    <a:pt x="464" y="1001"/>
                    <a:pt x="463" y="1004"/>
                  </a:cubicBezTo>
                  <a:lnTo>
                    <a:pt x="461" y="1009"/>
                  </a:lnTo>
                  <a:cubicBezTo>
                    <a:pt x="461" y="1010"/>
                    <a:pt x="461" y="1010"/>
                    <a:pt x="460" y="1011"/>
                  </a:cubicBezTo>
                  <a:lnTo>
                    <a:pt x="454" y="1021"/>
                  </a:lnTo>
                  <a:lnTo>
                    <a:pt x="436" y="1048"/>
                  </a:lnTo>
                  <a:lnTo>
                    <a:pt x="419" y="1074"/>
                  </a:lnTo>
                  <a:lnTo>
                    <a:pt x="414" y="1082"/>
                  </a:lnTo>
                  <a:lnTo>
                    <a:pt x="415" y="1081"/>
                  </a:lnTo>
                  <a:lnTo>
                    <a:pt x="414" y="1084"/>
                  </a:lnTo>
                  <a:lnTo>
                    <a:pt x="413" y="1088"/>
                  </a:lnTo>
                  <a:lnTo>
                    <a:pt x="413" y="1086"/>
                  </a:lnTo>
                  <a:lnTo>
                    <a:pt x="414" y="1099"/>
                  </a:lnTo>
                  <a:lnTo>
                    <a:pt x="417" y="1137"/>
                  </a:lnTo>
                  <a:lnTo>
                    <a:pt x="421" y="1176"/>
                  </a:lnTo>
                  <a:lnTo>
                    <a:pt x="422" y="1188"/>
                  </a:lnTo>
                  <a:lnTo>
                    <a:pt x="423" y="1192"/>
                  </a:lnTo>
                  <a:lnTo>
                    <a:pt x="415" y="1185"/>
                  </a:lnTo>
                  <a:lnTo>
                    <a:pt x="418" y="1185"/>
                  </a:lnTo>
                  <a:lnTo>
                    <a:pt x="428" y="1184"/>
                  </a:lnTo>
                  <a:lnTo>
                    <a:pt x="455" y="1181"/>
                  </a:lnTo>
                  <a:lnTo>
                    <a:pt x="483" y="1177"/>
                  </a:lnTo>
                  <a:lnTo>
                    <a:pt x="493" y="1175"/>
                  </a:lnTo>
                  <a:lnTo>
                    <a:pt x="491" y="1175"/>
                  </a:lnTo>
                  <a:lnTo>
                    <a:pt x="496" y="1173"/>
                  </a:lnTo>
                  <a:lnTo>
                    <a:pt x="491" y="1180"/>
                  </a:lnTo>
                  <a:lnTo>
                    <a:pt x="491" y="1176"/>
                  </a:lnTo>
                  <a:lnTo>
                    <a:pt x="494" y="1160"/>
                  </a:lnTo>
                  <a:lnTo>
                    <a:pt x="499" y="1139"/>
                  </a:lnTo>
                  <a:lnTo>
                    <a:pt x="504" y="1115"/>
                  </a:lnTo>
                  <a:lnTo>
                    <a:pt x="510" y="1090"/>
                  </a:lnTo>
                  <a:lnTo>
                    <a:pt x="515" y="1068"/>
                  </a:lnTo>
                  <a:lnTo>
                    <a:pt x="520" y="1052"/>
                  </a:lnTo>
                  <a:cubicBezTo>
                    <a:pt x="520" y="1052"/>
                    <a:pt x="520" y="1051"/>
                    <a:pt x="520" y="1051"/>
                  </a:cubicBezTo>
                  <a:lnTo>
                    <a:pt x="523" y="1045"/>
                  </a:lnTo>
                  <a:cubicBezTo>
                    <a:pt x="524" y="1043"/>
                    <a:pt x="527" y="1041"/>
                    <a:pt x="529" y="1041"/>
                  </a:cubicBezTo>
                  <a:cubicBezTo>
                    <a:pt x="532" y="1040"/>
                    <a:pt x="534" y="1041"/>
                    <a:pt x="536" y="1043"/>
                  </a:cubicBezTo>
                  <a:lnTo>
                    <a:pt x="538" y="1045"/>
                  </a:lnTo>
                  <a:lnTo>
                    <a:pt x="545" y="1052"/>
                  </a:lnTo>
                  <a:lnTo>
                    <a:pt x="569" y="1070"/>
                  </a:lnTo>
                  <a:lnTo>
                    <a:pt x="594" y="1089"/>
                  </a:lnTo>
                  <a:lnTo>
                    <a:pt x="603" y="1096"/>
                  </a:lnTo>
                  <a:lnTo>
                    <a:pt x="606" y="1098"/>
                  </a:lnTo>
                  <a:lnTo>
                    <a:pt x="597" y="1098"/>
                  </a:lnTo>
                  <a:lnTo>
                    <a:pt x="601" y="1095"/>
                  </a:lnTo>
                  <a:lnTo>
                    <a:pt x="610" y="1088"/>
                  </a:lnTo>
                  <a:lnTo>
                    <a:pt x="639" y="1066"/>
                  </a:lnTo>
                  <a:lnTo>
                    <a:pt x="667" y="1043"/>
                  </a:lnTo>
                  <a:lnTo>
                    <a:pt x="677" y="1036"/>
                  </a:lnTo>
                  <a:lnTo>
                    <a:pt x="681" y="1033"/>
                  </a:lnTo>
                  <a:cubicBezTo>
                    <a:pt x="682" y="1032"/>
                    <a:pt x="685" y="1031"/>
                    <a:pt x="687" y="1032"/>
                  </a:cubicBezTo>
                  <a:cubicBezTo>
                    <a:pt x="689" y="1032"/>
                    <a:pt x="691" y="1033"/>
                    <a:pt x="692" y="1035"/>
                  </a:cubicBezTo>
                  <a:lnTo>
                    <a:pt x="694" y="1038"/>
                  </a:lnTo>
                  <a:lnTo>
                    <a:pt x="700" y="1044"/>
                  </a:lnTo>
                  <a:lnTo>
                    <a:pt x="719" y="1067"/>
                  </a:lnTo>
                  <a:lnTo>
                    <a:pt x="737" y="1089"/>
                  </a:lnTo>
                  <a:lnTo>
                    <a:pt x="743" y="1096"/>
                  </a:lnTo>
                  <a:lnTo>
                    <a:pt x="745" y="1100"/>
                  </a:lnTo>
                  <a:cubicBezTo>
                    <a:pt x="746" y="1102"/>
                    <a:pt x="747" y="1105"/>
                    <a:pt x="746" y="1107"/>
                  </a:cubicBezTo>
                  <a:lnTo>
                    <a:pt x="744" y="1113"/>
                  </a:lnTo>
                  <a:lnTo>
                    <a:pt x="740" y="1128"/>
                  </a:lnTo>
                  <a:lnTo>
                    <a:pt x="735" y="1149"/>
                  </a:lnTo>
                  <a:lnTo>
                    <a:pt x="728" y="1175"/>
                  </a:lnTo>
                  <a:lnTo>
                    <a:pt x="721" y="1199"/>
                  </a:lnTo>
                  <a:lnTo>
                    <a:pt x="716" y="1219"/>
                  </a:lnTo>
                  <a:lnTo>
                    <a:pt x="712" y="1234"/>
                  </a:lnTo>
                  <a:lnTo>
                    <a:pt x="710" y="1239"/>
                  </a:lnTo>
                  <a:lnTo>
                    <a:pt x="701" y="1229"/>
                  </a:lnTo>
                  <a:lnTo>
                    <a:pt x="707" y="1228"/>
                  </a:lnTo>
                  <a:lnTo>
                    <a:pt x="720" y="1224"/>
                  </a:lnTo>
                  <a:lnTo>
                    <a:pt x="741" y="1217"/>
                  </a:lnTo>
                  <a:lnTo>
                    <a:pt x="765" y="1209"/>
                  </a:lnTo>
                  <a:lnTo>
                    <a:pt x="788" y="1201"/>
                  </a:lnTo>
                  <a:lnTo>
                    <a:pt x="809" y="1193"/>
                  </a:lnTo>
                  <a:lnTo>
                    <a:pt x="823" y="1188"/>
                  </a:lnTo>
                  <a:lnTo>
                    <a:pt x="829" y="1186"/>
                  </a:lnTo>
                  <a:lnTo>
                    <a:pt x="827" y="1187"/>
                  </a:lnTo>
                  <a:lnTo>
                    <a:pt x="830" y="1185"/>
                  </a:lnTo>
                  <a:lnTo>
                    <a:pt x="837" y="1178"/>
                  </a:lnTo>
                  <a:lnTo>
                    <a:pt x="863" y="1159"/>
                  </a:lnTo>
                  <a:lnTo>
                    <a:pt x="886" y="1140"/>
                  </a:lnTo>
                  <a:lnTo>
                    <a:pt x="894" y="1133"/>
                  </a:lnTo>
                  <a:lnTo>
                    <a:pt x="898" y="1131"/>
                  </a:lnTo>
                  <a:lnTo>
                    <a:pt x="895" y="1136"/>
                  </a:lnTo>
                  <a:lnTo>
                    <a:pt x="896" y="1129"/>
                  </a:lnTo>
                  <a:lnTo>
                    <a:pt x="896" y="1111"/>
                  </a:lnTo>
                  <a:lnTo>
                    <a:pt x="898" y="1085"/>
                  </a:lnTo>
                  <a:lnTo>
                    <a:pt x="901" y="1055"/>
                  </a:lnTo>
                  <a:lnTo>
                    <a:pt x="903" y="1025"/>
                  </a:lnTo>
                  <a:lnTo>
                    <a:pt x="905" y="999"/>
                  </a:lnTo>
                  <a:lnTo>
                    <a:pt x="906" y="980"/>
                  </a:lnTo>
                  <a:lnTo>
                    <a:pt x="908" y="972"/>
                  </a:lnTo>
                  <a:lnTo>
                    <a:pt x="911" y="980"/>
                  </a:lnTo>
                  <a:lnTo>
                    <a:pt x="908" y="978"/>
                  </a:lnTo>
                  <a:lnTo>
                    <a:pt x="901" y="974"/>
                  </a:lnTo>
                  <a:lnTo>
                    <a:pt x="879" y="963"/>
                  </a:lnTo>
                  <a:lnTo>
                    <a:pt x="856" y="949"/>
                  </a:lnTo>
                  <a:lnTo>
                    <a:pt x="848" y="945"/>
                  </a:lnTo>
                  <a:lnTo>
                    <a:pt x="845" y="943"/>
                  </a:lnTo>
                  <a:lnTo>
                    <a:pt x="856" y="941"/>
                  </a:lnTo>
                  <a:lnTo>
                    <a:pt x="851" y="948"/>
                  </a:lnTo>
                  <a:lnTo>
                    <a:pt x="841" y="962"/>
                  </a:lnTo>
                  <a:lnTo>
                    <a:pt x="830" y="976"/>
                  </a:lnTo>
                  <a:lnTo>
                    <a:pt x="825" y="983"/>
                  </a:lnTo>
                  <a:cubicBezTo>
                    <a:pt x="823" y="986"/>
                    <a:pt x="819" y="987"/>
                    <a:pt x="815" y="986"/>
                  </a:cubicBezTo>
                  <a:lnTo>
                    <a:pt x="810" y="984"/>
                  </a:lnTo>
                  <a:lnTo>
                    <a:pt x="799" y="980"/>
                  </a:lnTo>
                  <a:lnTo>
                    <a:pt x="765" y="965"/>
                  </a:lnTo>
                  <a:lnTo>
                    <a:pt x="750" y="956"/>
                  </a:lnTo>
                  <a:cubicBezTo>
                    <a:pt x="750" y="956"/>
                    <a:pt x="749" y="955"/>
                    <a:pt x="748" y="954"/>
                  </a:cubicBezTo>
                  <a:lnTo>
                    <a:pt x="741" y="945"/>
                  </a:lnTo>
                  <a:cubicBezTo>
                    <a:pt x="740" y="943"/>
                    <a:pt x="739" y="941"/>
                    <a:pt x="740" y="938"/>
                  </a:cubicBezTo>
                  <a:lnTo>
                    <a:pt x="742" y="931"/>
                  </a:lnTo>
                  <a:cubicBezTo>
                    <a:pt x="742" y="929"/>
                    <a:pt x="744" y="927"/>
                    <a:pt x="747" y="926"/>
                  </a:cubicBezTo>
                  <a:lnTo>
                    <a:pt x="763" y="920"/>
                  </a:lnTo>
                  <a:lnTo>
                    <a:pt x="781" y="916"/>
                  </a:lnTo>
                  <a:cubicBezTo>
                    <a:pt x="781" y="916"/>
                    <a:pt x="782" y="915"/>
                    <a:pt x="782" y="915"/>
                  </a:cubicBezTo>
                  <a:lnTo>
                    <a:pt x="786" y="915"/>
                  </a:lnTo>
                  <a:cubicBezTo>
                    <a:pt x="790" y="915"/>
                    <a:pt x="793" y="918"/>
                    <a:pt x="794" y="922"/>
                  </a:cubicBezTo>
                  <a:cubicBezTo>
                    <a:pt x="795" y="925"/>
                    <a:pt x="793" y="929"/>
                    <a:pt x="790" y="931"/>
                  </a:cubicBezTo>
                  <a:lnTo>
                    <a:pt x="784" y="934"/>
                  </a:lnTo>
                  <a:cubicBezTo>
                    <a:pt x="784" y="934"/>
                    <a:pt x="783" y="934"/>
                    <a:pt x="783" y="934"/>
                  </a:cubicBezTo>
                  <a:lnTo>
                    <a:pt x="770" y="938"/>
                  </a:lnTo>
                  <a:lnTo>
                    <a:pt x="733" y="948"/>
                  </a:lnTo>
                  <a:lnTo>
                    <a:pt x="716" y="952"/>
                  </a:lnTo>
                  <a:cubicBezTo>
                    <a:pt x="716" y="952"/>
                    <a:pt x="716" y="952"/>
                    <a:pt x="715" y="952"/>
                  </a:cubicBezTo>
                  <a:lnTo>
                    <a:pt x="703" y="953"/>
                  </a:lnTo>
                  <a:cubicBezTo>
                    <a:pt x="700" y="954"/>
                    <a:pt x="697" y="952"/>
                    <a:pt x="696" y="950"/>
                  </a:cubicBezTo>
                  <a:lnTo>
                    <a:pt x="693" y="945"/>
                  </a:lnTo>
                  <a:cubicBezTo>
                    <a:pt x="692" y="943"/>
                    <a:pt x="691" y="942"/>
                    <a:pt x="691" y="940"/>
                  </a:cubicBezTo>
                  <a:lnTo>
                    <a:pt x="692" y="924"/>
                  </a:lnTo>
                  <a:cubicBezTo>
                    <a:pt x="693" y="924"/>
                    <a:pt x="693" y="923"/>
                    <a:pt x="693" y="923"/>
                  </a:cubicBezTo>
                  <a:lnTo>
                    <a:pt x="699" y="898"/>
                  </a:lnTo>
                  <a:lnTo>
                    <a:pt x="707" y="869"/>
                  </a:lnTo>
                  <a:lnTo>
                    <a:pt x="715" y="841"/>
                  </a:lnTo>
                  <a:lnTo>
                    <a:pt x="723" y="815"/>
                  </a:lnTo>
                  <a:lnTo>
                    <a:pt x="729" y="796"/>
                  </a:lnTo>
                  <a:lnTo>
                    <a:pt x="731" y="789"/>
                  </a:lnTo>
                  <a:cubicBezTo>
                    <a:pt x="732" y="785"/>
                    <a:pt x="734" y="783"/>
                    <a:pt x="738" y="782"/>
                  </a:cubicBezTo>
                  <a:lnTo>
                    <a:pt x="748" y="781"/>
                  </a:lnTo>
                  <a:lnTo>
                    <a:pt x="746" y="782"/>
                  </a:lnTo>
                  <a:lnTo>
                    <a:pt x="767" y="776"/>
                  </a:lnTo>
                  <a:lnTo>
                    <a:pt x="788" y="769"/>
                  </a:lnTo>
                  <a:lnTo>
                    <a:pt x="797" y="765"/>
                  </a:lnTo>
                  <a:lnTo>
                    <a:pt x="793" y="774"/>
                  </a:lnTo>
                  <a:lnTo>
                    <a:pt x="791" y="765"/>
                  </a:lnTo>
                  <a:lnTo>
                    <a:pt x="788" y="740"/>
                  </a:lnTo>
                  <a:lnTo>
                    <a:pt x="782" y="707"/>
                  </a:lnTo>
                  <a:lnTo>
                    <a:pt x="776" y="668"/>
                  </a:lnTo>
                  <a:lnTo>
                    <a:pt x="769" y="629"/>
                  </a:lnTo>
                  <a:lnTo>
                    <a:pt x="763" y="595"/>
                  </a:lnTo>
                  <a:lnTo>
                    <a:pt x="760" y="569"/>
                  </a:lnTo>
                  <a:lnTo>
                    <a:pt x="758" y="559"/>
                  </a:lnTo>
                  <a:cubicBezTo>
                    <a:pt x="757" y="556"/>
                    <a:pt x="758" y="554"/>
                    <a:pt x="760" y="552"/>
                  </a:cubicBezTo>
                  <a:lnTo>
                    <a:pt x="762" y="550"/>
                  </a:lnTo>
                  <a:lnTo>
                    <a:pt x="760" y="552"/>
                  </a:lnTo>
                  <a:lnTo>
                    <a:pt x="764" y="543"/>
                  </a:lnTo>
                  <a:lnTo>
                    <a:pt x="781" y="511"/>
                  </a:lnTo>
                  <a:lnTo>
                    <a:pt x="804" y="466"/>
                  </a:lnTo>
                  <a:lnTo>
                    <a:pt x="831" y="413"/>
                  </a:lnTo>
                  <a:lnTo>
                    <a:pt x="858" y="360"/>
                  </a:lnTo>
                  <a:lnTo>
                    <a:pt x="881" y="313"/>
                  </a:lnTo>
                  <a:lnTo>
                    <a:pt x="898" y="280"/>
                  </a:lnTo>
                  <a:lnTo>
                    <a:pt x="902" y="271"/>
                  </a:lnTo>
                  <a:cubicBezTo>
                    <a:pt x="902" y="271"/>
                    <a:pt x="903" y="270"/>
                    <a:pt x="903" y="270"/>
                  </a:cubicBezTo>
                  <a:lnTo>
                    <a:pt x="905" y="267"/>
                  </a:lnTo>
                  <a:lnTo>
                    <a:pt x="908" y="279"/>
                  </a:lnTo>
                  <a:lnTo>
                    <a:pt x="898" y="274"/>
                  </a:lnTo>
                  <a:lnTo>
                    <a:pt x="877" y="263"/>
                  </a:lnTo>
                  <a:lnTo>
                    <a:pt x="855" y="250"/>
                  </a:lnTo>
                  <a:lnTo>
                    <a:pt x="846" y="246"/>
                  </a:lnTo>
                  <a:cubicBezTo>
                    <a:pt x="845" y="245"/>
                    <a:pt x="843" y="244"/>
                    <a:pt x="843" y="243"/>
                  </a:cubicBezTo>
                  <a:lnTo>
                    <a:pt x="696" y="13"/>
                  </a:lnTo>
                  <a:close/>
                  <a:moveTo>
                    <a:pt x="856" y="234"/>
                  </a:moveTo>
                  <a:lnTo>
                    <a:pt x="853" y="231"/>
                  </a:lnTo>
                  <a:lnTo>
                    <a:pt x="863" y="237"/>
                  </a:lnTo>
                  <a:lnTo>
                    <a:pt x="884" y="248"/>
                  </a:lnTo>
                  <a:lnTo>
                    <a:pt x="905" y="259"/>
                  </a:lnTo>
                  <a:lnTo>
                    <a:pt x="915" y="264"/>
                  </a:lnTo>
                  <a:cubicBezTo>
                    <a:pt x="917" y="265"/>
                    <a:pt x="919" y="267"/>
                    <a:pt x="919" y="269"/>
                  </a:cubicBezTo>
                  <a:cubicBezTo>
                    <a:pt x="920" y="272"/>
                    <a:pt x="919" y="274"/>
                    <a:pt x="918" y="276"/>
                  </a:cubicBezTo>
                  <a:lnTo>
                    <a:pt x="916" y="279"/>
                  </a:lnTo>
                  <a:lnTo>
                    <a:pt x="917" y="278"/>
                  </a:lnTo>
                  <a:lnTo>
                    <a:pt x="913" y="287"/>
                  </a:lnTo>
                  <a:lnTo>
                    <a:pt x="896" y="320"/>
                  </a:lnTo>
                  <a:lnTo>
                    <a:pt x="873" y="367"/>
                  </a:lnTo>
                  <a:lnTo>
                    <a:pt x="846" y="420"/>
                  </a:lnTo>
                  <a:lnTo>
                    <a:pt x="819" y="473"/>
                  </a:lnTo>
                  <a:lnTo>
                    <a:pt x="796" y="518"/>
                  </a:lnTo>
                  <a:lnTo>
                    <a:pt x="779" y="550"/>
                  </a:lnTo>
                  <a:lnTo>
                    <a:pt x="775" y="559"/>
                  </a:lnTo>
                  <a:cubicBezTo>
                    <a:pt x="774" y="560"/>
                    <a:pt x="774" y="560"/>
                    <a:pt x="773" y="561"/>
                  </a:cubicBezTo>
                  <a:lnTo>
                    <a:pt x="771" y="563"/>
                  </a:lnTo>
                  <a:lnTo>
                    <a:pt x="773" y="556"/>
                  </a:lnTo>
                  <a:lnTo>
                    <a:pt x="775" y="568"/>
                  </a:lnTo>
                  <a:lnTo>
                    <a:pt x="778" y="592"/>
                  </a:lnTo>
                  <a:lnTo>
                    <a:pt x="784" y="626"/>
                  </a:lnTo>
                  <a:lnTo>
                    <a:pt x="791" y="665"/>
                  </a:lnTo>
                  <a:lnTo>
                    <a:pt x="797" y="704"/>
                  </a:lnTo>
                  <a:lnTo>
                    <a:pt x="803" y="738"/>
                  </a:lnTo>
                  <a:lnTo>
                    <a:pt x="806" y="762"/>
                  </a:lnTo>
                  <a:lnTo>
                    <a:pt x="808" y="771"/>
                  </a:lnTo>
                  <a:cubicBezTo>
                    <a:pt x="809" y="775"/>
                    <a:pt x="807" y="778"/>
                    <a:pt x="803" y="780"/>
                  </a:cubicBezTo>
                  <a:lnTo>
                    <a:pt x="793" y="784"/>
                  </a:lnTo>
                  <a:lnTo>
                    <a:pt x="772" y="791"/>
                  </a:lnTo>
                  <a:lnTo>
                    <a:pt x="751" y="797"/>
                  </a:lnTo>
                  <a:cubicBezTo>
                    <a:pt x="750" y="797"/>
                    <a:pt x="750" y="797"/>
                    <a:pt x="749" y="797"/>
                  </a:cubicBezTo>
                  <a:lnTo>
                    <a:pt x="739" y="798"/>
                  </a:lnTo>
                  <a:lnTo>
                    <a:pt x="746" y="792"/>
                  </a:lnTo>
                  <a:lnTo>
                    <a:pt x="744" y="801"/>
                  </a:lnTo>
                  <a:lnTo>
                    <a:pt x="738" y="820"/>
                  </a:lnTo>
                  <a:lnTo>
                    <a:pt x="730" y="846"/>
                  </a:lnTo>
                  <a:lnTo>
                    <a:pt x="722" y="874"/>
                  </a:lnTo>
                  <a:lnTo>
                    <a:pt x="714" y="901"/>
                  </a:lnTo>
                  <a:lnTo>
                    <a:pt x="708" y="926"/>
                  </a:lnTo>
                  <a:lnTo>
                    <a:pt x="708" y="925"/>
                  </a:lnTo>
                  <a:lnTo>
                    <a:pt x="707" y="941"/>
                  </a:lnTo>
                  <a:lnTo>
                    <a:pt x="706" y="936"/>
                  </a:lnTo>
                  <a:lnTo>
                    <a:pt x="709" y="941"/>
                  </a:lnTo>
                  <a:lnTo>
                    <a:pt x="702" y="937"/>
                  </a:lnTo>
                  <a:lnTo>
                    <a:pt x="714" y="936"/>
                  </a:lnTo>
                  <a:lnTo>
                    <a:pt x="713" y="937"/>
                  </a:lnTo>
                  <a:lnTo>
                    <a:pt x="728" y="933"/>
                  </a:lnTo>
                  <a:lnTo>
                    <a:pt x="765" y="923"/>
                  </a:lnTo>
                  <a:lnTo>
                    <a:pt x="778" y="919"/>
                  </a:lnTo>
                  <a:lnTo>
                    <a:pt x="777" y="919"/>
                  </a:lnTo>
                  <a:lnTo>
                    <a:pt x="783" y="916"/>
                  </a:lnTo>
                  <a:lnTo>
                    <a:pt x="786" y="931"/>
                  </a:lnTo>
                  <a:lnTo>
                    <a:pt x="782" y="931"/>
                  </a:lnTo>
                  <a:lnTo>
                    <a:pt x="784" y="931"/>
                  </a:lnTo>
                  <a:lnTo>
                    <a:pt x="768" y="935"/>
                  </a:lnTo>
                  <a:lnTo>
                    <a:pt x="752" y="941"/>
                  </a:lnTo>
                  <a:lnTo>
                    <a:pt x="757" y="936"/>
                  </a:lnTo>
                  <a:lnTo>
                    <a:pt x="755" y="943"/>
                  </a:lnTo>
                  <a:lnTo>
                    <a:pt x="754" y="936"/>
                  </a:lnTo>
                  <a:lnTo>
                    <a:pt x="761" y="945"/>
                  </a:lnTo>
                  <a:lnTo>
                    <a:pt x="758" y="943"/>
                  </a:lnTo>
                  <a:lnTo>
                    <a:pt x="772" y="950"/>
                  </a:lnTo>
                  <a:lnTo>
                    <a:pt x="804" y="965"/>
                  </a:lnTo>
                  <a:lnTo>
                    <a:pt x="816" y="969"/>
                  </a:lnTo>
                  <a:lnTo>
                    <a:pt x="821" y="971"/>
                  </a:lnTo>
                  <a:lnTo>
                    <a:pt x="812" y="974"/>
                  </a:lnTo>
                  <a:lnTo>
                    <a:pt x="817" y="967"/>
                  </a:lnTo>
                  <a:lnTo>
                    <a:pt x="828" y="953"/>
                  </a:lnTo>
                  <a:lnTo>
                    <a:pt x="838" y="939"/>
                  </a:lnTo>
                  <a:lnTo>
                    <a:pt x="843" y="932"/>
                  </a:lnTo>
                  <a:cubicBezTo>
                    <a:pt x="845" y="928"/>
                    <a:pt x="850" y="927"/>
                    <a:pt x="854" y="930"/>
                  </a:cubicBezTo>
                  <a:lnTo>
                    <a:pt x="856" y="932"/>
                  </a:lnTo>
                  <a:lnTo>
                    <a:pt x="863" y="935"/>
                  </a:lnTo>
                  <a:lnTo>
                    <a:pt x="886" y="948"/>
                  </a:lnTo>
                  <a:lnTo>
                    <a:pt x="909" y="961"/>
                  </a:lnTo>
                  <a:lnTo>
                    <a:pt x="917" y="965"/>
                  </a:lnTo>
                  <a:lnTo>
                    <a:pt x="920" y="967"/>
                  </a:lnTo>
                  <a:cubicBezTo>
                    <a:pt x="922" y="969"/>
                    <a:pt x="924" y="972"/>
                    <a:pt x="923" y="975"/>
                  </a:cubicBezTo>
                  <a:lnTo>
                    <a:pt x="922" y="981"/>
                  </a:lnTo>
                  <a:lnTo>
                    <a:pt x="921" y="1000"/>
                  </a:lnTo>
                  <a:lnTo>
                    <a:pt x="919" y="1026"/>
                  </a:lnTo>
                  <a:lnTo>
                    <a:pt x="917" y="1056"/>
                  </a:lnTo>
                  <a:lnTo>
                    <a:pt x="914" y="1086"/>
                  </a:lnTo>
                  <a:lnTo>
                    <a:pt x="912" y="1112"/>
                  </a:lnTo>
                  <a:lnTo>
                    <a:pt x="911" y="1132"/>
                  </a:lnTo>
                  <a:lnTo>
                    <a:pt x="910" y="1139"/>
                  </a:lnTo>
                  <a:cubicBezTo>
                    <a:pt x="910" y="1141"/>
                    <a:pt x="909" y="1143"/>
                    <a:pt x="907" y="1144"/>
                  </a:cubicBezTo>
                  <a:lnTo>
                    <a:pt x="905" y="1145"/>
                  </a:lnTo>
                  <a:lnTo>
                    <a:pt x="896" y="1153"/>
                  </a:lnTo>
                  <a:lnTo>
                    <a:pt x="872" y="1172"/>
                  </a:lnTo>
                  <a:lnTo>
                    <a:pt x="848" y="1190"/>
                  </a:lnTo>
                  <a:lnTo>
                    <a:pt x="839" y="1198"/>
                  </a:lnTo>
                  <a:lnTo>
                    <a:pt x="836" y="1200"/>
                  </a:lnTo>
                  <a:cubicBezTo>
                    <a:pt x="835" y="1201"/>
                    <a:pt x="835" y="1201"/>
                    <a:pt x="834" y="1201"/>
                  </a:cubicBezTo>
                  <a:lnTo>
                    <a:pt x="828" y="1203"/>
                  </a:lnTo>
                  <a:lnTo>
                    <a:pt x="814" y="1208"/>
                  </a:lnTo>
                  <a:lnTo>
                    <a:pt x="793" y="1216"/>
                  </a:lnTo>
                  <a:lnTo>
                    <a:pt x="770" y="1224"/>
                  </a:lnTo>
                  <a:lnTo>
                    <a:pt x="746" y="1232"/>
                  </a:lnTo>
                  <a:lnTo>
                    <a:pt x="725" y="1239"/>
                  </a:lnTo>
                  <a:lnTo>
                    <a:pt x="710" y="1243"/>
                  </a:lnTo>
                  <a:lnTo>
                    <a:pt x="704" y="1244"/>
                  </a:lnTo>
                  <a:cubicBezTo>
                    <a:pt x="701" y="1245"/>
                    <a:pt x="698" y="1244"/>
                    <a:pt x="696" y="1241"/>
                  </a:cubicBezTo>
                  <a:cubicBezTo>
                    <a:pt x="694" y="1239"/>
                    <a:pt x="694" y="1236"/>
                    <a:pt x="695" y="1233"/>
                  </a:cubicBezTo>
                  <a:lnTo>
                    <a:pt x="697" y="1229"/>
                  </a:lnTo>
                  <a:lnTo>
                    <a:pt x="701" y="1216"/>
                  </a:lnTo>
                  <a:lnTo>
                    <a:pt x="706" y="1194"/>
                  </a:lnTo>
                  <a:lnTo>
                    <a:pt x="713" y="1170"/>
                  </a:lnTo>
                  <a:lnTo>
                    <a:pt x="720" y="1146"/>
                  </a:lnTo>
                  <a:lnTo>
                    <a:pt x="725" y="1123"/>
                  </a:lnTo>
                  <a:lnTo>
                    <a:pt x="729" y="1108"/>
                  </a:lnTo>
                  <a:lnTo>
                    <a:pt x="731" y="1102"/>
                  </a:lnTo>
                  <a:lnTo>
                    <a:pt x="732" y="1109"/>
                  </a:lnTo>
                  <a:lnTo>
                    <a:pt x="730" y="1107"/>
                  </a:lnTo>
                  <a:lnTo>
                    <a:pt x="724" y="1100"/>
                  </a:lnTo>
                  <a:lnTo>
                    <a:pt x="706" y="1078"/>
                  </a:lnTo>
                  <a:lnTo>
                    <a:pt x="687" y="1055"/>
                  </a:lnTo>
                  <a:lnTo>
                    <a:pt x="681" y="1047"/>
                  </a:lnTo>
                  <a:lnTo>
                    <a:pt x="679" y="1044"/>
                  </a:lnTo>
                  <a:lnTo>
                    <a:pt x="690" y="1046"/>
                  </a:lnTo>
                  <a:lnTo>
                    <a:pt x="686" y="1049"/>
                  </a:lnTo>
                  <a:lnTo>
                    <a:pt x="677" y="1056"/>
                  </a:lnTo>
                  <a:lnTo>
                    <a:pt x="648" y="1079"/>
                  </a:lnTo>
                  <a:lnTo>
                    <a:pt x="619" y="1101"/>
                  </a:lnTo>
                  <a:lnTo>
                    <a:pt x="610" y="1108"/>
                  </a:lnTo>
                  <a:lnTo>
                    <a:pt x="606" y="1111"/>
                  </a:lnTo>
                  <a:cubicBezTo>
                    <a:pt x="604" y="1113"/>
                    <a:pt x="600" y="1113"/>
                    <a:pt x="597" y="1111"/>
                  </a:cubicBezTo>
                  <a:lnTo>
                    <a:pt x="594" y="1109"/>
                  </a:lnTo>
                  <a:lnTo>
                    <a:pt x="585" y="1102"/>
                  </a:lnTo>
                  <a:lnTo>
                    <a:pt x="560" y="1083"/>
                  </a:lnTo>
                  <a:lnTo>
                    <a:pt x="534" y="1063"/>
                  </a:lnTo>
                  <a:lnTo>
                    <a:pt x="527" y="1056"/>
                  </a:lnTo>
                  <a:lnTo>
                    <a:pt x="525" y="1054"/>
                  </a:lnTo>
                  <a:lnTo>
                    <a:pt x="538" y="1052"/>
                  </a:lnTo>
                  <a:lnTo>
                    <a:pt x="535" y="1058"/>
                  </a:lnTo>
                  <a:lnTo>
                    <a:pt x="535" y="1057"/>
                  </a:lnTo>
                  <a:lnTo>
                    <a:pt x="530" y="1071"/>
                  </a:lnTo>
                  <a:lnTo>
                    <a:pt x="525" y="1093"/>
                  </a:lnTo>
                  <a:lnTo>
                    <a:pt x="519" y="1118"/>
                  </a:lnTo>
                  <a:lnTo>
                    <a:pt x="514" y="1142"/>
                  </a:lnTo>
                  <a:lnTo>
                    <a:pt x="509" y="1163"/>
                  </a:lnTo>
                  <a:lnTo>
                    <a:pt x="507" y="1176"/>
                  </a:lnTo>
                  <a:lnTo>
                    <a:pt x="507" y="1180"/>
                  </a:lnTo>
                  <a:cubicBezTo>
                    <a:pt x="507" y="1184"/>
                    <a:pt x="505" y="1187"/>
                    <a:pt x="502" y="1188"/>
                  </a:cubicBezTo>
                  <a:lnTo>
                    <a:pt x="497" y="1190"/>
                  </a:lnTo>
                  <a:cubicBezTo>
                    <a:pt x="497" y="1190"/>
                    <a:pt x="497" y="1190"/>
                    <a:pt x="496" y="1190"/>
                  </a:cubicBezTo>
                  <a:lnTo>
                    <a:pt x="486" y="1192"/>
                  </a:lnTo>
                  <a:lnTo>
                    <a:pt x="458" y="1196"/>
                  </a:lnTo>
                  <a:lnTo>
                    <a:pt x="429" y="1200"/>
                  </a:lnTo>
                  <a:lnTo>
                    <a:pt x="418" y="1201"/>
                  </a:lnTo>
                  <a:lnTo>
                    <a:pt x="415" y="1201"/>
                  </a:lnTo>
                  <a:cubicBezTo>
                    <a:pt x="412" y="1201"/>
                    <a:pt x="408" y="1199"/>
                    <a:pt x="408" y="1195"/>
                  </a:cubicBezTo>
                  <a:lnTo>
                    <a:pt x="406" y="1189"/>
                  </a:lnTo>
                  <a:lnTo>
                    <a:pt x="405" y="1177"/>
                  </a:lnTo>
                  <a:lnTo>
                    <a:pt x="401" y="1138"/>
                  </a:lnTo>
                  <a:lnTo>
                    <a:pt x="398" y="1100"/>
                  </a:lnTo>
                  <a:lnTo>
                    <a:pt x="397" y="1087"/>
                  </a:lnTo>
                  <a:cubicBezTo>
                    <a:pt x="397" y="1086"/>
                    <a:pt x="397" y="1086"/>
                    <a:pt x="398" y="1085"/>
                  </a:cubicBezTo>
                  <a:lnTo>
                    <a:pt x="399" y="1079"/>
                  </a:lnTo>
                  <a:lnTo>
                    <a:pt x="400" y="1076"/>
                  </a:lnTo>
                  <a:cubicBezTo>
                    <a:pt x="400" y="1075"/>
                    <a:pt x="400" y="1075"/>
                    <a:pt x="400" y="1075"/>
                  </a:cubicBezTo>
                  <a:lnTo>
                    <a:pt x="406" y="1065"/>
                  </a:lnTo>
                  <a:lnTo>
                    <a:pt x="423" y="1039"/>
                  </a:lnTo>
                  <a:lnTo>
                    <a:pt x="441" y="1012"/>
                  </a:lnTo>
                  <a:lnTo>
                    <a:pt x="447" y="1002"/>
                  </a:lnTo>
                  <a:lnTo>
                    <a:pt x="446" y="1003"/>
                  </a:lnTo>
                  <a:lnTo>
                    <a:pt x="448" y="998"/>
                  </a:lnTo>
                  <a:lnTo>
                    <a:pt x="452" y="1009"/>
                  </a:lnTo>
                  <a:lnTo>
                    <a:pt x="445" y="1005"/>
                  </a:lnTo>
                  <a:lnTo>
                    <a:pt x="430" y="995"/>
                  </a:lnTo>
                  <a:lnTo>
                    <a:pt x="408" y="980"/>
                  </a:lnTo>
                  <a:lnTo>
                    <a:pt x="383" y="961"/>
                  </a:lnTo>
                  <a:lnTo>
                    <a:pt x="358" y="943"/>
                  </a:lnTo>
                  <a:lnTo>
                    <a:pt x="336" y="927"/>
                  </a:lnTo>
                  <a:lnTo>
                    <a:pt x="322" y="915"/>
                  </a:lnTo>
                  <a:lnTo>
                    <a:pt x="317" y="911"/>
                  </a:lnTo>
                  <a:cubicBezTo>
                    <a:pt x="316" y="910"/>
                    <a:pt x="315" y="908"/>
                    <a:pt x="315" y="907"/>
                  </a:cubicBezTo>
                  <a:lnTo>
                    <a:pt x="312" y="895"/>
                  </a:lnTo>
                  <a:lnTo>
                    <a:pt x="305" y="866"/>
                  </a:lnTo>
                  <a:lnTo>
                    <a:pt x="296" y="826"/>
                  </a:lnTo>
                  <a:lnTo>
                    <a:pt x="287" y="780"/>
                  </a:lnTo>
                  <a:lnTo>
                    <a:pt x="278" y="733"/>
                  </a:lnTo>
                  <a:lnTo>
                    <a:pt x="270" y="693"/>
                  </a:lnTo>
                  <a:lnTo>
                    <a:pt x="264" y="664"/>
                  </a:lnTo>
                  <a:lnTo>
                    <a:pt x="262" y="653"/>
                  </a:lnTo>
                  <a:lnTo>
                    <a:pt x="269" y="659"/>
                  </a:lnTo>
                  <a:lnTo>
                    <a:pt x="265" y="659"/>
                  </a:lnTo>
                  <a:lnTo>
                    <a:pt x="256" y="659"/>
                  </a:lnTo>
                  <a:lnTo>
                    <a:pt x="227" y="659"/>
                  </a:lnTo>
                  <a:lnTo>
                    <a:pt x="198" y="659"/>
                  </a:lnTo>
                  <a:lnTo>
                    <a:pt x="189" y="659"/>
                  </a:lnTo>
                  <a:lnTo>
                    <a:pt x="185" y="659"/>
                  </a:lnTo>
                  <a:cubicBezTo>
                    <a:pt x="184" y="659"/>
                    <a:pt x="182" y="659"/>
                    <a:pt x="181" y="658"/>
                  </a:cubicBezTo>
                  <a:lnTo>
                    <a:pt x="177" y="655"/>
                  </a:lnTo>
                  <a:lnTo>
                    <a:pt x="167" y="648"/>
                  </a:lnTo>
                  <a:lnTo>
                    <a:pt x="138" y="624"/>
                  </a:lnTo>
                  <a:lnTo>
                    <a:pt x="109" y="599"/>
                  </a:lnTo>
                  <a:lnTo>
                    <a:pt x="100" y="590"/>
                  </a:lnTo>
                  <a:lnTo>
                    <a:pt x="96" y="586"/>
                  </a:lnTo>
                  <a:lnTo>
                    <a:pt x="105" y="588"/>
                  </a:lnTo>
                  <a:lnTo>
                    <a:pt x="101" y="590"/>
                  </a:lnTo>
                  <a:cubicBezTo>
                    <a:pt x="100" y="590"/>
                    <a:pt x="99" y="590"/>
                    <a:pt x="98" y="590"/>
                  </a:cubicBezTo>
                  <a:lnTo>
                    <a:pt x="89" y="591"/>
                  </a:lnTo>
                  <a:lnTo>
                    <a:pt x="59" y="592"/>
                  </a:lnTo>
                  <a:lnTo>
                    <a:pt x="29" y="591"/>
                  </a:lnTo>
                  <a:lnTo>
                    <a:pt x="20" y="590"/>
                  </a:lnTo>
                  <a:cubicBezTo>
                    <a:pt x="19" y="590"/>
                    <a:pt x="18" y="590"/>
                    <a:pt x="17" y="590"/>
                  </a:cubicBezTo>
                  <a:lnTo>
                    <a:pt x="13" y="588"/>
                  </a:lnTo>
                  <a:cubicBezTo>
                    <a:pt x="10" y="586"/>
                    <a:pt x="8" y="584"/>
                    <a:pt x="8" y="580"/>
                  </a:cubicBezTo>
                  <a:lnTo>
                    <a:pt x="8" y="577"/>
                  </a:lnTo>
                  <a:lnTo>
                    <a:pt x="10" y="565"/>
                  </a:lnTo>
                  <a:lnTo>
                    <a:pt x="14" y="527"/>
                  </a:lnTo>
                  <a:lnTo>
                    <a:pt x="19" y="489"/>
                  </a:lnTo>
                  <a:lnTo>
                    <a:pt x="21" y="476"/>
                  </a:lnTo>
                  <a:cubicBezTo>
                    <a:pt x="21" y="476"/>
                    <a:pt x="21" y="475"/>
                    <a:pt x="21" y="474"/>
                  </a:cubicBezTo>
                  <a:lnTo>
                    <a:pt x="23" y="469"/>
                  </a:lnTo>
                  <a:lnTo>
                    <a:pt x="25" y="478"/>
                  </a:lnTo>
                  <a:lnTo>
                    <a:pt x="22" y="475"/>
                  </a:lnTo>
                  <a:cubicBezTo>
                    <a:pt x="21" y="474"/>
                    <a:pt x="21" y="474"/>
                    <a:pt x="20" y="473"/>
                  </a:cubicBezTo>
                  <a:lnTo>
                    <a:pt x="17" y="465"/>
                  </a:lnTo>
                  <a:lnTo>
                    <a:pt x="8" y="441"/>
                  </a:lnTo>
                  <a:lnTo>
                    <a:pt x="2" y="417"/>
                  </a:lnTo>
                  <a:cubicBezTo>
                    <a:pt x="2" y="417"/>
                    <a:pt x="2" y="417"/>
                    <a:pt x="1" y="416"/>
                  </a:cubicBezTo>
                  <a:lnTo>
                    <a:pt x="0" y="404"/>
                  </a:lnTo>
                  <a:cubicBezTo>
                    <a:pt x="0" y="402"/>
                    <a:pt x="1" y="400"/>
                    <a:pt x="3" y="398"/>
                  </a:cubicBezTo>
                  <a:cubicBezTo>
                    <a:pt x="4" y="396"/>
                    <a:pt x="6" y="395"/>
                    <a:pt x="8" y="395"/>
                  </a:cubicBezTo>
                  <a:lnTo>
                    <a:pt x="10" y="395"/>
                  </a:lnTo>
                  <a:lnTo>
                    <a:pt x="7" y="396"/>
                  </a:lnTo>
                  <a:lnTo>
                    <a:pt x="14" y="393"/>
                  </a:lnTo>
                  <a:lnTo>
                    <a:pt x="38" y="383"/>
                  </a:lnTo>
                  <a:lnTo>
                    <a:pt x="63" y="371"/>
                  </a:lnTo>
                  <a:lnTo>
                    <a:pt x="72" y="366"/>
                  </a:lnTo>
                  <a:lnTo>
                    <a:pt x="70" y="368"/>
                  </a:lnTo>
                  <a:lnTo>
                    <a:pt x="73" y="365"/>
                  </a:lnTo>
                  <a:cubicBezTo>
                    <a:pt x="75" y="363"/>
                    <a:pt x="77" y="362"/>
                    <a:pt x="80" y="363"/>
                  </a:cubicBezTo>
                  <a:lnTo>
                    <a:pt x="85" y="364"/>
                  </a:lnTo>
                  <a:lnTo>
                    <a:pt x="82" y="364"/>
                  </a:lnTo>
                  <a:lnTo>
                    <a:pt x="94" y="362"/>
                  </a:lnTo>
                  <a:lnTo>
                    <a:pt x="131" y="355"/>
                  </a:lnTo>
                  <a:lnTo>
                    <a:pt x="167" y="347"/>
                  </a:lnTo>
                  <a:lnTo>
                    <a:pt x="179" y="344"/>
                  </a:lnTo>
                  <a:lnTo>
                    <a:pt x="184" y="343"/>
                  </a:lnTo>
                  <a:cubicBezTo>
                    <a:pt x="186" y="342"/>
                    <a:pt x="189" y="343"/>
                    <a:pt x="191" y="344"/>
                  </a:cubicBezTo>
                  <a:cubicBezTo>
                    <a:pt x="192" y="346"/>
                    <a:pt x="193" y="348"/>
                    <a:pt x="193" y="350"/>
                  </a:cubicBezTo>
                  <a:lnTo>
                    <a:pt x="193" y="354"/>
                  </a:lnTo>
                  <a:lnTo>
                    <a:pt x="193" y="364"/>
                  </a:lnTo>
                  <a:lnTo>
                    <a:pt x="193" y="395"/>
                  </a:lnTo>
                  <a:lnTo>
                    <a:pt x="193" y="425"/>
                  </a:lnTo>
                  <a:lnTo>
                    <a:pt x="193" y="435"/>
                  </a:lnTo>
                  <a:lnTo>
                    <a:pt x="193" y="439"/>
                  </a:lnTo>
                  <a:lnTo>
                    <a:pt x="191" y="434"/>
                  </a:lnTo>
                  <a:lnTo>
                    <a:pt x="201" y="443"/>
                  </a:lnTo>
                  <a:lnTo>
                    <a:pt x="222" y="462"/>
                  </a:lnTo>
                  <a:lnTo>
                    <a:pt x="242" y="480"/>
                  </a:lnTo>
                  <a:lnTo>
                    <a:pt x="241" y="479"/>
                  </a:lnTo>
                  <a:lnTo>
                    <a:pt x="251" y="485"/>
                  </a:lnTo>
                  <a:lnTo>
                    <a:pt x="243" y="484"/>
                  </a:lnTo>
                  <a:lnTo>
                    <a:pt x="253" y="480"/>
                  </a:lnTo>
                  <a:lnTo>
                    <a:pt x="252" y="481"/>
                  </a:lnTo>
                  <a:lnTo>
                    <a:pt x="274" y="466"/>
                  </a:lnTo>
                  <a:lnTo>
                    <a:pt x="295" y="450"/>
                  </a:lnTo>
                  <a:lnTo>
                    <a:pt x="305" y="443"/>
                  </a:lnTo>
                  <a:lnTo>
                    <a:pt x="302" y="451"/>
                  </a:lnTo>
                  <a:lnTo>
                    <a:pt x="301" y="447"/>
                  </a:lnTo>
                  <a:lnTo>
                    <a:pt x="299" y="436"/>
                  </a:lnTo>
                  <a:lnTo>
                    <a:pt x="291" y="402"/>
                  </a:lnTo>
                  <a:lnTo>
                    <a:pt x="283" y="367"/>
                  </a:lnTo>
                  <a:lnTo>
                    <a:pt x="281" y="356"/>
                  </a:lnTo>
                  <a:lnTo>
                    <a:pt x="280" y="352"/>
                  </a:lnTo>
                  <a:cubicBezTo>
                    <a:pt x="279" y="350"/>
                    <a:pt x="280" y="347"/>
                    <a:pt x="282" y="345"/>
                  </a:cubicBezTo>
                  <a:cubicBezTo>
                    <a:pt x="283" y="343"/>
                    <a:pt x="286" y="342"/>
                    <a:pt x="289" y="343"/>
                  </a:cubicBezTo>
                  <a:lnTo>
                    <a:pt x="296" y="344"/>
                  </a:lnTo>
                  <a:lnTo>
                    <a:pt x="310" y="348"/>
                  </a:lnTo>
                  <a:lnTo>
                    <a:pt x="333" y="353"/>
                  </a:lnTo>
                  <a:lnTo>
                    <a:pt x="358" y="360"/>
                  </a:lnTo>
                  <a:lnTo>
                    <a:pt x="383" y="366"/>
                  </a:lnTo>
                  <a:lnTo>
                    <a:pt x="406" y="371"/>
                  </a:lnTo>
                  <a:lnTo>
                    <a:pt x="420" y="375"/>
                  </a:lnTo>
                  <a:lnTo>
                    <a:pt x="426" y="376"/>
                  </a:lnTo>
                  <a:lnTo>
                    <a:pt x="419" y="378"/>
                  </a:lnTo>
                  <a:lnTo>
                    <a:pt x="422" y="375"/>
                  </a:lnTo>
                  <a:lnTo>
                    <a:pt x="429" y="368"/>
                  </a:lnTo>
                  <a:lnTo>
                    <a:pt x="450" y="345"/>
                  </a:lnTo>
                  <a:lnTo>
                    <a:pt x="471" y="322"/>
                  </a:lnTo>
                  <a:lnTo>
                    <a:pt x="478" y="315"/>
                  </a:lnTo>
                  <a:lnTo>
                    <a:pt x="481" y="312"/>
                  </a:lnTo>
                  <a:cubicBezTo>
                    <a:pt x="483" y="310"/>
                    <a:pt x="486" y="309"/>
                    <a:pt x="489" y="310"/>
                  </a:cubicBezTo>
                  <a:lnTo>
                    <a:pt x="590" y="343"/>
                  </a:lnTo>
                  <a:lnTo>
                    <a:pt x="580" y="348"/>
                  </a:lnTo>
                  <a:lnTo>
                    <a:pt x="695" y="6"/>
                  </a:lnTo>
                  <a:cubicBezTo>
                    <a:pt x="696" y="3"/>
                    <a:pt x="698" y="1"/>
                    <a:pt x="701" y="1"/>
                  </a:cubicBezTo>
                  <a:cubicBezTo>
                    <a:pt x="705" y="0"/>
                    <a:pt x="708" y="2"/>
                    <a:pt x="709" y="4"/>
                  </a:cubicBezTo>
                  <a:lnTo>
                    <a:pt x="856" y="2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Freeform 69"/>
            <p:cNvSpPr>
              <a:spLocks/>
            </p:cNvSpPr>
            <p:nvPr/>
          </p:nvSpPr>
          <p:spPr bwMode="auto">
            <a:xfrm>
              <a:off x="3940176" y="1890712"/>
              <a:ext cx="588963" cy="660400"/>
            </a:xfrm>
            <a:custGeom>
              <a:avLst/>
              <a:gdLst>
                <a:gd name="T0" fmla="*/ 699 w 912"/>
                <a:gd name="T1" fmla="*/ 0 h 1232"/>
                <a:gd name="T2" fmla="*/ 584 w 912"/>
                <a:gd name="T3" fmla="*/ 342 h 1232"/>
                <a:gd name="T4" fmla="*/ 483 w 912"/>
                <a:gd name="T5" fmla="*/ 309 h 1232"/>
                <a:gd name="T6" fmla="*/ 421 w 912"/>
                <a:gd name="T7" fmla="*/ 375 h 1232"/>
                <a:gd name="T8" fmla="*/ 284 w 912"/>
                <a:gd name="T9" fmla="*/ 342 h 1232"/>
                <a:gd name="T10" fmla="*/ 306 w 912"/>
                <a:gd name="T11" fmla="*/ 441 h 1232"/>
                <a:gd name="T12" fmla="*/ 243 w 912"/>
                <a:gd name="T13" fmla="*/ 483 h 1232"/>
                <a:gd name="T14" fmla="*/ 182 w 912"/>
                <a:gd name="T15" fmla="*/ 431 h 1232"/>
                <a:gd name="T16" fmla="*/ 182 w 912"/>
                <a:gd name="T17" fmla="*/ 342 h 1232"/>
                <a:gd name="T18" fmla="*/ 75 w 912"/>
                <a:gd name="T19" fmla="*/ 362 h 1232"/>
                <a:gd name="T20" fmla="*/ 5 w 912"/>
                <a:gd name="T21" fmla="*/ 395 h 1232"/>
                <a:gd name="T22" fmla="*/ 27 w 912"/>
                <a:gd name="T23" fmla="*/ 464 h 1232"/>
                <a:gd name="T24" fmla="*/ 13 w 912"/>
                <a:gd name="T25" fmla="*/ 572 h 1232"/>
                <a:gd name="T26" fmla="*/ 98 w 912"/>
                <a:gd name="T27" fmla="*/ 572 h 1232"/>
                <a:gd name="T28" fmla="*/ 182 w 912"/>
                <a:gd name="T29" fmla="*/ 643 h 1232"/>
                <a:gd name="T30" fmla="*/ 266 w 912"/>
                <a:gd name="T31" fmla="*/ 643 h 1232"/>
                <a:gd name="T32" fmla="*/ 319 w 912"/>
                <a:gd name="T33" fmla="*/ 896 h 1232"/>
                <a:gd name="T34" fmla="*/ 452 w 912"/>
                <a:gd name="T35" fmla="*/ 993 h 1232"/>
                <a:gd name="T36" fmla="*/ 403 w 912"/>
                <a:gd name="T37" fmla="*/ 1073 h 1232"/>
                <a:gd name="T38" fmla="*/ 412 w 912"/>
                <a:gd name="T39" fmla="*/ 1185 h 1232"/>
                <a:gd name="T40" fmla="*/ 496 w 912"/>
                <a:gd name="T41" fmla="*/ 1172 h 1232"/>
                <a:gd name="T42" fmla="*/ 527 w 912"/>
                <a:gd name="T43" fmla="*/ 1040 h 1232"/>
                <a:gd name="T44" fmla="*/ 598 w 912"/>
                <a:gd name="T45" fmla="*/ 1096 h 1232"/>
                <a:gd name="T46" fmla="*/ 682 w 912"/>
                <a:gd name="T47" fmla="*/ 1031 h 1232"/>
                <a:gd name="T48" fmla="*/ 735 w 912"/>
                <a:gd name="T49" fmla="*/ 1096 h 1232"/>
                <a:gd name="T50" fmla="*/ 699 w 912"/>
                <a:gd name="T51" fmla="*/ 1228 h 1232"/>
                <a:gd name="T52" fmla="*/ 828 w 912"/>
                <a:gd name="T53" fmla="*/ 1185 h 1232"/>
                <a:gd name="T54" fmla="*/ 899 w 912"/>
                <a:gd name="T55" fmla="*/ 1129 h 1232"/>
                <a:gd name="T56" fmla="*/ 912 w 912"/>
                <a:gd name="T57" fmla="*/ 965 h 1232"/>
                <a:gd name="T58" fmla="*/ 846 w 912"/>
                <a:gd name="T59" fmla="*/ 928 h 1232"/>
                <a:gd name="T60" fmla="*/ 815 w 912"/>
                <a:gd name="T61" fmla="*/ 970 h 1232"/>
                <a:gd name="T62" fmla="*/ 762 w 912"/>
                <a:gd name="T63" fmla="*/ 919 h 1232"/>
                <a:gd name="T64" fmla="*/ 699 w 912"/>
                <a:gd name="T65" fmla="*/ 937 h 1232"/>
                <a:gd name="T66" fmla="*/ 735 w 912"/>
                <a:gd name="T67" fmla="*/ 782 h 1232"/>
                <a:gd name="T68" fmla="*/ 797 w 912"/>
                <a:gd name="T69" fmla="*/ 764 h 1232"/>
                <a:gd name="T70" fmla="*/ 762 w 912"/>
                <a:gd name="T71" fmla="*/ 549 h 1232"/>
                <a:gd name="T72" fmla="*/ 908 w 912"/>
                <a:gd name="T73" fmla="*/ 263 h 1232"/>
                <a:gd name="T74" fmla="*/ 846 w 912"/>
                <a:gd name="T75" fmla="*/ 230 h 1232"/>
                <a:gd name="T76" fmla="*/ 699 w 912"/>
                <a:gd name="T77" fmla="*/ 0 h 12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12"/>
                <a:gd name="T118" fmla="*/ 0 h 1232"/>
                <a:gd name="T119" fmla="*/ 912 w 912"/>
                <a:gd name="T120" fmla="*/ 1232 h 12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12" h="1232">
                  <a:moveTo>
                    <a:pt x="699" y="0"/>
                  </a:moveTo>
                  <a:lnTo>
                    <a:pt x="584" y="342"/>
                  </a:lnTo>
                  <a:lnTo>
                    <a:pt x="483" y="309"/>
                  </a:lnTo>
                  <a:cubicBezTo>
                    <a:pt x="483" y="309"/>
                    <a:pt x="421" y="375"/>
                    <a:pt x="421" y="375"/>
                  </a:cubicBezTo>
                  <a:cubicBezTo>
                    <a:pt x="421" y="375"/>
                    <a:pt x="284" y="342"/>
                    <a:pt x="284" y="342"/>
                  </a:cubicBezTo>
                  <a:cubicBezTo>
                    <a:pt x="284" y="342"/>
                    <a:pt x="306" y="441"/>
                    <a:pt x="306" y="441"/>
                  </a:cubicBezTo>
                  <a:cubicBezTo>
                    <a:pt x="306" y="441"/>
                    <a:pt x="243" y="488"/>
                    <a:pt x="243" y="483"/>
                  </a:cubicBezTo>
                  <a:cubicBezTo>
                    <a:pt x="243" y="488"/>
                    <a:pt x="182" y="431"/>
                    <a:pt x="182" y="431"/>
                  </a:cubicBezTo>
                  <a:cubicBezTo>
                    <a:pt x="182" y="431"/>
                    <a:pt x="182" y="342"/>
                    <a:pt x="182" y="342"/>
                  </a:cubicBezTo>
                  <a:cubicBezTo>
                    <a:pt x="182" y="342"/>
                    <a:pt x="75" y="367"/>
                    <a:pt x="75" y="362"/>
                  </a:cubicBezTo>
                  <a:cubicBezTo>
                    <a:pt x="75" y="367"/>
                    <a:pt x="0" y="399"/>
                    <a:pt x="5" y="395"/>
                  </a:cubicBezTo>
                  <a:cubicBezTo>
                    <a:pt x="0" y="399"/>
                    <a:pt x="22" y="464"/>
                    <a:pt x="27" y="464"/>
                  </a:cubicBezTo>
                  <a:cubicBezTo>
                    <a:pt x="22" y="464"/>
                    <a:pt x="13" y="577"/>
                    <a:pt x="13" y="572"/>
                  </a:cubicBezTo>
                  <a:cubicBezTo>
                    <a:pt x="13" y="577"/>
                    <a:pt x="98" y="577"/>
                    <a:pt x="98" y="572"/>
                  </a:cubicBezTo>
                  <a:cubicBezTo>
                    <a:pt x="98" y="577"/>
                    <a:pt x="182" y="643"/>
                    <a:pt x="182" y="643"/>
                  </a:cubicBezTo>
                  <a:cubicBezTo>
                    <a:pt x="182" y="643"/>
                    <a:pt x="266" y="643"/>
                    <a:pt x="266" y="643"/>
                  </a:cubicBezTo>
                  <a:cubicBezTo>
                    <a:pt x="266" y="643"/>
                    <a:pt x="315" y="896"/>
                    <a:pt x="319" y="896"/>
                  </a:cubicBezTo>
                  <a:cubicBezTo>
                    <a:pt x="315" y="896"/>
                    <a:pt x="452" y="998"/>
                    <a:pt x="452" y="993"/>
                  </a:cubicBezTo>
                  <a:cubicBezTo>
                    <a:pt x="452" y="998"/>
                    <a:pt x="399" y="1073"/>
                    <a:pt x="403" y="1073"/>
                  </a:cubicBezTo>
                  <a:cubicBezTo>
                    <a:pt x="399" y="1073"/>
                    <a:pt x="412" y="1185"/>
                    <a:pt x="412" y="1185"/>
                  </a:cubicBezTo>
                  <a:cubicBezTo>
                    <a:pt x="412" y="1185"/>
                    <a:pt x="492" y="1177"/>
                    <a:pt x="496" y="1172"/>
                  </a:cubicBezTo>
                  <a:cubicBezTo>
                    <a:pt x="492" y="1177"/>
                    <a:pt x="522" y="1040"/>
                    <a:pt x="527" y="1040"/>
                  </a:cubicBezTo>
                  <a:cubicBezTo>
                    <a:pt x="522" y="1040"/>
                    <a:pt x="598" y="1096"/>
                    <a:pt x="598" y="1096"/>
                  </a:cubicBezTo>
                  <a:cubicBezTo>
                    <a:pt x="598" y="1096"/>
                    <a:pt x="682" y="1031"/>
                    <a:pt x="682" y="1031"/>
                  </a:cubicBezTo>
                  <a:cubicBezTo>
                    <a:pt x="682" y="1031"/>
                    <a:pt x="735" y="1096"/>
                    <a:pt x="735" y="1096"/>
                  </a:cubicBezTo>
                  <a:cubicBezTo>
                    <a:pt x="735" y="1096"/>
                    <a:pt x="699" y="1232"/>
                    <a:pt x="699" y="1228"/>
                  </a:cubicBezTo>
                  <a:cubicBezTo>
                    <a:pt x="699" y="1232"/>
                    <a:pt x="828" y="1185"/>
                    <a:pt x="828" y="1185"/>
                  </a:cubicBezTo>
                  <a:cubicBezTo>
                    <a:pt x="828" y="1185"/>
                    <a:pt x="899" y="1129"/>
                    <a:pt x="899" y="1129"/>
                  </a:cubicBezTo>
                  <a:cubicBezTo>
                    <a:pt x="899" y="1129"/>
                    <a:pt x="912" y="965"/>
                    <a:pt x="912" y="965"/>
                  </a:cubicBezTo>
                  <a:cubicBezTo>
                    <a:pt x="912" y="965"/>
                    <a:pt x="846" y="928"/>
                    <a:pt x="846" y="928"/>
                  </a:cubicBezTo>
                  <a:cubicBezTo>
                    <a:pt x="846" y="928"/>
                    <a:pt x="815" y="970"/>
                    <a:pt x="815" y="970"/>
                  </a:cubicBezTo>
                  <a:cubicBezTo>
                    <a:pt x="815" y="970"/>
                    <a:pt x="699" y="932"/>
                    <a:pt x="762" y="919"/>
                  </a:cubicBezTo>
                  <a:cubicBezTo>
                    <a:pt x="828" y="904"/>
                    <a:pt x="721" y="937"/>
                    <a:pt x="699" y="937"/>
                  </a:cubicBezTo>
                  <a:cubicBezTo>
                    <a:pt x="682" y="942"/>
                    <a:pt x="735" y="787"/>
                    <a:pt x="735" y="782"/>
                  </a:cubicBezTo>
                  <a:cubicBezTo>
                    <a:pt x="735" y="787"/>
                    <a:pt x="797" y="764"/>
                    <a:pt x="797" y="764"/>
                  </a:cubicBezTo>
                  <a:cubicBezTo>
                    <a:pt x="797" y="764"/>
                    <a:pt x="762" y="554"/>
                    <a:pt x="762" y="549"/>
                  </a:cubicBezTo>
                  <a:cubicBezTo>
                    <a:pt x="762" y="554"/>
                    <a:pt x="908" y="263"/>
                    <a:pt x="908" y="263"/>
                  </a:cubicBezTo>
                  <a:cubicBezTo>
                    <a:pt x="908" y="263"/>
                    <a:pt x="846" y="230"/>
                    <a:pt x="846" y="230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" name="Freeform 70"/>
            <p:cNvSpPr>
              <a:spLocks noEditPoints="1"/>
            </p:cNvSpPr>
            <p:nvPr/>
          </p:nvSpPr>
          <p:spPr bwMode="auto">
            <a:xfrm>
              <a:off x="3937001" y="1887537"/>
              <a:ext cx="598488" cy="666750"/>
            </a:xfrm>
            <a:custGeom>
              <a:avLst/>
              <a:gdLst>
                <a:gd name="T0" fmla="*/ 440 w 924"/>
                <a:gd name="T1" fmla="*/ 379 h 1245"/>
                <a:gd name="T2" fmla="*/ 291 w 924"/>
                <a:gd name="T3" fmla="*/ 359 h 1245"/>
                <a:gd name="T4" fmla="*/ 304 w 924"/>
                <a:gd name="T5" fmla="*/ 463 h 1245"/>
                <a:gd name="T6" fmla="*/ 180 w 924"/>
                <a:gd name="T7" fmla="*/ 445 h 1245"/>
                <a:gd name="T8" fmla="*/ 170 w 924"/>
                <a:gd name="T9" fmla="*/ 362 h 1245"/>
                <a:gd name="T10" fmla="*/ 45 w 924"/>
                <a:gd name="T11" fmla="*/ 398 h 1245"/>
                <a:gd name="T12" fmla="*/ 35 w 924"/>
                <a:gd name="T13" fmla="*/ 466 h 1245"/>
                <a:gd name="T14" fmla="*/ 24 w 924"/>
                <a:gd name="T15" fmla="*/ 580 h 1245"/>
                <a:gd name="T16" fmla="*/ 107 w 924"/>
                <a:gd name="T17" fmla="*/ 575 h 1245"/>
                <a:gd name="T18" fmla="*/ 227 w 924"/>
                <a:gd name="T19" fmla="*/ 643 h 1245"/>
                <a:gd name="T20" fmla="*/ 320 w 924"/>
                <a:gd name="T21" fmla="*/ 863 h 1245"/>
                <a:gd name="T22" fmla="*/ 454 w 924"/>
                <a:gd name="T23" fmla="*/ 992 h 1245"/>
                <a:gd name="T24" fmla="*/ 414 w 924"/>
                <a:gd name="T25" fmla="*/ 1084 h 1245"/>
                <a:gd name="T26" fmla="*/ 428 w 924"/>
                <a:gd name="T27" fmla="*/ 1184 h 1245"/>
                <a:gd name="T28" fmla="*/ 504 w 924"/>
                <a:gd name="T29" fmla="*/ 1115 h 1245"/>
                <a:gd name="T30" fmla="*/ 569 w 924"/>
                <a:gd name="T31" fmla="*/ 1070 h 1245"/>
                <a:gd name="T32" fmla="*/ 681 w 924"/>
                <a:gd name="T33" fmla="*/ 1033 h 1245"/>
                <a:gd name="T34" fmla="*/ 744 w 924"/>
                <a:gd name="T35" fmla="*/ 1113 h 1245"/>
                <a:gd name="T36" fmla="*/ 720 w 924"/>
                <a:gd name="T37" fmla="*/ 1224 h 1245"/>
                <a:gd name="T38" fmla="*/ 863 w 924"/>
                <a:gd name="T39" fmla="*/ 1159 h 1245"/>
                <a:gd name="T40" fmla="*/ 905 w 924"/>
                <a:gd name="T41" fmla="*/ 999 h 1245"/>
                <a:gd name="T42" fmla="*/ 856 w 924"/>
                <a:gd name="T43" fmla="*/ 941 h 1245"/>
                <a:gd name="T44" fmla="*/ 748 w 924"/>
                <a:gd name="T45" fmla="*/ 954 h 1245"/>
                <a:gd name="T46" fmla="*/ 790 w 924"/>
                <a:gd name="T47" fmla="*/ 931 h 1245"/>
                <a:gd name="T48" fmla="*/ 691 w 924"/>
                <a:gd name="T49" fmla="*/ 940 h 1245"/>
                <a:gd name="T50" fmla="*/ 748 w 924"/>
                <a:gd name="T51" fmla="*/ 781 h 1245"/>
                <a:gd name="T52" fmla="*/ 769 w 924"/>
                <a:gd name="T53" fmla="*/ 629 h 1245"/>
                <a:gd name="T54" fmla="*/ 831 w 924"/>
                <a:gd name="T55" fmla="*/ 413 h 1245"/>
                <a:gd name="T56" fmla="*/ 855 w 924"/>
                <a:gd name="T57" fmla="*/ 250 h 1245"/>
                <a:gd name="T58" fmla="*/ 919 w 924"/>
                <a:gd name="T59" fmla="*/ 269 h 1245"/>
                <a:gd name="T60" fmla="*/ 779 w 924"/>
                <a:gd name="T61" fmla="*/ 550 h 1245"/>
                <a:gd name="T62" fmla="*/ 803 w 924"/>
                <a:gd name="T63" fmla="*/ 738 h 1245"/>
                <a:gd name="T64" fmla="*/ 744 w 924"/>
                <a:gd name="T65" fmla="*/ 801 h 1245"/>
                <a:gd name="T66" fmla="*/ 702 w 924"/>
                <a:gd name="T67" fmla="*/ 937 h 1245"/>
                <a:gd name="T68" fmla="*/ 784 w 924"/>
                <a:gd name="T69" fmla="*/ 931 h 1245"/>
                <a:gd name="T70" fmla="*/ 816 w 924"/>
                <a:gd name="T71" fmla="*/ 969 h 1245"/>
                <a:gd name="T72" fmla="*/ 886 w 924"/>
                <a:gd name="T73" fmla="*/ 948 h 1245"/>
                <a:gd name="T74" fmla="*/ 912 w 924"/>
                <a:gd name="T75" fmla="*/ 1112 h 1245"/>
                <a:gd name="T76" fmla="*/ 834 w 924"/>
                <a:gd name="T77" fmla="*/ 1201 h 1245"/>
                <a:gd name="T78" fmla="*/ 695 w 924"/>
                <a:gd name="T79" fmla="*/ 1233 h 1245"/>
                <a:gd name="T80" fmla="*/ 730 w 924"/>
                <a:gd name="T81" fmla="*/ 1107 h 1245"/>
                <a:gd name="T82" fmla="*/ 619 w 924"/>
                <a:gd name="T83" fmla="*/ 1101 h 1245"/>
                <a:gd name="T84" fmla="*/ 538 w 924"/>
                <a:gd name="T85" fmla="*/ 1052 h 1245"/>
                <a:gd name="T86" fmla="*/ 502 w 924"/>
                <a:gd name="T87" fmla="*/ 1188 h 1245"/>
                <a:gd name="T88" fmla="*/ 405 w 924"/>
                <a:gd name="T89" fmla="*/ 1177 h 1245"/>
                <a:gd name="T90" fmla="*/ 441 w 924"/>
                <a:gd name="T91" fmla="*/ 1012 h 1245"/>
                <a:gd name="T92" fmla="*/ 336 w 924"/>
                <a:gd name="T93" fmla="*/ 927 h 1245"/>
                <a:gd name="T94" fmla="*/ 264 w 924"/>
                <a:gd name="T95" fmla="*/ 664 h 1245"/>
                <a:gd name="T96" fmla="*/ 177 w 924"/>
                <a:gd name="T97" fmla="*/ 655 h 1245"/>
                <a:gd name="T98" fmla="*/ 59 w 924"/>
                <a:gd name="T99" fmla="*/ 592 h 1245"/>
                <a:gd name="T100" fmla="*/ 21 w 924"/>
                <a:gd name="T101" fmla="*/ 476 h 1245"/>
                <a:gd name="T102" fmla="*/ 0 w 924"/>
                <a:gd name="T103" fmla="*/ 404 h 1245"/>
                <a:gd name="T104" fmla="*/ 73 w 924"/>
                <a:gd name="T105" fmla="*/ 365 h 1245"/>
                <a:gd name="T106" fmla="*/ 193 w 924"/>
                <a:gd name="T107" fmla="*/ 350 h 1245"/>
                <a:gd name="T108" fmla="*/ 242 w 924"/>
                <a:gd name="T109" fmla="*/ 480 h 1245"/>
                <a:gd name="T110" fmla="*/ 301 w 924"/>
                <a:gd name="T111" fmla="*/ 447 h 1245"/>
                <a:gd name="T112" fmla="*/ 333 w 924"/>
                <a:gd name="T113" fmla="*/ 353 h 1245"/>
                <a:gd name="T114" fmla="*/ 471 w 924"/>
                <a:gd name="T115" fmla="*/ 322 h 12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4"/>
                <a:gd name="T175" fmla="*/ 0 h 1245"/>
                <a:gd name="T176" fmla="*/ 924 w 924"/>
                <a:gd name="T177" fmla="*/ 1245 h 12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4" h="1245">
                  <a:moveTo>
                    <a:pt x="696" y="13"/>
                  </a:moveTo>
                  <a:lnTo>
                    <a:pt x="710" y="11"/>
                  </a:lnTo>
                  <a:lnTo>
                    <a:pt x="595" y="353"/>
                  </a:lnTo>
                  <a:cubicBezTo>
                    <a:pt x="594" y="357"/>
                    <a:pt x="589" y="359"/>
                    <a:pt x="585" y="358"/>
                  </a:cubicBezTo>
                  <a:lnTo>
                    <a:pt x="484" y="325"/>
                  </a:lnTo>
                  <a:lnTo>
                    <a:pt x="492" y="323"/>
                  </a:lnTo>
                  <a:lnTo>
                    <a:pt x="489" y="326"/>
                  </a:lnTo>
                  <a:lnTo>
                    <a:pt x="482" y="333"/>
                  </a:lnTo>
                  <a:lnTo>
                    <a:pt x="461" y="356"/>
                  </a:lnTo>
                  <a:lnTo>
                    <a:pt x="440" y="379"/>
                  </a:lnTo>
                  <a:lnTo>
                    <a:pt x="433" y="386"/>
                  </a:lnTo>
                  <a:lnTo>
                    <a:pt x="430" y="389"/>
                  </a:lnTo>
                  <a:cubicBezTo>
                    <a:pt x="428" y="391"/>
                    <a:pt x="426" y="392"/>
                    <a:pt x="423" y="391"/>
                  </a:cubicBezTo>
                  <a:lnTo>
                    <a:pt x="417" y="390"/>
                  </a:lnTo>
                  <a:lnTo>
                    <a:pt x="401" y="386"/>
                  </a:lnTo>
                  <a:lnTo>
                    <a:pt x="380" y="381"/>
                  </a:lnTo>
                  <a:lnTo>
                    <a:pt x="355" y="375"/>
                  </a:lnTo>
                  <a:lnTo>
                    <a:pt x="328" y="368"/>
                  </a:lnTo>
                  <a:lnTo>
                    <a:pt x="307" y="363"/>
                  </a:lnTo>
                  <a:lnTo>
                    <a:pt x="291" y="359"/>
                  </a:lnTo>
                  <a:lnTo>
                    <a:pt x="286" y="358"/>
                  </a:lnTo>
                  <a:lnTo>
                    <a:pt x="295" y="349"/>
                  </a:lnTo>
                  <a:lnTo>
                    <a:pt x="296" y="353"/>
                  </a:lnTo>
                  <a:lnTo>
                    <a:pt x="298" y="364"/>
                  </a:lnTo>
                  <a:lnTo>
                    <a:pt x="306" y="399"/>
                  </a:lnTo>
                  <a:lnTo>
                    <a:pt x="314" y="433"/>
                  </a:lnTo>
                  <a:lnTo>
                    <a:pt x="316" y="444"/>
                  </a:lnTo>
                  <a:lnTo>
                    <a:pt x="317" y="448"/>
                  </a:lnTo>
                  <a:cubicBezTo>
                    <a:pt x="318" y="451"/>
                    <a:pt x="317" y="454"/>
                    <a:pt x="314" y="456"/>
                  </a:cubicBezTo>
                  <a:lnTo>
                    <a:pt x="304" y="463"/>
                  </a:lnTo>
                  <a:lnTo>
                    <a:pt x="283" y="479"/>
                  </a:lnTo>
                  <a:lnTo>
                    <a:pt x="261" y="494"/>
                  </a:lnTo>
                  <a:cubicBezTo>
                    <a:pt x="260" y="494"/>
                    <a:pt x="260" y="495"/>
                    <a:pt x="259" y="495"/>
                  </a:cubicBezTo>
                  <a:lnTo>
                    <a:pt x="249" y="499"/>
                  </a:lnTo>
                  <a:cubicBezTo>
                    <a:pt x="247" y="500"/>
                    <a:pt x="244" y="500"/>
                    <a:pt x="242" y="498"/>
                  </a:cubicBezTo>
                  <a:lnTo>
                    <a:pt x="232" y="492"/>
                  </a:lnTo>
                  <a:cubicBezTo>
                    <a:pt x="232" y="492"/>
                    <a:pt x="231" y="492"/>
                    <a:pt x="231" y="491"/>
                  </a:cubicBezTo>
                  <a:lnTo>
                    <a:pt x="211" y="473"/>
                  </a:lnTo>
                  <a:lnTo>
                    <a:pt x="190" y="454"/>
                  </a:lnTo>
                  <a:lnTo>
                    <a:pt x="180" y="445"/>
                  </a:lnTo>
                  <a:cubicBezTo>
                    <a:pt x="178" y="444"/>
                    <a:pt x="177" y="442"/>
                    <a:pt x="177" y="439"/>
                  </a:cubicBezTo>
                  <a:lnTo>
                    <a:pt x="177" y="435"/>
                  </a:lnTo>
                  <a:lnTo>
                    <a:pt x="177" y="425"/>
                  </a:lnTo>
                  <a:lnTo>
                    <a:pt x="177" y="395"/>
                  </a:lnTo>
                  <a:lnTo>
                    <a:pt x="177" y="364"/>
                  </a:lnTo>
                  <a:lnTo>
                    <a:pt x="177" y="354"/>
                  </a:lnTo>
                  <a:lnTo>
                    <a:pt x="177" y="350"/>
                  </a:lnTo>
                  <a:lnTo>
                    <a:pt x="187" y="358"/>
                  </a:lnTo>
                  <a:lnTo>
                    <a:pt x="182" y="359"/>
                  </a:lnTo>
                  <a:lnTo>
                    <a:pt x="170" y="362"/>
                  </a:lnTo>
                  <a:lnTo>
                    <a:pt x="134" y="370"/>
                  </a:lnTo>
                  <a:lnTo>
                    <a:pt x="97" y="377"/>
                  </a:lnTo>
                  <a:lnTo>
                    <a:pt x="85" y="379"/>
                  </a:lnTo>
                  <a:cubicBezTo>
                    <a:pt x="84" y="380"/>
                    <a:pt x="83" y="380"/>
                    <a:pt x="82" y="379"/>
                  </a:cubicBezTo>
                  <a:lnTo>
                    <a:pt x="77" y="378"/>
                  </a:lnTo>
                  <a:lnTo>
                    <a:pt x="84" y="376"/>
                  </a:lnTo>
                  <a:lnTo>
                    <a:pt x="81" y="379"/>
                  </a:lnTo>
                  <a:cubicBezTo>
                    <a:pt x="81" y="380"/>
                    <a:pt x="80" y="380"/>
                    <a:pt x="79" y="380"/>
                  </a:cubicBezTo>
                  <a:lnTo>
                    <a:pt x="70" y="385"/>
                  </a:lnTo>
                  <a:lnTo>
                    <a:pt x="45" y="398"/>
                  </a:lnTo>
                  <a:lnTo>
                    <a:pt x="21" y="408"/>
                  </a:lnTo>
                  <a:lnTo>
                    <a:pt x="14" y="411"/>
                  </a:lnTo>
                  <a:cubicBezTo>
                    <a:pt x="13" y="411"/>
                    <a:pt x="12" y="411"/>
                    <a:pt x="10" y="411"/>
                  </a:cubicBezTo>
                  <a:lnTo>
                    <a:pt x="8" y="411"/>
                  </a:lnTo>
                  <a:lnTo>
                    <a:pt x="16" y="403"/>
                  </a:lnTo>
                  <a:lnTo>
                    <a:pt x="17" y="415"/>
                  </a:lnTo>
                  <a:lnTo>
                    <a:pt x="17" y="414"/>
                  </a:lnTo>
                  <a:lnTo>
                    <a:pt x="23" y="438"/>
                  </a:lnTo>
                  <a:lnTo>
                    <a:pt x="32" y="460"/>
                  </a:lnTo>
                  <a:lnTo>
                    <a:pt x="35" y="466"/>
                  </a:lnTo>
                  <a:lnTo>
                    <a:pt x="33" y="464"/>
                  </a:lnTo>
                  <a:lnTo>
                    <a:pt x="36" y="467"/>
                  </a:lnTo>
                  <a:cubicBezTo>
                    <a:pt x="38" y="469"/>
                    <a:pt x="39" y="472"/>
                    <a:pt x="38" y="475"/>
                  </a:cubicBezTo>
                  <a:lnTo>
                    <a:pt x="36" y="480"/>
                  </a:lnTo>
                  <a:lnTo>
                    <a:pt x="36" y="479"/>
                  </a:lnTo>
                  <a:lnTo>
                    <a:pt x="34" y="492"/>
                  </a:lnTo>
                  <a:lnTo>
                    <a:pt x="29" y="530"/>
                  </a:lnTo>
                  <a:lnTo>
                    <a:pt x="25" y="566"/>
                  </a:lnTo>
                  <a:lnTo>
                    <a:pt x="24" y="578"/>
                  </a:lnTo>
                  <a:lnTo>
                    <a:pt x="24" y="580"/>
                  </a:lnTo>
                  <a:lnTo>
                    <a:pt x="20" y="573"/>
                  </a:lnTo>
                  <a:lnTo>
                    <a:pt x="24" y="575"/>
                  </a:lnTo>
                  <a:lnTo>
                    <a:pt x="21" y="575"/>
                  </a:lnTo>
                  <a:lnTo>
                    <a:pt x="30" y="576"/>
                  </a:lnTo>
                  <a:lnTo>
                    <a:pt x="60" y="576"/>
                  </a:lnTo>
                  <a:lnTo>
                    <a:pt x="88" y="575"/>
                  </a:lnTo>
                  <a:lnTo>
                    <a:pt x="97" y="575"/>
                  </a:lnTo>
                  <a:lnTo>
                    <a:pt x="94" y="575"/>
                  </a:lnTo>
                  <a:lnTo>
                    <a:pt x="98" y="573"/>
                  </a:lnTo>
                  <a:cubicBezTo>
                    <a:pt x="101" y="572"/>
                    <a:pt x="105" y="572"/>
                    <a:pt x="107" y="575"/>
                  </a:cubicBezTo>
                  <a:lnTo>
                    <a:pt x="111" y="579"/>
                  </a:lnTo>
                  <a:lnTo>
                    <a:pt x="120" y="588"/>
                  </a:lnTo>
                  <a:lnTo>
                    <a:pt x="149" y="611"/>
                  </a:lnTo>
                  <a:lnTo>
                    <a:pt x="178" y="635"/>
                  </a:lnTo>
                  <a:lnTo>
                    <a:pt x="186" y="642"/>
                  </a:lnTo>
                  <a:lnTo>
                    <a:pt x="190" y="645"/>
                  </a:lnTo>
                  <a:lnTo>
                    <a:pt x="185" y="643"/>
                  </a:lnTo>
                  <a:lnTo>
                    <a:pt x="189" y="643"/>
                  </a:lnTo>
                  <a:lnTo>
                    <a:pt x="198" y="643"/>
                  </a:lnTo>
                  <a:lnTo>
                    <a:pt x="227" y="643"/>
                  </a:lnTo>
                  <a:lnTo>
                    <a:pt x="256" y="643"/>
                  </a:lnTo>
                  <a:lnTo>
                    <a:pt x="265" y="643"/>
                  </a:lnTo>
                  <a:lnTo>
                    <a:pt x="269" y="643"/>
                  </a:lnTo>
                  <a:cubicBezTo>
                    <a:pt x="273" y="643"/>
                    <a:pt x="277" y="646"/>
                    <a:pt x="277" y="650"/>
                  </a:cubicBezTo>
                  <a:lnTo>
                    <a:pt x="279" y="661"/>
                  </a:lnTo>
                  <a:lnTo>
                    <a:pt x="285" y="690"/>
                  </a:lnTo>
                  <a:lnTo>
                    <a:pt x="293" y="730"/>
                  </a:lnTo>
                  <a:lnTo>
                    <a:pt x="302" y="777"/>
                  </a:lnTo>
                  <a:lnTo>
                    <a:pt x="311" y="823"/>
                  </a:lnTo>
                  <a:lnTo>
                    <a:pt x="320" y="863"/>
                  </a:lnTo>
                  <a:lnTo>
                    <a:pt x="327" y="892"/>
                  </a:lnTo>
                  <a:lnTo>
                    <a:pt x="330" y="902"/>
                  </a:lnTo>
                  <a:lnTo>
                    <a:pt x="327" y="898"/>
                  </a:lnTo>
                  <a:lnTo>
                    <a:pt x="332" y="902"/>
                  </a:lnTo>
                  <a:lnTo>
                    <a:pt x="347" y="914"/>
                  </a:lnTo>
                  <a:lnTo>
                    <a:pt x="367" y="930"/>
                  </a:lnTo>
                  <a:lnTo>
                    <a:pt x="392" y="948"/>
                  </a:lnTo>
                  <a:lnTo>
                    <a:pt x="417" y="967"/>
                  </a:lnTo>
                  <a:lnTo>
                    <a:pt x="439" y="982"/>
                  </a:lnTo>
                  <a:lnTo>
                    <a:pt x="454" y="992"/>
                  </a:lnTo>
                  <a:lnTo>
                    <a:pt x="459" y="994"/>
                  </a:lnTo>
                  <a:cubicBezTo>
                    <a:pt x="463" y="996"/>
                    <a:pt x="464" y="1001"/>
                    <a:pt x="463" y="1004"/>
                  </a:cubicBezTo>
                  <a:lnTo>
                    <a:pt x="461" y="1009"/>
                  </a:lnTo>
                  <a:cubicBezTo>
                    <a:pt x="461" y="1010"/>
                    <a:pt x="461" y="1010"/>
                    <a:pt x="460" y="1011"/>
                  </a:cubicBezTo>
                  <a:lnTo>
                    <a:pt x="454" y="1021"/>
                  </a:lnTo>
                  <a:lnTo>
                    <a:pt x="436" y="1048"/>
                  </a:lnTo>
                  <a:lnTo>
                    <a:pt x="419" y="1074"/>
                  </a:lnTo>
                  <a:lnTo>
                    <a:pt x="414" y="1082"/>
                  </a:lnTo>
                  <a:lnTo>
                    <a:pt x="415" y="1081"/>
                  </a:lnTo>
                  <a:lnTo>
                    <a:pt x="414" y="1084"/>
                  </a:lnTo>
                  <a:lnTo>
                    <a:pt x="413" y="1088"/>
                  </a:lnTo>
                  <a:lnTo>
                    <a:pt x="413" y="1086"/>
                  </a:lnTo>
                  <a:lnTo>
                    <a:pt x="414" y="1099"/>
                  </a:lnTo>
                  <a:lnTo>
                    <a:pt x="417" y="1137"/>
                  </a:lnTo>
                  <a:lnTo>
                    <a:pt x="421" y="1176"/>
                  </a:lnTo>
                  <a:lnTo>
                    <a:pt x="422" y="1188"/>
                  </a:lnTo>
                  <a:lnTo>
                    <a:pt x="423" y="1192"/>
                  </a:lnTo>
                  <a:lnTo>
                    <a:pt x="415" y="1185"/>
                  </a:lnTo>
                  <a:lnTo>
                    <a:pt x="418" y="1185"/>
                  </a:lnTo>
                  <a:lnTo>
                    <a:pt x="428" y="1184"/>
                  </a:lnTo>
                  <a:lnTo>
                    <a:pt x="455" y="1181"/>
                  </a:lnTo>
                  <a:lnTo>
                    <a:pt x="483" y="1177"/>
                  </a:lnTo>
                  <a:lnTo>
                    <a:pt x="493" y="1175"/>
                  </a:lnTo>
                  <a:lnTo>
                    <a:pt x="491" y="1175"/>
                  </a:lnTo>
                  <a:lnTo>
                    <a:pt x="496" y="1173"/>
                  </a:lnTo>
                  <a:lnTo>
                    <a:pt x="491" y="1180"/>
                  </a:lnTo>
                  <a:lnTo>
                    <a:pt x="491" y="1176"/>
                  </a:lnTo>
                  <a:lnTo>
                    <a:pt x="494" y="1160"/>
                  </a:lnTo>
                  <a:lnTo>
                    <a:pt x="499" y="1139"/>
                  </a:lnTo>
                  <a:lnTo>
                    <a:pt x="504" y="1115"/>
                  </a:lnTo>
                  <a:lnTo>
                    <a:pt x="510" y="1090"/>
                  </a:lnTo>
                  <a:lnTo>
                    <a:pt x="515" y="1068"/>
                  </a:lnTo>
                  <a:lnTo>
                    <a:pt x="520" y="1052"/>
                  </a:lnTo>
                  <a:cubicBezTo>
                    <a:pt x="520" y="1052"/>
                    <a:pt x="520" y="1051"/>
                    <a:pt x="520" y="1051"/>
                  </a:cubicBezTo>
                  <a:lnTo>
                    <a:pt x="523" y="1045"/>
                  </a:lnTo>
                  <a:cubicBezTo>
                    <a:pt x="524" y="1043"/>
                    <a:pt x="527" y="1041"/>
                    <a:pt x="529" y="1041"/>
                  </a:cubicBezTo>
                  <a:cubicBezTo>
                    <a:pt x="532" y="1040"/>
                    <a:pt x="534" y="1041"/>
                    <a:pt x="536" y="1043"/>
                  </a:cubicBezTo>
                  <a:lnTo>
                    <a:pt x="538" y="1045"/>
                  </a:lnTo>
                  <a:lnTo>
                    <a:pt x="545" y="1052"/>
                  </a:lnTo>
                  <a:lnTo>
                    <a:pt x="569" y="1070"/>
                  </a:lnTo>
                  <a:lnTo>
                    <a:pt x="594" y="1089"/>
                  </a:lnTo>
                  <a:lnTo>
                    <a:pt x="603" y="1096"/>
                  </a:lnTo>
                  <a:lnTo>
                    <a:pt x="606" y="1098"/>
                  </a:lnTo>
                  <a:lnTo>
                    <a:pt x="597" y="1098"/>
                  </a:lnTo>
                  <a:lnTo>
                    <a:pt x="601" y="1095"/>
                  </a:lnTo>
                  <a:lnTo>
                    <a:pt x="610" y="1088"/>
                  </a:lnTo>
                  <a:lnTo>
                    <a:pt x="639" y="1066"/>
                  </a:lnTo>
                  <a:lnTo>
                    <a:pt x="667" y="1043"/>
                  </a:lnTo>
                  <a:lnTo>
                    <a:pt x="677" y="1036"/>
                  </a:lnTo>
                  <a:lnTo>
                    <a:pt x="681" y="1033"/>
                  </a:lnTo>
                  <a:cubicBezTo>
                    <a:pt x="682" y="1032"/>
                    <a:pt x="685" y="1031"/>
                    <a:pt x="687" y="1032"/>
                  </a:cubicBezTo>
                  <a:cubicBezTo>
                    <a:pt x="689" y="1032"/>
                    <a:pt x="691" y="1033"/>
                    <a:pt x="692" y="1035"/>
                  </a:cubicBezTo>
                  <a:lnTo>
                    <a:pt x="694" y="1038"/>
                  </a:lnTo>
                  <a:lnTo>
                    <a:pt x="700" y="1044"/>
                  </a:lnTo>
                  <a:lnTo>
                    <a:pt x="719" y="1067"/>
                  </a:lnTo>
                  <a:lnTo>
                    <a:pt x="737" y="1089"/>
                  </a:lnTo>
                  <a:lnTo>
                    <a:pt x="743" y="1096"/>
                  </a:lnTo>
                  <a:lnTo>
                    <a:pt x="745" y="1100"/>
                  </a:lnTo>
                  <a:cubicBezTo>
                    <a:pt x="746" y="1102"/>
                    <a:pt x="747" y="1105"/>
                    <a:pt x="746" y="1107"/>
                  </a:cubicBezTo>
                  <a:lnTo>
                    <a:pt x="744" y="1113"/>
                  </a:lnTo>
                  <a:lnTo>
                    <a:pt x="740" y="1128"/>
                  </a:lnTo>
                  <a:lnTo>
                    <a:pt x="735" y="1149"/>
                  </a:lnTo>
                  <a:lnTo>
                    <a:pt x="728" y="1175"/>
                  </a:lnTo>
                  <a:lnTo>
                    <a:pt x="721" y="1199"/>
                  </a:lnTo>
                  <a:lnTo>
                    <a:pt x="716" y="1219"/>
                  </a:lnTo>
                  <a:lnTo>
                    <a:pt x="712" y="1234"/>
                  </a:lnTo>
                  <a:lnTo>
                    <a:pt x="710" y="1239"/>
                  </a:lnTo>
                  <a:lnTo>
                    <a:pt x="701" y="1229"/>
                  </a:lnTo>
                  <a:lnTo>
                    <a:pt x="707" y="1228"/>
                  </a:lnTo>
                  <a:lnTo>
                    <a:pt x="720" y="1224"/>
                  </a:lnTo>
                  <a:lnTo>
                    <a:pt x="741" y="1217"/>
                  </a:lnTo>
                  <a:lnTo>
                    <a:pt x="765" y="1209"/>
                  </a:lnTo>
                  <a:lnTo>
                    <a:pt x="788" y="1201"/>
                  </a:lnTo>
                  <a:lnTo>
                    <a:pt x="809" y="1193"/>
                  </a:lnTo>
                  <a:lnTo>
                    <a:pt x="823" y="1188"/>
                  </a:lnTo>
                  <a:lnTo>
                    <a:pt x="829" y="1186"/>
                  </a:lnTo>
                  <a:lnTo>
                    <a:pt x="827" y="1187"/>
                  </a:lnTo>
                  <a:lnTo>
                    <a:pt x="830" y="1185"/>
                  </a:lnTo>
                  <a:lnTo>
                    <a:pt x="837" y="1178"/>
                  </a:lnTo>
                  <a:lnTo>
                    <a:pt x="863" y="1159"/>
                  </a:lnTo>
                  <a:lnTo>
                    <a:pt x="886" y="1140"/>
                  </a:lnTo>
                  <a:lnTo>
                    <a:pt x="894" y="1133"/>
                  </a:lnTo>
                  <a:lnTo>
                    <a:pt x="898" y="1131"/>
                  </a:lnTo>
                  <a:lnTo>
                    <a:pt x="895" y="1136"/>
                  </a:lnTo>
                  <a:lnTo>
                    <a:pt x="896" y="1129"/>
                  </a:lnTo>
                  <a:lnTo>
                    <a:pt x="896" y="1111"/>
                  </a:lnTo>
                  <a:lnTo>
                    <a:pt x="898" y="1085"/>
                  </a:lnTo>
                  <a:lnTo>
                    <a:pt x="901" y="1055"/>
                  </a:lnTo>
                  <a:lnTo>
                    <a:pt x="903" y="1025"/>
                  </a:lnTo>
                  <a:lnTo>
                    <a:pt x="905" y="999"/>
                  </a:lnTo>
                  <a:lnTo>
                    <a:pt x="906" y="980"/>
                  </a:lnTo>
                  <a:lnTo>
                    <a:pt x="908" y="972"/>
                  </a:lnTo>
                  <a:lnTo>
                    <a:pt x="911" y="980"/>
                  </a:lnTo>
                  <a:lnTo>
                    <a:pt x="908" y="978"/>
                  </a:lnTo>
                  <a:lnTo>
                    <a:pt x="901" y="974"/>
                  </a:lnTo>
                  <a:lnTo>
                    <a:pt x="879" y="963"/>
                  </a:lnTo>
                  <a:lnTo>
                    <a:pt x="856" y="949"/>
                  </a:lnTo>
                  <a:lnTo>
                    <a:pt x="848" y="945"/>
                  </a:lnTo>
                  <a:lnTo>
                    <a:pt x="845" y="943"/>
                  </a:lnTo>
                  <a:lnTo>
                    <a:pt x="856" y="941"/>
                  </a:lnTo>
                  <a:lnTo>
                    <a:pt x="851" y="948"/>
                  </a:lnTo>
                  <a:lnTo>
                    <a:pt x="841" y="962"/>
                  </a:lnTo>
                  <a:lnTo>
                    <a:pt x="830" y="976"/>
                  </a:lnTo>
                  <a:lnTo>
                    <a:pt x="825" y="983"/>
                  </a:lnTo>
                  <a:cubicBezTo>
                    <a:pt x="823" y="986"/>
                    <a:pt x="819" y="987"/>
                    <a:pt x="815" y="986"/>
                  </a:cubicBezTo>
                  <a:lnTo>
                    <a:pt x="810" y="984"/>
                  </a:lnTo>
                  <a:lnTo>
                    <a:pt x="799" y="980"/>
                  </a:lnTo>
                  <a:lnTo>
                    <a:pt x="765" y="965"/>
                  </a:lnTo>
                  <a:lnTo>
                    <a:pt x="750" y="956"/>
                  </a:lnTo>
                  <a:cubicBezTo>
                    <a:pt x="750" y="956"/>
                    <a:pt x="749" y="955"/>
                    <a:pt x="748" y="954"/>
                  </a:cubicBezTo>
                  <a:lnTo>
                    <a:pt x="741" y="945"/>
                  </a:lnTo>
                  <a:cubicBezTo>
                    <a:pt x="740" y="943"/>
                    <a:pt x="739" y="941"/>
                    <a:pt x="740" y="938"/>
                  </a:cubicBezTo>
                  <a:lnTo>
                    <a:pt x="742" y="931"/>
                  </a:lnTo>
                  <a:cubicBezTo>
                    <a:pt x="742" y="929"/>
                    <a:pt x="744" y="927"/>
                    <a:pt x="747" y="926"/>
                  </a:cubicBezTo>
                  <a:lnTo>
                    <a:pt x="763" y="920"/>
                  </a:lnTo>
                  <a:lnTo>
                    <a:pt x="781" y="916"/>
                  </a:lnTo>
                  <a:cubicBezTo>
                    <a:pt x="781" y="916"/>
                    <a:pt x="782" y="915"/>
                    <a:pt x="782" y="915"/>
                  </a:cubicBezTo>
                  <a:lnTo>
                    <a:pt x="786" y="915"/>
                  </a:lnTo>
                  <a:cubicBezTo>
                    <a:pt x="790" y="915"/>
                    <a:pt x="793" y="918"/>
                    <a:pt x="794" y="922"/>
                  </a:cubicBezTo>
                  <a:cubicBezTo>
                    <a:pt x="795" y="925"/>
                    <a:pt x="793" y="929"/>
                    <a:pt x="790" y="931"/>
                  </a:cubicBezTo>
                  <a:lnTo>
                    <a:pt x="784" y="934"/>
                  </a:lnTo>
                  <a:cubicBezTo>
                    <a:pt x="784" y="934"/>
                    <a:pt x="783" y="934"/>
                    <a:pt x="783" y="934"/>
                  </a:cubicBezTo>
                  <a:lnTo>
                    <a:pt x="770" y="938"/>
                  </a:lnTo>
                  <a:lnTo>
                    <a:pt x="733" y="948"/>
                  </a:lnTo>
                  <a:lnTo>
                    <a:pt x="716" y="952"/>
                  </a:lnTo>
                  <a:cubicBezTo>
                    <a:pt x="716" y="952"/>
                    <a:pt x="716" y="952"/>
                    <a:pt x="715" y="952"/>
                  </a:cubicBezTo>
                  <a:lnTo>
                    <a:pt x="703" y="953"/>
                  </a:lnTo>
                  <a:cubicBezTo>
                    <a:pt x="700" y="954"/>
                    <a:pt x="697" y="952"/>
                    <a:pt x="696" y="950"/>
                  </a:cubicBezTo>
                  <a:lnTo>
                    <a:pt x="693" y="945"/>
                  </a:lnTo>
                  <a:cubicBezTo>
                    <a:pt x="692" y="943"/>
                    <a:pt x="691" y="942"/>
                    <a:pt x="691" y="940"/>
                  </a:cubicBezTo>
                  <a:lnTo>
                    <a:pt x="692" y="924"/>
                  </a:lnTo>
                  <a:cubicBezTo>
                    <a:pt x="693" y="924"/>
                    <a:pt x="693" y="923"/>
                    <a:pt x="693" y="923"/>
                  </a:cubicBezTo>
                  <a:lnTo>
                    <a:pt x="699" y="898"/>
                  </a:lnTo>
                  <a:lnTo>
                    <a:pt x="707" y="869"/>
                  </a:lnTo>
                  <a:lnTo>
                    <a:pt x="715" y="841"/>
                  </a:lnTo>
                  <a:lnTo>
                    <a:pt x="723" y="815"/>
                  </a:lnTo>
                  <a:lnTo>
                    <a:pt x="729" y="796"/>
                  </a:lnTo>
                  <a:lnTo>
                    <a:pt x="731" y="789"/>
                  </a:lnTo>
                  <a:cubicBezTo>
                    <a:pt x="732" y="785"/>
                    <a:pt x="734" y="783"/>
                    <a:pt x="738" y="782"/>
                  </a:cubicBezTo>
                  <a:lnTo>
                    <a:pt x="748" y="781"/>
                  </a:lnTo>
                  <a:lnTo>
                    <a:pt x="746" y="782"/>
                  </a:lnTo>
                  <a:lnTo>
                    <a:pt x="767" y="776"/>
                  </a:lnTo>
                  <a:lnTo>
                    <a:pt x="788" y="769"/>
                  </a:lnTo>
                  <a:lnTo>
                    <a:pt x="797" y="765"/>
                  </a:lnTo>
                  <a:lnTo>
                    <a:pt x="793" y="774"/>
                  </a:lnTo>
                  <a:lnTo>
                    <a:pt x="791" y="765"/>
                  </a:lnTo>
                  <a:lnTo>
                    <a:pt x="788" y="740"/>
                  </a:lnTo>
                  <a:lnTo>
                    <a:pt x="782" y="707"/>
                  </a:lnTo>
                  <a:lnTo>
                    <a:pt x="776" y="668"/>
                  </a:lnTo>
                  <a:lnTo>
                    <a:pt x="769" y="629"/>
                  </a:lnTo>
                  <a:lnTo>
                    <a:pt x="763" y="595"/>
                  </a:lnTo>
                  <a:lnTo>
                    <a:pt x="760" y="569"/>
                  </a:lnTo>
                  <a:lnTo>
                    <a:pt x="758" y="559"/>
                  </a:lnTo>
                  <a:cubicBezTo>
                    <a:pt x="757" y="556"/>
                    <a:pt x="758" y="554"/>
                    <a:pt x="760" y="552"/>
                  </a:cubicBezTo>
                  <a:lnTo>
                    <a:pt x="762" y="550"/>
                  </a:lnTo>
                  <a:lnTo>
                    <a:pt x="760" y="552"/>
                  </a:lnTo>
                  <a:lnTo>
                    <a:pt x="764" y="543"/>
                  </a:lnTo>
                  <a:lnTo>
                    <a:pt x="781" y="511"/>
                  </a:lnTo>
                  <a:lnTo>
                    <a:pt x="804" y="466"/>
                  </a:lnTo>
                  <a:lnTo>
                    <a:pt x="831" y="413"/>
                  </a:lnTo>
                  <a:lnTo>
                    <a:pt x="858" y="360"/>
                  </a:lnTo>
                  <a:lnTo>
                    <a:pt x="881" y="313"/>
                  </a:lnTo>
                  <a:lnTo>
                    <a:pt x="898" y="280"/>
                  </a:lnTo>
                  <a:lnTo>
                    <a:pt x="902" y="271"/>
                  </a:lnTo>
                  <a:cubicBezTo>
                    <a:pt x="902" y="271"/>
                    <a:pt x="903" y="270"/>
                    <a:pt x="903" y="270"/>
                  </a:cubicBezTo>
                  <a:lnTo>
                    <a:pt x="905" y="267"/>
                  </a:lnTo>
                  <a:lnTo>
                    <a:pt x="908" y="279"/>
                  </a:lnTo>
                  <a:lnTo>
                    <a:pt x="898" y="274"/>
                  </a:lnTo>
                  <a:lnTo>
                    <a:pt x="877" y="263"/>
                  </a:lnTo>
                  <a:lnTo>
                    <a:pt x="855" y="250"/>
                  </a:lnTo>
                  <a:lnTo>
                    <a:pt x="846" y="246"/>
                  </a:lnTo>
                  <a:cubicBezTo>
                    <a:pt x="845" y="245"/>
                    <a:pt x="843" y="244"/>
                    <a:pt x="843" y="243"/>
                  </a:cubicBezTo>
                  <a:lnTo>
                    <a:pt x="696" y="13"/>
                  </a:lnTo>
                  <a:close/>
                  <a:moveTo>
                    <a:pt x="856" y="234"/>
                  </a:moveTo>
                  <a:lnTo>
                    <a:pt x="853" y="231"/>
                  </a:lnTo>
                  <a:lnTo>
                    <a:pt x="863" y="237"/>
                  </a:lnTo>
                  <a:lnTo>
                    <a:pt x="884" y="248"/>
                  </a:lnTo>
                  <a:lnTo>
                    <a:pt x="905" y="259"/>
                  </a:lnTo>
                  <a:lnTo>
                    <a:pt x="915" y="264"/>
                  </a:lnTo>
                  <a:cubicBezTo>
                    <a:pt x="917" y="265"/>
                    <a:pt x="919" y="267"/>
                    <a:pt x="919" y="269"/>
                  </a:cubicBezTo>
                  <a:cubicBezTo>
                    <a:pt x="920" y="272"/>
                    <a:pt x="919" y="274"/>
                    <a:pt x="918" y="276"/>
                  </a:cubicBezTo>
                  <a:lnTo>
                    <a:pt x="916" y="279"/>
                  </a:lnTo>
                  <a:lnTo>
                    <a:pt x="917" y="278"/>
                  </a:lnTo>
                  <a:lnTo>
                    <a:pt x="913" y="287"/>
                  </a:lnTo>
                  <a:lnTo>
                    <a:pt x="896" y="320"/>
                  </a:lnTo>
                  <a:lnTo>
                    <a:pt x="873" y="367"/>
                  </a:lnTo>
                  <a:lnTo>
                    <a:pt x="846" y="420"/>
                  </a:lnTo>
                  <a:lnTo>
                    <a:pt x="819" y="473"/>
                  </a:lnTo>
                  <a:lnTo>
                    <a:pt x="796" y="518"/>
                  </a:lnTo>
                  <a:lnTo>
                    <a:pt x="779" y="550"/>
                  </a:lnTo>
                  <a:lnTo>
                    <a:pt x="775" y="559"/>
                  </a:lnTo>
                  <a:cubicBezTo>
                    <a:pt x="774" y="560"/>
                    <a:pt x="774" y="560"/>
                    <a:pt x="773" y="561"/>
                  </a:cubicBezTo>
                  <a:lnTo>
                    <a:pt x="771" y="563"/>
                  </a:lnTo>
                  <a:lnTo>
                    <a:pt x="773" y="556"/>
                  </a:lnTo>
                  <a:lnTo>
                    <a:pt x="775" y="568"/>
                  </a:lnTo>
                  <a:lnTo>
                    <a:pt x="778" y="592"/>
                  </a:lnTo>
                  <a:lnTo>
                    <a:pt x="784" y="626"/>
                  </a:lnTo>
                  <a:lnTo>
                    <a:pt x="791" y="665"/>
                  </a:lnTo>
                  <a:lnTo>
                    <a:pt x="797" y="704"/>
                  </a:lnTo>
                  <a:lnTo>
                    <a:pt x="803" y="738"/>
                  </a:lnTo>
                  <a:lnTo>
                    <a:pt x="806" y="762"/>
                  </a:lnTo>
                  <a:lnTo>
                    <a:pt x="808" y="771"/>
                  </a:lnTo>
                  <a:cubicBezTo>
                    <a:pt x="809" y="775"/>
                    <a:pt x="807" y="778"/>
                    <a:pt x="803" y="780"/>
                  </a:cubicBezTo>
                  <a:lnTo>
                    <a:pt x="793" y="784"/>
                  </a:lnTo>
                  <a:lnTo>
                    <a:pt x="772" y="791"/>
                  </a:lnTo>
                  <a:lnTo>
                    <a:pt x="751" y="797"/>
                  </a:lnTo>
                  <a:cubicBezTo>
                    <a:pt x="750" y="797"/>
                    <a:pt x="750" y="797"/>
                    <a:pt x="749" y="797"/>
                  </a:cubicBezTo>
                  <a:lnTo>
                    <a:pt x="739" y="798"/>
                  </a:lnTo>
                  <a:lnTo>
                    <a:pt x="746" y="792"/>
                  </a:lnTo>
                  <a:lnTo>
                    <a:pt x="744" y="801"/>
                  </a:lnTo>
                  <a:lnTo>
                    <a:pt x="738" y="820"/>
                  </a:lnTo>
                  <a:lnTo>
                    <a:pt x="730" y="846"/>
                  </a:lnTo>
                  <a:lnTo>
                    <a:pt x="722" y="874"/>
                  </a:lnTo>
                  <a:lnTo>
                    <a:pt x="714" y="901"/>
                  </a:lnTo>
                  <a:lnTo>
                    <a:pt x="708" y="926"/>
                  </a:lnTo>
                  <a:lnTo>
                    <a:pt x="708" y="925"/>
                  </a:lnTo>
                  <a:lnTo>
                    <a:pt x="707" y="941"/>
                  </a:lnTo>
                  <a:lnTo>
                    <a:pt x="706" y="936"/>
                  </a:lnTo>
                  <a:lnTo>
                    <a:pt x="709" y="941"/>
                  </a:lnTo>
                  <a:lnTo>
                    <a:pt x="702" y="937"/>
                  </a:lnTo>
                  <a:lnTo>
                    <a:pt x="714" y="936"/>
                  </a:lnTo>
                  <a:lnTo>
                    <a:pt x="713" y="937"/>
                  </a:lnTo>
                  <a:lnTo>
                    <a:pt x="728" y="933"/>
                  </a:lnTo>
                  <a:lnTo>
                    <a:pt x="765" y="923"/>
                  </a:lnTo>
                  <a:lnTo>
                    <a:pt x="778" y="919"/>
                  </a:lnTo>
                  <a:lnTo>
                    <a:pt x="777" y="919"/>
                  </a:lnTo>
                  <a:lnTo>
                    <a:pt x="783" y="916"/>
                  </a:lnTo>
                  <a:lnTo>
                    <a:pt x="786" y="931"/>
                  </a:lnTo>
                  <a:lnTo>
                    <a:pt x="782" y="931"/>
                  </a:lnTo>
                  <a:lnTo>
                    <a:pt x="784" y="931"/>
                  </a:lnTo>
                  <a:lnTo>
                    <a:pt x="768" y="935"/>
                  </a:lnTo>
                  <a:lnTo>
                    <a:pt x="752" y="941"/>
                  </a:lnTo>
                  <a:lnTo>
                    <a:pt x="757" y="936"/>
                  </a:lnTo>
                  <a:lnTo>
                    <a:pt x="755" y="943"/>
                  </a:lnTo>
                  <a:lnTo>
                    <a:pt x="754" y="936"/>
                  </a:lnTo>
                  <a:lnTo>
                    <a:pt x="761" y="945"/>
                  </a:lnTo>
                  <a:lnTo>
                    <a:pt x="758" y="943"/>
                  </a:lnTo>
                  <a:lnTo>
                    <a:pt x="772" y="950"/>
                  </a:lnTo>
                  <a:lnTo>
                    <a:pt x="804" y="965"/>
                  </a:lnTo>
                  <a:lnTo>
                    <a:pt x="816" y="969"/>
                  </a:lnTo>
                  <a:lnTo>
                    <a:pt x="821" y="971"/>
                  </a:lnTo>
                  <a:lnTo>
                    <a:pt x="812" y="974"/>
                  </a:lnTo>
                  <a:lnTo>
                    <a:pt x="817" y="967"/>
                  </a:lnTo>
                  <a:lnTo>
                    <a:pt x="828" y="953"/>
                  </a:lnTo>
                  <a:lnTo>
                    <a:pt x="838" y="939"/>
                  </a:lnTo>
                  <a:lnTo>
                    <a:pt x="843" y="932"/>
                  </a:lnTo>
                  <a:cubicBezTo>
                    <a:pt x="845" y="928"/>
                    <a:pt x="850" y="927"/>
                    <a:pt x="854" y="930"/>
                  </a:cubicBezTo>
                  <a:lnTo>
                    <a:pt x="856" y="932"/>
                  </a:lnTo>
                  <a:lnTo>
                    <a:pt x="863" y="935"/>
                  </a:lnTo>
                  <a:lnTo>
                    <a:pt x="886" y="948"/>
                  </a:lnTo>
                  <a:lnTo>
                    <a:pt x="909" y="961"/>
                  </a:lnTo>
                  <a:lnTo>
                    <a:pt x="917" y="965"/>
                  </a:lnTo>
                  <a:lnTo>
                    <a:pt x="920" y="967"/>
                  </a:lnTo>
                  <a:cubicBezTo>
                    <a:pt x="922" y="969"/>
                    <a:pt x="924" y="972"/>
                    <a:pt x="923" y="975"/>
                  </a:cubicBezTo>
                  <a:lnTo>
                    <a:pt x="922" y="981"/>
                  </a:lnTo>
                  <a:lnTo>
                    <a:pt x="921" y="1000"/>
                  </a:lnTo>
                  <a:lnTo>
                    <a:pt x="919" y="1026"/>
                  </a:lnTo>
                  <a:lnTo>
                    <a:pt x="917" y="1056"/>
                  </a:lnTo>
                  <a:lnTo>
                    <a:pt x="914" y="1086"/>
                  </a:lnTo>
                  <a:lnTo>
                    <a:pt x="912" y="1112"/>
                  </a:lnTo>
                  <a:lnTo>
                    <a:pt x="911" y="1132"/>
                  </a:lnTo>
                  <a:lnTo>
                    <a:pt x="910" y="1139"/>
                  </a:lnTo>
                  <a:cubicBezTo>
                    <a:pt x="910" y="1141"/>
                    <a:pt x="909" y="1143"/>
                    <a:pt x="907" y="1144"/>
                  </a:cubicBezTo>
                  <a:lnTo>
                    <a:pt x="905" y="1145"/>
                  </a:lnTo>
                  <a:lnTo>
                    <a:pt x="896" y="1153"/>
                  </a:lnTo>
                  <a:lnTo>
                    <a:pt x="872" y="1172"/>
                  </a:lnTo>
                  <a:lnTo>
                    <a:pt x="848" y="1190"/>
                  </a:lnTo>
                  <a:lnTo>
                    <a:pt x="839" y="1198"/>
                  </a:lnTo>
                  <a:lnTo>
                    <a:pt x="836" y="1200"/>
                  </a:lnTo>
                  <a:cubicBezTo>
                    <a:pt x="835" y="1201"/>
                    <a:pt x="835" y="1201"/>
                    <a:pt x="834" y="1201"/>
                  </a:cubicBezTo>
                  <a:lnTo>
                    <a:pt x="828" y="1203"/>
                  </a:lnTo>
                  <a:lnTo>
                    <a:pt x="814" y="1208"/>
                  </a:lnTo>
                  <a:lnTo>
                    <a:pt x="793" y="1216"/>
                  </a:lnTo>
                  <a:lnTo>
                    <a:pt x="770" y="1224"/>
                  </a:lnTo>
                  <a:lnTo>
                    <a:pt x="746" y="1232"/>
                  </a:lnTo>
                  <a:lnTo>
                    <a:pt x="725" y="1239"/>
                  </a:lnTo>
                  <a:lnTo>
                    <a:pt x="710" y="1243"/>
                  </a:lnTo>
                  <a:lnTo>
                    <a:pt x="704" y="1244"/>
                  </a:lnTo>
                  <a:cubicBezTo>
                    <a:pt x="701" y="1245"/>
                    <a:pt x="698" y="1244"/>
                    <a:pt x="696" y="1241"/>
                  </a:cubicBezTo>
                  <a:cubicBezTo>
                    <a:pt x="694" y="1239"/>
                    <a:pt x="694" y="1236"/>
                    <a:pt x="695" y="1233"/>
                  </a:cubicBezTo>
                  <a:lnTo>
                    <a:pt x="697" y="1229"/>
                  </a:lnTo>
                  <a:lnTo>
                    <a:pt x="701" y="1216"/>
                  </a:lnTo>
                  <a:lnTo>
                    <a:pt x="706" y="1194"/>
                  </a:lnTo>
                  <a:lnTo>
                    <a:pt x="713" y="1170"/>
                  </a:lnTo>
                  <a:lnTo>
                    <a:pt x="720" y="1146"/>
                  </a:lnTo>
                  <a:lnTo>
                    <a:pt x="725" y="1123"/>
                  </a:lnTo>
                  <a:lnTo>
                    <a:pt x="729" y="1108"/>
                  </a:lnTo>
                  <a:lnTo>
                    <a:pt x="731" y="1102"/>
                  </a:lnTo>
                  <a:lnTo>
                    <a:pt x="732" y="1109"/>
                  </a:lnTo>
                  <a:lnTo>
                    <a:pt x="730" y="1107"/>
                  </a:lnTo>
                  <a:lnTo>
                    <a:pt x="724" y="1100"/>
                  </a:lnTo>
                  <a:lnTo>
                    <a:pt x="706" y="1078"/>
                  </a:lnTo>
                  <a:lnTo>
                    <a:pt x="687" y="1055"/>
                  </a:lnTo>
                  <a:lnTo>
                    <a:pt x="681" y="1047"/>
                  </a:lnTo>
                  <a:lnTo>
                    <a:pt x="679" y="1044"/>
                  </a:lnTo>
                  <a:lnTo>
                    <a:pt x="690" y="1046"/>
                  </a:lnTo>
                  <a:lnTo>
                    <a:pt x="686" y="1049"/>
                  </a:lnTo>
                  <a:lnTo>
                    <a:pt x="677" y="1056"/>
                  </a:lnTo>
                  <a:lnTo>
                    <a:pt x="648" y="1079"/>
                  </a:lnTo>
                  <a:lnTo>
                    <a:pt x="619" y="1101"/>
                  </a:lnTo>
                  <a:lnTo>
                    <a:pt x="610" y="1108"/>
                  </a:lnTo>
                  <a:lnTo>
                    <a:pt x="606" y="1111"/>
                  </a:lnTo>
                  <a:cubicBezTo>
                    <a:pt x="604" y="1113"/>
                    <a:pt x="600" y="1113"/>
                    <a:pt x="597" y="1111"/>
                  </a:cubicBezTo>
                  <a:lnTo>
                    <a:pt x="594" y="1109"/>
                  </a:lnTo>
                  <a:lnTo>
                    <a:pt x="585" y="1102"/>
                  </a:lnTo>
                  <a:lnTo>
                    <a:pt x="560" y="1083"/>
                  </a:lnTo>
                  <a:lnTo>
                    <a:pt x="534" y="1063"/>
                  </a:lnTo>
                  <a:lnTo>
                    <a:pt x="527" y="1056"/>
                  </a:lnTo>
                  <a:lnTo>
                    <a:pt x="525" y="1054"/>
                  </a:lnTo>
                  <a:lnTo>
                    <a:pt x="538" y="1052"/>
                  </a:lnTo>
                  <a:lnTo>
                    <a:pt x="535" y="1058"/>
                  </a:lnTo>
                  <a:lnTo>
                    <a:pt x="535" y="1057"/>
                  </a:lnTo>
                  <a:lnTo>
                    <a:pt x="530" y="1071"/>
                  </a:lnTo>
                  <a:lnTo>
                    <a:pt x="525" y="1093"/>
                  </a:lnTo>
                  <a:lnTo>
                    <a:pt x="519" y="1118"/>
                  </a:lnTo>
                  <a:lnTo>
                    <a:pt x="514" y="1142"/>
                  </a:lnTo>
                  <a:lnTo>
                    <a:pt x="509" y="1163"/>
                  </a:lnTo>
                  <a:lnTo>
                    <a:pt x="507" y="1176"/>
                  </a:lnTo>
                  <a:lnTo>
                    <a:pt x="507" y="1180"/>
                  </a:lnTo>
                  <a:cubicBezTo>
                    <a:pt x="507" y="1184"/>
                    <a:pt x="505" y="1187"/>
                    <a:pt x="502" y="1188"/>
                  </a:cubicBezTo>
                  <a:lnTo>
                    <a:pt x="497" y="1190"/>
                  </a:lnTo>
                  <a:cubicBezTo>
                    <a:pt x="497" y="1190"/>
                    <a:pt x="497" y="1190"/>
                    <a:pt x="496" y="1190"/>
                  </a:cubicBezTo>
                  <a:lnTo>
                    <a:pt x="486" y="1192"/>
                  </a:lnTo>
                  <a:lnTo>
                    <a:pt x="458" y="1196"/>
                  </a:lnTo>
                  <a:lnTo>
                    <a:pt x="429" y="1200"/>
                  </a:lnTo>
                  <a:lnTo>
                    <a:pt x="418" y="1201"/>
                  </a:lnTo>
                  <a:lnTo>
                    <a:pt x="415" y="1201"/>
                  </a:lnTo>
                  <a:cubicBezTo>
                    <a:pt x="412" y="1201"/>
                    <a:pt x="408" y="1199"/>
                    <a:pt x="408" y="1195"/>
                  </a:cubicBezTo>
                  <a:lnTo>
                    <a:pt x="406" y="1189"/>
                  </a:lnTo>
                  <a:lnTo>
                    <a:pt x="405" y="1177"/>
                  </a:lnTo>
                  <a:lnTo>
                    <a:pt x="401" y="1138"/>
                  </a:lnTo>
                  <a:lnTo>
                    <a:pt x="398" y="1100"/>
                  </a:lnTo>
                  <a:lnTo>
                    <a:pt x="397" y="1087"/>
                  </a:lnTo>
                  <a:cubicBezTo>
                    <a:pt x="397" y="1086"/>
                    <a:pt x="397" y="1086"/>
                    <a:pt x="398" y="1085"/>
                  </a:cubicBezTo>
                  <a:lnTo>
                    <a:pt x="399" y="1079"/>
                  </a:lnTo>
                  <a:lnTo>
                    <a:pt x="400" y="1076"/>
                  </a:lnTo>
                  <a:cubicBezTo>
                    <a:pt x="400" y="1075"/>
                    <a:pt x="400" y="1075"/>
                    <a:pt x="400" y="1075"/>
                  </a:cubicBezTo>
                  <a:lnTo>
                    <a:pt x="406" y="1065"/>
                  </a:lnTo>
                  <a:lnTo>
                    <a:pt x="423" y="1039"/>
                  </a:lnTo>
                  <a:lnTo>
                    <a:pt x="441" y="1012"/>
                  </a:lnTo>
                  <a:lnTo>
                    <a:pt x="447" y="1002"/>
                  </a:lnTo>
                  <a:lnTo>
                    <a:pt x="446" y="1003"/>
                  </a:lnTo>
                  <a:lnTo>
                    <a:pt x="448" y="998"/>
                  </a:lnTo>
                  <a:lnTo>
                    <a:pt x="452" y="1009"/>
                  </a:lnTo>
                  <a:lnTo>
                    <a:pt x="445" y="1005"/>
                  </a:lnTo>
                  <a:lnTo>
                    <a:pt x="430" y="995"/>
                  </a:lnTo>
                  <a:lnTo>
                    <a:pt x="408" y="980"/>
                  </a:lnTo>
                  <a:lnTo>
                    <a:pt x="383" y="961"/>
                  </a:lnTo>
                  <a:lnTo>
                    <a:pt x="358" y="943"/>
                  </a:lnTo>
                  <a:lnTo>
                    <a:pt x="336" y="927"/>
                  </a:lnTo>
                  <a:lnTo>
                    <a:pt x="322" y="915"/>
                  </a:lnTo>
                  <a:lnTo>
                    <a:pt x="317" y="911"/>
                  </a:lnTo>
                  <a:cubicBezTo>
                    <a:pt x="316" y="910"/>
                    <a:pt x="315" y="908"/>
                    <a:pt x="315" y="907"/>
                  </a:cubicBezTo>
                  <a:lnTo>
                    <a:pt x="312" y="895"/>
                  </a:lnTo>
                  <a:lnTo>
                    <a:pt x="305" y="866"/>
                  </a:lnTo>
                  <a:lnTo>
                    <a:pt x="296" y="826"/>
                  </a:lnTo>
                  <a:lnTo>
                    <a:pt x="287" y="780"/>
                  </a:lnTo>
                  <a:lnTo>
                    <a:pt x="278" y="733"/>
                  </a:lnTo>
                  <a:lnTo>
                    <a:pt x="270" y="693"/>
                  </a:lnTo>
                  <a:lnTo>
                    <a:pt x="264" y="664"/>
                  </a:lnTo>
                  <a:lnTo>
                    <a:pt x="262" y="653"/>
                  </a:lnTo>
                  <a:lnTo>
                    <a:pt x="269" y="659"/>
                  </a:lnTo>
                  <a:lnTo>
                    <a:pt x="265" y="659"/>
                  </a:lnTo>
                  <a:lnTo>
                    <a:pt x="256" y="659"/>
                  </a:lnTo>
                  <a:lnTo>
                    <a:pt x="227" y="659"/>
                  </a:lnTo>
                  <a:lnTo>
                    <a:pt x="198" y="659"/>
                  </a:lnTo>
                  <a:lnTo>
                    <a:pt x="189" y="659"/>
                  </a:lnTo>
                  <a:lnTo>
                    <a:pt x="185" y="659"/>
                  </a:lnTo>
                  <a:cubicBezTo>
                    <a:pt x="184" y="659"/>
                    <a:pt x="182" y="659"/>
                    <a:pt x="181" y="658"/>
                  </a:cubicBezTo>
                  <a:lnTo>
                    <a:pt x="177" y="655"/>
                  </a:lnTo>
                  <a:lnTo>
                    <a:pt x="167" y="648"/>
                  </a:lnTo>
                  <a:lnTo>
                    <a:pt x="138" y="624"/>
                  </a:lnTo>
                  <a:lnTo>
                    <a:pt x="109" y="599"/>
                  </a:lnTo>
                  <a:lnTo>
                    <a:pt x="100" y="590"/>
                  </a:lnTo>
                  <a:lnTo>
                    <a:pt x="96" y="586"/>
                  </a:lnTo>
                  <a:lnTo>
                    <a:pt x="105" y="588"/>
                  </a:lnTo>
                  <a:lnTo>
                    <a:pt x="101" y="590"/>
                  </a:lnTo>
                  <a:cubicBezTo>
                    <a:pt x="100" y="590"/>
                    <a:pt x="99" y="590"/>
                    <a:pt x="98" y="590"/>
                  </a:cubicBezTo>
                  <a:lnTo>
                    <a:pt x="89" y="591"/>
                  </a:lnTo>
                  <a:lnTo>
                    <a:pt x="59" y="592"/>
                  </a:lnTo>
                  <a:lnTo>
                    <a:pt x="29" y="591"/>
                  </a:lnTo>
                  <a:lnTo>
                    <a:pt x="20" y="590"/>
                  </a:lnTo>
                  <a:cubicBezTo>
                    <a:pt x="19" y="590"/>
                    <a:pt x="18" y="590"/>
                    <a:pt x="17" y="590"/>
                  </a:cubicBezTo>
                  <a:lnTo>
                    <a:pt x="13" y="588"/>
                  </a:lnTo>
                  <a:cubicBezTo>
                    <a:pt x="10" y="586"/>
                    <a:pt x="8" y="584"/>
                    <a:pt x="8" y="580"/>
                  </a:cubicBezTo>
                  <a:lnTo>
                    <a:pt x="8" y="577"/>
                  </a:lnTo>
                  <a:lnTo>
                    <a:pt x="10" y="565"/>
                  </a:lnTo>
                  <a:lnTo>
                    <a:pt x="14" y="527"/>
                  </a:lnTo>
                  <a:lnTo>
                    <a:pt x="19" y="489"/>
                  </a:lnTo>
                  <a:lnTo>
                    <a:pt x="21" y="476"/>
                  </a:lnTo>
                  <a:cubicBezTo>
                    <a:pt x="21" y="476"/>
                    <a:pt x="21" y="475"/>
                    <a:pt x="21" y="474"/>
                  </a:cubicBezTo>
                  <a:lnTo>
                    <a:pt x="23" y="469"/>
                  </a:lnTo>
                  <a:lnTo>
                    <a:pt x="25" y="478"/>
                  </a:lnTo>
                  <a:lnTo>
                    <a:pt x="22" y="475"/>
                  </a:lnTo>
                  <a:cubicBezTo>
                    <a:pt x="21" y="474"/>
                    <a:pt x="21" y="474"/>
                    <a:pt x="20" y="473"/>
                  </a:cubicBezTo>
                  <a:lnTo>
                    <a:pt x="17" y="465"/>
                  </a:lnTo>
                  <a:lnTo>
                    <a:pt x="8" y="441"/>
                  </a:lnTo>
                  <a:lnTo>
                    <a:pt x="2" y="417"/>
                  </a:lnTo>
                  <a:cubicBezTo>
                    <a:pt x="2" y="417"/>
                    <a:pt x="2" y="417"/>
                    <a:pt x="1" y="416"/>
                  </a:cubicBezTo>
                  <a:lnTo>
                    <a:pt x="0" y="404"/>
                  </a:lnTo>
                  <a:cubicBezTo>
                    <a:pt x="0" y="402"/>
                    <a:pt x="1" y="400"/>
                    <a:pt x="3" y="398"/>
                  </a:cubicBezTo>
                  <a:cubicBezTo>
                    <a:pt x="4" y="396"/>
                    <a:pt x="6" y="395"/>
                    <a:pt x="8" y="395"/>
                  </a:cubicBezTo>
                  <a:lnTo>
                    <a:pt x="10" y="395"/>
                  </a:lnTo>
                  <a:lnTo>
                    <a:pt x="7" y="396"/>
                  </a:lnTo>
                  <a:lnTo>
                    <a:pt x="14" y="393"/>
                  </a:lnTo>
                  <a:lnTo>
                    <a:pt x="38" y="383"/>
                  </a:lnTo>
                  <a:lnTo>
                    <a:pt x="63" y="371"/>
                  </a:lnTo>
                  <a:lnTo>
                    <a:pt x="72" y="366"/>
                  </a:lnTo>
                  <a:lnTo>
                    <a:pt x="70" y="368"/>
                  </a:lnTo>
                  <a:lnTo>
                    <a:pt x="73" y="365"/>
                  </a:lnTo>
                  <a:cubicBezTo>
                    <a:pt x="75" y="363"/>
                    <a:pt x="77" y="362"/>
                    <a:pt x="80" y="363"/>
                  </a:cubicBezTo>
                  <a:lnTo>
                    <a:pt x="85" y="364"/>
                  </a:lnTo>
                  <a:lnTo>
                    <a:pt x="82" y="364"/>
                  </a:lnTo>
                  <a:lnTo>
                    <a:pt x="94" y="362"/>
                  </a:lnTo>
                  <a:lnTo>
                    <a:pt x="131" y="355"/>
                  </a:lnTo>
                  <a:lnTo>
                    <a:pt x="167" y="347"/>
                  </a:lnTo>
                  <a:lnTo>
                    <a:pt x="179" y="344"/>
                  </a:lnTo>
                  <a:lnTo>
                    <a:pt x="184" y="343"/>
                  </a:lnTo>
                  <a:cubicBezTo>
                    <a:pt x="186" y="342"/>
                    <a:pt x="189" y="343"/>
                    <a:pt x="191" y="344"/>
                  </a:cubicBezTo>
                  <a:cubicBezTo>
                    <a:pt x="192" y="346"/>
                    <a:pt x="193" y="348"/>
                    <a:pt x="193" y="350"/>
                  </a:cubicBezTo>
                  <a:lnTo>
                    <a:pt x="193" y="354"/>
                  </a:lnTo>
                  <a:lnTo>
                    <a:pt x="193" y="364"/>
                  </a:lnTo>
                  <a:lnTo>
                    <a:pt x="193" y="395"/>
                  </a:lnTo>
                  <a:lnTo>
                    <a:pt x="193" y="425"/>
                  </a:lnTo>
                  <a:lnTo>
                    <a:pt x="193" y="435"/>
                  </a:lnTo>
                  <a:lnTo>
                    <a:pt x="193" y="439"/>
                  </a:lnTo>
                  <a:lnTo>
                    <a:pt x="191" y="434"/>
                  </a:lnTo>
                  <a:lnTo>
                    <a:pt x="201" y="443"/>
                  </a:lnTo>
                  <a:lnTo>
                    <a:pt x="222" y="462"/>
                  </a:lnTo>
                  <a:lnTo>
                    <a:pt x="242" y="480"/>
                  </a:lnTo>
                  <a:lnTo>
                    <a:pt x="241" y="479"/>
                  </a:lnTo>
                  <a:lnTo>
                    <a:pt x="251" y="485"/>
                  </a:lnTo>
                  <a:lnTo>
                    <a:pt x="243" y="484"/>
                  </a:lnTo>
                  <a:lnTo>
                    <a:pt x="253" y="480"/>
                  </a:lnTo>
                  <a:lnTo>
                    <a:pt x="252" y="481"/>
                  </a:lnTo>
                  <a:lnTo>
                    <a:pt x="274" y="466"/>
                  </a:lnTo>
                  <a:lnTo>
                    <a:pt x="295" y="450"/>
                  </a:lnTo>
                  <a:lnTo>
                    <a:pt x="305" y="443"/>
                  </a:lnTo>
                  <a:lnTo>
                    <a:pt x="302" y="451"/>
                  </a:lnTo>
                  <a:lnTo>
                    <a:pt x="301" y="447"/>
                  </a:lnTo>
                  <a:lnTo>
                    <a:pt x="299" y="436"/>
                  </a:lnTo>
                  <a:lnTo>
                    <a:pt x="291" y="402"/>
                  </a:lnTo>
                  <a:lnTo>
                    <a:pt x="283" y="367"/>
                  </a:lnTo>
                  <a:lnTo>
                    <a:pt x="281" y="356"/>
                  </a:lnTo>
                  <a:lnTo>
                    <a:pt x="280" y="352"/>
                  </a:lnTo>
                  <a:cubicBezTo>
                    <a:pt x="279" y="350"/>
                    <a:pt x="280" y="347"/>
                    <a:pt x="282" y="345"/>
                  </a:cubicBezTo>
                  <a:cubicBezTo>
                    <a:pt x="283" y="343"/>
                    <a:pt x="286" y="342"/>
                    <a:pt x="289" y="343"/>
                  </a:cubicBezTo>
                  <a:lnTo>
                    <a:pt x="296" y="344"/>
                  </a:lnTo>
                  <a:lnTo>
                    <a:pt x="310" y="348"/>
                  </a:lnTo>
                  <a:lnTo>
                    <a:pt x="333" y="353"/>
                  </a:lnTo>
                  <a:lnTo>
                    <a:pt x="358" y="360"/>
                  </a:lnTo>
                  <a:lnTo>
                    <a:pt x="383" y="366"/>
                  </a:lnTo>
                  <a:lnTo>
                    <a:pt x="406" y="371"/>
                  </a:lnTo>
                  <a:lnTo>
                    <a:pt x="420" y="375"/>
                  </a:lnTo>
                  <a:lnTo>
                    <a:pt x="426" y="376"/>
                  </a:lnTo>
                  <a:lnTo>
                    <a:pt x="419" y="378"/>
                  </a:lnTo>
                  <a:lnTo>
                    <a:pt x="422" y="375"/>
                  </a:lnTo>
                  <a:lnTo>
                    <a:pt x="429" y="368"/>
                  </a:lnTo>
                  <a:lnTo>
                    <a:pt x="450" y="345"/>
                  </a:lnTo>
                  <a:lnTo>
                    <a:pt x="471" y="322"/>
                  </a:lnTo>
                  <a:lnTo>
                    <a:pt x="478" y="315"/>
                  </a:lnTo>
                  <a:lnTo>
                    <a:pt x="481" y="312"/>
                  </a:lnTo>
                  <a:cubicBezTo>
                    <a:pt x="483" y="310"/>
                    <a:pt x="486" y="309"/>
                    <a:pt x="489" y="310"/>
                  </a:cubicBezTo>
                  <a:lnTo>
                    <a:pt x="590" y="343"/>
                  </a:lnTo>
                  <a:lnTo>
                    <a:pt x="580" y="348"/>
                  </a:lnTo>
                  <a:lnTo>
                    <a:pt x="695" y="6"/>
                  </a:lnTo>
                  <a:cubicBezTo>
                    <a:pt x="696" y="3"/>
                    <a:pt x="698" y="1"/>
                    <a:pt x="701" y="1"/>
                  </a:cubicBezTo>
                  <a:cubicBezTo>
                    <a:pt x="705" y="0"/>
                    <a:pt x="708" y="2"/>
                    <a:pt x="709" y="4"/>
                  </a:cubicBezTo>
                  <a:lnTo>
                    <a:pt x="856" y="234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4" name="Freeform 71"/>
            <p:cNvSpPr>
              <a:spLocks/>
            </p:cNvSpPr>
            <p:nvPr/>
          </p:nvSpPr>
          <p:spPr bwMode="auto">
            <a:xfrm>
              <a:off x="6194426" y="2465387"/>
              <a:ext cx="765175" cy="1244600"/>
            </a:xfrm>
            <a:custGeom>
              <a:avLst/>
              <a:gdLst>
                <a:gd name="T0" fmla="*/ 1184 w 1184"/>
                <a:gd name="T1" fmla="*/ 569 h 2320"/>
                <a:gd name="T2" fmla="*/ 1079 w 1184"/>
                <a:gd name="T3" fmla="*/ 504 h 2320"/>
                <a:gd name="T4" fmla="*/ 1101 w 1184"/>
                <a:gd name="T5" fmla="*/ 433 h 2320"/>
                <a:gd name="T6" fmla="*/ 883 w 1184"/>
                <a:gd name="T7" fmla="*/ 254 h 2320"/>
                <a:gd name="T8" fmla="*/ 812 w 1184"/>
                <a:gd name="T9" fmla="*/ 0 h 2320"/>
                <a:gd name="T10" fmla="*/ 617 w 1184"/>
                <a:gd name="T11" fmla="*/ 400 h 2320"/>
                <a:gd name="T12" fmla="*/ 653 w 1184"/>
                <a:gd name="T13" fmla="*/ 550 h 2320"/>
                <a:gd name="T14" fmla="*/ 568 w 1184"/>
                <a:gd name="T15" fmla="*/ 771 h 2320"/>
                <a:gd name="T16" fmla="*/ 653 w 1184"/>
                <a:gd name="T17" fmla="*/ 916 h 2320"/>
                <a:gd name="T18" fmla="*/ 559 w 1184"/>
                <a:gd name="T19" fmla="*/ 1048 h 2320"/>
                <a:gd name="T20" fmla="*/ 608 w 1184"/>
                <a:gd name="T21" fmla="*/ 1306 h 2320"/>
                <a:gd name="T22" fmla="*/ 461 w 1184"/>
                <a:gd name="T23" fmla="*/ 1476 h 2320"/>
                <a:gd name="T24" fmla="*/ 364 w 1184"/>
                <a:gd name="T25" fmla="*/ 1546 h 2320"/>
                <a:gd name="T26" fmla="*/ 288 w 1184"/>
                <a:gd name="T27" fmla="*/ 1631 h 2320"/>
                <a:gd name="T28" fmla="*/ 173 w 1184"/>
                <a:gd name="T29" fmla="*/ 1705 h 2320"/>
                <a:gd name="T30" fmla="*/ 93 w 1184"/>
                <a:gd name="T31" fmla="*/ 1644 h 2320"/>
                <a:gd name="T32" fmla="*/ 18 w 1184"/>
                <a:gd name="T33" fmla="*/ 1814 h 2320"/>
                <a:gd name="T34" fmla="*/ 106 w 1184"/>
                <a:gd name="T35" fmla="*/ 1847 h 2320"/>
                <a:gd name="T36" fmla="*/ 200 w 1184"/>
                <a:gd name="T37" fmla="*/ 1944 h 2320"/>
                <a:gd name="T38" fmla="*/ 302 w 1184"/>
                <a:gd name="T39" fmla="*/ 2020 h 2320"/>
                <a:gd name="T40" fmla="*/ 332 w 1184"/>
                <a:gd name="T41" fmla="*/ 2147 h 2320"/>
                <a:gd name="T42" fmla="*/ 395 w 1184"/>
                <a:gd name="T43" fmla="*/ 2231 h 2320"/>
                <a:gd name="T44" fmla="*/ 453 w 1184"/>
                <a:gd name="T45" fmla="*/ 2203 h 2320"/>
                <a:gd name="T46" fmla="*/ 551 w 1184"/>
                <a:gd name="T47" fmla="*/ 2297 h 2320"/>
                <a:gd name="T48" fmla="*/ 763 w 1184"/>
                <a:gd name="T49" fmla="*/ 2320 h 2320"/>
                <a:gd name="T50" fmla="*/ 839 w 1184"/>
                <a:gd name="T51" fmla="*/ 2264 h 2320"/>
                <a:gd name="T52" fmla="*/ 892 w 1184"/>
                <a:gd name="T53" fmla="*/ 2307 h 2320"/>
                <a:gd name="T54" fmla="*/ 972 w 1184"/>
                <a:gd name="T55" fmla="*/ 2292 h 2320"/>
                <a:gd name="T56" fmla="*/ 967 w 1184"/>
                <a:gd name="T57" fmla="*/ 1883 h 2320"/>
                <a:gd name="T58" fmla="*/ 839 w 1184"/>
                <a:gd name="T59" fmla="*/ 1565 h 2320"/>
                <a:gd name="T60" fmla="*/ 741 w 1184"/>
                <a:gd name="T61" fmla="*/ 1334 h 2320"/>
                <a:gd name="T62" fmla="*/ 697 w 1184"/>
                <a:gd name="T63" fmla="*/ 1128 h 2320"/>
                <a:gd name="T64" fmla="*/ 821 w 1184"/>
                <a:gd name="T65" fmla="*/ 1005 h 2320"/>
                <a:gd name="T66" fmla="*/ 875 w 1184"/>
                <a:gd name="T67" fmla="*/ 906 h 2320"/>
                <a:gd name="T68" fmla="*/ 746 w 1184"/>
                <a:gd name="T69" fmla="*/ 573 h 2320"/>
                <a:gd name="T70" fmla="*/ 941 w 1184"/>
                <a:gd name="T71" fmla="*/ 598 h 2320"/>
                <a:gd name="T72" fmla="*/ 1159 w 1184"/>
                <a:gd name="T73" fmla="*/ 682 h 23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84"/>
                <a:gd name="T112" fmla="*/ 0 h 2320"/>
                <a:gd name="T113" fmla="*/ 1184 w 1184"/>
                <a:gd name="T114" fmla="*/ 2320 h 23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84" h="2320">
                  <a:moveTo>
                    <a:pt x="1159" y="682"/>
                  </a:moveTo>
                  <a:lnTo>
                    <a:pt x="1184" y="569"/>
                  </a:lnTo>
                  <a:lnTo>
                    <a:pt x="1181" y="475"/>
                  </a:lnTo>
                  <a:lnTo>
                    <a:pt x="1079" y="504"/>
                  </a:lnTo>
                  <a:cubicBezTo>
                    <a:pt x="1079" y="504"/>
                    <a:pt x="1096" y="466"/>
                    <a:pt x="1096" y="466"/>
                  </a:cubicBezTo>
                  <a:cubicBezTo>
                    <a:pt x="1096" y="466"/>
                    <a:pt x="1096" y="433"/>
                    <a:pt x="1101" y="433"/>
                  </a:cubicBezTo>
                  <a:cubicBezTo>
                    <a:pt x="1096" y="433"/>
                    <a:pt x="933" y="438"/>
                    <a:pt x="936" y="438"/>
                  </a:cubicBezTo>
                  <a:cubicBezTo>
                    <a:pt x="933" y="438"/>
                    <a:pt x="883" y="254"/>
                    <a:pt x="883" y="254"/>
                  </a:cubicBezTo>
                  <a:cubicBezTo>
                    <a:pt x="883" y="254"/>
                    <a:pt x="870" y="76"/>
                    <a:pt x="870" y="76"/>
                  </a:cubicBezTo>
                  <a:cubicBezTo>
                    <a:pt x="870" y="76"/>
                    <a:pt x="807" y="0"/>
                    <a:pt x="812" y="0"/>
                  </a:cubicBezTo>
                  <a:cubicBezTo>
                    <a:pt x="807" y="0"/>
                    <a:pt x="631" y="76"/>
                    <a:pt x="631" y="76"/>
                  </a:cubicBezTo>
                  <a:cubicBezTo>
                    <a:pt x="631" y="76"/>
                    <a:pt x="612" y="400"/>
                    <a:pt x="617" y="400"/>
                  </a:cubicBezTo>
                  <a:cubicBezTo>
                    <a:pt x="612" y="400"/>
                    <a:pt x="666" y="517"/>
                    <a:pt x="666" y="517"/>
                  </a:cubicBezTo>
                  <a:cubicBezTo>
                    <a:pt x="666" y="517"/>
                    <a:pt x="653" y="550"/>
                    <a:pt x="653" y="550"/>
                  </a:cubicBezTo>
                  <a:cubicBezTo>
                    <a:pt x="653" y="550"/>
                    <a:pt x="688" y="616"/>
                    <a:pt x="692" y="616"/>
                  </a:cubicBezTo>
                  <a:cubicBezTo>
                    <a:pt x="688" y="616"/>
                    <a:pt x="568" y="771"/>
                    <a:pt x="568" y="771"/>
                  </a:cubicBezTo>
                  <a:cubicBezTo>
                    <a:pt x="568" y="771"/>
                    <a:pt x="639" y="860"/>
                    <a:pt x="639" y="860"/>
                  </a:cubicBezTo>
                  <a:cubicBezTo>
                    <a:pt x="639" y="860"/>
                    <a:pt x="653" y="916"/>
                    <a:pt x="653" y="916"/>
                  </a:cubicBezTo>
                  <a:cubicBezTo>
                    <a:pt x="653" y="916"/>
                    <a:pt x="568" y="972"/>
                    <a:pt x="568" y="972"/>
                  </a:cubicBezTo>
                  <a:cubicBezTo>
                    <a:pt x="568" y="972"/>
                    <a:pt x="555" y="1048"/>
                    <a:pt x="559" y="1048"/>
                  </a:cubicBezTo>
                  <a:cubicBezTo>
                    <a:pt x="555" y="1048"/>
                    <a:pt x="612" y="1132"/>
                    <a:pt x="612" y="1128"/>
                  </a:cubicBezTo>
                  <a:cubicBezTo>
                    <a:pt x="612" y="1132"/>
                    <a:pt x="608" y="1306"/>
                    <a:pt x="608" y="1306"/>
                  </a:cubicBezTo>
                  <a:cubicBezTo>
                    <a:pt x="608" y="1306"/>
                    <a:pt x="541" y="1471"/>
                    <a:pt x="541" y="1466"/>
                  </a:cubicBezTo>
                  <a:cubicBezTo>
                    <a:pt x="541" y="1471"/>
                    <a:pt x="461" y="1480"/>
                    <a:pt x="461" y="1476"/>
                  </a:cubicBezTo>
                  <a:cubicBezTo>
                    <a:pt x="461" y="1480"/>
                    <a:pt x="422" y="1560"/>
                    <a:pt x="426" y="1555"/>
                  </a:cubicBezTo>
                  <a:cubicBezTo>
                    <a:pt x="422" y="1560"/>
                    <a:pt x="359" y="1550"/>
                    <a:pt x="364" y="1546"/>
                  </a:cubicBezTo>
                  <a:cubicBezTo>
                    <a:pt x="359" y="1550"/>
                    <a:pt x="306" y="1588"/>
                    <a:pt x="306" y="1588"/>
                  </a:cubicBezTo>
                  <a:cubicBezTo>
                    <a:pt x="306" y="1588"/>
                    <a:pt x="288" y="1631"/>
                    <a:pt x="288" y="1631"/>
                  </a:cubicBezTo>
                  <a:cubicBezTo>
                    <a:pt x="288" y="1631"/>
                    <a:pt x="173" y="1631"/>
                    <a:pt x="173" y="1626"/>
                  </a:cubicBezTo>
                  <a:cubicBezTo>
                    <a:pt x="173" y="1631"/>
                    <a:pt x="173" y="1710"/>
                    <a:pt x="173" y="1705"/>
                  </a:cubicBezTo>
                  <a:cubicBezTo>
                    <a:pt x="173" y="1710"/>
                    <a:pt x="103" y="1710"/>
                    <a:pt x="103" y="1705"/>
                  </a:cubicBezTo>
                  <a:cubicBezTo>
                    <a:pt x="103" y="1710"/>
                    <a:pt x="89" y="1644"/>
                    <a:pt x="93" y="1644"/>
                  </a:cubicBezTo>
                  <a:cubicBezTo>
                    <a:pt x="89" y="1644"/>
                    <a:pt x="0" y="1710"/>
                    <a:pt x="0" y="1705"/>
                  </a:cubicBezTo>
                  <a:cubicBezTo>
                    <a:pt x="0" y="1710"/>
                    <a:pt x="18" y="1814"/>
                    <a:pt x="18" y="1814"/>
                  </a:cubicBezTo>
                  <a:cubicBezTo>
                    <a:pt x="18" y="1814"/>
                    <a:pt x="103" y="1804"/>
                    <a:pt x="103" y="1804"/>
                  </a:cubicBezTo>
                  <a:cubicBezTo>
                    <a:pt x="103" y="1804"/>
                    <a:pt x="106" y="1852"/>
                    <a:pt x="106" y="1847"/>
                  </a:cubicBezTo>
                  <a:cubicBezTo>
                    <a:pt x="106" y="1852"/>
                    <a:pt x="191" y="1865"/>
                    <a:pt x="191" y="1865"/>
                  </a:cubicBezTo>
                  <a:cubicBezTo>
                    <a:pt x="191" y="1865"/>
                    <a:pt x="195" y="1944"/>
                    <a:pt x="200" y="1944"/>
                  </a:cubicBezTo>
                  <a:cubicBezTo>
                    <a:pt x="195" y="1944"/>
                    <a:pt x="254" y="1926"/>
                    <a:pt x="254" y="1926"/>
                  </a:cubicBezTo>
                  <a:cubicBezTo>
                    <a:pt x="254" y="1926"/>
                    <a:pt x="298" y="2020"/>
                    <a:pt x="302" y="2020"/>
                  </a:cubicBezTo>
                  <a:cubicBezTo>
                    <a:pt x="298" y="2020"/>
                    <a:pt x="368" y="2096"/>
                    <a:pt x="368" y="2091"/>
                  </a:cubicBezTo>
                  <a:cubicBezTo>
                    <a:pt x="368" y="2096"/>
                    <a:pt x="324" y="2147"/>
                    <a:pt x="332" y="2147"/>
                  </a:cubicBezTo>
                  <a:cubicBezTo>
                    <a:pt x="332" y="2147"/>
                    <a:pt x="395" y="2165"/>
                    <a:pt x="395" y="2165"/>
                  </a:cubicBezTo>
                  <a:cubicBezTo>
                    <a:pt x="395" y="2165"/>
                    <a:pt x="395" y="2231"/>
                    <a:pt x="395" y="2231"/>
                  </a:cubicBezTo>
                  <a:cubicBezTo>
                    <a:pt x="395" y="2231"/>
                    <a:pt x="449" y="2246"/>
                    <a:pt x="449" y="2246"/>
                  </a:cubicBezTo>
                  <a:cubicBezTo>
                    <a:pt x="449" y="2246"/>
                    <a:pt x="453" y="2203"/>
                    <a:pt x="453" y="2203"/>
                  </a:cubicBezTo>
                  <a:cubicBezTo>
                    <a:pt x="453" y="2203"/>
                    <a:pt x="483" y="2259"/>
                    <a:pt x="488" y="2259"/>
                  </a:cubicBezTo>
                  <a:cubicBezTo>
                    <a:pt x="483" y="2259"/>
                    <a:pt x="551" y="2297"/>
                    <a:pt x="551" y="2297"/>
                  </a:cubicBezTo>
                  <a:cubicBezTo>
                    <a:pt x="541" y="2311"/>
                    <a:pt x="758" y="2124"/>
                    <a:pt x="763" y="2119"/>
                  </a:cubicBezTo>
                  <a:cubicBezTo>
                    <a:pt x="763" y="2119"/>
                    <a:pt x="763" y="2320"/>
                    <a:pt x="763" y="2320"/>
                  </a:cubicBezTo>
                  <a:cubicBezTo>
                    <a:pt x="763" y="2320"/>
                    <a:pt x="821" y="2316"/>
                    <a:pt x="826" y="2316"/>
                  </a:cubicBezTo>
                  <a:cubicBezTo>
                    <a:pt x="821" y="2316"/>
                    <a:pt x="834" y="2264"/>
                    <a:pt x="839" y="2264"/>
                  </a:cubicBezTo>
                  <a:cubicBezTo>
                    <a:pt x="834" y="2264"/>
                    <a:pt x="857" y="2189"/>
                    <a:pt x="857" y="2189"/>
                  </a:cubicBezTo>
                  <a:cubicBezTo>
                    <a:pt x="857" y="2189"/>
                    <a:pt x="892" y="2311"/>
                    <a:pt x="892" y="2307"/>
                  </a:cubicBezTo>
                  <a:cubicBezTo>
                    <a:pt x="892" y="2307"/>
                    <a:pt x="941" y="2198"/>
                    <a:pt x="941" y="2198"/>
                  </a:cubicBezTo>
                  <a:cubicBezTo>
                    <a:pt x="941" y="2198"/>
                    <a:pt x="972" y="2283"/>
                    <a:pt x="972" y="2292"/>
                  </a:cubicBezTo>
                  <a:cubicBezTo>
                    <a:pt x="972" y="2297"/>
                    <a:pt x="1025" y="2279"/>
                    <a:pt x="1038" y="2274"/>
                  </a:cubicBezTo>
                  <a:cubicBezTo>
                    <a:pt x="1034" y="2279"/>
                    <a:pt x="967" y="1883"/>
                    <a:pt x="967" y="1883"/>
                  </a:cubicBezTo>
                  <a:cubicBezTo>
                    <a:pt x="967" y="1883"/>
                    <a:pt x="950" y="1715"/>
                    <a:pt x="950" y="1710"/>
                  </a:cubicBezTo>
                  <a:cubicBezTo>
                    <a:pt x="950" y="1715"/>
                    <a:pt x="839" y="1565"/>
                    <a:pt x="839" y="1565"/>
                  </a:cubicBezTo>
                  <a:cubicBezTo>
                    <a:pt x="839" y="1565"/>
                    <a:pt x="892" y="1363"/>
                    <a:pt x="897" y="1363"/>
                  </a:cubicBezTo>
                  <a:cubicBezTo>
                    <a:pt x="892" y="1363"/>
                    <a:pt x="741" y="1334"/>
                    <a:pt x="741" y="1334"/>
                  </a:cubicBezTo>
                  <a:cubicBezTo>
                    <a:pt x="741" y="1334"/>
                    <a:pt x="648" y="1231"/>
                    <a:pt x="648" y="1226"/>
                  </a:cubicBezTo>
                  <a:cubicBezTo>
                    <a:pt x="648" y="1231"/>
                    <a:pt x="692" y="1128"/>
                    <a:pt x="697" y="1128"/>
                  </a:cubicBezTo>
                  <a:cubicBezTo>
                    <a:pt x="692" y="1128"/>
                    <a:pt x="804" y="1114"/>
                    <a:pt x="807" y="1114"/>
                  </a:cubicBezTo>
                  <a:cubicBezTo>
                    <a:pt x="804" y="1114"/>
                    <a:pt x="821" y="1005"/>
                    <a:pt x="821" y="1005"/>
                  </a:cubicBezTo>
                  <a:cubicBezTo>
                    <a:pt x="821" y="1005"/>
                    <a:pt x="945" y="987"/>
                    <a:pt x="950" y="987"/>
                  </a:cubicBezTo>
                  <a:cubicBezTo>
                    <a:pt x="945" y="987"/>
                    <a:pt x="875" y="906"/>
                    <a:pt x="875" y="906"/>
                  </a:cubicBezTo>
                  <a:cubicBezTo>
                    <a:pt x="875" y="906"/>
                    <a:pt x="656" y="814"/>
                    <a:pt x="656" y="809"/>
                  </a:cubicBezTo>
                  <a:cubicBezTo>
                    <a:pt x="656" y="814"/>
                    <a:pt x="746" y="573"/>
                    <a:pt x="746" y="573"/>
                  </a:cubicBezTo>
                  <a:cubicBezTo>
                    <a:pt x="746" y="573"/>
                    <a:pt x="857" y="687"/>
                    <a:pt x="861" y="687"/>
                  </a:cubicBezTo>
                  <a:cubicBezTo>
                    <a:pt x="857" y="687"/>
                    <a:pt x="941" y="598"/>
                    <a:pt x="941" y="598"/>
                  </a:cubicBezTo>
                  <a:cubicBezTo>
                    <a:pt x="941" y="598"/>
                    <a:pt x="1087" y="753"/>
                    <a:pt x="1087" y="753"/>
                  </a:cubicBezTo>
                  <a:lnTo>
                    <a:pt x="1159" y="6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5" name="Freeform 72"/>
            <p:cNvSpPr>
              <a:spLocks noEditPoints="1"/>
            </p:cNvSpPr>
            <p:nvPr/>
          </p:nvSpPr>
          <p:spPr bwMode="auto">
            <a:xfrm>
              <a:off x="6189663" y="2460625"/>
              <a:ext cx="774700" cy="1254125"/>
            </a:xfrm>
            <a:custGeom>
              <a:avLst/>
              <a:gdLst>
                <a:gd name="T0" fmla="*/ 1100 w 1200"/>
                <a:gd name="T1" fmla="*/ 443 h 2338"/>
                <a:gd name="T2" fmla="*/ 886 w 1200"/>
                <a:gd name="T3" fmla="*/ 274 h 2338"/>
                <a:gd name="T4" fmla="*/ 823 w 1200"/>
                <a:gd name="T5" fmla="*/ 17 h 2338"/>
                <a:gd name="T6" fmla="*/ 632 w 1200"/>
                <a:gd name="T7" fmla="*/ 405 h 2338"/>
                <a:gd name="T8" fmla="*/ 687 w 1200"/>
                <a:gd name="T9" fmla="*/ 589 h 2338"/>
                <a:gd name="T10" fmla="*/ 643 w 1200"/>
                <a:gd name="T11" fmla="*/ 850 h 2338"/>
                <a:gd name="T12" fmla="*/ 583 w 1200"/>
                <a:gd name="T13" fmla="*/ 987 h 2338"/>
                <a:gd name="T14" fmla="*/ 627 w 1200"/>
                <a:gd name="T15" fmla="*/ 1195 h 2338"/>
                <a:gd name="T16" fmla="*/ 548 w 1200"/>
                <a:gd name="T17" fmla="*/ 1485 h 2338"/>
                <a:gd name="T18" fmla="*/ 400 w 1200"/>
                <a:gd name="T19" fmla="*/ 1571 h 2338"/>
                <a:gd name="T20" fmla="*/ 239 w 1200"/>
                <a:gd name="T21" fmla="*/ 1647 h 2338"/>
                <a:gd name="T22" fmla="*/ 113 w 1200"/>
                <a:gd name="T23" fmla="*/ 1724 h 2338"/>
                <a:gd name="T24" fmla="*/ 14 w 1200"/>
                <a:gd name="T25" fmla="*/ 1721 h 2338"/>
                <a:gd name="T26" fmla="*/ 119 w 1200"/>
                <a:gd name="T27" fmla="*/ 1813 h 2338"/>
                <a:gd name="T28" fmla="*/ 212 w 1200"/>
                <a:gd name="T29" fmla="*/ 1940 h 2338"/>
                <a:gd name="T30" fmla="*/ 319 w 1200"/>
                <a:gd name="T31" fmla="*/ 2028 h 2338"/>
                <a:gd name="T32" fmla="*/ 411 w 1200"/>
                <a:gd name="T33" fmla="*/ 2177 h 2338"/>
                <a:gd name="T34" fmla="*/ 473 w 1200"/>
                <a:gd name="T35" fmla="*/ 2218 h 2338"/>
                <a:gd name="T36" fmla="*/ 654 w 1200"/>
                <a:gd name="T37" fmla="*/ 2218 h 2338"/>
                <a:gd name="T38" fmla="*/ 822 w 1200"/>
                <a:gd name="T39" fmla="*/ 2318 h 2338"/>
                <a:gd name="T40" fmla="*/ 873 w 1200"/>
                <a:gd name="T41" fmla="*/ 2195 h 2338"/>
                <a:gd name="T42" fmla="*/ 958 w 1200"/>
                <a:gd name="T43" fmla="*/ 2210 h 2338"/>
                <a:gd name="T44" fmla="*/ 1026 w 1200"/>
                <a:gd name="T45" fmla="*/ 2226 h 2338"/>
                <a:gd name="T46" fmla="*/ 948 w 1200"/>
                <a:gd name="T47" fmla="*/ 1720 h 2338"/>
                <a:gd name="T48" fmla="*/ 904 w 1200"/>
                <a:gd name="T49" fmla="*/ 1380 h 2338"/>
                <a:gd name="T50" fmla="*/ 656 w 1200"/>
                <a:gd name="T51" fmla="*/ 1219 h 2338"/>
                <a:gd name="T52" fmla="*/ 819 w 1200"/>
                <a:gd name="T53" fmla="*/ 1030 h 2338"/>
                <a:gd name="T54" fmla="*/ 880 w 1200"/>
                <a:gd name="T55" fmla="*/ 923 h 2338"/>
                <a:gd name="T56" fmla="*/ 747 w 1200"/>
                <a:gd name="T57" fmla="*/ 579 h 2338"/>
                <a:gd name="T58" fmla="*/ 956 w 1200"/>
                <a:gd name="T59" fmla="*/ 602 h 2338"/>
                <a:gd name="T60" fmla="*/ 990 w 1200"/>
                <a:gd name="T61" fmla="*/ 662 h 2338"/>
                <a:gd name="T62" fmla="*/ 754 w 1200"/>
                <a:gd name="T63" fmla="*/ 593 h 2338"/>
                <a:gd name="T64" fmla="*/ 852 w 1200"/>
                <a:gd name="T65" fmla="*/ 894 h 2338"/>
                <a:gd name="T66" fmla="*/ 831 w 1200"/>
                <a:gd name="T67" fmla="*/ 1022 h 2338"/>
                <a:gd name="T68" fmla="*/ 709 w 1200"/>
                <a:gd name="T69" fmla="*/ 1145 h 2338"/>
                <a:gd name="T70" fmla="*/ 855 w 1200"/>
                <a:gd name="T71" fmla="*/ 1356 h 2338"/>
                <a:gd name="T72" fmla="*/ 910 w 1200"/>
                <a:gd name="T73" fmla="*/ 1644 h 2338"/>
                <a:gd name="T74" fmla="*/ 994 w 1200"/>
                <a:gd name="T75" fmla="*/ 1953 h 2338"/>
                <a:gd name="T76" fmla="*/ 968 w 1200"/>
                <a:gd name="T77" fmla="*/ 2286 h 2338"/>
                <a:gd name="T78" fmla="*/ 876 w 1200"/>
                <a:gd name="T79" fmla="*/ 2262 h 2338"/>
                <a:gd name="T80" fmla="*/ 841 w 1200"/>
                <a:gd name="T81" fmla="*/ 2316 h 2338"/>
                <a:gd name="T82" fmla="*/ 777 w 1200"/>
                <a:gd name="T83" fmla="*/ 2134 h 2338"/>
                <a:gd name="T84" fmla="*/ 490 w 1200"/>
                <a:gd name="T85" fmla="*/ 2274 h 2338"/>
                <a:gd name="T86" fmla="*/ 395 w 1200"/>
                <a:gd name="T87" fmla="*/ 2237 h 2338"/>
                <a:gd name="T88" fmla="*/ 368 w 1200"/>
                <a:gd name="T89" fmla="*/ 2104 h 2338"/>
                <a:gd name="T90" fmla="*/ 212 w 1200"/>
                <a:gd name="T91" fmla="*/ 1961 h 2338"/>
                <a:gd name="T92" fmla="*/ 106 w 1200"/>
                <a:gd name="T93" fmla="*/ 1856 h 2338"/>
                <a:gd name="T94" fmla="*/ 4 w 1200"/>
                <a:gd name="T95" fmla="*/ 1735 h 2338"/>
                <a:gd name="T96" fmla="*/ 118 w 1200"/>
                <a:gd name="T97" fmla="*/ 1712 h 2338"/>
                <a:gd name="T98" fmla="*/ 173 w 1200"/>
                <a:gd name="T99" fmla="*/ 1635 h 2338"/>
                <a:gd name="T100" fmla="*/ 357 w 1200"/>
                <a:gd name="T101" fmla="*/ 1557 h 2338"/>
                <a:gd name="T102" fmla="*/ 462 w 1200"/>
                <a:gd name="T103" fmla="*/ 1482 h 2338"/>
                <a:gd name="T104" fmla="*/ 606 w 1200"/>
                <a:gd name="T105" fmla="*/ 1319 h 2338"/>
                <a:gd name="T106" fmla="*/ 560 w 1200"/>
                <a:gd name="T107" fmla="*/ 1060 h 2338"/>
                <a:gd name="T108" fmla="*/ 654 w 1200"/>
                <a:gd name="T109" fmla="*/ 927 h 2338"/>
                <a:gd name="T110" fmla="*/ 673 w 1200"/>
                <a:gd name="T111" fmla="*/ 644 h 2338"/>
                <a:gd name="T112" fmla="*/ 659 w 1200"/>
                <a:gd name="T113" fmla="*/ 512 h 2338"/>
                <a:gd name="T114" fmla="*/ 644 w 1200"/>
                <a:gd name="T115" fmla="*/ 75 h 2338"/>
                <a:gd name="T116" fmla="*/ 888 w 1200"/>
                <a:gd name="T117" fmla="*/ 113 h 2338"/>
                <a:gd name="T118" fmla="*/ 994 w 1200"/>
                <a:gd name="T119" fmla="*/ 437 h 2338"/>
                <a:gd name="T120" fmla="*/ 1085 w 1200"/>
                <a:gd name="T121" fmla="*/ 506 h 2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2338"/>
                <a:gd name="T185" fmla="*/ 1200 w 1200"/>
                <a:gd name="T186" fmla="*/ 2338 h 23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2338">
                  <a:moveTo>
                    <a:pt x="1162" y="686"/>
                  </a:moveTo>
                  <a:lnTo>
                    <a:pt x="1160" y="690"/>
                  </a:lnTo>
                  <a:lnTo>
                    <a:pt x="1185" y="577"/>
                  </a:lnTo>
                  <a:lnTo>
                    <a:pt x="1184" y="579"/>
                  </a:lnTo>
                  <a:lnTo>
                    <a:pt x="1181" y="485"/>
                  </a:lnTo>
                  <a:lnTo>
                    <a:pt x="1192" y="492"/>
                  </a:lnTo>
                  <a:lnTo>
                    <a:pt x="1090" y="521"/>
                  </a:lnTo>
                  <a:cubicBezTo>
                    <a:pt x="1087" y="522"/>
                    <a:pt x="1083" y="521"/>
                    <a:pt x="1081" y="519"/>
                  </a:cubicBezTo>
                  <a:cubicBezTo>
                    <a:pt x="1079" y="516"/>
                    <a:pt x="1079" y="513"/>
                    <a:pt x="1080" y="510"/>
                  </a:cubicBezTo>
                  <a:lnTo>
                    <a:pt x="1083" y="504"/>
                  </a:lnTo>
                  <a:lnTo>
                    <a:pt x="1089" y="491"/>
                  </a:lnTo>
                  <a:lnTo>
                    <a:pt x="1094" y="479"/>
                  </a:lnTo>
                  <a:lnTo>
                    <a:pt x="1097" y="472"/>
                  </a:lnTo>
                  <a:lnTo>
                    <a:pt x="1096" y="475"/>
                  </a:lnTo>
                  <a:lnTo>
                    <a:pt x="1096" y="470"/>
                  </a:lnTo>
                  <a:lnTo>
                    <a:pt x="1097" y="459"/>
                  </a:lnTo>
                  <a:lnTo>
                    <a:pt x="1098" y="447"/>
                  </a:lnTo>
                  <a:cubicBezTo>
                    <a:pt x="1099" y="446"/>
                    <a:pt x="1099" y="444"/>
                    <a:pt x="1100" y="443"/>
                  </a:cubicBezTo>
                  <a:lnTo>
                    <a:pt x="1103" y="438"/>
                  </a:lnTo>
                  <a:lnTo>
                    <a:pt x="1109" y="450"/>
                  </a:lnTo>
                  <a:lnTo>
                    <a:pt x="1100" y="450"/>
                  </a:lnTo>
                  <a:lnTo>
                    <a:pt x="1082" y="451"/>
                  </a:lnTo>
                  <a:lnTo>
                    <a:pt x="1055" y="452"/>
                  </a:lnTo>
                  <a:lnTo>
                    <a:pt x="1025" y="453"/>
                  </a:lnTo>
                  <a:lnTo>
                    <a:pt x="994" y="453"/>
                  </a:lnTo>
                  <a:lnTo>
                    <a:pt x="969" y="454"/>
                  </a:lnTo>
                  <a:lnTo>
                    <a:pt x="951" y="455"/>
                  </a:lnTo>
                  <a:lnTo>
                    <a:pt x="944" y="455"/>
                  </a:lnTo>
                  <a:cubicBezTo>
                    <a:pt x="941" y="455"/>
                    <a:pt x="938" y="453"/>
                    <a:pt x="937" y="450"/>
                  </a:cubicBezTo>
                  <a:lnTo>
                    <a:pt x="934" y="442"/>
                  </a:lnTo>
                  <a:lnTo>
                    <a:pt x="927" y="421"/>
                  </a:lnTo>
                  <a:lnTo>
                    <a:pt x="919" y="392"/>
                  </a:lnTo>
                  <a:lnTo>
                    <a:pt x="909" y="358"/>
                  </a:lnTo>
                  <a:lnTo>
                    <a:pt x="900" y="324"/>
                  </a:lnTo>
                  <a:lnTo>
                    <a:pt x="892" y="295"/>
                  </a:lnTo>
                  <a:lnTo>
                    <a:pt x="886" y="274"/>
                  </a:lnTo>
                  <a:lnTo>
                    <a:pt x="884" y="265"/>
                  </a:lnTo>
                  <a:lnTo>
                    <a:pt x="883" y="256"/>
                  </a:lnTo>
                  <a:lnTo>
                    <a:pt x="881" y="236"/>
                  </a:lnTo>
                  <a:lnTo>
                    <a:pt x="879" y="208"/>
                  </a:lnTo>
                  <a:lnTo>
                    <a:pt x="877" y="175"/>
                  </a:lnTo>
                  <a:lnTo>
                    <a:pt x="874" y="142"/>
                  </a:lnTo>
                  <a:lnTo>
                    <a:pt x="872" y="114"/>
                  </a:lnTo>
                  <a:lnTo>
                    <a:pt x="871" y="94"/>
                  </a:lnTo>
                  <a:lnTo>
                    <a:pt x="871" y="86"/>
                  </a:lnTo>
                  <a:lnTo>
                    <a:pt x="873" y="91"/>
                  </a:lnTo>
                  <a:lnTo>
                    <a:pt x="870" y="88"/>
                  </a:lnTo>
                  <a:lnTo>
                    <a:pt x="862" y="78"/>
                  </a:lnTo>
                  <a:lnTo>
                    <a:pt x="841" y="52"/>
                  </a:lnTo>
                  <a:lnTo>
                    <a:pt x="821" y="26"/>
                  </a:lnTo>
                  <a:lnTo>
                    <a:pt x="815" y="17"/>
                  </a:lnTo>
                  <a:cubicBezTo>
                    <a:pt x="814" y="16"/>
                    <a:pt x="814" y="16"/>
                    <a:pt x="814" y="15"/>
                  </a:cubicBezTo>
                  <a:lnTo>
                    <a:pt x="813" y="12"/>
                  </a:lnTo>
                  <a:lnTo>
                    <a:pt x="823" y="17"/>
                  </a:lnTo>
                  <a:lnTo>
                    <a:pt x="814" y="20"/>
                  </a:lnTo>
                  <a:lnTo>
                    <a:pt x="794" y="29"/>
                  </a:lnTo>
                  <a:lnTo>
                    <a:pt x="765" y="41"/>
                  </a:lnTo>
                  <a:lnTo>
                    <a:pt x="732" y="55"/>
                  </a:lnTo>
                  <a:lnTo>
                    <a:pt x="699" y="69"/>
                  </a:lnTo>
                  <a:lnTo>
                    <a:pt x="671" y="81"/>
                  </a:lnTo>
                  <a:lnTo>
                    <a:pt x="651" y="90"/>
                  </a:lnTo>
                  <a:lnTo>
                    <a:pt x="642" y="93"/>
                  </a:lnTo>
                  <a:lnTo>
                    <a:pt x="647" y="85"/>
                  </a:lnTo>
                  <a:lnTo>
                    <a:pt x="647" y="89"/>
                  </a:lnTo>
                  <a:lnTo>
                    <a:pt x="646" y="100"/>
                  </a:lnTo>
                  <a:lnTo>
                    <a:pt x="644" y="137"/>
                  </a:lnTo>
                  <a:lnTo>
                    <a:pt x="641" y="189"/>
                  </a:lnTo>
                  <a:lnTo>
                    <a:pt x="638" y="248"/>
                  </a:lnTo>
                  <a:lnTo>
                    <a:pt x="635" y="307"/>
                  </a:lnTo>
                  <a:lnTo>
                    <a:pt x="633" y="359"/>
                  </a:lnTo>
                  <a:lnTo>
                    <a:pt x="632" y="396"/>
                  </a:lnTo>
                  <a:lnTo>
                    <a:pt x="632" y="405"/>
                  </a:lnTo>
                  <a:lnTo>
                    <a:pt x="632" y="404"/>
                  </a:lnTo>
                  <a:lnTo>
                    <a:pt x="633" y="408"/>
                  </a:lnTo>
                  <a:lnTo>
                    <a:pt x="634" y="413"/>
                  </a:lnTo>
                  <a:lnTo>
                    <a:pt x="634" y="412"/>
                  </a:lnTo>
                  <a:lnTo>
                    <a:pt x="639" y="425"/>
                  </a:lnTo>
                  <a:lnTo>
                    <a:pt x="656" y="465"/>
                  </a:lnTo>
                  <a:lnTo>
                    <a:pt x="674" y="505"/>
                  </a:lnTo>
                  <a:lnTo>
                    <a:pt x="680" y="518"/>
                  </a:lnTo>
                  <a:lnTo>
                    <a:pt x="682" y="523"/>
                  </a:lnTo>
                  <a:cubicBezTo>
                    <a:pt x="683" y="525"/>
                    <a:pt x="683" y="528"/>
                    <a:pt x="682" y="529"/>
                  </a:cubicBezTo>
                  <a:lnTo>
                    <a:pt x="680" y="534"/>
                  </a:lnTo>
                  <a:lnTo>
                    <a:pt x="676" y="546"/>
                  </a:lnTo>
                  <a:lnTo>
                    <a:pt x="671" y="558"/>
                  </a:lnTo>
                  <a:lnTo>
                    <a:pt x="669" y="562"/>
                  </a:lnTo>
                  <a:lnTo>
                    <a:pt x="668" y="555"/>
                  </a:lnTo>
                  <a:lnTo>
                    <a:pt x="670" y="558"/>
                  </a:lnTo>
                  <a:lnTo>
                    <a:pt x="674" y="565"/>
                  </a:lnTo>
                  <a:lnTo>
                    <a:pt x="687" y="589"/>
                  </a:lnTo>
                  <a:lnTo>
                    <a:pt x="699" y="612"/>
                  </a:lnTo>
                  <a:lnTo>
                    <a:pt x="704" y="618"/>
                  </a:lnTo>
                  <a:lnTo>
                    <a:pt x="703" y="617"/>
                  </a:lnTo>
                  <a:lnTo>
                    <a:pt x="706" y="620"/>
                  </a:lnTo>
                  <a:cubicBezTo>
                    <a:pt x="709" y="623"/>
                    <a:pt x="709" y="628"/>
                    <a:pt x="707" y="631"/>
                  </a:cubicBezTo>
                  <a:lnTo>
                    <a:pt x="701" y="638"/>
                  </a:lnTo>
                  <a:lnTo>
                    <a:pt x="685" y="655"/>
                  </a:lnTo>
                  <a:lnTo>
                    <a:pt x="666" y="679"/>
                  </a:lnTo>
                  <a:lnTo>
                    <a:pt x="644" y="708"/>
                  </a:lnTo>
                  <a:lnTo>
                    <a:pt x="621" y="737"/>
                  </a:lnTo>
                  <a:lnTo>
                    <a:pt x="602" y="761"/>
                  </a:lnTo>
                  <a:lnTo>
                    <a:pt x="588" y="779"/>
                  </a:lnTo>
                  <a:lnTo>
                    <a:pt x="583" y="785"/>
                  </a:lnTo>
                  <a:lnTo>
                    <a:pt x="583" y="776"/>
                  </a:lnTo>
                  <a:lnTo>
                    <a:pt x="586" y="780"/>
                  </a:lnTo>
                  <a:lnTo>
                    <a:pt x="594" y="789"/>
                  </a:lnTo>
                  <a:lnTo>
                    <a:pt x="619" y="820"/>
                  </a:lnTo>
                  <a:lnTo>
                    <a:pt x="643" y="850"/>
                  </a:lnTo>
                  <a:lnTo>
                    <a:pt x="651" y="860"/>
                  </a:lnTo>
                  <a:lnTo>
                    <a:pt x="654" y="865"/>
                  </a:lnTo>
                  <a:cubicBezTo>
                    <a:pt x="655" y="866"/>
                    <a:pt x="655" y="867"/>
                    <a:pt x="655" y="868"/>
                  </a:cubicBezTo>
                  <a:lnTo>
                    <a:pt x="657" y="877"/>
                  </a:lnTo>
                  <a:lnTo>
                    <a:pt x="662" y="895"/>
                  </a:lnTo>
                  <a:lnTo>
                    <a:pt x="667" y="914"/>
                  </a:lnTo>
                  <a:lnTo>
                    <a:pt x="669" y="924"/>
                  </a:lnTo>
                  <a:cubicBezTo>
                    <a:pt x="670" y="927"/>
                    <a:pt x="668" y="931"/>
                    <a:pt x="665" y="933"/>
                  </a:cubicBezTo>
                  <a:lnTo>
                    <a:pt x="661" y="935"/>
                  </a:lnTo>
                  <a:lnTo>
                    <a:pt x="662" y="934"/>
                  </a:lnTo>
                  <a:lnTo>
                    <a:pt x="653" y="941"/>
                  </a:lnTo>
                  <a:lnTo>
                    <a:pt x="624" y="960"/>
                  </a:lnTo>
                  <a:lnTo>
                    <a:pt x="594" y="979"/>
                  </a:lnTo>
                  <a:lnTo>
                    <a:pt x="585" y="986"/>
                  </a:lnTo>
                  <a:cubicBezTo>
                    <a:pt x="585" y="986"/>
                    <a:pt x="585" y="986"/>
                    <a:pt x="584" y="987"/>
                  </a:cubicBezTo>
                  <a:lnTo>
                    <a:pt x="580" y="989"/>
                  </a:lnTo>
                  <a:lnTo>
                    <a:pt x="584" y="984"/>
                  </a:lnTo>
                  <a:lnTo>
                    <a:pt x="583" y="987"/>
                  </a:lnTo>
                  <a:lnTo>
                    <a:pt x="583" y="985"/>
                  </a:lnTo>
                  <a:lnTo>
                    <a:pt x="582" y="994"/>
                  </a:lnTo>
                  <a:lnTo>
                    <a:pt x="578" y="1021"/>
                  </a:lnTo>
                  <a:lnTo>
                    <a:pt x="575" y="1046"/>
                  </a:lnTo>
                  <a:lnTo>
                    <a:pt x="574" y="1055"/>
                  </a:lnTo>
                  <a:lnTo>
                    <a:pt x="574" y="1052"/>
                  </a:lnTo>
                  <a:lnTo>
                    <a:pt x="575" y="1055"/>
                  </a:lnTo>
                  <a:lnTo>
                    <a:pt x="576" y="1060"/>
                  </a:lnTo>
                  <a:lnTo>
                    <a:pt x="575" y="1057"/>
                  </a:lnTo>
                  <a:lnTo>
                    <a:pt x="581" y="1066"/>
                  </a:lnTo>
                  <a:lnTo>
                    <a:pt x="599" y="1095"/>
                  </a:lnTo>
                  <a:lnTo>
                    <a:pt x="618" y="1122"/>
                  </a:lnTo>
                  <a:lnTo>
                    <a:pt x="625" y="1131"/>
                  </a:lnTo>
                  <a:lnTo>
                    <a:pt x="626" y="1132"/>
                  </a:lnTo>
                  <a:cubicBezTo>
                    <a:pt x="628" y="1133"/>
                    <a:pt x="628" y="1135"/>
                    <a:pt x="628" y="1137"/>
                  </a:cubicBezTo>
                  <a:lnTo>
                    <a:pt x="628" y="1146"/>
                  </a:lnTo>
                  <a:lnTo>
                    <a:pt x="627" y="1168"/>
                  </a:lnTo>
                  <a:lnTo>
                    <a:pt x="627" y="1195"/>
                  </a:lnTo>
                  <a:lnTo>
                    <a:pt x="626" y="1229"/>
                  </a:lnTo>
                  <a:lnTo>
                    <a:pt x="625" y="1261"/>
                  </a:lnTo>
                  <a:lnTo>
                    <a:pt x="625" y="1288"/>
                  </a:lnTo>
                  <a:lnTo>
                    <a:pt x="624" y="1309"/>
                  </a:lnTo>
                  <a:lnTo>
                    <a:pt x="624" y="1315"/>
                  </a:lnTo>
                  <a:cubicBezTo>
                    <a:pt x="624" y="1317"/>
                    <a:pt x="624" y="1318"/>
                    <a:pt x="624" y="1319"/>
                  </a:cubicBezTo>
                  <a:lnTo>
                    <a:pt x="621" y="1326"/>
                  </a:lnTo>
                  <a:lnTo>
                    <a:pt x="614" y="1344"/>
                  </a:lnTo>
                  <a:lnTo>
                    <a:pt x="603" y="1371"/>
                  </a:lnTo>
                  <a:lnTo>
                    <a:pt x="591" y="1400"/>
                  </a:lnTo>
                  <a:lnTo>
                    <a:pt x="578" y="1431"/>
                  </a:lnTo>
                  <a:lnTo>
                    <a:pt x="567" y="1456"/>
                  </a:lnTo>
                  <a:lnTo>
                    <a:pt x="560" y="1473"/>
                  </a:lnTo>
                  <a:cubicBezTo>
                    <a:pt x="560" y="1474"/>
                    <a:pt x="560" y="1474"/>
                    <a:pt x="559" y="1475"/>
                  </a:cubicBezTo>
                  <a:lnTo>
                    <a:pt x="556" y="1480"/>
                  </a:lnTo>
                  <a:cubicBezTo>
                    <a:pt x="556" y="1481"/>
                    <a:pt x="555" y="1481"/>
                    <a:pt x="554" y="1482"/>
                  </a:cubicBezTo>
                  <a:lnTo>
                    <a:pt x="551" y="1484"/>
                  </a:lnTo>
                  <a:cubicBezTo>
                    <a:pt x="550" y="1485"/>
                    <a:pt x="549" y="1485"/>
                    <a:pt x="548" y="1485"/>
                  </a:cubicBezTo>
                  <a:lnTo>
                    <a:pt x="539" y="1487"/>
                  </a:lnTo>
                  <a:lnTo>
                    <a:pt x="511" y="1491"/>
                  </a:lnTo>
                  <a:lnTo>
                    <a:pt x="483" y="1494"/>
                  </a:lnTo>
                  <a:lnTo>
                    <a:pt x="472" y="1494"/>
                  </a:lnTo>
                  <a:cubicBezTo>
                    <a:pt x="472" y="1494"/>
                    <a:pt x="471" y="1494"/>
                    <a:pt x="470" y="1494"/>
                  </a:cubicBezTo>
                  <a:lnTo>
                    <a:pt x="467" y="1493"/>
                  </a:lnTo>
                  <a:lnTo>
                    <a:pt x="477" y="1488"/>
                  </a:lnTo>
                  <a:lnTo>
                    <a:pt x="475" y="1493"/>
                  </a:lnTo>
                  <a:lnTo>
                    <a:pt x="471" y="1503"/>
                  </a:lnTo>
                  <a:lnTo>
                    <a:pt x="458" y="1532"/>
                  </a:lnTo>
                  <a:lnTo>
                    <a:pt x="446" y="1558"/>
                  </a:lnTo>
                  <a:lnTo>
                    <a:pt x="442" y="1566"/>
                  </a:lnTo>
                  <a:lnTo>
                    <a:pt x="442" y="1562"/>
                  </a:lnTo>
                  <a:lnTo>
                    <a:pt x="442" y="1564"/>
                  </a:lnTo>
                  <a:cubicBezTo>
                    <a:pt x="442" y="1569"/>
                    <a:pt x="439" y="1572"/>
                    <a:pt x="435" y="1572"/>
                  </a:cubicBezTo>
                  <a:lnTo>
                    <a:pt x="423" y="1573"/>
                  </a:lnTo>
                  <a:cubicBezTo>
                    <a:pt x="423" y="1573"/>
                    <a:pt x="422" y="1573"/>
                    <a:pt x="422" y="1573"/>
                  </a:cubicBezTo>
                  <a:lnTo>
                    <a:pt x="400" y="1571"/>
                  </a:lnTo>
                  <a:lnTo>
                    <a:pt x="378" y="1567"/>
                  </a:lnTo>
                  <a:lnTo>
                    <a:pt x="371" y="1565"/>
                  </a:lnTo>
                  <a:cubicBezTo>
                    <a:pt x="369" y="1564"/>
                    <a:pt x="367" y="1563"/>
                    <a:pt x="366" y="1561"/>
                  </a:cubicBezTo>
                  <a:lnTo>
                    <a:pt x="365" y="1559"/>
                  </a:lnTo>
                  <a:lnTo>
                    <a:pt x="377" y="1562"/>
                  </a:lnTo>
                  <a:lnTo>
                    <a:pt x="366" y="1570"/>
                  </a:lnTo>
                  <a:lnTo>
                    <a:pt x="346" y="1585"/>
                  </a:lnTo>
                  <a:lnTo>
                    <a:pt x="327" y="1598"/>
                  </a:lnTo>
                  <a:lnTo>
                    <a:pt x="319" y="1604"/>
                  </a:lnTo>
                  <a:lnTo>
                    <a:pt x="322" y="1601"/>
                  </a:lnTo>
                  <a:lnTo>
                    <a:pt x="319" y="1608"/>
                  </a:lnTo>
                  <a:lnTo>
                    <a:pt x="313" y="1622"/>
                  </a:lnTo>
                  <a:lnTo>
                    <a:pt x="307" y="1637"/>
                  </a:lnTo>
                  <a:lnTo>
                    <a:pt x="304" y="1644"/>
                  </a:lnTo>
                  <a:cubicBezTo>
                    <a:pt x="303" y="1647"/>
                    <a:pt x="300" y="1648"/>
                    <a:pt x="296" y="1648"/>
                  </a:cubicBezTo>
                  <a:lnTo>
                    <a:pt x="291" y="1648"/>
                  </a:lnTo>
                  <a:lnTo>
                    <a:pt x="278" y="1648"/>
                  </a:lnTo>
                  <a:lnTo>
                    <a:pt x="239" y="1647"/>
                  </a:lnTo>
                  <a:lnTo>
                    <a:pt x="199" y="1646"/>
                  </a:lnTo>
                  <a:lnTo>
                    <a:pt x="186" y="1645"/>
                  </a:lnTo>
                  <a:cubicBezTo>
                    <a:pt x="185" y="1645"/>
                    <a:pt x="184" y="1645"/>
                    <a:pt x="183" y="1645"/>
                  </a:cubicBezTo>
                  <a:lnTo>
                    <a:pt x="178" y="1643"/>
                  </a:lnTo>
                  <a:lnTo>
                    <a:pt x="189" y="1635"/>
                  </a:lnTo>
                  <a:lnTo>
                    <a:pt x="189" y="1640"/>
                  </a:lnTo>
                  <a:lnTo>
                    <a:pt x="189" y="1650"/>
                  </a:lnTo>
                  <a:lnTo>
                    <a:pt x="189" y="1678"/>
                  </a:lnTo>
                  <a:lnTo>
                    <a:pt x="189" y="1704"/>
                  </a:lnTo>
                  <a:lnTo>
                    <a:pt x="189" y="1712"/>
                  </a:lnTo>
                  <a:lnTo>
                    <a:pt x="189" y="1714"/>
                  </a:lnTo>
                  <a:cubicBezTo>
                    <a:pt x="189" y="1717"/>
                    <a:pt x="188" y="1720"/>
                    <a:pt x="186" y="1721"/>
                  </a:cubicBezTo>
                  <a:lnTo>
                    <a:pt x="183" y="1723"/>
                  </a:lnTo>
                  <a:cubicBezTo>
                    <a:pt x="182" y="1724"/>
                    <a:pt x="181" y="1724"/>
                    <a:pt x="179" y="1724"/>
                  </a:cubicBezTo>
                  <a:lnTo>
                    <a:pt x="171" y="1725"/>
                  </a:lnTo>
                  <a:lnTo>
                    <a:pt x="147" y="1726"/>
                  </a:lnTo>
                  <a:lnTo>
                    <a:pt x="122" y="1725"/>
                  </a:lnTo>
                  <a:lnTo>
                    <a:pt x="113" y="1724"/>
                  </a:lnTo>
                  <a:cubicBezTo>
                    <a:pt x="112" y="1724"/>
                    <a:pt x="111" y="1724"/>
                    <a:pt x="110" y="1723"/>
                  </a:cubicBezTo>
                  <a:lnTo>
                    <a:pt x="107" y="1721"/>
                  </a:lnTo>
                  <a:cubicBezTo>
                    <a:pt x="107" y="1721"/>
                    <a:pt x="106" y="1721"/>
                    <a:pt x="106" y="1720"/>
                  </a:cubicBezTo>
                  <a:lnTo>
                    <a:pt x="105" y="1719"/>
                  </a:lnTo>
                  <a:cubicBezTo>
                    <a:pt x="104" y="1718"/>
                    <a:pt x="103" y="1716"/>
                    <a:pt x="103" y="1715"/>
                  </a:cubicBezTo>
                  <a:lnTo>
                    <a:pt x="102" y="1709"/>
                  </a:lnTo>
                  <a:lnTo>
                    <a:pt x="98" y="1687"/>
                  </a:lnTo>
                  <a:lnTo>
                    <a:pt x="94" y="1665"/>
                  </a:lnTo>
                  <a:lnTo>
                    <a:pt x="93" y="1658"/>
                  </a:lnTo>
                  <a:cubicBezTo>
                    <a:pt x="92" y="1656"/>
                    <a:pt x="92" y="1655"/>
                    <a:pt x="93" y="1654"/>
                  </a:cubicBezTo>
                  <a:lnTo>
                    <a:pt x="94" y="1651"/>
                  </a:lnTo>
                  <a:lnTo>
                    <a:pt x="106" y="1660"/>
                  </a:lnTo>
                  <a:lnTo>
                    <a:pt x="101" y="1663"/>
                  </a:lnTo>
                  <a:lnTo>
                    <a:pt x="90" y="1670"/>
                  </a:lnTo>
                  <a:lnTo>
                    <a:pt x="58" y="1692"/>
                  </a:lnTo>
                  <a:lnTo>
                    <a:pt x="27" y="1714"/>
                  </a:lnTo>
                  <a:lnTo>
                    <a:pt x="17" y="1720"/>
                  </a:lnTo>
                  <a:cubicBezTo>
                    <a:pt x="16" y="1721"/>
                    <a:pt x="15" y="1721"/>
                    <a:pt x="14" y="1721"/>
                  </a:cubicBezTo>
                  <a:lnTo>
                    <a:pt x="10" y="1722"/>
                  </a:lnTo>
                  <a:lnTo>
                    <a:pt x="16" y="1713"/>
                  </a:lnTo>
                  <a:lnTo>
                    <a:pt x="17" y="1719"/>
                  </a:lnTo>
                  <a:lnTo>
                    <a:pt x="19" y="1732"/>
                  </a:lnTo>
                  <a:lnTo>
                    <a:pt x="25" y="1769"/>
                  </a:lnTo>
                  <a:lnTo>
                    <a:pt x="31" y="1806"/>
                  </a:lnTo>
                  <a:lnTo>
                    <a:pt x="33" y="1818"/>
                  </a:lnTo>
                  <a:lnTo>
                    <a:pt x="34" y="1822"/>
                  </a:lnTo>
                  <a:lnTo>
                    <a:pt x="26" y="1815"/>
                  </a:lnTo>
                  <a:lnTo>
                    <a:pt x="30" y="1815"/>
                  </a:lnTo>
                  <a:lnTo>
                    <a:pt x="29" y="1816"/>
                  </a:lnTo>
                  <a:lnTo>
                    <a:pt x="38" y="1814"/>
                  </a:lnTo>
                  <a:lnTo>
                    <a:pt x="69" y="1810"/>
                  </a:lnTo>
                  <a:lnTo>
                    <a:pt x="98" y="1808"/>
                  </a:lnTo>
                  <a:lnTo>
                    <a:pt x="106" y="1806"/>
                  </a:lnTo>
                  <a:cubicBezTo>
                    <a:pt x="106" y="1806"/>
                    <a:pt x="107" y="1805"/>
                    <a:pt x="107" y="1805"/>
                  </a:cubicBezTo>
                  <a:lnTo>
                    <a:pt x="111" y="1805"/>
                  </a:lnTo>
                  <a:cubicBezTo>
                    <a:pt x="116" y="1805"/>
                    <a:pt x="119" y="1809"/>
                    <a:pt x="119" y="1813"/>
                  </a:cubicBezTo>
                  <a:lnTo>
                    <a:pt x="119" y="1820"/>
                  </a:lnTo>
                  <a:lnTo>
                    <a:pt x="121" y="1835"/>
                  </a:lnTo>
                  <a:lnTo>
                    <a:pt x="122" y="1851"/>
                  </a:lnTo>
                  <a:lnTo>
                    <a:pt x="122" y="1856"/>
                  </a:lnTo>
                  <a:lnTo>
                    <a:pt x="118" y="1849"/>
                  </a:lnTo>
                  <a:lnTo>
                    <a:pt x="122" y="1851"/>
                  </a:lnTo>
                  <a:lnTo>
                    <a:pt x="121" y="1851"/>
                  </a:lnTo>
                  <a:lnTo>
                    <a:pt x="130" y="1854"/>
                  </a:lnTo>
                  <a:lnTo>
                    <a:pt x="159" y="1860"/>
                  </a:lnTo>
                  <a:lnTo>
                    <a:pt x="188" y="1865"/>
                  </a:lnTo>
                  <a:lnTo>
                    <a:pt x="196" y="1866"/>
                  </a:lnTo>
                  <a:lnTo>
                    <a:pt x="201" y="1867"/>
                  </a:lnTo>
                  <a:cubicBezTo>
                    <a:pt x="205" y="1868"/>
                    <a:pt x="207" y="1871"/>
                    <a:pt x="207" y="1874"/>
                  </a:cubicBezTo>
                  <a:lnTo>
                    <a:pt x="207" y="1877"/>
                  </a:lnTo>
                  <a:lnTo>
                    <a:pt x="208" y="1886"/>
                  </a:lnTo>
                  <a:lnTo>
                    <a:pt x="210" y="1914"/>
                  </a:lnTo>
                  <a:lnTo>
                    <a:pt x="212" y="1941"/>
                  </a:lnTo>
                  <a:lnTo>
                    <a:pt x="212" y="1940"/>
                  </a:lnTo>
                  <a:lnTo>
                    <a:pt x="214" y="1949"/>
                  </a:lnTo>
                  <a:lnTo>
                    <a:pt x="213" y="1946"/>
                  </a:lnTo>
                  <a:lnTo>
                    <a:pt x="215" y="1949"/>
                  </a:lnTo>
                  <a:lnTo>
                    <a:pt x="205" y="1946"/>
                  </a:lnTo>
                  <a:lnTo>
                    <a:pt x="211" y="1943"/>
                  </a:lnTo>
                  <a:cubicBezTo>
                    <a:pt x="211" y="1943"/>
                    <a:pt x="212" y="1943"/>
                    <a:pt x="212" y="1943"/>
                  </a:cubicBezTo>
                  <a:lnTo>
                    <a:pt x="231" y="1937"/>
                  </a:lnTo>
                  <a:lnTo>
                    <a:pt x="251" y="1931"/>
                  </a:lnTo>
                  <a:lnTo>
                    <a:pt x="260" y="1928"/>
                  </a:lnTo>
                  <a:cubicBezTo>
                    <a:pt x="264" y="1927"/>
                    <a:pt x="268" y="1928"/>
                    <a:pt x="270" y="1932"/>
                  </a:cubicBezTo>
                  <a:lnTo>
                    <a:pt x="272" y="1936"/>
                  </a:lnTo>
                  <a:lnTo>
                    <a:pt x="277" y="1947"/>
                  </a:lnTo>
                  <a:lnTo>
                    <a:pt x="293" y="1979"/>
                  </a:lnTo>
                  <a:lnTo>
                    <a:pt x="309" y="2011"/>
                  </a:lnTo>
                  <a:lnTo>
                    <a:pt x="314" y="2022"/>
                  </a:lnTo>
                  <a:lnTo>
                    <a:pt x="314" y="2021"/>
                  </a:lnTo>
                  <a:lnTo>
                    <a:pt x="317" y="2025"/>
                  </a:lnTo>
                  <a:lnTo>
                    <a:pt x="319" y="2028"/>
                  </a:lnTo>
                  <a:lnTo>
                    <a:pt x="326" y="2037"/>
                  </a:lnTo>
                  <a:lnTo>
                    <a:pt x="348" y="2061"/>
                  </a:lnTo>
                  <a:lnTo>
                    <a:pt x="371" y="2086"/>
                  </a:lnTo>
                  <a:lnTo>
                    <a:pt x="379" y="2092"/>
                  </a:lnTo>
                  <a:lnTo>
                    <a:pt x="381" y="2094"/>
                  </a:lnTo>
                  <a:cubicBezTo>
                    <a:pt x="385" y="2096"/>
                    <a:pt x="386" y="2101"/>
                    <a:pt x="383" y="2105"/>
                  </a:cubicBezTo>
                  <a:lnTo>
                    <a:pt x="376" y="2116"/>
                  </a:lnTo>
                  <a:lnTo>
                    <a:pt x="362" y="2135"/>
                  </a:lnTo>
                  <a:lnTo>
                    <a:pt x="349" y="2153"/>
                  </a:lnTo>
                  <a:lnTo>
                    <a:pt x="350" y="2150"/>
                  </a:lnTo>
                  <a:lnTo>
                    <a:pt x="348" y="2158"/>
                  </a:lnTo>
                  <a:lnTo>
                    <a:pt x="343" y="2149"/>
                  </a:lnTo>
                  <a:lnTo>
                    <a:pt x="353" y="2152"/>
                  </a:lnTo>
                  <a:lnTo>
                    <a:pt x="375" y="2158"/>
                  </a:lnTo>
                  <a:lnTo>
                    <a:pt x="396" y="2164"/>
                  </a:lnTo>
                  <a:lnTo>
                    <a:pt x="406" y="2167"/>
                  </a:lnTo>
                  <a:cubicBezTo>
                    <a:pt x="409" y="2168"/>
                    <a:pt x="411" y="2171"/>
                    <a:pt x="411" y="2174"/>
                  </a:cubicBezTo>
                  <a:lnTo>
                    <a:pt x="411" y="2177"/>
                  </a:lnTo>
                  <a:lnTo>
                    <a:pt x="411" y="2184"/>
                  </a:lnTo>
                  <a:lnTo>
                    <a:pt x="411" y="2207"/>
                  </a:lnTo>
                  <a:lnTo>
                    <a:pt x="411" y="2230"/>
                  </a:lnTo>
                  <a:lnTo>
                    <a:pt x="411" y="2237"/>
                  </a:lnTo>
                  <a:lnTo>
                    <a:pt x="411" y="2240"/>
                  </a:lnTo>
                  <a:lnTo>
                    <a:pt x="405" y="2233"/>
                  </a:lnTo>
                  <a:lnTo>
                    <a:pt x="413" y="2235"/>
                  </a:lnTo>
                  <a:lnTo>
                    <a:pt x="433" y="2241"/>
                  </a:lnTo>
                  <a:lnTo>
                    <a:pt x="452" y="2246"/>
                  </a:lnTo>
                  <a:lnTo>
                    <a:pt x="459" y="2248"/>
                  </a:lnTo>
                  <a:lnTo>
                    <a:pt x="450" y="2254"/>
                  </a:lnTo>
                  <a:lnTo>
                    <a:pt x="451" y="2247"/>
                  </a:lnTo>
                  <a:lnTo>
                    <a:pt x="451" y="2234"/>
                  </a:lnTo>
                  <a:lnTo>
                    <a:pt x="452" y="2219"/>
                  </a:lnTo>
                  <a:lnTo>
                    <a:pt x="454" y="2211"/>
                  </a:lnTo>
                  <a:cubicBezTo>
                    <a:pt x="454" y="2208"/>
                    <a:pt x="457" y="2205"/>
                    <a:pt x="460" y="2205"/>
                  </a:cubicBezTo>
                  <a:cubicBezTo>
                    <a:pt x="463" y="2204"/>
                    <a:pt x="467" y="2206"/>
                    <a:pt x="468" y="2209"/>
                  </a:cubicBezTo>
                  <a:lnTo>
                    <a:pt x="473" y="2218"/>
                  </a:lnTo>
                  <a:lnTo>
                    <a:pt x="484" y="2236"/>
                  </a:lnTo>
                  <a:lnTo>
                    <a:pt x="495" y="2255"/>
                  </a:lnTo>
                  <a:lnTo>
                    <a:pt x="494" y="2254"/>
                  </a:lnTo>
                  <a:lnTo>
                    <a:pt x="502" y="2263"/>
                  </a:lnTo>
                  <a:cubicBezTo>
                    <a:pt x="503" y="2264"/>
                    <a:pt x="503" y="2264"/>
                    <a:pt x="504" y="2265"/>
                  </a:cubicBezTo>
                  <a:lnTo>
                    <a:pt x="505" y="2267"/>
                  </a:lnTo>
                  <a:lnTo>
                    <a:pt x="501" y="2264"/>
                  </a:lnTo>
                  <a:lnTo>
                    <a:pt x="508" y="2268"/>
                  </a:lnTo>
                  <a:lnTo>
                    <a:pt x="531" y="2281"/>
                  </a:lnTo>
                  <a:lnTo>
                    <a:pt x="553" y="2294"/>
                  </a:lnTo>
                  <a:lnTo>
                    <a:pt x="560" y="2297"/>
                  </a:lnTo>
                  <a:lnTo>
                    <a:pt x="564" y="2300"/>
                  </a:lnTo>
                  <a:lnTo>
                    <a:pt x="556" y="2299"/>
                  </a:lnTo>
                  <a:lnTo>
                    <a:pt x="562" y="2296"/>
                  </a:lnTo>
                  <a:lnTo>
                    <a:pt x="560" y="2297"/>
                  </a:lnTo>
                  <a:lnTo>
                    <a:pt x="582" y="2279"/>
                  </a:lnTo>
                  <a:lnTo>
                    <a:pt x="615" y="2251"/>
                  </a:lnTo>
                  <a:lnTo>
                    <a:pt x="654" y="2218"/>
                  </a:lnTo>
                  <a:lnTo>
                    <a:pt x="694" y="2184"/>
                  </a:lnTo>
                  <a:lnTo>
                    <a:pt x="729" y="2154"/>
                  </a:lnTo>
                  <a:lnTo>
                    <a:pt x="755" y="2132"/>
                  </a:lnTo>
                  <a:lnTo>
                    <a:pt x="766" y="2123"/>
                  </a:lnTo>
                  <a:cubicBezTo>
                    <a:pt x="768" y="2120"/>
                    <a:pt x="772" y="2120"/>
                    <a:pt x="775" y="2121"/>
                  </a:cubicBezTo>
                  <a:cubicBezTo>
                    <a:pt x="778" y="2122"/>
                    <a:pt x="779" y="2125"/>
                    <a:pt x="779" y="2128"/>
                  </a:cubicBezTo>
                  <a:lnTo>
                    <a:pt x="779" y="2137"/>
                  </a:lnTo>
                  <a:lnTo>
                    <a:pt x="779" y="2159"/>
                  </a:lnTo>
                  <a:lnTo>
                    <a:pt x="779" y="2192"/>
                  </a:lnTo>
                  <a:lnTo>
                    <a:pt x="779" y="2229"/>
                  </a:lnTo>
                  <a:lnTo>
                    <a:pt x="779" y="2265"/>
                  </a:lnTo>
                  <a:lnTo>
                    <a:pt x="779" y="2298"/>
                  </a:lnTo>
                  <a:lnTo>
                    <a:pt x="779" y="2320"/>
                  </a:lnTo>
                  <a:lnTo>
                    <a:pt x="779" y="2329"/>
                  </a:lnTo>
                  <a:lnTo>
                    <a:pt x="771" y="2322"/>
                  </a:lnTo>
                  <a:lnTo>
                    <a:pt x="780" y="2321"/>
                  </a:lnTo>
                  <a:lnTo>
                    <a:pt x="801" y="2319"/>
                  </a:lnTo>
                  <a:lnTo>
                    <a:pt x="822" y="2318"/>
                  </a:lnTo>
                  <a:lnTo>
                    <a:pt x="834" y="2317"/>
                  </a:lnTo>
                  <a:lnTo>
                    <a:pt x="827" y="2326"/>
                  </a:lnTo>
                  <a:lnTo>
                    <a:pt x="826" y="2318"/>
                  </a:lnTo>
                  <a:cubicBezTo>
                    <a:pt x="825" y="2318"/>
                    <a:pt x="825" y="2317"/>
                    <a:pt x="826" y="2316"/>
                  </a:cubicBezTo>
                  <a:lnTo>
                    <a:pt x="830" y="2298"/>
                  </a:lnTo>
                  <a:lnTo>
                    <a:pt x="835" y="2279"/>
                  </a:lnTo>
                  <a:cubicBezTo>
                    <a:pt x="835" y="2279"/>
                    <a:pt x="835" y="2278"/>
                    <a:pt x="836" y="2277"/>
                  </a:cubicBezTo>
                  <a:lnTo>
                    <a:pt x="841" y="2269"/>
                  </a:lnTo>
                  <a:lnTo>
                    <a:pt x="840" y="2276"/>
                  </a:lnTo>
                  <a:lnTo>
                    <a:pt x="839" y="2273"/>
                  </a:lnTo>
                  <a:cubicBezTo>
                    <a:pt x="838" y="2272"/>
                    <a:pt x="838" y="2270"/>
                    <a:pt x="839" y="2269"/>
                  </a:cubicBezTo>
                  <a:lnTo>
                    <a:pt x="841" y="2260"/>
                  </a:lnTo>
                  <a:lnTo>
                    <a:pt x="847" y="2235"/>
                  </a:lnTo>
                  <a:lnTo>
                    <a:pt x="854" y="2208"/>
                  </a:lnTo>
                  <a:lnTo>
                    <a:pt x="857" y="2199"/>
                  </a:lnTo>
                  <a:lnTo>
                    <a:pt x="858" y="2196"/>
                  </a:lnTo>
                  <a:cubicBezTo>
                    <a:pt x="859" y="2193"/>
                    <a:pt x="862" y="2191"/>
                    <a:pt x="865" y="2190"/>
                  </a:cubicBezTo>
                  <a:cubicBezTo>
                    <a:pt x="869" y="2190"/>
                    <a:pt x="872" y="2192"/>
                    <a:pt x="873" y="2195"/>
                  </a:cubicBezTo>
                  <a:lnTo>
                    <a:pt x="875" y="2200"/>
                  </a:lnTo>
                  <a:cubicBezTo>
                    <a:pt x="875" y="2201"/>
                    <a:pt x="875" y="2201"/>
                    <a:pt x="875" y="2202"/>
                  </a:cubicBezTo>
                  <a:lnTo>
                    <a:pt x="878" y="2216"/>
                  </a:lnTo>
                  <a:lnTo>
                    <a:pt x="891" y="2257"/>
                  </a:lnTo>
                  <a:lnTo>
                    <a:pt x="903" y="2297"/>
                  </a:lnTo>
                  <a:lnTo>
                    <a:pt x="906" y="2311"/>
                  </a:lnTo>
                  <a:lnTo>
                    <a:pt x="906" y="2309"/>
                  </a:lnTo>
                  <a:lnTo>
                    <a:pt x="908" y="2313"/>
                  </a:lnTo>
                  <a:lnTo>
                    <a:pt x="893" y="2313"/>
                  </a:lnTo>
                  <a:lnTo>
                    <a:pt x="895" y="2308"/>
                  </a:lnTo>
                  <a:lnTo>
                    <a:pt x="901" y="2296"/>
                  </a:lnTo>
                  <a:lnTo>
                    <a:pt x="918" y="2259"/>
                  </a:lnTo>
                  <a:lnTo>
                    <a:pt x="934" y="2221"/>
                  </a:lnTo>
                  <a:lnTo>
                    <a:pt x="940" y="2209"/>
                  </a:lnTo>
                  <a:lnTo>
                    <a:pt x="942" y="2204"/>
                  </a:lnTo>
                  <a:cubicBezTo>
                    <a:pt x="943" y="2201"/>
                    <a:pt x="947" y="2199"/>
                    <a:pt x="950" y="2199"/>
                  </a:cubicBezTo>
                  <a:cubicBezTo>
                    <a:pt x="953" y="2200"/>
                    <a:pt x="956" y="2202"/>
                    <a:pt x="957" y="2206"/>
                  </a:cubicBezTo>
                  <a:lnTo>
                    <a:pt x="958" y="2210"/>
                  </a:lnTo>
                  <a:lnTo>
                    <a:pt x="958" y="2208"/>
                  </a:lnTo>
                  <a:lnTo>
                    <a:pt x="962" y="2217"/>
                  </a:lnTo>
                  <a:lnTo>
                    <a:pt x="973" y="2249"/>
                  </a:lnTo>
                  <a:lnTo>
                    <a:pt x="983" y="2281"/>
                  </a:lnTo>
                  <a:lnTo>
                    <a:pt x="987" y="2292"/>
                  </a:lnTo>
                  <a:cubicBezTo>
                    <a:pt x="987" y="2292"/>
                    <a:pt x="987" y="2293"/>
                    <a:pt x="987" y="2293"/>
                  </a:cubicBezTo>
                  <a:lnTo>
                    <a:pt x="988" y="2300"/>
                  </a:lnTo>
                  <a:lnTo>
                    <a:pt x="980" y="2293"/>
                  </a:lnTo>
                  <a:lnTo>
                    <a:pt x="988" y="2293"/>
                  </a:lnTo>
                  <a:lnTo>
                    <a:pt x="987" y="2294"/>
                  </a:lnTo>
                  <a:lnTo>
                    <a:pt x="1007" y="2289"/>
                  </a:lnTo>
                  <a:lnTo>
                    <a:pt x="1028" y="2282"/>
                  </a:lnTo>
                  <a:lnTo>
                    <a:pt x="1044" y="2276"/>
                  </a:lnTo>
                  <a:lnTo>
                    <a:pt x="1039" y="2285"/>
                  </a:lnTo>
                  <a:lnTo>
                    <a:pt x="1038" y="2281"/>
                  </a:lnTo>
                  <a:lnTo>
                    <a:pt x="1035" y="2271"/>
                  </a:lnTo>
                  <a:lnTo>
                    <a:pt x="1031" y="2251"/>
                  </a:lnTo>
                  <a:lnTo>
                    <a:pt x="1026" y="2226"/>
                  </a:lnTo>
                  <a:lnTo>
                    <a:pt x="1015" y="2163"/>
                  </a:lnTo>
                  <a:lnTo>
                    <a:pt x="1002" y="2091"/>
                  </a:lnTo>
                  <a:lnTo>
                    <a:pt x="989" y="2019"/>
                  </a:lnTo>
                  <a:lnTo>
                    <a:pt x="979" y="1956"/>
                  </a:lnTo>
                  <a:lnTo>
                    <a:pt x="974" y="1931"/>
                  </a:lnTo>
                  <a:lnTo>
                    <a:pt x="971" y="1911"/>
                  </a:lnTo>
                  <a:lnTo>
                    <a:pt x="969" y="1898"/>
                  </a:lnTo>
                  <a:lnTo>
                    <a:pt x="968" y="1894"/>
                  </a:lnTo>
                  <a:lnTo>
                    <a:pt x="967" y="1887"/>
                  </a:lnTo>
                  <a:lnTo>
                    <a:pt x="964" y="1867"/>
                  </a:lnTo>
                  <a:lnTo>
                    <a:pt x="962" y="1840"/>
                  </a:lnTo>
                  <a:lnTo>
                    <a:pt x="959" y="1808"/>
                  </a:lnTo>
                  <a:lnTo>
                    <a:pt x="956" y="1777"/>
                  </a:lnTo>
                  <a:lnTo>
                    <a:pt x="953" y="1749"/>
                  </a:lnTo>
                  <a:lnTo>
                    <a:pt x="951" y="1729"/>
                  </a:lnTo>
                  <a:lnTo>
                    <a:pt x="951" y="1720"/>
                  </a:lnTo>
                  <a:lnTo>
                    <a:pt x="953" y="1725"/>
                  </a:lnTo>
                  <a:lnTo>
                    <a:pt x="948" y="1720"/>
                  </a:lnTo>
                  <a:cubicBezTo>
                    <a:pt x="948" y="1720"/>
                    <a:pt x="947" y="1720"/>
                    <a:pt x="947" y="1719"/>
                  </a:cubicBezTo>
                  <a:lnTo>
                    <a:pt x="935" y="1703"/>
                  </a:lnTo>
                  <a:lnTo>
                    <a:pt x="917" y="1680"/>
                  </a:lnTo>
                  <a:lnTo>
                    <a:pt x="897" y="1653"/>
                  </a:lnTo>
                  <a:lnTo>
                    <a:pt x="876" y="1626"/>
                  </a:lnTo>
                  <a:lnTo>
                    <a:pt x="858" y="1602"/>
                  </a:lnTo>
                  <a:lnTo>
                    <a:pt x="846" y="1585"/>
                  </a:lnTo>
                  <a:lnTo>
                    <a:pt x="841" y="1580"/>
                  </a:lnTo>
                  <a:cubicBezTo>
                    <a:pt x="840" y="1578"/>
                    <a:pt x="839" y="1575"/>
                    <a:pt x="840" y="1573"/>
                  </a:cubicBezTo>
                  <a:lnTo>
                    <a:pt x="842" y="1564"/>
                  </a:lnTo>
                  <a:lnTo>
                    <a:pt x="848" y="1540"/>
                  </a:lnTo>
                  <a:lnTo>
                    <a:pt x="857" y="1508"/>
                  </a:lnTo>
                  <a:lnTo>
                    <a:pt x="867" y="1471"/>
                  </a:lnTo>
                  <a:lnTo>
                    <a:pt x="877" y="1434"/>
                  </a:lnTo>
                  <a:lnTo>
                    <a:pt x="887" y="1402"/>
                  </a:lnTo>
                  <a:lnTo>
                    <a:pt x="894" y="1379"/>
                  </a:lnTo>
                  <a:lnTo>
                    <a:pt x="898" y="1369"/>
                  </a:lnTo>
                  <a:lnTo>
                    <a:pt x="904" y="1380"/>
                  </a:lnTo>
                  <a:lnTo>
                    <a:pt x="896" y="1379"/>
                  </a:lnTo>
                  <a:lnTo>
                    <a:pt x="878" y="1375"/>
                  </a:lnTo>
                  <a:lnTo>
                    <a:pt x="852" y="1371"/>
                  </a:lnTo>
                  <a:lnTo>
                    <a:pt x="824" y="1366"/>
                  </a:lnTo>
                  <a:lnTo>
                    <a:pt x="796" y="1360"/>
                  </a:lnTo>
                  <a:lnTo>
                    <a:pt x="772" y="1356"/>
                  </a:lnTo>
                  <a:lnTo>
                    <a:pt x="754" y="1352"/>
                  </a:lnTo>
                  <a:lnTo>
                    <a:pt x="748" y="1351"/>
                  </a:lnTo>
                  <a:cubicBezTo>
                    <a:pt x="747" y="1351"/>
                    <a:pt x="745" y="1350"/>
                    <a:pt x="744" y="1349"/>
                  </a:cubicBezTo>
                  <a:lnTo>
                    <a:pt x="740" y="1345"/>
                  </a:lnTo>
                  <a:lnTo>
                    <a:pt x="729" y="1333"/>
                  </a:lnTo>
                  <a:lnTo>
                    <a:pt x="697" y="1297"/>
                  </a:lnTo>
                  <a:lnTo>
                    <a:pt x="665" y="1260"/>
                  </a:lnTo>
                  <a:lnTo>
                    <a:pt x="654" y="1247"/>
                  </a:lnTo>
                  <a:lnTo>
                    <a:pt x="650" y="1240"/>
                  </a:lnTo>
                  <a:cubicBezTo>
                    <a:pt x="648" y="1237"/>
                    <a:pt x="648" y="1234"/>
                    <a:pt x="650" y="1231"/>
                  </a:cubicBezTo>
                  <a:lnTo>
                    <a:pt x="652" y="1228"/>
                  </a:lnTo>
                  <a:lnTo>
                    <a:pt x="656" y="1219"/>
                  </a:lnTo>
                  <a:lnTo>
                    <a:pt x="672" y="1185"/>
                  </a:lnTo>
                  <a:lnTo>
                    <a:pt x="688" y="1150"/>
                  </a:lnTo>
                  <a:lnTo>
                    <a:pt x="694" y="1138"/>
                  </a:lnTo>
                  <a:cubicBezTo>
                    <a:pt x="695" y="1137"/>
                    <a:pt x="695" y="1136"/>
                    <a:pt x="696" y="1136"/>
                  </a:cubicBezTo>
                  <a:lnTo>
                    <a:pt x="700" y="1132"/>
                  </a:lnTo>
                  <a:cubicBezTo>
                    <a:pt x="701" y="1131"/>
                    <a:pt x="702" y="1130"/>
                    <a:pt x="703" y="1130"/>
                  </a:cubicBezTo>
                  <a:lnTo>
                    <a:pt x="706" y="1129"/>
                  </a:lnTo>
                  <a:cubicBezTo>
                    <a:pt x="707" y="1129"/>
                    <a:pt x="707" y="1129"/>
                    <a:pt x="708" y="1128"/>
                  </a:cubicBezTo>
                  <a:lnTo>
                    <a:pt x="720" y="1127"/>
                  </a:lnTo>
                  <a:lnTo>
                    <a:pt x="756" y="1123"/>
                  </a:lnTo>
                  <a:lnTo>
                    <a:pt x="795" y="1118"/>
                  </a:lnTo>
                  <a:lnTo>
                    <a:pt x="809" y="1116"/>
                  </a:lnTo>
                  <a:lnTo>
                    <a:pt x="814" y="1116"/>
                  </a:lnTo>
                  <a:lnTo>
                    <a:pt x="807" y="1123"/>
                  </a:lnTo>
                  <a:lnTo>
                    <a:pt x="807" y="1118"/>
                  </a:lnTo>
                  <a:lnTo>
                    <a:pt x="808" y="1106"/>
                  </a:lnTo>
                  <a:lnTo>
                    <a:pt x="814" y="1068"/>
                  </a:lnTo>
                  <a:lnTo>
                    <a:pt x="819" y="1030"/>
                  </a:lnTo>
                  <a:lnTo>
                    <a:pt x="821" y="1018"/>
                  </a:lnTo>
                  <a:lnTo>
                    <a:pt x="822" y="1013"/>
                  </a:lnTo>
                  <a:cubicBezTo>
                    <a:pt x="822" y="1010"/>
                    <a:pt x="825" y="1007"/>
                    <a:pt x="828" y="1007"/>
                  </a:cubicBezTo>
                  <a:lnTo>
                    <a:pt x="833" y="1006"/>
                  </a:lnTo>
                  <a:lnTo>
                    <a:pt x="847" y="1004"/>
                  </a:lnTo>
                  <a:lnTo>
                    <a:pt x="891" y="998"/>
                  </a:lnTo>
                  <a:lnTo>
                    <a:pt x="935" y="992"/>
                  </a:lnTo>
                  <a:lnTo>
                    <a:pt x="950" y="990"/>
                  </a:lnTo>
                  <a:lnTo>
                    <a:pt x="957" y="989"/>
                  </a:lnTo>
                  <a:lnTo>
                    <a:pt x="954" y="1003"/>
                  </a:lnTo>
                  <a:lnTo>
                    <a:pt x="949" y="1000"/>
                  </a:lnTo>
                  <a:cubicBezTo>
                    <a:pt x="949" y="1000"/>
                    <a:pt x="948" y="999"/>
                    <a:pt x="948" y="999"/>
                  </a:cubicBezTo>
                  <a:lnTo>
                    <a:pt x="939" y="989"/>
                  </a:lnTo>
                  <a:lnTo>
                    <a:pt x="914" y="962"/>
                  </a:lnTo>
                  <a:lnTo>
                    <a:pt x="888" y="934"/>
                  </a:lnTo>
                  <a:lnTo>
                    <a:pt x="880" y="923"/>
                  </a:lnTo>
                  <a:lnTo>
                    <a:pt x="878" y="921"/>
                  </a:lnTo>
                  <a:lnTo>
                    <a:pt x="880" y="923"/>
                  </a:lnTo>
                  <a:lnTo>
                    <a:pt x="871" y="919"/>
                  </a:lnTo>
                  <a:lnTo>
                    <a:pt x="846" y="909"/>
                  </a:lnTo>
                  <a:lnTo>
                    <a:pt x="811" y="894"/>
                  </a:lnTo>
                  <a:lnTo>
                    <a:pt x="771" y="876"/>
                  </a:lnTo>
                  <a:lnTo>
                    <a:pt x="730" y="859"/>
                  </a:lnTo>
                  <a:lnTo>
                    <a:pt x="695" y="843"/>
                  </a:lnTo>
                  <a:lnTo>
                    <a:pt x="670" y="832"/>
                  </a:lnTo>
                  <a:cubicBezTo>
                    <a:pt x="670" y="832"/>
                    <a:pt x="669" y="831"/>
                    <a:pt x="669" y="831"/>
                  </a:cubicBezTo>
                  <a:lnTo>
                    <a:pt x="660" y="825"/>
                  </a:lnTo>
                  <a:cubicBezTo>
                    <a:pt x="657" y="823"/>
                    <a:pt x="656" y="819"/>
                    <a:pt x="657" y="815"/>
                  </a:cubicBezTo>
                  <a:lnTo>
                    <a:pt x="661" y="806"/>
                  </a:lnTo>
                  <a:lnTo>
                    <a:pt x="671" y="781"/>
                  </a:lnTo>
                  <a:lnTo>
                    <a:pt x="685" y="744"/>
                  </a:lnTo>
                  <a:lnTo>
                    <a:pt x="702" y="700"/>
                  </a:lnTo>
                  <a:lnTo>
                    <a:pt x="719" y="656"/>
                  </a:lnTo>
                  <a:lnTo>
                    <a:pt x="733" y="618"/>
                  </a:lnTo>
                  <a:lnTo>
                    <a:pt x="743" y="590"/>
                  </a:lnTo>
                  <a:lnTo>
                    <a:pt x="747" y="579"/>
                  </a:lnTo>
                  <a:cubicBezTo>
                    <a:pt x="748" y="577"/>
                    <a:pt x="750" y="575"/>
                    <a:pt x="753" y="575"/>
                  </a:cubicBezTo>
                  <a:cubicBezTo>
                    <a:pt x="755" y="574"/>
                    <a:pt x="758" y="575"/>
                    <a:pt x="760" y="577"/>
                  </a:cubicBezTo>
                  <a:lnTo>
                    <a:pt x="765" y="582"/>
                  </a:lnTo>
                  <a:lnTo>
                    <a:pt x="777" y="595"/>
                  </a:lnTo>
                  <a:lnTo>
                    <a:pt x="816" y="634"/>
                  </a:lnTo>
                  <a:lnTo>
                    <a:pt x="855" y="673"/>
                  </a:lnTo>
                  <a:lnTo>
                    <a:pt x="869" y="686"/>
                  </a:lnTo>
                  <a:lnTo>
                    <a:pt x="875" y="690"/>
                  </a:lnTo>
                  <a:lnTo>
                    <a:pt x="862" y="693"/>
                  </a:lnTo>
                  <a:lnTo>
                    <a:pt x="864" y="689"/>
                  </a:lnTo>
                  <a:cubicBezTo>
                    <a:pt x="865" y="688"/>
                    <a:pt x="865" y="688"/>
                    <a:pt x="866" y="687"/>
                  </a:cubicBezTo>
                  <a:lnTo>
                    <a:pt x="875" y="677"/>
                  </a:lnTo>
                  <a:lnTo>
                    <a:pt x="903" y="647"/>
                  </a:lnTo>
                  <a:lnTo>
                    <a:pt x="931" y="616"/>
                  </a:lnTo>
                  <a:lnTo>
                    <a:pt x="940" y="606"/>
                  </a:lnTo>
                  <a:lnTo>
                    <a:pt x="944" y="602"/>
                  </a:lnTo>
                  <a:cubicBezTo>
                    <a:pt x="945" y="600"/>
                    <a:pt x="948" y="599"/>
                    <a:pt x="950" y="599"/>
                  </a:cubicBezTo>
                  <a:cubicBezTo>
                    <a:pt x="952" y="600"/>
                    <a:pt x="954" y="601"/>
                    <a:pt x="956" y="602"/>
                  </a:cubicBezTo>
                  <a:lnTo>
                    <a:pt x="962" y="609"/>
                  </a:lnTo>
                  <a:lnTo>
                    <a:pt x="978" y="626"/>
                  </a:lnTo>
                  <a:lnTo>
                    <a:pt x="1001" y="651"/>
                  </a:lnTo>
                  <a:lnTo>
                    <a:pt x="1028" y="680"/>
                  </a:lnTo>
                  <a:lnTo>
                    <a:pt x="1055" y="708"/>
                  </a:lnTo>
                  <a:lnTo>
                    <a:pt x="1078" y="733"/>
                  </a:lnTo>
                  <a:lnTo>
                    <a:pt x="1095" y="750"/>
                  </a:lnTo>
                  <a:lnTo>
                    <a:pt x="1102" y="757"/>
                  </a:lnTo>
                  <a:lnTo>
                    <a:pt x="1090" y="757"/>
                  </a:lnTo>
                  <a:lnTo>
                    <a:pt x="1162" y="686"/>
                  </a:lnTo>
                  <a:close/>
                  <a:moveTo>
                    <a:pt x="1101" y="768"/>
                  </a:moveTo>
                  <a:cubicBezTo>
                    <a:pt x="1100" y="770"/>
                    <a:pt x="1097" y="771"/>
                    <a:pt x="1095" y="770"/>
                  </a:cubicBezTo>
                  <a:cubicBezTo>
                    <a:pt x="1093" y="770"/>
                    <a:pt x="1091" y="769"/>
                    <a:pt x="1089" y="768"/>
                  </a:cubicBezTo>
                  <a:lnTo>
                    <a:pt x="1084" y="761"/>
                  </a:lnTo>
                  <a:lnTo>
                    <a:pt x="1067" y="744"/>
                  </a:lnTo>
                  <a:lnTo>
                    <a:pt x="1044" y="719"/>
                  </a:lnTo>
                  <a:lnTo>
                    <a:pt x="1017" y="691"/>
                  </a:lnTo>
                  <a:lnTo>
                    <a:pt x="990" y="662"/>
                  </a:lnTo>
                  <a:lnTo>
                    <a:pt x="967" y="637"/>
                  </a:lnTo>
                  <a:lnTo>
                    <a:pt x="949" y="620"/>
                  </a:lnTo>
                  <a:lnTo>
                    <a:pt x="943" y="613"/>
                  </a:lnTo>
                  <a:lnTo>
                    <a:pt x="955" y="613"/>
                  </a:lnTo>
                  <a:lnTo>
                    <a:pt x="951" y="617"/>
                  </a:lnTo>
                  <a:lnTo>
                    <a:pt x="942" y="627"/>
                  </a:lnTo>
                  <a:lnTo>
                    <a:pt x="914" y="658"/>
                  </a:lnTo>
                  <a:lnTo>
                    <a:pt x="886" y="688"/>
                  </a:lnTo>
                  <a:lnTo>
                    <a:pt x="877" y="698"/>
                  </a:lnTo>
                  <a:lnTo>
                    <a:pt x="879" y="696"/>
                  </a:lnTo>
                  <a:lnTo>
                    <a:pt x="877" y="700"/>
                  </a:lnTo>
                  <a:cubicBezTo>
                    <a:pt x="876" y="702"/>
                    <a:pt x="873" y="704"/>
                    <a:pt x="871" y="704"/>
                  </a:cubicBezTo>
                  <a:cubicBezTo>
                    <a:pt x="869" y="705"/>
                    <a:pt x="866" y="704"/>
                    <a:pt x="864" y="703"/>
                  </a:cubicBezTo>
                  <a:lnTo>
                    <a:pt x="858" y="697"/>
                  </a:lnTo>
                  <a:lnTo>
                    <a:pt x="844" y="684"/>
                  </a:lnTo>
                  <a:lnTo>
                    <a:pt x="805" y="645"/>
                  </a:lnTo>
                  <a:lnTo>
                    <a:pt x="766" y="606"/>
                  </a:lnTo>
                  <a:lnTo>
                    <a:pt x="754" y="593"/>
                  </a:lnTo>
                  <a:lnTo>
                    <a:pt x="749" y="588"/>
                  </a:lnTo>
                  <a:lnTo>
                    <a:pt x="762" y="585"/>
                  </a:lnTo>
                  <a:lnTo>
                    <a:pt x="758" y="595"/>
                  </a:lnTo>
                  <a:lnTo>
                    <a:pt x="748" y="623"/>
                  </a:lnTo>
                  <a:lnTo>
                    <a:pt x="734" y="661"/>
                  </a:lnTo>
                  <a:lnTo>
                    <a:pt x="717" y="705"/>
                  </a:lnTo>
                  <a:lnTo>
                    <a:pt x="700" y="749"/>
                  </a:lnTo>
                  <a:lnTo>
                    <a:pt x="686" y="786"/>
                  </a:lnTo>
                  <a:lnTo>
                    <a:pt x="676" y="813"/>
                  </a:lnTo>
                  <a:lnTo>
                    <a:pt x="672" y="822"/>
                  </a:lnTo>
                  <a:lnTo>
                    <a:pt x="669" y="812"/>
                  </a:lnTo>
                  <a:lnTo>
                    <a:pt x="678" y="818"/>
                  </a:lnTo>
                  <a:lnTo>
                    <a:pt x="677" y="817"/>
                  </a:lnTo>
                  <a:lnTo>
                    <a:pt x="702" y="828"/>
                  </a:lnTo>
                  <a:lnTo>
                    <a:pt x="737" y="844"/>
                  </a:lnTo>
                  <a:lnTo>
                    <a:pt x="778" y="861"/>
                  </a:lnTo>
                  <a:lnTo>
                    <a:pt x="818" y="879"/>
                  </a:lnTo>
                  <a:lnTo>
                    <a:pt x="852" y="894"/>
                  </a:lnTo>
                  <a:lnTo>
                    <a:pt x="878" y="904"/>
                  </a:lnTo>
                  <a:lnTo>
                    <a:pt x="887" y="908"/>
                  </a:lnTo>
                  <a:cubicBezTo>
                    <a:pt x="888" y="909"/>
                    <a:pt x="888" y="909"/>
                    <a:pt x="889" y="910"/>
                  </a:cubicBezTo>
                  <a:lnTo>
                    <a:pt x="893" y="913"/>
                  </a:lnTo>
                  <a:lnTo>
                    <a:pt x="900" y="923"/>
                  </a:lnTo>
                  <a:lnTo>
                    <a:pt x="925" y="951"/>
                  </a:lnTo>
                  <a:lnTo>
                    <a:pt x="950" y="978"/>
                  </a:lnTo>
                  <a:lnTo>
                    <a:pt x="959" y="988"/>
                  </a:lnTo>
                  <a:lnTo>
                    <a:pt x="958" y="987"/>
                  </a:lnTo>
                  <a:lnTo>
                    <a:pt x="963" y="990"/>
                  </a:lnTo>
                  <a:cubicBezTo>
                    <a:pt x="965" y="991"/>
                    <a:pt x="967" y="995"/>
                    <a:pt x="966" y="998"/>
                  </a:cubicBezTo>
                  <a:cubicBezTo>
                    <a:pt x="966" y="1001"/>
                    <a:pt x="963" y="1004"/>
                    <a:pt x="960" y="1004"/>
                  </a:cubicBezTo>
                  <a:lnTo>
                    <a:pt x="953" y="1005"/>
                  </a:lnTo>
                  <a:lnTo>
                    <a:pt x="938" y="1007"/>
                  </a:lnTo>
                  <a:lnTo>
                    <a:pt x="894" y="1013"/>
                  </a:lnTo>
                  <a:lnTo>
                    <a:pt x="850" y="1019"/>
                  </a:lnTo>
                  <a:lnTo>
                    <a:pt x="836" y="1021"/>
                  </a:lnTo>
                  <a:lnTo>
                    <a:pt x="831" y="1022"/>
                  </a:lnTo>
                  <a:lnTo>
                    <a:pt x="837" y="1016"/>
                  </a:lnTo>
                  <a:lnTo>
                    <a:pt x="836" y="1021"/>
                  </a:lnTo>
                  <a:lnTo>
                    <a:pt x="834" y="1033"/>
                  </a:lnTo>
                  <a:lnTo>
                    <a:pt x="829" y="1071"/>
                  </a:lnTo>
                  <a:lnTo>
                    <a:pt x="824" y="1107"/>
                  </a:lnTo>
                  <a:lnTo>
                    <a:pt x="823" y="1118"/>
                  </a:lnTo>
                  <a:lnTo>
                    <a:pt x="823" y="1123"/>
                  </a:lnTo>
                  <a:cubicBezTo>
                    <a:pt x="823" y="1127"/>
                    <a:pt x="821" y="1131"/>
                    <a:pt x="817" y="1131"/>
                  </a:cubicBezTo>
                  <a:lnTo>
                    <a:pt x="810" y="1132"/>
                  </a:lnTo>
                  <a:lnTo>
                    <a:pt x="797" y="1133"/>
                  </a:lnTo>
                  <a:lnTo>
                    <a:pt x="759" y="1138"/>
                  </a:lnTo>
                  <a:lnTo>
                    <a:pt x="721" y="1143"/>
                  </a:lnTo>
                  <a:lnTo>
                    <a:pt x="709" y="1144"/>
                  </a:lnTo>
                  <a:lnTo>
                    <a:pt x="711" y="1144"/>
                  </a:lnTo>
                  <a:lnTo>
                    <a:pt x="708" y="1145"/>
                  </a:lnTo>
                  <a:lnTo>
                    <a:pt x="711" y="1143"/>
                  </a:lnTo>
                  <a:lnTo>
                    <a:pt x="707" y="1147"/>
                  </a:lnTo>
                  <a:lnTo>
                    <a:pt x="709" y="1145"/>
                  </a:lnTo>
                  <a:lnTo>
                    <a:pt x="703" y="1157"/>
                  </a:lnTo>
                  <a:lnTo>
                    <a:pt x="687" y="1192"/>
                  </a:lnTo>
                  <a:lnTo>
                    <a:pt x="671" y="1226"/>
                  </a:lnTo>
                  <a:lnTo>
                    <a:pt x="665" y="1237"/>
                  </a:lnTo>
                  <a:lnTo>
                    <a:pt x="663" y="1240"/>
                  </a:lnTo>
                  <a:lnTo>
                    <a:pt x="663" y="1231"/>
                  </a:lnTo>
                  <a:lnTo>
                    <a:pt x="667" y="1236"/>
                  </a:lnTo>
                  <a:lnTo>
                    <a:pt x="678" y="1249"/>
                  </a:lnTo>
                  <a:lnTo>
                    <a:pt x="710" y="1286"/>
                  </a:lnTo>
                  <a:lnTo>
                    <a:pt x="740" y="1322"/>
                  </a:lnTo>
                  <a:lnTo>
                    <a:pt x="751" y="1334"/>
                  </a:lnTo>
                  <a:lnTo>
                    <a:pt x="755" y="1338"/>
                  </a:lnTo>
                  <a:lnTo>
                    <a:pt x="751" y="1336"/>
                  </a:lnTo>
                  <a:lnTo>
                    <a:pt x="757" y="1337"/>
                  </a:lnTo>
                  <a:lnTo>
                    <a:pt x="775" y="1341"/>
                  </a:lnTo>
                  <a:lnTo>
                    <a:pt x="799" y="1345"/>
                  </a:lnTo>
                  <a:lnTo>
                    <a:pt x="827" y="1351"/>
                  </a:lnTo>
                  <a:lnTo>
                    <a:pt x="855" y="1356"/>
                  </a:lnTo>
                  <a:lnTo>
                    <a:pt x="881" y="1360"/>
                  </a:lnTo>
                  <a:lnTo>
                    <a:pt x="898" y="1364"/>
                  </a:lnTo>
                  <a:lnTo>
                    <a:pt x="906" y="1365"/>
                  </a:lnTo>
                  <a:cubicBezTo>
                    <a:pt x="909" y="1365"/>
                    <a:pt x="911" y="1366"/>
                    <a:pt x="912" y="1369"/>
                  </a:cubicBezTo>
                  <a:cubicBezTo>
                    <a:pt x="914" y="1371"/>
                    <a:pt x="914" y="1373"/>
                    <a:pt x="913" y="1376"/>
                  </a:cubicBezTo>
                  <a:lnTo>
                    <a:pt x="909" y="1384"/>
                  </a:lnTo>
                  <a:lnTo>
                    <a:pt x="902" y="1407"/>
                  </a:lnTo>
                  <a:lnTo>
                    <a:pt x="892" y="1439"/>
                  </a:lnTo>
                  <a:lnTo>
                    <a:pt x="882" y="1476"/>
                  </a:lnTo>
                  <a:lnTo>
                    <a:pt x="872" y="1513"/>
                  </a:lnTo>
                  <a:lnTo>
                    <a:pt x="863" y="1544"/>
                  </a:lnTo>
                  <a:lnTo>
                    <a:pt x="857" y="1567"/>
                  </a:lnTo>
                  <a:lnTo>
                    <a:pt x="855" y="1576"/>
                  </a:lnTo>
                  <a:lnTo>
                    <a:pt x="854" y="1569"/>
                  </a:lnTo>
                  <a:lnTo>
                    <a:pt x="859" y="1576"/>
                  </a:lnTo>
                  <a:lnTo>
                    <a:pt x="871" y="1593"/>
                  </a:lnTo>
                  <a:lnTo>
                    <a:pt x="889" y="1617"/>
                  </a:lnTo>
                  <a:lnTo>
                    <a:pt x="910" y="1644"/>
                  </a:lnTo>
                  <a:lnTo>
                    <a:pt x="930" y="1671"/>
                  </a:lnTo>
                  <a:lnTo>
                    <a:pt x="948" y="1694"/>
                  </a:lnTo>
                  <a:lnTo>
                    <a:pt x="960" y="1710"/>
                  </a:lnTo>
                  <a:lnTo>
                    <a:pt x="959" y="1709"/>
                  </a:lnTo>
                  <a:lnTo>
                    <a:pt x="964" y="1714"/>
                  </a:lnTo>
                  <a:cubicBezTo>
                    <a:pt x="965" y="1715"/>
                    <a:pt x="966" y="1717"/>
                    <a:pt x="966" y="1719"/>
                  </a:cubicBezTo>
                  <a:lnTo>
                    <a:pt x="967" y="1728"/>
                  </a:lnTo>
                  <a:lnTo>
                    <a:pt x="969" y="1748"/>
                  </a:lnTo>
                  <a:lnTo>
                    <a:pt x="971" y="1775"/>
                  </a:lnTo>
                  <a:lnTo>
                    <a:pt x="975" y="1807"/>
                  </a:lnTo>
                  <a:lnTo>
                    <a:pt x="978" y="1839"/>
                  </a:lnTo>
                  <a:lnTo>
                    <a:pt x="980" y="1866"/>
                  </a:lnTo>
                  <a:lnTo>
                    <a:pt x="982" y="1884"/>
                  </a:lnTo>
                  <a:lnTo>
                    <a:pt x="983" y="1891"/>
                  </a:lnTo>
                  <a:lnTo>
                    <a:pt x="984" y="1895"/>
                  </a:lnTo>
                  <a:lnTo>
                    <a:pt x="986" y="1908"/>
                  </a:lnTo>
                  <a:lnTo>
                    <a:pt x="989" y="1928"/>
                  </a:lnTo>
                  <a:lnTo>
                    <a:pt x="994" y="1953"/>
                  </a:lnTo>
                  <a:lnTo>
                    <a:pt x="1004" y="2016"/>
                  </a:lnTo>
                  <a:lnTo>
                    <a:pt x="1017" y="2088"/>
                  </a:lnTo>
                  <a:lnTo>
                    <a:pt x="1030" y="2160"/>
                  </a:lnTo>
                  <a:lnTo>
                    <a:pt x="1041" y="2223"/>
                  </a:lnTo>
                  <a:lnTo>
                    <a:pt x="1046" y="2248"/>
                  </a:lnTo>
                  <a:lnTo>
                    <a:pt x="1050" y="2266"/>
                  </a:lnTo>
                  <a:lnTo>
                    <a:pt x="1053" y="2278"/>
                  </a:lnTo>
                  <a:lnTo>
                    <a:pt x="1054" y="2282"/>
                  </a:lnTo>
                  <a:cubicBezTo>
                    <a:pt x="1055" y="2285"/>
                    <a:pt x="1053" y="2290"/>
                    <a:pt x="1049" y="2291"/>
                  </a:cubicBezTo>
                  <a:lnTo>
                    <a:pt x="1033" y="2297"/>
                  </a:lnTo>
                  <a:lnTo>
                    <a:pt x="1010" y="2304"/>
                  </a:lnTo>
                  <a:lnTo>
                    <a:pt x="990" y="2309"/>
                  </a:lnTo>
                  <a:cubicBezTo>
                    <a:pt x="990" y="2309"/>
                    <a:pt x="989" y="2309"/>
                    <a:pt x="988" y="2309"/>
                  </a:cubicBezTo>
                  <a:lnTo>
                    <a:pt x="980" y="2309"/>
                  </a:lnTo>
                  <a:cubicBezTo>
                    <a:pt x="976" y="2309"/>
                    <a:pt x="973" y="2307"/>
                    <a:pt x="973" y="2303"/>
                  </a:cubicBezTo>
                  <a:lnTo>
                    <a:pt x="972" y="2296"/>
                  </a:lnTo>
                  <a:lnTo>
                    <a:pt x="972" y="2297"/>
                  </a:lnTo>
                  <a:lnTo>
                    <a:pt x="968" y="2286"/>
                  </a:lnTo>
                  <a:lnTo>
                    <a:pt x="958" y="2254"/>
                  </a:lnTo>
                  <a:lnTo>
                    <a:pt x="947" y="2224"/>
                  </a:lnTo>
                  <a:lnTo>
                    <a:pt x="943" y="2215"/>
                  </a:lnTo>
                  <a:cubicBezTo>
                    <a:pt x="943" y="2214"/>
                    <a:pt x="943" y="2214"/>
                    <a:pt x="943" y="2213"/>
                  </a:cubicBezTo>
                  <a:lnTo>
                    <a:pt x="942" y="2209"/>
                  </a:lnTo>
                  <a:lnTo>
                    <a:pt x="957" y="2210"/>
                  </a:lnTo>
                  <a:lnTo>
                    <a:pt x="955" y="2216"/>
                  </a:lnTo>
                  <a:lnTo>
                    <a:pt x="949" y="2228"/>
                  </a:lnTo>
                  <a:lnTo>
                    <a:pt x="933" y="2266"/>
                  </a:lnTo>
                  <a:lnTo>
                    <a:pt x="916" y="2303"/>
                  </a:lnTo>
                  <a:lnTo>
                    <a:pt x="910" y="2314"/>
                  </a:lnTo>
                  <a:lnTo>
                    <a:pt x="908" y="2319"/>
                  </a:lnTo>
                  <a:cubicBezTo>
                    <a:pt x="907" y="2322"/>
                    <a:pt x="904" y="2324"/>
                    <a:pt x="901" y="2324"/>
                  </a:cubicBezTo>
                  <a:cubicBezTo>
                    <a:pt x="898" y="2325"/>
                    <a:pt x="895" y="2323"/>
                    <a:pt x="893" y="2320"/>
                  </a:cubicBezTo>
                  <a:lnTo>
                    <a:pt x="891" y="2316"/>
                  </a:lnTo>
                  <a:cubicBezTo>
                    <a:pt x="891" y="2315"/>
                    <a:pt x="891" y="2315"/>
                    <a:pt x="891" y="2314"/>
                  </a:cubicBezTo>
                  <a:lnTo>
                    <a:pt x="888" y="2302"/>
                  </a:lnTo>
                  <a:lnTo>
                    <a:pt x="876" y="2262"/>
                  </a:lnTo>
                  <a:lnTo>
                    <a:pt x="863" y="2219"/>
                  </a:lnTo>
                  <a:lnTo>
                    <a:pt x="860" y="2205"/>
                  </a:lnTo>
                  <a:lnTo>
                    <a:pt x="860" y="2206"/>
                  </a:lnTo>
                  <a:lnTo>
                    <a:pt x="858" y="2201"/>
                  </a:lnTo>
                  <a:lnTo>
                    <a:pt x="873" y="2201"/>
                  </a:lnTo>
                  <a:lnTo>
                    <a:pt x="872" y="2204"/>
                  </a:lnTo>
                  <a:lnTo>
                    <a:pt x="869" y="2213"/>
                  </a:lnTo>
                  <a:lnTo>
                    <a:pt x="862" y="2238"/>
                  </a:lnTo>
                  <a:lnTo>
                    <a:pt x="856" y="2263"/>
                  </a:lnTo>
                  <a:lnTo>
                    <a:pt x="854" y="2272"/>
                  </a:lnTo>
                  <a:lnTo>
                    <a:pt x="854" y="2268"/>
                  </a:lnTo>
                  <a:lnTo>
                    <a:pt x="855" y="2271"/>
                  </a:lnTo>
                  <a:cubicBezTo>
                    <a:pt x="856" y="2273"/>
                    <a:pt x="856" y="2276"/>
                    <a:pt x="854" y="2278"/>
                  </a:cubicBezTo>
                  <a:lnTo>
                    <a:pt x="849" y="2286"/>
                  </a:lnTo>
                  <a:lnTo>
                    <a:pt x="850" y="2284"/>
                  </a:lnTo>
                  <a:lnTo>
                    <a:pt x="845" y="2301"/>
                  </a:lnTo>
                  <a:lnTo>
                    <a:pt x="841" y="2319"/>
                  </a:lnTo>
                  <a:lnTo>
                    <a:pt x="841" y="2316"/>
                  </a:lnTo>
                  <a:lnTo>
                    <a:pt x="842" y="2324"/>
                  </a:lnTo>
                  <a:cubicBezTo>
                    <a:pt x="843" y="2327"/>
                    <a:pt x="842" y="2329"/>
                    <a:pt x="841" y="2331"/>
                  </a:cubicBezTo>
                  <a:cubicBezTo>
                    <a:pt x="839" y="2332"/>
                    <a:pt x="837" y="2333"/>
                    <a:pt x="835" y="2333"/>
                  </a:cubicBezTo>
                  <a:lnTo>
                    <a:pt x="823" y="2334"/>
                  </a:lnTo>
                  <a:lnTo>
                    <a:pt x="802" y="2335"/>
                  </a:lnTo>
                  <a:lnTo>
                    <a:pt x="781" y="2336"/>
                  </a:lnTo>
                  <a:lnTo>
                    <a:pt x="772" y="2337"/>
                  </a:lnTo>
                  <a:cubicBezTo>
                    <a:pt x="770" y="2338"/>
                    <a:pt x="768" y="2337"/>
                    <a:pt x="766" y="2335"/>
                  </a:cubicBezTo>
                  <a:cubicBezTo>
                    <a:pt x="764" y="2334"/>
                    <a:pt x="763" y="2332"/>
                    <a:pt x="763" y="2329"/>
                  </a:cubicBezTo>
                  <a:lnTo>
                    <a:pt x="763" y="2320"/>
                  </a:lnTo>
                  <a:lnTo>
                    <a:pt x="763" y="2298"/>
                  </a:lnTo>
                  <a:lnTo>
                    <a:pt x="763" y="2265"/>
                  </a:lnTo>
                  <a:lnTo>
                    <a:pt x="763" y="2229"/>
                  </a:lnTo>
                  <a:lnTo>
                    <a:pt x="763" y="2192"/>
                  </a:lnTo>
                  <a:lnTo>
                    <a:pt x="763" y="2159"/>
                  </a:lnTo>
                  <a:lnTo>
                    <a:pt x="763" y="2137"/>
                  </a:lnTo>
                  <a:lnTo>
                    <a:pt x="763" y="2128"/>
                  </a:lnTo>
                  <a:lnTo>
                    <a:pt x="777" y="2134"/>
                  </a:lnTo>
                  <a:lnTo>
                    <a:pt x="766" y="2145"/>
                  </a:lnTo>
                  <a:lnTo>
                    <a:pt x="740" y="2167"/>
                  </a:lnTo>
                  <a:lnTo>
                    <a:pt x="705" y="2197"/>
                  </a:lnTo>
                  <a:lnTo>
                    <a:pt x="665" y="2231"/>
                  </a:lnTo>
                  <a:lnTo>
                    <a:pt x="626" y="2264"/>
                  </a:lnTo>
                  <a:lnTo>
                    <a:pt x="593" y="2292"/>
                  </a:lnTo>
                  <a:lnTo>
                    <a:pt x="571" y="2310"/>
                  </a:lnTo>
                  <a:cubicBezTo>
                    <a:pt x="570" y="2310"/>
                    <a:pt x="570" y="2310"/>
                    <a:pt x="569" y="2311"/>
                  </a:cubicBezTo>
                  <a:lnTo>
                    <a:pt x="563" y="2314"/>
                  </a:lnTo>
                  <a:cubicBezTo>
                    <a:pt x="560" y="2315"/>
                    <a:pt x="557" y="2315"/>
                    <a:pt x="555" y="2313"/>
                  </a:cubicBezTo>
                  <a:lnTo>
                    <a:pt x="553" y="2312"/>
                  </a:lnTo>
                  <a:lnTo>
                    <a:pt x="544" y="2307"/>
                  </a:lnTo>
                  <a:lnTo>
                    <a:pt x="522" y="2294"/>
                  </a:lnTo>
                  <a:lnTo>
                    <a:pt x="500" y="2281"/>
                  </a:lnTo>
                  <a:lnTo>
                    <a:pt x="493" y="2277"/>
                  </a:lnTo>
                  <a:cubicBezTo>
                    <a:pt x="492" y="2277"/>
                    <a:pt x="491" y="2275"/>
                    <a:pt x="490" y="2274"/>
                  </a:cubicBezTo>
                  <a:lnTo>
                    <a:pt x="489" y="2272"/>
                  </a:lnTo>
                  <a:lnTo>
                    <a:pt x="490" y="2274"/>
                  </a:lnTo>
                  <a:lnTo>
                    <a:pt x="482" y="2265"/>
                  </a:lnTo>
                  <a:cubicBezTo>
                    <a:pt x="482" y="2264"/>
                    <a:pt x="482" y="2264"/>
                    <a:pt x="482" y="2263"/>
                  </a:cubicBezTo>
                  <a:lnTo>
                    <a:pt x="471" y="2244"/>
                  </a:lnTo>
                  <a:lnTo>
                    <a:pt x="459" y="2225"/>
                  </a:lnTo>
                  <a:lnTo>
                    <a:pt x="454" y="2216"/>
                  </a:lnTo>
                  <a:lnTo>
                    <a:pt x="469" y="2214"/>
                  </a:lnTo>
                  <a:lnTo>
                    <a:pt x="468" y="2220"/>
                  </a:lnTo>
                  <a:lnTo>
                    <a:pt x="467" y="2235"/>
                  </a:lnTo>
                  <a:lnTo>
                    <a:pt x="466" y="2250"/>
                  </a:lnTo>
                  <a:lnTo>
                    <a:pt x="465" y="2257"/>
                  </a:lnTo>
                  <a:cubicBezTo>
                    <a:pt x="465" y="2259"/>
                    <a:pt x="464" y="2261"/>
                    <a:pt x="462" y="2262"/>
                  </a:cubicBezTo>
                  <a:cubicBezTo>
                    <a:pt x="460" y="2263"/>
                    <a:pt x="458" y="2264"/>
                    <a:pt x="456" y="2263"/>
                  </a:cubicBezTo>
                  <a:lnTo>
                    <a:pt x="447" y="2261"/>
                  </a:lnTo>
                  <a:lnTo>
                    <a:pt x="428" y="2256"/>
                  </a:lnTo>
                  <a:lnTo>
                    <a:pt x="410" y="2250"/>
                  </a:lnTo>
                  <a:lnTo>
                    <a:pt x="402" y="2248"/>
                  </a:lnTo>
                  <a:cubicBezTo>
                    <a:pt x="398" y="2247"/>
                    <a:pt x="395" y="2244"/>
                    <a:pt x="395" y="2240"/>
                  </a:cubicBezTo>
                  <a:lnTo>
                    <a:pt x="395" y="2237"/>
                  </a:lnTo>
                  <a:lnTo>
                    <a:pt x="395" y="2230"/>
                  </a:lnTo>
                  <a:lnTo>
                    <a:pt x="395" y="2207"/>
                  </a:lnTo>
                  <a:lnTo>
                    <a:pt x="395" y="2184"/>
                  </a:lnTo>
                  <a:lnTo>
                    <a:pt x="395" y="2177"/>
                  </a:lnTo>
                  <a:lnTo>
                    <a:pt x="395" y="2174"/>
                  </a:lnTo>
                  <a:lnTo>
                    <a:pt x="401" y="2182"/>
                  </a:lnTo>
                  <a:lnTo>
                    <a:pt x="391" y="2179"/>
                  </a:lnTo>
                  <a:lnTo>
                    <a:pt x="370" y="2173"/>
                  </a:lnTo>
                  <a:lnTo>
                    <a:pt x="348" y="2167"/>
                  </a:lnTo>
                  <a:lnTo>
                    <a:pt x="338" y="2164"/>
                  </a:lnTo>
                  <a:cubicBezTo>
                    <a:pt x="334" y="2163"/>
                    <a:pt x="332" y="2159"/>
                    <a:pt x="333" y="2155"/>
                  </a:cubicBezTo>
                  <a:lnTo>
                    <a:pt x="335" y="2147"/>
                  </a:lnTo>
                  <a:cubicBezTo>
                    <a:pt x="335" y="2146"/>
                    <a:pt x="335" y="2145"/>
                    <a:pt x="336" y="2144"/>
                  </a:cubicBezTo>
                  <a:lnTo>
                    <a:pt x="349" y="2126"/>
                  </a:lnTo>
                  <a:lnTo>
                    <a:pt x="363" y="2107"/>
                  </a:lnTo>
                  <a:lnTo>
                    <a:pt x="370" y="2096"/>
                  </a:lnTo>
                  <a:lnTo>
                    <a:pt x="372" y="2107"/>
                  </a:lnTo>
                  <a:lnTo>
                    <a:pt x="368" y="2104"/>
                  </a:lnTo>
                  <a:lnTo>
                    <a:pt x="360" y="2097"/>
                  </a:lnTo>
                  <a:lnTo>
                    <a:pt x="337" y="2072"/>
                  </a:lnTo>
                  <a:lnTo>
                    <a:pt x="313" y="2046"/>
                  </a:lnTo>
                  <a:lnTo>
                    <a:pt x="306" y="2037"/>
                  </a:lnTo>
                  <a:lnTo>
                    <a:pt x="304" y="2034"/>
                  </a:lnTo>
                  <a:lnTo>
                    <a:pt x="301" y="2030"/>
                  </a:lnTo>
                  <a:cubicBezTo>
                    <a:pt x="301" y="2030"/>
                    <a:pt x="301" y="2030"/>
                    <a:pt x="300" y="2029"/>
                  </a:cubicBezTo>
                  <a:lnTo>
                    <a:pt x="294" y="2018"/>
                  </a:lnTo>
                  <a:lnTo>
                    <a:pt x="278" y="1986"/>
                  </a:lnTo>
                  <a:lnTo>
                    <a:pt x="262" y="1954"/>
                  </a:lnTo>
                  <a:lnTo>
                    <a:pt x="257" y="1943"/>
                  </a:lnTo>
                  <a:lnTo>
                    <a:pt x="255" y="1939"/>
                  </a:lnTo>
                  <a:lnTo>
                    <a:pt x="265" y="1943"/>
                  </a:lnTo>
                  <a:lnTo>
                    <a:pt x="256" y="1946"/>
                  </a:lnTo>
                  <a:lnTo>
                    <a:pt x="236" y="1952"/>
                  </a:lnTo>
                  <a:lnTo>
                    <a:pt x="217" y="1958"/>
                  </a:lnTo>
                  <a:lnTo>
                    <a:pt x="218" y="1958"/>
                  </a:lnTo>
                  <a:lnTo>
                    <a:pt x="212" y="1961"/>
                  </a:lnTo>
                  <a:cubicBezTo>
                    <a:pt x="208" y="1962"/>
                    <a:pt x="204" y="1961"/>
                    <a:pt x="202" y="1958"/>
                  </a:cubicBezTo>
                  <a:lnTo>
                    <a:pt x="200" y="1955"/>
                  </a:lnTo>
                  <a:cubicBezTo>
                    <a:pt x="199" y="1954"/>
                    <a:pt x="199" y="1953"/>
                    <a:pt x="199" y="1952"/>
                  </a:cubicBezTo>
                  <a:lnTo>
                    <a:pt x="197" y="1943"/>
                  </a:lnTo>
                  <a:cubicBezTo>
                    <a:pt x="197" y="1943"/>
                    <a:pt x="197" y="1942"/>
                    <a:pt x="196" y="1942"/>
                  </a:cubicBezTo>
                  <a:lnTo>
                    <a:pt x="194" y="1915"/>
                  </a:lnTo>
                  <a:lnTo>
                    <a:pt x="193" y="1887"/>
                  </a:lnTo>
                  <a:lnTo>
                    <a:pt x="191" y="1877"/>
                  </a:lnTo>
                  <a:lnTo>
                    <a:pt x="191" y="1874"/>
                  </a:lnTo>
                  <a:lnTo>
                    <a:pt x="198" y="1882"/>
                  </a:lnTo>
                  <a:lnTo>
                    <a:pt x="195" y="1881"/>
                  </a:lnTo>
                  <a:lnTo>
                    <a:pt x="185" y="1880"/>
                  </a:lnTo>
                  <a:lnTo>
                    <a:pt x="156" y="1875"/>
                  </a:lnTo>
                  <a:lnTo>
                    <a:pt x="125" y="1869"/>
                  </a:lnTo>
                  <a:lnTo>
                    <a:pt x="116" y="1866"/>
                  </a:lnTo>
                  <a:cubicBezTo>
                    <a:pt x="116" y="1866"/>
                    <a:pt x="115" y="1866"/>
                    <a:pt x="115" y="1866"/>
                  </a:cubicBezTo>
                  <a:lnTo>
                    <a:pt x="111" y="1864"/>
                  </a:lnTo>
                  <a:cubicBezTo>
                    <a:pt x="108" y="1862"/>
                    <a:pt x="106" y="1859"/>
                    <a:pt x="106" y="1856"/>
                  </a:cubicBezTo>
                  <a:lnTo>
                    <a:pt x="106" y="1852"/>
                  </a:lnTo>
                  <a:lnTo>
                    <a:pt x="106" y="1837"/>
                  </a:lnTo>
                  <a:lnTo>
                    <a:pt x="103" y="1820"/>
                  </a:lnTo>
                  <a:lnTo>
                    <a:pt x="103" y="1813"/>
                  </a:lnTo>
                  <a:lnTo>
                    <a:pt x="111" y="1821"/>
                  </a:lnTo>
                  <a:lnTo>
                    <a:pt x="107" y="1821"/>
                  </a:lnTo>
                  <a:lnTo>
                    <a:pt x="109" y="1821"/>
                  </a:lnTo>
                  <a:lnTo>
                    <a:pt x="99" y="1823"/>
                  </a:lnTo>
                  <a:lnTo>
                    <a:pt x="70" y="1826"/>
                  </a:lnTo>
                  <a:lnTo>
                    <a:pt x="41" y="1829"/>
                  </a:lnTo>
                  <a:lnTo>
                    <a:pt x="32" y="1831"/>
                  </a:lnTo>
                  <a:cubicBezTo>
                    <a:pt x="32" y="1831"/>
                    <a:pt x="31" y="1831"/>
                    <a:pt x="30" y="1831"/>
                  </a:cubicBezTo>
                  <a:lnTo>
                    <a:pt x="26" y="1831"/>
                  </a:lnTo>
                  <a:cubicBezTo>
                    <a:pt x="23" y="1831"/>
                    <a:pt x="20" y="1829"/>
                    <a:pt x="19" y="1825"/>
                  </a:cubicBezTo>
                  <a:lnTo>
                    <a:pt x="18" y="1821"/>
                  </a:lnTo>
                  <a:lnTo>
                    <a:pt x="16" y="1809"/>
                  </a:lnTo>
                  <a:lnTo>
                    <a:pt x="10" y="1772"/>
                  </a:lnTo>
                  <a:lnTo>
                    <a:pt x="4" y="1735"/>
                  </a:lnTo>
                  <a:lnTo>
                    <a:pt x="2" y="1722"/>
                  </a:lnTo>
                  <a:lnTo>
                    <a:pt x="1" y="1716"/>
                  </a:lnTo>
                  <a:cubicBezTo>
                    <a:pt x="0" y="1712"/>
                    <a:pt x="2" y="1708"/>
                    <a:pt x="7" y="1707"/>
                  </a:cubicBezTo>
                  <a:lnTo>
                    <a:pt x="11" y="1706"/>
                  </a:lnTo>
                  <a:lnTo>
                    <a:pt x="8" y="1707"/>
                  </a:lnTo>
                  <a:lnTo>
                    <a:pt x="18" y="1701"/>
                  </a:lnTo>
                  <a:lnTo>
                    <a:pt x="49" y="1679"/>
                  </a:lnTo>
                  <a:lnTo>
                    <a:pt x="81" y="1657"/>
                  </a:lnTo>
                  <a:lnTo>
                    <a:pt x="92" y="1650"/>
                  </a:lnTo>
                  <a:lnTo>
                    <a:pt x="97" y="1647"/>
                  </a:lnTo>
                  <a:cubicBezTo>
                    <a:pt x="100" y="1645"/>
                    <a:pt x="104" y="1645"/>
                    <a:pt x="106" y="1647"/>
                  </a:cubicBezTo>
                  <a:cubicBezTo>
                    <a:pt x="109" y="1649"/>
                    <a:pt x="110" y="1653"/>
                    <a:pt x="109" y="1656"/>
                  </a:cubicBezTo>
                  <a:lnTo>
                    <a:pt x="108" y="1659"/>
                  </a:lnTo>
                  <a:lnTo>
                    <a:pt x="108" y="1655"/>
                  </a:lnTo>
                  <a:lnTo>
                    <a:pt x="109" y="1662"/>
                  </a:lnTo>
                  <a:lnTo>
                    <a:pt x="113" y="1684"/>
                  </a:lnTo>
                  <a:lnTo>
                    <a:pt x="117" y="1706"/>
                  </a:lnTo>
                  <a:lnTo>
                    <a:pt x="118" y="1712"/>
                  </a:lnTo>
                  <a:lnTo>
                    <a:pt x="116" y="1708"/>
                  </a:lnTo>
                  <a:lnTo>
                    <a:pt x="117" y="1709"/>
                  </a:lnTo>
                  <a:lnTo>
                    <a:pt x="116" y="1708"/>
                  </a:lnTo>
                  <a:lnTo>
                    <a:pt x="119" y="1710"/>
                  </a:lnTo>
                  <a:lnTo>
                    <a:pt x="115" y="1709"/>
                  </a:lnTo>
                  <a:lnTo>
                    <a:pt x="123" y="1709"/>
                  </a:lnTo>
                  <a:lnTo>
                    <a:pt x="146" y="1710"/>
                  </a:lnTo>
                  <a:lnTo>
                    <a:pt x="169" y="1710"/>
                  </a:lnTo>
                  <a:lnTo>
                    <a:pt x="177" y="1709"/>
                  </a:lnTo>
                  <a:lnTo>
                    <a:pt x="174" y="1710"/>
                  </a:lnTo>
                  <a:lnTo>
                    <a:pt x="177" y="1708"/>
                  </a:lnTo>
                  <a:lnTo>
                    <a:pt x="173" y="1714"/>
                  </a:lnTo>
                  <a:lnTo>
                    <a:pt x="173" y="1712"/>
                  </a:lnTo>
                  <a:lnTo>
                    <a:pt x="173" y="1704"/>
                  </a:lnTo>
                  <a:lnTo>
                    <a:pt x="173" y="1678"/>
                  </a:lnTo>
                  <a:lnTo>
                    <a:pt x="173" y="1650"/>
                  </a:lnTo>
                  <a:lnTo>
                    <a:pt x="173" y="1640"/>
                  </a:lnTo>
                  <a:lnTo>
                    <a:pt x="173" y="1635"/>
                  </a:lnTo>
                  <a:cubicBezTo>
                    <a:pt x="173" y="1633"/>
                    <a:pt x="175" y="1630"/>
                    <a:pt x="177" y="1629"/>
                  </a:cubicBezTo>
                  <a:cubicBezTo>
                    <a:pt x="179" y="1627"/>
                    <a:pt x="182" y="1627"/>
                    <a:pt x="184" y="1628"/>
                  </a:cubicBezTo>
                  <a:lnTo>
                    <a:pt x="189" y="1630"/>
                  </a:lnTo>
                  <a:lnTo>
                    <a:pt x="187" y="1629"/>
                  </a:lnTo>
                  <a:lnTo>
                    <a:pt x="200" y="1630"/>
                  </a:lnTo>
                  <a:lnTo>
                    <a:pt x="240" y="1631"/>
                  </a:lnTo>
                  <a:lnTo>
                    <a:pt x="278" y="1632"/>
                  </a:lnTo>
                  <a:lnTo>
                    <a:pt x="291" y="1632"/>
                  </a:lnTo>
                  <a:lnTo>
                    <a:pt x="296" y="1632"/>
                  </a:lnTo>
                  <a:lnTo>
                    <a:pt x="289" y="1637"/>
                  </a:lnTo>
                  <a:lnTo>
                    <a:pt x="292" y="1630"/>
                  </a:lnTo>
                  <a:lnTo>
                    <a:pt x="298" y="1616"/>
                  </a:lnTo>
                  <a:lnTo>
                    <a:pt x="304" y="1601"/>
                  </a:lnTo>
                  <a:lnTo>
                    <a:pt x="307" y="1594"/>
                  </a:lnTo>
                  <a:cubicBezTo>
                    <a:pt x="308" y="1593"/>
                    <a:pt x="309" y="1592"/>
                    <a:pt x="310" y="1591"/>
                  </a:cubicBezTo>
                  <a:lnTo>
                    <a:pt x="318" y="1585"/>
                  </a:lnTo>
                  <a:lnTo>
                    <a:pt x="337" y="1572"/>
                  </a:lnTo>
                  <a:lnTo>
                    <a:pt x="357" y="1557"/>
                  </a:lnTo>
                  <a:lnTo>
                    <a:pt x="368" y="1549"/>
                  </a:lnTo>
                  <a:cubicBezTo>
                    <a:pt x="370" y="1548"/>
                    <a:pt x="372" y="1547"/>
                    <a:pt x="374" y="1548"/>
                  </a:cubicBezTo>
                  <a:cubicBezTo>
                    <a:pt x="377" y="1548"/>
                    <a:pt x="379" y="1550"/>
                    <a:pt x="380" y="1552"/>
                  </a:cubicBezTo>
                  <a:lnTo>
                    <a:pt x="381" y="1554"/>
                  </a:lnTo>
                  <a:lnTo>
                    <a:pt x="376" y="1550"/>
                  </a:lnTo>
                  <a:lnTo>
                    <a:pt x="381" y="1552"/>
                  </a:lnTo>
                  <a:lnTo>
                    <a:pt x="401" y="1555"/>
                  </a:lnTo>
                  <a:lnTo>
                    <a:pt x="423" y="1557"/>
                  </a:lnTo>
                  <a:lnTo>
                    <a:pt x="422" y="1557"/>
                  </a:lnTo>
                  <a:lnTo>
                    <a:pt x="434" y="1556"/>
                  </a:lnTo>
                  <a:lnTo>
                    <a:pt x="426" y="1564"/>
                  </a:lnTo>
                  <a:lnTo>
                    <a:pt x="426" y="1562"/>
                  </a:lnTo>
                  <a:cubicBezTo>
                    <a:pt x="426" y="1561"/>
                    <a:pt x="427" y="1560"/>
                    <a:pt x="427" y="1559"/>
                  </a:cubicBezTo>
                  <a:lnTo>
                    <a:pt x="431" y="1551"/>
                  </a:lnTo>
                  <a:lnTo>
                    <a:pt x="443" y="1525"/>
                  </a:lnTo>
                  <a:lnTo>
                    <a:pt x="456" y="1497"/>
                  </a:lnTo>
                  <a:lnTo>
                    <a:pt x="460" y="1487"/>
                  </a:lnTo>
                  <a:lnTo>
                    <a:pt x="462" y="1482"/>
                  </a:lnTo>
                  <a:cubicBezTo>
                    <a:pt x="464" y="1479"/>
                    <a:pt x="468" y="1477"/>
                    <a:pt x="472" y="1478"/>
                  </a:cubicBezTo>
                  <a:lnTo>
                    <a:pt x="475" y="1479"/>
                  </a:lnTo>
                  <a:lnTo>
                    <a:pt x="472" y="1478"/>
                  </a:lnTo>
                  <a:lnTo>
                    <a:pt x="482" y="1479"/>
                  </a:lnTo>
                  <a:lnTo>
                    <a:pt x="508" y="1476"/>
                  </a:lnTo>
                  <a:lnTo>
                    <a:pt x="536" y="1472"/>
                  </a:lnTo>
                  <a:lnTo>
                    <a:pt x="545" y="1470"/>
                  </a:lnTo>
                  <a:lnTo>
                    <a:pt x="542" y="1471"/>
                  </a:lnTo>
                  <a:lnTo>
                    <a:pt x="545" y="1469"/>
                  </a:lnTo>
                  <a:lnTo>
                    <a:pt x="543" y="1471"/>
                  </a:lnTo>
                  <a:lnTo>
                    <a:pt x="546" y="1466"/>
                  </a:lnTo>
                  <a:lnTo>
                    <a:pt x="545" y="1468"/>
                  </a:lnTo>
                  <a:lnTo>
                    <a:pt x="552" y="1449"/>
                  </a:lnTo>
                  <a:lnTo>
                    <a:pt x="563" y="1424"/>
                  </a:lnTo>
                  <a:lnTo>
                    <a:pt x="576" y="1394"/>
                  </a:lnTo>
                  <a:lnTo>
                    <a:pt x="588" y="1364"/>
                  </a:lnTo>
                  <a:lnTo>
                    <a:pt x="599" y="1339"/>
                  </a:lnTo>
                  <a:lnTo>
                    <a:pt x="606" y="1319"/>
                  </a:lnTo>
                  <a:lnTo>
                    <a:pt x="609" y="1312"/>
                  </a:lnTo>
                  <a:lnTo>
                    <a:pt x="608" y="1315"/>
                  </a:lnTo>
                  <a:lnTo>
                    <a:pt x="608" y="1308"/>
                  </a:lnTo>
                  <a:lnTo>
                    <a:pt x="609" y="1288"/>
                  </a:lnTo>
                  <a:lnTo>
                    <a:pt x="609" y="1260"/>
                  </a:lnTo>
                  <a:lnTo>
                    <a:pt x="610" y="1228"/>
                  </a:lnTo>
                  <a:lnTo>
                    <a:pt x="611" y="1195"/>
                  </a:lnTo>
                  <a:lnTo>
                    <a:pt x="611" y="1167"/>
                  </a:lnTo>
                  <a:lnTo>
                    <a:pt x="612" y="1146"/>
                  </a:lnTo>
                  <a:lnTo>
                    <a:pt x="612" y="1137"/>
                  </a:lnTo>
                  <a:lnTo>
                    <a:pt x="615" y="1143"/>
                  </a:lnTo>
                  <a:lnTo>
                    <a:pt x="612" y="1140"/>
                  </a:lnTo>
                  <a:lnTo>
                    <a:pt x="605" y="1131"/>
                  </a:lnTo>
                  <a:lnTo>
                    <a:pt x="586" y="1104"/>
                  </a:lnTo>
                  <a:lnTo>
                    <a:pt x="568" y="1075"/>
                  </a:lnTo>
                  <a:lnTo>
                    <a:pt x="562" y="1066"/>
                  </a:lnTo>
                  <a:cubicBezTo>
                    <a:pt x="561" y="1065"/>
                    <a:pt x="561" y="1064"/>
                    <a:pt x="561" y="1063"/>
                  </a:cubicBezTo>
                  <a:lnTo>
                    <a:pt x="560" y="1060"/>
                  </a:lnTo>
                  <a:lnTo>
                    <a:pt x="559" y="1057"/>
                  </a:lnTo>
                  <a:cubicBezTo>
                    <a:pt x="559" y="1056"/>
                    <a:pt x="558" y="1055"/>
                    <a:pt x="559" y="1054"/>
                  </a:cubicBezTo>
                  <a:lnTo>
                    <a:pt x="560" y="1045"/>
                  </a:lnTo>
                  <a:lnTo>
                    <a:pt x="563" y="1018"/>
                  </a:lnTo>
                  <a:lnTo>
                    <a:pt x="567" y="993"/>
                  </a:lnTo>
                  <a:lnTo>
                    <a:pt x="568" y="984"/>
                  </a:lnTo>
                  <a:cubicBezTo>
                    <a:pt x="568" y="983"/>
                    <a:pt x="568" y="982"/>
                    <a:pt x="568" y="982"/>
                  </a:cubicBezTo>
                  <a:lnTo>
                    <a:pt x="569" y="979"/>
                  </a:lnTo>
                  <a:cubicBezTo>
                    <a:pt x="570" y="977"/>
                    <a:pt x="571" y="975"/>
                    <a:pt x="573" y="974"/>
                  </a:cubicBezTo>
                  <a:lnTo>
                    <a:pt x="577" y="972"/>
                  </a:lnTo>
                  <a:lnTo>
                    <a:pt x="576" y="973"/>
                  </a:lnTo>
                  <a:lnTo>
                    <a:pt x="585" y="966"/>
                  </a:lnTo>
                  <a:lnTo>
                    <a:pt x="615" y="947"/>
                  </a:lnTo>
                  <a:lnTo>
                    <a:pt x="644" y="928"/>
                  </a:lnTo>
                  <a:lnTo>
                    <a:pt x="653" y="921"/>
                  </a:lnTo>
                  <a:cubicBezTo>
                    <a:pt x="653" y="921"/>
                    <a:pt x="653" y="921"/>
                    <a:pt x="654" y="920"/>
                  </a:cubicBezTo>
                  <a:lnTo>
                    <a:pt x="658" y="918"/>
                  </a:lnTo>
                  <a:lnTo>
                    <a:pt x="654" y="927"/>
                  </a:lnTo>
                  <a:lnTo>
                    <a:pt x="652" y="919"/>
                  </a:lnTo>
                  <a:lnTo>
                    <a:pt x="647" y="900"/>
                  </a:lnTo>
                  <a:lnTo>
                    <a:pt x="642" y="880"/>
                  </a:lnTo>
                  <a:lnTo>
                    <a:pt x="640" y="871"/>
                  </a:lnTo>
                  <a:lnTo>
                    <a:pt x="641" y="874"/>
                  </a:lnTo>
                  <a:lnTo>
                    <a:pt x="638" y="870"/>
                  </a:lnTo>
                  <a:lnTo>
                    <a:pt x="630" y="860"/>
                  </a:lnTo>
                  <a:lnTo>
                    <a:pt x="606" y="830"/>
                  </a:lnTo>
                  <a:lnTo>
                    <a:pt x="581" y="799"/>
                  </a:lnTo>
                  <a:lnTo>
                    <a:pt x="573" y="789"/>
                  </a:lnTo>
                  <a:lnTo>
                    <a:pt x="570" y="785"/>
                  </a:lnTo>
                  <a:cubicBezTo>
                    <a:pt x="568" y="782"/>
                    <a:pt x="568" y="779"/>
                    <a:pt x="570" y="776"/>
                  </a:cubicBezTo>
                  <a:lnTo>
                    <a:pt x="575" y="768"/>
                  </a:lnTo>
                  <a:lnTo>
                    <a:pt x="589" y="752"/>
                  </a:lnTo>
                  <a:lnTo>
                    <a:pt x="608" y="726"/>
                  </a:lnTo>
                  <a:lnTo>
                    <a:pt x="631" y="699"/>
                  </a:lnTo>
                  <a:lnTo>
                    <a:pt x="653" y="669"/>
                  </a:lnTo>
                  <a:lnTo>
                    <a:pt x="673" y="644"/>
                  </a:lnTo>
                  <a:lnTo>
                    <a:pt x="688" y="627"/>
                  </a:lnTo>
                  <a:lnTo>
                    <a:pt x="694" y="620"/>
                  </a:lnTo>
                  <a:lnTo>
                    <a:pt x="695" y="631"/>
                  </a:lnTo>
                  <a:lnTo>
                    <a:pt x="692" y="628"/>
                  </a:lnTo>
                  <a:cubicBezTo>
                    <a:pt x="691" y="628"/>
                    <a:pt x="691" y="627"/>
                    <a:pt x="691" y="627"/>
                  </a:cubicBezTo>
                  <a:lnTo>
                    <a:pt x="685" y="619"/>
                  </a:lnTo>
                  <a:lnTo>
                    <a:pt x="672" y="596"/>
                  </a:lnTo>
                  <a:lnTo>
                    <a:pt x="661" y="573"/>
                  </a:lnTo>
                  <a:lnTo>
                    <a:pt x="657" y="567"/>
                  </a:lnTo>
                  <a:lnTo>
                    <a:pt x="655" y="564"/>
                  </a:lnTo>
                  <a:cubicBezTo>
                    <a:pt x="653" y="562"/>
                    <a:pt x="653" y="559"/>
                    <a:pt x="654" y="556"/>
                  </a:cubicBezTo>
                  <a:lnTo>
                    <a:pt x="656" y="551"/>
                  </a:lnTo>
                  <a:lnTo>
                    <a:pt x="661" y="541"/>
                  </a:lnTo>
                  <a:lnTo>
                    <a:pt x="665" y="528"/>
                  </a:lnTo>
                  <a:lnTo>
                    <a:pt x="667" y="523"/>
                  </a:lnTo>
                  <a:lnTo>
                    <a:pt x="667" y="529"/>
                  </a:lnTo>
                  <a:lnTo>
                    <a:pt x="665" y="525"/>
                  </a:lnTo>
                  <a:lnTo>
                    <a:pt x="659" y="512"/>
                  </a:lnTo>
                  <a:lnTo>
                    <a:pt x="641" y="472"/>
                  </a:lnTo>
                  <a:lnTo>
                    <a:pt x="624" y="430"/>
                  </a:lnTo>
                  <a:lnTo>
                    <a:pt x="619" y="417"/>
                  </a:lnTo>
                  <a:cubicBezTo>
                    <a:pt x="619" y="417"/>
                    <a:pt x="619" y="416"/>
                    <a:pt x="619" y="416"/>
                  </a:cubicBezTo>
                  <a:lnTo>
                    <a:pt x="618" y="411"/>
                  </a:lnTo>
                  <a:lnTo>
                    <a:pt x="617" y="407"/>
                  </a:lnTo>
                  <a:cubicBezTo>
                    <a:pt x="617" y="407"/>
                    <a:pt x="616" y="406"/>
                    <a:pt x="616" y="405"/>
                  </a:cubicBezTo>
                  <a:lnTo>
                    <a:pt x="616" y="395"/>
                  </a:lnTo>
                  <a:lnTo>
                    <a:pt x="617" y="358"/>
                  </a:lnTo>
                  <a:lnTo>
                    <a:pt x="619" y="306"/>
                  </a:lnTo>
                  <a:lnTo>
                    <a:pt x="622" y="247"/>
                  </a:lnTo>
                  <a:lnTo>
                    <a:pt x="625" y="188"/>
                  </a:lnTo>
                  <a:lnTo>
                    <a:pt x="628" y="136"/>
                  </a:lnTo>
                  <a:lnTo>
                    <a:pt x="630" y="99"/>
                  </a:lnTo>
                  <a:lnTo>
                    <a:pt x="631" y="89"/>
                  </a:lnTo>
                  <a:lnTo>
                    <a:pt x="631" y="85"/>
                  </a:lnTo>
                  <a:cubicBezTo>
                    <a:pt x="631" y="82"/>
                    <a:pt x="634" y="79"/>
                    <a:pt x="637" y="78"/>
                  </a:cubicBezTo>
                  <a:lnTo>
                    <a:pt x="644" y="75"/>
                  </a:lnTo>
                  <a:lnTo>
                    <a:pt x="664" y="66"/>
                  </a:lnTo>
                  <a:lnTo>
                    <a:pt x="692" y="54"/>
                  </a:lnTo>
                  <a:lnTo>
                    <a:pt x="725" y="40"/>
                  </a:lnTo>
                  <a:lnTo>
                    <a:pt x="758" y="26"/>
                  </a:lnTo>
                  <a:lnTo>
                    <a:pt x="787" y="14"/>
                  </a:lnTo>
                  <a:lnTo>
                    <a:pt x="809" y="5"/>
                  </a:lnTo>
                  <a:lnTo>
                    <a:pt x="818" y="2"/>
                  </a:lnTo>
                  <a:cubicBezTo>
                    <a:pt x="822" y="0"/>
                    <a:pt x="827" y="3"/>
                    <a:pt x="828" y="7"/>
                  </a:cubicBezTo>
                  <a:lnTo>
                    <a:pt x="829" y="10"/>
                  </a:lnTo>
                  <a:lnTo>
                    <a:pt x="828" y="8"/>
                  </a:lnTo>
                  <a:lnTo>
                    <a:pt x="834" y="17"/>
                  </a:lnTo>
                  <a:lnTo>
                    <a:pt x="854" y="42"/>
                  </a:lnTo>
                  <a:lnTo>
                    <a:pt x="875" y="69"/>
                  </a:lnTo>
                  <a:lnTo>
                    <a:pt x="881" y="77"/>
                  </a:lnTo>
                  <a:lnTo>
                    <a:pt x="884" y="80"/>
                  </a:lnTo>
                  <a:cubicBezTo>
                    <a:pt x="885" y="81"/>
                    <a:pt x="886" y="83"/>
                    <a:pt x="886" y="84"/>
                  </a:cubicBezTo>
                  <a:lnTo>
                    <a:pt x="887" y="93"/>
                  </a:lnTo>
                  <a:lnTo>
                    <a:pt x="888" y="113"/>
                  </a:lnTo>
                  <a:lnTo>
                    <a:pt x="890" y="141"/>
                  </a:lnTo>
                  <a:lnTo>
                    <a:pt x="893" y="174"/>
                  </a:lnTo>
                  <a:lnTo>
                    <a:pt x="895" y="207"/>
                  </a:lnTo>
                  <a:lnTo>
                    <a:pt x="897" y="235"/>
                  </a:lnTo>
                  <a:lnTo>
                    <a:pt x="898" y="254"/>
                  </a:lnTo>
                  <a:lnTo>
                    <a:pt x="899" y="262"/>
                  </a:lnTo>
                  <a:lnTo>
                    <a:pt x="901" y="269"/>
                  </a:lnTo>
                  <a:lnTo>
                    <a:pt x="907" y="290"/>
                  </a:lnTo>
                  <a:lnTo>
                    <a:pt x="915" y="319"/>
                  </a:lnTo>
                  <a:lnTo>
                    <a:pt x="924" y="353"/>
                  </a:lnTo>
                  <a:lnTo>
                    <a:pt x="934" y="387"/>
                  </a:lnTo>
                  <a:lnTo>
                    <a:pt x="942" y="416"/>
                  </a:lnTo>
                  <a:lnTo>
                    <a:pt x="949" y="437"/>
                  </a:lnTo>
                  <a:lnTo>
                    <a:pt x="952" y="445"/>
                  </a:lnTo>
                  <a:lnTo>
                    <a:pt x="944" y="439"/>
                  </a:lnTo>
                  <a:lnTo>
                    <a:pt x="950" y="439"/>
                  </a:lnTo>
                  <a:lnTo>
                    <a:pt x="968" y="438"/>
                  </a:lnTo>
                  <a:lnTo>
                    <a:pt x="994" y="437"/>
                  </a:lnTo>
                  <a:lnTo>
                    <a:pt x="1024" y="437"/>
                  </a:lnTo>
                  <a:lnTo>
                    <a:pt x="1054" y="436"/>
                  </a:lnTo>
                  <a:lnTo>
                    <a:pt x="1081" y="435"/>
                  </a:lnTo>
                  <a:lnTo>
                    <a:pt x="1100" y="434"/>
                  </a:lnTo>
                  <a:lnTo>
                    <a:pt x="1109" y="434"/>
                  </a:lnTo>
                  <a:cubicBezTo>
                    <a:pt x="1112" y="434"/>
                    <a:pt x="1115" y="436"/>
                    <a:pt x="1116" y="439"/>
                  </a:cubicBezTo>
                  <a:cubicBezTo>
                    <a:pt x="1118" y="441"/>
                    <a:pt x="1118" y="444"/>
                    <a:pt x="1116" y="447"/>
                  </a:cubicBezTo>
                  <a:lnTo>
                    <a:pt x="1113" y="452"/>
                  </a:lnTo>
                  <a:lnTo>
                    <a:pt x="1114" y="448"/>
                  </a:lnTo>
                  <a:lnTo>
                    <a:pt x="1113" y="460"/>
                  </a:lnTo>
                  <a:lnTo>
                    <a:pt x="1112" y="470"/>
                  </a:lnTo>
                  <a:lnTo>
                    <a:pt x="1112" y="475"/>
                  </a:lnTo>
                  <a:cubicBezTo>
                    <a:pt x="1112" y="477"/>
                    <a:pt x="1112" y="478"/>
                    <a:pt x="1112" y="479"/>
                  </a:cubicBezTo>
                  <a:lnTo>
                    <a:pt x="1109" y="484"/>
                  </a:lnTo>
                  <a:lnTo>
                    <a:pt x="1104" y="498"/>
                  </a:lnTo>
                  <a:lnTo>
                    <a:pt x="1098" y="511"/>
                  </a:lnTo>
                  <a:lnTo>
                    <a:pt x="1095" y="517"/>
                  </a:lnTo>
                  <a:lnTo>
                    <a:pt x="1085" y="506"/>
                  </a:lnTo>
                  <a:lnTo>
                    <a:pt x="1187" y="477"/>
                  </a:lnTo>
                  <a:cubicBezTo>
                    <a:pt x="1190" y="476"/>
                    <a:pt x="1192" y="477"/>
                    <a:pt x="1194" y="478"/>
                  </a:cubicBezTo>
                  <a:cubicBezTo>
                    <a:pt x="1196" y="479"/>
                    <a:pt x="1197" y="482"/>
                    <a:pt x="1197" y="484"/>
                  </a:cubicBezTo>
                  <a:lnTo>
                    <a:pt x="1200" y="578"/>
                  </a:lnTo>
                  <a:cubicBezTo>
                    <a:pt x="1200" y="579"/>
                    <a:pt x="1200" y="580"/>
                    <a:pt x="1200" y="580"/>
                  </a:cubicBezTo>
                  <a:lnTo>
                    <a:pt x="1175" y="693"/>
                  </a:lnTo>
                  <a:cubicBezTo>
                    <a:pt x="1175" y="695"/>
                    <a:pt x="1174" y="696"/>
                    <a:pt x="1173" y="697"/>
                  </a:cubicBezTo>
                  <a:lnTo>
                    <a:pt x="1101" y="7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Freeform 73"/>
            <p:cNvSpPr>
              <a:spLocks noEditPoints="1"/>
            </p:cNvSpPr>
            <p:nvPr/>
          </p:nvSpPr>
          <p:spPr bwMode="auto">
            <a:xfrm>
              <a:off x="6189663" y="2460625"/>
              <a:ext cx="774700" cy="1254125"/>
            </a:xfrm>
            <a:custGeom>
              <a:avLst/>
              <a:gdLst>
                <a:gd name="T0" fmla="*/ 1100 w 1200"/>
                <a:gd name="T1" fmla="*/ 443 h 2338"/>
                <a:gd name="T2" fmla="*/ 886 w 1200"/>
                <a:gd name="T3" fmla="*/ 274 h 2338"/>
                <a:gd name="T4" fmla="*/ 823 w 1200"/>
                <a:gd name="T5" fmla="*/ 17 h 2338"/>
                <a:gd name="T6" fmla="*/ 632 w 1200"/>
                <a:gd name="T7" fmla="*/ 405 h 2338"/>
                <a:gd name="T8" fmla="*/ 687 w 1200"/>
                <a:gd name="T9" fmla="*/ 589 h 2338"/>
                <a:gd name="T10" fmla="*/ 643 w 1200"/>
                <a:gd name="T11" fmla="*/ 850 h 2338"/>
                <a:gd name="T12" fmla="*/ 583 w 1200"/>
                <a:gd name="T13" fmla="*/ 987 h 2338"/>
                <a:gd name="T14" fmla="*/ 627 w 1200"/>
                <a:gd name="T15" fmla="*/ 1195 h 2338"/>
                <a:gd name="T16" fmla="*/ 548 w 1200"/>
                <a:gd name="T17" fmla="*/ 1485 h 2338"/>
                <a:gd name="T18" fmla="*/ 400 w 1200"/>
                <a:gd name="T19" fmla="*/ 1571 h 2338"/>
                <a:gd name="T20" fmla="*/ 239 w 1200"/>
                <a:gd name="T21" fmla="*/ 1647 h 2338"/>
                <a:gd name="T22" fmla="*/ 113 w 1200"/>
                <a:gd name="T23" fmla="*/ 1724 h 2338"/>
                <a:gd name="T24" fmla="*/ 14 w 1200"/>
                <a:gd name="T25" fmla="*/ 1721 h 2338"/>
                <a:gd name="T26" fmla="*/ 119 w 1200"/>
                <a:gd name="T27" fmla="*/ 1813 h 2338"/>
                <a:gd name="T28" fmla="*/ 212 w 1200"/>
                <a:gd name="T29" fmla="*/ 1940 h 2338"/>
                <a:gd name="T30" fmla="*/ 319 w 1200"/>
                <a:gd name="T31" fmla="*/ 2028 h 2338"/>
                <a:gd name="T32" fmla="*/ 411 w 1200"/>
                <a:gd name="T33" fmla="*/ 2177 h 2338"/>
                <a:gd name="T34" fmla="*/ 473 w 1200"/>
                <a:gd name="T35" fmla="*/ 2218 h 2338"/>
                <a:gd name="T36" fmla="*/ 654 w 1200"/>
                <a:gd name="T37" fmla="*/ 2218 h 2338"/>
                <a:gd name="T38" fmla="*/ 822 w 1200"/>
                <a:gd name="T39" fmla="*/ 2318 h 2338"/>
                <a:gd name="T40" fmla="*/ 873 w 1200"/>
                <a:gd name="T41" fmla="*/ 2195 h 2338"/>
                <a:gd name="T42" fmla="*/ 958 w 1200"/>
                <a:gd name="T43" fmla="*/ 2210 h 2338"/>
                <a:gd name="T44" fmla="*/ 1026 w 1200"/>
                <a:gd name="T45" fmla="*/ 2226 h 2338"/>
                <a:gd name="T46" fmla="*/ 948 w 1200"/>
                <a:gd name="T47" fmla="*/ 1720 h 2338"/>
                <a:gd name="T48" fmla="*/ 904 w 1200"/>
                <a:gd name="T49" fmla="*/ 1380 h 2338"/>
                <a:gd name="T50" fmla="*/ 656 w 1200"/>
                <a:gd name="T51" fmla="*/ 1219 h 2338"/>
                <a:gd name="T52" fmla="*/ 819 w 1200"/>
                <a:gd name="T53" fmla="*/ 1030 h 2338"/>
                <a:gd name="T54" fmla="*/ 880 w 1200"/>
                <a:gd name="T55" fmla="*/ 923 h 2338"/>
                <a:gd name="T56" fmla="*/ 747 w 1200"/>
                <a:gd name="T57" fmla="*/ 579 h 2338"/>
                <a:gd name="T58" fmla="*/ 956 w 1200"/>
                <a:gd name="T59" fmla="*/ 602 h 2338"/>
                <a:gd name="T60" fmla="*/ 990 w 1200"/>
                <a:gd name="T61" fmla="*/ 662 h 2338"/>
                <a:gd name="T62" fmla="*/ 754 w 1200"/>
                <a:gd name="T63" fmla="*/ 593 h 2338"/>
                <a:gd name="T64" fmla="*/ 852 w 1200"/>
                <a:gd name="T65" fmla="*/ 894 h 2338"/>
                <a:gd name="T66" fmla="*/ 831 w 1200"/>
                <a:gd name="T67" fmla="*/ 1022 h 2338"/>
                <a:gd name="T68" fmla="*/ 709 w 1200"/>
                <a:gd name="T69" fmla="*/ 1145 h 2338"/>
                <a:gd name="T70" fmla="*/ 855 w 1200"/>
                <a:gd name="T71" fmla="*/ 1356 h 2338"/>
                <a:gd name="T72" fmla="*/ 910 w 1200"/>
                <a:gd name="T73" fmla="*/ 1644 h 2338"/>
                <a:gd name="T74" fmla="*/ 994 w 1200"/>
                <a:gd name="T75" fmla="*/ 1953 h 2338"/>
                <a:gd name="T76" fmla="*/ 968 w 1200"/>
                <a:gd name="T77" fmla="*/ 2286 h 2338"/>
                <a:gd name="T78" fmla="*/ 876 w 1200"/>
                <a:gd name="T79" fmla="*/ 2262 h 2338"/>
                <a:gd name="T80" fmla="*/ 841 w 1200"/>
                <a:gd name="T81" fmla="*/ 2316 h 2338"/>
                <a:gd name="T82" fmla="*/ 777 w 1200"/>
                <a:gd name="T83" fmla="*/ 2134 h 2338"/>
                <a:gd name="T84" fmla="*/ 490 w 1200"/>
                <a:gd name="T85" fmla="*/ 2274 h 2338"/>
                <a:gd name="T86" fmla="*/ 395 w 1200"/>
                <a:gd name="T87" fmla="*/ 2237 h 2338"/>
                <a:gd name="T88" fmla="*/ 368 w 1200"/>
                <a:gd name="T89" fmla="*/ 2104 h 2338"/>
                <a:gd name="T90" fmla="*/ 212 w 1200"/>
                <a:gd name="T91" fmla="*/ 1961 h 2338"/>
                <a:gd name="T92" fmla="*/ 106 w 1200"/>
                <a:gd name="T93" fmla="*/ 1856 h 2338"/>
                <a:gd name="T94" fmla="*/ 4 w 1200"/>
                <a:gd name="T95" fmla="*/ 1735 h 2338"/>
                <a:gd name="T96" fmla="*/ 118 w 1200"/>
                <a:gd name="T97" fmla="*/ 1712 h 2338"/>
                <a:gd name="T98" fmla="*/ 173 w 1200"/>
                <a:gd name="T99" fmla="*/ 1635 h 2338"/>
                <a:gd name="T100" fmla="*/ 357 w 1200"/>
                <a:gd name="T101" fmla="*/ 1557 h 2338"/>
                <a:gd name="T102" fmla="*/ 462 w 1200"/>
                <a:gd name="T103" fmla="*/ 1482 h 2338"/>
                <a:gd name="T104" fmla="*/ 606 w 1200"/>
                <a:gd name="T105" fmla="*/ 1319 h 2338"/>
                <a:gd name="T106" fmla="*/ 560 w 1200"/>
                <a:gd name="T107" fmla="*/ 1060 h 2338"/>
                <a:gd name="T108" fmla="*/ 654 w 1200"/>
                <a:gd name="T109" fmla="*/ 927 h 2338"/>
                <a:gd name="T110" fmla="*/ 673 w 1200"/>
                <a:gd name="T111" fmla="*/ 644 h 2338"/>
                <a:gd name="T112" fmla="*/ 659 w 1200"/>
                <a:gd name="T113" fmla="*/ 512 h 2338"/>
                <a:gd name="T114" fmla="*/ 644 w 1200"/>
                <a:gd name="T115" fmla="*/ 75 h 2338"/>
                <a:gd name="T116" fmla="*/ 888 w 1200"/>
                <a:gd name="T117" fmla="*/ 113 h 2338"/>
                <a:gd name="T118" fmla="*/ 994 w 1200"/>
                <a:gd name="T119" fmla="*/ 437 h 2338"/>
                <a:gd name="T120" fmla="*/ 1085 w 1200"/>
                <a:gd name="T121" fmla="*/ 506 h 2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2338"/>
                <a:gd name="T185" fmla="*/ 1200 w 1200"/>
                <a:gd name="T186" fmla="*/ 2338 h 23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2338">
                  <a:moveTo>
                    <a:pt x="1162" y="686"/>
                  </a:moveTo>
                  <a:lnTo>
                    <a:pt x="1160" y="690"/>
                  </a:lnTo>
                  <a:lnTo>
                    <a:pt x="1185" y="577"/>
                  </a:lnTo>
                  <a:lnTo>
                    <a:pt x="1184" y="579"/>
                  </a:lnTo>
                  <a:lnTo>
                    <a:pt x="1181" y="485"/>
                  </a:lnTo>
                  <a:lnTo>
                    <a:pt x="1192" y="492"/>
                  </a:lnTo>
                  <a:lnTo>
                    <a:pt x="1090" y="521"/>
                  </a:lnTo>
                  <a:cubicBezTo>
                    <a:pt x="1087" y="522"/>
                    <a:pt x="1083" y="521"/>
                    <a:pt x="1081" y="519"/>
                  </a:cubicBezTo>
                  <a:cubicBezTo>
                    <a:pt x="1079" y="516"/>
                    <a:pt x="1079" y="513"/>
                    <a:pt x="1080" y="510"/>
                  </a:cubicBezTo>
                  <a:lnTo>
                    <a:pt x="1083" y="504"/>
                  </a:lnTo>
                  <a:lnTo>
                    <a:pt x="1089" y="491"/>
                  </a:lnTo>
                  <a:lnTo>
                    <a:pt x="1094" y="479"/>
                  </a:lnTo>
                  <a:lnTo>
                    <a:pt x="1097" y="472"/>
                  </a:lnTo>
                  <a:lnTo>
                    <a:pt x="1096" y="475"/>
                  </a:lnTo>
                  <a:lnTo>
                    <a:pt x="1096" y="470"/>
                  </a:lnTo>
                  <a:lnTo>
                    <a:pt x="1097" y="459"/>
                  </a:lnTo>
                  <a:lnTo>
                    <a:pt x="1098" y="447"/>
                  </a:lnTo>
                  <a:cubicBezTo>
                    <a:pt x="1099" y="446"/>
                    <a:pt x="1099" y="444"/>
                    <a:pt x="1100" y="443"/>
                  </a:cubicBezTo>
                  <a:lnTo>
                    <a:pt x="1103" y="438"/>
                  </a:lnTo>
                  <a:lnTo>
                    <a:pt x="1109" y="450"/>
                  </a:lnTo>
                  <a:lnTo>
                    <a:pt x="1100" y="450"/>
                  </a:lnTo>
                  <a:lnTo>
                    <a:pt x="1082" y="451"/>
                  </a:lnTo>
                  <a:lnTo>
                    <a:pt x="1055" y="452"/>
                  </a:lnTo>
                  <a:lnTo>
                    <a:pt x="1025" y="453"/>
                  </a:lnTo>
                  <a:lnTo>
                    <a:pt x="994" y="453"/>
                  </a:lnTo>
                  <a:lnTo>
                    <a:pt x="969" y="454"/>
                  </a:lnTo>
                  <a:lnTo>
                    <a:pt x="951" y="455"/>
                  </a:lnTo>
                  <a:lnTo>
                    <a:pt x="944" y="455"/>
                  </a:lnTo>
                  <a:cubicBezTo>
                    <a:pt x="941" y="455"/>
                    <a:pt x="938" y="453"/>
                    <a:pt x="937" y="450"/>
                  </a:cubicBezTo>
                  <a:lnTo>
                    <a:pt x="934" y="442"/>
                  </a:lnTo>
                  <a:lnTo>
                    <a:pt x="927" y="421"/>
                  </a:lnTo>
                  <a:lnTo>
                    <a:pt x="919" y="392"/>
                  </a:lnTo>
                  <a:lnTo>
                    <a:pt x="909" y="358"/>
                  </a:lnTo>
                  <a:lnTo>
                    <a:pt x="900" y="324"/>
                  </a:lnTo>
                  <a:lnTo>
                    <a:pt x="892" y="295"/>
                  </a:lnTo>
                  <a:lnTo>
                    <a:pt x="886" y="274"/>
                  </a:lnTo>
                  <a:lnTo>
                    <a:pt x="884" y="265"/>
                  </a:lnTo>
                  <a:lnTo>
                    <a:pt x="883" y="256"/>
                  </a:lnTo>
                  <a:lnTo>
                    <a:pt x="881" y="236"/>
                  </a:lnTo>
                  <a:lnTo>
                    <a:pt x="879" y="208"/>
                  </a:lnTo>
                  <a:lnTo>
                    <a:pt x="877" y="175"/>
                  </a:lnTo>
                  <a:lnTo>
                    <a:pt x="874" y="142"/>
                  </a:lnTo>
                  <a:lnTo>
                    <a:pt x="872" y="114"/>
                  </a:lnTo>
                  <a:lnTo>
                    <a:pt x="871" y="94"/>
                  </a:lnTo>
                  <a:lnTo>
                    <a:pt x="871" y="86"/>
                  </a:lnTo>
                  <a:lnTo>
                    <a:pt x="873" y="91"/>
                  </a:lnTo>
                  <a:lnTo>
                    <a:pt x="870" y="88"/>
                  </a:lnTo>
                  <a:lnTo>
                    <a:pt x="862" y="78"/>
                  </a:lnTo>
                  <a:lnTo>
                    <a:pt x="841" y="52"/>
                  </a:lnTo>
                  <a:lnTo>
                    <a:pt x="821" y="26"/>
                  </a:lnTo>
                  <a:lnTo>
                    <a:pt x="815" y="17"/>
                  </a:lnTo>
                  <a:cubicBezTo>
                    <a:pt x="814" y="16"/>
                    <a:pt x="814" y="16"/>
                    <a:pt x="814" y="15"/>
                  </a:cubicBezTo>
                  <a:lnTo>
                    <a:pt x="813" y="12"/>
                  </a:lnTo>
                  <a:lnTo>
                    <a:pt x="823" y="17"/>
                  </a:lnTo>
                  <a:lnTo>
                    <a:pt x="814" y="20"/>
                  </a:lnTo>
                  <a:lnTo>
                    <a:pt x="794" y="29"/>
                  </a:lnTo>
                  <a:lnTo>
                    <a:pt x="765" y="41"/>
                  </a:lnTo>
                  <a:lnTo>
                    <a:pt x="732" y="55"/>
                  </a:lnTo>
                  <a:lnTo>
                    <a:pt x="699" y="69"/>
                  </a:lnTo>
                  <a:lnTo>
                    <a:pt x="671" y="81"/>
                  </a:lnTo>
                  <a:lnTo>
                    <a:pt x="651" y="90"/>
                  </a:lnTo>
                  <a:lnTo>
                    <a:pt x="642" y="93"/>
                  </a:lnTo>
                  <a:lnTo>
                    <a:pt x="647" y="85"/>
                  </a:lnTo>
                  <a:lnTo>
                    <a:pt x="647" y="89"/>
                  </a:lnTo>
                  <a:lnTo>
                    <a:pt x="646" y="100"/>
                  </a:lnTo>
                  <a:lnTo>
                    <a:pt x="644" y="137"/>
                  </a:lnTo>
                  <a:lnTo>
                    <a:pt x="641" y="189"/>
                  </a:lnTo>
                  <a:lnTo>
                    <a:pt x="638" y="248"/>
                  </a:lnTo>
                  <a:lnTo>
                    <a:pt x="635" y="307"/>
                  </a:lnTo>
                  <a:lnTo>
                    <a:pt x="633" y="359"/>
                  </a:lnTo>
                  <a:lnTo>
                    <a:pt x="632" y="396"/>
                  </a:lnTo>
                  <a:lnTo>
                    <a:pt x="632" y="405"/>
                  </a:lnTo>
                  <a:lnTo>
                    <a:pt x="632" y="404"/>
                  </a:lnTo>
                  <a:lnTo>
                    <a:pt x="633" y="408"/>
                  </a:lnTo>
                  <a:lnTo>
                    <a:pt x="634" y="413"/>
                  </a:lnTo>
                  <a:lnTo>
                    <a:pt x="634" y="412"/>
                  </a:lnTo>
                  <a:lnTo>
                    <a:pt x="639" y="425"/>
                  </a:lnTo>
                  <a:lnTo>
                    <a:pt x="656" y="465"/>
                  </a:lnTo>
                  <a:lnTo>
                    <a:pt x="674" y="505"/>
                  </a:lnTo>
                  <a:lnTo>
                    <a:pt x="680" y="518"/>
                  </a:lnTo>
                  <a:lnTo>
                    <a:pt x="682" y="523"/>
                  </a:lnTo>
                  <a:cubicBezTo>
                    <a:pt x="683" y="525"/>
                    <a:pt x="683" y="528"/>
                    <a:pt x="682" y="529"/>
                  </a:cubicBezTo>
                  <a:lnTo>
                    <a:pt x="680" y="534"/>
                  </a:lnTo>
                  <a:lnTo>
                    <a:pt x="676" y="546"/>
                  </a:lnTo>
                  <a:lnTo>
                    <a:pt x="671" y="558"/>
                  </a:lnTo>
                  <a:lnTo>
                    <a:pt x="669" y="562"/>
                  </a:lnTo>
                  <a:lnTo>
                    <a:pt x="668" y="555"/>
                  </a:lnTo>
                  <a:lnTo>
                    <a:pt x="670" y="558"/>
                  </a:lnTo>
                  <a:lnTo>
                    <a:pt x="674" y="565"/>
                  </a:lnTo>
                  <a:lnTo>
                    <a:pt x="687" y="589"/>
                  </a:lnTo>
                  <a:lnTo>
                    <a:pt x="699" y="612"/>
                  </a:lnTo>
                  <a:lnTo>
                    <a:pt x="704" y="618"/>
                  </a:lnTo>
                  <a:lnTo>
                    <a:pt x="703" y="617"/>
                  </a:lnTo>
                  <a:lnTo>
                    <a:pt x="706" y="620"/>
                  </a:lnTo>
                  <a:cubicBezTo>
                    <a:pt x="709" y="623"/>
                    <a:pt x="709" y="628"/>
                    <a:pt x="707" y="631"/>
                  </a:cubicBezTo>
                  <a:lnTo>
                    <a:pt x="701" y="638"/>
                  </a:lnTo>
                  <a:lnTo>
                    <a:pt x="685" y="655"/>
                  </a:lnTo>
                  <a:lnTo>
                    <a:pt x="666" y="679"/>
                  </a:lnTo>
                  <a:lnTo>
                    <a:pt x="644" y="708"/>
                  </a:lnTo>
                  <a:lnTo>
                    <a:pt x="621" y="737"/>
                  </a:lnTo>
                  <a:lnTo>
                    <a:pt x="602" y="761"/>
                  </a:lnTo>
                  <a:lnTo>
                    <a:pt x="588" y="779"/>
                  </a:lnTo>
                  <a:lnTo>
                    <a:pt x="583" y="785"/>
                  </a:lnTo>
                  <a:lnTo>
                    <a:pt x="583" y="776"/>
                  </a:lnTo>
                  <a:lnTo>
                    <a:pt x="586" y="780"/>
                  </a:lnTo>
                  <a:lnTo>
                    <a:pt x="594" y="789"/>
                  </a:lnTo>
                  <a:lnTo>
                    <a:pt x="619" y="820"/>
                  </a:lnTo>
                  <a:lnTo>
                    <a:pt x="643" y="850"/>
                  </a:lnTo>
                  <a:lnTo>
                    <a:pt x="651" y="860"/>
                  </a:lnTo>
                  <a:lnTo>
                    <a:pt x="654" y="865"/>
                  </a:lnTo>
                  <a:cubicBezTo>
                    <a:pt x="655" y="866"/>
                    <a:pt x="655" y="867"/>
                    <a:pt x="655" y="868"/>
                  </a:cubicBezTo>
                  <a:lnTo>
                    <a:pt x="657" y="877"/>
                  </a:lnTo>
                  <a:lnTo>
                    <a:pt x="662" y="895"/>
                  </a:lnTo>
                  <a:lnTo>
                    <a:pt x="667" y="914"/>
                  </a:lnTo>
                  <a:lnTo>
                    <a:pt x="669" y="924"/>
                  </a:lnTo>
                  <a:cubicBezTo>
                    <a:pt x="670" y="927"/>
                    <a:pt x="668" y="931"/>
                    <a:pt x="665" y="933"/>
                  </a:cubicBezTo>
                  <a:lnTo>
                    <a:pt x="661" y="935"/>
                  </a:lnTo>
                  <a:lnTo>
                    <a:pt x="662" y="934"/>
                  </a:lnTo>
                  <a:lnTo>
                    <a:pt x="653" y="941"/>
                  </a:lnTo>
                  <a:lnTo>
                    <a:pt x="624" y="960"/>
                  </a:lnTo>
                  <a:lnTo>
                    <a:pt x="594" y="979"/>
                  </a:lnTo>
                  <a:lnTo>
                    <a:pt x="585" y="986"/>
                  </a:lnTo>
                  <a:cubicBezTo>
                    <a:pt x="585" y="986"/>
                    <a:pt x="585" y="986"/>
                    <a:pt x="584" y="987"/>
                  </a:cubicBezTo>
                  <a:lnTo>
                    <a:pt x="580" y="989"/>
                  </a:lnTo>
                  <a:lnTo>
                    <a:pt x="584" y="984"/>
                  </a:lnTo>
                  <a:lnTo>
                    <a:pt x="583" y="987"/>
                  </a:lnTo>
                  <a:lnTo>
                    <a:pt x="583" y="985"/>
                  </a:lnTo>
                  <a:lnTo>
                    <a:pt x="582" y="994"/>
                  </a:lnTo>
                  <a:lnTo>
                    <a:pt x="578" y="1021"/>
                  </a:lnTo>
                  <a:lnTo>
                    <a:pt x="575" y="1046"/>
                  </a:lnTo>
                  <a:lnTo>
                    <a:pt x="574" y="1055"/>
                  </a:lnTo>
                  <a:lnTo>
                    <a:pt x="574" y="1052"/>
                  </a:lnTo>
                  <a:lnTo>
                    <a:pt x="575" y="1055"/>
                  </a:lnTo>
                  <a:lnTo>
                    <a:pt x="576" y="1060"/>
                  </a:lnTo>
                  <a:lnTo>
                    <a:pt x="575" y="1057"/>
                  </a:lnTo>
                  <a:lnTo>
                    <a:pt x="581" y="1066"/>
                  </a:lnTo>
                  <a:lnTo>
                    <a:pt x="599" y="1095"/>
                  </a:lnTo>
                  <a:lnTo>
                    <a:pt x="618" y="1122"/>
                  </a:lnTo>
                  <a:lnTo>
                    <a:pt x="625" y="1131"/>
                  </a:lnTo>
                  <a:lnTo>
                    <a:pt x="626" y="1132"/>
                  </a:lnTo>
                  <a:cubicBezTo>
                    <a:pt x="628" y="1133"/>
                    <a:pt x="628" y="1135"/>
                    <a:pt x="628" y="1137"/>
                  </a:cubicBezTo>
                  <a:lnTo>
                    <a:pt x="628" y="1146"/>
                  </a:lnTo>
                  <a:lnTo>
                    <a:pt x="627" y="1168"/>
                  </a:lnTo>
                  <a:lnTo>
                    <a:pt x="627" y="1195"/>
                  </a:lnTo>
                  <a:lnTo>
                    <a:pt x="626" y="1229"/>
                  </a:lnTo>
                  <a:lnTo>
                    <a:pt x="625" y="1261"/>
                  </a:lnTo>
                  <a:lnTo>
                    <a:pt x="625" y="1288"/>
                  </a:lnTo>
                  <a:lnTo>
                    <a:pt x="624" y="1309"/>
                  </a:lnTo>
                  <a:lnTo>
                    <a:pt x="624" y="1315"/>
                  </a:lnTo>
                  <a:cubicBezTo>
                    <a:pt x="624" y="1317"/>
                    <a:pt x="624" y="1318"/>
                    <a:pt x="624" y="1319"/>
                  </a:cubicBezTo>
                  <a:lnTo>
                    <a:pt x="621" y="1326"/>
                  </a:lnTo>
                  <a:lnTo>
                    <a:pt x="614" y="1344"/>
                  </a:lnTo>
                  <a:lnTo>
                    <a:pt x="603" y="1371"/>
                  </a:lnTo>
                  <a:lnTo>
                    <a:pt x="591" y="1400"/>
                  </a:lnTo>
                  <a:lnTo>
                    <a:pt x="578" y="1431"/>
                  </a:lnTo>
                  <a:lnTo>
                    <a:pt x="567" y="1456"/>
                  </a:lnTo>
                  <a:lnTo>
                    <a:pt x="560" y="1473"/>
                  </a:lnTo>
                  <a:cubicBezTo>
                    <a:pt x="560" y="1474"/>
                    <a:pt x="560" y="1474"/>
                    <a:pt x="559" y="1475"/>
                  </a:cubicBezTo>
                  <a:lnTo>
                    <a:pt x="556" y="1480"/>
                  </a:lnTo>
                  <a:cubicBezTo>
                    <a:pt x="556" y="1481"/>
                    <a:pt x="555" y="1481"/>
                    <a:pt x="554" y="1482"/>
                  </a:cubicBezTo>
                  <a:lnTo>
                    <a:pt x="551" y="1484"/>
                  </a:lnTo>
                  <a:cubicBezTo>
                    <a:pt x="550" y="1485"/>
                    <a:pt x="549" y="1485"/>
                    <a:pt x="548" y="1485"/>
                  </a:cubicBezTo>
                  <a:lnTo>
                    <a:pt x="539" y="1487"/>
                  </a:lnTo>
                  <a:lnTo>
                    <a:pt x="511" y="1491"/>
                  </a:lnTo>
                  <a:lnTo>
                    <a:pt x="483" y="1494"/>
                  </a:lnTo>
                  <a:lnTo>
                    <a:pt x="472" y="1494"/>
                  </a:lnTo>
                  <a:cubicBezTo>
                    <a:pt x="472" y="1494"/>
                    <a:pt x="471" y="1494"/>
                    <a:pt x="470" y="1494"/>
                  </a:cubicBezTo>
                  <a:lnTo>
                    <a:pt x="467" y="1493"/>
                  </a:lnTo>
                  <a:lnTo>
                    <a:pt x="477" y="1488"/>
                  </a:lnTo>
                  <a:lnTo>
                    <a:pt x="475" y="1493"/>
                  </a:lnTo>
                  <a:lnTo>
                    <a:pt x="471" y="1503"/>
                  </a:lnTo>
                  <a:lnTo>
                    <a:pt x="458" y="1532"/>
                  </a:lnTo>
                  <a:lnTo>
                    <a:pt x="446" y="1558"/>
                  </a:lnTo>
                  <a:lnTo>
                    <a:pt x="442" y="1566"/>
                  </a:lnTo>
                  <a:lnTo>
                    <a:pt x="442" y="1562"/>
                  </a:lnTo>
                  <a:lnTo>
                    <a:pt x="442" y="1564"/>
                  </a:lnTo>
                  <a:cubicBezTo>
                    <a:pt x="442" y="1569"/>
                    <a:pt x="439" y="1572"/>
                    <a:pt x="435" y="1572"/>
                  </a:cubicBezTo>
                  <a:lnTo>
                    <a:pt x="423" y="1573"/>
                  </a:lnTo>
                  <a:cubicBezTo>
                    <a:pt x="423" y="1573"/>
                    <a:pt x="422" y="1573"/>
                    <a:pt x="422" y="1573"/>
                  </a:cubicBezTo>
                  <a:lnTo>
                    <a:pt x="400" y="1571"/>
                  </a:lnTo>
                  <a:lnTo>
                    <a:pt x="378" y="1567"/>
                  </a:lnTo>
                  <a:lnTo>
                    <a:pt x="371" y="1565"/>
                  </a:lnTo>
                  <a:cubicBezTo>
                    <a:pt x="369" y="1564"/>
                    <a:pt x="367" y="1563"/>
                    <a:pt x="366" y="1561"/>
                  </a:cubicBezTo>
                  <a:lnTo>
                    <a:pt x="365" y="1559"/>
                  </a:lnTo>
                  <a:lnTo>
                    <a:pt x="377" y="1562"/>
                  </a:lnTo>
                  <a:lnTo>
                    <a:pt x="366" y="1570"/>
                  </a:lnTo>
                  <a:lnTo>
                    <a:pt x="346" y="1585"/>
                  </a:lnTo>
                  <a:lnTo>
                    <a:pt x="327" y="1598"/>
                  </a:lnTo>
                  <a:lnTo>
                    <a:pt x="319" y="1604"/>
                  </a:lnTo>
                  <a:lnTo>
                    <a:pt x="322" y="1601"/>
                  </a:lnTo>
                  <a:lnTo>
                    <a:pt x="319" y="1608"/>
                  </a:lnTo>
                  <a:lnTo>
                    <a:pt x="313" y="1622"/>
                  </a:lnTo>
                  <a:lnTo>
                    <a:pt x="307" y="1637"/>
                  </a:lnTo>
                  <a:lnTo>
                    <a:pt x="304" y="1644"/>
                  </a:lnTo>
                  <a:cubicBezTo>
                    <a:pt x="303" y="1647"/>
                    <a:pt x="300" y="1648"/>
                    <a:pt x="296" y="1648"/>
                  </a:cubicBezTo>
                  <a:lnTo>
                    <a:pt x="291" y="1648"/>
                  </a:lnTo>
                  <a:lnTo>
                    <a:pt x="278" y="1648"/>
                  </a:lnTo>
                  <a:lnTo>
                    <a:pt x="239" y="1647"/>
                  </a:lnTo>
                  <a:lnTo>
                    <a:pt x="199" y="1646"/>
                  </a:lnTo>
                  <a:lnTo>
                    <a:pt x="186" y="1645"/>
                  </a:lnTo>
                  <a:cubicBezTo>
                    <a:pt x="185" y="1645"/>
                    <a:pt x="184" y="1645"/>
                    <a:pt x="183" y="1645"/>
                  </a:cubicBezTo>
                  <a:lnTo>
                    <a:pt x="178" y="1643"/>
                  </a:lnTo>
                  <a:lnTo>
                    <a:pt x="189" y="1635"/>
                  </a:lnTo>
                  <a:lnTo>
                    <a:pt x="189" y="1640"/>
                  </a:lnTo>
                  <a:lnTo>
                    <a:pt x="189" y="1650"/>
                  </a:lnTo>
                  <a:lnTo>
                    <a:pt x="189" y="1678"/>
                  </a:lnTo>
                  <a:lnTo>
                    <a:pt x="189" y="1704"/>
                  </a:lnTo>
                  <a:lnTo>
                    <a:pt x="189" y="1712"/>
                  </a:lnTo>
                  <a:lnTo>
                    <a:pt x="189" y="1714"/>
                  </a:lnTo>
                  <a:cubicBezTo>
                    <a:pt x="189" y="1717"/>
                    <a:pt x="188" y="1720"/>
                    <a:pt x="186" y="1721"/>
                  </a:cubicBezTo>
                  <a:lnTo>
                    <a:pt x="183" y="1723"/>
                  </a:lnTo>
                  <a:cubicBezTo>
                    <a:pt x="182" y="1724"/>
                    <a:pt x="181" y="1724"/>
                    <a:pt x="179" y="1724"/>
                  </a:cubicBezTo>
                  <a:lnTo>
                    <a:pt x="171" y="1725"/>
                  </a:lnTo>
                  <a:lnTo>
                    <a:pt x="147" y="1726"/>
                  </a:lnTo>
                  <a:lnTo>
                    <a:pt x="122" y="1725"/>
                  </a:lnTo>
                  <a:lnTo>
                    <a:pt x="113" y="1724"/>
                  </a:lnTo>
                  <a:cubicBezTo>
                    <a:pt x="112" y="1724"/>
                    <a:pt x="111" y="1724"/>
                    <a:pt x="110" y="1723"/>
                  </a:cubicBezTo>
                  <a:lnTo>
                    <a:pt x="107" y="1721"/>
                  </a:lnTo>
                  <a:cubicBezTo>
                    <a:pt x="107" y="1721"/>
                    <a:pt x="106" y="1721"/>
                    <a:pt x="106" y="1720"/>
                  </a:cubicBezTo>
                  <a:lnTo>
                    <a:pt x="105" y="1719"/>
                  </a:lnTo>
                  <a:cubicBezTo>
                    <a:pt x="104" y="1718"/>
                    <a:pt x="103" y="1716"/>
                    <a:pt x="103" y="1715"/>
                  </a:cubicBezTo>
                  <a:lnTo>
                    <a:pt x="102" y="1709"/>
                  </a:lnTo>
                  <a:lnTo>
                    <a:pt x="98" y="1687"/>
                  </a:lnTo>
                  <a:lnTo>
                    <a:pt x="94" y="1665"/>
                  </a:lnTo>
                  <a:lnTo>
                    <a:pt x="93" y="1658"/>
                  </a:lnTo>
                  <a:cubicBezTo>
                    <a:pt x="92" y="1656"/>
                    <a:pt x="92" y="1655"/>
                    <a:pt x="93" y="1654"/>
                  </a:cubicBezTo>
                  <a:lnTo>
                    <a:pt x="94" y="1651"/>
                  </a:lnTo>
                  <a:lnTo>
                    <a:pt x="106" y="1660"/>
                  </a:lnTo>
                  <a:lnTo>
                    <a:pt x="101" y="1663"/>
                  </a:lnTo>
                  <a:lnTo>
                    <a:pt x="90" y="1670"/>
                  </a:lnTo>
                  <a:lnTo>
                    <a:pt x="58" y="1692"/>
                  </a:lnTo>
                  <a:lnTo>
                    <a:pt x="27" y="1714"/>
                  </a:lnTo>
                  <a:lnTo>
                    <a:pt x="17" y="1720"/>
                  </a:lnTo>
                  <a:cubicBezTo>
                    <a:pt x="16" y="1721"/>
                    <a:pt x="15" y="1721"/>
                    <a:pt x="14" y="1721"/>
                  </a:cubicBezTo>
                  <a:lnTo>
                    <a:pt x="10" y="1722"/>
                  </a:lnTo>
                  <a:lnTo>
                    <a:pt x="16" y="1713"/>
                  </a:lnTo>
                  <a:lnTo>
                    <a:pt x="17" y="1719"/>
                  </a:lnTo>
                  <a:lnTo>
                    <a:pt x="19" y="1732"/>
                  </a:lnTo>
                  <a:lnTo>
                    <a:pt x="25" y="1769"/>
                  </a:lnTo>
                  <a:lnTo>
                    <a:pt x="31" y="1806"/>
                  </a:lnTo>
                  <a:lnTo>
                    <a:pt x="33" y="1818"/>
                  </a:lnTo>
                  <a:lnTo>
                    <a:pt x="34" y="1822"/>
                  </a:lnTo>
                  <a:lnTo>
                    <a:pt x="26" y="1815"/>
                  </a:lnTo>
                  <a:lnTo>
                    <a:pt x="30" y="1815"/>
                  </a:lnTo>
                  <a:lnTo>
                    <a:pt x="29" y="1816"/>
                  </a:lnTo>
                  <a:lnTo>
                    <a:pt x="38" y="1814"/>
                  </a:lnTo>
                  <a:lnTo>
                    <a:pt x="69" y="1810"/>
                  </a:lnTo>
                  <a:lnTo>
                    <a:pt x="98" y="1808"/>
                  </a:lnTo>
                  <a:lnTo>
                    <a:pt x="106" y="1806"/>
                  </a:lnTo>
                  <a:cubicBezTo>
                    <a:pt x="106" y="1806"/>
                    <a:pt x="107" y="1805"/>
                    <a:pt x="107" y="1805"/>
                  </a:cubicBezTo>
                  <a:lnTo>
                    <a:pt x="111" y="1805"/>
                  </a:lnTo>
                  <a:cubicBezTo>
                    <a:pt x="116" y="1805"/>
                    <a:pt x="119" y="1809"/>
                    <a:pt x="119" y="1813"/>
                  </a:cubicBezTo>
                  <a:lnTo>
                    <a:pt x="119" y="1820"/>
                  </a:lnTo>
                  <a:lnTo>
                    <a:pt x="121" y="1835"/>
                  </a:lnTo>
                  <a:lnTo>
                    <a:pt x="122" y="1851"/>
                  </a:lnTo>
                  <a:lnTo>
                    <a:pt x="122" y="1856"/>
                  </a:lnTo>
                  <a:lnTo>
                    <a:pt x="118" y="1849"/>
                  </a:lnTo>
                  <a:lnTo>
                    <a:pt x="122" y="1851"/>
                  </a:lnTo>
                  <a:lnTo>
                    <a:pt x="121" y="1851"/>
                  </a:lnTo>
                  <a:lnTo>
                    <a:pt x="130" y="1854"/>
                  </a:lnTo>
                  <a:lnTo>
                    <a:pt x="159" y="1860"/>
                  </a:lnTo>
                  <a:lnTo>
                    <a:pt x="188" y="1865"/>
                  </a:lnTo>
                  <a:lnTo>
                    <a:pt x="196" y="1866"/>
                  </a:lnTo>
                  <a:lnTo>
                    <a:pt x="201" y="1867"/>
                  </a:lnTo>
                  <a:cubicBezTo>
                    <a:pt x="205" y="1868"/>
                    <a:pt x="207" y="1871"/>
                    <a:pt x="207" y="1874"/>
                  </a:cubicBezTo>
                  <a:lnTo>
                    <a:pt x="207" y="1877"/>
                  </a:lnTo>
                  <a:lnTo>
                    <a:pt x="208" y="1886"/>
                  </a:lnTo>
                  <a:lnTo>
                    <a:pt x="210" y="1914"/>
                  </a:lnTo>
                  <a:lnTo>
                    <a:pt x="212" y="1941"/>
                  </a:lnTo>
                  <a:lnTo>
                    <a:pt x="212" y="1940"/>
                  </a:lnTo>
                  <a:lnTo>
                    <a:pt x="214" y="1949"/>
                  </a:lnTo>
                  <a:lnTo>
                    <a:pt x="213" y="1946"/>
                  </a:lnTo>
                  <a:lnTo>
                    <a:pt x="215" y="1949"/>
                  </a:lnTo>
                  <a:lnTo>
                    <a:pt x="205" y="1946"/>
                  </a:lnTo>
                  <a:lnTo>
                    <a:pt x="211" y="1943"/>
                  </a:lnTo>
                  <a:cubicBezTo>
                    <a:pt x="211" y="1943"/>
                    <a:pt x="212" y="1943"/>
                    <a:pt x="212" y="1943"/>
                  </a:cubicBezTo>
                  <a:lnTo>
                    <a:pt x="231" y="1937"/>
                  </a:lnTo>
                  <a:lnTo>
                    <a:pt x="251" y="1931"/>
                  </a:lnTo>
                  <a:lnTo>
                    <a:pt x="260" y="1928"/>
                  </a:lnTo>
                  <a:cubicBezTo>
                    <a:pt x="264" y="1927"/>
                    <a:pt x="268" y="1928"/>
                    <a:pt x="270" y="1932"/>
                  </a:cubicBezTo>
                  <a:lnTo>
                    <a:pt x="272" y="1936"/>
                  </a:lnTo>
                  <a:lnTo>
                    <a:pt x="277" y="1947"/>
                  </a:lnTo>
                  <a:lnTo>
                    <a:pt x="293" y="1979"/>
                  </a:lnTo>
                  <a:lnTo>
                    <a:pt x="309" y="2011"/>
                  </a:lnTo>
                  <a:lnTo>
                    <a:pt x="314" y="2022"/>
                  </a:lnTo>
                  <a:lnTo>
                    <a:pt x="314" y="2021"/>
                  </a:lnTo>
                  <a:lnTo>
                    <a:pt x="317" y="2025"/>
                  </a:lnTo>
                  <a:lnTo>
                    <a:pt x="319" y="2028"/>
                  </a:lnTo>
                  <a:lnTo>
                    <a:pt x="326" y="2037"/>
                  </a:lnTo>
                  <a:lnTo>
                    <a:pt x="348" y="2061"/>
                  </a:lnTo>
                  <a:lnTo>
                    <a:pt x="371" y="2086"/>
                  </a:lnTo>
                  <a:lnTo>
                    <a:pt x="379" y="2092"/>
                  </a:lnTo>
                  <a:lnTo>
                    <a:pt x="381" y="2094"/>
                  </a:lnTo>
                  <a:cubicBezTo>
                    <a:pt x="385" y="2096"/>
                    <a:pt x="386" y="2101"/>
                    <a:pt x="383" y="2105"/>
                  </a:cubicBezTo>
                  <a:lnTo>
                    <a:pt x="376" y="2116"/>
                  </a:lnTo>
                  <a:lnTo>
                    <a:pt x="362" y="2135"/>
                  </a:lnTo>
                  <a:lnTo>
                    <a:pt x="349" y="2153"/>
                  </a:lnTo>
                  <a:lnTo>
                    <a:pt x="350" y="2150"/>
                  </a:lnTo>
                  <a:lnTo>
                    <a:pt x="348" y="2158"/>
                  </a:lnTo>
                  <a:lnTo>
                    <a:pt x="343" y="2149"/>
                  </a:lnTo>
                  <a:lnTo>
                    <a:pt x="353" y="2152"/>
                  </a:lnTo>
                  <a:lnTo>
                    <a:pt x="375" y="2158"/>
                  </a:lnTo>
                  <a:lnTo>
                    <a:pt x="396" y="2164"/>
                  </a:lnTo>
                  <a:lnTo>
                    <a:pt x="406" y="2167"/>
                  </a:lnTo>
                  <a:cubicBezTo>
                    <a:pt x="409" y="2168"/>
                    <a:pt x="411" y="2171"/>
                    <a:pt x="411" y="2174"/>
                  </a:cubicBezTo>
                  <a:lnTo>
                    <a:pt x="411" y="2177"/>
                  </a:lnTo>
                  <a:lnTo>
                    <a:pt x="411" y="2184"/>
                  </a:lnTo>
                  <a:lnTo>
                    <a:pt x="411" y="2207"/>
                  </a:lnTo>
                  <a:lnTo>
                    <a:pt x="411" y="2230"/>
                  </a:lnTo>
                  <a:lnTo>
                    <a:pt x="411" y="2237"/>
                  </a:lnTo>
                  <a:lnTo>
                    <a:pt x="411" y="2240"/>
                  </a:lnTo>
                  <a:lnTo>
                    <a:pt x="405" y="2233"/>
                  </a:lnTo>
                  <a:lnTo>
                    <a:pt x="413" y="2235"/>
                  </a:lnTo>
                  <a:lnTo>
                    <a:pt x="433" y="2241"/>
                  </a:lnTo>
                  <a:lnTo>
                    <a:pt x="452" y="2246"/>
                  </a:lnTo>
                  <a:lnTo>
                    <a:pt x="459" y="2248"/>
                  </a:lnTo>
                  <a:lnTo>
                    <a:pt x="450" y="2254"/>
                  </a:lnTo>
                  <a:lnTo>
                    <a:pt x="451" y="2247"/>
                  </a:lnTo>
                  <a:lnTo>
                    <a:pt x="451" y="2234"/>
                  </a:lnTo>
                  <a:lnTo>
                    <a:pt x="452" y="2219"/>
                  </a:lnTo>
                  <a:lnTo>
                    <a:pt x="454" y="2211"/>
                  </a:lnTo>
                  <a:cubicBezTo>
                    <a:pt x="454" y="2208"/>
                    <a:pt x="457" y="2205"/>
                    <a:pt x="460" y="2205"/>
                  </a:cubicBezTo>
                  <a:cubicBezTo>
                    <a:pt x="463" y="2204"/>
                    <a:pt x="467" y="2206"/>
                    <a:pt x="468" y="2209"/>
                  </a:cubicBezTo>
                  <a:lnTo>
                    <a:pt x="473" y="2218"/>
                  </a:lnTo>
                  <a:lnTo>
                    <a:pt x="484" y="2236"/>
                  </a:lnTo>
                  <a:lnTo>
                    <a:pt x="495" y="2255"/>
                  </a:lnTo>
                  <a:lnTo>
                    <a:pt x="494" y="2254"/>
                  </a:lnTo>
                  <a:lnTo>
                    <a:pt x="502" y="2263"/>
                  </a:lnTo>
                  <a:cubicBezTo>
                    <a:pt x="503" y="2264"/>
                    <a:pt x="503" y="2264"/>
                    <a:pt x="504" y="2265"/>
                  </a:cubicBezTo>
                  <a:lnTo>
                    <a:pt x="505" y="2267"/>
                  </a:lnTo>
                  <a:lnTo>
                    <a:pt x="501" y="2264"/>
                  </a:lnTo>
                  <a:lnTo>
                    <a:pt x="508" y="2268"/>
                  </a:lnTo>
                  <a:lnTo>
                    <a:pt x="531" y="2281"/>
                  </a:lnTo>
                  <a:lnTo>
                    <a:pt x="553" y="2294"/>
                  </a:lnTo>
                  <a:lnTo>
                    <a:pt x="560" y="2297"/>
                  </a:lnTo>
                  <a:lnTo>
                    <a:pt x="564" y="2300"/>
                  </a:lnTo>
                  <a:lnTo>
                    <a:pt x="556" y="2299"/>
                  </a:lnTo>
                  <a:lnTo>
                    <a:pt x="562" y="2296"/>
                  </a:lnTo>
                  <a:lnTo>
                    <a:pt x="560" y="2297"/>
                  </a:lnTo>
                  <a:lnTo>
                    <a:pt x="582" y="2279"/>
                  </a:lnTo>
                  <a:lnTo>
                    <a:pt x="615" y="2251"/>
                  </a:lnTo>
                  <a:lnTo>
                    <a:pt x="654" y="2218"/>
                  </a:lnTo>
                  <a:lnTo>
                    <a:pt x="694" y="2184"/>
                  </a:lnTo>
                  <a:lnTo>
                    <a:pt x="729" y="2154"/>
                  </a:lnTo>
                  <a:lnTo>
                    <a:pt x="755" y="2132"/>
                  </a:lnTo>
                  <a:lnTo>
                    <a:pt x="766" y="2123"/>
                  </a:lnTo>
                  <a:cubicBezTo>
                    <a:pt x="768" y="2120"/>
                    <a:pt x="772" y="2120"/>
                    <a:pt x="775" y="2121"/>
                  </a:cubicBezTo>
                  <a:cubicBezTo>
                    <a:pt x="778" y="2122"/>
                    <a:pt x="779" y="2125"/>
                    <a:pt x="779" y="2128"/>
                  </a:cubicBezTo>
                  <a:lnTo>
                    <a:pt x="779" y="2137"/>
                  </a:lnTo>
                  <a:lnTo>
                    <a:pt x="779" y="2159"/>
                  </a:lnTo>
                  <a:lnTo>
                    <a:pt x="779" y="2192"/>
                  </a:lnTo>
                  <a:lnTo>
                    <a:pt x="779" y="2229"/>
                  </a:lnTo>
                  <a:lnTo>
                    <a:pt x="779" y="2265"/>
                  </a:lnTo>
                  <a:lnTo>
                    <a:pt x="779" y="2298"/>
                  </a:lnTo>
                  <a:lnTo>
                    <a:pt x="779" y="2320"/>
                  </a:lnTo>
                  <a:lnTo>
                    <a:pt x="779" y="2329"/>
                  </a:lnTo>
                  <a:lnTo>
                    <a:pt x="771" y="2322"/>
                  </a:lnTo>
                  <a:lnTo>
                    <a:pt x="780" y="2321"/>
                  </a:lnTo>
                  <a:lnTo>
                    <a:pt x="801" y="2319"/>
                  </a:lnTo>
                  <a:lnTo>
                    <a:pt x="822" y="2318"/>
                  </a:lnTo>
                  <a:lnTo>
                    <a:pt x="834" y="2317"/>
                  </a:lnTo>
                  <a:lnTo>
                    <a:pt x="827" y="2326"/>
                  </a:lnTo>
                  <a:lnTo>
                    <a:pt x="826" y="2318"/>
                  </a:lnTo>
                  <a:cubicBezTo>
                    <a:pt x="825" y="2318"/>
                    <a:pt x="825" y="2317"/>
                    <a:pt x="826" y="2316"/>
                  </a:cubicBezTo>
                  <a:lnTo>
                    <a:pt x="830" y="2298"/>
                  </a:lnTo>
                  <a:lnTo>
                    <a:pt x="835" y="2279"/>
                  </a:lnTo>
                  <a:cubicBezTo>
                    <a:pt x="835" y="2279"/>
                    <a:pt x="835" y="2278"/>
                    <a:pt x="836" y="2277"/>
                  </a:cubicBezTo>
                  <a:lnTo>
                    <a:pt x="841" y="2269"/>
                  </a:lnTo>
                  <a:lnTo>
                    <a:pt x="840" y="2276"/>
                  </a:lnTo>
                  <a:lnTo>
                    <a:pt x="839" y="2273"/>
                  </a:lnTo>
                  <a:cubicBezTo>
                    <a:pt x="838" y="2272"/>
                    <a:pt x="838" y="2270"/>
                    <a:pt x="839" y="2269"/>
                  </a:cubicBezTo>
                  <a:lnTo>
                    <a:pt x="841" y="2260"/>
                  </a:lnTo>
                  <a:lnTo>
                    <a:pt x="847" y="2235"/>
                  </a:lnTo>
                  <a:lnTo>
                    <a:pt x="854" y="2208"/>
                  </a:lnTo>
                  <a:lnTo>
                    <a:pt x="857" y="2199"/>
                  </a:lnTo>
                  <a:lnTo>
                    <a:pt x="858" y="2196"/>
                  </a:lnTo>
                  <a:cubicBezTo>
                    <a:pt x="859" y="2193"/>
                    <a:pt x="862" y="2191"/>
                    <a:pt x="865" y="2190"/>
                  </a:cubicBezTo>
                  <a:cubicBezTo>
                    <a:pt x="869" y="2190"/>
                    <a:pt x="872" y="2192"/>
                    <a:pt x="873" y="2195"/>
                  </a:cubicBezTo>
                  <a:lnTo>
                    <a:pt x="875" y="2200"/>
                  </a:lnTo>
                  <a:cubicBezTo>
                    <a:pt x="875" y="2201"/>
                    <a:pt x="875" y="2201"/>
                    <a:pt x="875" y="2202"/>
                  </a:cubicBezTo>
                  <a:lnTo>
                    <a:pt x="878" y="2216"/>
                  </a:lnTo>
                  <a:lnTo>
                    <a:pt x="891" y="2257"/>
                  </a:lnTo>
                  <a:lnTo>
                    <a:pt x="903" y="2297"/>
                  </a:lnTo>
                  <a:lnTo>
                    <a:pt x="906" y="2311"/>
                  </a:lnTo>
                  <a:lnTo>
                    <a:pt x="906" y="2309"/>
                  </a:lnTo>
                  <a:lnTo>
                    <a:pt x="908" y="2313"/>
                  </a:lnTo>
                  <a:lnTo>
                    <a:pt x="893" y="2313"/>
                  </a:lnTo>
                  <a:lnTo>
                    <a:pt x="895" y="2308"/>
                  </a:lnTo>
                  <a:lnTo>
                    <a:pt x="901" y="2296"/>
                  </a:lnTo>
                  <a:lnTo>
                    <a:pt x="918" y="2259"/>
                  </a:lnTo>
                  <a:lnTo>
                    <a:pt x="934" y="2221"/>
                  </a:lnTo>
                  <a:lnTo>
                    <a:pt x="940" y="2209"/>
                  </a:lnTo>
                  <a:lnTo>
                    <a:pt x="942" y="2204"/>
                  </a:lnTo>
                  <a:cubicBezTo>
                    <a:pt x="943" y="2201"/>
                    <a:pt x="947" y="2199"/>
                    <a:pt x="950" y="2199"/>
                  </a:cubicBezTo>
                  <a:cubicBezTo>
                    <a:pt x="953" y="2200"/>
                    <a:pt x="956" y="2202"/>
                    <a:pt x="957" y="2206"/>
                  </a:cubicBezTo>
                  <a:lnTo>
                    <a:pt x="958" y="2210"/>
                  </a:lnTo>
                  <a:lnTo>
                    <a:pt x="958" y="2208"/>
                  </a:lnTo>
                  <a:lnTo>
                    <a:pt x="962" y="2217"/>
                  </a:lnTo>
                  <a:lnTo>
                    <a:pt x="973" y="2249"/>
                  </a:lnTo>
                  <a:lnTo>
                    <a:pt x="983" y="2281"/>
                  </a:lnTo>
                  <a:lnTo>
                    <a:pt x="987" y="2292"/>
                  </a:lnTo>
                  <a:cubicBezTo>
                    <a:pt x="987" y="2292"/>
                    <a:pt x="987" y="2293"/>
                    <a:pt x="987" y="2293"/>
                  </a:cubicBezTo>
                  <a:lnTo>
                    <a:pt x="988" y="2300"/>
                  </a:lnTo>
                  <a:lnTo>
                    <a:pt x="980" y="2293"/>
                  </a:lnTo>
                  <a:lnTo>
                    <a:pt x="988" y="2293"/>
                  </a:lnTo>
                  <a:lnTo>
                    <a:pt x="987" y="2294"/>
                  </a:lnTo>
                  <a:lnTo>
                    <a:pt x="1007" y="2289"/>
                  </a:lnTo>
                  <a:lnTo>
                    <a:pt x="1028" y="2282"/>
                  </a:lnTo>
                  <a:lnTo>
                    <a:pt x="1044" y="2276"/>
                  </a:lnTo>
                  <a:lnTo>
                    <a:pt x="1039" y="2285"/>
                  </a:lnTo>
                  <a:lnTo>
                    <a:pt x="1038" y="2281"/>
                  </a:lnTo>
                  <a:lnTo>
                    <a:pt x="1035" y="2271"/>
                  </a:lnTo>
                  <a:lnTo>
                    <a:pt x="1031" y="2251"/>
                  </a:lnTo>
                  <a:lnTo>
                    <a:pt x="1026" y="2226"/>
                  </a:lnTo>
                  <a:lnTo>
                    <a:pt x="1015" y="2163"/>
                  </a:lnTo>
                  <a:lnTo>
                    <a:pt x="1002" y="2091"/>
                  </a:lnTo>
                  <a:lnTo>
                    <a:pt x="989" y="2019"/>
                  </a:lnTo>
                  <a:lnTo>
                    <a:pt x="979" y="1956"/>
                  </a:lnTo>
                  <a:lnTo>
                    <a:pt x="974" y="1931"/>
                  </a:lnTo>
                  <a:lnTo>
                    <a:pt x="971" y="1911"/>
                  </a:lnTo>
                  <a:lnTo>
                    <a:pt x="969" y="1898"/>
                  </a:lnTo>
                  <a:lnTo>
                    <a:pt x="968" y="1894"/>
                  </a:lnTo>
                  <a:lnTo>
                    <a:pt x="967" y="1887"/>
                  </a:lnTo>
                  <a:lnTo>
                    <a:pt x="964" y="1867"/>
                  </a:lnTo>
                  <a:lnTo>
                    <a:pt x="962" y="1840"/>
                  </a:lnTo>
                  <a:lnTo>
                    <a:pt x="959" y="1808"/>
                  </a:lnTo>
                  <a:lnTo>
                    <a:pt x="956" y="1777"/>
                  </a:lnTo>
                  <a:lnTo>
                    <a:pt x="953" y="1749"/>
                  </a:lnTo>
                  <a:lnTo>
                    <a:pt x="951" y="1729"/>
                  </a:lnTo>
                  <a:lnTo>
                    <a:pt x="951" y="1720"/>
                  </a:lnTo>
                  <a:lnTo>
                    <a:pt x="953" y="1725"/>
                  </a:lnTo>
                  <a:lnTo>
                    <a:pt x="948" y="1720"/>
                  </a:lnTo>
                  <a:cubicBezTo>
                    <a:pt x="948" y="1720"/>
                    <a:pt x="947" y="1720"/>
                    <a:pt x="947" y="1719"/>
                  </a:cubicBezTo>
                  <a:lnTo>
                    <a:pt x="935" y="1703"/>
                  </a:lnTo>
                  <a:lnTo>
                    <a:pt x="917" y="1680"/>
                  </a:lnTo>
                  <a:lnTo>
                    <a:pt x="897" y="1653"/>
                  </a:lnTo>
                  <a:lnTo>
                    <a:pt x="876" y="1626"/>
                  </a:lnTo>
                  <a:lnTo>
                    <a:pt x="858" y="1602"/>
                  </a:lnTo>
                  <a:lnTo>
                    <a:pt x="846" y="1585"/>
                  </a:lnTo>
                  <a:lnTo>
                    <a:pt x="841" y="1580"/>
                  </a:lnTo>
                  <a:cubicBezTo>
                    <a:pt x="840" y="1578"/>
                    <a:pt x="839" y="1575"/>
                    <a:pt x="840" y="1573"/>
                  </a:cubicBezTo>
                  <a:lnTo>
                    <a:pt x="842" y="1564"/>
                  </a:lnTo>
                  <a:lnTo>
                    <a:pt x="848" y="1540"/>
                  </a:lnTo>
                  <a:lnTo>
                    <a:pt x="857" y="1508"/>
                  </a:lnTo>
                  <a:lnTo>
                    <a:pt x="867" y="1471"/>
                  </a:lnTo>
                  <a:lnTo>
                    <a:pt x="877" y="1434"/>
                  </a:lnTo>
                  <a:lnTo>
                    <a:pt x="887" y="1402"/>
                  </a:lnTo>
                  <a:lnTo>
                    <a:pt x="894" y="1379"/>
                  </a:lnTo>
                  <a:lnTo>
                    <a:pt x="898" y="1369"/>
                  </a:lnTo>
                  <a:lnTo>
                    <a:pt x="904" y="1380"/>
                  </a:lnTo>
                  <a:lnTo>
                    <a:pt x="896" y="1379"/>
                  </a:lnTo>
                  <a:lnTo>
                    <a:pt x="878" y="1375"/>
                  </a:lnTo>
                  <a:lnTo>
                    <a:pt x="852" y="1371"/>
                  </a:lnTo>
                  <a:lnTo>
                    <a:pt x="824" y="1366"/>
                  </a:lnTo>
                  <a:lnTo>
                    <a:pt x="796" y="1360"/>
                  </a:lnTo>
                  <a:lnTo>
                    <a:pt x="772" y="1356"/>
                  </a:lnTo>
                  <a:lnTo>
                    <a:pt x="754" y="1352"/>
                  </a:lnTo>
                  <a:lnTo>
                    <a:pt x="748" y="1351"/>
                  </a:lnTo>
                  <a:cubicBezTo>
                    <a:pt x="747" y="1351"/>
                    <a:pt x="745" y="1350"/>
                    <a:pt x="744" y="1349"/>
                  </a:cubicBezTo>
                  <a:lnTo>
                    <a:pt x="740" y="1345"/>
                  </a:lnTo>
                  <a:lnTo>
                    <a:pt x="729" y="1333"/>
                  </a:lnTo>
                  <a:lnTo>
                    <a:pt x="697" y="1297"/>
                  </a:lnTo>
                  <a:lnTo>
                    <a:pt x="665" y="1260"/>
                  </a:lnTo>
                  <a:lnTo>
                    <a:pt x="654" y="1247"/>
                  </a:lnTo>
                  <a:lnTo>
                    <a:pt x="650" y="1240"/>
                  </a:lnTo>
                  <a:cubicBezTo>
                    <a:pt x="648" y="1237"/>
                    <a:pt x="648" y="1234"/>
                    <a:pt x="650" y="1231"/>
                  </a:cubicBezTo>
                  <a:lnTo>
                    <a:pt x="652" y="1228"/>
                  </a:lnTo>
                  <a:lnTo>
                    <a:pt x="656" y="1219"/>
                  </a:lnTo>
                  <a:lnTo>
                    <a:pt x="672" y="1185"/>
                  </a:lnTo>
                  <a:lnTo>
                    <a:pt x="688" y="1150"/>
                  </a:lnTo>
                  <a:lnTo>
                    <a:pt x="694" y="1138"/>
                  </a:lnTo>
                  <a:cubicBezTo>
                    <a:pt x="695" y="1137"/>
                    <a:pt x="695" y="1136"/>
                    <a:pt x="696" y="1136"/>
                  </a:cubicBezTo>
                  <a:lnTo>
                    <a:pt x="700" y="1132"/>
                  </a:lnTo>
                  <a:cubicBezTo>
                    <a:pt x="701" y="1131"/>
                    <a:pt x="702" y="1130"/>
                    <a:pt x="703" y="1130"/>
                  </a:cubicBezTo>
                  <a:lnTo>
                    <a:pt x="706" y="1129"/>
                  </a:lnTo>
                  <a:cubicBezTo>
                    <a:pt x="707" y="1129"/>
                    <a:pt x="707" y="1129"/>
                    <a:pt x="708" y="1128"/>
                  </a:cubicBezTo>
                  <a:lnTo>
                    <a:pt x="720" y="1127"/>
                  </a:lnTo>
                  <a:lnTo>
                    <a:pt x="756" y="1123"/>
                  </a:lnTo>
                  <a:lnTo>
                    <a:pt x="795" y="1118"/>
                  </a:lnTo>
                  <a:lnTo>
                    <a:pt x="809" y="1116"/>
                  </a:lnTo>
                  <a:lnTo>
                    <a:pt x="814" y="1116"/>
                  </a:lnTo>
                  <a:lnTo>
                    <a:pt x="807" y="1123"/>
                  </a:lnTo>
                  <a:lnTo>
                    <a:pt x="807" y="1118"/>
                  </a:lnTo>
                  <a:lnTo>
                    <a:pt x="808" y="1106"/>
                  </a:lnTo>
                  <a:lnTo>
                    <a:pt x="814" y="1068"/>
                  </a:lnTo>
                  <a:lnTo>
                    <a:pt x="819" y="1030"/>
                  </a:lnTo>
                  <a:lnTo>
                    <a:pt x="821" y="1018"/>
                  </a:lnTo>
                  <a:lnTo>
                    <a:pt x="822" y="1013"/>
                  </a:lnTo>
                  <a:cubicBezTo>
                    <a:pt x="822" y="1010"/>
                    <a:pt x="825" y="1007"/>
                    <a:pt x="828" y="1007"/>
                  </a:cubicBezTo>
                  <a:lnTo>
                    <a:pt x="833" y="1006"/>
                  </a:lnTo>
                  <a:lnTo>
                    <a:pt x="847" y="1004"/>
                  </a:lnTo>
                  <a:lnTo>
                    <a:pt x="891" y="998"/>
                  </a:lnTo>
                  <a:lnTo>
                    <a:pt x="935" y="992"/>
                  </a:lnTo>
                  <a:lnTo>
                    <a:pt x="950" y="990"/>
                  </a:lnTo>
                  <a:lnTo>
                    <a:pt x="957" y="989"/>
                  </a:lnTo>
                  <a:lnTo>
                    <a:pt x="954" y="1003"/>
                  </a:lnTo>
                  <a:lnTo>
                    <a:pt x="949" y="1000"/>
                  </a:lnTo>
                  <a:cubicBezTo>
                    <a:pt x="949" y="1000"/>
                    <a:pt x="948" y="999"/>
                    <a:pt x="948" y="999"/>
                  </a:cubicBezTo>
                  <a:lnTo>
                    <a:pt x="939" y="989"/>
                  </a:lnTo>
                  <a:lnTo>
                    <a:pt x="914" y="962"/>
                  </a:lnTo>
                  <a:lnTo>
                    <a:pt x="888" y="934"/>
                  </a:lnTo>
                  <a:lnTo>
                    <a:pt x="880" y="923"/>
                  </a:lnTo>
                  <a:lnTo>
                    <a:pt x="878" y="921"/>
                  </a:lnTo>
                  <a:lnTo>
                    <a:pt x="880" y="923"/>
                  </a:lnTo>
                  <a:lnTo>
                    <a:pt x="871" y="919"/>
                  </a:lnTo>
                  <a:lnTo>
                    <a:pt x="846" y="909"/>
                  </a:lnTo>
                  <a:lnTo>
                    <a:pt x="811" y="894"/>
                  </a:lnTo>
                  <a:lnTo>
                    <a:pt x="771" y="876"/>
                  </a:lnTo>
                  <a:lnTo>
                    <a:pt x="730" y="859"/>
                  </a:lnTo>
                  <a:lnTo>
                    <a:pt x="695" y="843"/>
                  </a:lnTo>
                  <a:lnTo>
                    <a:pt x="670" y="832"/>
                  </a:lnTo>
                  <a:cubicBezTo>
                    <a:pt x="670" y="832"/>
                    <a:pt x="669" y="831"/>
                    <a:pt x="669" y="831"/>
                  </a:cubicBezTo>
                  <a:lnTo>
                    <a:pt x="660" y="825"/>
                  </a:lnTo>
                  <a:cubicBezTo>
                    <a:pt x="657" y="823"/>
                    <a:pt x="656" y="819"/>
                    <a:pt x="657" y="815"/>
                  </a:cubicBezTo>
                  <a:lnTo>
                    <a:pt x="661" y="806"/>
                  </a:lnTo>
                  <a:lnTo>
                    <a:pt x="671" y="781"/>
                  </a:lnTo>
                  <a:lnTo>
                    <a:pt x="685" y="744"/>
                  </a:lnTo>
                  <a:lnTo>
                    <a:pt x="702" y="700"/>
                  </a:lnTo>
                  <a:lnTo>
                    <a:pt x="719" y="656"/>
                  </a:lnTo>
                  <a:lnTo>
                    <a:pt x="733" y="618"/>
                  </a:lnTo>
                  <a:lnTo>
                    <a:pt x="743" y="590"/>
                  </a:lnTo>
                  <a:lnTo>
                    <a:pt x="747" y="579"/>
                  </a:lnTo>
                  <a:cubicBezTo>
                    <a:pt x="748" y="577"/>
                    <a:pt x="750" y="575"/>
                    <a:pt x="753" y="575"/>
                  </a:cubicBezTo>
                  <a:cubicBezTo>
                    <a:pt x="755" y="574"/>
                    <a:pt x="758" y="575"/>
                    <a:pt x="760" y="577"/>
                  </a:cubicBezTo>
                  <a:lnTo>
                    <a:pt x="765" y="582"/>
                  </a:lnTo>
                  <a:lnTo>
                    <a:pt x="777" y="595"/>
                  </a:lnTo>
                  <a:lnTo>
                    <a:pt x="816" y="634"/>
                  </a:lnTo>
                  <a:lnTo>
                    <a:pt x="855" y="673"/>
                  </a:lnTo>
                  <a:lnTo>
                    <a:pt x="869" y="686"/>
                  </a:lnTo>
                  <a:lnTo>
                    <a:pt x="875" y="690"/>
                  </a:lnTo>
                  <a:lnTo>
                    <a:pt x="862" y="693"/>
                  </a:lnTo>
                  <a:lnTo>
                    <a:pt x="864" y="689"/>
                  </a:lnTo>
                  <a:cubicBezTo>
                    <a:pt x="865" y="688"/>
                    <a:pt x="865" y="688"/>
                    <a:pt x="866" y="687"/>
                  </a:cubicBezTo>
                  <a:lnTo>
                    <a:pt x="875" y="677"/>
                  </a:lnTo>
                  <a:lnTo>
                    <a:pt x="903" y="647"/>
                  </a:lnTo>
                  <a:lnTo>
                    <a:pt x="931" y="616"/>
                  </a:lnTo>
                  <a:lnTo>
                    <a:pt x="940" y="606"/>
                  </a:lnTo>
                  <a:lnTo>
                    <a:pt x="944" y="602"/>
                  </a:lnTo>
                  <a:cubicBezTo>
                    <a:pt x="945" y="600"/>
                    <a:pt x="948" y="599"/>
                    <a:pt x="950" y="599"/>
                  </a:cubicBezTo>
                  <a:cubicBezTo>
                    <a:pt x="952" y="600"/>
                    <a:pt x="954" y="601"/>
                    <a:pt x="956" y="602"/>
                  </a:cubicBezTo>
                  <a:lnTo>
                    <a:pt x="962" y="609"/>
                  </a:lnTo>
                  <a:lnTo>
                    <a:pt x="978" y="626"/>
                  </a:lnTo>
                  <a:lnTo>
                    <a:pt x="1001" y="651"/>
                  </a:lnTo>
                  <a:lnTo>
                    <a:pt x="1028" y="680"/>
                  </a:lnTo>
                  <a:lnTo>
                    <a:pt x="1055" y="708"/>
                  </a:lnTo>
                  <a:lnTo>
                    <a:pt x="1078" y="733"/>
                  </a:lnTo>
                  <a:lnTo>
                    <a:pt x="1095" y="750"/>
                  </a:lnTo>
                  <a:lnTo>
                    <a:pt x="1102" y="757"/>
                  </a:lnTo>
                  <a:lnTo>
                    <a:pt x="1090" y="757"/>
                  </a:lnTo>
                  <a:lnTo>
                    <a:pt x="1162" y="686"/>
                  </a:lnTo>
                  <a:close/>
                  <a:moveTo>
                    <a:pt x="1101" y="768"/>
                  </a:moveTo>
                  <a:cubicBezTo>
                    <a:pt x="1100" y="770"/>
                    <a:pt x="1097" y="771"/>
                    <a:pt x="1095" y="770"/>
                  </a:cubicBezTo>
                  <a:cubicBezTo>
                    <a:pt x="1093" y="770"/>
                    <a:pt x="1091" y="769"/>
                    <a:pt x="1089" y="768"/>
                  </a:cubicBezTo>
                  <a:lnTo>
                    <a:pt x="1084" y="761"/>
                  </a:lnTo>
                  <a:lnTo>
                    <a:pt x="1067" y="744"/>
                  </a:lnTo>
                  <a:lnTo>
                    <a:pt x="1044" y="719"/>
                  </a:lnTo>
                  <a:lnTo>
                    <a:pt x="1017" y="691"/>
                  </a:lnTo>
                  <a:lnTo>
                    <a:pt x="990" y="662"/>
                  </a:lnTo>
                  <a:lnTo>
                    <a:pt x="967" y="637"/>
                  </a:lnTo>
                  <a:lnTo>
                    <a:pt x="949" y="620"/>
                  </a:lnTo>
                  <a:lnTo>
                    <a:pt x="943" y="613"/>
                  </a:lnTo>
                  <a:lnTo>
                    <a:pt x="955" y="613"/>
                  </a:lnTo>
                  <a:lnTo>
                    <a:pt x="951" y="617"/>
                  </a:lnTo>
                  <a:lnTo>
                    <a:pt x="942" y="627"/>
                  </a:lnTo>
                  <a:lnTo>
                    <a:pt x="914" y="658"/>
                  </a:lnTo>
                  <a:lnTo>
                    <a:pt x="886" y="688"/>
                  </a:lnTo>
                  <a:lnTo>
                    <a:pt x="877" y="698"/>
                  </a:lnTo>
                  <a:lnTo>
                    <a:pt x="879" y="696"/>
                  </a:lnTo>
                  <a:lnTo>
                    <a:pt x="877" y="700"/>
                  </a:lnTo>
                  <a:cubicBezTo>
                    <a:pt x="876" y="702"/>
                    <a:pt x="873" y="704"/>
                    <a:pt x="871" y="704"/>
                  </a:cubicBezTo>
                  <a:cubicBezTo>
                    <a:pt x="869" y="705"/>
                    <a:pt x="866" y="704"/>
                    <a:pt x="864" y="703"/>
                  </a:cubicBezTo>
                  <a:lnTo>
                    <a:pt x="858" y="697"/>
                  </a:lnTo>
                  <a:lnTo>
                    <a:pt x="844" y="684"/>
                  </a:lnTo>
                  <a:lnTo>
                    <a:pt x="805" y="645"/>
                  </a:lnTo>
                  <a:lnTo>
                    <a:pt x="766" y="606"/>
                  </a:lnTo>
                  <a:lnTo>
                    <a:pt x="754" y="593"/>
                  </a:lnTo>
                  <a:lnTo>
                    <a:pt x="749" y="588"/>
                  </a:lnTo>
                  <a:lnTo>
                    <a:pt x="762" y="585"/>
                  </a:lnTo>
                  <a:lnTo>
                    <a:pt x="758" y="595"/>
                  </a:lnTo>
                  <a:lnTo>
                    <a:pt x="748" y="623"/>
                  </a:lnTo>
                  <a:lnTo>
                    <a:pt x="734" y="661"/>
                  </a:lnTo>
                  <a:lnTo>
                    <a:pt x="717" y="705"/>
                  </a:lnTo>
                  <a:lnTo>
                    <a:pt x="700" y="749"/>
                  </a:lnTo>
                  <a:lnTo>
                    <a:pt x="686" y="786"/>
                  </a:lnTo>
                  <a:lnTo>
                    <a:pt x="676" y="813"/>
                  </a:lnTo>
                  <a:lnTo>
                    <a:pt x="672" y="822"/>
                  </a:lnTo>
                  <a:lnTo>
                    <a:pt x="669" y="812"/>
                  </a:lnTo>
                  <a:lnTo>
                    <a:pt x="678" y="818"/>
                  </a:lnTo>
                  <a:lnTo>
                    <a:pt x="677" y="817"/>
                  </a:lnTo>
                  <a:lnTo>
                    <a:pt x="702" y="828"/>
                  </a:lnTo>
                  <a:lnTo>
                    <a:pt x="737" y="844"/>
                  </a:lnTo>
                  <a:lnTo>
                    <a:pt x="778" y="861"/>
                  </a:lnTo>
                  <a:lnTo>
                    <a:pt x="818" y="879"/>
                  </a:lnTo>
                  <a:lnTo>
                    <a:pt x="852" y="894"/>
                  </a:lnTo>
                  <a:lnTo>
                    <a:pt x="878" y="904"/>
                  </a:lnTo>
                  <a:lnTo>
                    <a:pt x="887" y="908"/>
                  </a:lnTo>
                  <a:cubicBezTo>
                    <a:pt x="888" y="909"/>
                    <a:pt x="888" y="909"/>
                    <a:pt x="889" y="910"/>
                  </a:cubicBezTo>
                  <a:lnTo>
                    <a:pt x="893" y="913"/>
                  </a:lnTo>
                  <a:lnTo>
                    <a:pt x="900" y="923"/>
                  </a:lnTo>
                  <a:lnTo>
                    <a:pt x="925" y="951"/>
                  </a:lnTo>
                  <a:lnTo>
                    <a:pt x="950" y="978"/>
                  </a:lnTo>
                  <a:lnTo>
                    <a:pt x="959" y="988"/>
                  </a:lnTo>
                  <a:lnTo>
                    <a:pt x="958" y="987"/>
                  </a:lnTo>
                  <a:lnTo>
                    <a:pt x="963" y="990"/>
                  </a:lnTo>
                  <a:cubicBezTo>
                    <a:pt x="965" y="991"/>
                    <a:pt x="967" y="995"/>
                    <a:pt x="966" y="998"/>
                  </a:cubicBezTo>
                  <a:cubicBezTo>
                    <a:pt x="966" y="1001"/>
                    <a:pt x="963" y="1004"/>
                    <a:pt x="960" y="1004"/>
                  </a:cubicBezTo>
                  <a:lnTo>
                    <a:pt x="953" y="1005"/>
                  </a:lnTo>
                  <a:lnTo>
                    <a:pt x="938" y="1007"/>
                  </a:lnTo>
                  <a:lnTo>
                    <a:pt x="894" y="1013"/>
                  </a:lnTo>
                  <a:lnTo>
                    <a:pt x="850" y="1019"/>
                  </a:lnTo>
                  <a:lnTo>
                    <a:pt x="836" y="1021"/>
                  </a:lnTo>
                  <a:lnTo>
                    <a:pt x="831" y="1022"/>
                  </a:lnTo>
                  <a:lnTo>
                    <a:pt x="837" y="1016"/>
                  </a:lnTo>
                  <a:lnTo>
                    <a:pt x="836" y="1021"/>
                  </a:lnTo>
                  <a:lnTo>
                    <a:pt x="834" y="1033"/>
                  </a:lnTo>
                  <a:lnTo>
                    <a:pt x="829" y="1071"/>
                  </a:lnTo>
                  <a:lnTo>
                    <a:pt x="824" y="1107"/>
                  </a:lnTo>
                  <a:lnTo>
                    <a:pt x="823" y="1118"/>
                  </a:lnTo>
                  <a:lnTo>
                    <a:pt x="823" y="1123"/>
                  </a:lnTo>
                  <a:cubicBezTo>
                    <a:pt x="823" y="1127"/>
                    <a:pt x="821" y="1131"/>
                    <a:pt x="817" y="1131"/>
                  </a:cubicBezTo>
                  <a:lnTo>
                    <a:pt x="810" y="1132"/>
                  </a:lnTo>
                  <a:lnTo>
                    <a:pt x="797" y="1133"/>
                  </a:lnTo>
                  <a:lnTo>
                    <a:pt x="759" y="1138"/>
                  </a:lnTo>
                  <a:lnTo>
                    <a:pt x="721" y="1143"/>
                  </a:lnTo>
                  <a:lnTo>
                    <a:pt x="709" y="1144"/>
                  </a:lnTo>
                  <a:lnTo>
                    <a:pt x="711" y="1144"/>
                  </a:lnTo>
                  <a:lnTo>
                    <a:pt x="708" y="1145"/>
                  </a:lnTo>
                  <a:lnTo>
                    <a:pt x="711" y="1143"/>
                  </a:lnTo>
                  <a:lnTo>
                    <a:pt x="707" y="1147"/>
                  </a:lnTo>
                  <a:lnTo>
                    <a:pt x="709" y="1145"/>
                  </a:lnTo>
                  <a:lnTo>
                    <a:pt x="703" y="1157"/>
                  </a:lnTo>
                  <a:lnTo>
                    <a:pt x="687" y="1192"/>
                  </a:lnTo>
                  <a:lnTo>
                    <a:pt x="671" y="1226"/>
                  </a:lnTo>
                  <a:lnTo>
                    <a:pt x="665" y="1237"/>
                  </a:lnTo>
                  <a:lnTo>
                    <a:pt x="663" y="1240"/>
                  </a:lnTo>
                  <a:lnTo>
                    <a:pt x="663" y="1231"/>
                  </a:lnTo>
                  <a:lnTo>
                    <a:pt x="667" y="1236"/>
                  </a:lnTo>
                  <a:lnTo>
                    <a:pt x="678" y="1249"/>
                  </a:lnTo>
                  <a:lnTo>
                    <a:pt x="710" y="1286"/>
                  </a:lnTo>
                  <a:lnTo>
                    <a:pt x="740" y="1322"/>
                  </a:lnTo>
                  <a:lnTo>
                    <a:pt x="751" y="1334"/>
                  </a:lnTo>
                  <a:lnTo>
                    <a:pt x="755" y="1338"/>
                  </a:lnTo>
                  <a:lnTo>
                    <a:pt x="751" y="1336"/>
                  </a:lnTo>
                  <a:lnTo>
                    <a:pt x="757" y="1337"/>
                  </a:lnTo>
                  <a:lnTo>
                    <a:pt x="775" y="1341"/>
                  </a:lnTo>
                  <a:lnTo>
                    <a:pt x="799" y="1345"/>
                  </a:lnTo>
                  <a:lnTo>
                    <a:pt x="827" y="1351"/>
                  </a:lnTo>
                  <a:lnTo>
                    <a:pt x="855" y="1356"/>
                  </a:lnTo>
                  <a:lnTo>
                    <a:pt x="881" y="1360"/>
                  </a:lnTo>
                  <a:lnTo>
                    <a:pt x="898" y="1364"/>
                  </a:lnTo>
                  <a:lnTo>
                    <a:pt x="906" y="1365"/>
                  </a:lnTo>
                  <a:cubicBezTo>
                    <a:pt x="909" y="1365"/>
                    <a:pt x="911" y="1366"/>
                    <a:pt x="912" y="1369"/>
                  </a:cubicBezTo>
                  <a:cubicBezTo>
                    <a:pt x="914" y="1371"/>
                    <a:pt x="914" y="1373"/>
                    <a:pt x="913" y="1376"/>
                  </a:cubicBezTo>
                  <a:lnTo>
                    <a:pt x="909" y="1384"/>
                  </a:lnTo>
                  <a:lnTo>
                    <a:pt x="902" y="1407"/>
                  </a:lnTo>
                  <a:lnTo>
                    <a:pt x="892" y="1439"/>
                  </a:lnTo>
                  <a:lnTo>
                    <a:pt x="882" y="1476"/>
                  </a:lnTo>
                  <a:lnTo>
                    <a:pt x="872" y="1513"/>
                  </a:lnTo>
                  <a:lnTo>
                    <a:pt x="863" y="1544"/>
                  </a:lnTo>
                  <a:lnTo>
                    <a:pt x="857" y="1567"/>
                  </a:lnTo>
                  <a:lnTo>
                    <a:pt x="855" y="1576"/>
                  </a:lnTo>
                  <a:lnTo>
                    <a:pt x="854" y="1569"/>
                  </a:lnTo>
                  <a:lnTo>
                    <a:pt x="859" y="1576"/>
                  </a:lnTo>
                  <a:lnTo>
                    <a:pt x="871" y="1593"/>
                  </a:lnTo>
                  <a:lnTo>
                    <a:pt x="889" y="1617"/>
                  </a:lnTo>
                  <a:lnTo>
                    <a:pt x="910" y="1644"/>
                  </a:lnTo>
                  <a:lnTo>
                    <a:pt x="930" y="1671"/>
                  </a:lnTo>
                  <a:lnTo>
                    <a:pt x="948" y="1694"/>
                  </a:lnTo>
                  <a:lnTo>
                    <a:pt x="960" y="1710"/>
                  </a:lnTo>
                  <a:lnTo>
                    <a:pt x="959" y="1709"/>
                  </a:lnTo>
                  <a:lnTo>
                    <a:pt x="964" y="1714"/>
                  </a:lnTo>
                  <a:cubicBezTo>
                    <a:pt x="965" y="1715"/>
                    <a:pt x="966" y="1717"/>
                    <a:pt x="966" y="1719"/>
                  </a:cubicBezTo>
                  <a:lnTo>
                    <a:pt x="967" y="1728"/>
                  </a:lnTo>
                  <a:lnTo>
                    <a:pt x="969" y="1748"/>
                  </a:lnTo>
                  <a:lnTo>
                    <a:pt x="971" y="1775"/>
                  </a:lnTo>
                  <a:lnTo>
                    <a:pt x="975" y="1807"/>
                  </a:lnTo>
                  <a:lnTo>
                    <a:pt x="978" y="1839"/>
                  </a:lnTo>
                  <a:lnTo>
                    <a:pt x="980" y="1866"/>
                  </a:lnTo>
                  <a:lnTo>
                    <a:pt x="982" y="1884"/>
                  </a:lnTo>
                  <a:lnTo>
                    <a:pt x="983" y="1891"/>
                  </a:lnTo>
                  <a:lnTo>
                    <a:pt x="984" y="1895"/>
                  </a:lnTo>
                  <a:lnTo>
                    <a:pt x="986" y="1908"/>
                  </a:lnTo>
                  <a:lnTo>
                    <a:pt x="989" y="1928"/>
                  </a:lnTo>
                  <a:lnTo>
                    <a:pt x="994" y="1953"/>
                  </a:lnTo>
                  <a:lnTo>
                    <a:pt x="1004" y="2016"/>
                  </a:lnTo>
                  <a:lnTo>
                    <a:pt x="1017" y="2088"/>
                  </a:lnTo>
                  <a:lnTo>
                    <a:pt x="1030" y="2160"/>
                  </a:lnTo>
                  <a:lnTo>
                    <a:pt x="1041" y="2223"/>
                  </a:lnTo>
                  <a:lnTo>
                    <a:pt x="1046" y="2248"/>
                  </a:lnTo>
                  <a:lnTo>
                    <a:pt x="1050" y="2266"/>
                  </a:lnTo>
                  <a:lnTo>
                    <a:pt x="1053" y="2278"/>
                  </a:lnTo>
                  <a:lnTo>
                    <a:pt x="1054" y="2282"/>
                  </a:lnTo>
                  <a:cubicBezTo>
                    <a:pt x="1055" y="2285"/>
                    <a:pt x="1053" y="2290"/>
                    <a:pt x="1049" y="2291"/>
                  </a:cubicBezTo>
                  <a:lnTo>
                    <a:pt x="1033" y="2297"/>
                  </a:lnTo>
                  <a:lnTo>
                    <a:pt x="1010" y="2304"/>
                  </a:lnTo>
                  <a:lnTo>
                    <a:pt x="990" y="2309"/>
                  </a:lnTo>
                  <a:cubicBezTo>
                    <a:pt x="990" y="2309"/>
                    <a:pt x="989" y="2309"/>
                    <a:pt x="988" y="2309"/>
                  </a:cubicBezTo>
                  <a:lnTo>
                    <a:pt x="980" y="2309"/>
                  </a:lnTo>
                  <a:cubicBezTo>
                    <a:pt x="976" y="2309"/>
                    <a:pt x="973" y="2307"/>
                    <a:pt x="973" y="2303"/>
                  </a:cubicBezTo>
                  <a:lnTo>
                    <a:pt x="972" y="2296"/>
                  </a:lnTo>
                  <a:lnTo>
                    <a:pt x="972" y="2297"/>
                  </a:lnTo>
                  <a:lnTo>
                    <a:pt x="968" y="2286"/>
                  </a:lnTo>
                  <a:lnTo>
                    <a:pt x="958" y="2254"/>
                  </a:lnTo>
                  <a:lnTo>
                    <a:pt x="947" y="2224"/>
                  </a:lnTo>
                  <a:lnTo>
                    <a:pt x="943" y="2215"/>
                  </a:lnTo>
                  <a:cubicBezTo>
                    <a:pt x="943" y="2214"/>
                    <a:pt x="943" y="2214"/>
                    <a:pt x="943" y="2213"/>
                  </a:cubicBezTo>
                  <a:lnTo>
                    <a:pt x="942" y="2209"/>
                  </a:lnTo>
                  <a:lnTo>
                    <a:pt x="957" y="2210"/>
                  </a:lnTo>
                  <a:lnTo>
                    <a:pt x="955" y="2216"/>
                  </a:lnTo>
                  <a:lnTo>
                    <a:pt x="949" y="2228"/>
                  </a:lnTo>
                  <a:lnTo>
                    <a:pt x="933" y="2266"/>
                  </a:lnTo>
                  <a:lnTo>
                    <a:pt x="916" y="2303"/>
                  </a:lnTo>
                  <a:lnTo>
                    <a:pt x="910" y="2314"/>
                  </a:lnTo>
                  <a:lnTo>
                    <a:pt x="908" y="2319"/>
                  </a:lnTo>
                  <a:cubicBezTo>
                    <a:pt x="907" y="2322"/>
                    <a:pt x="904" y="2324"/>
                    <a:pt x="901" y="2324"/>
                  </a:cubicBezTo>
                  <a:cubicBezTo>
                    <a:pt x="898" y="2325"/>
                    <a:pt x="895" y="2323"/>
                    <a:pt x="893" y="2320"/>
                  </a:cubicBezTo>
                  <a:lnTo>
                    <a:pt x="891" y="2316"/>
                  </a:lnTo>
                  <a:cubicBezTo>
                    <a:pt x="891" y="2315"/>
                    <a:pt x="891" y="2315"/>
                    <a:pt x="891" y="2314"/>
                  </a:cubicBezTo>
                  <a:lnTo>
                    <a:pt x="888" y="2302"/>
                  </a:lnTo>
                  <a:lnTo>
                    <a:pt x="876" y="2262"/>
                  </a:lnTo>
                  <a:lnTo>
                    <a:pt x="863" y="2219"/>
                  </a:lnTo>
                  <a:lnTo>
                    <a:pt x="860" y="2205"/>
                  </a:lnTo>
                  <a:lnTo>
                    <a:pt x="860" y="2206"/>
                  </a:lnTo>
                  <a:lnTo>
                    <a:pt x="858" y="2201"/>
                  </a:lnTo>
                  <a:lnTo>
                    <a:pt x="873" y="2201"/>
                  </a:lnTo>
                  <a:lnTo>
                    <a:pt x="872" y="2204"/>
                  </a:lnTo>
                  <a:lnTo>
                    <a:pt x="869" y="2213"/>
                  </a:lnTo>
                  <a:lnTo>
                    <a:pt x="862" y="2238"/>
                  </a:lnTo>
                  <a:lnTo>
                    <a:pt x="856" y="2263"/>
                  </a:lnTo>
                  <a:lnTo>
                    <a:pt x="854" y="2272"/>
                  </a:lnTo>
                  <a:lnTo>
                    <a:pt x="854" y="2268"/>
                  </a:lnTo>
                  <a:lnTo>
                    <a:pt x="855" y="2271"/>
                  </a:lnTo>
                  <a:cubicBezTo>
                    <a:pt x="856" y="2273"/>
                    <a:pt x="856" y="2276"/>
                    <a:pt x="854" y="2278"/>
                  </a:cubicBezTo>
                  <a:lnTo>
                    <a:pt x="849" y="2286"/>
                  </a:lnTo>
                  <a:lnTo>
                    <a:pt x="850" y="2284"/>
                  </a:lnTo>
                  <a:lnTo>
                    <a:pt x="845" y="2301"/>
                  </a:lnTo>
                  <a:lnTo>
                    <a:pt x="841" y="2319"/>
                  </a:lnTo>
                  <a:lnTo>
                    <a:pt x="841" y="2316"/>
                  </a:lnTo>
                  <a:lnTo>
                    <a:pt x="842" y="2324"/>
                  </a:lnTo>
                  <a:cubicBezTo>
                    <a:pt x="843" y="2327"/>
                    <a:pt x="842" y="2329"/>
                    <a:pt x="841" y="2331"/>
                  </a:cubicBezTo>
                  <a:cubicBezTo>
                    <a:pt x="839" y="2332"/>
                    <a:pt x="837" y="2333"/>
                    <a:pt x="835" y="2333"/>
                  </a:cubicBezTo>
                  <a:lnTo>
                    <a:pt x="823" y="2334"/>
                  </a:lnTo>
                  <a:lnTo>
                    <a:pt x="802" y="2335"/>
                  </a:lnTo>
                  <a:lnTo>
                    <a:pt x="781" y="2336"/>
                  </a:lnTo>
                  <a:lnTo>
                    <a:pt x="772" y="2337"/>
                  </a:lnTo>
                  <a:cubicBezTo>
                    <a:pt x="770" y="2338"/>
                    <a:pt x="768" y="2337"/>
                    <a:pt x="766" y="2335"/>
                  </a:cubicBezTo>
                  <a:cubicBezTo>
                    <a:pt x="764" y="2334"/>
                    <a:pt x="763" y="2332"/>
                    <a:pt x="763" y="2329"/>
                  </a:cubicBezTo>
                  <a:lnTo>
                    <a:pt x="763" y="2320"/>
                  </a:lnTo>
                  <a:lnTo>
                    <a:pt x="763" y="2298"/>
                  </a:lnTo>
                  <a:lnTo>
                    <a:pt x="763" y="2265"/>
                  </a:lnTo>
                  <a:lnTo>
                    <a:pt x="763" y="2229"/>
                  </a:lnTo>
                  <a:lnTo>
                    <a:pt x="763" y="2192"/>
                  </a:lnTo>
                  <a:lnTo>
                    <a:pt x="763" y="2159"/>
                  </a:lnTo>
                  <a:lnTo>
                    <a:pt x="763" y="2137"/>
                  </a:lnTo>
                  <a:lnTo>
                    <a:pt x="763" y="2128"/>
                  </a:lnTo>
                  <a:lnTo>
                    <a:pt x="777" y="2134"/>
                  </a:lnTo>
                  <a:lnTo>
                    <a:pt x="766" y="2145"/>
                  </a:lnTo>
                  <a:lnTo>
                    <a:pt x="740" y="2167"/>
                  </a:lnTo>
                  <a:lnTo>
                    <a:pt x="705" y="2197"/>
                  </a:lnTo>
                  <a:lnTo>
                    <a:pt x="665" y="2231"/>
                  </a:lnTo>
                  <a:lnTo>
                    <a:pt x="626" y="2264"/>
                  </a:lnTo>
                  <a:lnTo>
                    <a:pt x="593" y="2292"/>
                  </a:lnTo>
                  <a:lnTo>
                    <a:pt x="571" y="2310"/>
                  </a:lnTo>
                  <a:cubicBezTo>
                    <a:pt x="570" y="2310"/>
                    <a:pt x="570" y="2310"/>
                    <a:pt x="569" y="2311"/>
                  </a:cubicBezTo>
                  <a:lnTo>
                    <a:pt x="563" y="2314"/>
                  </a:lnTo>
                  <a:cubicBezTo>
                    <a:pt x="560" y="2315"/>
                    <a:pt x="557" y="2315"/>
                    <a:pt x="555" y="2313"/>
                  </a:cubicBezTo>
                  <a:lnTo>
                    <a:pt x="553" y="2312"/>
                  </a:lnTo>
                  <a:lnTo>
                    <a:pt x="544" y="2307"/>
                  </a:lnTo>
                  <a:lnTo>
                    <a:pt x="522" y="2294"/>
                  </a:lnTo>
                  <a:lnTo>
                    <a:pt x="500" y="2281"/>
                  </a:lnTo>
                  <a:lnTo>
                    <a:pt x="493" y="2277"/>
                  </a:lnTo>
                  <a:cubicBezTo>
                    <a:pt x="492" y="2277"/>
                    <a:pt x="491" y="2275"/>
                    <a:pt x="490" y="2274"/>
                  </a:cubicBezTo>
                  <a:lnTo>
                    <a:pt x="489" y="2272"/>
                  </a:lnTo>
                  <a:lnTo>
                    <a:pt x="490" y="2274"/>
                  </a:lnTo>
                  <a:lnTo>
                    <a:pt x="482" y="2265"/>
                  </a:lnTo>
                  <a:cubicBezTo>
                    <a:pt x="482" y="2264"/>
                    <a:pt x="482" y="2264"/>
                    <a:pt x="482" y="2263"/>
                  </a:cubicBezTo>
                  <a:lnTo>
                    <a:pt x="471" y="2244"/>
                  </a:lnTo>
                  <a:lnTo>
                    <a:pt x="459" y="2225"/>
                  </a:lnTo>
                  <a:lnTo>
                    <a:pt x="454" y="2216"/>
                  </a:lnTo>
                  <a:lnTo>
                    <a:pt x="469" y="2214"/>
                  </a:lnTo>
                  <a:lnTo>
                    <a:pt x="468" y="2220"/>
                  </a:lnTo>
                  <a:lnTo>
                    <a:pt x="467" y="2235"/>
                  </a:lnTo>
                  <a:lnTo>
                    <a:pt x="466" y="2250"/>
                  </a:lnTo>
                  <a:lnTo>
                    <a:pt x="465" y="2257"/>
                  </a:lnTo>
                  <a:cubicBezTo>
                    <a:pt x="465" y="2259"/>
                    <a:pt x="464" y="2261"/>
                    <a:pt x="462" y="2262"/>
                  </a:cubicBezTo>
                  <a:cubicBezTo>
                    <a:pt x="460" y="2263"/>
                    <a:pt x="458" y="2264"/>
                    <a:pt x="456" y="2263"/>
                  </a:cubicBezTo>
                  <a:lnTo>
                    <a:pt x="447" y="2261"/>
                  </a:lnTo>
                  <a:lnTo>
                    <a:pt x="428" y="2256"/>
                  </a:lnTo>
                  <a:lnTo>
                    <a:pt x="410" y="2250"/>
                  </a:lnTo>
                  <a:lnTo>
                    <a:pt x="402" y="2248"/>
                  </a:lnTo>
                  <a:cubicBezTo>
                    <a:pt x="398" y="2247"/>
                    <a:pt x="395" y="2244"/>
                    <a:pt x="395" y="2240"/>
                  </a:cubicBezTo>
                  <a:lnTo>
                    <a:pt x="395" y="2237"/>
                  </a:lnTo>
                  <a:lnTo>
                    <a:pt x="395" y="2230"/>
                  </a:lnTo>
                  <a:lnTo>
                    <a:pt x="395" y="2207"/>
                  </a:lnTo>
                  <a:lnTo>
                    <a:pt x="395" y="2184"/>
                  </a:lnTo>
                  <a:lnTo>
                    <a:pt x="395" y="2177"/>
                  </a:lnTo>
                  <a:lnTo>
                    <a:pt x="395" y="2174"/>
                  </a:lnTo>
                  <a:lnTo>
                    <a:pt x="401" y="2182"/>
                  </a:lnTo>
                  <a:lnTo>
                    <a:pt x="391" y="2179"/>
                  </a:lnTo>
                  <a:lnTo>
                    <a:pt x="370" y="2173"/>
                  </a:lnTo>
                  <a:lnTo>
                    <a:pt x="348" y="2167"/>
                  </a:lnTo>
                  <a:lnTo>
                    <a:pt x="338" y="2164"/>
                  </a:lnTo>
                  <a:cubicBezTo>
                    <a:pt x="334" y="2163"/>
                    <a:pt x="332" y="2159"/>
                    <a:pt x="333" y="2155"/>
                  </a:cubicBezTo>
                  <a:lnTo>
                    <a:pt x="335" y="2147"/>
                  </a:lnTo>
                  <a:cubicBezTo>
                    <a:pt x="335" y="2146"/>
                    <a:pt x="335" y="2145"/>
                    <a:pt x="336" y="2144"/>
                  </a:cubicBezTo>
                  <a:lnTo>
                    <a:pt x="349" y="2126"/>
                  </a:lnTo>
                  <a:lnTo>
                    <a:pt x="363" y="2107"/>
                  </a:lnTo>
                  <a:lnTo>
                    <a:pt x="370" y="2096"/>
                  </a:lnTo>
                  <a:lnTo>
                    <a:pt x="372" y="2107"/>
                  </a:lnTo>
                  <a:lnTo>
                    <a:pt x="368" y="2104"/>
                  </a:lnTo>
                  <a:lnTo>
                    <a:pt x="360" y="2097"/>
                  </a:lnTo>
                  <a:lnTo>
                    <a:pt x="337" y="2072"/>
                  </a:lnTo>
                  <a:lnTo>
                    <a:pt x="313" y="2046"/>
                  </a:lnTo>
                  <a:lnTo>
                    <a:pt x="306" y="2037"/>
                  </a:lnTo>
                  <a:lnTo>
                    <a:pt x="304" y="2034"/>
                  </a:lnTo>
                  <a:lnTo>
                    <a:pt x="301" y="2030"/>
                  </a:lnTo>
                  <a:cubicBezTo>
                    <a:pt x="301" y="2030"/>
                    <a:pt x="301" y="2030"/>
                    <a:pt x="300" y="2029"/>
                  </a:cubicBezTo>
                  <a:lnTo>
                    <a:pt x="294" y="2018"/>
                  </a:lnTo>
                  <a:lnTo>
                    <a:pt x="278" y="1986"/>
                  </a:lnTo>
                  <a:lnTo>
                    <a:pt x="262" y="1954"/>
                  </a:lnTo>
                  <a:lnTo>
                    <a:pt x="257" y="1943"/>
                  </a:lnTo>
                  <a:lnTo>
                    <a:pt x="255" y="1939"/>
                  </a:lnTo>
                  <a:lnTo>
                    <a:pt x="265" y="1943"/>
                  </a:lnTo>
                  <a:lnTo>
                    <a:pt x="256" y="1946"/>
                  </a:lnTo>
                  <a:lnTo>
                    <a:pt x="236" y="1952"/>
                  </a:lnTo>
                  <a:lnTo>
                    <a:pt x="217" y="1958"/>
                  </a:lnTo>
                  <a:lnTo>
                    <a:pt x="218" y="1958"/>
                  </a:lnTo>
                  <a:lnTo>
                    <a:pt x="212" y="1961"/>
                  </a:lnTo>
                  <a:cubicBezTo>
                    <a:pt x="208" y="1962"/>
                    <a:pt x="204" y="1961"/>
                    <a:pt x="202" y="1958"/>
                  </a:cubicBezTo>
                  <a:lnTo>
                    <a:pt x="200" y="1955"/>
                  </a:lnTo>
                  <a:cubicBezTo>
                    <a:pt x="199" y="1954"/>
                    <a:pt x="199" y="1953"/>
                    <a:pt x="199" y="1952"/>
                  </a:cubicBezTo>
                  <a:lnTo>
                    <a:pt x="197" y="1943"/>
                  </a:lnTo>
                  <a:cubicBezTo>
                    <a:pt x="197" y="1943"/>
                    <a:pt x="197" y="1942"/>
                    <a:pt x="196" y="1942"/>
                  </a:cubicBezTo>
                  <a:lnTo>
                    <a:pt x="194" y="1915"/>
                  </a:lnTo>
                  <a:lnTo>
                    <a:pt x="193" y="1887"/>
                  </a:lnTo>
                  <a:lnTo>
                    <a:pt x="191" y="1877"/>
                  </a:lnTo>
                  <a:lnTo>
                    <a:pt x="191" y="1874"/>
                  </a:lnTo>
                  <a:lnTo>
                    <a:pt x="198" y="1882"/>
                  </a:lnTo>
                  <a:lnTo>
                    <a:pt x="195" y="1881"/>
                  </a:lnTo>
                  <a:lnTo>
                    <a:pt x="185" y="1880"/>
                  </a:lnTo>
                  <a:lnTo>
                    <a:pt x="156" y="1875"/>
                  </a:lnTo>
                  <a:lnTo>
                    <a:pt x="125" y="1869"/>
                  </a:lnTo>
                  <a:lnTo>
                    <a:pt x="116" y="1866"/>
                  </a:lnTo>
                  <a:cubicBezTo>
                    <a:pt x="116" y="1866"/>
                    <a:pt x="115" y="1866"/>
                    <a:pt x="115" y="1866"/>
                  </a:cubicBezTo>
                  <a:lnTo>
                    <a:pt x="111" y="1864"/>
                  </a:lnTo>
                  <a:cubicBezTo>
                    <a:pt x="108" y="1862"/>
                    <a:pt x="106" y="1859"/>
                    <a:pt x="106" y="1856"/>
                  </a:cubicBezTo>
                  <a:lnTo>
                    <a:pt x="106" y="1852"/>
                  </a:lnTo>
                  <a:lnTo>
                    <a:pt x="106" y="1837"/>
                  </a:lnTo>
                  <a:lnTo>
                    <a:pt x="103" y="1820"/>
                  </a:lnTo>
                  <a:lnTo>
                    <a:pt x="103" y="1813"/>
                  </a:lnTo>
                  <a:lnTo>
                    <a:pt x="111" y="1821"/>
                  </a:lnTo>
                  <a:lnTo>
                    <a:pt x="107" y="1821"/>
                  </a:lnTo>
                  <a:lnTo>
                    <a:pt x="109" y="1821"/>
                  </a:lnTo>
                  <a:lnTo>
                    <a:pt x="99" y="1823"/>
                  </a:lnTo>
                  <a:lnTo>
                    <a:pt x="70" y="1826"/>
                  </a:lnTo>
                  <a:lnTo>
                    <a:pt x="41" y="1829"/>
                  </a:lnTo>
                  <a:lnTo>
                    <a:pt x="32" y="1831"/>
                  </a:lnTo>
                  <a:cubicBezTo>
                    <a:pt x="32" y="1831"/>
                    <a:pt x="31" y="1831"/>
                    <a:pt x="30" y="1831"/>
                  </a:cubicBezTo>
                  <a:lnTo>
                    <a:pt x="26" y="1831"/>
                  </a:lnTo>
                  <a:cubicBezTo>
                    <a:pt x="23" y="1831"/>
                    <a:pt x="20" y="1829"/>
                    <a:pt x="19" y="1825"/>
                  </a:cubicBezTo>
                  <a:lnTo>
                    <a:pt x="18" y="1821"/>
                  </a:lnTo>
                  <a:lnTo>
                    <a:pt x="16" y="1809"/>
                  </a:lnTo>
                  <a:lnTo>
                    <a:pt x="10" y="1772"/>
                  </a:lnTo>
                  <a:lnTo>
                    <a:pt x="4" y="1735"/>
                  </a:lnTo>
                  <a:lnTo>
                    <a:pt x="2" y="1722"/>
                  </a:lnTo>
                  <a:lnTo>
                    <a:pt x="1" y="1716"/>
                  </a:lnTo>
                  <a:cubicBezTo>
                    <a:pt x="0" y="1712"/>
                    <a:pt x="2" y="1708"/>
                    <a:pt x="7" y="1707"/>
                  </a:cubicBezTo>
                  <a:lnTo>
                    <a:pt x="11" y="1706"/>
                  </a:lnTo>
                  <a:lnTo>
                    <a:pt x="8" y="1707"/>
                  </a:lnTo>
                  <a:lnTo>
                    <a:pt x="18" y="1701"/>
                  </a:lnTo>
                  <a:lnTo>
                    <a:pt x="49" y="1679"/>
                  </a:lnTo>
                  <a:lnTo>
                    <a:pt x="81" y="1657"/>
                  </a:lnTo>
                  <a:lnTo>
                    <a:pt x="92" y="1650"/>
                  </a:lnTo>
                  <a:lnTo>
                    <a:pt x="97" y="1647"/>
                  </a:lnTo>
                  <a:cubicBezTo>
                    <a:pt x="100" y="1645"/>
                    <a:pt x="104" y="1645"/>
                    <a:pt x="106" y="1647"/>
                  </a:cubicBezTo>
                  <a:cubicBezTo>
                    <a:pt x="109" y="1649"/>
                    <a:pt x="110" y="1653"/>
                    <a:pt x="109" y="1656"/>
                  </a:cubicBezTo>
                  <a:lnTo>
                    <a:pt x="108" y="1659"/>
                  </a:lnTo>
                  <a:lnTo>
                    <a:pt x="108" y="1655"/>
                  </a:lnTo>
                  <a:lnTo>
                    <a:pt x="109" y="1662"/>
                  </a:lnTo>
                  <a:lnTo>
                    <a:pt x="113" y="1684"/>
                  </a:lnTo>
                  <a:lnTo>
                    <a:pt x="117" y="1706"/>
                  </a:lnTo>
                  <a:lnTo>
                    <a:pt x="118" y="1712"/>
                  </a:lnTo>
                  <a:lnTo>
                    <a:pt x="116" y="1708"/>
                  </a:lnTo>
                  <a:lnTo>
                    <a:pt x="117" y="1709"/>
                  </a:lnTo>
                  <a:lnTo>
                    <a:pt x="116" y="1708"/>
                  </a:lnTo>
                  <a:lnTo>
                    <a:pt x="119" y="1710"/>
                  </a:lnTo>
                  <a:lnTo>
                    <a:pt x="115" y="1709"/>
                  </a:lnTo>
                  <a:lnTo>
                    <a:pt x="123" y="1709"/>
                  </a:lnTo>
                  <a:lnTo>
                    <a:pt x="146" y="1710"/>
                  </a:lnTo>
                  <a:lnTo>
                    <a:pt x="169" y="1710"/>
                  </a:lnTo>
                  <a:lnTo>
                    <a:pt x="177" y="1709"/>
                  </a:lnTo>
                  <a:lnTo>
                    <a:pt x="174" y="1710"/>
                  </a:lnTo>
                  <a:lnTo>
                    <a:pt x="177" y="1708"/>
                  </a:lnTo>
                  <a:lnTo>
                    <a:pt x="173" y="1714"/>
                  </a:lnTo>
                  <a:lnTo>
                    <a:pt x="173" y="1712"/>
                  </a:lnTo>
                  <a:lnTo>
                    <a:pt x="173" y="1704"/>
                  </a:lnTo>
                  <a:lnTo>
                    <a:pt x="173" y="1678"/>
                  </a:lnTo>
                  <a:lnTo>
                    <a:pt x="173" y="1650"/>
                  </a:lnTo>
                  <a:lnTo>
                    <a:pt x="173" y="1640"/>
                  </a:lnTo>
                  <a:lnTo>
                    <a:pt x="173" y="1635"/>
                  </a:lnTo>
                  <a:cubicBezTo>
                    <a:pt x="173" y="1633"/>
                    <a:pt x="175" y="1630"/>
                    <a:pt x="177" y="1629"/>
                  </a:cubicBezTo>
                  <a:cubicBezTo>
                    <a:pt x="179" y="1627"/>
                    <a:pt x="182" y="1627"/>
                    <a:pt x="184" y="1628"/>
                  </a:cubicBezTo>
                  <a:lnTo>
                    <a:pt x="189" y="1630"/>
                  </a:lnTo>
                  <a:lnTo>
                    <a:pt x="187" y="1629"/>
                  </a:lnTo>
                  <a:lnTo>
                    <a:pt x="200" y="1630"/>
                  </a:lnTo>
                  <a:lnTo>
                    <a:pt x="240" y="1631"/>
                  </a:lnTo>
                  <a:lnTo>
                    <a:pt x="278" y="1632"/>
                  </a:lnTo>
                  <a:lnTo>
                    <a:pt x="291" y="1632"/>
                  </a:lnTo>
                  <a:lnTo>
                    <a:pt x="296" y="1632"/>
                  </a:lnTo>
                  <a:lnTo>
                    <a:pt x="289" y="1637"/>
                  </a:lnTo>
                  <a:lnTo>
                    <a:pt x="292" y="1630"/>
                  </a:lnTo>
                  <a:lnTo>
                    <a:pt x="298" y="1616"/>
                  </a:lnTo>
                  <a:lnTo>
                    <a:pt x="304" y="1601"/>
                  </a:lnTo>
                  <a:lnTo>
                    <a:pt x="307" y="1594"/>
                  </a:lnTo>
                  <a:cubicBezTo>
                    <a:pt x="308" y="1593"/>
                    <a:pt x="309" y="1592"/>
                    <a:pt x="310" y="1591"/>
                  </a:cubicBezTo>
                  <a:lnTo>
                    <a:pt x="318" y="1585"/>
                  </a:lnTo>
                  <a:lnTo>
                    <a:pt x="337" y="1572"/>
                  </a:lnTo>
                  <a:lnTo>
                    <a:pt x="357" y="1557"/>
                  </a:lnTo>
                  <a:lnTo>
                    <a:pt x="368" y="1549"/>
                  </a:lnTo>
                  <a:cubicBezTo>
                    <a:pt x="370" y="1548"/>
                    <a:pt x="372" y="1547"/>
                    <a:pt x="374" y="1548"/>
                  </a:cubicBezTo>
                  <a:cubicBezTo>
                    <a:pt x="377" y="1548"/>
                    <a:pt x="379" y="1550"/>
                    <a:pt x="380" y="1552"/>
                  </a:cubicBezTo>
                  <a:lnTo>
                    <a:pt x="381" y="1554"/>
                  </a:lnTo>
                  <a:lnTo>
                    <a:pt x="376" y="1550"/>
                  </a:lnTo>
                  <a:lnTo>
                    <a:pt x="381" y="1552"/>
                  </a:lnTo>
                  <a:lnTo>
                    <a:pt x="401" y="1555"/>
                  </a:lnTo>
                  <a:lnTo>
                    <a:pt x="423" y="1557"/>
                  </a:lnTo>
                  <a:lnTo>
                    <a:pt x="422" y="1557"/>
                  </a:lnTo>
                  <a:lnTo>
                    <a:pt x="434" y="1556"/>
                  </a:lnTo>
                  <a:lnTo>
                    <a:pt x="426" y="1564"/>
                  </a:lnTo>
                  <a:lnTo>
                    <a:pt x="426" y="1562"/>
                  </a:lnTo>
                  <a:cubicBezTo>
                    <a:pt x="426" y="1561"/>
                    <a:pt x="427" y="1560"/>
                    <a:pt x="427" y="1559"/>
                  </a:cubicBezTo>
                  <a:lnTo>
                    <a:pt x="431" y="1551"/>
                  </a:lnTo>
                  <a:lnTo>
                    <a:pt x="443" y="1525"/>
                  </a:lnTo>
                  <a:lnTo>
                    <a:pt x="456" y="1497"/>
                  </a:lnTo>
                  <a:lnTo>
                    <a:pt x="460" y="1487"/>
                  </a:lnTo>
                  <a:lnTo>
                    <a:pt x="462" y="1482"/>
                  </a:lnTo>
                  <a:cubicBezTo>
                    <a:pt x="464" y="1479"/>
                    <a:pt x="468" y="1477"/>
                    <a:pt x="472" y="1478"/>
                  </a:cubicBezTo>
                  <a:lnTo>
                    <a:pt x="475" y="1479"/>
                  </a:lnTo>
                  <a:lnTo>
                    <a:pt x="472" y="1478"/>
                  </a:lnTo>
                  <a:lnTo>
                    <a:pt x="482" y="1479"/>
                  </a:lnTo>
                  <a:lnTo>
                    <a:pt x="508" y="1476"/>
                  </a:lnTo>
                  <a:lnTo>
                    <a:pt x="536" y="1472"/>
                  </a:lnTo>
                  <a:lnTo>
                    <a:pt x="545" y="1470"/>
                  </a:lnTo>
                  <a:lnTo>
                    <a:pt x="542" y="1471"/>
                  </a:lnTo>
                  <a:lnTo>
                    <a:pt x="545" y="1469"/>
                  </a:lnTo>
                  <a:lnTo>
                    <a:pt x="543" y="1471"/>
                  </a:lnTo>
                  <a:lnTo>
                    <a:pt x="546" y="1466"/>
                  </a:lnTo>
                  <a:lnTo>
                    <a:pt x="545" y="1468"/>
                  </a:lnTo>
                  <a:lnTo>
                    <a:pt x="552" y="1449"/>
                  </a:lnTo>
                  <a:lnTo>
                    <a:pt x="563" y="1424"/>
                  </a:lnTo>
                  <a:lnTo>
                    <a:pt x="576" y="1394"/>
                  </a:lnTo>
                  <a:lnTo>
                    <a:pt x="588" y="1364"/>
                  </a:lnTo>
                  <a:lnTo>
                    <a:pt x="599" y="1339"/>
                  </a:lnTo>
                  <a:lnTo>
                    <a:pt x="606" y="1319"/>
                  </a:lnTo>
                  <a:lnTo>
                    <a:pt x="609" y="1312"/>
                  </a:lnTo>
                  <a:lnTo>
                    <a:pt x="608" y="1315"/>
                  </a:lnTo>
                  <a:lnTo>
                    <a:pt x="608" y="1308"/>
                  </a:lnTo>
                  <a:lnTo>
                    <a:pt x="609" y="1288"/>
                  </a:lnTo>
                  <a:lnTo>
                    <a:pt x="609" y="1260"/>
                  </a:lnTo>
                  <a:lnTo>
                    <a:pt x="610" y="1228"/>
                  </a:lnTo>
                  <a:lnTo>
                    <a:pt x="611" y="1195"/>
                  </a:lnTo>
                  <a:lnTo>
                    <a:pt x="611" y="1167"/>
                  </a:lnTo>
                  <a:lnTo>
                    <a:pt x="612" y="1146"/>
                  </a:lnTo>
                  <a:lnTo>
                    <a:pt x="612" y="1137"/>
                  </a:lnTo>
                  <a:lnTo>
                    <a:pt x="615" y="1143"/>
                  </a:lnTo>
                  <a:lnTo>
                    <a:pt x="612" y="1140"/>
                  </a:lnTo>
                  <a:lnTo>
                    <a:pt x="605" y="1131"/>
                  </a:lnTo>
                  <a:lnTo>
                    <a:pt x="586" y="1104"/>
                  </a:lnTo>
                  <a:lnTo>
                    <a:pt x="568" y="1075"/>
                  </a:lnTo>
                  <a:lnTo>
                    <a:pt x="562" y="1066"/>
                  </a:lnTo>
                  <a:cubicBezTo>
                    <a:pt x="561" y="1065"/>
                    <a:pt x="561" y="1064"/>
                    <a:pt x="561" y="1063"/>
                  </a:cubicBezTo>
                  <a:lnTo>
                    <a:pt x="560" y="1060"/>
                  </a:lnTo>
                  <a:lnTo>
                    <a:pt x="559" y="1057"/>
                  </a:lnTo>
                  <a:cubicBezTo>
                    <a:pt x="559" y="1056"/>
                    <a:pt x="558" y="1055"/>
                    <a:pt x="559" y="1054"/>
                  </a:cubicBezTo>
                  <a:lnTo>
                    <a:pt x="560" y="1045"/>
                  </a:lnTo>
                  <a:lnTo>
                    <a:pt x="563" y="1018"/>
                  </a:lnTo>
                  <a:lnTo>
                    <a:pt x="567" y="993"/>
                  </a:lnTo>
                  <a:lnTo>
                    <a:pt x="568" y="984"/>
                  </a:lnTo>
                  <a:cubicBezTo>
                    <a:pt x="568" y="983"/>
                    <a:pt x="568" y="982"/>
                    <a:pt x="568" y="982"/>
                  </a:cubicBezTo>
                  <a:lnTo>
                    <a:pt x="569" y="979"/>
                  </a:lnTo>
                  <a:cubicBezTo>
                    <a:pt x="570" y="977"/>
                    <a:pt x="571" y="975"/>
                    <a:pt x="573" y="974"/>
                  </a:cubicBezTo>
                  <a:lnTo>
                    <a:pt x="577" y="972"/>
                  </a:lnTo>
                  <a:lnTo>
                    <a:pt x="576" y="973"/>
                  </a:lnTo>
                  <a:lnTo>
                    <a:pt x="585" y="966"/>
                  </a:lnTo>
                  <a:lnTo>
                    <a:pt x="615" y="947"/>
                  </a:lnTo>
                  <a:lnTo>
                    <a:pt x="644" y="928"/>
                  </a:lnTo>
                  <a:lnTo>
                    <a:pt x="653" y="921"/>
                  </a:lnTo>
                  <a:cubicBezTo>
                    <a:pt x="653" y="921"/>
                    <a:pt x="653" y="921"/>
                    <a:pt x="654" y="920"/>
                  </a:cubicBezTo>
                  <a:lnTo>
                    <a:pt x="658" y="918"/>
                  </a:lnTo>
                  <a:lnTo>
                    <a:pt x="654" y="927"/>
                  </a:lnTo>
                  <a:lnTo>
                    <a:pt x="652" y="919"/>
                  </a:lnTo>
                  <a:lnTo>
                    <a:pt x="647" y="900"/>
                  </a:lnTo>
                  <a:lnTo>
                    <a:pt x="642" y="880"/>
                  </a:lnTo>
                  <a:lnTo>
                    <a:pt x="640" y="871"/>
                  </a:lnTo>
                  <a:lnTo>
                    <a:pt x="641" y="874"/>
                  </a:lnTo>
                  <a:lnTo>
                    <a:pt x="638" y="870"/>
                  </a:lnTo>
                  <a:lnTo>
                    <a:pt x="630" y="860"/>
                  </a:lnTo>
                  <a:lnTo>
                    <a:pt x="606" y="830"/>
                  </a:lnTo>
                  <a:lnTo>
                    <a:pt x="581" y="799"/>
                  </a:lnTo>
                  <a:lnTo>
                    <a:pt x="573" y="789"/>
                  </a:lnTo>
                  <a:lnTo>
                    <a:pt x="570" y="785"/>
                  </a:lnTo>
                  <a:cubicBezTo>
                    <a:pt x="568" y="782"/>
                    <a:pt x="568" y="779"/>
                    <a:pt x="570" y="776"/>
                  </a:cubicBezTo>
                  <a:lnTo>
                    <a:pt x="575" y="768"/>
                  </a:lnTo>
                  <a:lnTo>
                    <a:pt x="589" y="752"/>
                  </a:lnTo>
                  <a:lnTo>
                    <a:pt x="608" y="726"/>
                  </a:lnTo>
                  <a:lnTo>
                    <a:pt x="631" y="699"/>
                  </a:lnTo>
                  <a:lnTo>
                    <a:pt x="653" y="669"/>
                  </a:lnTo>
                  <a:lnTo>
                    <a:pt x="673" y="644"/>
                  </a:lnTo>
                  <a:lnTo>
                    <a:pt x="688" y="627"/>
                  </a:lnTo>
                  <a:lnTo>
                    <a:pt x="694" y="620"/>
                  </a:lnTo>
                  <a:lnTo>
                    <a:pt x="695" y="631"/>
                  </a:lnTo>
                  <a:lnTo>
                    <a:pt x="692" y="628"/>
                  </a:lnTo>
                  <a:cubicBezTo>
                    <a:pt x="691" y="628"/>
                    <a:pt x="691" y="627"/>
                    <a:pt x="691" y="627"/>
                  </a:cubicBezTo>
                  <a:lnTo>
                    <a:pt x="685" y="619"/>
                  </a:lnTo>
                  <a:lnTo>
                    <a:pt x="672" y="596"/>
                  </a:lnTo>
                  <a:lnTo>
                    <a:pt x="661" y="573"/>
                  </a:lnTo>
                  <a:lnTo>
                    <a:pt x="657" y="567"/>
                  </a:lnTo>
                  <a:lnTo>
                    <a:pt x="655" y="564"/>
                  </a:lnTo>
                  <a:cubicBezTo>
                    <a:pt x="653" y="562"/>
                    <a:pt x="653" y="559"/>
                    <a:pt x="654" y="556"/>
                  </a:cubicBezTo>
                  <a:lnTo>
                    <a:pt x="656" y="551"/>
                  </a:lnTo>
                  <a:lnTo>
                    <a:pt x="661" y="541"/>
                  </a:lnTo>
                  <a:lnTo>
                    <a:pt x="665" y="528"/>
                  </a:lnTo>
                  <a:lnTo>
                    <a:pt x="667" y="523"/>
                  </a:lnTo>
                  <a:lnTo>
                    <a:pt x="667" y="529"/>
                  </a:lnTo>
                  <a:lnTo>
                    <a:pt x="665" y="525"/>
                  </a:lnTo>
                  <a:lnTo>
                    <a:pt x="659" y="512"/>
                  </a:lnTo>
                  <a:lnTo>
                    <a:pt x="641" y="472"/>
                  </a:lnTo>
                  <a:lnTo>
                    <a:pt x="624" y="430"/>
                  </a:lnTo>
                  <a:lnTo>
                    <a:pt x="619" y="417"/>
                  </a:lnTo>
                  <a:cubicBezTo>
                    <a:pt x="619" y="417"/>
                    <a:pt x="619" y="416"/>
                    <a:pt x="619" y="416"/>
                  </a:cubicBezTo>
                  <a:lnTo>
                    <a:pt x="618" y="411"/>
                  </a:lnTo>
                  <a:lnTo>
                    <a:pt x="617" y="407"/>
                  </a:lnTo>
                  <a:cubicBezTo>
                    <a:pt x="617" y="407"/>
                    <a:pt x="616" y="406"/>
                    <a:pt x="616" y="405"/>
                  </a:cubicBezTo>
                  <a:lnTo>
                    <a:pt x="616" y="395"/>
                  </a:lnTo>
                  <a:lnTo>
                    <a:pt x="617" y="358"/>
                  </a:lnTo>
                  <a:lnTo>
                    <a:pt x="619" y="306"/>
                  </a:lnTo>
                  <a:lnTo>
                    <a:pt x="622" y="247"/>
                  </a:lnTo>
                  <a:lnTo>
                    <a:pt x="625" y="188"/>
                  </a:lnTo>
                  <a:lnTo>
                    <a:pt x="628" y="136"/>
                  </a:lnTo>
                  <a:lnTo>
                    <a:pt x="630" y="99"/>
                  </a:lnTo>
                  <a:lnTo>
                    <a:pt x="631" y="89"/>
                  </a:lnTo>
                  <a:lnTo>
                    <a:pt x="631" y="85"/>
                  </a:lnTo>
                  <a:cubicBezTo>
                    <a:pt x="631" y="82"/>
                    <a:pt x="634" y="79"/>
                    <a:pt x="637" y="78"/>
                  </a:cubicBezTo>
                  <a:lnTo>
                    <a:pt x="644" y="75"/>
                  </a:lnTo>
                  <a:lnTo>
                    <a:pt x="664" y="66"/>
                  </a:lnTo>
                  <a:lnTo>
                    <a:pt x="692" y="54"/>
                  </a:lnTo>
                  <a:lnTo>
                    <a:pt x="725" y="40"/>
                  </a:lnTo>
                  <a:lnTo>
                    <a:pt x="758" y="26"/>
                  </a:lnTo>
                  <a:lnTo>
                    <a:pt x="787" y="14"/>
                  </a:lnTo>
                  <a:lnTo>
                    <a:pt x="809" y="5"/>
                  </a:lnTo>
                  <a:lnTo>
                    <a:pt x="818" y="2"/>
                  </a:lnTo>
                  <a:cubicBezTo>
                    <a:pt x="822" y="0"/>
                    <a:pt x="827" y="3"/>
                    <a:pt x="828" y="7"/>
                  </a:cubicBezTo>
                  <a:lnTo>
                    <a:pt x="829" y="10"/>
                  </a:lnTo>
                  <a:lnTo>
                    <a:pt x="828" y="8"/>
                  </a:lnTo>
                  <a:lnTo>
                    <a:pt x="834" y="17"/>
                  </a:lnTo>
                  <a:lnTo>
                    <a:pt x="854" y="42"/>
                  </a:lnTo>
                  <a:lnTo>
                    <a:pt x="875" y="69"/>
                  </a:lnTo>
                  <a:lnTo>
                    <a:pt x="881" y="77"/>
                  </a:lnTo>
                  <a:lnTo>
                    <a:pt x="884" y="80"/>
                  </a:lnTo>
                  <a:cubicBezTo>
                    <a:pt x="885" y="81"/>
                    <a:pt x="886" y="83"/>
                    <a:pt x="886" y="84"/>
                  </a:cubicBezTo>
                  <a:lnTo>
                    <a:pt x="887" y="93"/>
                  </a:lnTo>
                  <a:lnTo>
                    <a:pt x="888" y="113"/>
                  </a:lnTo>
                  <a:lnTo>
                    <a:pt x="890" y="141"/>
                  </a:lnTo>
                  <a:lnTo>
                    <a:pt x="893" y="174"/>
                  </a:lnTo>
                  <a:lnTo>
                    <a:pt x="895" y="207"/>
                  </a:lnTo>
                  <a:lnTo>
                    <a:pt x="897" y="235"/>
                  </a:lnTo>
                  <a:lnTo>
                    <a:pt x="898" y="254"/>
                  </a:lnTo>
                  <a:lnTo>
                    <a:pt x="899" y="262"/>
                  </a:lnTo>
                  <a:lnTo>
                    <a:pt x="901" y="269"/>
                  </a:lnTo>
                  <a:lnTo>
                    <a:pt x="907" y="290"/>
                  </a:lnTo>
                  <a:lnTo>
                    <a:pt x="915" y="319"/>
                  </a:lnTo>
                  <a:lnTo>
                    <a:pt x="924" y="353"/>
                  </a:lnTo>
                  <a:lnTo>
                    <a:pt x="934" y="387"/>
                  </a:lnTo>
                  <a:lnTo>
                    <a:pt x="942" y="416"/>
                  </a:lnTo>
                  <a:lnTo>
                    <a:pt x="949" y="437"/>
                  </a:lnTo>
                  <a:lnTo>
                    <a:pt x="952" y="445"/>
                  </a:lnTo>
                  <a:lnTo>
                    <a:pt x="944" y="439"/>
                  </a:lnTo>
                  <a:lnTo>
                    <a:pt x="950" y="439"/>
                  </a:lnTo>
                  <a:lnTo>
                    <a:pt x="968" y="438"/>
                  </a:lnTo>
                  <a:lnTo>
                    <a:pt x="994" y="437"/>
                  </a:lnTo>
                  <a:lnTo>
                    <a:pt x="1024" y="437"/>
                  </a:lnTo>
                  <a:lnTo>
                    <a:pt x="1054" y="436"/>
                  </a:lnTo>
                  <a:lnTo>
                    <a:pt x="1081" y="435"/>
                  </a:lnTo>
                  <a:lnTo>
                    <a:pt x="1100" y="434"/>
                  </a:lnTo>
                  <a:lnTo>
                    <a:pt x="1109" y="434"/>
                  </a:lnTo>
                  <a:cubicBezTo>
                    <a:pt x="1112" y="434"/>
                    <a:pt x="1115" y="436"/>
                    <a:pt x="1116" y="439"/>
                  </a:cubicBezTo>
                  <a:cubicBezTo>
                    <a:pt x="1118" y="441"/>
                    <a:pt x="1118" y="444"/>
                    <a:pt x="1116" y="447"/>
                  </a:cubicBezTo>
                  <a:lnTo>
                    <a:pt x="1113" y="452"/>
                  </a:lnTo>
                  <a:lnTo>
                    <a:pt x="1114" y="448"/>
                  </a:lnTo>
                  <a:lnTo>
                    <a:pt x="1113" y="460"/>
                  </a:lnTo>
                  <a:lnTo>
                    <a:pt x="1112" y="470"/>
                  </a:lnTo>
                  <a:lnTo>
                    <a:pt x="1112" y="475"/>
                  </a:lnTo>
                  <a:cubicBezTo>
                    <a:pt x="1112" y="477"/>
                    <a:pt x="1112" y="478"/>
                    <a:pt x="1112" y="479"/>
                  </a:cubicBezTo>
                  <a:lnTo>
                    <a:pt x="1109" y="484"/>
                  </a:lnTo>
                  <a:lnTo>
                    <a:pt x="1104" y="498"/>
                  </a:lnTo>
                  <a:lnTo>
                    <a:pt x="1098" y="511"/>
                  </a:lnTo>
                  <a:lnTo>
                    <a:pt x="1095" y="517"/>
                  </a:lnTo>
                  <a:lnTo>
                    <a:pt x="1085" y="506"/>
                  </a:lnTo>
                  <a:lnTo>
                    <a:pt x="1187" y="477"/>
                  </a:lnTo>
                  <a:cubicBezTo>
                    <a:pt x="1190" y="476"/>
                    <a:pt x="1192" y="477"/>
                    <a:pt x="1194" y="478"/>
                  </a:cubicBezTo>
                  <a:cubicBezTo>
                    <a:pt x="1196" y="479"/>
                    <a:pt x="1197" y="482"/>
                    <a:pt x="1197" y="484"/>
                  </a:cubicBezTo>
                  <a:lnTo>
                    <a:pt x="1200" y="578"/>
                  </a:lnTo>
                  <a:cubicBezTo>
                    <a:pt x="1200" y="579"/>
                    <a:pt x="1200" y="580"/>
                    <a:pt x="1200" y="580"/>
                  </a:cubicBezTo>
                  <a:lnTo>
                    <a:pt x="1175" y="693"/>
                  </a:lnTo>
                  <a:cubicBezTo>
                    <a:pt x="1175" y="695"/>
                    <a:pt x="1174" y="696"/>
                    <a:pt x="1173" y="697"/>
                  </a:cubicBezTo>
                  <a:lnTo>
                    <a:pt x="1101" y="76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Freeform 74"/>
            <p:cNvSpPr>
              <a:spLocks noEditPoints="1"/>
            </p:cNvSpPr>
            <p:nvPr/>
          </p:nvSpPr>
          <p:spPr bwMode="auto">
            <a:xfrm>
              <a:off x="3821113" y="5376862"/>
              <a:ext cx="538163" cy="908050"/>
            </a:xfrm>
            <a:custGeom>
              <a:avLst/>
              <a:gdLst>
                <a:gd name="T0" fmla="*/ 242 w 833"/>
                <a:gd name="T1" fmla="*/ 518 h 1693"/>
                <a:gd name="T2" fmla="*/ 337 w 833"/>
                <a:gd name="T3" fmla="*/ 812 h 1693"/>
                <a:gd name="T4" fmla="*/ 441 w 833"/>
                <a:gd name="T5" fmla="*/ 1257 h 1693"/>
                <a:gd name="T6" fmla="*/ 516 w 833"/>
                <a:gd name="T7" fmla="*/ 1506 h 1693"/>
                <a:gd name="T8" fmla="*/ 691 w 833"/>
                <a:gd name="T9" fmla="*/ 1673 h 1693"/>
                <a:gd name="T10" fmla="*/ 743 w 833"/>
                <a:gd name="T11" fmla="*/ 1598 h 1693"/>
                <a:gd name="T12" fmla="*/ 751 w 833"/>
                <a:gd name="T13" fmla="*/ 1489 h 1693"/>
                <a:gd name="T14" fmla="*/ 717 w 833"/>
                <a:gd name="T15" fmla="*/ 1379 h 1693"/>
                <a:gd name="T16" fmla="*/ 790 w 833"/>
                <a:gd name="T17" fmla="*/ 1318 h 1693"/>
                <a:gd name="T18" fmla="*/ 819 w 833"/>
                <a:gd name="T19" fmla="*/ 1247 h 1693"/>
                <a:gd name="T20" fmla="*/ 744 w 833"/>
                <a:gd name="T21" fmla="*/ 1237 h 1693"/>
                <a:gd name="T22" fmla="*/ 741 w 833"/>
                <a:gd name="T23" fmla="*/ 1149 h 1693"/>
                <a:gd name="T24" fmla="*/ 782 w 833"/>
                <a:gd name="T25" fmla="*/ 978 h 1693"/>
                <a:gd name="T26" fmla="*/ 725 w 833"/>
                <a:gd name="T27" fmla="*/ 990 h 1693"/>
                <a:gd name="T28" fmla="*/ 628 w 833"/>
                <a:gd name="T29" fmla="*/ 991 h 1693"/>
                <a:gd name="T30" fmla="*/ 634 w 833"/>
                <a:gd name="T31" fmla="*/ 839 h 1693"/>
                <a:gd name="T32" fmla="*/ 655 w 833"/>
                <a:gd name="T33" fmla="*/ 758 h 1693"/>
                <a:gd name="T34" fmla="*/ 596 w 833"/>
                <a:gd name="T35" fmla="*/ 735 h 1693"/>
                <a:gd name="T36" fmla="*/ 610 w 833"/>
                <a:gd name="T37" fmla="*/ 654 h 1693"/>
                <a:gd name="T38" fmla="*/ 560 w 833"/>
                <a:gd name="T39" fmla="*/ 640 h 1693"/>
                <a:gd name="T40" fmla="*/ 531 w 833"/>
                <a:gd name="T41" fmla="*/ 581 h 1693"/>
                <a:gd name="T42" fmla="*/ 450 w 833"/>
                <a:gd name="T43" fmla="*/ 506 h 1693"/>
                <a:gd name="T44" fmla="*/ 474 w 833"/>
                <a:gd name="T45" fmla="*/ 464 h 1693"/>
                <a:gd name="T46" fmla="*/ 469 w 833"/>
                <a:gd name="T47" fmla="*/ 408 h 1693"/>
                <a:gd name="T48" fmla="*/ 406 w 833"/>
                <a:gd name="T49" fmla="*/ 392 h 1693"/>
                <a:gd name="T50" fmla="*/ 349 w 833"/>
                <a:gd name="T51" fmla="*/ 330 h 1693"/>
                <a:gd name="T52" fmla="*/ 316 w 833"/>
                <a:gd name="T53" fmla="*/ 305 h 1693"/>
                <a:gd name="T54" fmla="*/ 199 w 833"/>
                <a:gd name="T55" fmla="*/ 235 h 1693"/>
                <a:gd name="T56" fmla="*/ 153 w 833"/>
                <a:gd name="T57" fmla="*/ 116 h 1693"/>
                <a:gd name="T58" fmla="*/ 111 w 833"/>
                <a:gd name="T59" fmla="*/ 92 h 1693"/>
                <a:gd name="T60" fmla="*/ 171 w 833"/>
                <a:gd name="T61" fmla="*/ 133 h 1693"/>
                <a:gd name="T62" fmla="*/ 211 w 833"/>
                <a:gd name="T63" fmla="*/ 226 h 1693"/>
                <a:gd name="T64" fmla="*/ 336 w 833"/>
                <a:gd name="T65" fmla="*/ 323 h 1693"/>
                <a:gd name="T66" fmla="*/ 364 w 833"/>
                <a:gd name="T67" fmla="*/ 319 h 1693"/>
                <a:gd name="T68" fmla="*/ 419 w 833"/>
                <a:gd name="T69" fmla="*/ 385 h 1693"/>
                <a:gd name="T70" fmla="*/ 487 w 833"/>
                <a:gd name="T71" fmla="*/ 412 h 1693"/>
                <a:gd name="T72" fmla="*/ 482 w 833"/>
                <a:gd name="T73" fmla="*/ 478 h 1693"/>
                <a:gd name="T74" fmla="*/ 467 w 833"/>
                <a:gd name="T75" fmla="*/ 499 h 1693"/>
                <a:gd name="T76" fmla="*/ 544 w 833"/>
                <a:gd name="T77" fmla="*/ 593 h 1693"/>
                <a:gd name="T78" fmla="*/ 572 w 833"/>
                <a:gd name="T79" fmla="*/ 627 h 1693"/>
                <a:gd name="T80" fmla="*/ 625 w 833"/>
                <a:gd name="T81" fmla="*/ 651 h 1693"/>
                <a:gd name="T82" fmla="*/ 604 w 833"/>
                <a:gd name="T83" fmla="*/ 718 h 1693"/>
                <a:gd name="T84" fmla="*/ 670 w 833"/>
                <a:gd name="T85" fmla="*/ 756 h 1693"/>
                <a:gd name="T86" fmla="*/ 637 w 833"/>
                <a:gd name="T87" fmla="*/ 861 h 1693"/>
                <a:gd name="T88" fmla="*/ 640 w 833"/>
                <a:gd name="T89" fmla="*/ 978 h 1693"/>
                <a:gd name="T90" fmla="*/ 721 w 833"/>
                <a:gd name="T91" fmla="*/ 971 h 1693"/>
                <a:gd name="T92" fmla="*/ 797 w 833"/>
                <a:gd name="T93" fmla="*/ 983 h 1693"/>
                <a:gd name="T94" fmla="*/ 752 w 833"/>
                <a:gd name="T95" fmla="*/ 1138 h 1693"/>
                <a:gd name="T96" fmla="*/ 749 w 833"/>
                <a:gd name="T97" fmla="*/ 1224 h 1693"/>
                <a:gd name="T98" fmla="*/ 832 w 833"/>
                <a:gd name="T99" fmla="*/ 1244 h 1693"/>
                <a:gd name="T100" fmla="*/ 793 w 833"/>
                <a:gd name="T101" fmla="*/ 1349 h 1693"/>
                <a:gd name="T102" fmla="*/ 730 w 833"/>
                <a:gd name="T103" fmla="*/ 1392 h 1693"/>
                <a:gd name="T104" fmla="*/ 762 w 833"/>
                <a:gd name="T105" fmla="*/ 1504 h 1693"/>
                <a:gd name="T106" fmla="*/ 758 w 833"/>
                <a:gd name="T107" fmla="*/ 1599 h 1693"/>
                <a:gd name="T108" fmla="*/ 680 w 833"/>
                <a:gd name="T109" fmla="*/ 1684 h 1693"/>
                <a:gd name="T110" fmla="*/ 501 w 833"/>
                <a:gd name="T111" fmla="*/ 1509 h 1693"/>
                <a:gd name="T112" fmla="*/ 426 w 833"/>
                <a:gd name="T113" fmla="*/ 1262 h 1693"/>
                <a:gd name="T114" fmla="*/ 322 w 833"/>
                <a:gd name="T115" fmla="*/ 815 h 1693"/>
                <a:gd name="T116" fmla="*/ 227 w 833"/>
                <a:gd name="T117" fmla="*/ 523 h 1693"/>
                <a:gd name="T118" fmla="*/ 14 w 833"/>
                <a:gd name="T119" fmla="*/ 3 h 16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3"/>
                <a:gd name="T181" fmla="*/ 0 h 1693"/>
                <a:gd name="T182" fmla="*/ 833 w 833"/>
                <a:gd name="T183" fmla="*/ 1693 h 16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3" h="1693">
                  <a:moveTo>
                    <a:pt x="3" y="14"/>
                  </a:moveTo>
                  <a:lnTo>
                    <a:pt x="16" y="7"/>
                  </a:lnTo>
                  <a:lnTo>
                    <a:pt x="55" y="199"/>
                  </a:lnTo>
                  <a:lnTo>
                    <a:pt x="54" y="196"/>
                  </a:lnTo>
                  <a:lnTo>
                    <a:pt x="205" y="415"/>
                  </a:lnTo>
                  <a:cubicBezTo>
                    <a:pt x="206" y="416"/>
                    <a:pt x="206" y="417"/>
                    <a:pt x="206" y="418"/>
                  </a:cubicBezTo>
                  <a:lnTo>
                    <a:pt x="207" y="422"/>
                  </a:lnTo>
                  <a:lnTo>
                    <a:pt x="211" y="430"/>
                  </a:lnTo>
                  <a:lnTo>
                    <a:pt x="224" y="467"/>
                  </a:lnTo>
                  <a:lnTo>
                    <a:pt x="242" y="518"/>
                  </a:lnTo>
                  <a:lnTo>
                    <a:pt x="263" y="576"/>
                  </a:lnTo>
                  <a:lnTo>
                    <a:pt x="284" y="634"/>
                  </a:lnTo>
                  <a:lnTo>
                    <a:pt x="302" y="685"/>
                  </a:lnTo>
                  <a:lnTo>
                    <a:pt x="315" y="721"/>
                  </a:lnTo>
                  <a:lnTo>
                    <a:pt x="319" y="730"/>
                  </a:lnTo>
                  <a:lnTo>
                    <a:pt x="320" y="736"/>
                  </a:lnTo>
                  <a:lnTo>
                    <a:pt x="321" y="741"/>
                  </a:lnTo>
                  <a:lnTo>
                    <a:pt x="325" y="757"/>
                  </a:lnTo>
                  <a:lnTo>
                    <a:pt x="330" y="781"/>
                  </a:lnTo>
                  <a:lnTo>
                    <a:pt x="337" y="812"/>
                  </a:lnTo>
                  <a:lnTo>
                    <a:pt x="355" y="891"/>
                  </a:lnTo>
                  <a:lnTo>
                    <a:pt x="375" y="980"/>
                  </a:lnTo>
                  <a:lnTo>
                    <a:pt x="396" y="1070"/>
                  </a:lnTo>
                  <a:lnTo>
                    <a:pt x="414" y="1149"/>
                  </a:lnTo>
                  <a:lnTo>
                    <a:pt x="421" y="1180"/>
                  </a:lnTo>
                  <a:lnTo>
                    <a:pt x="426" y="1204"/>
                  </a:lnTo>
                  <a:lnTo>
                    <a:pt x="430" y="1220"/>
                  </a:lnTo>
                  <a:lnTo>
                    <a:pt x="431" y="1225"/>
                  </a:lnTo>
                  <a:lnTo>
                    <a:pt x="434" y="1233"/>
                  </a:lnTo>
                  <a:lnTo>
                    <a:pt x="441" y="1257"/>
                  </a:lnTo>
                  <a:lnTo>
                    <a:pt x="452" y="1290"/>
                  </a:lnTo>
                  <a:lnTo>
                    <a:pt x="464" y="1329"/>
                  </a:lnTo>
                  <a:lnTo>
                    <a:pt x="476" y="1368"/>
                  </a:lnTo>
                  <a:lnTo>
                    <a:pt x="487" y="1401"/>
                  </a:lnTo>
                  <a:lnTo>
                    <a:pt x="494" y="1425"/>
                  </a:lnTo>
                  <a:lnTo>
                    <a:pt x="497" y="1434"/>
                  </a:lnTo>
                  <a:lnTo>
                    <a:pt x="498" y="1439"/>
                  </a:lnTo>
                  <a:lnTo>
                    <a:pt x="501" y="1447"/>
                  </a:lnTo>
                  <a:lnTo>
                    <a:pt x="509" y="1476"/>
                  </a:lnTo>
                  <a:lnTo>
                    <a:pt x="516" y="1506"/>
                  </a:lnTo>
                  <a:lnTo>
                    <a:pt x="519" y="1514"/>
                  </a:lnTo>
                  <a:lnTo>
                    <a:pt x="520" y="1519"/>
                  </a:lnTo>
                  <a:lnTo>
                    <a:pt x="518" y="1514"/>
                  </a:lnTo>
                  <a:lnTo>
                    <a:pt x="526" y="1521"/>
                  </a:lnTo>
                  <a:lnTo>
                    <a:pt x="546" y="1541"/>
                  </a:lnTo>
                  <a:lnTo>
                    <a:pt x="575" y="1568"/>
                  </a:lnTo>
                  <a:lnTo>
                    <a:pt x="609" y="1599"/>
                  </a:lnTo>
                  <a:lnTo>
                    <a:pt x="642" y="1629"/>
                  </a:lnTo>
                  <a:lnTo>
                    <a:pt x="671" y="1655"/>
                  </a:lnTo>
                  <a:lnTo>
                    <a:pt x="691" y="1673"/>
                  </a:lnTo>
                  <a:lnTo>
                    <a:pt x="698" y="1678"/>
                  </a:lnTo>
                  <a:lnTo>
                    <a:pt x="687" y="1680"/>
                  </a:lnTo>
                  <a:lnTo>
                    <a:pt x="689" y="1677"/>
                  </a:lnTo>
                  <a:lnTo>
                    <a:pt x="696" y="1668"/>
                  </a:lnTo>
                  <a:lnTo>
                    <a:pt x="716" y="1637"/>
                  </a:lnTo>
                  <a:lnTo>
                    <a:pt x="735" y="1605"/>
                  </a:lnTo>
                  <a:lnTo>
                    <a:pt x="742" y="1595"/>
                  </a:lnTo>
                  <a:lnTo>
                    <a:pt x="741" y="1596"/>
                  </a:lnTo>
                  <a:lnTo>
                    <a:pt x="743" y="1592"/>
                  </a:lnTo>
                  <a:lnTo>
                    <a:pt x="743" y="1598"/>
                  </a:lnTo>
                  <a:lnTo>
                    <a:pt x="740" y="1590"/>
                  </a:lnTo>
                  <a:lnTo>
                    <a:pt x="734" y="1572"/>
                  </a:lnTo>
                  <a:lnTo>
                    <a:pt x="728" y="1553"/>
                  </a:lnTo>
                  <a:lnTo>
                    <a:pt x="725" y="1542"/>
                  </a:lnTo>
                  <a:cubicBezTo>
                    <a:pt x="724" y="1539"/>
                    <a:pt x="725" y="1536"/>
                    <a:pt x="726" y="1534"/>
                  </a:cubicBezTo>
                  <a:lnTo>
                    <a:pt x="730" y="1529"/>
                  </a:lnTo>
                  <a:lnTo>
                    <a:pt x="729" y="1531"/>
                  </a:lnTo>
                  <a:lnTo>
                    <a:pt x="738" y="1514"/>
                  </a:lnTo>
                  <a:lnTo>
                    <a:pt x="747" y="1497"/>
                  </a:lnTo>
                  <a:lnTo>
                    <a:pt x="751" y="1489"/>
                  </a:lnTo>
                  <a:lnTo>
                    <a:pt x="752" y="1497"/>
                  </a:lnTo>
                  <a:lnTo>
                    <a:pt x="745" y="1488"/>
                  </a:lnTo>
                  <a:lnTo>
                    <a:pt x="728" y="1470"/>
                  </a:lnTo>
                  <a:lnTo>
                    <a:pt x="712" y="1451"/>
                  </a:lnTo>
                  <a:lnTo>
                    <a:pt x="704" y="1442"/>
                  </a:lnTo>
                  <a:cubicBezTo>
                    <a:pt x="703" y="1440"/>
                    <a:pt x="702" y="1437"/>
                    <a:pt x="703" y="1435"/>
                  </a:cubicBezTo>
                  <a:lnTo>
                    <a:pt x="705" y="1426"/>
                  </a:lnTo>
                  <a:lnTo>
                    <a:pt x="710" y="1406"/>
                  </a:lnTo>
                  <a:lnTo>
                    <a:pt x="715" y="1387"/>
                  </a:lnTo>
                  <a:lnTo>
                    <a:pt x="717" y="1379"/>
                  </a:lnTo>
                  <a:cubicBezTo>
                    <a:pt x="717" y="1375"/>
                    <a:pt x="721" y="1372"/>
                    <a:pt x="724" y="1372"/>
                  </a:cubicBezTo>
                  <a:lnTo>
                    <a:pt x="731" y="1372"/>
                  </a:lnTo>
                  <a:lnTo>
                    <a:pt x="746" y="1372"/>
                  </a:lnTo>
                  <a:lnTo>
                    <a:pt x="760" y="1372"/>
                  </a:lnTo>
                  <a:lnTo>
                    <a:pt x="767" y="1372"/>
                  </a:lnTo>
                  <a:lnTo>
                    <a:pt x="761" y="1376"/>
                  </a:lnTo>
                  <a:lnTo>
                    <a:pt x="763" y="1373"/>
                  </a:lnTo>
                  <a:lnTo>
                    <a:pt x="766" y="1366"/>
                  </a:lnTo>
                  <a:lnTo>
                    <a:pt x="778" y="1342"/>
                  </a:lnTo>
                  <a:lnTo>
                    <a:pt x="790" y="1318"/>
                  </a:lnTo>
                  <a:lnTo>
                    <a:pt x="794" y="1310"/>
                  </a:lnTo>
                  <a:lnTo>
                    <a:pt x="797" y="1306"/>
                  </a:lnTo>
                  <a:lnTo>
                    <a:pt x="796" y="1308"/>
                  </a:lnTo>
                  <a:lnTo>
                    <a:pt x="797" y="1305"/>
                  </a:lnTo>
                  <a:lnTo>
                    <a:pt x="799" y="1298"/>
                  </a:lnTo>
                  <a:lnTo>
                    <a:pt x="807" y="1274"/>
                  </a:lnTo>
                  <a:lnTo>
                    <a:pt x="814" y="1250"/>
                  </a:lnTo>
                  <a:lnTo>
                    <a:pt x="816" y="1243"/>
                  </a:lnTo>
                  <a:lnTo>
                    <a:pt x="817" y="1239"/>
                  </a:lnTo>
                  <a:lnTo>
                    <a:pt x="819" y="1247"/>
                  </a:lnTo>
                  <a:lnTo>
                    <a:pt x="815" y="1243"/>
                  </a:lnTo>
                  <a:lnTo>
                    <a:pt x="806" y="1235"/>
                  </a:lnTo>
                  <a:lnTo>
                    <a:pt x="797" y="1227"/>
                  </a:lnTo>
                  <a:lnTo>
                    <a:pt x="793" y="1223"/>
                  </a:lnTo>
                  <a:lnTo>
                    <a:pt x="801" y="1225"/>
                  </a:lnTo>
                  <a:lnTo>
                    <a:pt x="794" y="1227"/>
                  </a:lnTo>
                  <a:lnTo>
                    <a:pt x="777" y="1232"/>
                  </a:lnTo>
                  <a:lnTo>
                    <a:pt x="761" y="1237"/>
                  </a:lnTo>
                  <a:lnTo>
                    <a:pt x="752" y="1239"/>
                  </a:lnTo>
                  <a:cubicBezTo>
                    <a:pt x="749" y="1240"/>
                    <a:pt x="746" y="1239"/>
                    <a:pt x="744" y="1237"/>
                  </a:cubicBezTo>
                  <a:cubicBezTo>
                    <a:pt x="742" y="1234"/>
                    <a:pt x="742" y="1231"/>
                    <a:pt x="743" y="1228"/>
                  </a:cubicBezTo>
                  <a:lnTo>
                    <a:pt x="747" y="1219"/>
                  </a:lnTo>
                  <a:lnTo>
                    <a:pt x="756" y="1199"/>
                  </a:lnTo>
                  <a:lnTo>
                    <a:pt x="765" y="1179"/>
                  </a:lnTo>
                  <a:lnTo>
                    <a:pt x="769" y="1168"/>
                  </a:lnTo>
                  <a:lnTo>
                    <a:pt x="772" y="1177"/>
                  </a:lnTo>
                  <a:lnTo>
                    <a:pt x="767" y="1174"/>
                  </a:lnTo>
                  <a:cubicBezTo>
                    <a:pt x="767" y="1174"/>
                    <a:pt x="766" y="1174"/>
                    <a:pt x="766" y="1173"/>
                  </a:cubicBezTo>
                  <a:lnTo>
                    <a:pt x="754" y="1161"/>
                  </a:lnTo>
                  <a:lnTo>
                    <a:pt x="741" y="1149"/>
                  </a:lnTo>
                  <a:lnTo>
                    <a:pt x="735" y="1143"/>
                  </a:lnTo>
                  <a:cubicBezTo>
                    <a:pt x="734" y="1141"/>
                    <a:pt x="733" y="1138"/>
                    <a:pt x="734" y="1135"/>
                  </a:cubicBezTo>
                  <a:lnTo>
                    <a:pt x="736" y="1128"/>
                  </a:lnTo>
                  <a:lnTo>
                    <a:pt x="742" y="1110"/>
                  </a:lnTo>
                  <a:lnTo>
                    <a:pt x="749" y="1085"/>
                  </a:lnTo>
                  <a:lnTo>
                    <a:pt x="758" y="1057"/>
                  </a:lnTo>
                  <a:lnTo>
                    <a:pt x="767" y="1028"/>
                  </a:lnTo>
                  <a:lnTo>
                    <a:pt x="775" y="1003"/>
                  </a:lnTo>
                  <a:lnTo>
                    <a:pt x="780" y="985"/>
                  </a:lnTo>
                  <a:lnTo>
                    <a:pt x="782" y="978"/>
                  </a:lnTo>
                  <a:lnTo>
                    <a:pt x="783" y="985"/>
                  </a:lnTo>
                  <a:lnTo>
                    <a:pt x="779" y="980"/>
                  </a:lnTo>
                  <a:lnTo>
                    <a:pt x="770" y="970"/>
                  </a:lnTo>
                  <a:lnTo>
                    <a:pt x="761" y="957"/>
                  </a:lnTo>
                  <a:lnTo>
                    <a:pt x="757" y="952"/>
                  </a:lnTo>
                  <a:lnTo>
                    <a:pt x="769" y="954"/>
                  </a:lnTo>
                  <a:lnTo>
                    <a:pt x="762" y="960"/>
                  </a:lnTo>
                  <a:lnTo>
                    <a:pt x="746" y="972"/>
                  </a:lnTo>
                  <a:lnTo>
                    <a:pt x="731" y="984"/>
                  </a:lnTo>
                  <a:lnTo>
                    <a:pt x="725" y="990"/>
                  </a:lnTo>
                  <a:cubicBezTo>
                    <a:pt x="724" y="990"/>
                    <a:pt x="722" y="991"/>
                    <a:pt x="721" y="991"/>
                  </a:cubicBezTo>
                  <a:lnTo>
                    <a:pt x="712" y="993"/>
                  </a:lnTo>
                  <a:lnTo>
                    <a:pt x="694" y="999"/>
                  </a:lnTo>
                  <a:lnTo>
                    <a:pt x="673" y="1004"/>
                  </a:lnTo>
                  <a:lnTo>
                    <a:pt x="664" y="1006"/>
                  </a:lnTo>
                  <a:cubicBezTo>
                    <a:pt x="663" y="1007"/>
                    <a:pt x="661" y="1006"/>
                    <a:pt x="659" y="1006"/>
                  </a:cubicBezTo>
                  <a:lnTo>
                    <a:pt x="654" y="1004"/>
                  </a:lnTo>
                  <a:lnTo>
                    <a:pt x="644" y="999"/>
                  </a:lnTo>
                  <a:lnTo>
                    <a:pt x="633" y="992"/>
                  </a:lnTo>
                  <a:lnTo>
                    <a:pt x="628" y="991"/>
                  </a:lnTo>
                  <a:cubicBezTo>
                    <a:pt x="625" y="990"/>
                    <a:pt x="623" y="987"/>
                    <a:pt x="623" y="983"/>
                  </a:cubicBezTo>
                  <a:lnTo>
                    <a:pt x="623" y="978"/>
                  </a:lnTo>
                  <a:lnTo>
                    <a:pt x="622" y="965"/>
                  </a:lnTo>
                  <a:lnTo>
                    <a:pt x="621" y="924"/>
                  </a:lnTo>
                  <a:lnTo>
                    <a:pt x="619" y="882"/>
                  </a:lnTo>
                  <a:lnTo>
                    <a:pt x="618" y="868"/>
                  </a:lnTo>
                  <a:lnTo>
                    <a:pt x="618" y="862"/>
                  </a:lnTo>
                  <a:cubicBezTo>
                    <a:pt x="618" y="861"/>
                    <a:pt x="619" y="859"/>
                    <a:pt x="620" y="858"/>
                  </a:cubicBezTo>
                  <a:lnTo>
                    <a:pt x="624" y="852"/>
                  </a:lnTo>
                  <a:lnTo>
                    <a:pt x="634" y="839"/>
                  </a:lnTo>
                  <a:lnTo>
                    <a:pt x="643" y="825"/>
                  </a:lnTo>
                  <a:lnTo>
                    <a:pt x="646" y="818"/>
                  </a:lnTo>
                  <a:lnTo>
                    <a:pt x="645" y="821"/>
                  </a:lnTo>
                  <a:lnTo>
                    <a:pt x="645" y="820"/>
                  </a:lnTo>
                  <a:cubicBezTo>
                    <a:pt x="645" y="820"/>
                    <a:pt x="645" y="820"/>
                    <a:pt x="646" y="819"/>
                  </a:cubicBezTo>
                  <a:lnTo>
                    <a:pt x="647" y="812"/>
                  </a:lnTo>
                  <a:lnTo>
                    <a:pt x="651" y="790"/>
                  </a:lnTo>
                  <a:lnTo>
                    <a:pt x="654" y="767"/>
                  </a:lnTo>
                  <a:lnTo>
                    <a:pt x="654" y="755"/>
                  </a:lnTo>
                  <a:lnTo>
                    <a:pt x="655" y="758"/>
                  </a:lnTo>
                  <a:lnTo>
                    <a:pt x="654" y="755"/>
                  </a:lnTo>
                  <a:lnTo>
                    <a:pt x="651" y="742"/>
                  </a:lnTo>
                  <a:lnTo>
                    <a:pt x="647" y="731"/>
                  </a:lnTo>
                  <a:cubicBezTo>
                    <a:pt x="647" y="731"/>
                    <a:pt x="647" y="730"/>
                    <a:pt x="647" y="730"/>
                  </a:cubicBezTo>
                  <a:lnTo>
                    <a:pt x="646" y="724"/>
                  </a:lnTo>
                  <a:lnTo>
                    <a:pt x="654" y="730"/>
                  </a:lnTo>
                  <a:lnTo>
                    <a:pt x="645" y="731"/>
                  </a:lnTo>
                  <a:lnTo>
                    <a:pt x="625" y="733"/>
                  </a:lnTo>
                  <a:lnTo>
                    <a:pt x="605" y="734"/>
                  </a:lnTo>
                  <a:lnTo>
                    <a:pt x="596" y="735"/>
                  </a:lnTo>
                  <a:cubicBezTo>
                    <a:pt x="593" y="736"/>
                    <a:pt x="590" y="734"/>
                    <a:pt x="589" y="732"/>
                  </a:cubicBezTo>
                  <a:cubicBezTo>
                    <a:pt x="587" y="729"/>
                    <a:pt x="587" y="726"/>
                    <a:pt x="589" y="723"/>
                  </a:cubicBezTo>
                  <a:lnTo>
                    <a:pt x="593" y="716"/>
                  </a:lnTo>
                  <a:lnTo>
                    <a:pt x="603" y="699"/>
                  </a:lnTo>
                  <a:lnTo>
                    <a:pt x="611" y="683"/>
                  </a:lnTo>
                  <a:lnTo>
                    <a:pt x="615" y="673"/>
                  </a:lnTo>
                  <a:lnTo>
                    <a:pt x="615" y="679"/>
                  </a:lnTo>
                  <a:lnTo>
                    <a:pt x="613" y="673"/>
                  </a:lnTo>
                  <a:cubicBezTo>
                    <a:pt x="613" y="673"/>
                    <a:pt x="613" y="672"/>
                    <a:pt x="613" y="672"/>
                  </a:cubicBezTo>
                  <a:lnTo>
                    <a:pt x="610" y="654"/>
                  </a:lnTo>
                  <a:lnTo>
                    <a:pt x="607" y="634"/>
                  </a:lnTo>
                  <a:lnTo>
                    <a:pt x="605" y="622"/>
                  </a:lnTo>
                  <a:lnTo>
                    <a:pt x="616" y="627"/>
                  </a:lnTo>
                  <a:lnTo>
                    <a:pt x="609" y="631"/>
                  </a:lnTo>
                  <a:cubicBezTo>
                    <a:pt x="609" y="632"/>
                    <a:pt x="609" y="632"/>
                    <a:pt x="608" y="632"/>
                  </a:cubicBezTo>
                  <a:lnTo>
                    <a:pt x="594" y="637"/>
                  </a:lnTo>
                  <a:lnTo>
                    <a:pt x="579" y="641"/>
                  </a:lnTo>
                  <a:lnTo>
                    <a:pt x="571" y="642"/>
                  </a:lnTo>
                  <a:cubicBezTo>
                    <a:pt x="569" y="643"/>
                    <a:pt x="568" y="642"/>
                    <a:pt x="567" y="642"/>
                  </a:cubicBezTo>
                  <a:lnTo>
                    <a:pt x="560" y="640"/>
                  </a:lnTo>
                  <a:lnTo>
                    <a:pt x="544" y="634"/>
                  </a:lnTo>
                  <a:lnTo>
                    <a:pt x="529" y="628"/>
                  </a:lnTo>
                  <a:cubicBezTo>
                    <a:pt x="528" y="628"/>
                    <a:pt x="527" y="627"/>
                    <a:pt x="527" y="627"/>
                  </a:cubicBezTo>
                  <a:lnTo>
                    <a:pt x="520" y="622"/>
                  </a:lnTo>
                  <a:cubicBezTo>
                    <a:pt x="516" y="619"/>
                    <a:pt x="515" y="615"/>
                    <a:pt x="518" y="611"/>
                  </a:cubicBezTo>
                  <a:lnTo>
                    <a:pt x="520" y="608"/>
                  </a:lnTo>
                  <a:lnTo>
                    <a:pt x="519" y="609"/>
                  </a:lnTo>
                  <a:lnTo>
                    <a:pt x="524" y="598"/>
                  </a:lnTo>
                  <a:lnTo>
                    <a:pt x="529" y="586"/>
                  </a:lnTo>
                  <a:lnTo>
                    <a:pt x="531" y="581"/>
                  </a:lnTo>
                  <a:lnTo>
                    <a:pt x="532" y="588"/>
                  </a:lnTo>
                  <a:lnTo>
                    <a:pt x="527" y="581"/>
                  </a:lnTo>
                  <a:lnTo>
                    <a:pt x="517" y="566"/>
                  </a:lnTo>
                  <a:lnTo>
                    <a:pt x="506" y="550"/>
                  </a:lnTo>
                  <a:lnTo>
                    <a:pt x="501" y="542"/>
                  </a:lnTo>
                  <a:lnTo>
                    <a:pt x="503" y="544"/>
                  </a:lnTo>
                  <a:lnTo>
                    <a:pt x="495" y="539"/>
                  </a:lnTo>
                  <a:lnTo>
                    <a:pt x="477" y="526"/>
                  </a:lnTo>
                  <a:lnTo>
                    <a:pt x="458" y="512"/>
                  </a:lnTo>
                  <a:lnTo>
                    <a:pt x="450" y="506"/>
                  </a:lnTo>
                  <a:cubicBezTo>
                    <a:pt x="446" y="503"/>
                    <a:pt x="445" y="498"/>
                    <a:pt x="448" y="495"/>
                  </a:cubicBezTo>
                  <a:lnTo>
                    <a:pt x="451" y="491"/>
                  </a:lnTo>
                  <a:cubicBezTo>
                    <a:pt x="451" y="490"/>
                    <a:pt x="452" y="490"/>
                    <a:pt x="452" y="490"/>
                  </a:cubicBezTo>
                  <a:lnTo>
                    <a:pt x="460" y="482"/>
                  </a:lnTo>
                  <a:lnTo>
                    <a:pt x="467" y="472"/>
                  </a:lnTo>
                  <a:lnTo>
                    <a:pt x="466" y="474"/>
                  </a:lnTo>
                  <a:lnTo>
                    <a:pt x="469" y="468"/>
                  </a:lnTo>
                  <a:cubicBezTo>
                    <a:pt x="470" y="466"/>
                    <a:pt x="472" y="465"/>
                    <a:pt x="474" y="464"/>
                  </a:cubicBezTo>
                  <a:lnTo>
                    <a:pt x="477" y="463"/>
                  </a:lnTo>
                  <a:lnTo>
                    <a:pt x="474" y="464"/>
                  </a:lnTo>
                  <a:lnTo>
                    <a:pt x="482" y="457"/>
                  </a:lnTo>
                  <a:lnTo>
                    <a:pt x="490" y="450"/>
                  </a:lnTo>
                  <a:lnTo>
                    <a:pt x="489" y="452"/>
                  </a:lnTo>
                  <a:lnTo>
                    <a:pt x="492" y="448"/>
                  </a:lnTo>
                  <a:lnTo>
                    <a:pt x="491" y="456"/>
                  </a:lnTo>
                  <a:lnTo>
                    <a:pt x="488" y="449"/>
                  </a:lnTo>
                  <a:lnTo>
                    <a:pt x="480" y="434"/>
                  </a:lnTo>
                  <a:lnTo>
                    <a:pt x="472" y="418"/>
                  </a:lnTo>
                  <a:cubicBezTo>
                    <a:pt x="472" y="418"/>
                    <a:pt x="472" y="417"/>
                    <a:pt x="472" y="417"/>
                  </a:cubicBezTo>
                  <a:lnTo>
                    <a:pt x="469" y="408"/>
                  </a:lnTo>
                  <a:lnTo>
                    <a:pt x="477" y="413"/>
                  </a:lnTo>
                  <a:lnTo>
                    <a:pt x="467" y="414"/>
                  </a:lnTo>
                  <a:cubicBezTo>
                    <a:pt x="466" y="415"/>
                    <a:pt x="466" y="414"/>
                    <a:pt x="465" y="414"/>
                  </a:cubicBezTo>
                  <a:lnTo>
                    <a:pt x="444" y="410"/>
                  </a:lnTo>
                  <a:lnTo>
                    <a:pt x="422" y="404"/>
                  </a:lnTo>
                  <a:cubicBezTo>
                    <a:pt x="422" y="404"/>
                    <a:pt x="421" y="404"/>
                    <a:pt x="421" y="404"/>
                  </a:cubicBezTo>
                  <a:lnTo>
                    <a:pt x="411" y="399"/>
                  </a:lnTo>
                  <a:cubicBezTo>
                    <a:pt x="410" y="398"/>
                    <a:pt x="409" y="398"/>
                    <a:pt x="409" y="397"/>
                  </a:cubicBezTo>
                  <a:lnTo>
                    <a:pt x="408" y="396"/>
                  </a:lnTo>
                  <a:cubicBezTo>
                    <a:pt x="407" y="395"/>
                    <a:pt x="406" y="393"/>
                    <a:pt x="406" y="392"/>
                  </a:cubicBezTo>
                  <a:lnTo>
                    <a:pt x="405" y="386"/>
                  </a:lnTo>
                  <a:lnTo>
                    <a:pt x="400" y="368"/>
                  </a:lnTo>
                  <a:lnTo>
                    <a:pt x="395" y="346"/>
                  </a:lnTo>
                  <a:lnTo>
                    <a:pt x="393" y="337"/>
                  </a:lnTo>
                  <a:lnTo>
                    <a:pt x="399" y="343"/>
                  </a:lnTo>
                  <a:lnTo>
                    <a:pt x="392" y="342"/>
                  </a:lnTo>
                  <a:lnTo>
                    <a:pt x="375" y="338"/>
                  </a:lnTo>
                  <a:lnTo>
                    <a:pt x="359" y="334"/>
                  </a:lnTo>
                  <a:cubicBezTo>
                    <a:pt x="358" y="334"/>
                    <a:pt x="357" y="334"/>
                    <a:pt x="357" y="334"/>
                  </a:cubicBezTo>
                  <a:lnTo>
                    <a:pt x="349" y="330"/>
                  </a:lnTo>
                  <a:lnTo>
                    <a:pt x="360" y="326"/>
                  </a:lnTo>
                  <a:lnTo>
                    <a:pt x="357" y="333"/>
                  </a:lnTo>
                  <a:lnTo>
                    <a:pt x="352" y="344"/>
                  </a:lnTo>
                  <a:lnTo>
                    <a:pt x="345" y="355"/>
                  </a:lnTo>
                  <a:lnTo>
                    <a:pt x="342" y="359"/>
                  </a:lnTo>
                  <a:cubicBezTo>
                    <a:pt x="340" y="362"/>
                    <a:pt x="337" y="363"/>
                    <a:pt x="334" y="362"/>
                  </a:cubicBezTo>
                  <a:cubicBezTo>
                    <a:pt x="331" y="362"/>
                    <a:pt x="328" y="359"/>
                    <a:pt x="328" y="356"/>
                  </a:cubicBezTo>
                  <a:lnTo>
                    <a:pt x="326" y="347"/>
                  </a:lnTo>
                  <a:lnTo>
                    <a:pt x="321" y="326"/>
                  </a:lnTo>
                  <a:lnTo>
                    <a:pt x="316" y="305"/>
                  </a:lnTo>
                  <a:lnTo>
                    <a:pt x="314" y="296"/>
                  </a:lnTo>
                  <a:lnTo>
                    <a:pt x="318" y="302"/>
                  </a:lnTo>
                  <a:lnTo>
                    <a:pt x="313" y="300"/>
                  </a:lnTo>
                  <a:lnTo>
                    <a:pt x="300" y="293"/>
                  </a:lnTo>
                  <a:lnTo>
                    <a:pt x="261" y="273"/>
                  </a:lnTo>
                  <a:lnTo>
                    <a:pt x="222" y="253"/>
                  </a:lnTo>
                  <a:lnTo>
                    <a:pt x="208" y="244"/>
                  </a:lnTo>
                  <a:lnTo>
                    <a:pt x="202" y="240"/>
                  </a:lnTo>
                  <a:lnTo>
                    <a:pt x="200" y="237"/>
                  </a:lnTo>
                  <a:cubicBezTo>
                    <a:pt x="199" y="237"/>
                    <a:pt x="199" y="236"/>
                    <a:pt x="199" y="235"/>
                  </a:cubicBezTo>
                  <a:lnTo>
                    <a:pt x="195" y="228"/>
                  </a:lnTo>
                  <a:lnTo>
                    <a:pt x="181" y="204"/>
                  </a:lnTo>
                  <a:lnTo>
                    <a:pt x="166" y="179"/>
                  </a:lnTo>
                  <a:lnTo>
                    <a:pt x="162" y="170"/>
                  </a:lnTo>
                  <a:lnTo>
                    <a:pt x="163" y="171"/>
                  </a:lnTo>
                  <a:lnTo>
                    <a:pt x="161" y="168"/>
                  </a:lnTo>
                  <a:cubicBezTo>
                    <a:pt x="160" y="167"/>
                    <a:pt x="160" y="166"/>
                    <a:pt x="160" y="164"/>
                  </a:cubicBezTo>
                  <a:lnTo>
                    <a:pt x="159" y="155"/>
                  </a:lnTo>
                  <a:lnTo>
                    <a:pt x="156" y="136"/>
                  </a:lnTo>
                  <a:lnTo>
                    <a:pt x="153" y="116"/>
                  </a:lnTo>
                  <a:lnTo>
                    <a:pt x="151" y="103"/>
                  </a:lnTo>
                  <a:lnTo>
                    <a:pt x="160" y="110"/>
                  </a:lnTo>
                  <a:lnTo>
                    <a:pt x="152" y="111"/>
                  </a:lnTo>
                  <a:cubicBezTo>
                    <a:pt x="152" y="111"/>
                    <a:pt x="151" y="111"/>
                    <a:pt x="151" y="111"/>
                  </a:cubicBezTo>
                  <a:lnTo>
                    <a:pt x="132" y="109"/>
                  </a:lnTo>
                  <a:lnTo>
                    <a:pt x="112" y="106"/>
                  </a:lnTo>
                  <a:lnTo>
                    <a:pt x="104" y="105"/>
                  </a:lnTo>
                  <a:cubicBezTo>
                    <a:pt x="103" y="105"/>
                    <a:pt x="101" y="104"/>
                    <a:pt x="100" y="103"/>
                  </a:cubicBezTo>
                  <a:lnTo>
                    <a:pt x="3" y="14"/>
                  </a:lnTo>
                  <a:close/>
                  <a:moveTo>
                    <a:pt x="111" y="92"/>
                  </a:moveTo>
                  <a:lnTo>
                    <a:pt x="106" y="90"/>
                  </a:lnTo>
                  <a:lnTo>
                    <a:pt x="115" y="91"/>
                  </a:lnTo>
                  <a:lnTo>
                    <a:pt x="133" y="94"/>
                  </a:lnTo>
                  <a:lnTo>
                    <a:pt x="152" y="96"/>
                  </a:lnTo>
                  <a:lnTo>
                    <a:pt x="150" y="96"/>
                  </a:lnTo>
                  <a:lnTo>
                    <a:pt x="158" y="95"/>
                  </a:lnTo>
                  <a:cubicBezTo>
                    <a:pt x="161" y="94"/>
                    <a:pt x="163" y="95"/>
                    <a:pt x="165" y="96"/>
                  </a:cubicBezTo>
                  <a:cubicBezTo>
                    <a:pt x="166" y="98"/>
                    <a:pt x="167" y="100"/>
                    <a:pt x="167" y="102"/>
                  </a:cubicBezTo>
                  <a:lnTo>
                    <a:pt x="168" y="113"/>
                  </a:lnTo>
                  <a:lnTo>
                    <a:pt x="171" y="133"/>
                  </a:lnTo>
                  <a:lnTo>
                    <a:pt x="174" y="154"/>
                  </a:lnTo>
                  <a:lnTo>
                    <a:pt x="175" y="163"/>
                  </a:lnTo>
                  <a:lnTo>
                    <a:pt x="174" y="159"/>
                  </a:lnTo>
                  <a:lnTo>
                    <a:pt x="176" y="162"/>
                  </a:lnTo>
                  <a:cubicBezTo>
                    <a:pt x="176" y="162"/>
                    <a:pt x="177" y="163"/>
                    <a:pt x="177" y="163"/>
                  </a:cubicBezTo>
                  <a:lnTo>
                    <a:pt x="180" y="172"/>
                  </a:lnTo>
                  <a:lnTo>
                    <a:pt x="194" y="196"/>
                  </a:lnTo>
                  <a:lnTo>
                    <a:pt x="208" y="220"/>
                  </a:lnTo>
                  <a:lnTo>
                    <a:pt x="212" y="227"/>
                  </a:lnTo>
                  <a:lnTo>
                    <a:pt x="211" y="226"/>
                  </a:lnTo>
                  <a:lnTo>
                    <a:pt x="212" y="227"/>
                  </a:lnTo>
                  <a:lnTo>
                    <a:pt x="217" y="231"/>
                  </a:lnTo>
                  <a:lnTo>
                    <a:pt x="229" y="238"/>
                  </a:lnTo>
                  <a:lnTo>
                    <a:pt x="268" y="258"/>
                  </a:lnTo>
                  <a:lnTo>
                    <a:pt x="307" y="278"/>
                  </a:lnTo>
                  <a:lnTo>
                    <a:pt x="319" y="285"/>
                  </a:lnTo>
                  <a:lnTo>
                    <a:pt x="324" y="287"/>
                  </a:lnTo>
                  <a:cubicBezTo>
                    <a:pt x="327" y="288"/>
                    <a:pt x="329" y="290"/>
                    <a:pt x="329" y="293"/>
                  </a:cubicBezTo>
                  <a:lnTo>
                    <a:pt x="331" y="302"/>
                  </a:lnTo>
                  <a:lnTo>
                    <a:pt x="336" y="323"/>
                  </a:lnTo>
                  <a:lnTo>
                    <a:pt x="341" y="344"/>
                  </a:lnTo>
                  <a:lnTo>
                    <a:pt x="343" y="353"/>
                  </a:lnTo>
                  <a:lnTo>
                    <a:pt x="329" y="350"/>
                  </a:lnTo>
                  <a:lnTo>
                    <a:pt x="332" y="346"/>
                  </a:lnTo>
                  <a:lnTo>
                    <a:pt x="337" y="337"/>
                  </a:lnTo>
                  <a:lnTo>
                    <a:pt x="342" y="326"/>
                  </a:lnTo>
                  <a:lnTo>
                    <a:pt x="345" y="319"/>
                  </a:lnTo>
                  <a:cubicBezTo>
                    <a:pt x="346" y="317"/>
                    <a:pt x="348" y="316"/>
                    <a:pt x="350" y="315"/>
                  </a:cubicBezTo>
                  <a:cubicBezTo>
                    <a:pt x="352" y="314"/>
                    <a:pt x="354" y="314"/>
                    <a:pt x="356" y="315"/>
                  </a:cubicBezTo>
                  <a:lnTo>
                    <a:pt x="364" y="319"/>
                  </a:lnTo>
                  <a:lnTo>
                    <a:pt x="362" y="319"/>
                  </a:lnTo>
                  <a:lnTo>
                    <a:pt x="378" y="323"/>
                  </a:lnTo>
                  <a:lnTo>
                    <a:pt x="395" y="327"/>
                  </a:lnTo>
                  <a:lnTo>
                    <a:pt x="402" y="328"/>
                  </a:lnTo>
                  <a:cubicBezTo>
                    <a:pt x="405" y="328"/>
                    <a:pt x="408" y="330"/>
                    <a:pt x="408" y="334"/>
                  </a:cubicBezTo>
                  <a:lnTo>
                    <a:pt x="410" y="343"/>
                  </a:lnTo>
                  <a:lnTo>
                    <a:pt x="415" y="363"/>
                  </a:lnTo>
                  <a:lnTo>
                    <a:pt x="420" y="383"/>
                  </a:lnTo>
                  <a:lnTo>
                    <a:pt x="421" y="389"/>
                  </a:lnTo>
                  <a:lnTo>
                    <a:pt x="419" y="385"/>
                  </a:lnTo>
                  <a:lnTo>
                    <a:pt x="420" y="386"/>
                  </a:lnTo>
                  <a:lnTo>
                    <a:pt x="418" y="384"/>
                  </a:lnTo>
                  <a:lnTo>
                    <a:pt x="428" y="389"/>
                  </a:lnTo>
                  <a:lnTo>
                    <a:pt x="427" y="389"/>
                  </a:lnTo>
                  <a:lnTo>
                    <a:pt x="447" y="395"/>
                  </a:lnTo>
                  <a:lnTo>
                    <a:pt x="468" y="399"/>
                  </a:lnTo>
                  <a:lnTo>
                    <a:pt x="466" y="398"/>
                  </a:lnTo>
                  <a:lnTo>
                    <a:pt x="476" y="397"/>
                  </a:lnTo>
                  <a:cubicBezTo>
                    <a:pt x="479" y="397"/>
                    <a:pt x="483" y="399"/>
                    <a:pt x="484" y="403"/>
                  </a:cubicBezTo>
                  <a:lnTo>
                    <a:pt x="487" y="412"/>
                  </a:lnTo>
                  <a:lnTo>
                    <a:pt x="487" y="411"/>
                  </a:lnTo>
                  <a:lnTo>
                    <a:pt x="495" y="427"/>
                  </a:lnTo>
                  <a:lnTo>
                    <a:pt x="503" y="442"/>
                  </a:lnTo>
                  <a:lnTo>
                    <a:pt x="506" y="449"/>
                  </a:lnTo>
                  <a:cubicBezTo>
                    <a:pt x="507" y="452"/>
                    <a:pt x="507" y="455"/>
                    <a:pt x="505" y="457"/>
                  </a:cubicBezTo>
                  <a:lnTo>
                    <a:pt x="502" y="461"/>
                  </a:lnTo>
                  <a:cubicBezTo>
                    <a:pt x="502" y="462"/>
                    <a:pt x="501" y="462"/>
                    <a:pt x="501" y="462"/>
                  </a:cubicBezTo>
                  <a:lnTo>
                    <a:pt x="493" y="469"/>
                  </a:lnTo>
                  <a:lnTo>
                    <a:pt x="485" y="476"/>
                  </a:lnTo>
                  <a:cubicBezTo>
                    <a:pt x="484" y="477"/>
                    <a:pt x="483" y="478"/>
                    <a:pt x="482" y="478"/>
                  </a:cubicBezTo>
                  <a:lnTo>
                    <a:pt x="479" y="479"/>
                  </a:lnTo>
                  <a:lnTo>
                    <a:pt x="484" y="475"/>
                  </a:lnTo>
                  <a:lnTo>
                    <a:pt x="481" y="481"/>
                  </a:lnTo>
                  <a:cubicBezTo>
                    <a:pt x="480" y="482"/>
                    <a:pt x="480" y="482"/>
                    <a:pt x="480" y="482"/>
                  </a:cubicBezTo>
                  <a:lnTo>
                    <a:pt x="471" y="493"/>
                  </a:lnTo>
                  <a:lnTo>
                    <a:pt x="463" y="501"/>
                  </a:lnTo>
                  <a:lnTo>
                    <a:pt x="464" y="500"/>
                  </a:lnTo>
                  <a:lnTo>
                    <a:pt x="461" y="504"/>
                  </a:lnTo>
                  <a:lnTo>
                    <a:pt x="459" y="493"/>
                  </a:lnTo>
                  <a:lnTo>
                    <a:pt x="467" y="499"/>
                  </a:lnTo>
                  <a:lnTo>
                    <a:pt x="486" y="513"/>
                  </a:lnTo>
                  <a:lnTo>
                    <a:pt x="504" y="526"/>
                  </a:lnTo>
                  <a:lnTo>
                    <a:pt x="512" y="531"/>
                  </a:lnTo>
                  <a:cubicBezTo>
                    <a:pt x="513" y="531"/>
                    <a:pt x="514" y="532"/>
                    <a:pt x="514" y="533"/>
                  </a:cubicBezTo>
                  <a:lnTo>
                    <a:pt x="519" y="541"/>
                  </a:lnTo>
                  <a:lnTo>
                    <a:pt x="530" y="557"/>
                  </a:lnTo>
                  <a:lnTo>
                    <a:pt x="540" y="572"/>
                  </a:lnTo>
                  <a:lnTo>
                    <a:pt x="545" y="579"/>
                  </a:lnTo>
                  <a:cubicBezTo>
                    <a:pt x="546" y="581"/>
                    <a:pt x="547" y="584"/>
                    <a:pt x="546" y="586"/>
                  </a:cubicBezTo>
                  <a:lnTo>
                    <a:pt x="544" y="593"/>
                  </a:lnTo>
                  <a:lnTo>
                    <a:pt x="539" y="605"/>
                  </a:lnTo>
                  <a:lnTo>
                    <a:pt x="534" y="616"/>
                  </a:lnTo>
                  <a:cubicBezTo>
                    <a:pt x="534" y="616"/>
                    <a:pt x="533" y="617"/>
                    <a:pt x="533" y="617"/>
                  </a:cubicBezTo>
                  <a:lnTo>
                    <a:pt x="531" y="620"/>
                  </a:lnTo>
                  <a:lnTo>
                    <a:pt x="529" y="609"/>
                  </a:lnTo>
                  <a:lnTo>
                    <a:pt x="536" y="614"/>
                  </a:lnTo>
                  <a:lnTo>
                    <a:pt x="534" y="613"/>
                  </a:lnTo>
                  <a:lnTo>
                    <a:pt x="550" y="619"/>
                  </a:lnTo>
                  <a:lnTo>
                    <a:pt x="565" y="625"/>
                  </a:lnTo>
                  <a:lnTo>
                    <a:pt x="572" y="627"/>
                  </a:lnTo>
                  <a:lnTo>
                    <a:pt x="568" y="627"/>
                  </a:lnTo>
                  <a:lnTo>
                    <a:pt x="574" y="626"/>
                  </a:lnTo>
                  <a:lnTo>
                    <a:pt x="589" y="622"/>
                  </a:lnTo>
                  <a:lnTo>
                    <a:pt x="603" y="617"/>
                  </a:lnTo>
                  <a:lnTo>
                    <a:pt x="601" y="618"/>
                  </a:lnTo>
                  <a:lnTo>
                    <a:pt x="608" y="614"/>
                  </a:lnTo>
                  <a:cubicBezTo>
                    <a:pt x="611" y="612"/>
                    <a:pt x="614" y="612"/>
                    <a:pt x="616" y="613"/>
                  </a:cubicBezTo>
                  <a:cubicBezTo>
                    <a:pt x="618" y="614"/>
                    <a:pt x="620" y="617"/>
                    <a:pt x="620" y="619"/>
                  </a:cubicBezTo>
                  <a:lnTo>
                    <a:pt x="622" y="631"/>
                  </a:lnTo>
                  <a:lnTo>
                    <a:pt x="625" y="651"/>
                  </a:lnTo>
                  <a:lnTo>
                    <a:pt x="628" y="669"/>
                  </a:lnTo>
                  <a:lnTo>
                    <a:pt x="628" y="668"/>
                  </a:lnTo>
                  <a:lnTo>
                    <a:pt x="630" y="674"/>
                  </a:lnTo>
                  <a:cubicBezTo>
                    <a:pt x="631" y="676"/>
                    <a:pt x="631" y="678"/>
                    <a:pt x="630" y="679"/>
                  </a:cubicBezTo>
                  <a:lnTo>
                    <a:pt x="626" y="690"/>
                  </a:lnTo>
                  <a:lnTo>
                    <a:pt x="616" y="708"/>
                  </a:lnTo>
                  <a:lnTo>
                    <a:pt x="606" y="724"/>
                  </a:lnTo>
                  <a:lnTo>
                    <a:pt x="602" y="731"/>
                  </a:lnTo>
                  <a:lnTo>
                    <a:pt x="595" y="720"/>
                  </a:lnTo>
                  <a:lnTo>
                    <a:pt x="604" y="718"/>
                  </a:lnTo>
                  <a:lnTo>
                    <a:pt x="624" y="717"/>
                  </a:lnTo>
                  <a:lnTo>
                    <a:pt x="644" y="716"/>
                  </a:lnTo>
                  <a:lnTo>
                    <a:pt x="653" y="715"/>
                  </a:lnTo>
                  <a:cubicBezTo>
                    <a:pt x="657" y="714"/>
                    <a:pt x="661" y="717"/>
                    <a:pt x="661" y="721"/>
                  </a:cubicBezTo>
                  <a:lnTo>
                    <a:pt x="662" y="727"/>
                  </a:lnTo>
                  <a:lnTo>
                    <a:pt x="662" y="726"/>
                  </a:lnTo>
                  <a:lnTo>
                    <a:pt x="666" y="739"/>
                  </a:lnTo>
                  <a:lnTo>
                    <a:pt x="669" y="750"/>
                  </a:lnTo>
                  <a:lnTo>
                    <a:pt x="670" y="753"/>
                  </a:lnTo>
                  <a:cubicBezTo>
                    <a:pt x="670" y="754"/>
                    <a:pt x="671" y="755"/>
                    <a:pt x="670" y="756"/>
                  </a:cubicBezTo>
                  <a:lnTo>
                    <a:pt x="669" y="769"/>
                  </a:lnTo>
                  <a:lnTo>
                    <a:pt x="666" y="793"/>
                  </a:lnTo>
                  <a:lnTo>
                    <a:pt x="662" y="815"/>
                  </a:lnTo>
                  <a:lnTo>
                    <a:pt x="661" y="822"/>
                  </a:lnTo>
                  <a:lnTo>
                    <a:pt x="661" y="820"/>
                  </a:lnTo>
                  <a:lnTo>
                    <a:pt x="661" y="821"/>
                  </a:lnTo>
                  <a:cubicBezTo>
                    <a:pt x="661" y="823"/>
                    <a:pt x="661" y="824"/>
                    <a:pt x="661" y="825"/>
                  </a:cubicBezTo>
                  <a:lnTo>
                    <a:pt x="656" y="834"/>
                  </a:lnTo>
                  <a:lnTo>
                    <a:pt x="647" y="848"/>
                  </a:lnTo>
                  <a:lnTo>
                    <a:pt x="637" y="861"/>
                  </a:lnTo>
                  <a:lnTo>
                    <a:pt x="633" y="867"/>
                  </a:lnTo>
                  <a:lnTo>
                    <a:pt x="634" y="862"/>
                  </a:lnTo>
                  <a:lnTo>
                    <a:pt x="634" y="867"/>
                  </a:lnTo>
                  <a:lnTo>
                    <a:pt x="635" y="881"/>
                  </a:lnTo>
                  <a:lnTo>
                    <a:pt x="637" y="923"/>
                  </a:lnTo>
                  <a:lnTo>
                    <a:pt x="638" y="964"/>
                  </a:lnTo>
                  <a:lnTo>
                    <a:pt x="639" y="978"/>
                  </a:lnTo>
                  <a:lnTo>
                    <a:pt x="639" y="983"/>
                  </a:lnTo>
                  <a:lnTo>
                    <a:pt x="634" y="976"/>
                  </a:lnTo>
                  <a:lnTo>
                    <a:pt x="640" y="978"/>
                  </a:lnTo>
                  <a:lnTo>
                    <a:pt x="651" y="984"/>
                  </a:lnTo>
                  <a:lnTo>
                    <a:pt x="660" y="989"/>
                  </a:lnTo>
                  <a:lnTo>
                    <a:pt x="665" y="991"/>
                  </a:lnTo>
                  <a:lnTo>
                    <a:pt x="661" y="991"/>
                  </a:lnTo>
                  <a:lnTo>
                    <a:pt x="670" y="989"/>
                  </a:lnTo>
                  <a:lnTo>
                    <a:pt x="689" y="984"/>
                  </a:lnTo>
                  <a:lnTo>
                    <a:pt x="709" y="978"/>
                  </a:lnTo>
                  <a:lnTo>
                    <a:pt x="718" y="976"/>
                  </a:lnTo>
                  <a:lnTo>
                    <a:pt x="714" y="977"/>
                  </a:lnTo>
                  <a:lnTo>
                    <a:pt x="721" y="971"/>
                  </a:lnTo>
                  <a:lnTo>
                    <a:pt x="736" y="959"/>
                  </a:lnTo>
                  <a:lnTo>
                    <a:pt x="751" y="947"/>
                  </a:lnTo>
                  <a:lnTo>
                    <a:pt x="758" y="941"/>
                  </a:lnTo>
                  <a:cubicBezTo>
                    <a:pt x="760" y="940"/>
                    <a:pt x="762" y="939"/>
                    <a:pt x="764" y="939"/>
                  </a:cubicBezTo>
                  <a:cubicBezTo>
                    <a:pt x="766" y="940"/>
                    <a:pt x="768" y="941"/>
                    <a:pt x="770" y="942"/>
                  </a:cubicBezTo>
                  <a:lnTo>
                    <a:pt x="774" y="948"/>
                  </a:lnTo>
                  <a:lnTo>
                    <a:pt x="783" y="959"/>
                  </a:lnTo>
                  <a:lnTo>
                    <a:pt x="792" y="970"/>
                  </a:lnTo>
                  <a:lnTo>
                    <a:pt x="796" y="975"/>
                  </a:lnTo>
                  <a:cubicBezTo>
                    <a:pt x="797" y="977"/>
                    <a:pt x="798" y="980"/>
                    <a:pt x="797" y="983"/>
                  </a:cubicBezTo>
                  <a:lnTo>
                    <a:pt x="795" y="990"/>
                  </a:lnTo>
                  <a:lnTo>
                    <a:pt x="790" y="1008"/>
                  </a:lnTo>
                  <a:lnTo>
                    <a:pt x="782" y="1033"/>
                  </a:lnTo>
                  <a:lnTo>
                    <a:pt x="773" y="1062"/>
                  </a:lnTo>
                  <a:lnTo>
                    <a:pt x="764" y="1090"/>
                  </a:lnTo>
                  <a:lnTo>
                    <a:pt x="757" y="1115"/>
                  </a:lnTo>
                  <a:lnTo>
                    <a:pt x="751" y="1133"/>
                  </a:lnTo>
                  <a:lnTo>
                    <a:pt x="749" y="1140"/>
                  </a:lnTo>
                  <a:lnTo>
                    <a:pt x="748" y="1132"/>
                  </a:lnTo>
                  <a:lnTo>
                    <a:pt x="752" y="1138"/>
                  </a:lnTo>
                  <a:lnTo>
                    <a:pt x="765" y="1150"/>
                  </a:lnTo>
                  <a:lnTo>
                    <a:pt x="777" y="1162"/>
                  </a:lnTo>
                  <a:lnTo>
                    <a:pt x="776" y="1161"/>
                  </a:lnTo>
                  <a:lnTo>
                    <a:pt x="781" y="1164"/>
                  </a:lnTo>
                  <a:cubicBezTo>
                    <a:pt x="784" y="1166"/>
                    <a:pt x="785" y="1169"/>
                    <a:pt x="784" y="1173"/>
                  </a:cubicBezTo>
                  <a:lnTo>
                    <a:pt x="780" y="1186"/>
                  </a:lnTo>
                  <a:lnTo>
                    <a:pt x="771" y="1206"/>
                  </a:lnTo>
                  <a:lnTo>
                    <a:pt x="762" y="1226"/>
                  </a:lnTo>
                  <a:lnTo>
                    <a:pt x="758" y="1235"/>
                  </a:lnTo>
                  <a:lnTo>
                    <a:pt x="749" y="1224"/>
                  </a:lnTo>
                  <a:lnTo>
                    <a:pt x="756" y="1222"/>
                  </a:lnTo>
                  <a:lnTo>
                    <a:pt x="772" y="1217"/>
                  </a:lnTo>
                  <a:lnTo>
                    <a:pt x="789" y="1212"/>
                  </a:lnTo>
                  <a:lnTo>
                    <a:pt x="796" y="1210"/>
                  </a:lnTo>
                  <a:cubicBezTo>
                    <a:pt x="799" y="1209"/>
                    <a:pt x="802" y="1210"/>
                    <a:pt x="804" y="1212"/>
                  </a:cubicBezTo>
                  <a:lnTo>
                    <a:pt x="808" y="1215"/>
                  </a:lnTo>
                  <a:lnTo>
                    <a:pt x="817" y="1223"/>
                  </a:lnTo>
                  <a:lnTo>
                    <a:pt x="826" y="1232"/>
                  </a:lnTo>
                  <a:lnTo>
                    <a:pt x="830" y="1236"/>
                  </a:lnTo>
                  <a:cubicBezTo>
                    <a:pt x="832" y="1238"/>
                    <a:pt x="833" y="1241"/>
                    <a:pt x="832" y="1244"/>
                  </a:cubicBezTo>
                  <a:lnTo>
                    <a:pt x="831" y="1246"/>
                  </a:lnTo>
                  <a:lnTo>
                    <a:pt x="829" y="1255"/>
                  </a:lnTo>
                  <a:lnTo>
                    <a:pt x="822" y="1279"/>
                  </a:lnTo>
                  <a:lnTo>
                    <a:pt x="814" y="1301"/>
                  </a:lnTo>
                  <a:lnTo>
                    <a:pt x="812" y="1310"/>
                  </a:lnTo>
                  <a:lnTo>
                    <a:pt x="811" y="1313"/>
                  </a:lnTo>
                  <a:cubicBezTo>
                    <a:pt x="811" y="1314"/>
                    <a:pt x="811" y="1314"/>
                    <a:pt x="810" y="1315"/>
                  </a:cubicBezTo>
                  <a:lnTo>
                    <a:pt x="809" y="1317"/>
                  </a:lnTo>
                  <a:lnTo>
                    <a:pt x="805" y="1325"/>
                  </a:lnTo>
                  <a:lnTo>
                    <a:pt x="793" y="1349"/>
                  </a:lnTo>
                  <a:lnTo>
                    <a:pt x="781" y="1373"/>
                  </a:lnTo>
                  <a:lnTo>
                    <a:pt x="776" y="1382"/>
                  </a:lnTo>
                  <a:lnTo>
                    <a:pt x="774" y="1385"/>
                  </a:lnTo>
                  <a:cubicBezTo>
                    <a:pt x="773" y="1387"/>
                    <a:pt x="770" y="1388"/>
                    <a:pt x="767" y="1388"/>
                  </a:cubicBezTo>
                  <a:lnTo>
                    <a:pt x="760" y="1388"/>
                  </a:lnTo>
                  <a:lnTo>
                    <a:pt x="746" y="1388"/>
                  </a:lnTo>
                  <a:lnTo>
                    <a:pt x="731" y="1388"/>
                  </a:lnTo>
                  <a:lnTo>
                    <a:pt x="724" y="1388"/>
                  </a:lnTo>
                  <a:lnTo>
                    <a:pt x="732" y="1382"/>
                  </a:lnTo>
                  <a:lnTo>
                    <a:pt x="730" y="1392"/>
                  </a:lnTo>
                  <a:lnTo>
                    <a:pt x="725" y="1411"/>
                  </a:lnTo>
                  <a:lnTo>
                    <a:pt x="720" y="1429"/>
                  </a:lnTo>
                  <a:lnTo>
                    <a:pt x="718" y="1438"/>
                  </a:lnTo>
                  <a:lnTo>
                    <a:pt x="716" y="1431"/>
                  </a:lnTo>
                  <a:lnTo>
                    <a:pt x="725" y="1440"/>
                  </a:lnTo>
                  <a:lnTo>
                    <a:pt x="740" y="1459"/>
                  </a:lnTo>
                  <a:lnTo>
                    <a:pt x="758" y="1479"/>
                  </a:lnTo>
                  <a:lnTo>
                    <a:pt x="765" y="1488"/>
                  </a:lnTo>
                  <a:cubicBezTo>
                    <a:pt x="767" y="1490"/>
                    <a:pt x="767" y="1493"/>
                    <a:pt x="766" y="1496"/>
                  </a:cubicBezTo>
                  <a:lnTo>
                    <a:pt x="762" y="1504"/>
                  </a:lnTo>
                  <a:lnTo>
                    <a:pt x="753" y="1521"/>
                  </a:lnTo>
                  <a:lnTo>
                    <a:pt x="744" y="1538"/>
                  </a:lnTo>
                  <a:cubicBezTo>
                    <a:pt x="743" y="1539"/>
                    <a:pt x="743" y="1539"/>
                    <a:pt x="743" y="1539"/>
                  </a:cubicBezTo>
                  <a:lnTo>
                    <a:pt x="739" y="1544"/>
                  </a:lnTo>
                  <a:lnTo>
                    <a:pt x="740" y="1537"/>
                  </a:lnTo>
                  <a:lnTo>
                    <a:pt x="743" y="1548"/>
                  </a:lnTo>
                  <a:lnTo>
                    <a:pt x="749" y="1567"/>
                  </a:lnTo>
                  <a:lnTo>
                    <a:pt x="755" y="1585"/>
                  </a:lnTo>
                  <a:lnTo>
                    <a:pt x="758" y="1593"/>
                  </a:lnTo>
                  <a:cubicBezTo>
                    <a:pt x="759" y="1595"/>
                    <a:pt x="759" y="1597"/>
                    <a:pt x="758" y="1599"/>
                  </a:cubicBezTo>
                  <a:lnTo>
                    <a:pt x="756" y="1603"/>
                  </a:lnTo>
                  <a:cubicBezTo>
                    <a:pt x="755" y="1603"/>
                    <a:pt x="755" y="1604"/>
                    <a:pt x="755" y="1604"/>
                  </a:cubicBezTo>
                  <a:lnTo>
                    <a:pt x="748" y="1614"/>
                  </a:lnTo>
                  <a:lnTo>
                    <a:pt x="729" y="1646"/>
                  </a:lnTo>
                  <a:lnTo>
                    <a:pt x="709" y="1677"/>
                  </a:lnTo>
                  <a:lnTo>
                    <a:pt x="702" y="1686"/>
                  </a:lnTo>
                  <a:lnTo>
                    <a:pt x="700" y="1689"/>
                  </a:lnTo>
                  <a:cubicBezTo>
                    <a:pt x="699" y="1691"/>
                    <a:pt x="697" y="1692"/>
                    <a:pt x="695" y="1692"/>
                  </a:cubicBezTo>
                  <a:cubicBezTo>
                    <a:pt x="693" y="1693"/>
                    <a:pt x="690" y="1692"/>
                    <a:pt x="689" y="1691"/>
                  </a:cubicBezTo>
                  <a:lnTo>
                    <a:pt x="680" y="1684"/>
                  </a:lnTo>
                  <a:lnTo>
                    <a:pt x="660" y="1666"/>
                  </a:lnTo>
                  <a:lnTo>
                    <a:pt x="631" y="1640"/>
                  </a:lnTo>
                  <a:lnTo>
                    <a:pt x="598" y="1610"/>
                  </a:lnTo>
                  <a:lnTo>
                    <a:pt x="564" y="1579"/>
                  </a:lnTo>
                  <a:lnTo>
                    <a:pt x="535" y="1552"/>
                  </a:lnTo>
                  <a:lnTo>
                    <a:pt x="515" y="1533"/>
                  </a:lnTo>
                  <a:lnTo>
                    <a:pt x="507" y="1526"/>
                  </a:lnTo>
                  <a:cubicBezTo>
                    <a:pt x="506" y="1525"/>
                    <a:pt x="505" y="1524"/>
                    <a:pt x="505" y="1522"/>
                  </a:cubicBezTo>
                  <a:lnTo>
                    <a:pt x="504" y="1519"/>
                  </a:lnTo>
                  <a:lnTo>
                    <a:pt x="501" y="1509"/>
                  </a:lnTo>
                  <a:lnTo>
                    <a:pt x="494" y="1481"/>
                  </a:lnTo>
                  <a:lnTo>
                    <a:pt x="486" y="1452"/>
                  </a:lnTo>
                  <a:lnTo>
                    <a:pt x="483" y="1442"/>
                  </a:lnTo>
                  <a:lnTo>
                    <a:pt x="482" y="1439"/>
                  </a:lnTo>
                  <a:lnTo>
                    <a:pt x="479" y="1430"/>
                  </a:lnTo>
                  <a:lnTo>
                    <a:pt x="472" y="1406"/>
                  </a:lnTo>
                  <a:lnTo>
                    <a:pt x="461" y="1373"/>
                  </a:lnTo>
                  <a:lnTo>
                    <a:pt x="449" y="1334"/>
                  </a:lnTo>
                  <a:lnTo>
                    <a:pt x="437" y="1295"/>
                  </a:lnTo>
                  <a:lnTo>
                    <a:pt x="426" y="1262"/>
                  </a:lnTo>
                  <a:lnTo>
                    <a:pt x="419" y="1238"/>
                  </a:lnTo>
                  <a:lnTo>
                    <a:pt x="416" y="1228"/>
                  </a:lnTo>
                  <a:lnTo>
                    <a:pt x="415" y="1223"/>
                  </a:lnTo>
                  <a:lnTo>
                    <a:pt x="411" y="1207"/>
                  </a:lnTo>
                  <a:lnTo>
                    <a:pt x="406" y="1183"/>
                  </a:lnTo>
                  <a:lnTo>
                    <a:pt x="399" y="1152"/>
                  </a:lnTo>
                  <a:lnTo>
                    <a:pt x="381" y="1073"/>
                  </a:lnTo>
                  <a:lnTo>
                    <a:pt x="360" y="983"/>
                  </a:lnTo>
                  <a:lnTo>
                    <a:pt x="340" y="894"/>
                  </a:lnTo>
                  <a:lnTo>
                    <a:pt x="322" y="815"/>
                  </a:lnTo>
                  <a:lnTo>
                    <a:pt x="315" y="784"/>
                  </a:lnTo>
                  <a:lnTo>
                    <a:pt x="310" y="760"/>
                  </a:lnTo>
                  <a:lnTo>
                    <a:pt x="306" y="744"/>
                  </a:lnTo>
                  <a:lnTo>
                    <a:pt x="305" y="739"/>
                  </a:lnTo>
                  <a:lnTo>
                    <a:pt x="304" y="736"/>
                  </a:lnTo>
                  <a:lnTo>
                    <a:pt x="300" y="726"/>
                  </a:lnTo>
                  <a:lnTo>
                    <a:pt x="287" y="690"/>
                  </a:lnTo>
                  <a:lnTo>
                    <a:pt x="269" y="639"/>
                  </a:lnTo>
                  <a:lnTo>
                    <a:pt x="248" y="581"/>
                  </a:lnTo>
                  <a:lnTo>
                    <a:pt x="227" y="523"/>
                  </a:lnTo>
                  <a:lnTo>
                    <a:pt x="209" y="472"/>
                  </a:lnTo>
                  <a:lnTo>
                    <a:pt x="196" y="436"/>
                  </a:lnTo>
                  <a:lnTo>
                    <a:pt x="192" y="425"/>
                  </a:lnTo>
                  <a:lnTo>
                    <a:pt x="191" y="421"/>
                  </a:lnTo>
                  <a:lnTo>
                    <a:pt x="192" y="424"/>
                  </a:lnTo>
                  <a:lnTo>
                    <a:pt x="41" y="205"/>
                  </a:lnTo>
                  <a:cubicBezTo>
                    <a:pt x="40" y="204"/>
                    <a:pt x="40" y="203"/>
                    <a:pt x="40" y="202"/>
                  </a:cubicBezTo>
                  <a:lnTo>
                    <a:pt x="1" y="10"/>
                  </a:lnTo>
                  <a:cubicBezTo>
                    <a:pt x="0" y="7"/>
                    <a:pt x="2" y="3"/>
                    <a:pt x="5" y="1"/>
                  </a:cubicBezTo>
                  <a:cubicBezTo>
                    <a:pt x="8" y="0"/>
                    <a:pt x="11" y="0"/>
                    <a:pt x="14" y="3"/>
                  </a:cubicBezTo>
                  <a:lnTo>
                    <a:pt x="111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Freeform 75"/>
            <p:cNvSpPr>
              <a:spLocks noEditPoints="1"/>
            </p:cNvSpPr>
            <p:nvPr/>
          </p:nvSpPr>
          <p:spPr bwMode="auto">
            <a:xfrm>
              <a:off x="3821113" y="5376862"/>
              <a:ext cx="538163" cy="908050"/>
            </a:xfrm>
            <a:custGeom>
              <a:avLst/>
              <a:gdLst>
                <a:gd name="T0" fmla="*/ 242 w 833"/>
                <a:gd name="T1" fmla="*/ 518 h 1693"/>
                <a:gd name="T2" fmla="*/ 337 w 833"/>
                <a:gd name="T3" fmla="*/ 812 h 1693"/>
                <a:gd name="T4" fmla="*/ 441 w 833"/>
                <a:gd name="T5" fmla="*/ 1257 h 1693"/>
                <a:gd name="T6" fmla="*/ 516 w 833"/>
                <a:gd name="T7" fmla="*/ 1506 h 1693"/>
                <a:gd name="T8" fmla="*/ 691 w 833"/>
                <a:gd name="T9" fmla="*/ 1673 h 1693"/>
                <a:gd name="T10" fmla="*/ 743 w 833"/>
                <a:gd name="T11" fmla="*/ 1598 h 1693"/>
                <a:gd name="T12" fmla="*/ 751 w 833"/>
                <a:gd name="T13" fmla="*/ 1489 h 1693"/>
                <a:gd name="T14" fmla="*/ 717 w 833"/>
                <a:gd name="T15" fmla="*/ 1379 h 1693"/>
                <a:gd name="T16" fmla="*/ 790 w 833"/>
                <a:gd name="T17" fmla="*/ 1318 h 1693"/>
                <a:gd name="T18" fmla="*/ 819 w 833"/>
                <a:gd name="T19" fmla="*/ 1247 h 1693"/>
                <a:gd name="T20" fmla="*/ 744 w 833"/>
                <a:gd name="T21" fmla="*/ 1237 h 1693"/>
                <a:gd name="T22" fmla="*/ 741 w 833"/>
                <a:gd name="T23" fmla="*/ 1149 h 1693"/>
                <a:gd name="T24" fmla="*/ 782 w 833"/>
                <a:gd name="T25" fmla="*/ 978 h 1693"/>
                <a:gd name="T26" fmla="*/ 725 w 833"/>
                <a:gd name="T27" fmla="*/ 990 h 1693"/>
                <a:gd name="T28" fmla="*/ 628 w 833"/>
                <a:gd name="T29" fmla="*/ 991 h 1693"/>
                <a:gd name="T30" fmla="*/ 634 w 833"/>
                <a:gd name="T31" fmla="*/ 839 h 1693"/>
                <a:gd name="T32" fmla="*/ 655 w 833"/>
                <a:gd name="T33" fmla="*/ 758 h 1693"/>
                <a:gd name="T34" fmla="*/ 596 w 833"/>
                <a:gd name="T35" fmla="*/ 735 h 1693"/>
                <a:gd name="T36" fmla="*/ 610 w 833"/>
                <a:gd name="T37" fmla="*/ 654 h 1693"/>
                <a:gd name="T38" fmla="*/ 560 w 833"/>
                <a:gd name="T39" fmla="*/ 640 h 1693"/>
                <a:gd name="T40" fmla="*/ 531 w 833"/>
                <a:gd name="T41" fmla="*/ 581 h 1693"/>
                <a:gd name="T42" fmla="*/ 450 w 833"/>
                <a:gd name="T43" fmla="*/ 506 h 1693"/>
                <a:gd name="T44" fmla="*/ 474 w 833"/>
                <a:gd name="T45" fmla="*/ 464 h 1693"/>
                <a:gd name="T46" fmla="*/ 469 w 833"/>
                <a:gd name="T47" fmla="*/ 408 h 1693"/>
                <a:gd name="T48" fmla="*/ 406 w 833"/>
                <a:gd name="T49" fmla="*/ 392 h 1693"/>
                <a:gd name="T50" fmla="*/ 349 w 833"/>
                <a:gd name="T51" fmla="*/ 330 h 1693"/>
                <a:gd name="T52" fmla="*/ 316 w 833"/>
                <a:gd name="T53" fmla="*/ 305 h 1693"/>
                <a:gd name="T54" fmla="*/ 199 w 833"/>
                <a:gd name="T55" fmla="*/ 235 h 1693"/>
                <a:gd name="T56" fmla="*/ 153 w 833"/>
                <a:gd name="T57" fmla="*/ 116 h 1693"/>
                <a:gd name="T58" fmla="*/ 111 w 833"/>
                <a:gd name="T59" fmla="*/ 92 h 1693"/>
                <a:gd name="T60" fmla="*/ 171 w 833"/>
                <a:gd name="T61" fmla="*/ 133 h 1693"/>
                <a:gd name="T62" fmla="*/ 211 w 833"/>
                <a:gd name="T63" fmla="*/ 226 h 1693"/>
                <a:gd name="T64" fmla="*/ 336 w 833"/>
                <a:gd name="T65" fmla="*/ 323 h 1693"/>
                <a:gd name="T66" fmla="*/ 364 w 833"/>
                <a:gd name="T67" fmla="*/ 319 h 1693"/>
                <a:gd name="T68" fmla="*/ 419 w 833"/>
                <a:gd name="T69" fmla="*/ 385 h 1693"/>
                <a:gd name="T70" fmla="*/ 487 w 833"/>
                <a:gd name="T71" fmla="*/ 412 h 1693"/>
                <a:gd name="T72" fmla="*/ 482 w 833"/>
                <a:gd name="T73" fmla="*/ 478 h 1693"/>
                <a:gd name="T74" fmla="*/ 467 w 833"/>
                <a:gd name="T75" fmla="*/ 499 h 1693"/>
                <a:gd name="T76" fmla="*/ 544 w 833"/>
                <a:gd name="T77" fmla="*/ 593 h 1693"/>
                <a:gd name="T78" fmla="*/ 572 w 833"/>
                <a:gd name="T79" fmla="*/ 627 h 1693"/>
                <a:gd name="T80" fmla="*/ 625 w 833"/>
                <a:gd name="T81" fmla="*/ 651 h 1693"/>
                <a:gd name="T82" fmla="*/ 604 w 833"/>
                <a:gd name="T83" fmla="*/ 718 h 1693"/>
                <a:gd name="T84" fmla="*/ 670 w 833"/>
                <a:gd name="T85" fmla="*/ 756 h 1693"/>
                <a:gd name="T86" fmla="*/ 637 w 833"/>
                <a:gd name="T87" fmla="*/ 861 h 1693"/>
                <a:gd name="T88" fmla="*/ 640 w 833"/>
                <a:gd name="T89" fmla="*/ 978 h 1693"/>
                <a:gd name="T90" fmla="*/ 721 w 833"/>
                <a:gd name="T91" fmla="*/ 971 h 1693"/>
                <a:gd name="T92" fmla="*/ 797 w 833"/>
                <a:gd name="T93" fmla="*/ 983 h 1693"/>
                <a:gd name="T94" fmla="*/ 752 w 833"/>
                <a:gd name="T95" fmla="*/ 1138 h 1693"/>
                <a:gd name="T96" fmla="*/ 749 w 833"/>
                <a:gd name="T97" fmla="*/ 1224 h 1693"/>
                <a:gd name="T98" fmla="*/ 832 w 833"/>
                <a:gd name="T99" fmla="*/ 1244 h 1693"/>
                <a:gd name="T100" fmla="*/ 793 w 833"/>
                <a:gd name="T101" fmla="*/ 1349 h 1693"/>
                <a:gd name="T102" fmla="*/ 730 w 833"/>
                <a:gd name="T103" fmla="*/ 1392 h 1693"/>
                <a:gd name="T104" fmla="*/ 762 w 833"/>
                <a:gd name="T105" fmla="*/ 1504 h 1693"/>
                <a:gd name="T106" fmla="*/ 758 w 833"/>
                <a:gd name="T107" fmla="*/ 1599 h 1693"/>
                <a:gd name="T108" fmla="*/ 680 w 833"/>
                <a:gd name="T109" fmla="*/ 1684 h 1693"/>
                <a:gd name="T110" fmla="*/ 501 w 833"/>
                <a:gd name="T111" fmla="*/ 1509 h 1693"/>
                <a:gd name="T112" fmla="*/ 426 w 833"/>
                <a:gd name="T113" fmla="*/ 1262 h 1693"/>
                <a:gd name="T114" fmla="*/ 322 w 833"/>
                <a:gd name="T115" fmla="*/ 815 h 1693"/>
                <a:gd name="T116" fmla="*/ 227 w 833"/>
                <a:gd name="T117" fmla="*/ 523 h 1693"/>
                <a:gd name="T118" fmla="*/ 14 w 833"/>
                <a:gd name="T119" fmla="*/ 3 h 16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3"/>
                <a:gd name="T181" fmla="*/ 0 h 1693"/>
                <a:gd name="T182" fmla="*/ 833 w 833"/>
                <a:gd name="T183" fmla="*/ 1693 h 16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3" h="1693">
                  <a:moveTo>
                    <a:pt x="3" y="14"/>
                  </a:moveTo>
                  <a:lnTo>
                    <a:pt x="16" y="7"/>
                  </a:lnTo>
                  <a:lnTo>
                    <a:pt x="55" y="199"/>
                  </a:lnTo>
                  <a:lnTo>
                    <a:pt x="54" y="196"/>
                  </a:lnTo>
                  <a:lnTo>
                    <a:pt x="205" y="415"/>
                  </a:lnTo>
                  <a:cubicBezTo>
                    <a:pt x="206" y="416"/>
                    <a:pt x="206" y="417"/>
                    <a:pt x="206" y="418"/>
                  </a:cubicBezTo>
                  <a:lnTo>
                    <a:pt x="207" y="422"/>
                  </a:lnTo>
                  <a:lnTo>
                    <a:pt x="211" y="430"/>
                  </a:lnTo>
                  <a:lnTo>
                    <a:pt x="224" y="467"/>
                  </a:lnTo>
                  <a:lnTo>
                    <a:pt x="242" y="518"/>
                  </a:lnTo>
                  <a:lnTo>
                    <a:pt x="263" y="576"/>
                  </a:lnTo>
                  <a:lnTo>
                    <a:pt x="284" y="634"/>
                  </a:lnTo>
                  <a:lnTo>
                    <a:pt x="302" y="685"/>
                  </a:lnTo>
                  <a:lnTo>
                    <a:pt x="315" y="721"/>
                  </a:lnTo>
                  <a:lnTo>
                    <a:pt x="319" y="730"/>
                  </a:lnTo>
                  <a:lnTo>
                    <a:pt x="320" y="736"/>
                  </a:lnTo>
                  <a:lnTo>
                    <a:pt x="321" y="741"/>
                  </a:lnTo>
                  <a:lnTo>
                    <a:pt x="325" y="757"/>
                  </a:lnTo>
                  <a:lnTo>
                    <a:pt x="330" y="781"/>
                  </a:lnTo>
                  <a:lnTo>
                    <a:pt x="337" y="812"/>
                  </a:lnTo>
                  <a:lnTo>
                    <a:pt x="355" y="891"/>
                  </a:lnTo>
                  <a:lnTo>
                    <a:pt x="375" y="980"/>
                  </a:lnTo>
                  <a:lnTo>
                    <a:pt x="396" y="1070"/>
                  </a:lnTo>
                  <a:lnTo>
                    <a:pt x="414" y="1149"/>
                  </a:lnTo>
                  <a:lnTo>
                    <a:pt x="421" y="1180"/>
                  </a:lnTo>
                  <a:lnTo>
                    <a:pt x="426" y="1204"/>
                  </a:lnTo>
                  <a:lnTo>
                    <a:pt x="430" y="1220"/>
                  </a:lnTo>
                  <a:lnTo>
                    <a:pt x="431" y="1225"/>
                  </a:lnTo>
                  <a:lnTo>
                    <a:pt x="434" y="1233"/>
                  </a:lnTo>
                  <a:lnTo>
                    <a:pt x="441" y="1257"/>
                  </a:lnTo>
                  <a:lnTo>
                    <a:pt x="452" y="1290"/>
                  </a:lnTo>
                  <a:lnTo>
                    <a:pt x="464" y="1329"/>
                  </a:lnTo>
                  <a:lnTo>
                    <a:pt x="476" y="1368"/>
                  </a:lnTo>
                  <a:lnTo>
                    <a:pt x="487" y="1401"/>
                  </a:lnTo>
                  <a:lnTo>
                    <a:pt x="494" y="1425"/>
                  </a:lnTo>
                  <a:lnTo>
                    <a:pt x="497" y="1434"/>
                  </a:lnTo>
                  <a:lnTo>
                    <a:pt x="498" y="1439"/>
                  </a:lnTo>
                  <a:lnTo>
                    <a:pt x="501" y="1447"/>
                  </a:lnTo>
                  <a:lnTo>
                    <a:pt x="509" y="1476"/>
                  </a:lnTo>
                  <a:lnTo>
                    <a:pt x="516" y="1506"/>
                  </a:lnTo>
                  <a:lnTo>
                    <a:pt x="519" y="1514"/>
                  </a:lnTo>
                  <a:lnTo>
                    <a:pt x="520" y="1519"/>
                  </a:lnTo>
                  <a:lnTo>
                    <a:pt x="518" y="1514"/>
                  </a:lnTo>
                  <a:lnTo>
                    <a:pt x="526" y="1521"/>
                  </a:lnTo>
                  <a:lnTo>
                    <a:pt x="546" y="1541"/>
                  </a:lnTo>
                  <a:lnTo>
                    <a:pt x="575" y="1568"/>
                  </a:lnTo>
                  <a:lnTo>
                    <a:pt x="609" y="1599"/>
                  </a:lnTo>
                  <a:lnTo>
                    <a:pt x="642" y="1629"/>
                  </a:lnTo>
                  <a:lnTo>
                    <a:pt x="671" y="1655"/>
                  </a:lnTo>
                  <a:lnTo>
                    <a:pt x="691" y="1673"/>
                  </a:lnTo>
                  <a:lnTo>
                    <a:pt x="698" y="1678"/>
                  </a:lnTo>
                  <a:lnTo>
                    <a:pt x="687" y="1680"/>
                  </a:lnTo>
                  <a:lnTo>
                    <a:pt x="689" y="1677"/>
                  </a:lnTo>
                  <a:lnTo>
                    <a:pt x="696" y="1668"/>
                  </a:lnTo>
                  <a:lnTo>
                    <a:pt x="716" y="1637"/>
                  </a:lnTo>
                  <a:lnTo>
                    <a:pt x="735" y="1605"/>
                  </a:lnTo>
                  <a:lnTo>
                    <a:pt x="742" y="1595"/>
                  </a:lnTo>
                  <a:lnTo>
                    <a:pt x="741" y="1596"/>
                  </a:lnTo>
                  <a:lnTo>
                    <a:pt x="743" y="1592"/>
                  </a:lnTo>
                  <a:lnTo>
                    <a:pt x="743" y="1598"/>
                  </a:lnTo>
                  <a:lnTo>
                    <a:pt x="740" y="1590"/>
                  </a:lnTo>
                  <a:lnTo>
                    <a:pt x="734" y="1572"/>
                  </a:lnTo>
                  <a:lnTo>
                    <a:pt x="728" y="1553"/>
                  </a:lnTo>
                  <a:lnTo>
                    <a:pt x="725" y="1542"/>
                  </a:lnTo>
                  <a:cubicBezTo>
                    <a:pt x="724" y="1539"/>
                    <a:pt x="725" y="1536"/>
                    <a:pt x="726" y="1534"/>
                  </a:cubicBezTo>
                  <a:lnTo>
                    <a:pt x="730" y="1529"/>
                  </a:lnTo>
                  <a:lnTo>
                    <a:pt x="729" y="1531"/>
                  </a:lnTo>
                  <a:lnTo>
                    <a:pt x="738" y="1514"/>
                  </a:lnTo>
                  <a:lnTo>
                    <a:pt x="747" y="1497"/>
                  </a:lnTo>
                  <a:lnTo>
                    <a:pt x="751" y="1489"/>
                  </a:lnTo>
                  <a:lnTo>
                    <a:pt x="752" y="1497"/>
                  </a:lnTo>
                  <a:lnTo>
                    <a:pt x="745" y="1488"/>
                  </a:lnTo>
                  <a:lnTo>
                    <a:pt x="728" y="1470"/>
                  </a:lnTo>
                  <a:lnTo>
                    <a:pt x="712" y="1451"/>
                  </a:lnTo>
                  <a:lnTo>
                    <a:pt x="704" y="1442"/>
                  </a:lnTo>
                  <a:cubicBezTo>
                    <a:pt x="703" y="1440"/>
                    <a:pt x="702" y="1437"/>
                    <a:pt x="703" y="1435"/>
                  </a:cubicBezTo>
                  <a:lnTo>
                    <a:pt x="705" y="1426"/>
                  </a:lnTo>
                  <a:lnTo>
                    <a:pt x="710" y="1406"/>
                  </a:lnTo>
                  <a:lnTo>
                    <a:pt x="715" y="1387"/>
                  </a:lnTo>
                  <a:lnTo>
                    <a:pt x="717" y="1379"/>
                  </a:lnTo>
                  <a:cubicBezTo>
                    <a:pt x="717" y="1375"/>
                    <a:pt x="721" y="1372"/>
                    <a:pt x="724" y="1372"/>
                  </a:cubicBezTo>
                  <a:lnTo>
                    <a:pt x="731" y="1372"/>
                  </a:lnTo>
                  <a:lnTo>
                    <a:pt x="746" y="1372"/>
                  </a:lnTo>
                  <a:lnTo>
                    <a:pt x="760" y="1372"/>
                  </a:lnTo>
                  <a:lnTo>
                    <a:pt x="767" y="1372"/>
                  </a:lnTo>
                  <a:lnTo>
                    <a:pt x="761" y="1376"/>
                  </a:lnTo>
                  <a:lnTo>
                    <a:pt x="763" y="1373"/>
                  </a:lnTo>
                  <a:lnTo>
                    <a:pt x="766" y="1366"/>
                  </a:lnTo>
                  <a:lnTo>
                    <a:pt x="778" y="1342"/>
                  </a:lnTo>
                  <a:lnTo>
                    <a:pt x="790" y="1318"/>
                  </a:lnTo>
                  <a:lnTo>
                    <a:pt x="794" y="1310"/>
                  </a:lnTo>
                  <a:lnTo>
                    <a:pt x="797" y="1306"/>
                  </a:lnTo>
                  <a:lnTo>
                    <a:pt x="796" y="1308"/>
                  </a:lnTo>
                  <a:lnTo>
                    <a:pt x="797" y="1305"/>
                  </a:lnTo>
                  <a:lnTo>
                    <a:pt x="799" y="1298"/>
                  </a:lnTo>
                  <a:lnTo>
                    <a:pt x="807" y="1274"/>
                  </a:lnTo>
                  <a:lnTo>
                    <a:pt x="814" y="1250"/>
                  </a:lnTo>
                  <a:lnTo>
                    <a:pt x="816" y="1243"/>
                  </a:lnTo>
                  <a:lnTo>
                    <a:pt x="817" y="1239"/>
                  </a:lnTo>
                  <a:lnTo>
                    <a:pt x="819" y="1247"/>
                  </a:lnTo>
                  <a:lnTo>
                    <a:pt x="815" y="1243"/>
                  </a:lnTo>
                  <a:lnTo>
                    <a:pt x="806" y="1235"/>
                  </a:lnTo>
                  <a:lnTo>
                    <a:pt x="797" y="1227"/>
                  </a:lnTo>
                  <a:lnTo>
                    <a:pt x="793" y="1223"/>
                  </a:lnTo>
                  <a:lnTo>
                    <a:pt x="801" y="1225"/>
                  </a:lnTo>
                  <a:lnTo>
                    <a:pt x="794" y="1227"/>
                  </a:lnTo>
                  <a:lnTo>
                    <a:pt x="777" y="1232"/>
                  </a:lnTo>
                  <a:lnTo>
                    <a:pt x="761" y="1237"/>
                  </a:lnTo>
                  <a:lnTo>
                    <a:pt x="752" y="1239"/>
                  </a:lnTo>
                  <a:cubicBezTo>
                    <a:pt x="749" y="1240"/>
                    <a:pt x="746" y="1239"/>
                    <a:pt x="744" y="1237"/>
                  </a:cubicBezTo>
                  <a:cubicBezTo>
                    <a:pt x="742" y="1234"/>
                    <a:pt x="742" y="1231"/>
                    <a:pt x="743" y="1228"/>
                  </a:cubicBezTo>
                  <a:lnTo>
                    <a:pt x="747" y="1219"/>
                  </a:lnTo>
                  <a:lnTo>
                    <a:pt x="756" y="1199"/>
                  </a:lnTo>
                  <a:lnTo>
                    <a:pt x="765" y="1179"/>
                  </a:lnTo>
                  <a:lnTo>
                    <a:pt x="769" y="1168"/>
                  </a:lnTo>
                  <a:lnTo>
                    <a:pt x="772" y="1177"/>
                  </a:lnTo>
                  <a:lnTo>
                    <a:pt x="767" y="1174"/>
                  </a:lnTo>
                  <a:cubicBezTo>
                    <a:pt x="767" y="1174"/>
                    <a:pt x="766" y="1174"/>
                    <a:pt x="766" y="1173"/>
                  </a:cubicBezTo>
                  <a:lnTo>
                    <a:pt x="754" y="1161"/>
                  </a:lnTo>
                  <a:lnTo>
                    <a:pt x="741" y="1149"/>
                  </a:lnTo>
                  <a:lnTo>
                    <a:pt x="735" y="1143"/>
                  </a:lnTo>
                  <a:cubicBezTo>
                    <a:pt x="734" y="1141"/>
                    <a:pt x="733" y="1138"/>
                    <a:pt x="734" y="1135"/>
                  </a:cubicBezTo>
                  <a:lnTo>
                    <a:pt x="736" y="1128"/>
                  </a:lnTo>
                  <a:lnTo>
                    <a:pt x="742" y="1110"/>
                  </a:lnTo>
                  <a:lnTo>
                    <a:pt x="749" y="1085"/>
                  </a:lnTo>
                  <a:lnTo>
                    <a:pt x="758" y="1057"/>
                  </a:lnTo>
                  <a:lnTo>
                    <a:pt x="767" y="1028"/>
                  </a:lnTo>
                  <a:lnTo>
                    <a:pt x="775" y="1003"/>
                  </a:lnTo>
                  <a:lnTo>
                    <a:pt x="780" y="985"/>
                  </a:lnTo>
                  <a:lnTo>
                    <a:pt x="782" y="978"/>
                  </a:lnTo>
                  <a:lnTo>
                    <a:pt x="783" y="985"/>
                  </a:lnTo>
                  <a:lnTo>
                    <a:pt x="779" y="980"/>
                  </a:lnTo>
                  <a:lnTo>
                    <a:pt x="770" y="970"/>
                  </a:lnTo>
                  <a:lnTo>
                    <a:pt x="761" y="957"/>
                  </a:lnTo>
                  <a:lnTo>
                    <a:pt x="757" y="952"/>
                  </a:lnTo>
                  <a:lnTo>
                    <a:pt x="769" y="954"/>
                  </a:lnTo>
                  <a:lnTo>
                    <a:pt x="762" y="960"/>
                  </a:lnTo>
                  <a:lnTo>
                    <a:pt x="746" y="972"/>
                  </a:lnTo>
                  <a:lnTo>
                    <a:pt x="731" y="984"/>
                  </a:lnTo>
                  <a:lnTo>
                    <a:pt x="725" y="990"/>
                  </a:lnTo>
                  <a:cubicBezTo>
                    <a:pt x="724" y="990"/>
                    <a:pt x="722" y="991"/>
                    <a:pt x="721" y="991"/>
                  </a:cubicBezTo>
                  <a:lnTo>
                    <a:pt x="712" y="993"/>
                  </a:lnTo>
                  <a:lnTo>
                    <a:pt x="694" y="999"/>
                  </a:lnTo>
                  <a:lnTo>
                    <a:pt x="673" y="1004"/>
                  </a:lnTo>
                  <a:lnTo>
                    <a:pt x="664" y="1006"/>
                  </a:lnTo>
                  <a:cubicBezTo>
                    <a:pt x="663" y="1007"/>
                    <a:pt x="661" y="1006"/>
                    <a:pt x="659" y="1006"/>
                  </a:cubicBezTo>
                  <a:lnTo>
                    <a:pt x="654" y="1004"/>
                  </a:lnTo>
                  <a:lnTo>
                    <a:pt x="644" y="999"/>
                  </a:lnTo>
                  <a:lnTo>
                    <a:pt x="633" y="992"/>
                  </a:lnTo>
                  <a:lnTo>
                    <a:pt x="628" y="991"/>
                  </a:lnTo>
                  <a:cubicBezTo>
                    <a:pt x="625" y="990"/>
                    <a:pt x="623" y="987"/>
                    <a:pt x="623" y="983"/>
                  </a:cubicBezTo>
                  <a:lnTo>
                    <a:pt x="623" y="978"/>
                  </a:lnTo>
                  <a:lnTo>
                    <a:pt x="622" y="965"/>
                  </a:lnTo>
                  <a:lnTo>
                    <a:pt x="621" y="924"/>
                  </a:lnTo>
                  <a:lnTo>
                    <a:pt x="619" y="882"/>
                  </a:lnTo>
                  <a:lnTo>
                    <a:pt x="618" y="868"/>
                  </a:lnTo>
                  <a:lnTo>
                    <a:pt x="618" y="862"/>
                  </a:lnTo>
                  <a:cubicBezTo>
                    <a:pt x="618" y="861"/>
                    <a:pt x="619" y="859"/>
                    <a:pt x="620" y="858"/>
                  </a:cubicBezTo>
                  <a:lnTo>
                    <a:pt x="624" y="852"/>
                  </a:lnTo>
                  <a:lnTo>
                    <a:pt x="634" y="839"/>
                  </a:lnTo>
                  <a:lnTo>
                    <a:pt x="643" y="825"/>
                  </a:lnTo>
                  <a:lnTo>
                    <a:pt x="646" y="818"/>
                  </a:lnTo>
                  <a:lnTo>
                    <a:pt x="645" y="821"/>
                  </a:lnTo>
                  <a:lnTo>
                    <a:pt x="645" y="820"/>
                  </a:lnTo>
                  <a:cubicBezTo>
                    <a:pt x="645" y="820"/>
                    <a:pt x="645" y="820"/>
                    <a:pt x="646" y="819"/>
                  </a:cubicBezTo>
                  <a:lnTo>
                    <a:pt x="647" y="812"/>
                  </a:lnTo>
                  <a:lnTo>
                    <a:pt x="651" y="790"/>
                  </a:lnTo>
                  <a:lnTo>
                    <a:pt x="654" y="767"/>
                  </a:lnTo>
                  <a:lnTo>
                    <a:pt x="654" y="755"/>
                  </a:lnTo>
                  <a:lnTo>
                    <a:pt x="655" y="758"/>
                  </a:lnTo>
                  <a:lnTo>
                    <a:pt x="654" y="755"/>
                  </a:lnTo>
                  <a:lnTo>
                    <a:pt x="651" y="742"/>
                  </a:lnTo>
                  <a:lnTo>
                    <a:pt x="647" y="731"/>
                  </a:lnTo>
                  <a:cubicBezTo>
                    <a:pt x="647" y="731"/>
                    <a:pt x="647" y="730"/>
                    <a:pt x="647" y="730"/>
                  </a:cubicBezTo>
                  <a:lnTo>
                    <a:pt x="646" y="724"/>
                  </a:lnTo>
                  <a:lnTo>
                    <a:pt x="654" y="730"/>
                  </a:lnTo>
                  <a:lnTo>
                    <a:pt x="645" y="731"/>
                  </a:lnTo>
                  <a:lnTo>
                    <a:pt x="625" y="733"/>
                  </a:lnTo>
                  <a:lnTo>
                    <a:pt x="605" y="734"/>
                  </a:lnTo>
                  <a:lnTo>
                    <a:pt x="596" y="735"/>
                  </a:lnTo>
                  <a:cubicBezTo>
                    <a:pt x="593" y="736"/>
                    <a:pt x="590" y="734"/>
                    <a:pt x="589" y="732"/>
                  </a:cubicBezTo>
                  <a:cubicBezTo>
                    <a:pt x="587" y="729"/>
                    <a:pt x="587" y="726"/>
                    <a:pt x="589" y="723"/>
                  </a:cubicBezTo>
                  <a:lnTo>
                    <a:pt x="593" y="716"/>
                  </a:lnTo>
                  <a:lnTo>
                    <a:pt x="603" y="699"/>
                  </a:lnTo>
                  <a:lnTo>
                    <a:pt x="611" y="683"/>
                  </a:lnTo>
                  <a:lnTo>
                    <a:pt x="615" y="673"/>
                  </a:lnTo>
                  <a:lnTo>
                    <a:pt x="615" y="679"/>
                  </a:lnTo>
                  <a:lnTo>
                    <a:pt x="613" y="673"/>
                  </a:lnTo>
                  <a:cubicBezTo>
                    <a:pt x="613" y="673"/>
                    <a:pt x="613" y="672"/>
                    <a:pt x="613" y="672"/>
                  </a:cubicBezTo>
                  <a:lnTo>
                    <a:pt x="610" y="654"/>
                  </a:lnTo>
                  <a:lnTo>
                    <a:pt x="607" y="634"/>
                  </a:lnTo>
                  <a:lnTo>
                    <a:pt x="605" y="622"/>
                  </a:lnTo>
                  <a:lnTo>
                    <a:pt x="616" y="627"/>
                  </a:lnTo>
                  <a:lnTo>
                    <a:pt x="609" y="631"/>
                  </a:lnTo>
                  <a:cubicBezTo>
                    <a:pt x="609" y="632"/>
                    <a:pt x="609" y="632"/>
                    <a:pt x="608" y="632"/>
                  </a:cubicBezTo>
                  <a:lnTo>
                    <a:pt x="594" y="637"/>
                  </a:lnTo>
                  <a:lnTo>
                    <a:pt x="579" y="641"/>
                  </a:lnTo>
                  <a:lnTo>
                    <a:pt x="571" y="642"/>
                  </a:lnTo>
                  <a:cubicBezTo>
                    <a:pt x="569" y="643"/>
                    <a:pt x="568" y="642"/>
                    <a:pt x="567" y="642"/>
                  </a:cubicBezTo>
                  <a:lnTo>
                    <a:pt x="560" y="640"/>
                  </a:lnTo>
                  <a:lnTo>
                    <a:pt x="544" y="634"/>
                  </a:lnTo>
                  <a:lnTo>
                    <a:pt x="529" y="628"/>
                  </a:lnTo>
                  <a:cubicBezTo>
                    <a:pt x="528" y="628"/>
                    <a:pt x="527" y="627"/>
                    <a:pt x="527" y="627"/>
                  </a:cubicBezTo>
                  <a:lnTo>
                    <a:pt x="520" y="622"/>
                  </a:lnTo>
                  <a:cubicBezTo>
                    <a:pt x="516" y="619"/>
                    <a:pt x="515" y="615"/>
                    <a:pt x="518" y="611"/>
                  </a:cubicBezTo>
                  <a:lnTo>
                    <a:pt x="520" y="608"/>
                  </a:lnTo>
                  <a:lnTo>
                    <a:pt x="519" y="609"/>
                  </a:lnTo>
                  <a:lnTo>
                    <a:pt x="524" y="598"/>
                  </a:lnTo>
                  <a:lnTo>
                    <a:pt x="529" y="586"/>
                  </a:lnTo>
                  <a:lnTo>
                    <a:pt x="531" y="581"/>
                  </a:lnTo>
                  <a:lnTo>
                    <a:pt x="532" y="588"/>
                  </a:lnTo>
                  <a:lnTo>
                    <a:pt x="527" y="581"/>
                  </a:lnTo>
                  <a:lnTo>
                    <a:pt x="517" y="566"/>
                  </a:lnTo>
                  <a:lnTo>
                    <a:pt x="506" y="550"/>
                  </a:lnTo>
                  <a:lnTo>
                    <a:pt x="501" y="542"/>
                  </a:lnTo>
                  <a:lnTo>
                    <a:pt x="503" y="544"/>
                  </a:lnTo>
                  <a:lnTo>
                    <a:pt x="495" y="539"/>
                  </a:lnTo>
                  <a:lnTo>
                    <a:pt x="477" y="526"/>
                  </a:lnTo>
                  <a:lnTo>
                    <a:pt x="458" y="512"/>
                  </a:lnTo>
                  <a:lnTo>
                    <a:pt x="450" y="506"/>
                  </a:lnTo>
                  <a:cubicBezTo>
                    <a:pt x="446" y="503"/>
                    <a:pt x="445" y="498"/>
                    <a:pt x="448" y="495"/>
                  </a:cubicBezTo>
                  <a:lnTo>
                    <a:pt x="451" y="491"/>
                  </a:lnTo>
                  <a:cubicBezTo>
                    <a:pt x="451" y="490"/>
                    <a:pt x="452" y="490"/>
                    <a:pt x="452" y="490"/>
                  </a:cubicBezTo>
                  <a:lnTo>
                    <a:pt x="460" y="482"/>
                  </a:lnTo>
                  <a:lnTo>
                    <a:pt x="467" y="472"/>
                  </a:lnTo>
                  <a:lnTo>
                    <a:pt x="466" y="474"/>
                  </a:lnTo>
                  <a:lnTo>
                    <a:pt x="469" y="468"/>
                  </a:lnTo>
                  <a:cubicBezTo>
                    <a:pt x="470" y="466"/>
                    <a:pt x="472" y="465"/>
                    <a:pt x="474" y="464"/>
                  </a:cubicBezTo>
                  <a:lnTo>
                    <a:pt x="477" y="463"/>
                  </a:lnTo>
                  <a:lnTo>
                    <a:pt x="474" y="464"/>
                  </a:lnTo>
                  <a:lnTo>
                    <a:pt x="482" y="457"/>
                  </a:lnTo>
                  <a:lnTo>
                    <a:pt x="490" y="450"/>
                  </a:lnTo>
                  <a:lnTo>
                    <a:pt x="489" y="452"/>
                  </a:lnTo>
                  <a:lnTo>
                    <a:pt x="492" y="448"/>
                  </a:lnTo>
                  <a:lnTo>
                    <a:pt x="491" y="456"/>
                  </a:lnTo>
                  <a:lnTo>
                    <a:pt x="488" y="449"/>
                  </a:lnTo>
                  <a:lnTo>
                    <a:pt x="480" y="434"/>
                  </a:lnTo>
                  <a:lnTo>
                    <a:pt x="472" y="418"/>
                  </a:lnTo>
                  <a:cubicBezTo>
                    <a:pt x="472" y="418"/>
                    <a:pt x="472" y="417"/>
                    <a:pt x="472" y="417"/>
                  </a:cubicBezTo>
                  <a:lnTo>
                    <a:pt x="469" y="408"/>
                  </a:lnTo>
                  <a:lnTo>
                    <a:pt x="477" y="413"/>
                  </a:lnTo>
                  <a:lnTo>
                    <a:pt x="467" y="414"/>
                  </a:lnTo>
                  <a:cubicBezTo>
                    <a:pt x="466" y="415"/>
                    <a:pt x="466" y="414"/>
                    <a:pt x="465" y="414"/>
                  </a:cubicBezTo>
                  <a:lnTo>
                    <a:pt x="444" y="410"/>
                  </a:lnTo>
                  <a:lnTo>
                    <a:pt x="422" y="404"/>
                  </a:lnTo>
                  <a:cubicBezTo>
                    <a:pt x="422" y="404"/>
                    <a:pt x="421" y="404"/>
                    <a:pt x="421" y="404"/>
                  </a:cubicBezTo>
                  <a:lnTo>
                    <a:pt x="411" y="399"/>
                  </a:lnTo>
                  <a:cubicBezTo>
                    <a:pt x="410" y="398"/>
                    <a:pt x="409" y="398"/>
                    <a:pt x="409" y="397"/>
                  </a:cubicBezTo>
                  <a:lnTo>
                    <a:pt x="408" y="396"/>
                  </a:lnTo>
                  <a:cubicBezTo>
                    <a:pt x="407" y="395"/>
                    <a:pt x="406" y="393"/>
                    <a:pt x="406" y="392"/>
                  </a:cubicBezTo>
                  <a:lnTo>
                    <a:pt x="405" y="386"/>
                  </a:lnTo>
                  <a:lnTo>
                    <a:pt x="400" y="368"/>
                  </a:lnTo>
                  <a:lnTo>
                    <a:pt x="395" y="346"/>
                  </a:lnTo>
                  <a:lnTo>
                    <a:pt x="393" y="337"/>
                  </a:lnTo>
                  <a:lnTo>
                    <a:pt x="399" y="343"/>
                  </a:lnTo>
                  <a:lnTo>
                    <a:pt x="392" y="342"/>
                  </a:lnTo>
                  <a:lnTo>
                    <a:pt x="375" y="338"/>
                  </a:lnTo>
                  <a:lnTo>
                    <a:pt x="359" y="334"/>
                  </a:lnTo>
                  <a:cubicBezTo>
                    <a:pt x="358" y="334"/>
                    <a:pt x="357" y="334"/>
                    <a:pt x="357" y="334"/>
                  </a:cubicBezTo>
                  <a:lnTo>
                    <a:pt x="349" y="330"/>
                  </a:lnTo>
                  <a:lnTo>
                    <a:pt x="360" y="326"/>
                  </a:lnTo>
                  <a:lnTo>
                    <a:pt x="357" y="333"/>
                  </a:lnTo>
                  <a:lnTo>
                    <a:pt x="352" y="344"/>
                  </a:lnTo>
                  <a:lnTo>
                    <a:pt x="345" y="355"/>
                  </a:lnTo>
                  <a:lnTo>
                    <a:pt x="342" y="359"/>
                  </a:lnTo>
                  <a:cubicBezTo>
                    <a:pt x="340" y="362"/>
                    <a:pt x="337" y="363"/>
                    <a:pt x="334" y="362"/>
                  </a:cubicBezTo>
                  <a:cubicBezTo>
                    <a:pt x="331" y="362"/>
                    <a:pt x="328" y="359"/>
                    <a:pt x="328" y="356"/>
                  </a:cubicBezTo>
                  <a:lnTo>
                    <a:pt x="326" y="347"/>
                  </a:lnTo>
                  <a:lnTo>
                    <a:pt x="321" y="326"/>
                  </a:lnTo>
                  <a:lnTo>
                    <a:pt x="316" y="305"/>
                  </a:lnTo>
                  <a:lnTo>
                    <a:pt x="314" y="296"/>
                  </a:lnTo>
                  <a:lnTo>
                    <a:pt x="318" y="302"/>
                  </a:lnTo>
                  <a:lnTo>
                    <a:pt x="313" y="300"/>
                  </a:lnTo>
                  <a:lnTo>
                    <a:pt x="300" y="293"/>
                  </a:lnTo>
                  <a:lnTo>
                    <a:pt x="261" y="273"/>
                  </a:lnTo>
                  <a:lnTo>
                    <a:pt x="222" y="253"/>
                  </a:lnTo>
                  <a:lnTo>
                    <a:pt x="208" y="244"/>
                  </a:lnTo>
                  <a:lnTo>
                    <a:pt x="202" y="240"/>
                  </a:lnTo>
                  <a:lnTo>
                    <a:pt x="200" y="237"/>
                  </a:lnTo>
                  <a:cubicBezTo>
                    <a:pt x="199" y="237"/>
                    <a:pt x="199" y="236"/>
                    <a:pt x="199" y="235"/>
                  </a:cubicBezTo>
                  <a:lnTo>
                    <a:pt x="195" y="228"/>
                  </a:lnTo>
                  <a:lnTo>
                    <a:pt x="181" y="204"/>
                  </a:lnTo>
                  <a:lnTo>
                    <a:pt x="166" y="179"/>
                  </a:lnTo>
                  <a:lnTo>
                    <a:pt x="162" y="170"/>
                  </a:lnTo>
                  <a:lnTo>
                    <a:pt x="163" y="171"/>
                  </a:lnTo>
                  <a:lnTo>
                    <a:pt x="161" y="168"/>
                  </a:lnTo>
                  <a:cubicBezTo>
                    <a:pt x="160" y="167"/>
                    <a:pt x="160" y="166"/>
                    <a:pt x="160" y="164"/>
                  </a:cubicBezTo>
                  <a:lnTo>
                    <a:pt x="159" y="155"/>
                  </a:lnTo>
                  <a:lnTo>
                    <a:pt x="156" y="136"/>
                  </a:lnTo>
                  <a:lnTo>
                    <a:pt x="153" y="116"/>
                  </a:lnTo>
                  <a:lnTo>
                    <a:pt x="151" y="103"/>
                  </a:lnTo>
                  <a:lnTo>
                    <a:pt x="160" y="110"/>
                  </a:lnTo>
                  <a:lnTo>
                    <a:pt x="152" y="111"/>
                  </a:lnTo>
                  <a:cubicBezTo>
                    <a:pt x="152" y="111"/>
                    <a:pt x="151" y="111"/>
                    <a:pt x="151" y="111"/>
                  </a:cubicBezTo>
                  <a:lnTo>
                    <a:pt x="132" y="109"/>
                  </a:lnTo>
                  <a:lnTo>
                    <a:pt x="112" y="106"/>
                  </a:lnTo>
                  <a:lnTo>
                    <a:pt x="104" y="105"/>
                  </a:lnTo>
                  <a:cubicBezTo>
                    <a:pt x="103" y="105"/>
                    <a:pt x="101" y="104"/>
                    <a:pt x="100" y="103"/>
                  </a:cubicBezTo>
                  <a:lnTo>
                    <a:pt x="3" y="14"/>
                  </a:lnTo>
                  <a:close/>
                  <a:moveTo>
                    <a:pt x="111" y="92"/>
                  </a:moveTo>
                  <a:lnTo>
                    <a:pt x="106" y="90"/>
                  </a:lnTo>
                  <a:lnTo>
                    <a:pt x="115" y="91"/>
                  </a:lnTo>
                  <a:lnTo>
                    <a:pt x="133" y="94"/>
                  </a:lnTo>
                  <a:lnTo>
                    <a:pt x="152" y="96"/>
                  </a:lnTo>
                  <a:lnTo>
                    <a:pt x="150" y="96"/>
                  </a:lnTo>
                  <a:lnTo>
                    <a:pt x="158" y="95"/>
                  </a:lnTo>
                  <a:cubicBezTo>
                    <a:pt x="161" y="94"/>
                    <a:pt x="163" y="95"/>
                    <a:pt x="165" y="96"/>
                  </a:cubicBezTo>
                  <a:cubicBezTo>
                    <a:pt x="166" y="98"/>
                    <a:pt x="167" y="100"/>
                    <a:pt x="167" y="102"/>
                  </a:cubicBezTo>
                  <a:lnTo>
                    <a:pt x="168" y="113"/>
                  </a:lnTo>
                  <a:lnTo>
                    <a:pt x="171" y="133"/>
                  </a:lnTo>
                  <a:lnTo>
                    <a:pt x="174" y="154"/>
                  </a:lnTo>
                  <a:lnTo>
                    <a:pt x="175" y="163"/>
                  </a:lnTo>
                  <a:lnTo>
                    <a:pt x="174" y="159"/>
                  </a:lnTo>
                  <a:lnTo>
                    <a:pt x="176" y="162"/>
                  </a:lnTo>
                  <a:cubicBezTo>
                    <a:pt x="176" y="162"/>
                    <a:pt x="177" y="163"/>
                    <a:pt x="177" y="163"/>
                  </a:cubicBezTo>
                  <a:lnTo>
                    <a:pt x="180" y="172"/>
                  </a:lnTo>
                  <a:lnTo>
                    <a:pt x="194" y="196"/>
                  </a:lnTo>
                  <a:lnTo>
                    <a:pt x="208" y="220"/>
                  </a:lnTo>
                  <a:lnTo>
                    <a:pt x="212" y="227"/>
                  </a:lnTo>
                  <a:lnTo>
                    <a:pt x="211" y="226"/>
                  </a:lnTo>
                  <a:lnTo>
                    <a:pt x="212" y="227"/>
                  </a:lnTo>
                  <a:lnTo>
                    <a:pt x="217" y="231"/>
                  </a:lnTo>
                  <a:lnTo>
                    <a:pt x="229" y="238"/>
                  </a:lnTo>
                  <a:lnTo>
                    <a:pt x="268" y="258"/>
                  </a:lnTo>
                  <a:lnTo>
                    <a:pt x="307" y="278"/>
                  </a:lnTo>
                  <a:lnTo>
                    <a:pt x="319" y="285"/>
                  </a:lnTo>
                  <a:lnTo>
                    <a:pt x="324" y="287"/>
                  </a:lnTo>
                  <a:cubicBezTo>
                    <a:pt x="327" y="288"/>
                    <a:pt x="329" y="290"/>
                    <a:pt x="329" y="293"/>
                  </a:cubicBezTo>
                  <a:lnTo>
                    <a:pt x="331" y="302"/>
                  </a:lnTo>
                  <a:lnTo>
                    <a:pt x="336" y="323"/>
                  </a:lnTo>
                  <a:lnTo>
                    <a:pt x="341" y="344"/>
                  </a:lnTo>
                  <a:lnTo>
                    <a:pt x="343" y="353"/>
                  </a:lnTo>
                  <a:lnTo>
                    <a:pt x="329" y="350"/>
                  </a:lnTo>
                  <a:lnTo>
                    <a:pt x="332" y="346"/>
                  </a:lnTo>
                  <a:lnTo>
                    <a:pt x="337" y="337"/>
                  </a:lnTo>
                  <a:lnTo>
                    <a:pt x="342" y="326"/>
                  </a:lnTo>
                  <a:lnTo>
                    <a:pt x="345" y="319"/>
                  </a:lnTo>
                  <a:cubicBezTo>
                    <a:pt x="346" y="317"/>
                    <a:pt x="348" y="316"/>
                    <a:pt x="350" y="315"/>
                  </a:cubicBezTo>
                  <a:cubicBezTo>
                    <a:pt x="352" y="314"/>
                    <a:pt x="354" y="314"/>
                    <a:pt x="356" y="315"/>
                  </a:cubicBezTo>
                  <a:lnTo>
                    <a:pt x="364" y="319"/>
                  </a:lnTo>
                  <a:lnTo>
                    <a:pt x="362" y="319"/>
                  </a:lnTo>
                  <a:lnTo>
                    <a:pt x="378" y="323"/>
                  </a:lnTo>
                  <a:lnTo>
                    <a:pt x="395" y="327"/>
                  </a:lnTo>
                  <a:lnTo>
                    <a:pt x="402" y="328"/>
                  </a:lnTo>
                  <a:cubicBezTo>
                    <a:pt x="405" y="328"/>
                    <a:pt x="408" y="330"/>
                    <a:pt x="408" y="334"/>
                  </a:cubicBezTo>
                  <a:lnTo>
                    <a:pt x="410" y="343"/>
                  </a:lnTo>
                  <a:lnTo>
                    <a:pt x="415" y="363"/>
                  </a:lnTo>
                  <a:lnTo>
                    <a:pt x="420" y="383"/>
                  </a:lnTo>
                  <a:lnTo>
                    <a:pt x="421" y="389"/>
                  </a:lnTo>
                  <a:lnTo>
                    <a:pt x="419" y="385"/>
                  </a:lnTo>
                  <a:lnTo>
                    <a:pt x="420" y="386"/>
                  </a:lnTo>
                  <a:lnTo>
                    <a:pt x="418" y="384"/>
                  </a:lnTo>
                  <a:lnTo>
                    <a:pt x="428" y="389"/>
                  </a:lnTo>
                  <a:lnTo>
                    <a:pt x="427" y="389"/>
                  </a:lnTo>
                  <a:lnTo>
                    <a:pt x="447" y="395"/>
                  </a:lnTo>
                  <a:lnTo>
                    <a:pt x="468" y="399"/>
                  </a:lnTo>
                  <a:lnTo>
                    <a:pt x="466" y="398"/>
                  </a:lnTo>
                  <a:lnTo>
                    <a:pt x="476" y="397"/>
                  </a:lnTo>
                  <a:cubicBezTo>
                    <a:pt x="479" y="397"/>
                    <a:pt x="483" y="399"/>
                    <a:pt x="484" y="403"/>
                  </a:cubicBezTo>
                  <a:lnTo>
                    <a:pt x="487" y="412"/>
                  </a:lnTo>
                  <a:lnTo>
                    <a:pt x="487" y="411"/>
                  </a:lnTo>
                  <a:lnTo>
                    <a:pt x="495" y="427"/>
                  </a:lnTo>
                  <a:lnTo>
                    <a:pt x="503" y="442"/>
                  </a:lnTo>
                  <a:lnTo>
                    <a:pt x="506" y="449"/>
                  </a:lnTo>
                  <a:cubicBezTo>
                    <a:pt x="507" y="452"/>
                    <a:pt x="507" y="455"/>
                    <a:pt x="505" y="457"/>
                  </a:cubicBezTo>
                  <a:lnTo>
                    <a:pt x="502" y="461"/>
                  </a:lnTo>
                  <a:cubicBezTo>
                    <a:pt x="502" y="462"/>
                    <a:pt x="501" y="462"/>
                    <a:pt x="501" y="462"/>
                  </a:cubicBezTo>
                  <a:lnTo>
                    <a:pt x="493" y="469"/>
                  </a:lnTo>
                  <a:lnTo>
                    <a:pt x="485" y="476"/>
                  </a:lnTo>
                  <a:cubicBezTo>
                    <a:pt x="484" y="477"/>
                    <a:pt x="483" y="478"/>
                    <a:pt x="482" y="478"/>
                  </a:cubicBezTo>
                  <a:lnTo>
                    <a:pt x="479" y="479"/>
                  </a:lnTo>
                  <a:lnTo>
                    <a:pt x="484" y="475"/>
                  </a:lnTo>
                  <a:lnTo>
                    <a:pt x="481" y="481"/>
                  </a:lnTo>
                  <a:cubicBezTo>
                    <a:pt x="480" y="482"/>
                    <a:pt x="480" y="482"/>
                    <a:pt x="480" y="482"/>
                  </a:cubicBezTo>
                  <a:lnTo>
                    <a:pt x="471" y="493"/>
                  </a:lnTo>
                  <a:lnTo>
                    <a:pt x="463" y="501"/>
                  </a:lnTo>
                  <a:lnTo>
                    <a:pt x="464" y="500"/>
                  </a:lnTo>
                  <a:lnTo>
                    <a:pt x="461" y="504"/>
                  </a:lnTo>
                  <a:lnTo>
                    <a:pt x="459" y="493"/>
                  </a:lnTo>
                  <a:lnTo>
                    <a:pt x="467" y="499"/>
                  </a:lnTo>
                  <a:lnTo>
                    <a:pt x="486" y="513"/>
                  </a:lnTo>
                  <a:lnTo>
                    <a:pt x="504" y="526"/>
                  </a:lnTo>
                  <a:lnTo>
                    <a:pt x="512" y="531"/>
                  </a:lnTo>
                  <a:cubicBezTo>
                    <a:pt x="513" y="531"/>
                    <a:pt x="514" y="532"/>
                    <a:pt x="514" y="533"/>
                  </a:cubicBezTo>
                  <a:lnTo>
                    <a:pt x="519" y="541"/>
                  </a:lnTo>
                  <a:lnTo>
                    <a:pt x="530" y="557"/>
                  </a:lnTo>
                  <a:lnTo>
                    <a:pt x="540" y="572"/>
                  </a:lnTo>
                  <a:lnTo>
                    <a:pt x="545" y="579"/>
                  </a:lnTo>
                  <a:cubicBezTo>
                    <a:pt x="546" y="581"/>
                    <a:pt x="547" y="584"/>
                    <a:pt x="546" y="586"/>
                  </a:cubicBezTo>
                  <a:lnTo>
                    <a:pt x="544" y="593"/>
                  </a:lnTo>
                  <a:lnTo>
                    <a:pt x="539" y="605"/>
                  </a:lnTo>
                  <a:lnTo>
                    <a:pt x="534" y="616"/>
                  </a:lnTo>
                  <a:cubicBezTo>
                    <a:pt x="534" y="616"/>
                    <a:pt x="533" y="617"/>
                    <a:pt x="533" y="617"/>
                  </a:cubicBezTo>
                  <a:lnTo>
                    <a:pt x="531" y="620"/>
                  </a:lnTo>
                  <a:lnTo>
                    <a:pt x="529" y="609"/>
                  </a:lnTo>
                  <a:lnTo>
                    <a:pt x="536" y="614"/>
                  </a:lnTo>
                  <a:lnTo>
                    <a:pt x="534" y="613"/>
                  </a:lnTo>
                  <a:lnTo>
                    <a:pt x="550" y="619"/>
                  </a:lnTo>
                  <a:lnTo>
                    <a:pt x="565" y="625"/>
                  </a:lnTo>
                  <a:lnTo>
                    <a:pt x="572" y="627"/>
                  </a:lnTo>
                  <a:lnTo>
                    <a:pt x="568" y="627"/>
                  </a:lnTo>
                  <a:lnTo>
                    <a:pt x="574" y="626"/>
                  </a:lnTo>
                  <a:lnTo>
                    <a:pt x="589" y="622"/>
                  </a:lnTo>
                  <a:lnTo>
                    <a:pt x="603" y="617"/>
                  </a:lnTo>
                  <a:lnTo>
                    <a:pt x="601" y="618"/>
                  </a:lnTo>
                  <a:lnTo>
                    <a:pt x="608" y="614"/>
                  </a:lnTo>
                  <a:cubicBezTo>
                    <a:pt x="611" y="612"/>
                    <a:pt x="614" y="612"/>
                    <a:pt x="616" y="613"/>
                  </a:cubicBezTo>
                  <a:cubicBezTo>
                    <a:pt x="618" y="614"/>
                    <a:pt x="620" y="617"/>
                    <a:pt x="620" y="619"/>
                  </a:cubicBezTo>
                  <a:lnTo>
                    <a:pt x="622" y="631"/>
                  </a:lnTo>
                  <a:lnTo>
                    <a:pt x="625" y="651"/>
                  </a:lnTo>
                  <a:lnTo>
                    <a:pt x="628" y="669"/>
                  </a:lnTo>
                  <a:lnTo>
                    <a:pt x="628" y="668"/>
                  </a:lnTo>
                  <a:lnTo>
                    <a:pt x="630" y="674"/>
                  </a:lnTo>
                  <a:cubicBezTo>
                    <a:pt x="631" y="676"/>
                    <a:pt x="631" y="678"/>
                    <a:pt x="630" y="679"/>
                  </a:cubicBezTo>
                  <a:lnTo>
                    <a:pt x="626" y="690"/>
                  </a:lnTo>
                  <a:lnTo>
                    <a:pt x="616" y="708"/>
                  </a:lnTo>
                  <a:lnTo>
                    <a:pt x="606" y="724"/>
                  </a:lnTo>
                  <a:lnTo>
                    <a:pt x="602" y="731"/>
                  </a:lnTo>
                  <a:lnTo>
                    <a:pt x="595" y="720"/>
                  </a:lnTo>
                  <a:lnTo>
                    <a:pt x="604" y="718"/>
                  </a:lnTo>
                  <a:lnTo>
                    <a:pt x="624" y="717"/>
                  </a:lnTo>
                  <a:lnTo>
                    <a:pt x="644" y="716"/>
                  </a:lnTo>
                  <a:lnTo>
                    <a:pt x="653" y="715"/>
                  </a:lnTo>
                  <a:cubicBezTo>
                    <a:pt x="657" y="714"/>
                    <a:pt x="661" y="717"/>
                    <a:pt x="661" y="721"/>
                  </a:cubicBezTo>
                  <a:lnTo>
                    <a:pt x="662" y="727"/>
                  </a:lnTo>
                  <a:lnTo>
                    <a:pt x="662" y="726"/>
                  </a:lnTo>
                  <a:lnTo>
                    <a:pt x="666" y="739"/>
                  </a:lnTo>
                  <a:lnTo>
                    <a:pt x="669" y="750"/>
                  </a:lnTo>
                  <a:lnTo>
                    <a:pt x="670" y="753"/>
                  </a:lnTo>
                  <a:cubicBezTo>
                    <a:pt x="670" y="754"/>
                    <a:pt x="671" y="755"/>
                    <a:pt x="670" y="756"/>
                  </a:cubicBezTo>
                  <a:lnTo>
                    <a:pt x="669" y="769"/>
                  </a:lnTo>
                  <a:lnTo>
                    <a:pt x="666" y="793"/>
                  </a:lnTo>
                  <a:lnTo>
                    <a:pt x="662" y="815"/>
                  </a:lnTo>
                  <a:lnTo>
                    <a:pt x="661" y="822"/>
                  </a:lnTo>
                  <a:lnTo>
                    <a:pt x="661" y="820"/>
                  </a:lnTo>
                  <a:lnTo>
                    <a:pt x="661" y="821"/>
                  </a:lnTo>
                  <a:cubicBezTo>
                    <a:pt x="661" y="823"/>
                    <a:pt x="661" y="824"/>
                    <a:pt x="661" y="825"/>
                  </a:cubicBezTo>
                  <a:lnTo>
                    <a:pt x="656" y="834"/>
                  </a:lnTo>
                  <a:lnTo>
                    <a:pt x="647" y="848"/>
                  </a:lnTo>
                  <a:lnTo>
                    <a:pt x="637" y="861"/>
                  </a:lnTo>
                  <a:lnTo>
                    <a:pt x="633" y="867"/>
                  </a:lnTo>
                  <a:lnTo>
                    <a:pt x="634" y="862"/>
                  </a:lnTo>
                  <a:lnTo>
                    <a:pt x="634" y="867"/>
                  </a:lnTo>
                  <a:lnTo>
                    <a:pt x="635" y="881"/>
                  </a:lnTo>
                  <a:lnTo>
                    <a:pt x="637" y="923"/>
                  </a:lnTo>
                  <a:lnTo>
                    <a:pt x="638" y="964"/>
                  </a:lnTo>
                  <a:lnTo>
                    <a:pt x="639" y="978"/>
                  </a:lnTo>
                  <a:lnTo>
                    <a:pt x="639" y="983"/>
                  </a:lnTo>
                  <a:lnTo>
                    <a:pt x="634" y="976"/>
                  </a:lnTo>
                  <a:lnTo>
                    <a:pt x="640" y="978"/>
                  </a:lnTo>
                  <a:lnTo>
                    <a:pt x="651" y="984"/>
                  </a:lnTo>
                  <a:lnTo>
                    <a:pt x="660" y="989"/>
                  </a:lnTo>
                  <a:lnTo>
                    <a:pt x="665" y="991"/>
                  </a:lnTo>
                  <a:lnTo>
                    <a:pt x="661" y="991"/>
                  </a:lnTo>
                  <a:lnTo>
                    <a:pt x="670" y="989"/>
                  </a:lnTo>
                  <a:lnTo>
                    <a:pt x="689" y="984"/>
                  </a:lnTo>
                  <a:lnTo>
                    <a:pt x="709" y="978"/>
                  </a:lnTo>
                  <a:lnTo>
                    <a:pt x="718" y="976"/>
                  </a:lnTo>
                  <a:lnTo>
                    <a:pt x="714" y="977"/>
                  </a:lnTo>
                  <a:lnTo>
                    <a:pt x="721" y="971"/>
                  </a:lnTo>
                  <a:lnTo>
                    <a:pt x="736" y="959"/>
                  </a:lnTo>
                  <a:lnTo>
                    <a:pt x="751" y="947"/>
                  </a:lnTo>
                  <a:lnTo>
                    <a:pt x="758" y="941"/>
                  </a:lnTo>
                  <a:cubicBezTo>
                    <a:pt x="760" y="940"/>
                    <a:pt x="762" y="939"/>
                    <a:pt x="764" y="939"/>
                  </a:cubicBezTo>
                  <a:cubicBezTo>
                    <a:pt x="766" y="940"/>
                    <a:pt x="768" y="941"/>
                    <a:pt x="770" y="942"/>
                  </a:cubicBezTo>
                  <a:lnTo>
                    <a:pt x="774" y="948"/>
                  </a:lnTo>
                  <a:lnTo>
                    <a:pt x="783" y="959"/>
                  </a:lnTo>
                  <a:lnTo>
                    <a:pt x="792" y="970"/>
                  </a:lnTo>
                  <a:lnTo>
                    <a:pt x="796" y="975"/>
                  </a:lnTo>
                  <a:cubicBezTo>
                    <a:pt x="797" y="977"/>
                    <a:pt x="798" y="980"/>
                    <a:pt x="797" y="983"/>
                  </a:cubicBezTo>
                  <a:lnTo>
                    <a:pt x="795" y="990"/>
                  </a:lnTo>
                  <a:lnTo>
                    <a:pt x="790" y="1008"/>
                  </a:lnTo>
                  <a:lnTo>
                    <a:pt x="782" y="1033"/>
                  </a:lnTo>
                  <a:lnTo>
                    <a:pt x="773" y="1062"/>
                  </a:lnTo>
                  <a:lnTo>
                    <a:pt x="764" y="1090"/>
                  </a:lnTo>
                  <a:lnTo>
                    <a:pt x="757" y="1115"/>
                  </a:lnTo>
                  <a:lnTo>
                    <a:pt x="751" y="1133"/>
                  </a:lnTo>
                  <a:lnTo>
                    <a:pt x="749" y="1140"/>
                  </a:lnTo>
                  <a:lnTo>
                    <a:pt x="748" y="1132"/>
                  </a:lnTo>
                  <a:lnTo>
                    <a:pt x="752" y="1138"/>
                  </a:lnTo>
                  <a:lnTo>
                    <a:pt x="765" y="1150"/>
                  </a:lnTo>
                  <a:lnTo>
                    <a:pt x="777" y="1162"/>
                  </a:lnTo>
                  <a:lnTo>
                    <a:pt x="776" y="1161"/>
                  </a:lnTo>
                  <a:lnTo>
                    <a:pt x="781" y="1164"/>
                  </a:lnTo>
                  <a:cubicBezTo>
                    <a:pt x="784" y="1166"/>
                    <a:pt x="785" y="1169"/>
                    <a:pt x="784" y="1173"/>
                  </a:cubicBezTo>
                  <a:lnTo>
                    <a:pt x="780" y="1186"/>
                  </a:lnTo>
                  <a:lnTo>
                    <a:pt x="771" y="1206"/>
                  </a:lnTo>
                  <a:lnTo>
                    <a:pt x="762" y="1226"/>
                  </a:lnTo>
                  <a:lnTo>
                    <a:pt x="758" y="1235"/>
                  </a:lnTo>
                  <a:lnTo>
                    <a:pt x="749" y="1224"/>
                  </a:lnTo>
                  <a:lnTo>
                    <a:pt x="756" y="1222"/>
                  </a:lnTo>
                  <a:lnTo>
                    <a:pt x="772" y="1217"/>
                  </a:lnTo>
                  <a:lnTo>
                    <a:pt x="789" y="1212"/>
                  </a:lnTo>
                  <a:lnTo>
                    <a:pt x="796" y="1210"/>
                  </a:lnTo>
                  <a:cubicBezTo>
                    <a:pt x="799" y="1209"/>
                    <a:pt x="802" y="1210"/>
                    <a:pt x="804" y="1212"/>
                  </a:cubicBezTo>
                  <a:lnTo>
                    <a:pt x="808" y="1215"/>
                  </a:lnTo>
                  <a:lnTo>
                    <a:pt x="817" y="1223"/>
                  </a:lnTo>
                  <a:lnTo>
                    <a:pt x="826" y="1232"/>
                  </a:lnTo>
                  <a:lnTo>
                    <a:pt x="830" y="1236"/>
                  </a:lnTo>
                  <a:cubicBezTo>
                    <a:pt x="832" y="1238"/>
                    <a:pt x="833" y="1241"/>
                    <a:pt x="832" y="1244"/>
                  </a:cubicBezTo>
                  <a:lnTo>
                    <a:pt x="831" y="1246"/>
                  </a:lnTo>
                  <a:lnTo>
                    <a:pt x="829" y="1255"/>
                  </a:lnTo>
                  <a:lnTo>
                    <a:pt x="822" y="1279"/>
                  </a:lnTo>
                  <a:lnTo>
                    <a:pt x="814" y="1301"/>
                  </a:lnTo>
                  <a:lnTo>
                    <a:pt x="812" y="1310"/>
                  </a:lnTo>
                  <a:lnTo>
                    <a:pt x="811" y="1313"/>
                  </a:lnTo>
                  <a:cubicBezTo>
                    <a:pt x="811" y="1314"/>
                    <a:pt x="811" y="1314"/>
                    <a:pt x="810" y="1315"/>
                  </a:cubicBezTo>
                  <a:lnTo>
                    <a:pt x="809" y="1317"/>
                  </a:lnTo>
                  <a:lnTo>
                    <a:pt x="805" y="1325"/>
                  </a:lnTo>
                  <a:lnTo>
                    <a:pt x="793" y="1349"/>
                  </a:lnTo>
                  <a:lnTo>
                    <a:pt x="781" y="1373"/>
                  </a:lnTo>
                  <a:lnTo>
                    <a:pt x="776" y="1382"/>
                  </a:lnTo>
                  <a:lnTo>
                    <a:pt x="774" y="1385"/>
                  </a:lnTo>
                  <a:cubicBezTo>
                    <a:pt x="773" y="1387"/>
                    <a:pt x="770" y="1388"/>
                    <a:pt x="767" y="1388"/>
                  </a:cubicBezTo>
                  <a:lnTo>
                    <a:pt x="760" y="1388"/>
                  </a:lnTo>
                  <a:lnTo>
                    <a:pt x="746" y="1388"/>
                  </a:lnTo>
                  <a:lnTo>
                    <a:pt x="731" y="1388"/>
                  </a:lnTo>
                  <a:lnTo>
                    <a:pt x="724" y="1388"/>
                  </a:lnTo>
                  <a:lnTo>
                    <a:pt x="732" y="1382"/>
                  </a:lnTo>
                  <a:lnTo>
                    <a:pt x="730" y="1392"/>
                  </a:lnTo>
                  <a:lnTo>
                    <a:pt x="725" y="1411"/>
                  </a:lnTo>
                  <a:lnTo>
                    <a:pt x="720" y="1429"/>
                  </a:lnTo>
                  <a:lnTo>
                    <a:pt x="718" y="1438"/>
                  </a:lnTo>
                  <a:lnTo>
                    <a:pt x="716" y="1431"/>
                  </a:lnTo>
                  <a:lnTo>
                    <a:pt x="725" y="1440"/>
                  </a:lnTo>
                  <a:lnTo>
                    <a:pt x="740" y="1459"/>
                  </a:lnTo>
                  <a:lnTo>
                    <a:pt x="758" y="1479"/>
                  </a:lnTo>
                  <a:lnTo>
                    <a:pt x="765" y="1488"/>
                  </a:lnTo>
                  <a:cubicBezTo>
                    <a:pt x="767" y="1490"/>
                    <a:pt x="767" y="1493"/>
                    <a:pt x="766" y="1496"/>
                  </a:cubicBezTo>
                  <a:lnTo>
                    <a:pt x="762" y="1504"/>
                  </a:lnTo>
                  <a:lnTo>
                    <a:pt x="753" y="1521"/>
                  </a:lnTo>
                  <a:lnTo>
                    <a:pt x="744" y="1538"/>
                  </a:lnTo>
                  <a:cubicBezTo>
                    <a:pt x="743" y="1539"/>
                    <a:pt x="743" y="1539"/>
                    <a:pt x="743" y="1539"/>
                  </a:cubicBezTo>
                  <a:lnTo>
                    <a:pt x="739" y="1544"/>
                  </a:lnTo>
                  <a:lnTo>
                    <a:pt x="740" y="1537"/>
                  </a:lnTo>
                  <a:lnTo>
                    <a:pt x="743" y="1548"/>
                  </a:lnTo>
                  <a:lnTo>
                    <a:pt x="749" y="1567"/>
                  </a:lnTo>
                  <a:lnTo>
                    <a:pt x="755" y="1585"/>
                  </a:lnTo>
                  <a:lnTo>
                    <a:pt x="758" y="1593"/>
                  </a:lnTo>
                  <a:cubicBezTo>
                    <a:pt x="759" y="1595"/>
                    <a:pt x="759" y="1597"/>
                    <a:pt x="758" y="1599"/>
                  </a:cubicBezTo>
                  <a:lnTo>
                    <a:pt x="756" y="1603"/>
                  </a:lnTo>
                  <a:cubicBezTo>
                    <a:pt x="755" y="1603"/>
                    <a:pt x="755" y="1604"/>
                    <a:pt x="755" y="1604"/>
                  </a:cubicBezTo>
                  <a:lnTo>
                    <a:pt x="748" y="1614"/>
                  </a:lnTo>
                  <a:lnTo>
                    <a:pt x="729" y="1646"/>
                  </a:lnTo>
                  <a:lnTo>
                    <a:pt x="709" y="1677"/>
                  </a:lnTo>
                  <a:lnTo>
                    <a:pt x="702" y="1686"/>
                  </a:lnTo>
                  <a:lnTo>
                    <a:pt x="700" y="1689"/>
                  </a:lnTo>
                  <a:cubicBezTo>
                    <a:pt x="699" y="1691"/>
                    <a:pt x="697" y="1692"/>
                    <a:pt x="695" y="1692"/>
                  </a:cubicBezTo>
                  <a:cubicBezTo>
                    <a:pt x="693" y="1693"/>
                    <a:pt x="690" y="1692"/>
                    <a:pt x="689" y="1691"/>
                  </a:cubicBezTo>
                  <a:lnTo>
                    <a:pt x="680" y="1684"/>
                  </a:lnTo>
                  <a:lnTo>
                    <a:pt x="660" y="1666"/>
                  </a:lnTo>
                  <a:lnTo>
                    <a:pt x="631" y="1640"/>
                  </a:lnTo>
                  <a:lnTo>
                    <a:pt x="598" y="1610"/>
                  </a:lnTo>
                  <a:lnTo>
                    <a:pt x="564" y="1579"/>
                  </a:lnTo>
                  <a:lnTo>
                    <a:pt x="535" y="1552"/>
                  </a:lnTo>
                  <a:lnTo>
                    <a:pt x="515" y="1533"/>
                  </a:lnTo>
                  <a:lnTo>
                    <a:pt x="507" y="1526"/>
                  </a:lnTo>
                  <a:cubicBezTo>
                    <a:pt x="506" y="1525"/>
                    <a:pt x="505" y="1524"/>
                    <a:pt x="505" y="1522"/>
                  </a:cubicBezTo>
                  <a:lnTo>
                    <a:pt x="504" y="1519"/>
                  </a:lnTo>
                  <a:lnTo>
                    <a:pt x="501" y="1509"/>
                  </a:lnTo>
                  <a:lnTo>
                    <a:pt x="494" y="1481"/>
                  </a:lnTo>
                  <a:lnTo>
                    <a:pt x="486" y="1452"/>
                  </a:lnTo>
                  <a:lnTo>
                    <a:pt x="483" y="1442"/>
                  </a:lnTo>
                  <a:lnTo>
                    <a:pt x="482" y="1439"/>
                  </a:lnTo>
                  <a:lnTo>
                    <a:pt x="479" y="1430"/>
                  </a:lnTo>
                  <a:lnTo>
                    <a:pt x="472" y="1406"/>
                  </a:lnTo>
                  <a:lnTo>
                    <a:pt x="461" y="1373"/>
                  </a:lnTo>
                  <a:lnTo>
                    <a:pt x="449" y="1334"/>
                  </a:lnTo>
                  <a:lnTo>
                    <a:pt x="437" y="1295"/>
                  </a:lnTo>
                  <a:lnTo>
                    <a:pt x="426" y="1262"/>
                  </a:lnTo>
                  <a:lnTo>
                    <a:pt x="419" y="1238"/>
                  </a:lnTo>
                  <a:lnTo>
                    <a:pt x="416" y="1228"/>
                  </a:lnTo>
                  <a:lnTo>
                    <a:pt x="415" y="1223"/>
                  </a:lnTo>
                  <a:lnTo>
                    <a:pt x="411" y="1207"/>
                  </a:lnTo>
                  <a:lnTo>
                    <a:pt x="406" y="1183"/>
                  </a:lnTo>
                  <a:lnTo>
                    <a:pt x="399" y="1152"/>
                  </a:lnTo>
                  <a:lnTo>
                    <a:pt x="381" y="1073"/>
                  </a:lnTo>
                  <a:lnTo>
                    <a:pt x="360" y="983"/>
                  </a:lnTo>
                  <a:lnTo>
                    <a:pt x="340" y="894"/>
                  </a:lnTo>
                  <a:lnTo>
                    <a:pt x="322" y="815"/>
                  </a:lnTo>
                  <a:lnTo>
                    <a:pt x="315" y="784"/>
                  </a:lnTo>
                  <a:lnTo>
                    <a:pt x="310" y="760"/>
                  </a:lnTo>
                  <a:lnTo>
                    <a:pt x="306" y="744"/>
                  </a:lnTo>
                  <a:lnTo>
                    <a:pt x="305" y="739"/>
                  </a:lnTo>
                  <a:lnTo>
                    <a:pt x="304" y="736"/>
                  </a:lnTo>
                  <a:lnTo>
                    <a:pt x="300" y="726"/>
                  </a:lnTo>
                  <a:lnTo>
                    <a:pt x="287" y="690"/>
                  </a:lnTo>
                  <a:lnTo>
                    <a:pt x="269" y="639"/>
                  </a:lnTo>
                  <a:lnTo>
                    <a:pt x="248" y="581"/>
                  </a:lnTo>
                  <a:lnTo>
                    <a:pt x="227" y="523"/>
                  </a:lnTo>
                  <a:lnTo>
                    <a:pt x="209" y="472"/>
                  </a:lnTo>
                  <a:lnTo>
                    <a:pt x="196" y="436"/>
                  </a:lnTo>
                  <a:lnTo>
                    <a:pt x="192" y="425"/>
                  </a:lnTo>
                  <a:lnTo>
                    <a:pt x="191" y="421"/>
                  </a:lnTo>
                  <a:lnTo>
                    <a:pt x="192" y="424"/>
                  </a:lnTo>
                  <a:lnTo>
                    <a:pt x="41" y="205"/>
                  </a:lnTo>
                  <a:cubicBezTo>
                    <a:pt x="40" y="204"/>
                    <a:pt x="40" y="203"/>
                    <a:pt x="40" y="202"/>
                  </a:cubicBezTo>
                  <a:lnTo>
                    <a:pt x="1" y="10"/>
                  </a:lnTo>
                  <a:cubicBezTo>
                    <a:pt x="0" y="7"/>
                    <a:pt x="2" y="3"/>
                    <a:pt x="5" y="1"/>
                  </a:cubicBezTo>
                  <a:cubicBezTo>
                    <a:pt x="8" y="0"/>
                    <a:pt x="11" y="0"/>
                    <a:pt x="14" y="3"/>
                  </a:cubicBezTo>
                  <a:lnTo>
                    <a:pt x="111" y="92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Freeform 76"/>
            <p:cNvSpPr>
              <a:spLocks/>
            </p:cNvSpPr>
            <p:nvPr/>
          </p:nvSpPr>
          <p:spPr bwMode="auto">
            <a:xfrm>
              <a:off x="4114801" y="5202237"/>
              <a:ext cx="941388" cy="1131887"/>
            </a:xfrm>
            <a:custGeom>
              <a:avLst/>
              <a:gdLst>
                <a:gd name="T0" fmla="*/ 23 w 1456"/>
                <a:gd name="T1" fmla="*/ 792 h 2112"/>
                <a:gd name="T2" fmla="*/ 54 w 1456"/>
                <a:gd name="T3" fmla="*/ 857 h 2112"/>
                <a:gd name="T4" fmla="*/ 73 w 1456"/>
                <a:gd name="T5" fmla="*/ 937 h 2112"/>
                <a:gd name="T6" fmla="*/ 163 w 1456"/>
                <a:gd name="T7" fmla="*/ 942 h 2112"/>
                <a:gd name="T8" fmla="*/ 144 w 1456"/>
                <a:gd name="T9" fmla="*/ 1049 h 2112"/>
                <a:gd name="T10" fmla="*/ 212 w 1456"/>
                <a:gd name="T11" fmla="*/ 1077 h 2112"/>
                <a:gd name="T12" fmla="*/ 176 w 1456"/>
                <a:gd name="T13" fmla="*/ 1185 h 2112"/>
                <a:gd name="T14" fmla="*/ 212 w 1456"/>
                <a:gd name="T15" fmla="*/ 1321 h 2112"/>
                <a:gd name="T16" fmla="*/ 315 w 1456"/>
                <a:gd name="T17" fmla="*/ 1269 h 2112"/>
                <a:gd name="T18" fmla="*/ 293 w 1456"/>
                <a:gd name="T19" fmla="*/ 1461 h 2112"/>
                <a:gd name="T20" fmla="*/ 302 w 1456"/>
                <a:gd name="T21" fmla="*/ 1555 h 2112"/>
                <a:gd name="T22" fmla="*/ 378 w 1456"/>
                <a:gd name="T23" fmla="*/ 1564 h 2112"/>
                <a:gd name="T24" fmla="*/ 319 w 1456"/>
                <a:gd name="T25" fmla="*/ 1705 h 2112"/>
                <a:gd name="T26" fmla="*/ 261 w 1456"/>
                <a:gd name="T27" fmla="*/ 1761 h 2112"/>
                <a:gd name="T28" fmla="*/ 283 w 1456"/>
                <a:gd name="T29" fmla="*/ 1865 h 2112"/>
                <a:gd name="T30" fmla="*/ 244 w 1456"/>
                <a:gd name="T31" fmla="*/ 2009 h 2112"/>
                <a:gd name="T32" fmla="*/ 594 w 1456"/>
                <a:gd name="T33" fmla="*/ 2009 h 2112"/>
                <a:gd name="T34" fmla="*/ 976 w 1456"/>
                <a:gd name="T35" fmla="*/ 1686 h 2112"/>
                <a:gd name="T36" fmla="*/ 1016 w 1456"/>
                <a:gd name="T37" fmla="*/ 1453 h 2112"/>
                <a:gd name="T38" fmla="*/ 1120 w 1456"/>
                <a:gd name="T39" fmla="*/ 1274 h 2112"/>
                <a:gd name="T40" fmla="*/ 1237 w 1456"/>
                <a:gd name="T41" fmla="*/ 801 h 2112"/>
                <a:gd name="T42" fmla="*/ 1393 w 1456"/>
                <a:gd name="T43" fmla="*/ 0 h 2112"/>
                <a:gd name="T44" fmla="*/ 1340 w 1456"/>
                <a:gd name="T45" fmla="*/ 90 h 2112"/>
                <a:gd name="T46" fmla="*/ 1277 w 1456"/>
                <a:gd name="T47" fmla="*/ 132 h 2112"/>
                <a:gd name="T48" fmla="*/ 1245 w 1456"/>
                <a:gd name="T49" fmla="*/ 273 h 2112"/>
                <a:gd name="T50" fmla="*/ 1213 w 1456"/>
                <a:gd name="T51" fmla="*/ 263 h 2112"/>
                <a:gd name="T52" fmla="*/ 1093 w 1456"/>
                <a:gd name="T53" fmla="*/ 319 h 2112"/>
                <a:gd name="T54" fmla="*/ 998 w 1456"/>
                <a:gd name="T55" fmla="*/ 333 h 2112"/>
                <a:gd name="T56" fmla="*/ 836 w 1456"/>
                <a:gd name="T57" fmla="*/ 343 h 2112"/>
                <a:gd name="T58" fmla="*/ 769 w 1456"/>
                <a:gd name="T59" fmla="*/ 455 h 2112"/>
                <a:gd name="T60" fmla="*/ 599 w 1456"/>
                <a:gd name="T61" fmla="*/ 366 h 2112"/>
                <a:gd name="T62" fmla="*/ 490 w 1456"/>
                <a:gd name="T63" fmla="*/ 455 h 2112"/>
                <a:gd name="T64" fmla="*/ 409 w 1456"/>
                <a:gd name="T65" fmla="*/ 614 h 2112"/>
                <a:gd name="T66" fmla="*/ 495 w 1456"/>
                <a:gd name="T67" fmla="*/ 604 h 2112"/>
                <a:gd name="T68" fmla="*/ 512 w 1456"/>
                <a:gd name="T69" fmla="*/ 665 h 2112"/>
                <a:gd name="T70" fmla="*/ 454 w 1456"/>
                <a:gd name="T71" fmla="*/ 755 h 2112"/>
                <a:gd name="T72" fmla="*/ 351 w 1456"/>
                <a:gd name="T73" fmla="*/ 773 h 2112"/>
                <a:gd name="T74" fmla="*/ 280 w 1456"/>
                <a:gd name="T75" fmla="*/ 736 h 2112"/>
                <a:gd name="T76" fmla="*/ 225 w 1456"/>
                <a:gd name="T77" fmla="*/ 801 h 2112"/>
                <a:gd name="T78" fmla="*/ 135 w 1456"/>
                <a:gd name="T79" fmla="*/ 796 h 2112"/>
                <a:gd name="T80" fmla="*/ 50 w 1456"/>
                <a:gd name="T81" fmla="*/ 773 h 2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56"/>
                <a:gd name="T124" fmla="*/ 0 h 2112"/>
                <a:gd name="T125" fmla="*/ 1456 w 1456"/>
                <a:gd name="T126" fmla="*/ 2112 h 2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56" h="2112">
                  <a:moveTo>
                    <a:pt x="50" y="773"/>
                  </a:moveTo>
                  <a:cubicBezTo>
                    <a:pt x="50" y="773"/>
                    <a:pt x="27" y="792"/>
                    <a:pt x="23" y="792"/>
                  </a:cubicBezTo>
                  <a:cubicBezTo>
                    <a:pt x="23" y="796"/>
                    <a:pt x="0" y="820"/>
                    <a:pt x="0" y="820"/>
                  </a:cubicBezTo>
                  <a:cubicBezTo>
                    <a:pt x="0" y="820"/>
                    <a:pt x="54" y="862"/>
                    <a:pt x="54" y="857"/>
                  </a:cubicBezTo>
                  <a:cubicBezTo>
                    <a:pt x="54" y="862"/>
                    <a:pt x="86" y="905"/>
                    <a:pt x="86" y="905"/>
                  </a:cubicBezTo>
                  <a:cubicBezTo>
                    <a:pt x="86" y="905"/>
                    <a:pt x="73" y="942"/>
                    <a:pt x="73" y="937"/>
                  </a:cubicBezTo>
                  <a:cubicBezTo>
                    <a:pt x="73" y="942"/>
                    <a:pt x="117" y="956"/>
                    <a:pt x="117" y="951"/>
                  </a:cubicBezTo>
                  <a:cubicBezTo>
                    <a:pt x="117" y="956"/>
                    <a:pt x="163" y="947"/>
                    <a:pt x="163" y="942"/>
                  </a:cubicBezTo>
                  <a:cubicBezTo>
                    <a:pt x="163" y="947"/>
                    <a:pt x="171" y="998"/>
                    <a:pt x="171" y="998"/>
                  </a:cubicBezTo>
                  <a:cubicBezTo>
                    <a:pt x="171" y="998"/>
                    <a:pt x="144" y="1049"/>
                    <a:pt x="144" y="1049"/>
                  </a:cubicBezTo>
                  <a:cubicBezTo>
                    <a:pt x="144" y="1049"/>
                    <a:pt x="203" y="1044"/>
                    <a:pt x="203" y="1044"/>
                  </a:cubicBezTo>
                  <a:cubicBezTo>
                    <a:pt x="203" y="1044"/>
                    <a:pt x="212" y="1082"/>
                    <a:pt x="212" y="1077"/>
                  </a:cubicBezTo>
                  <a:cubicBezTo>
                    <a:pt x="212" y="1082"/>
                    <a:pt x="203" y="1143"/>
                    <a:pt x="203" y="1143"/>
                  </a:cubicBezTo>
                  <a:cubicBezTo>
                    <a:pt x="203" y="1143"/>
                    <a:pt x="176" y="1185"/>
                    <a:pt x="176" y="1185"/>
                  </a:cubicBezTo>
                  <a:cubicBezTo>
                    <a:pt x="176" y="1185"/>
                    <a:pt x="180" y="1307"/>
                    <a:pt x="180" y="1302"/>
                  </a:cubicBezTo>
                  <a:cubicBezTo>
                    <a:pt x="180" y="1307"/>
                    <a:pt x="212" y="1321"/>
                    <a:pt x="212" y="1321"/>
                  </a:cubicBezTo>
                  <a:cubicBezTo>
                    <a:pt x="212" y="1321"/>
                    <a:pt x="270" y="1307"/>
                    <a:pt x="270" y="1302"/>
                  </a:cubicBezTo>
                  <a:cubicBezTo>
                    <a:pt x="270" y="1307"/>
                    <a:pt x="315" y="1269"/>
                    <a:pt x="315" y="1269"/>
                  </a:cubicBezTo>
                  <a:cubicBezTo>
                    <a:pt x="315" y="1269"/>
                    <a:pt x="342" y="1302"/>
                    <a:pt x="342" y="1297"/>
                  </a:cubicBezTo>
                  <a:cubicBezTo>
                    <a:pt x="342" y="1302"/>
                    <a:pt x="293" y="1461"/>
                    <a:pt x="293" y="1461"/>
                  </a:cubicBezTo>
                  <a:cubicBezTo>
                    <a:pt x="293" y="1461"/>
                    <a:pt x="329" y="1494"/>
                    <a:pt x="329" y="1494"/>
                  </a:cubicBezTo>
                  <a:cubicBezTo>
                    <a:pt x="329" y="1494"/>
                    <a:pt x="302" y="1555"/>
                    <a:pt x="302" y="1555"/>
                  </a:cubicBezTo>
                  <a:cubicBezTo>
                    <a:pt x="302" y="1555"/>
                    <a:pt x="351" y="1541"/>
                    <a:pt x="351" y="1541"/>
                  </a:cubicBezTo>
                  <a:cubicBezTo>
                    <a:pt x="351" y="1541"/>
                    <a:pt x="378" y="1564"/>
                    <a:pt x="378" y="1564"/>
                  </a:cubicBezTo>
                  <a:cubicBezTo>
                    <a:pt x="378" y="1564"/>
                    <a:pt x="356" y="1635"/>
                    <a:pt x="356" y="1635"/>
                  </a:cubicBezTo>
                  <a:cubicBezTo>
                    <a:pt x="356" y="1635"/>
                    <a:pt x="319" y="1705"/>
                    <a:pt x="319" y="1705"/>
                  </a:cubicBezTo>
                  <a:cubicBezTo>
                    <a:pt x="319" y="1705"/>
                    <a:pt x="275" y="1705"/>
                    <a:pt x="275" y="1705"/>
                  </a:cubicBezTo>
                  <a:cubicBezTo>
                    <a:pt x="275" y="1705"/>
                    <a:pt x="261" y="1761"/>
                    <a:pt x="261" y="1761"/>
                  </a:cubicBezTo>
                  <a:cubicBezTo>
                    <a:pt x="261" y="1761"/>
                    <a:pt x="310" y="1817"/>
                    <a:pt x="310" y="1817"/>
                  </a:cubicBezTo>
                  <a:cubicBezTo>
                    <a:pt x="310" y="1817"/>
                    <a:pt x="283" y="1868"/>
                    <a:pt x="283" y="1865"/>
                  </a:cubicBezTo>
                  <a:cubicBezTo>
                    <a:pt x="283" y="1868"/>
                    <a:pt x="302" y="1920"/>
                    <a:pt x="302" y="1920"/>
                  </a:cubicBezTo>
                  <a:cubicBezTo>
                    <a:pt x="302" y="1920"/>
                    <a:pt x="244" y="2009"/>
                    <a:pt x="244" y="2009"/>
                  </a:cubicBezTo>
                  <a:cubicBezTo>
                    <a:pt x="244" y="2009"/>
                    <a:pt x="392" y="2112"/>
                    <a:pt x="392" y="2108"/>
                  </a:cubicBezTo>
                  <a:cubicBezTo>
                    <a:pt x="392" y="2112"/>
                    <a:pt x="594" y="2009"/>
                    <a:pt x="594" y="2009"/>
                  </a:cubicBezTo>
                  <a:cubicBezTo>
                    <a:pt x="594" y="2009"/>
                    <a:pt x="643" y="1775"/>
                    <a:pt x="643" y="1771"/>
                  </a:cubicBezTo>
                  <a:cubicBezTo>
                    <a:pt x="643" y="1775"/>
                    <a:pt x="976" y="1686"/>
                    <a:pt x="976" y="1686"/>
                  </a:cubicBezTo>
                  <a:cubicBezTo>
                    <a:pt x="976" y="1686"/>
                    <a:pt x="899" y="1620"/>
                    <a:pt x="899" y="1620"/>
                  </a:cubicBezTo>
                  <a:cubicBezTo>
                    <a:pt x="899" y="1620"/>
                    <a:pt x="1016" y="1456"/>
                    <a:pt x="1016" y="1453"/>
                  </a:cubicBezTo>
                  <a:cubicBezTo>
                    <a:pt x="1016" y="1456"/>
                    <a:pt x="1025" y="1321"/>
                    <a:pt x="1025" y="1321"/>
                  </a:cubicBezTo>
                  <a:cubicBezTo>
                    <a:pt x="1025" y="1321"/>
                    <a:pt x="1120" y="1274"/>
                    <a:pt x="1120" y="1274"/>
                  </a:cubicBezTo>
                  <a:cubicBezTo>
                    <a:pt x="1120" y="1274"/>
                    <a:pt x="1240" y="1321"/>
                    <a:pt x="1240" y="1321"/>
                  </a:cubicBezTo>
                  <a:cubicBezTo>
                    <a:pt x="1240" y="1321"/>
                    <a:pt x="1237" y="801"/>
                    <a:pt x="1237" y="801"/>
                  </a:cubicBezTo>
                  <a:cubicBezTo>
                    <a:pt x="1237" y="801"/>
                    <a:pt x="1456" y="281"/>
                    <a:pt x="1456" y="281"/>
                  </a:cubicBezTo>
                  <a:lnTo>
                    <a:pt x="1393" y="0"/>
                  </a:lnTo>
                  <a:lnTo>
                    <a:pt x="1381" y="76"/>
                  </a:lnTo>
                  <a:lnTo>
                    <a:pt x="1340" y="90"/>
                  </a:lnTo>
                  <a:lnTo>
                    <a:pt x="1322" y="137"/>
                  </a:lnTo>
                  <a:lnTo>
                    <a:pt x="1277" y="132"/>
                  </a:lnTo>
                  <a:lnTo>
                    <a:pt x="1218" y="230"/>
                  </a:lnTo>
                  <a:lnTo>
                    <a:pt x="1245" y="273"/>
                  </a:lnTo>
                  <a:lnTo>
                    <a:pt x="1237" y="301"/>
                  </a:lnTo>
                  <a:lnTo>
                    <a:pt x="1213" y="263"/>
                  </a:lnTo>
                  <a:lnTo>
                    <a:pt x="1142" y="286"/>
                  </a:lnTo>
                  <a:lnTo>
                    <a:pt x="1093" y="319"/>
                  </a:lnTo>
                  <a:lnTo>
                    <a:pt x="1065" y="338"/>
                  </a:lnTo>
                  <a:lnTo>
                    <a:pt x="998" y="333"/>
                  </a:lnTo>
                  <a:lnTo>
                    <a:pt x="886" y="296"/>
                  </a:lnTo>
                  <a:lnTo>
                    <a:pt x="836" y="343"/>
                  </a:lnTo>
                  <a:lnTo>
                    <a:pt x="845" y="399"/>
                  </a:lnTo>
                  <a:lnTo>
                    <a:pt x="769" y="455"/>
                  </a:lnTo>
                  <a:lnTo>
                    <a:pt x="711" y="399"/>
                  </a:lnTo>
                  <a:lnTo>
                    <a:pt x="599" y="366"/>
                  </a:lnTo>
                  <a:lnTo>
                    <a:pt x="549" y="422"/>
                  </a:lnTo>
                  <a:lnTo>
                    <a:pt x="490" y="455"/>
                  </a:lnTo>
                  <a:lnTo>
                    <a:pt x="485" y="521"/>
                  </a:lnTo>
                  <a:lnTo>
                    <a:pt x="409" y="614"/>
                  </a:lnTo>
                  <a:lnTo>
                    <a:pt x="427" y="642"/>
                  </a:lnTo>
                  <a:lnTo>
                    <a:pt x="495" y="604"/>
                  </a:lnTo>
                  <a:lnTo>
                    <a:pt x="526" y="632"/>
                  </a:lnTo>
                  <a:lnTo>
                    <a:pt x="512" y="665"/>
                  </a:lnTo>
                  <a:lnTo>
                    <a:pt x="454" y="708"/>
                  </a:lnTo>
                  <a:lnTo>
                    <a:pt x="454" y="755"/>
                  </a:lnTo>
                  <a:lnTo>
                    <a:pt x="365" y="731"/>
                  </a:lnTo>
                  <a:lnTo>
                    <a:pt x="351" y="773"/>
                  </a:lnTo>
                  <a:cubicBezTo>
                    <a:pt x="351" y="773"/>
                    <a:pt x="297" y="773"/>
                    <a:pt x="297" y="773"/>
                  </a:cubicBezTo>
                  <a:lnTo>
                    <a:pt x="280" y="736"/>
                  </a:lnTo>
                  <a:lnTo>
                    <a:pt x="225" y="736"/>
                  </a:lnTo>
                  <a:lnTo>
                    <a:pt x="225" y="801"/>
                  </a:lnTo>
                  <a:cubicBezTo>
                    <a:pt x="225" y="806"/>
                    <a:pt x="185" y="824"/>
                    <a:pt x="185" y="824"/>
                  </a:cubicBezTo>
                  <a:cubicBezTo>
                    <a:pt x="185" y="824"/>
                    <a:pt x="135" y="801"/>
                    <a:pt x="135" y="796"/>
                  </a:cubicBezTo>
                  <a:cubicBezTo>
                    <a:pt x="135" y="801"/>
                    <a:pt x="117" y="768"/>
                    <a:pt x="117" y="768"/>
                  </a:cubicBezTo>
                  <a:lnTo>
                    <a:pt x="50" y="7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Freeform 77"/>
            <p:cNvSpPr>
              <a:spLocks noEditPoints="1"/>
            </p:cNvSpPr>
            <p:nvPr/>
          </p:nvSpPr>
          <p:spPr bwMode="auto">
            <a:xfrm>
              <a:off x="4110038" y="5197475"/>
              <a:ext cx="952500" cy="1138237"/>
            </a:xfrm>
            <a:custGeom>
              <a:avLst/>
              <a:gdLst>
                <a:gd name="T0" fmla="*/ 13 w 1473"/>
                <a:gd name="T1" fmla="*/ 822 h 2125"/>
                <a:gd name="T2" fmla="*/ 91 w 1473"/>
                <a:gd name="T3" fmla="*/ 946 h 2125"/>
                <a:gd name="T4" fmla="*/ 147 w 1473"/>
                <a:gd name="T5" fmla="*/ 951 h 2125"/>
                <a:gd name="T6" fmla="*/ 163 w 1473"/>
                <a:gd name="T7" fmla="*/ 1054 h 2125"/>
                <a:gd name="T8" fmla="*/ 228 w 1473"/>
                <a:gd name="T9" fmla="*/ 1086 h 2125"/>
                <a:gd name="T10" fmla="*/ 194 w 1473"/>
                <a:gd name="T11" fmla="*/ 1253 h 2125"/>
                <a:gd name="T12" fmla="*/ 247 w 1473"/>
                <a:gd name="T13" fmla="*/ 1314 h 2125"/>
                <a:gd name="T14" fmla="*/ 352 w 1473"/>
                <a:gd name="T15" fmla="*/ 1298 h 2125"/>
                <a:gd name="T16" fmla="*/ 313 w 1473"/>
                <a:gd name="T17" fmla="*/ 1468 h 2125"/>
                <a:gd name="T18" fmla="*/ 358 w 1473"/>
                <a:gd name="T19" fmla="*/ 1542 h 2125"/>
                <a:gd name="T20" fmla="*/ 371 w 1473"/>
                <a:gd name="T21" fmla="*/ 1648 h 2125"/>
                <a:gd name="T22" fmla="*/ 289 w 1473"/>
                <a:gd name="T23" fmla="*/ 1724 h 2125"/>
                <a:gd name="T24" fmla="*/ 298 w 1473"/>
                <a:gd name="T25" fmla="*/ 1878 h 2125"/>
                <a:gd name="T26" fmla="*/ 262 w 1473"/>
                <a:gd name="T27" fmla="*/ 2017 h 2125"/>
                <a:gd name="T28" fmla="*/ 429 w 1473"/>
                <a:gd name="T29" fmla="*/ 2095 h 2125"/>
                <a:gd name="T30" fmla="*/ 636 w 1473"/>
                <a:gd name="T31" fmla="*/ 1817 h 2125"/>
                <a:gd name="T32" fmla="*/ 978 w 1473"/>
                <a:gd name="T33" fmla="*/ 1688 h 2125"/>
                <a:gd name="T34" fmla="*/ 960 w 1473"/>
                <a:gd name="T35" fmla="*/ 1542 h 2125"/>
                <a:gd name="T36" fmla="*/ 1025 w 1473"/>
                <a:gd name="T37" fmla="*/ 1329 h 2125"/>
                <a:gd name="T38" fmla="*/ 1246 w 1473"/>
                <a:gd name="T39" fmla="*/ 1320 h 2125"/>
                <a:gd name="T40" fmla="*/ 1237 w 1473"/>
                <a:gd name="T41" fmla="*/ 857 h 2125"/>
                <a:gd name="T42" fmla="*/ 1406 w 1473"/>
                <a:gd name="T43" fmla="*/ 407 h 2125"/>
                <a:gd name="T44" fmla="*/ 1338 w 1473"/>
                <a:gd name="T45" fmla="*/ 148 h 2125"/>
                <a:gd name="T46" fmla="*/ 1153 w 1473"/>
                <a:gd name="T47" fmla="*/ 302 h 2125"/>
                <a:gd name="T48" fmla="*/ 782 w 1473"/>
                <a:gd name="T49" fmla="*/ 470 h 2125"/>
                <a:gd name="T50" fmla="*/ 424 w 1473"/>
                <a:gd name="T51" fmla="*/ 618 h 2125"/>
                <a:gd name="T52" fmla="*/ 460 w 1473"/>
                <a:gd name="T53" fmla="*/ 771 h 2125"/>
                <a:gd name="T54" fmla="*/ 241 w 1473"/>
                <a:gd name="T55" fmla="*/ 744 h 2125"/>
                <a:gd name="T56" fmla="*/ 136 w 1473"/>
                <a:gd name="T57" fmla="*/ 809 h 2125"/>
                <a:gd name="T58" fmla="*/ 148 w 1473"/>
                <a:gd name="T59" fmla="*/ 798 h 2125"/>
                <a:gd name="T60" fmla="*/ 233 w 1473"/>
                <a:gd name="T61" fmla="*/ 736 h 2125"/>
                <a:gd name="T62" fmla="*/ 454 w 1473"/>
                <a:gd name="T63" fmla="*/ 763 h 2125"/>
                <a:gd name="T64" fmla="*/ 487 w 1473"/>
                <a:gd name="T65" fmla="*/ 524 h 2125"/>
                <a:gd name="T66" fmla="*/ 846 w 1473"/>
                <a:gd name="T67" fmla="*/ 409 h 2125"/>
                <a:gd name="T68" fmla="*/ 1228 w 1473"/>
                <a:gd name="T69" fmla="*/ 267 h 2125"/>
                <a:gd name="T70" fmla="*/ 1387 w 1473"/>
                <a:gd name="T71" fmla="*/ 77 h 2125"/>
                <a:gd name="T72" fmla="*/ 1362 w 1473"/>
                <a:gd name="T73" fmla="*/ 553 h 2125"/>
                <a:gd name="T74" fmla="*/ 1254 w 1473"/>
                <a:gd name="T75" fmla="*/ 930 h 2125"/>
                <a:gd name="T76" fmla="*/ 1227 w 1473"/>
                <a:gd name="T77" fmla="*/ 1330 h 2125"/>
                <a:gd name="T78" fmla="*/ 1041 w 1473"/>
                <a:gd name="T79" fmla="*/ 1336 h 2125"/>
                <a:gd name="T80" fmla="*/ 951 w 1473"/>
                <a:gd name="T81" fmla="*/ 1581 h 2125"/>
                <a:gd name="T82" fmla="*/ 983 w 1473"/>
                <a:gd name="T83" fmla="*/ 1703 h 2125"/>
                <a:gd name="T84" fmla="*/ 651 w 1473"/>
                <a:gd name="T85" fmla="*/ 1820 h 2125"/>
                <a:gd name="T86" fmla="*/ 436 w 1473"/>
                <a:gd name="T87" fmla="*/ 2110 h 2125"/>
                <a:gd name="T88" fmla="*/ 247 w 1473"/>
                <a:gd name="T89" fmla="*/ 2010 h 2125"/>
                <a:gd name="T90" fmla="*/ 285 w 1473"/>
                <a:gd name="T91" fmla="*/ 1869 h 2125"/>
                <a:gd name="T92" fmla="*/ 274 w 1473"/>
                <a:gd name="T93" fmla="*/ 1721 h 2125"/>
                <a:gd name="T94" fmla="*/ 358 w 1473"/>
                <a:gd name="T95" fmla="*/ 1639 h 2125"/>
                <a:gd name="T96" fmla="*/ 361 w 1473"/>
                <a:gd name="T97" fmla="*/ 1557 h 2125"/>
                <a:gd name="T98" fmla="*/ 314 w 1473"/>
                <a:gd name="T99" fmla="*/ 1492 h 2125"/>
                <a:gd name="T100" fmla="*/ 343 w 1473"/>
                <a:gd name="T101" fmla="*/ 1311 h 2125"/>
                <a:gd name="T102" fmla="*/ 252 w 1473"/>
                <a:gd name="T103" fmla="*/ 1329 h 2125"/>
                <a:gd name="T104" fmla="*/ 178 w 1473"/>
                <a:gd name="T105" fmla="*/ 1254 h 2125"/>
                <a:gd name="T106" fmla="*/ 212 w 1473"/>
                <a:gd name="T107" fmla="*/ 1085 h 2125"/>
                <a:gd name="T108" fmla="*/ 145 w 1473"/>
                <a:gd name="T109" fmla="*/ 1054 h 2125"/>
                <a:gd name="T110" fmla="*/ 149 w 1473"/>
                <a:gd name="T111" fmla="*/ 966 h 2125"/>
                <a:gd name="T112" fmla="*/ 76 w 1473"/>
                <a:gd name="T113" fmla="*/ 939 h 2125"/>
                <a:gd name="T114" fmla="*/ 4 w 1473"/>
                <a:gd name="T115" fmla="*/ 835 h 2125"/>
                <a:gd name="T116" fmla="*/ 58 w 1473"/>
                <a:gd name="T117" fmla="*/ 773 h 21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3"/>
                <a:gd name="T178" fmla="*/ 0 h 2125"/>
                <a:gd name="T179" fmla="*/ 1473 w 1473"/>
                <a:gd name="T180" fmla="*/ 2125 h 21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3" h="2125">
                  <a:moveTo>
                    <a:pt x="59" y="789"/>
                  </a:moveTo>
                  <a:lnTo>
                    <a:pt x="63" y="788"/>
                  </a:lnTo>
                  <a:lnTo>
                    <a:pt x="59" y="791"/>
                  </a:lnTo>
                  <a:lnTo>
                    <a:pt x="52" y="797"/>
                  </a:lnTo>
                  <a:lnTo>
                    <a:pt x="42" y="804"/>
                  </a:lnTo>
                  <a:lnTo>
                    <a:pt x="35" y="808"/>
                  </a:lnTo>
                  <a:lnTo>
                    <a:pt x="38" y="805"/>
                  </a:lnTo>
                  <a:lnTo>
                    <a:pt x="34" y="811"/>
                  </a:lnTo>
                  <a:lnTo>
                    <a:pt x="27" y="821"/>
                  </a:lnTo>
                  <a:cubicBezTo>
                    <a:pt x="27" y="821"/>
                    <a:pt x="26" y="822"/>
                    <a:pt x="26" y="822"/>
                  </a:cubicBezTo>
                  <a:lnTo>
                    <a:pt x="18" y="830"/>
                  </a:lnTo>
                  <a:lnTo>
                    <a:pt x="14" y="834"/>
                  </a:lnTo>
                  <a:lnTo>
                    <a:pt x="13" y="822"/>
                  </a:lnTo>
                  <a:lnTo>
                    <a:pt x="21" y="828"/>
                  </a:lnTo>
                  <a:lnTo>
                    <a:pt x="40" y="842"/>
                  </a:lnTo>
                  <a:lnTo>
                    <a:pt x="59" y="855"/>
                  </a:lnTo>
                  <a:lnTo>
                    <a:pt x="66" y="858"/>
                  </a:lnTo>
                  <a:cubicBezTo>
                    <a:pt x="68" y="859"/>
                    <a:pt x="69" y="860"/>
                    <a:pt x="70" y="862"/>
                  </a:cubicBezTo>
                  <a:lnTo>
                    <a:pt x="75" y="872"/>
                  </a:lnTo>
                  <a:lnTo>
                    <a:pt x="85" y="887"/>
                  </a:lnTo>
                  <a:lnTo>
                    <a:pt x="96" y="902"/>
                  </a:lnTo>
                  <a:lnTo>
                    <a:pt x="101" y="909"/>
                  </a:lnTo>
                  <a:cubicBezTo>
                    <a:pt x="102" y="911"/>
                    <a:pt x="103" y="914"/>
                    <a:pt x="102" y="916"/>
                  </a:cubicBezTo>
                  <a:lnTo>
                    <a:pt x="100" y="922"/>
                  </a:lnTo>
                  <a:lnTo>
                    <a:pt x="96" y="934"/>
                  </a:lnTo>
                  <a:lnTo>
                    <a:pt x="91" y="946"/>
                  </a:lnTo>
                  <a:cubicBezTo>
                    <a:pt x="91" y="946"/>
                    <a:pt x="90" y="947"/>
                    <a:pt x="90" y="947"/>
                  </a:cubicBezTo>
                  <a:lnTo>
                    <a:pt x="88" y="950"/>
                  </a:lnTo>
                  <a:lnTo>
                    <a:pt x="86" y="939"/>
                  </a:lnTo>
                  <a:lnTo>
                    <a:pt x="93" y="944"/>
                  </a:lnTo>
                  <a:lnTo>
                    <a:pt x="91" y="943"/>
                  </a:lnTo>
                  <a:lnTo>
                    <a:pt x="106" y="949"/>
                  </a:lnTo>
                  <a:lnTo>
                    <a:pt x="121" y="953"/>
                  </a:lnTo>
                  <a:lnTo>
                    <a:pt x="117" y="953"/>
                  </a:lnTo>
                  <a:lnTo>
                    <a:pt x="124" y="952"/>
                  </a:lnTo>
                  <a:cubicBezTo>
                    <a:pt x="125" y="951"/>
                    <a:pt x="126" y="951"/>
                    <a:pt x="127" y="952"/>
                  </a:cubicBezTo>
                  <a:lnTo>
                    <a:pt x="134" y="953"/>
                  </a:lnTo>
                  <a:lnTo>
                    <a:pt x="131" y="953"/>
                  </a:lnTo>
                  <a:lnTo>
                    <a:pt x="147" y="951"/>
                  </a:lnTo>
                  <a:lnTo>
                    <a:pt x="163" y="947"/>
                  </a:lnTo>
                  <a:lnTo>
                    <a:pt x="160" y="948"/>
                  </a:lnTo>
                  <a:lnTo>
                    <a:pt x="167" y="944"/>
                  </a:lnTo>
                  <a:cubicBezTo>
                    <a:pt x="170" y="942"/>
                    <a:pt x="173" y="942"/>
                    <a:pt x="175" y="943"/>
                  </a:cubicBezTo>
                  <a:cubicBezTo>
                    <a:pt x="178" y="945"/>
                    <a:pt x="179" y="947"/>
                    <a:pt x="179" y="950"/>
                  </a:cubicBezTo>
                  <a:lnTo>
                    <a:pt x="180" y="961"/>
                  </a:lnTo>
                  <a:lnTo>
                    <a:pt x="183" y="979"/>
                  </a:lnTo>
                  <a:lnTo>
                    <a:pt x="186" y="997"/>
                  </a:lnTo>
                  <a:lnTo>
                    <a:pt x="187" y="1005"/>
                  </a:lnTo>
                  <a:cubicBezTo>
                    <a:pt x="188" y="1007"/>
                    <a:pt x="187" y="1009"/>
                    <a:pt x="187" y="1010"/>
                  </a:cubicBezTo>
                  <a:lnTo>
                    <a:pt x="183" y="1018"/>
                  </a:lnTo>
                  <a:lnTo>
                    <a:pt x="174" y="1036"/>
                  </a:lnTo>
                  <a:lnTo>
                    <a:pt x="163" y="1054"/>
                  </a:lnTo>
                  <a:lnTo>
                    <a:pt x="160" y="1061"/>
                  </a:lnTo>
                  <a:lnTo>
                    <a:pt x="152" y="1050"/>
                  </a:lnTo>
                  <a:lnTo>
                    <a:pt x="161" y="1049"/>
                  </a:lnTo>
                  <a:lnTo>
                    <a:pt x="182" y="1047"/>
                  </a:lnTo>
                  <a:lnTo>
                    <a:pt x="202" y="1045"/>
                  </a:lnTo>
                  <a:lnTo>
                    <a:pt x="211" y="1045"/>
                  </a:lnTo>
                  <a:cubicBezTo>
                    <a:pt x="215" y="1044"/>
                    <a:pt x="219" y="1047"/>
                    <a:pt x="219" y="1051"/>
                  </a:cubicBezTo>
                  <a:lnTo>
                    <a:pt x="220" y="1057"/>
                  </a:lnTo>
                  <a:lnTo>
                    <a:pt x="220" y="1056"/>
                  </a:lnTo>
                  <a:lnTo>
                    <a:pt x="224" y="1068"/>
                  </a:lnTo>
                  <a:lnTo>
                    <a:pt x="227" y="1081"/>
                  </a:lnTo>
                  <a:lnTo>
                    <a:pt x="228" y="1083"/>
                  </a:lnTo>
                  <a:cubicBezTo>
                    <a:pt x="228" y="1084"/>
                    <a:pt x="229" y="1085"/>
                    <a:pt x="228" y="1086"/>
                  </a:cubicBezTo>
                  <a:lnTo>
                    <a:pt x="227" y="1098"/>
                  </a:lnTo>
                  <a:lnTo>
                    <a:pt x="224" y="1121"/>
                  </a:lnTo>
                  <a:lnTo>
                    <a:pt x="220" y="1143"/>
                  </a:lnTo>
                  <a:lnTo>
                    <a:pt x="219" y="1152"/>
                  </a:lnTo>
                  <a:cubicBezTo>
                    <a:pt x="219" y="1153"/>
                    <a:pt x="219" y="1154"/>
                    <a:pt x="218" y="1155"/>
                  </a:cubicBezTo>
                  <a:lnTo>
                    <a:pt x="214" y="1162"/>
                  </a:lnTo>
                  <a:lnTo>
                    <a:pt x="205" y="1177"/>
                  </a:lnTo>
                  <a:lnTo>
                    <a:pt x="195" y="1191"/>
                  </a:lnTo>
                  <a:lnTo>
                    <a:pt x="191" y="1197"/>
                  </a:lnTo>
                  <a:lnTo>
                    <a:pt x="192" y="1193"/>
                  </a:lnTo>
                  <a:lnTo>
                    <a:pt x="192" y="1198"/>
                  </a:lnTo>
                  <a:lnTo>
                    <a:pt x="193" y="1212"/>
                  </a:lnTo>
                  <a:lnTo>
                    <a:pt x="194" y="1253"/>
                  </a:lnTo>
                  <a:lnTo>
                    <a:pt x="195" y="1275"/>
                  </a:lnTo>
                  <a:lnTo>
                    <a:pt x="195" y="1294"/>
                  </a:lnTo>
                  <a:lnTo>
                    <a:pt x="196" y="1306"/>
                  </a:lnTo>
                  <a:lnTo>
                    <a:pt x="196" y="1310"/>
                  </a:lnTo>
                  <a:lnTo>
                    <a:pt x="194" y="1305"/>
                  </a:lnTo>
                  <a:lnTo>
                    <a:pt x="199" y="1310"/>
                  </a:lnTo>
                  <a:lnTo>
                    <a:pt x="197" y="1308"/>
                  </a:lnTo>
                  <a:lnTo>
                    <a:pt x="208" y="1314"/>
                  </a:lnTo>
                  <a:lnTo>
                    <a:pt x="219" y="1320"/>
                  </a:lnTo>
                  <a:lnTo>
                    <a:pt x="223" y="1322"/>
                  </a:lnTo>
                  <a:lnTo>
                    <a:pt x="219" y="1322"/>
                  </a:lnTo>
                  <a:lnTo>
                    <a:pt x="228" y="1320"/>
                  </a:lnTo>
                  <a:lnTo>
                    <a:pt x="247" y="1314"/>
                  </a:lnTo>
                  <a:lnTo>
                    <a:pt x="267" y="1308"/>
                  </a:lnTo>
                  <a:lnTo>
                    <a:pt x="266" y="1308"/>
                  </a:lnTo>
                  <a:lnTo>
                    <a:pt x="275" y="1303"/>
                  </a:lnTo>
                  <a:lnTo>
                    <a:pt x="282" y="1300"/>
                  </a:lnTo>
                  <a:lnTo>
                    <a:pt x="281" y="1301"/>
                  </a:lnTo>
                  <a:lnTo>
                    <a:pt x="297" y="1289"/>
                  </a:lnTo>
                  <a:lnTo>
                    <a:pt x="311" y="1277"/>
                  </a:lnTo>
                  <a:lnTo>
                    <a:pt x="318" y="1271"/>
                  </a:lnTo>
                  <a:cubicBezTo>
                    <a:pt x="320" y="1270"/>
                    <a:pt x="322" y="1269"/>
                    <a:pt x="324" y="1269"/>
                  </a:cubicBezTo>
                  <a:cubicBezTo>
                    <a:pt x="326" y="1270"/>
                    <a:pt x="328" y="1271"/>
                    <a:pt x="330" y="1272"/>
                  </a:cubicBezTo>
                  <a:lnTo>
                    <a:pt x="334" y="1277"/>
                  </a:lnTo>
                  <a:lnTo>
                    <a:pt x="343" y="1288"/>
                  </a:lnTo>
                  <a:lnTo>
                    <a:pt x="352" y="1298"/>
                  </a:lnTo>
                  <a:lnTo>
                    <a:pt x="350" y="1296"/>
                  </a:lnTo>
                  <a:lnTo>
                    <a:pt x="354" y="1298"/>
                  </a:lnTo>
                  <a:cubicBezTo>
                    <a:pt x="357" y="1300"/>
                    <a:pt x="359" y="1304"/>
                    <a:pt x="358" y="1307"/>
                  </a:cubicBezTo>
                  <a:lnTo>
                    <a:pt x="356" y="1315"/>
                  </a:lnTo>
                  <a:lnTo>
                    <a:pt x="350" y="1336"/>
                  </a:lnTo>
                  <a:lnTo>
                    <a:pt x="342" y="1362"/>
                  </a:lnTo>
                  <a:lnTo>
                    <a:pt x="334" y="1392"/>
                  </a:lnTo>
                  <a:lnTo>
                    <a:pt x="325" y="1421"/>
                  </a:lnTo>
                  <a:lnTo>
                    <a:pt x="317" y="1447"/>
                  </a:lnTo>
                  <a:lnTo>
                    <a:pt x="311" y="1465"/>
                  </a:lnTo>
                  <a:lnTo>
                    <a:pt x="309" y="1472"/>
                  </a:lnTo>
                  <a:lnTo>
                    <a:pt x="307" y="1463"/>
                  </a:lnTo>
                  <a:lnTo>
                    <a:pt x="313" y="1468"/>
                  </a:lnTo>
                  <a:lnTo>
                    <a:pt x="325" y="1481"/>
                  </a:lnTo>
                  <a:lnTo>
                    <a:pt x="337" y="1492"/>
                  </a:lnTo>
                  <a:lnTo>
                    <a:pt x="343" y="1496"/>
                  </a:lnTo>
                  <a:cubicBezTo>
                    <a:pt x="345" y="1499"/>
                    <a:pt x="346" y="1502"/>
                    <a:pt x="345" y="1505"/>
                  </a:cubicBezTo>
                  <a:lnTo>
                    <a:pt x="341" y="1515"/>
                  </a:lnTo>
                  <a:lnTo>
                    <a:pt x="332" y="1537"/>
                  </a:lnTo>
                  <a:lnTo>
                    <a:pt x="322" y="1557"/>
                  </a:lnTo>
                  <a:lnTo>
                    <a:pt x="318" y="1566"/>
                  </a:lnTo>
                  <a:lnTo>
                    <a:pt x="309" y="1556"/>
                  </a:lnTo>
                  <a:lnTo>
                    <a:pt x="317" y="1554"/>
                  </a:lnTo>
                  <a:lnTo>
                    <a:pt x="333" y="1549"/>
                  </a:lnTo>
                  <a:lnTo>
                    <a:pt x="349" y="1544"/>
                  </a:lnTo>
                  <a:lnTo>
                    <a:pt x="358" y="1542"/>
                  </a:lnTo>
                  <a:cubicBezTo>
                    <a:pt x="360" y="1541"/>
                    <a:pt x="363" y="1542"/>
                    <a:pt x="365" y="1544"/>
                  </a:cubicBezTo>
                  <a:lnTo>
                    <a:pt x="369" y="1548"/>
                  </a:lnTo>
                  <a:lnTo>
                    <a:pt x="378" y="1555"/>
                  </a:lnTo>
                  <a:lnTo>
                    <a:pt x="387" y="1562"/>
                  </a:lnTo>
                  <a:lnTo>
                    <a:pt x="392" y="1567"/>
                  </a:lnTo>
                  <a:cubicBezTo>
                    <a:pt x="394" y="1569"/>
                    <a:pt x="395" y="1572"/>
                    <a:pt x="394" y="1575"/>
                  </a:cubicBezTo>
                  <a:lnTo>
                    <a:pt x="393" y="1578"/>
                  </a:lnTo>
                  <a:lnTo>
                    <a:pt x="391" y="1585"/>
                  </a:lnTo>
                  <a:lnTo>
                    <a:pt x="383" y="1611"/>
                  </a:lnTo>
                  <a:lnTo>
                    <a:pt x="375" y="1635"/>
                  </a:lnTo>
                  <a:lnTo>
                    <a:pt x="373" y="1642"/>
                  </a:lnTo>
                  <a:lnTo>
                    <a:pt x="372" y="1646"/>
                  </a:lnTo>
                  <a:cubicBezTo>
                    <a:pt x="372" y="1647"/>
                    <a:pt x="372" y="1647"/>
                    <a:pt x="371" y="1648"/>
                  </a:cubicBezTo>
                  <a:lnTo>
                    <a:pt x="369" y="1651"/>
                  </a:lnTo>
                  <a:lnTo>
                    <a:pt x="366" y="1658"/>
                  </a:lnTo>
                  <a:lnTo>
                    <a:pt x="354" y="1682"/>
                  </a:lnTo>
                  <a:lnTo>
                    <a:pt x="341" y="1706"/>
                  </a:lnTo>
                  <a:lnTo>
                    <a:pt x="337" y="1714"/>
                  </a:lnTo>
                  <a:lnTo>
                    <a:pt x="334" y="1718"/>
                  </a:lnTo>
                  <a:cubicBezTo>
                    <a:pt x="333" y="1720"/>
                    <a:pt x="330" y="1721"/>
                    <a:pt x="327" y="1721"/>
                  </a:cubicBezTo>
                  <a:lnTo>
                    <a:pt x="320" y="1721"/>
                  </a:lnTo>
                  <a:lnTo>
                    <a:pt x="305" y="1721"/>
                  </a:lnTo>
                  <a:lnTo>
                    <a:pt x="290" y="1721"/>
                  </a:lnTo>
                  <a:lnTo>
                    <a:pt x="283" y="1721"/>
                  </a:lnTo>
                  <a:lnTo>
                    <a:pt x="291" y="1715"/>
                  </a:lnTo>
                  <a:lnTo>
                    <a:pt x="289" y="1724"/>
                  </a:lnTo>
                  <a:lnTo>
                    <a:pt x="284" y="1744"/>
                  </a:lnTo>
                  <a:lnTo>
                    <a:pt x="279" y="1763"/>
                  </a:lnTo>
                  <a:lnTo>
                    <a:pt x="277" y="1771"/>
                  </a:lnTo>
                  <a:lnTo>
                    <a:pt x="275" y="1764"/>
                  </a:lnTo>
                  <a:lnTo>
                    <a:pt x="283" y="1773"/>
                  </a:lnTo>
                  <a:lnTo>
                    <a:pt x="300" y="1792"/>
                  </a:lnTo>
                  <a:lnTo>
                    <a:pt x="317" y="1811"/>
                  </a:lnTo>
                  <a:lnTo>
                    <a:pt x="324" y="1820"/>
                  </a:lnTo>
                  <a:cubicBezTo>
                    <a:pt x="327" y="1823"/>
                    <a:pt x="327" y="1826"/>
                    <a:pt x="326" y="1829"/>
                  </a:cubicBezTo>
                  <a:lnTo>
                    <a:pt x="322" y="1837"/>
                  </a:lnTo>
                  <a:lnTo>
                    <a:pt x="313" y="1854"/>
                  </a:lnTo>
                  <a:lnTo>
                    <a:pt x="302" y="1872"/>
                  </a:lnTo>
                  <a:lnTo>
                    <a:pt x="298" y="1878"/>
                  </a:lnTo>
                  <a:lnTo>
                    <a:pt x="299" y="1871"/>
                  </a:lnTo>
                  <a:lnTo>
                    <a:pt x="302" y="1881"/>
                  </a:lnTo>
                  <a:lnTo>
                    <a:pt x="309" y="1900"/>
                  </a:lnTo>
                  <a:lnTo>
                    <a:pt x="315" y="1918"/>
                  </a:lnTo>
                  <a:lnTo>
                    <a:pt x="318" y="1926"/>
                  </a:lnTo>
                  <a:cubicBezTo>
                    <a:pt x="319" y="1928"/>
                    <a:pt x="319" y="1930"/>
                    <a:pt x="318" y="1932"/>
                  </a:cubicBezTo>
                  <a:lnTo>
                    <a:pt x="316" y="1936"/>
                  </a:lnTo>
                  <a:cubicBezTo>
                    <a:pt x="315" y="1936"/>
                    <a:pt x="315" y="1937"/>
                    <a:pt x="315" y="1937"/>
                  </a:cubicBezTo>
                  <a:lnTo>
                    <a:pt x="308" y="1947"/>
                  </a:lnTo>
                  <a:lnTo>
                    <a:pt x="288" y="1978"/>
                  </a:lnTo>
                  <a:lnTo>
                    <a:pt x="268" y="2008"/>
                  </a:lnTo>
                  <a:lnTo>
                    <a:pt x="261" y="2018"/>
                  </a:lnTo>
                  <a:lnTo>
                    <a:pt x="262" y="2017"/>
                  </a:lnTo>
                  <a:lnTo>
                    <a:pt x="260" y="2021"/>
                  </a:lnTo>
                  <a:lnTo>
                    <a:pt x="257" y="2011"/>
                  </a:lnTo>
                  <a:lnTo>
                    <a:pt x="263" y="2015"/>
                  </a:lnTo>
                  <a:lnTo>
                    <a:pt x="280" y="2027"/>
                  </a:lnTo>
                  <a:lnTo>
                    <a:pt x="304" y="2043"/>
                  </a:lnTo>
                  <a:lnTo>
                    <a:pt x="331" y="2062"/>
                  </a:lnTo>
                  <a:lnTo>
                    <a:pt x="358" y="2080"/>
                  </a:lnTo>
                  <a:lnTo>
                    <a:pt x="382" y="2096"/>
                  </a:lnTo>
                  <a:lnTo>
                    <a:pt x="399" y="2107"/>
                  </a:lnTo>
                  <a:lnTo>
                    <a:pt x="404" y="2109"/>
                  </a:lnTo>
                  <a:lnTo>
                    <a:pt x="398" y="2109"/>
                  </a:lnTo>
                  <a:lnTo>
                    <a:pt x="407" y="2106"/>
                  </a:lnTo>
                  <a:lnTo>
                    <a:pt x="429" y="2095"/>
                  </a:lnTo>
                  <a:lnTo>
                    <a:pt x="461" y="2079"/>
                  </a:lnTo>
                  <a:lnTo>
                    <a:pt x="498" y="2061"/>
                  </a:lnTo>
                  <a:lnTo>
                    <a:pt x="535" y="2042"/>
                  </a:lnTo>
                  <a:lnTo>
                    <a:pt x="567" y="2026"/>
                  </a:lnTo>
                  <a:lnTo>
                    <a:pt x="590" y="2014"/>
                  </a:lnTo>
                  <a:lnTo>
                    <a:pt x="599" y="2010"/>
                  </a:lnTo>
                  <a:lnTo>
                    <a:pt x="595" y="2016"/>
                  </a:lnTo>
                  <a:lnTo>
                    <a:pt x="597" y="2006"/>
                  </a:lnTo>
                  <a:lnTo>
                    <a:pt x="603" y="1979"/>
                  </a:lnTo>
                  <a:lnTo>
                    <a:pt x="611" y="1942"/>
                  </a:lnTo>
                  <a:lnTo>
                    <a:pt x="620" y="1899"/>
                  </a:lnTo>
                  <a:lnTo>
                    <a:pt x="628" y="1855"/>
                  </a:lnTo>
                  <a:lnTo>
                    <a:pt x="636" y="1817"/>
                  </a:lnTo>
                  <a:lnTo>
                    <a:pt x="642" y="1789"/>
                  </a:lnTo>
                  <a:lnTo>
                    <a:pt x="644" y="1778"/>
                  </a:lnTo>
                  <a:cubicBezTo>
                    <a:pt x="644" y="1774"/>
                    <a:pt x="648" y="1771"/>
                    <a:pt x="651" y="1771"/>
                  </a:cubicBezTo>
                  <a:lnTo>
                    <a:pt x="655" y="1771"/>
                  </a:lnTo>
                  <a:lnTo>
                    <a:pt x="653" y="1772"/>
                  </a:lnTo>
                  <a:lnTo>
                    <a:pt x="663" y="1769"/>
                  </a:lnTo>
                  <a:lnTo>
                    <a:pt x="702" y="1760"/>
                  </a:lnTo>
                  <a:lnTo>
                    <a:pt x="755" y="1747"/>
                  </a:lnTo>
                  <a:lnTo>
                    <a:pt x="815" y="1731"/>
                  </a:lnTo>
                  <a:lnTo>
                    <a:pt x="877" y="1715"/>
                  </a:lnTo>
                  <a:lnTo>
                    <a:pt x="930" y="1701"/>
                  </a:lnTo>
                  <a:lnTo>
                    <a:pt x="968" y="1691"/>
                  </a:lnTo>
                  <a:lnTo>
                    <a:pt x="978" y="1688"/>
                  </a:lnTo>
                  <a:lnTo>
                    <a:pt x="983" y="1687"/>
                  </a:lnTo>
                  <a:lnTo>
                    <a:pt x="979" y="1700"/>
                  </a:lnTo>
                  <a:lnTo>
                    <a:pt x="976" y="1697"/>
                  </a:lnTo>
                  <a:lnTo>
                    <a:pt x="968" y="1691"/>
                  </a:lnTo>
                  <a:lnTo>
                    <a:pt x="941" y="1667"/>
                  </a:lnTo>
                  <a:lnTo>
                    <a:pt x="914" y="1645"/>
                  </a:lnTo>
                  <a:lnTo>
                    <a:pt x="906" y="1638"/>
                  </a:lnTo>
                  <a:lnTo>
                    <a:pt x="902" y="1634"/>
                  </a:lnTo>
                  <a:cubicBezTo>
                    <a:pt x="899" y="1631"/>
                    <a:pt x="899" y="1627"/>
                    <a:pt x="901" y="1624"/>
                  </a:cubicBezTo>
                  <a:lnTo>
                    <a:pt x="906" y="1617"/>
                  </a:lnTo>
                  <a:lnTo>
                    <a:pt x="919" y="1598"/>
                  </a:lnTo>
                  <a:lnTo>
                    <a:pt x="938" y="1572"/>
                  </a:lnTo>
                  <a:lnTo>
                    <a:pt x="960" y="1542"/>
                  </a:lnTo>
                  <a:lnTo>
                    <a:pt x="981" y="1511"/>
                  </a:lnTo>
                  <a:lnTo>
                    <a:pt x="1000" y="1484"/>
                  </a:lnTo>
                  <a:lnTo>
                    <a:pt x="1013" y="1465"/>
                  </a:lnTo>
                  <a:lnTo>
                    <a:pt x="1018" y="1457"/>
                  </a:lnTo>
                  <a:lnTo>
                    <a:pt x="1016" y="1461"/>
                  </a:lnTo>
                  <a:lnTo>
                    <a:pt x="1016" y="1456"/>
                  </a:lnTo>
                  <a:lnTo>
                    <a:pt x="1017" y="1442"/>
                  </a:lnTo>
                  <a:lnTo>
                    <a:pt x="1019" y="1421"/>
                  </a:lnTo>
                  <a:lnTo>
                    <a:pt x="1021" y="1396"/>
                  </a:lnTo>
                  <a:lnTo>
                    <a:pt x="1022" y="1372"/>
                  </a:lnTo>
                  <a:lnTo>
                    <a:pt x="1024" y="1350"/>
                  </a:lnTo>
                  <a:lnTo>
                    <a:pt x="1025" y="1335"/>
                  </a:lnTo>
                  <a:lnTo>
                    <a:pt x="1025" y="1329"/>
                  </a:lnTo>
                  <a:cubicBezTo>
                    <a:pt x="1025" y="1326"/>
                    <a:pt x="1027" y="1324"/>
                    <a:pt x="1030" y="1322"/>
                  </a:cubicBezTo>
                  <a:lnTo>
                    <a:pt x="1034" y="1320"/>
                  </a:lnTo>
                  <a:lnTo>
                    <a:pt x="1045" y="1315"/>
                  </a:lnTo>
                  <a:lnTo>
                    <a:pt x="1078" y="1299"/>
                  </a:lnTo>
                  <a:lnTo>
                    <a:pt x="1110" y="1282"/>
                  </a:lnTo>
                  <a:lnTo>
                    <a:pt x="1121" y="1277"/>
                  </a:lnTo>
                  <a:lnTo>
                    <a:pt x="1125" y="1275"/>
                  </a:lnTo>
                  <a:cubicBezTo>
                    <a:pt x="1127" y="1274"/>
                    <a:pt x="1129" y="1274"/>
                    <a:pt x="1131" y="1275"/>
                  </a:cubicBezTo>
                  <a:lnTo>
                    <a:pt x="1136" y="1277"/>
                  </a:lnTo>
                  <a:lnTo>
                    <a:pt x="1150" y="1282"/>
                  </a:lnTo>
                  <a:lnTo>
                    <a:pt x="1192" y="1299"/>
                  </a:lnTo>
                  <a:lnTo>
                    <a:pt x="1232" y="1315"/>
                  </a:lnTo>
                  <a:lnTo>
                    <a:pt x="1246" y="1320"/>
                  </a:lnTo>
                  <a:lnTo>
                    <a:pt x="1251" y="1322"/>
                  </a:lnTo>
                  <a:lnTo>
                    <a:pt x="1240" y="1329"/>
                  </a:lnTo>
                  <a:lnTo>
                    <a:pt x="1240" y="1323"/>
                  </a:lnTo>
                  <a:lnTo>
                    <a:pt x="1240" y="1307"/>
                  </a:lnTo>
                  <a:lnTo>
                    <a:pt x="1240" y="1281"/>
                  </a:lnTo>
                  <a:lnTo>
                    <a:pt x="1240" y="1248"/>
                  </a:lnTo>
                  <a:lnTo>
                    <a:pt x="1239" y="1209"/>
                  </a:lnTo>
                  <a:lnTo>
                    <a:pt x="1239" y="1164"/>
                  </a:lnTo>
                  <a:lnTo>
                    <a:pt x="1238" y="1070"/>
                  </a:lnTo>
                  <a:lnTo>
                    <a:pt x="1238" y="974"/>
                  </a:lnTo>
                  <a:lnTo>
                    <a:pt x="1238" y="930"/>
                  </a:lnTo>
                  <a:lnTo>
                    <a:pt x="1237" y="891"/>
                  </a:lnTo>
                  <a:lnTo>
                    <a:pt x="1237" y="857"/>
                  </a:lnTo>
                  <a:lnTo>
                    <a:pt x="1237" y="831"/>
                  </a:lnTo>
                  <a:lnTo>
                    <a:pt x="1237" y="815"/>
                  </a:lnTo>
                  <a:lnTo>
                    <a:pt x="1237" y="809"/>
                  </a:lnTo>
                  <a:cubicBezTo>
                    <a:pt x="1237" y="809"/>
                    <a:pt x="1238" y="808"/>
                    <a:pt x="1238" y="807"/>
                  </a:cubicBezTo>
                  <a:lnTo>
                    <a:pt x="1240" y="801"/>
                  </a:lnTo>
                  <a:lnTo>
                    <a:pt x="1247" y="784"/>
                  </a:lnTo>
                  <a:lnTo>
                    <a:pt x="1258" y="758"/>
                  </a:lnTo>
                  <a:lnTo>
                    <a:pt x="1272" y="725"/>
                  </a:lnTo>
                  <a:lnTo>
                    <a:pt x="1289" y="685"/>
                  </a:lnTo>
                  <a:lnTo>
                    <a:pt x="1307" y="641"/>
                  </a:lnTo>
                  <a:lnTo>
                    <a:pt x="1347" y="546"/>
                  </a:lnTo>
                  <a:lnTo>
                    <a:pt x="1388" y="451"/>
                  </a:lnTo>
                  <a:lnTo>
                    <a:pt x="1406" y="407"/>
                  </a:lnTo>
                  <a:lnTo>
                    <a:pt x="1423" y="367"/>
                  </a:lnTo>
                  <a:lnTo>
                    <a:pt x="1437" y="334"/>
                  </a:lnTo>
                  <a:lnTo>
                    <a:pt x="1448" y="308"/>
                  </a:lnTo>
                  <a:lnTo>
                    <a:pt x="1455" y="292"/>
                  </a:lnTo>
                  <a:lnTo>
                    <a:pt x="1457" y="287"/>
                  </a:lnTo>
                  <a:lnTo>
                    <a:pt x="1457" y="291"/>
                  </a:lnTo>
                  <a:lnTo>
                    <a:pt x="1394" y="10"/>
                  </a:lnTo>
                  <a:lnTo>
                    <a:pt x="1409" y="10"/>
                  </a:lnTo>
                  <a:lnTo>
                    <a:pt x="1397" y="86"/>
                  </a:lnTo>
                  <a:cubicBezTo>
                    <a:pt x="1397" y="89"/>
                    <a:pt x="1395" y="91"/>
                    <a:pt x="1392" y="92"/>
                  </a:cubicBezTo>
                  <a:lnTo>
                    <a:pt x="1351" y="106"/>
                  </a:lnTo>
                  <a:lnTo>
                    <a:pt x="1356" y="101"/>
                  </a:lnTo>
                  <a:lnTo>
                    <a:pt x="1338" y="148"/>
                  </a:lnTo>
                  <a:cubicBezTo>
                    <a:pt x="1337" y="152"/>
                    <a:pt x="1333" y="154"/>
                    <a:pt x="1330" y="153"/>
                  </a:cubicBezTo>
                  <a:lnTo>
                    <a:pt x="1285" y="148"/>
                  </a:lnTo>
                  <a:lnTo>
                    <a:pt x="1292" y="145"/>
                  </a:lnTo>
                  <a:lnTo>
                    <a:pt x="1233" y="243"/>
                  </a:lnTo>
                  <a:lnTo>
                    <a:pt x="1233" y="234"/>
                  </a:lnTo>
                  <a:lnTo>
                    <a:pt x="1260" y="277"/>
                  </a:lnTo>
                  <a:cubicBezTo>
                    <a:pt x="1261" y="279"/>
                    <a:pt x="1262" y="281"/>
                    <a:pt x="1261" y="284"/>
                  </a:cubicBezTo>
                  <a:lnTo>
                    <a:pt x="1253" y="312"/>
                  </a:lnTo>
                  <a:cubicBezTo>
                    <a:pt x="1252" y="315"/>
                    <a:pt x="1250" y="317"/>
                    <a:pt x="1247" y="317"/>
                  </a:cubicBezTo>
                  <a:cubicBezTo>
                    <a:pt x="1243" y="318"/>
                    <a:pt x="1240" y="316"/>
                    <a:pt x="1239" y="314"/>
                  </a:cubicBezTo>
                  <a:lnTo>
                    <a:pt x="1215" y="276"/>
                  </a:lnTo>
                  <a:lnTo>
                    <a:pt x="1224" y="279"/>
                  </a:lnTo>
                  <a:lnTo>
                    <a:pt x="1153" y="302"/>
                  </a:lnTo>
                  <a:lnTo>
                    <a:pt x="1155" y="301"/>
                  </a:lnTo>
                  <a:lnTo>
                    <a:pt x="1106" y="334"/>
                  </a:lnTo>
                  <a:lnTo>
                    <a:pt x="1078" y="353"/>
                  </a:lnTo>
                  <a:cubicBezTo>
                    <a:pt x="1076" y="354"/>
                    <a:pt x="1075" y="355"/>
                    <a:pt x="1073" y="354"/>
                  </a:cubicBezTo>
                  <a:lnTo>
                    <a:pt x="1006" y="349"/>
                  </a:lnTo>
                  <a:cubicBezTo>
                    <a:pt x="1005" y="349"/>
                    <a:pt x="1005" y="349"/>
                    <a:pt x="1004" y="349"/>
                  </a:cubicBezTo>
                  <a:lnTo>
                    <a:pt x="892" y="312"/>
                  </a:lnTo>
                  <a:lnTo>
                    <a:pt x="900" y="310"/>
                  </a:lnTo>
                  <a:lnTo>
                    <a:pt x="850" y="357"/>
                  </a:lnTo>
                  <a:lnTo>
                    <a:pt x="852" y="350"/>
                  </a:lnTo>
                  <a:lnTo>
                    <a:pt x="861" y="406"/>
                  </a:lnTo>
                  <a:cubicBezTo>
                    <a:pt x="862" y="409"/>
                    <a:pt x="861" y="412"/>
                    <a:pt x="858" y="414"/>
                  </a:cubicBezTo>
                  <a:lnTo>
                    <a:pt x="782" y="470"/>
                  </a:lnTo>
                  <a:cubicBezTo>
                    <a:pt x="779" y="472"/>
                    <a:pt x="775" y="472"/>
                    <a:pt x="772" y="469"/>
                  </a:cubicBezTo>
                  <a:lnTo>
                    <a:pt x="714" y="413"/>
                  </a:lnTo>
                  <a:lnTo>
                    <a:pt x="717" y="415"/>
                  </a:lnTo>
                  <a:lnTo>
                    <a:pt x="605" y="382"/>
                  </a:lnTo>
                  <a:lnTo>
                    <a:pt x="613" y="380"/>
                  </a:lnTo>
                  <a:lnTo>
                    <a:pt x="563" y="436"/>
                  </a:lnTo>
                  <a:cubicBezTo>
                    <a:pt x="563" y="436"/>
                    <a:pt x="562" y="437"/>
                    <a:pt x="561" y="437"/>
                  </a:cubicBezTo>
                  <a:lnTo>
                    <a:pt x="502" y="470"/>
                  </a:lnTo>
                  <a:lnTo>
                    <a:pt x="506" y="464"/>
                  </a:lnTo>
                  <a:lnTo>
                    <a:pt x="501" y="530"/>
                  </a:lnTo>
                  <a:cubicBezTo>
                    <a:pt x="501" y="532"/>
                    <a:pt x="501" y="533"/>
                    <a:pt x="500" y="535"/>
                  </a:cubicBezTo>
                  <a:lnTo>
                    <a:pt x="424" y="628"/>
                  </a:lnTo>
                  <a:lnTo>
                    <a:pt x="424" y="618"/>
                  </a:lnTo>
                  <a:lnTo>
                    <a:pt x="442" y="646"/>
                  </a:lnTo>
                  <a:lnTo>
                    <a:pt x="432" y="643"/>
                  </a:lnTo>
                  <a:lnTo>
                    <a:pt x="500" y="605"/>
                  </a:lnTo>
                  <a:cubicBezTo>
                    <a:pt x="503" y="604"/>
                    <a:pt x="506" y="604"/>
                    <a:pt x="509" y="607"/>
                  </a:cubicBezTo>
                  <a:lnTo>
                    <a:pt x="540" y="635"/>
                  </a:lnTo>
                  <a:cubicBezTo>
                    <a:pt x="542" y="637"/>
                    <a:pt x="543" y="640"/>
                    <a:pt x="542" y="644"/>
                  </a:cubicBezTo>
                  <a:lnTo>
                    <a:pt x="528" y="677"/>
                  </a:lnTo>
                  <a:cubicBezTo>
                    <a:pt x="527" y="678"/>
                    <a:pt x="526" y="679"/>
                    <a:pt x="525" y="680"/>
                  </a:cubicBezTo>
                  <a:lnTo>
                    <a:pt x="467" y="723"/>
                  </a:lnTo>
                  <a:lnTo>
                    <a:pt x="470" y="716"/>
                  </a:lnTo>
                  <a:lnTo>
                    <a:pt x="470" y="763"/>
                  </a:lnTo>
                  <a:cubicBezTo>
                    <a:pt x="470" y="766"/>
                    <a:pt x="469" y="768"/>
                    <a:pt x="467" y="770"/>
                  </a:cubicBezTo>
                  <a:cubicBezTo>
                    <a:pt x="465" y="771"/>
                    <a:pt x="463" y="772"/>
                    <a:pt x="460" y="771"/>
                  </a:cubicBezTo>
                  <a:lnTo>
                    <a:pt x="371" y="747"/>
                  </a:lnTo>
                  <a:lnTo>
                    <a:pt x="381" y="742"/>
                  </a:lnTo>
                  <a:lnTo>
                    <a:pt x="367" y="784"/>
                  </a:lnTo>
                  <a:cubicBezTo>
                    <a:pt x="366" y="787"/>
                    <a:pt x="363" y="789"/>
                    <a:pt x="359" y="789"/>
                  </a:cubicBezTo>
                  <a:lnTo>
                    <a:pt x="351" y="789"/>
                  </a:lnTo>
                  <a:lnTo>
                    <a:pt x="332" y="789"/>
                  </a:lnTo>
                  <a:lnTo>
                    <a:pt x="313" y="789"/>
                  </a:lnTo>
                  <a:lnTo>
                    <a:pt x="305" y="789"/>
                  </a:lnTo>
                  <a:cubicBezTo>
                    <a:pt x="302" y="789"/>
                    <a:pt x="299" y="788"/>
                    <a:pt x="298" y="785"/>
                  </a:cubicBezTo>
                  <a:lnTo>
                    <a:pt x="281" y="748"/>
                  </a:lnTo>
                  <a:lnTo>
                    <a:pt x="288" y="752"/>
                  </a:lnTo>
                  <a:lnTo>
                    <a:pt x="233" y="752"/>
                  </a:lnTo>
                  <a:lnTo>
                    <a:pt x="241" y="744"/>
                  </a:lnTo>
                  <a:lnTo>
                    <a:pt x="241" y="809"/>
                  </a:lnTo>
                  <a:cubicBezTo>
                    <a:pt x="241" y="812"/>
                    <a:pt x="241" y="814"/>
                    <a:pt x="239" y="815"/>
                  </a:cubicBezTo>
                  <a:lnTo>
                    <a:pt x="233" y="821"/>
                  </a:lnTo>
                  <a:cubicBezTo>
                    <a:pt x="233" y="822"/>
                    <a:pt x="232" y="822"/>
                    <a:pt x="231" y="823"/>
                  </a:cubicBezTo>
                  <a:lnTo>
                    <a:pt x="217" y="830"/>
                  </a:lnTo>
                  <a:lnTo>
                    <a:pt x="203" y="837"/>
                  </a:lnTo>
                  <a:lnTo>
                    <a:pt x="197" y="840"/>
                  </a:lnTo>
                  <a:cubicBezTo>
                    <a:pt x="195" y="841"/>
                    <a:pt x="192" y="841"/>
                    <a:pt x="190" y="840"/>
                  </a:cubicBezTo>
                  <a:lnTo>
                    <a:pt x="182" y="836"/>
                  </a:lnTo>
                  <a:lnTo>
                    <a:pt x="165" y="828"/>
                  </a:lnTo>
                  <a:lnTo>
                    <a:pt x="147" y="817"/>
                  </a:lnTo>
                  <a:lnTo>
                    <a:pt x="139" y="811"/>
                  </a:lnTo>
                  <a:lnTo>
                    <a:pt x="136" y="809"/>
                  </a:lnTo>
                  <a:cubicBezTo>
                    <a:pt x="135" y="808"/>
                    <a:pt x="134" y="808"/>
                    <a:pt x="134" y="807"/>
                  </a:cubicBezTo>
                  <a:lnTo>
                    <a:pt x="128" y="797"/>
                  </a:lnTo>
                  <a:lnTo>
                    <a:pt x="121" y="785"/>
                  </a:lnTo>
                  <a:lnTo>
                    <a:pt x="119" y="781"/>
                  </a:lnTo>
                  <a:lnTo>
                    <a:pt x="126" y="784"/>
                  </a:lnTo>
                  <a:lnTo>
                    <a:pt x="59" y="789"/>
                  </a:lnTo>
                  <a:close/>
                  <a:moveTo>
                    <a:pt x="125" y="768"/>
                  </a:moveTo>
                  <a:cubicBezTo>
                    <a:pt x="128" y="768"/>
                    <a:pt x="131" y="770"/>
                    <a:pt x="132" y="772"/>
                  </a:cubicBezTo>
                  <a:lnTo>
                    <a:pt x="135" y="778"/>
                  </a:lnTo>
                  <a:lnTo>
                    <a:pt x="141" y="788"/>
                  </a:lnTo>
                  <a:lnTo>
                    <a:pt x="147" y="798"/>
                  </a:lnTo>
                  <a:lnTo>
                    <a:pt x="145" y="796"/>
                  </a:lnTo>
                  <a:lnTo>
                    <a:pt x="148" y="798"/>
                  </a:lnTo>
                  <a:lnTo>
                    <a:pt x="156" y="804"/>
                  </a:lnTo>
                  <a:lnTo>
                    <a:pt x="172" y="813"/>
                  </a:lnTo>
                  <a:lnTo>
                    <a:pt x="189" y="821"/>
                  </a:lnTo>
                  <a:lnTo>
                    <a:pt x="197" y="825"/>
                  </a:lnTo>
                  <a:lnTo>
                    <a:pt x="190" y="825"/>
                  </a:lnTo>
                  <a:lnTo>
                    <a:pt x="196" y="822"/>
                  </a:lnTo>
                  <a:lnTo>
                    <a:pt x="210" y="815"/>
                  </a:lnTo>
                  <a:lnTo>
                    <a:pt x="224" y="808"/>
                  </a:lnTo>
                  <a:lnTo>
                    <a:pt x="222" y="810"/>
                  </a:lnTo>
                  <a:lnTo>
                    <a:pt x="228" y="804"/>
                  </a:lnTo>
                  <a:lnTo>
                    <a:pt x="225" y="809"/>
                  </a:lnTo>
                  <a:lnTo>
                    <a:pt x="225" y="744"/>
                  </a:lnTo>
                  <a:cubicBezTo>
                    <a:pt x="225" y="740"/>
                    <a:pt x="229" y="736"/>
                    <a:pt x="233" y="736"/>
                  </a:cubicBezTo>
                  <a:lnTo>
                    <a:pt x="288" y="736"/>
                  </a:lnTo>
                  <a:cubicBezTo>
                    <a:pt x="292" y="736"/>
                    <a:pt x="294" y="738"/>
                    <a:pt x="296" y="741"/>
                  </a:cubicBezTo>
                  <a:lnTo>
                    <a:pt x="313" y="778"/>
                  </a:lnTo>
                  <a:lnTo>
                    <a:pt x="305" y="773"/>
                  </a:lnTo>
                  <a:lnTo>
                    <a:pt x="313" y="773"/>
                  </a:lnTo>
                  <a:lnTo>
                    <a:pt x="332" y="773"/>
                  </a:lnTo>
                  <a:lnTo>
                    <a:pt x="351" y="773"/>
                  </a:lnTo>
                  <a:lnTo>
                    <a:pt x="359" y="773"/>
                  </a:lnTo>
                  <a:lnTo>
                    <a:pt x="352" y="779"/>
                  </a:lnTo>
                  <a:lnTo>
                    <a:pt x="366" y="737"/>
                  </a:lnTo>
                  <a:cubicBezTo>
                    <a:pt x="367" y="733"/>
                    <a:pt x="371" y="731"/>
                    <a:pt x="376" y="732"/>
                  </a:cubicBezTo>
                  <a:lnTo>
                    <a:pt x="465" y="756"/>
                  </a:lnTo>
                  <a:lnTo>
                    <a:pt x="454" y="763"/>
                  </a:lnTo>
                  <a:lnTo>
                    <a:pt x="454" y="716"/>
                  </a:lnTo>
                  <a:cubicBezTo>
                    <a:pt x="454" y="714"/>
                    <a:pt x="456" y="712"/>
                    <a:pt x="458" y="710"/>
                  </a:cubicBezTo>
                  <a:lnTo>
                    <a:pt x="516" y="667"/>
                  </a:lnTo>
                  <a:lnTo>
                    <a:pt x="513" y="670"/>
                  </a:lnTo>
                  <a:lnTo>
                    <a:pt x="527" y="637"/>
                  </a:lnTo>
                  <a:lnTo>
                    <a:pt x="529" y="646"/>
                  </a:lnTo>
                  <a:lnTo>
                    <a:pt x="498" y="618"/>
                  </a:lnTo>
                  <a:lnTo>
                    <a:pt x="507" y="619"/>
                  </a:lnTo>
                  <a:lnTo>
                    <a:pt x="439" y="657"/>
                  </a:lnTo>
                  <a:cubicBezTo>
                    <a:pt x="436" y="660"/>
                    <a:pt x="431" y="658"/>
                    <a:pt x="429" y="655"/>
                  </a:cubicBezTo>
                  <a:lnTo>
                    <a:pt x="411" y="627"/>
                  </a:lnTo>
                  <a:cubicBezTo>
                    <a:pt x="409" y="624"/>
                    <a:pt x="409" y="620"/>
                    <a:pt x="411" y="617"/>
                  </a:cubicBezTo>
                  <a:lnTo>
                    <a:pt x="487" y="524"/>
                  </a:lnTo>
                  <a:lnTo>
                    <a:pt x="485" y="529"/>
                  </a:lnTo>
                  <a:lnTo>
                    <a:pt x="490" y="463"/>
                  </a:lnTo>
                  <a:cubicBezTo>
                    <a:pt x="491" y="460"/>
                    <a:pt x="492" y="458"/>
                    <a:pt x="495" y="456"/>
                  </a:cubicBezTo>
                  <a:lnTo>
                    <a:pt x="554" y="423"/>
                  </a:lnTo>
                  <a:lnTo>
                    <a:pt x="551" y="425"/>
                  </a:lnTo>
                  <a:lnTo>
                    <a:pt x="601" y="369"/>
                  </a:lnTo>
                  <a:cubicBezTo>
                    <a:pt x="604" y="367"/>
                    <a:pt x="607" y="366"/>
                    <a:pt x="610" y="367"/>
                  </a:cubicBezTo>
                  <a:lnTo>
                    <a:pt x="722" y="400"/>
                  </a:lnTo>
                  <a:cubicBezTo>
                    <a:pt x="723" y="400"/>
                    <a:pt x="724" y="401"/>
                    <a:pt x="725" y="402"/>
                  </a:cubicBezTo>
                  <a:lnTo>
                    <a:pt x="783" y="458"/>
                  </a:lnTo>
                  <a:lnTo>
                    <a:pt x="773" y="457"/>
                  </a:lnTo>
                  <a:lnTo>
                    <a:pt x="849" y="401"/>
                  </a:lnTo>
                  <a:lnTo>
                    <a:pt x="846" y="409"/>
                  </a:lnTo>
                  <a:lnTo>
                    <a:pt x="837" y="353"/>
                  </a:lnTo>
                  <a:cubicBezTo>
                    <a:pt x="836" y="350"/>
                    <a:pt x="837" y="347"/>
                    <a:pt x="839" y="346"/>
                  </a:cubicBezTo>
                  <a:lnTo>
                    <a:pt x="889" y="299"/>
                  </a:lnTo>
                  <a:cubicBezTo>
                    <a:pt x="891" y="297"/>
                    <a:pt x="894" y="296"/>
                    <a:pt x="897" y="297"/>
                  </a:cubicBezTo>
                  <a:lnTo>
                    <a:pt x="1009" y="334"/>
                  </a:lnTo>
                  <a:lnTo>
                    <a:pt x="1007" y="333"/>
                  </a:lnTo>
                  <a:lnTo>
                    <a:pt x="1074" y="338"/>
                  </a:lnTo>
                  <a:lnTo>
                    <a:pt x="1069" y="340"/>
                  </a:lnTo>
                  <a:lnTo>
                    <a:pt x="1097" y="321"/>
                  </a:lnTo>
                  <a:lnTo>
                    <a:pt x="1146" y="288"/>
                  </a:lnTo>
                  <a:cubicBezTo>
                    <a:pt x="1147" y="287"/>
                    <a:pt x="1147" y="287"/>
                    <a:pt x="1148" y="287"/>
                  </a:cubicBezTo>
                  <a:lnTo>
                    <a:pt x="1219" y="264"/>
                  </a:lnTo>
                  <a:cubicBezTo>
                    <a:pt x="1222" y="263"/>
                    <a:pt x="1226" y="264"/>
                    <a:pt x="1228" y="267"/>
                  </a:cubicBezTo>
                  <a:lnTo>
                    <a:pt x="1252" y="305"/>
                  </a:lnTo>
                  <a:lnTo>
                    <a:pt x="1238" y="307"/>
                  </a:lnTo>
                  <a:lnTo>
                    <a:pt x="1246" y="279"/>
                  </a:lnTo>
                  <a:lnTo>
                    <a:pt x="1247" y="286"/>
                  </a:lnTo>
                  <a:lnTo>
                    <a:pt x="1220" y="243"/>
                  </a:lnTo>
                  <a:cubicBezTo>
                    <a:pt x="1218" y="240"/>
                    <a:pt x="1218" y="237"/>
                    <a:pt x="1220" y="234"/>
                  </a:cubicBezTo>
                  <a:lnTo>
                    <a:pt x="1279" y="136"/>
                  </a:lnTo>
                  <a:cubicBezTo>
                    <a:pt x="1280" y="134"/>
                    <a:pt x="1283" y="132"/>
                    <a:pt x="1286" y="133"/>
                  </a:cubicBezTo>
                  <a:lnTo>
                    <a:pt x="1331" y="138"/>
                  </a:lnTo>
                  <a:lnTo>
                    <a:pt x="1323" y="143"/>
                  </a:lnTo>
                  <a:lnTo>
                    <a:pt x="1341" y="96"/>
                  </a:lnTo>
                  <a:cubicBezTo>
                    <a:pt x="1342" y="93"/>
                    <a:pt x="1344" y="92"/>
                    <a:pt x="1346" y="91"/>
                  </a:cubicBezTo>
                  <a:lnTo>
                    <a:pt x="1387" y="77"/>
                  </a:lnTo>
                  <a:lnTo>
                    <a:pt x="1382" y="83"/>
                  </a:lnTo>
                  <a:lnTo>
                    <a:pt x="1394" y="7"/>
                  </a:lnTo>
                  <a:cubicBezTo>
                    <a:pt x="1394" y="3"/>
                    <a:pt x="1397" y="1"/>
                    <a:pt x="1401" y="0"/>
                  </a:cubicBezTo>
                  <a:cubicBezTo>
                    <a:pt x="1405" y="0"/>
                    <a:pt x="1408" y="3"/>
                    <a:pt x="1409" y="7"/>
                  </a:cubicBezTo>
                  <a:lnTo>
                    <a:pt x="1472" y="288"/>
                  </a:lnTo>
                  <a:cubicBezTo>
                    <a:pt x="1473" y="289"/>
                    <a:pt x="1473" y="291"/>
                    <a:pt x="1472" y="292"/>
                  </a:cubicBezTo>
                  <a:lnTo>
                    <a:pt x="1470" y="299"/>
                  </a:lnTo>
                  <a:lnTo>
                    <a:pt x="1463" y="315"/>
                  </a:lnTo>
                  <a:lnTo>
                    <a:pt x="1452" y="341"/>
                  </a:lnTo>
                  <a:lnTo>
                    <a:pt x="1438" y="374"/>
                  </a:lnTo>
                  <a:lnTo>
                    <a:pt x="1421" y="413"/>
                  </a:lnTo>
                  <a:lnTo>
                    <a:pt x="1403" y="458"/>
                  </a:lnTo>
                  <a:lnTo>
                    <a:pt x="1362" y="553"/>
                  </a:lnTo>
                  <a:lnTo>
                    <a:pt x="1322" y="647"/>
                  </a:lnTo>
                  <a:lnTo>
                    <a:pt x="1304" y="692"/>
                  </a:lnTo>
                  <a:lnTo>
                    <a:pt x="1287" y="732"/>
                  </a:lnTo>
                  <a:lnTo>
                    <a:pt x="1273" y="765"/>
                  </a:lnTo>
                  <a:lnTo>
                    <a:pt x="1262" y="791"/>
                  </a:lnTo>
                  <a:lnTo>
                    <a:pt x="1255" y="806"/>
                  </a:lnTo>
                  <a:lnTo>
                    <a:pt x="1253" y="812"/>
                  </a:lnTo>
                  <a:lnTo>
                    <a:pt x="1253" y="809"/>
                  </a:lnTo>
                  <a:lnTo>
                    <a:pt x="1253" y="815"/>
                  </a:lnTo>
                  <a:lnTo>
                    <a:pt x="1253" y="831"/>
                  </a:lnTo>
                  <a:lnTo>
                    <a:pt x="1253" y="857"/>
                  </a:lnTo>
                  <a:lnTo>
                    <a:pt x="1253" y="890"/>
                  </a:lnTo>
                  <a:lnTo>
                    <a:pt x="1254" y="930"/>
                  </a:lnTo>
                  <a:lnTo>
                    <a:pt x="1254" y="974"/>
                  </a:lnTo>
                  <a:lnTo>
                    <a:pt x="1254" y="1069"/>
                  </a:lnTo>
                  <a:lnTo>
                    <a:pt x="1255" y="1164"/>
                  </a:lnTo>
                  <a:lnTo>
                    <a:pt x="1255" y="1208"/>
                  </a:lnTo>
                  <a:lnTo>
                    <a:pt x="1256" y="1248"/>
                  </a:lnTo>
                  <a:lnTo>
                    <a:pt x="1256" y="1281"/>
                  </a:lnTo>
                  <a:lnTo>
                    <a:pt x="1256" y="1307"/>
                  </a:lnTo>
                  <a:lnTo>
                    <a:pt x="1256" y="1323"/>
                  </a:lnTo>
                  <a:lnTo>
                    <a:pt x="1256" y="1329"/>
                  </a:lnTo>
                  <a:cubicBezTo>
                    <a:pt x="1256" y="1332"/>
                    <a:pt x="1255" y="1335"/>
                    <a:pt x="1253" y="1336"/>
                  </a:cubicBezTo>
                  <a:cubicBezTo>
                    <a:pt x="1251" y="1338"/>
                    <a:pt x="1248" y="1338"/>
                    <a:pt x="1245" y="1337"/>
                  </a:cubicBezTo>
                  <a:lnTo>
                    <a:pt x="1241" y="1335"/>
                  </a:lnTo>
                  <a:lnTo>
                    <a:pt x="1227" y="1330"/>
                  </a:lnTo>
                  <a:lnTo>
                    <a:pt x="1185" y="1314"/>
                  </a:lnTo>
                  <a:lnTo>
                    <a:pt x="1145" y="1297"/>
                  </a:lnTo>
                  <a:lnTo>
                    <a:pt x="1130" y="1292"/>
                  </a:lnTo>
                  <a:lnTo>
                    <a:pt x="1125" y="1290"/>
                  </a:lnTo>
                  <a:lnTo>
                    <a:pt x="1132" y="1290"/>
                  </a:lnTo>
                  <a:lnTo>
                    <a:pt x="1128" y="1292"/>
                  </a:lnTo>
                  <a:lnTo>
                    <a:pt x="1117" y="1297"/>
                  </a:lnTo>
                  <a:lnTo>
                    <a:pt x="1085" y="1314"/>
                  </a:lnTo>
                  <a:lnTo>
                    <a:pt x="1052" y="1330"/>
                  </a:lnTo>
                  <a:lnTo>
                    <a:pt x="1041" y="1335"/>
                  </a:lnTo>
                  <a:lnTo>
                    <a:pt x="1037" y="1337"/>
                  </a:lnTo>
                  <a:lnTo>
                    <a:pt x="1041" y="1329"/>
                  </a:lnTo>
                  <a:lnTo>
                    <a:pt x="1041" y="1336"/>
                  </a:lnTo>
                  <a:lnTo>
                    <a:pt x="1040" y="1351"/>
                  </a:lnTo>
                  <a:lnTo>
                    <a:pt x="1038" y="1373"/>
                  </a:lnTo>
                  <a:lnTo>
                    <a:pt x="1037" y="1397"/>
                  </a:lnTo>
                  <a:lnTo>
                    <a:pt x="1035" y="1422"/>
                  </a:lnTo>
                  <a:lnTo>
                    <a:pt x="1033" y="1443"/>
                  </a:lnTo>
                  <a:lnTo>
                    <a:pt x="1032" y="1456"/>
                  </a:lnTo>
                  <a:lnTo>
                    <a:pt x="1032" y="1461"/>
                  </a:lnTo>
                  <a:cubicBezTo>
                    <a:pt x="1032" y="1463"/>
                    <a:pt x="1032" y="1464"/>
                    <a:pt x="1031" y="1466"/>
                  </a:cubicBezTo>
                  <a:lnTo>
                    <a:pt x="1026" y="1474"/>
                  </a:lnTo>
                  <a:lnTo>
                    <a:pt x="1013" y="1493"/>
                  </a:lnTo>
                  <a:lnTo>
                    <a:pt x="994" y="1520"/>
                  </a:lnTo>
                  <a:lnTo>
                    <a:pt x="973" y="1551"/>
                  </a:lnTo>
                  <a:lnTo>
                    <a:pt x="951" y="1581"/>
                  </a:lnTo>
                  <a:lnTo>
                    <a:pt x="932" y="1607"/>
                  </a:lnTo>
                  <a:lnTo>
                    <a:pt x="919" y="1626"/>
                  </a:lnTo>
                  <a:lnTo>
                    <a:pt x="914" y="1633"/>
                  </a:lnTo>
                  <a:lnTo>
                    <a:pt x="913" y="1623"/>
                  </a:lnTo>
                  <a:lnTo>
                    <a:pt x="915" y="1625"/>
                  </a:lnTo>
                  <a:lnTo>
                    <a:pt x="925" y="1632"/>
                  </a:lnTo>
                  <a:lnTo>
                    <a:pt x="952" y="1655"/>
                  </a:lnTo>
                  <a:lnTo>
                    <a:pt x="977" y="1678"/>
                  </a:lnTo>
                  <a:lnTo>
                    <a:pt x="987" y="1686"/>
                  </a:lnTo>
                  <a:lnTo>
                    <a:pt x="990" y="1689"/>
                  </a:lnTo>
                  <a:cubicBezTo>
                    <a:pt x="992" y="1691"/>
                    <a:pt x="993" y="1694"/>
                    <a:pt x="992" y="1697"/>
                  </a:cubicBezTo>
                  <a:cubicBezTo>
                    <a:pt x="991" y="1699"/>
                    <a:pt x="989" y="1702"/>
                    <a:pt x="986" y="1702"/>
                  </a:cubicBezTo>
                  <a:lnTo>
                    <a:pt x="983" y="1703"/>
                  </a:lnTo>
                  <a:lnTo>
                    <a:pt x="973" y="1706"/>
                  </a:lnTo>
                  <a:lnTo>
                    <a:pt x="935" y="1716"/>
                  </a:lnTo>
                  <a:lnTo>
                    <a:pt x="881" y="1730"/>
                  </a:lnTo>
                  <a:lnTo>
                    <a:pt x="819" y="1746"/>
                  </a:lnTo>
                  <a:lnTo>
                    <a:pt x="758" y="1762"/>
                  </a:lnTo>
                  <a:lnTo>
                    <a:pt x="705" y="1775"/>
                  </a:lnTo>
                  <a:lnTo>
                    <a:pt x="668" y="1784"/>
                  </a:lnTo>
                  <a:lnTo>
                    <a:pt x="658" y="1787"/>
                  </a:lnTo>
                  <a:cubicBezTo>
                    <a:pt x="657" y="1787"/>
                    <a:pt x="656" y="1787"/>
                    <a:pt x="655" y="1787"/>
                  </a:cubicBezTo>
                  <a:lnTo>
                    <a:pt x="651" y="1787"/>
                  </a:lnTo>
                  <a:lnTo>
                    <a:pt x="659" y="1781"/>
                  </a:lnTo>
                  <a:lnTo>
                    <a:pt x="657" y="1792"/>
                  </a:lnTo>
                  <a:lnTo>
                    <a:pt x="651" y="1820"/>
                  </a:lnTo>
                  <a:lnTo>
                    <a:pt x="643" y="1858"/>
                  </a:lnTo>
                  <a:lnTo>
                    <a:pt x="635" y="1902"/>
                  </a:lnTo>
                  <a:lnTo>
                    <a:pt x="626" y="1945"/>
                  </a:lnTo>
                  <a:lnTo>
                    <a:pt x="618" y="1982"/>
                  </a:lnTo>
                  <a:lnTo>
                    <a:pt x="612" y="2009"/>
                  </a:lnTo>
                  <a:lnTo>
                    <a:pt x="610" y="2019"/>
                  </a:lnTo>
                  <a:cubicBezTo>
                    <a:pt x="610" y="2022"/>
                    <a:pt x="608" y="2024"/>
                    <a:pt x="606" y="2025"/>
                  </a:cubicBezTo>
                  <a:lnTo>
                    <a:pt x="597" y="2029"/>
                  </a:lnTo>
                  <a:lnTo>
                    <a:pt x="574" y="2041"/>
                  </a:lnTo>
                  <a:lnTo>
                    <a:pt x="542" y="2057"/>
                  </a:lnTo>
                  <a:lnTo>
                    <a:pt x="505" y="2076"/>
                  </a:lnTo>
                  <a:lnTo>
                    <a:pt x="468" y="2094"/>
                  </a:lnTo>
                  <a:lnTo>
                    <a:pt x="436" y="2110"/>
                  </a:lnTo>
                  <a:lnTo>
                    <a:pt x="412" y="2121"/>
                  </a:lnTo>
                  <a:lnTo>
                    <a:pt x="403" y="2124"/>
                  </a:lnTo>
                  <a:cubicBezTo>
                    <a:pt x="401" y="2125"/>
                    <a:pt x="399" y="2125"/>
                    <a:pt x="397" y="2124"/>
                  </a:cubicBezTo>
                  <a:lnTo>
                    <a:pt x="390" y="2120"/>
                  </a:lnTo>
                  <a:lnTo>
                    <a:pt x="373" y="2109"/>
                  </a:lnTo>
                  <a:lnTo>
                    <a:pt x="349" y="2093"/>
                  </a:lnTo>
                  <a:lnTo>
                    <a:pt x="322" y="2075"/>
                  </a:lnTo>
                  <a:lnTo>
                    <a:pt x="295" y="2056"/>
                  </a:lnTo>
                  <a:lnTo>
                    <a:pt x="271" y="2040"/>
                  </a:lnTo>
                  <a:lnTo>
                    <a:pt x="254" y="2028"/>
                  </a:lnTo>
                  <a:lnTo>
                    <a:pt x="248" y="2024"/>
                  </a:lnTo>
                  <a:cubicBezTo>
                    <a:pt x="245" y="2022"/>
                    <a:pt x="243" y="2017"/>
                    <a:pt x="245" y="2014"/>
                  </a:cubicBezTo>
                  <a:lnTo>
                    <a:pt x="247" y="2010"/>
                  </a:lnTo>
                  <a:cubicBezTo>
                    <a:pt x="247" y="2010"/>
                    <a:pt x="248" y="2009"/>
                    <a:pt x="248" y="2009"/>
                  </a:cubicBezTo>
                  <a:lnTo>
                    <a:pt x="255" y="1999"/>
                  </a:lnTo>
                  <a:lnTo>
                    <a:pt x="275" y="1969"/>
                  </a:lnTo>
                  <a:lnTo>
                    <a:pt x="295" y="1938"/>
                  </a:lnTo>
                  <a:lnTo>
                    <a:pt x="302" y="1928"/>
                  </a:lnTo>
                  <a:lnTo>
                    <a:pt x="301" y="1929"/>
                  </a:lnTo>
                  <a:lnTo>
                    <a:pt x="303" y="1925"/>
                  </a:lnTo>
                  <a:lnTo>
                    <a:pt x="303" y="1931"/>
                  </a:lnTo>
                  <a:lnTo>
                    <a:pt x="300" y="1923"/>
                  </a:lnTo>
                  <a:lnTo>
                    <a:pt x="294" y="1905"/>
                  </a:lnTo>
                  <a:lnTo>
                    <a:pt x="287" y="1886"/>
                  </a:lnTo>
                  <a:lnTo>
                    <a:pt x="284" y="1876"/>
                  </a:lnTo>
                  <a:cubicBezTo>
                    <a:pt x="283" y="1873"/>
                    <a:pt x="283" y="1871"/>
                    <a:pt x="285" y="1869"/>
                  </a:cubicBezTo>
                  <a:lnTo>
                    <a:pt x="289" y="1863"/>
                  </a:lnTo>
                  <a:lnTo>
                    <a:pt x="298" y="1847"/>
                  </a:lnTo>
                  <a:lnTo>
                    <a:pt x="307" y="1830"/>
                  </a:lnTo>
                  <a:lnTo>
                    <a:pt x="311" y="1822"/>
                  </a:lnTo>
                  <a:lnTo>
                    <a:pt x="312" y="1831"/>
                  </a:lnTo>
                  <a:lnTo>
                    <a:pt x="304" y="1822"/>
                  </a:lnTo>
                  <a:lnTo>
                    <a:pt x="288" y="1803"/>
                  </a:lnTo>
                  <a:lnTo>
                    <a:pt x="271" y="1784"/>
                  </a:lnTo>
                  <a:lnTo>
                    <a:pt x="263" y="1775"/>
                  </a:lnTo>
                  <a:cubicBezTo>
                    <a:pt x="262" y="1773"/>
                    <a:pt x="261" y="1770"/>
                    <a:pt x="262" y="1768"/>
                  </a:cubicBezTo>
                  <a:lnTo>
                    <a:pt x="264" y="1758"/>
                  </a:lnTo>
                  <a:lnTo>
                    <a:pt x="269" y="1739"/>
                  </a:lnTo>
                  <a:lnTo>
                    <a:pt x="274" y="1721"/>
                  </a:lnTo>
                  <a:lnTo>
                    <a:pt x="276" y="1712"/>
                  </a:lnTo>
                  <a:cubicBezTo>
                    <a:pt x="276" y="1708"/>
                    <a:pt x="280" y="1705"/>
                    <a:pt x="283" y="1705"/>
                  </a:cubicBezTo>
                  <a:lnTo>
                    <a:pt x="290" y="1705"/>
                  </a:lnTo>
                  <a:lnTo>
                    <a:pt x="305" y="1705"/>
                  </a:lnTo>
                  <a:lnTo>
                    <a:pt x="320" y="1705"/>
                  </a:lnTo>
                  <a:lnTo>
                    <a:pt x="327" y="1705"/>
                  </a:lnTo>
                  <a:lnTo>
                    <a:pt x="321" y="1709"/>
                  </a:lnTo>
                  <a:lnTo>
                    <a:pt x="322" y="1707"/>
                  </a:lnTo>
                  <a:lnTo>
                    <a:pt x="326" y="1699"/>
                  </a:lnTo>
                  <a:lnTo>
                    <a:pt x="339" y="1675"/>
                  </a:lnTo>
                  <a:lnTo>
                    <a:pt x="351" y="1651"/>
                  </a:lnTo>
                  <a:lnTo>
                    <a:pt x="356" y="1642"/>
                  </a:lnTo>
                  <a:lnTo>
                    <a:pt x="358" y="1639"/>
                  </a:lnTo>
                  <a:lnTo>
                    <a:pt x="357" y="1641"/>
                  </a:lnTo>
                  <a:lnTo>
                    <a:pt x="358" y="1639"/>
                  </a:lnTo>
                  <a:lnTo>
                    <a:pt x="360" y="1630"/>
                  </a:lnTo>
                  <a:lnTo>
                    <a:pt x="368" y="1606"/>
                  </a:lnTo>
                  <a:lnTo>
                    <a:pt x="376" y="1582"/>
                  </a:lnTo>
                  <a:lnTo>
                    <a:pt x="378" y="1573"/>
                  </a:lnTo>
                  <a:lnTo>
                    <a:pt x="379" y="1570"/>
                  </a:lnTo>
                  <a:lnTo>
                    <a:pt x="381" y="1578"/>
                  </a:lnTo>
                  <a:lnTo>
                    <a:pt x="378" y="1575"/>
                  </a:lnTo>
                  <a:lnTo>
                    <a:pt x="368" y="1568"/>
                  </a:lnTo>
                  <a:lnTo>
                    <a:pt x="358" y="1559"/>
                  </a:lnTo>
                  <a:lnTo>
                    <a:pt x="354" y="1555"/>
                  </a:lnTo>
                  <a:lnTo>
                    <a:pt x="361" y="1557"/>
                  </a:lnTo>
                  <a:lnTo>
                    <a:pt x="354" y="1559"/>
                  </a:lnTo>
                  <a:lnTo>
                    <a:pt x="338" y="1564"/>
                  </a:lnTo>
                  <a:lnTo>
                    <a:pt x="320" y="1569"/>
                  </a:lnTo>
                  <a:lnTo>
                    <a:pt x="312" y="1571"/>
                  </a:lnTo>
                  <a:cubicBezTo>
                    <a:pt x="309" y="1572"/>
                    <a:pt x="306" y="1571"/>
                    <a:pt x="304" y="1569"/>
                  </a:cubicBezTo>
                  <a:cubicBezTo>
                    <a:pt x="302" y="1566"/>
                    <a:pt x="302" y="1563"/>
                    <a:pt x="303" y="1560"/>
                  </a:cubicBezTo>
                  <a:lnTo>
                    <a:pt x="307" y="1550"/>
                  </a:lnTo>
                  <a:lnTo>
                    <a:pt x="317" y="1530"/>
                  </a:lnTo>
                  <a:lnTo>
                    <a:pt x="326" y="1509"/>
                  </a:lnTo>
                  <a:lnTo>
                    <a:pt x="330" y="1499"/>
                  </a:lnTo>
                  <a:lnTo>
                    <a:pt x="332" y="1509"/>
                  </a:lnTo>
                  <a:lnTo>
                    <a:pt x="326" y="1503"/>
                  </a:lnTo>
                  <a:lnTo>
                    <a:pt x="314" y="1492"/>
                  </a:lnTo>
                  <a:lnTo>
                    <a:pt x="302" y="1481"/>
                  </a:lnTo>
                  <a:lnTo>
                    <a:pt x="296" y="1476"/>
                  </a:lnTo>
                  <a:cubicBezTo>
                    <a:pt x="294" y="1474"/>
                    <a:pt x="293" y="1470"/>
                    <a:pt x="294" y="1467"/>
                  </a:cubicBezTo>
                  <a:lnTo>
                    <a:pt x="296" y="1460"/>
                  </a:lnTo>
                  <a:lnTo>
                    <a:pt x="302" y="1442"/>
                  </a:lnTo>
                  <a:lnTo>
                    <a:pt x="310" y="1416"/>
                  </a:lnTo>
                  <a:lnTo>
                    <a:pt x="319" y="1387"/>
                  </a:lnTo>
                  <a:lnTo>
                    <a:pt x="327" y="1357"/>
                  </a:lnTo>
                  <a:lnTo>
                    <a:pt x="335" y="1331"/>
                  </a:lnTo>
                  <a:lnTo>
                    <a:pt x="341" y="1312"/>
                  </a:lnTo>
                  <a:lnTo>
                    <a:pt x="343" y="1304"/>
                  </a:lnTo>
                  <a:lnTo>
                    <a:pt x="347" y="1313"/>
                  </a:lnTo>
                  <a:lnTo>
                    <a:pt x="343" y="1311"/>
                  </a:lnTo>
                  <a:cubicBezTo>
                    <a:pt x="342" y="1310"/>
                    <a:pt x="341" y="1310"/>
                    <a:pt x="341" y="1309"/>
                  </a:cubicBezTo>
                  <a:lnTo>
                    <a:pt x="332" y="1299"/>
                  </a:lnTo>
                  <a:lnTo>
                    <a:pt x="321" y="1287"/>
                  </a:lnTo>
                  <a:lnTo>
                    <a:pt x="317" y="1282"/>
                  </a:lnTo>
                  <a:lnTo>
                    <a:pt x="329" y="1284"/>
                  </a:lnTo>
                  <a:lnTo>
                    <a:pt x="321" y="1290"/>
                  </a:lnTo>
                  <a:lnTo>
                    <a:pt x="306" y="1302"/>
                  </a:lnTo>
                  <a:lnTo>
                    <a:pt x="290" y="1314"/>
                  </a:lnTo>
                  <a:cubicBezTo>
                    <a:pt x="290" y="1314"/>
                    <a:pt x="289" y="1315"/>
                    <a:pt x="289" y="1315"/>
                  </a:cubicBezTo>
                  <a:lnTo>
                    <a:pt x="282" y="1317"/>
                  </a:lnTo>
                  <a:lnTo>
                    <a:pt x="273" y="1322"/>
                  </a:lnTo>
                  <a:cubicBezTo>
                    <a:pt x="273" y="1323"/>
                    <a:pt x="272" y="1323"/>
                    <a:pt x="272" y="1323"/>
                  </a:cubicBezTo>
                  <a:lnTo>
                    <a:pt x="252" y="1329"/>
                  </a:lnTo>
                  <a:lnTo>
                    <a:pt x="231" y="1335"/>
                  </a:lnTo>
                  <a:lnTo>
                    <a:pt x="222" y="1337"/>
                  </a:lnTo>
                  <a:cubicBezTo>
                    <a:pt x="221" y="1338"/>
                    <a:pt x="219" y="1337"/>
                    <a:pt x="217" y="1337"/>
                  </a:cubicBezTo>
                  <a:lnTo>
                    <a:pt x="212" y="1334"/>
                  </a:lnTo>
                  <a:lnTo>
                    <a:pt x="201" y="1328"/>
                  </a:lnTo>
                  <a:lnTo>
                    <a:pt x="190" y="1322"/>
                  </a:lnTo>
                  <a:cubicBezTo>
                    <a:pt x="189" y="1322"/>
                    <a:pt x="188" y="1322"/>
                    <a:pt x="188" y="1321"/>
                  </a:cubicBezTo>
                  <a:lnTo>
                    <a:pt x="183" y="1316"/>
                  </a:lnTo>
                  <a:cubicBezTo>
                    <a:pt x="181" y="1315"/>
                    <a:pt x="180" y="1313"/>
                    <a:pt x="180" y="1310"/>
                  </a:cubicBezTo>
                  <a:lnTo>
                    <a:pt x="180" y="1307"/>
                  </a:lnTo>
                  <a:lnTo>
                    <a:pt x="179" y="1294"/>
                  </a:lnTo>
                  <a:lnTo>
                    <a:pt x="179" y="1276"/>
                  </a:lnTo>
                  <a:lnTo>
                    <a:pt x="178" y="1254"/>
                  </a:lnTo>
                  <a:lnTo>
                    <a:pt x="177" y="1213"/>
                  </a:lnTo>
                  <a:lnTo>
                    <a:pt x="176" y="1198"/>
                  </a:lnTo>
                  <a:lnTo>
                    <a:pt x="176" y="1193"/>
                  </a:lnTo>
                  <a:cubicBezTo>
                    <a:pt x="176" y="1192"/>
                    <a:pt x="177" y="1191"/>
                    <a:pt x="178" y="1189"/>
                  </a:cubicBezTo>
                  <a:lnTo>
                    <a:pt x="182" y="1182"/>
                  </a:lnTo>
                  <a:lnTo>
                    <a:pt x="192" y="1168"/>
                  </a:lnTo>
                  <a:lnTo>
                    <a:pt x="201" y="1154"/>
                  </a:lnTo>
                  <a:lnTo>
                    <a:pt x="205" y="1147"/>
                  </a:lnTo>
                  <a:lnTo>
                    <a:pt x="203" y="1151"/>
                  </a:lnTo>
                  <a:lnTo>
                    <a:pt x="205" y="1140"/>
                  </a:lnTo>
                  <a:lnTo>
                    <a:pt x="209" y="1119"/>
                  </a:lnTo>
                  <a:lnTo>
                    <a:pt x="211" y="1097"/>
                  </a:lnTo>
                  <a:lnTo>
                    <a:pt x="212" y="1085"/>
                  </a:lnTo>
                  <a:lnTo>
                    <a:pt x="213" y="1088"/>
                  </a:lnTo>
                  <a:lnTo>
                    <a:pt x="212" y="1084"/>
                  </a:lnTo>
                  <a:lnTo>
                    <a:pt x="209" y="1073"/>
                  </a:lnTo>
                  <a:lnTo>
                    <a:pt x="205" y="1061"/>
                  </a:lnTo>
                  <a:cubicBezTo>
                    <a:pt x="205" y="1061"/>
                    <a:pt x="205" y="1060"/>
                    <a:pt x="205" y="1060"/>
                  </a:cubicBezTo>
                  <a:lnTo>
                    <a:pt x="204" y="1054"/>
                  </a:lnTo>
                  <a:lnTo>
                    <a:pt x="212" y="1060"/>
                  </a:lnTo>
                  <a:lnTo>
                    <a:pt x="203" y="1061"/>
                  </a:lnTo>
                  <a:lnTo>
                    <a:pt x="183" y="1063"/>
                  </a:lnTo>
                  <a:lnTo>
                    <a:pt x="162" y="1064"/>
                  </a:lnTo>
                  <a:lnTo>
                    <a:pt x="153" y="1065"/>
                  </a:lnTo>
                  <a:cubicBezTo>
                    <a:pt x="150" y="1066"/>
                    <a:pt x="148" y="1064"/>
                    <a:pt x="146" y="1062"/>
                  </a:cubicBezTo>
                  <a:cubicBezTo>
                    <a:pt x="144" y="1060"/>
                    <a:pt x="144" y="1057"/>
                    <a:pt x="145" y="1054"/>
                  </a:cubicBezTo>
                  <a:lnTo>
                    <a:pt x="150" y="1045"/>
                  </a:lnTo>
                  <a:lnTo>
                    <a:pt x="159" y="1029"/>
                  </a:lnTo>
                  <a:lnTo>
                    <a:pt x="168" y="1011"/>
                  </a:lnTo>
                  <a:lnTo>
                    <a:pt x="172" y="1003"/>
                  </a:lnTo>
                  <a:lnTo>
                    <a:pt x="172" y="1007"/>
                  </a:lnTo>
                  <a:lnTo>
                    <a:pt x="171" y="1000"/>
                  </a:lnTo>
                  <a:lnTo>
                    <a:pt x="168" y="982"/>
                  </a:lnTo>
                  <a:lnTo>
                    <a:pt x="164" y="962"/>
                  </a:lnTo>
                  <a:lnTo>
                    <a:pt x="163" y="951"/>
                  </a:lnTo>
                  <a:lnTo>
                    <a:pt x="175" y="957"/>
                  </a:lnTo>
                  <a:lnTo>
                    <a:pt x="168" y="961"/>
                  </a:lnTo>
                  <a:cubicBezTo>
                    <a:pt x="168" y="962"/>
                    <a:pt x="167" y="962"/>
                    <a:pt x="166" y="962"/>
                  </a:cubicBezTo>
                  <a:lnTo>
                    <a:pt x="149" y="966"/>
                  </a:lnTo>
                  <a:lnTo>
                    <a:pt x="133" y="968"/>
                  </a:lnTo>
                  <a:cubicBezTo>
                    <a:pt x="133" y="968"/>
                    <a:pt x="132" y="968"/>
                    <a:pt x="131" y="968"/>
                  </a:cubicBezTo>
                  <a:lnTo>
                    <a:pt x="124" y="967"/>
                  </a:lnTo>
                  <a:lnTo>
                    <a:pt x="127" y="967"/>
                  </a:lnTo>
                  <a:lnTo>
                    <a:pt x="120" y="968"/>
                  </a:lnTo>
                  <a:cubicBezTo>
                    <a:pt x="119" y="969"/>
                    <a:pt x="117" y="968"/>
                    <a:pt x="116" y="968"/>
                  </a:cubicBezTo>
                  <a:lnTo>
                    <a:pt x="100" y="964"/>
                  </a:lnTo>
                  <a:lnTo>
                    <a:pt x="85" y="958"/>
                  </a:lnTo>
                  <a:cubicBezTo>
                    <a:pt x="85" y="958"/>
                    <a:pt x="84" y="957"/>
                    <a:pt x="84" y="957"/>
                  </a:cubicBezTo>
                  <a:lnTo>
                    <a:pt x="77" y="952"/>
                  </a:lnTo>
                  <a:cubicBezTo>
                    <a:pt x="73" y="949"/>
                    <a:pt x="72" y="945"/>
                    <a:pt x="75" y="941"/>
                  </a:cubicBezTo>
                  <a:lnTo>
                    <a:pt x="77" y="938"/>
                  </a:lnTo>
                  <a:lnTo>
                    <a:pt x="76" y="939"/>
                  </a:lnTo>
                  <a:lnTo>
                    <a:pt x="81" y="929"/>
                  </a:lnTo>
                  <a:lnTo>
                    <a:pt x="85" y="917"/>
                  </a:lnTo>
                  <a:lnTo>
                    <a:pt x="87" y="911"/>
                  </a:lnTo>
                  <a:lnTo>
                    <a:pt x="88" y="918"/>
                  </a:lnTo>
                  <a:lnTo>
                    <a:pt x="83" y="911"/>
                  </a:lnTo>
                  <a:lnTo>
                    <a:pt x="72" y="896"/>
                  </a:lnTo>
                  <a:lnTo>
                    <a:pt x="60" y="879"/>
                  </a:lnTo>
                  <a:lnTo>
                    <a:pt x="55" y="869"/>
                  </a:lnTo>
                  <a:lnTo>
                    <a:pt x="59" y="873"/>
                  </a:lnTo>
                  <a:lnTo>
                    <a:pt x="50" y="868"/>
                  </a:lnTo>
                  <a:lnTo>
                    <a:pt x="31" y="855"/>
                  </a:lnTo>
                  <a:lnTo>
                    <a:pt x="12" y="841"/>
                  </a:lnTo>
                  <a:lnTo>
                    <a:pt x="4" y="835"/>
                  </a:lnTo>
                  <a:cubicBezTo>
                    <a:pt x="2" y="833"/>
                    <a:pt x="1" y="831"/>
                    <a:pt x="0" y="829"/>
                  </a:cubicBezTo>
                  <a:cubicBezTo>
                    <a:pt x="0" y="827"/>
                    <a:pt x="1" y="824"/>
                    <a:pt x="3" y="823"/>
                  </a:cubicBezTo>
                  <a:lnTo>
                    <a:pt x="7" y="819"/>
                  </a:lnTo>
                  <a:lnTo>
                    <a:pt x="15" y="811"/>
                  </a:lnTo>
                  <a:lnTo>
                    <a:pt x="14" y="812"/>
                  </a:lnTo>
                  <a:lnTo>
                    <a:pt x="21" y="802"/>
                  </a:lnTo>
                  <a:lnTo>
                    <a:pt x="25" y="796"/>
                  </a:lnTo>
                  <a:cubicBezTo>
                    <a:pt x="26" y="795"/>
                    <a:pt x="27" y="794"/>
                    <a:pt x="28" y="793"/>
                  </a:cubicBezTo>
                  <a:lnTo>
                    <a:pt x="33" y="791"/>
                  </a:lnTo>
                  <a:lnTo>
                    <a:pt x="41" y="785"/>
                  </a:lnTo>
                  <a:lnTo>
                    <a:pt x="50" y="778"/>
                  </a:lnTo>
                  <a:lnTo>
                    <a:pt x="54" y="775"/>
                  </a:lnTo>
                  <a:cubicBezTo>
                    <a:pt x="55" y="774"/>
                    <a:pt x="56" y="774"/>
                    <a:pt x="58" y="773"/>
                  </a:cubicBezTo>
                  <a:lnTo>
                    <a:pt x="125" y="7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Freeform 78"/>
            <p:cNvSpPr>
              <a:spLocks noEditPoints="1"/>
            </p:cNvSpPr>
            <p:nvPr/>
          </p:nvSpPr>
          <p:spPr bwMode="auto">
            <a:xfrm>
              <a:off x="4110038" y="5197475"/>
              <a:ext cx="952500" cy="1138237"/>
            </a:xfrm>
            <a:custGeom>
              <a:avLst/>
              <a:gdLst>
                <a:gd name="T0" fmla="*/ 13 w 1473"/>
                <a:gd name="T1" fmla="*/ 822 h 2125"/>
                <a:gd name="T2" fmla="*/ 91 w 1473"/>
                <a:gd name="T3" fmla="*/ 946 h 2125"/>
                <a:gd name="T4" fmla="*/ 147 w 1473"/>
                <a:gd name="T5" fmla="*/ 951 h 2125"/>
                <a:gd name="T6" fmla="*/ 163 w 1473"/>
                <a:gd name="T7" fmla="*/ 1054 h 2125"/>
                <a:gd name="T8" fmla="*/ 228 w 1473"/>
                <a:gd name="T9" fmla="*/ 1086 h 2125"/>
                <a:gd name="T10" fmla="*/ 194 w 1473"/>
                <a:gd name="T11" fmla="*/ 1253 h 2125"/>
                <a:gd name="T12" fmla="*/ 247 w 1473"/>
                <a:gd name="T13" fmla="*/ 1314 h 2125"/>
                <a:gd name="T14" fmla="*/ 352 w 1473"/>
                <a:gd name="T15" fmla="*/ 1298 h 2125"/>
                <a:gd name="T16" fmla="*/ 313 w 1473"/>
                <a:gd name="T17" fmla="*/ 1468 h 2125"/>
                <a:gd name="T18" fmla="*/ 358 w 1473"/>
                <a:gd name="T19" fmla="*/ 1542 h 2125"/>
                <a:gd name="T20" fmla="*/ 371 w 1473"/>
                <a:gd name="T21" fmla="*/ 1648 h 2125"/>
                <a:gd name="T22" fmla="*/ 289 w 1473"/>
                <a:gd name="T23" fmla="*/ 1724 h 2125"/>
                <a:gd name="T24" fmla="*/ 298 w 1473"/>
                <a:gd name="T25" fmla="*/ 1878 h 2125"/>
                <a:gd name="T26" fmla="*/ 262 w 1473"/>
                <a:gd name="T27" fmla="*/ 2017 h 2125"/>
                <a:gd name="T28" fmla="*/ 429 w 1473"/>
                <a:gd name="T29" fmla="*/ 2095 h 2125"/>
                <a:gd name="T30" fmla="*/ 636 w 1473"/>
                <a:gd name="T31" fmla="*/ 1817 h 2125"/>
                <a:gd name="T32" fmla="*/ 978 w 1473"/>
                <a:gd name="T33" fmla="*/ 1688 h 2125"/>
                <a:gd name="T34" fmla="*/ 960 w 1473"/>
                <a:gd name="T35" fmla="*/ 1542 h 2125"/>
                <a:gd name="T36" fmla="*/ 1025 w 1473"/>
                <a:gd name="T37" fmla="*/ 1329 h 2125"/>
                <a:gd name="T38" fmla="*/ 1246 w 1473"/>
                <a:gd name="T39" fmla="*/ 1320 h 2125"/>
                <a:gd name="T40" fmla="*/ 1237 w 1473"/>
                <a:gd name="T41" fmla="*/ 857 h 2125"/>
                <a:gd name="T42" fmla="*/ 1406 w 1473"/>
                <a:gd name="T43" fmla="*/ 407 h 2125"/>
                <a:gd name="T44" fmla="*/ 1338 w 1473"/>
                <a:gd name="T45" fmla="*/ 148 h 2125"/>
                <a:gd name="T46" fmla="*/ 1153 w 1473"/>
                <a:gd name="T47" fmla="*/ 302 h 2125"/>
                <a:gd name="T48" fmla="*/ 782 w 1473"/>
                <a:gd name="T49" fmla="*/ 470 h 2125"/>
                <a:gd name="T50" fmla="*/ 424 w 1473"/>
                <a:gd name="T51" fmla="*/ 618 h 2125"/>
                <a:gd name="T52" fmla="*/ 460 w 1473"/>
                <a:gd name="T53" fmla="*/ 771 h 2125"/>
                <a:gd name="T54" fmla="*/ 241 w 1473"/>
                <a:gd name="T55" fmla="*/ 744 h 2125"/>
                <a:gd name="T56" fmla="*/ 136 w 1473"/>
                <a:gd name="T57" fmla="*/ 809 h 2125"/>
                <a:gd name="T58" fmla="*/ 148 w 1473"/>
                <a:gd name="T59" fmla="*/ 798 h 2125"/>
                <a:gd name="T60" fmla="*/ 233 w 1473"/>
                <a:gd name="T61" fmla="*/ 736 h 2125"/>
                <a:gd name="T62" fmla="*/ 454 w 1473"/>
                <a:gd name="T63" fmla="*/ 763 h 2125"/>
                <a:gd name="T64" fmla="*/ 487 w 1473"/>
                <a:gd name="T65" fmla="*/ 524 h 2125"/>
                <a:gd name="T66" fmla="*/ 846 w 1473"/>
                <a:gd name="T67" fmla="*/ 409 h 2125"/>
                <a:gd name="T68" fmla="*/ 1228 w 1473"/>
                <a:gd name="T69" fmla="*/ 267 h 2125"/>
                <a:gd name="T70" fmla="*/ 1387 w 1473"/>
                <a:gd name="T71" fmla="*/ 77 h 2125"/>
                <a:gd name="T72" fmla="*/ 1362 w 1473"/>
                <a:gd name="T73" fmla="*/ 553 h 2125"/>
                <a:gd name="T74" fmla="*/ 1254 w 1473"/>
                <a:gd name="T75" fmla="*/ 930 h 2125"/>
                <a:gd name="T76" fmla="*/ 1227 w 1473"/>
                <a:gd name="T77" fmla="*/ 1330 h 2125"/>
                <a:gd name="T78" fmla="*/ 1041 w 1473"/>
                <a:gd name="T79" fmla="*/ 1336 h 2125"/>
                <a:gd name="T80" fmla="*/ 951 w 1473"/>
                <a:gd name="T81" fmla="*/ 1581 h 2125"/>
                <a:gd name="T82" fmla="*/ 983 w 1473"/>
                <a:gd name="T83" fmla="*/ 1703 h 2125"/>
                <a:gd name="T84" fmla="*/ 651 w 1473"/>
                <a:gd name="T85" fmla="*/ 1820 h 2125"/>
                <a:gd name="T86" fmla="*/ 436 w 1473"/>
                <a:gd name="T87" fmla="*/ 2110 h 2125"/>
                <a:gd name="T88" fmla="*/ 247 w 1473"/>
                <a:gd name="T89" fmla="*/ 2010 h 2125"/>
                <a:gd name="T90" fmla="*/ 285 w 1473"/>
                <a:gd name="T91" fmla="*/ 1869 h 2125"/>
                <a:gd name="T92" fmla="*/ 274 w 1473"/>
                <a:gd name="T93" fmla="*/ 1721 h 2125"/>
                <a:gd name="T94" fmla="*/ 358 w 1473"/>
                <a:gd name="T95" fmla="*/ 1639 h 2125"/>
                <a:gd name="T96" fmla="*/ 361 w 1473"/>
                <a:gd name="T97" fmla="*/ 1557 h 2125"/>
                <a:gd name="T98" fmla="*/ 314 w 1473"/>
                <a:gd name="T99" fmla="*/ 1492 h 2125"/>
                <a:gd name="T100" fmla="*/ 343 w 1473"/>
                <a:gd name="T101" fmla="*/ 1311 h 2125"/>
                <a:gd name="T102" fmla="*/ 252 w 1473"/>
                <a:gd name="T103" fmla="*/ 1329 h 2125"/>
                <a:gd name="T104" fmla="*/ 178 w 1473"/>
                <a:gd name="T105" fmla="*/ 1254 h 2125"/>
                <a:gd name="T106" fmla="*/ 212 w 1473"/>
                <a:gd name="T107" fmla="*/ 1085 h 2125"/>
                <a:gd name="T108" fmla="*/ 145 w 1473"/>
                <a:gd name="T109" fmla="*/ 1054 h 2125"/>
                <a:gd name="T110" fmla="*/ 149 w 1473"/>
                <a:gd name="T111" fmla="*/ 966 h 2125"/>
                <a:gd name="T112" fmla="*/ 76 w 1473"/>
                <a:gd name="T113" fmla="*/ 939 h 2125"/>
                <a:gd name="T114" fmla="*/ 4 w 1473"/>
                <a:gd name="T115" fmla="*/ 835 h 2125"/>
                <a:gd name="T116" fmla="*/ 58 w 1473"/>
                <a:gd name="T117" fmla="*/ 773 h 21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3"/>
                <a:gd name="T178" fmla="*/ 0 h 2125"/>
                <a:gd name="T179" fmla="*/ 1473 w 1473"/>
                <a:gd name="T180" fmla="*/ 2125 h 21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3" h="2125">
                  <a:moveTo>
                    <a:pt x="59" y="789"/>
                  </a:moveTo>
                  <a:lnTo>
                    <a:pt x="63" y="788"/>
                  </a:lnTo>
                  <a:lnTo>
                    <a:pt x="59" y="791"/>
                  </a:lnTo>
                  <a:lnTo>
                    <a:pt x="52" y="797"/>
                  </a:lnTo>
                  <a:lnTo>
                    <a:pt x="42" y="804"/>
                  </a:lnTo>
                  <a:lnTo>
                    <a:pt x="35" y="808"/>
                  </a:lnTo>
                  <a:lnTo>
                    <a:pt x="38" y="805"/>
                  </a:lnTo>
                  <a:lnTo>
                    <a:pt x="34" y="811"/>
                  </a:lnTo>
                  <a:lnTo>
                    <a:pt x="27" y="821"/>
                  </a:lnTo>
                  <a:cubicBezTo>
                    <a:pt x="27" y="821"/>
                    <a:pt x="26" y="822"/>
                    <a:pt x="26" y="822"/>
                  </a:cubicBezTo>
                  <a:lnTo>
                    <a:pt x="18" y="830"/>
                  </a:lnTo>
                  <a:lnTo>
                    <a:pt x="14" y="834"/>
                  </a:lnTo>
                  <a:lnTo>
                    <a:pt x="13" y="822"/>
                  </a:lnTo>
                  <a:lnTo>
                    <a:pt x="21" y="828"/>
                  </a:lnTo>
                  <a:lnTo>
                    <a:pt x="40" y="842"/>
                  </a:lnTo>
                  <a:lnTo>
                    <a:pt x="59" y="855"/>
                  </a:lnTo>
                  <a:lnTo>
                    <a:pt x="66" y="858"/>
                  </a:lnTo>
                  <a:cubicBezTo>
                    <a:pt x="68" y="859"/>
                    <a:pt x="69" y="860"/>
                    <a:pt x="70" y="862"/>
                  </a:cubicBezTo>
                  <a:lnTo>
                    <a:pt x="75" y="872"/>
                  </a:lnTo>
                  <a:lnTo>
                    <a:pt x="85" y="887"/>
                  </a:lnTo>
                  <a:lnTo>
                    <a:pt x="96" y="902"/>
                  </a:lnTo>
                  <a:lnTo>
                    <a:pt x="101" y="909"/>
                  </a:lnTo>
                  <a:cubicBezTo>
                    <a:pt x="102" y="911"/>
                    <a:pt x="103" y="914"/>
                    <a:pt x="102" y="916"/>
                  </a:cubicBezTo>
                  <a:lnTo>
                    <a:pt x="100" y="922"/>
                  </a:lnTo>
                  <a:lnTo>
                    <a:pt x="96" y="934"/>
                  </a:lnTo>
                  <a:lnTo>
                    <a:pt x="91" y="946"/>
                  </a:lnTo>
                  <a:cubicBezTo>
                    <a:pt x="91" y="946"/>
                    <a:pt x="90" y="947"/>
                    <a:pt x="90" y="947"/>
                  </a:cubicBezTo>
                  <a:lnTo>
                    <a:pt x="88" y="950"/>
                  </a:lnTo>
                  <a:lnTo>
                    <a:pt x="86" y="939"/>
                  </a:lnTo>
                  <a:lnTo>
                    <a:pt x="93" y="944"/>
                  </a:lnTo>
                  <a:lnTo>
                    <a:pt x="91" y="943"/>
                  </a:lnTo>
                  <a:lnTo>
                    <a:pt x="106" y="949"/>
                  </a:lnTo>
                  <a:lnTo>
                    <a:pt x="121" y="953"/>
                  </a:lnTo>
                  <a:lnTo>
                    <a:pt x="117" y="953"/>
                  </a:lnTo>
                  <a:lnTo>
                    <a:pt x="124" y="952"/>
                  </a:lnTo>
                  <a:cubicBezTo>
                    <a:pt x="125" y="951"/>
                    <a:pt x="126" y="951"/>
                    <a:pt x="127" y="952"/>
                  </a:cubicBezTo>
                  <a:lnTo>
                    <a:pt x="134" y="953"/>
                  </a:lnTo>
                  <a:lnTo>
                    <a:pt x="131" y="953"/>
                  </a:lnTo>
                  <a:lnTo>
                    <a:pt x="147" y="951"/>
                  </a:lnTo>
                  <a:lnTo>
                    <a:pt x="163" y="947"/>
                  </a:lnTo>
                  <a:lnTo>
                    <a:pt x="160" y="948"/>
                  </a:lnTo>
                  <a:lnTo>
                    <a:pt x="167" y="944"/>
                  </a:lnTo>
                  <a:cubicBezTo>
                    <a:pt x="170" y="942"/>
                    <a:pt x="173" y="942"/>
                    <a:pt x="175" y="943"/>
                  </a:cubicBezTo>
                  <a:cubicBezTo>
                    <a:pt x="178" y="945"/>
                    <a:pt x="179" y="947"/>
                    <a:pt x="179" y="950"/>
                  </a:cubicBezTo>
                  <a:lnTo>
                    <a:pt x="180" y="961"/>
                  </a:lnTo>
                  <a:lnTo>
                    <a:pt x="183" y="979"/>
                  </a:lnTo>
                  <a:lnTo>
                    <a:pt x="186" y="997"/>
                  </a:lnTo>
                  <a:lnTo>
                    <a:pt x="187" y="1005"/>
                  </a:lnTo>
                  <a:cubicBezTo>
                    <a:pt x="188" y="1007"/>
                    <a:pt x="187" y="1009"/>
                    <a:pt x="187" y="1010"/>
                  </a:cubicBezTo>
                  <a:lnTo>
                    <a:pt x="183" y="1018"/>
                  </a:lnTo>
                  <a:lnTo>
                    <a:pt x="174" y="1036"/>
                  </a:lnTo>
                  <a:lnTo>
                    <a:pt x="163" y="1054"/>
                  </a:lnTo>
                  <a:lnTo>
                    <a:pt x="160" y="1061"/>
                  </a:lnTo>
                  <a:lnTo>
                    <a:pt x="152" y="1050"/>
                  </a:lnTo>
                  <a:lnTo>
                    <a:pt x="161" y="1049"/>
                  </a:lnTo>
                  <a:lnTo>
                    <a:pt x="182" y="1047"/>
                  </a:lnTo>
                  <a:lnTo>
                    <a:pt x="202" y="1045"/>
                  </a:lnTo>
                  <a:lnTo>
                    <a:pt x="211" y="1045"/>
                  </a:lnTo>
                  <a:cubicBezTo>
                    <a:pt x="215" y="1044"/>
                    <a:pt x="219" y="1047"/>
                    <a:pt x="219" y="1051"/>
                  </a:cubicBezTo>
                  <a:lnTo>
                    <a:pt x="220" y="1057"/>
                  </a:lnTo>
                  <a:lnTo>
                    <a:pt x="220" y="1056"/>
                  </a:lnTo>
                  <a:lnTo>
                    <a:pt x="224" y="1068"/>
                  </a:lnTo>
                  <a:lnTo>
                    <a:pt x="227" y="1081"/>
                  </a:lnTo>
                  <a:lnTo>
                    <a:pt x="228" y="1083"/>
                  </a:lnTo>
                  <a:cubicBezTo>
                    <a:pt x="228" y="1084"/>
                    <a:pt x="229" y="1085"/>
                    <a:pt x="228" y="1086"/>
                  </a:cubicBezTo>
                  <a:lnTo>
                    <a:pt x="227" y="1098"/>
                  </a:lnTo>
                  <a:lnTo>
                    <a:pt x="224" y="1121"/>
                  </a:lnTo>
                  <a:lnTo>
                    <a:pt x="220" y="1143"/>
                  </a:lnTo>
                  <a:lnTo>
                    <a:pt x="219" y="1152"/>
                  </a:lnTo>
                  <a:cubicBezTo>
                    <a:pt x="219" y="1153"/>
                    <a:pt x="219" y="1154"/>
                    <a:pt x="218" y="1155"/>
                  </a:cubicBezTo>
                  <a:lnTo>
                    <a:pt x="214" y="1162"/>
                  </a:lnTo>
                  <a:lnTo>
                    <a:pt x="205" y="1177"/>
                  </a:lnTo>
                  <a:lnTo>
                    <a:pt x="195" y="1191"/>
                  </a:lnTo>
                  <a:lnTo>
                    <a:pt x="191" y="1197"/>
                  </a:lnTo>
                  <a:lnTo>
                    <a:pt x="192" y="1193"/>
                  </a:lnTo>
                  <a:lnTo>
                    <a:pt x="192" y="1198"/>
                  </a:lnTo>
                  <a:lnTo>
                    <a:pt x="193" y="1212"/>
                  </a:lnTo>
                  <a:lnTo>
                    <a:pt x="194" y="1253"/>
                  </a:lnTo>
                  <a:lnTo>
                    <a:pt x="195" y="1275"/>
                  </a:lnTo>
                  <a:lnTo>
                    <a:pt x="195" y="1294"/>
                  </a:lnTo>
                  <a:lnTo>
                    <a:pt x="196" y="1306"/>
                  </a:lnTo>
                  <a:lnTo>
                    <a:pt x="196" y="1310"/>
                  </a:lnTo>
                  <a:lnTo>
                    <a:pt x="194" y="1305"/>
                  </a:lnTo>
                  <a:lnTo>
                    <a:pt x="199" y="1310"/>
                  </a:lnTo>
                  <a:lnTo>
                    <a:pt x="197" y="1308"/>
                  </a:lnTo>
                  <a:lnTo>
                    <a:pt x="208" y="1314"/>
                  </a:lnTo>
                  <a:lnTo>
                    <a:pt x="219" y="1320"/>
                  </a:lnTo>
                  <a:lnTo>
                    <a:pt x="223" y="1322"/>
                  </a:lnTo>
                  <a:lnTo>
                    <a:pt x="219" y="1322"/>
                  </a:lnTo>
                  <a:lnTo>
                    <a:pt x="228" y="1320"/>
                  </a:lnTo>
                  <a:lnTo>
                    <a:pt x="247" y="1314"/>
                  </a:lnTo>
                  <a:lnTo>
                    <a:pt x="267" y="1308"/>
                  </a:lnTo>
                  <a:lnTo>
                    <a:pt x="266" y="1308"/>
                  </a:lnTo>
                  <a:lnTo>
                    <a:pt x="275" y="1303"/>
                  </a:lnTo>
                  <a:lnTo>
                    <a:pt x="282" y="1300"/>
                  </a:lnTo>
                  <a:lnTo>
                    <a:pt x="281" y="1301"/>
                  </a:lnTo>
                  <a:lnTo>
                    <a:pt x="297" y="1289"/>
                  </a:lnTo>
                  <a:lnTo>
                    <a:pt x="311" y="1277"/>
                  </a:lnTo>
                  <a:lnTo>
                    <a:pt x="318" y="1271"/>
                  </a:lnTo>
                  <a:cubicBezTo>
                    <a:pt x="320" y="1270"/>
                    <a:pt x="322" y="1269"/>
                    <a:pt x="324" y="1269"/>
                  </a:cubicBezTo>
                  <a:cubicBezTo>
                    <a:pt x="326" y="1270"/>
                    <a:pt x="328" y="1271"/>
                    <a:pt x="330" y="1272"/>
                  </a:cubicBezTo>
                  <a:lnTo>
                    <a:pt x="334" y="1277"/>
                  </a:lnTo>
                  <a:lnTo>
                    <a:pt x="343" y="1288"/>
                  </a:lnTo>
                  <a:lnTo>
                    <a:pt x="352" y="1298"/>
                  </a:lnTo>
                  <a:lnTo>
                    <a:pt x="350" y="1296"/>
                  </a:lnTo>
                  <a:lnTo>
                    <a:pt x="354" y="1298"/>
                  </a:lnTo>
                  <a:cubicBezTo>
                    <a:pt x="357" y="1300"/>
                    <a:pt x="359" y="1304"/>
                    <a:pt x="358" y="1307"/>
                  </a:cubicBezTo>
                  <a:lnTo>
                    <a:pt x="356" y="1315"/>
                  </a:lnTo>
                  <a:lnTo>
                    <a:pt x="350" y="1336"/>
                  </a:lnTo>
                  <a:lnTo>
                    <a:pt x="342" y="1362"/>
                  </a:lnTo>
                  <a:lnTo>
                    <a:pt x="334" y="1392"/>
                  </a:lnTo>
                  <a:lnTo>
                    <a:pt x="325" y="1421"/>
                  </a:lnTo>
                  <a:lnTo>
                    <a:pt x="317" y="1447"/>
                  </a:lnTo>
                  <a:lnTo>
                    <a:pt x="311" y="1465"/>
                  </a:lnTo>
                  <a:lnTo>
                    <a:pt x="309" y="1472"/>
                  </a:lnTo>
                  <a:lnTo>
                    <a:pt x="307" y="1463"/>
                  </a:lnTo>
                  <a:lnTo>
                    <a:pt x="313" y="1468"/>
                  </a:lnTo>
                  <a:lnTo>
                    <a:pt x="325" y="1481"/>
                  </a:lnTo>
                  <a:lnTo>
                    <a:pt x="337" y="1492"/>
                  </a:lnTo>
                  <a:lnTo>
                    <a:pt x="343" y="1496"/>
                  </a:lnTo>
                  <a:cubicBezTo>
                    <a:pt x="345" y="1499"/>
                    <a:pt x="346" y="1502"/>
                    <a:pt x="345" y="1505"/>
                  </a:cubicBezTo>
                  <a:lnTo>
                    <a:pt x="341" y="1515"/>
                  </a:lnTo>
                  <a:lnTo>
                    <a:pt x="332" y="1537"/>
                  </a:lnTo>
                  <a:lnTo>
                    <a:pt x="322" y="1557"/>
                  </a:lnTo>
                  <a:lnTo>
                    <a:pt x="318" y="1566"/>
                  </a:lnTo>
                  <a:lnTo>
                    <a:pt x="309" y="1556"/>
                  </a:lnTo>
                  <a:lnTo>
                    <a:pt x="317" y="1554"/>
                  </a:lnTo>
                  <a:lnTo>
                    <a:pt x="333" y="1549"/>
                  </a:lnTo>
                  <a:lnTo>
                    <a:pt x="349" y="1544"/>
                  </a:lnTo>
                  <a:lnTo>
                    <a:pt x="358" y="1542"/>
                  </a:lnTo>
                  <a:cubicBezTo>
                    <a:pt x="360" y="1541"/>
                    <a:pt x="363" y="1542"/>
                    <a:pt x="365" y="1544"/>
                  </a:cubicBezTo>
                  <a:lnTo>
                    <a:pt x="369" y="1548"/>
                  </a:lnTo>
                  <a:lnTo>
                    <a:pt x="378" y="1555"/>
                  </a:lnTo>
                  <a:lnTo>
                    <a:pt x="387" y="1562"/>
                  </a:lnTo>
                  <a:lnTo>
                    <a:pt x="392" y="1567"/>
                  </a:lnTo>
                  <a:cubicBezTo>
                    <a:pt x="394" y="1569"/>
                    <a:pt x="395" y="1572"/>
                    <a:pt x="394" y="1575"/>
                  </a:cubicBezTo>
                  <a:lnTo>
                    <a:pt x="393" y="1578"/>
                  </a:lnTo>
                  <a:lnTo>
                    <a:pt x="391" y="1585"/>
                  </a:lnTo>
                  <a:lnTo>
                    <a:pt x="383" y="1611"/>
                  </a:lnTo>
                  <a:lnTo>
                    <a:pt x="375" y="1635"/>
                  </a:lnTo>
                  <a:lnTo>
                    <a:pt x="373" y="1642"/>
                  </a:lnTo>
                  <a:lnTo>
                    <a:pt x="372" y="1646"/>
                  </a:lnTo>
                  <a:cubicBezTo>
                    <a:pt x="372" y="1647"/>
                    <a:pt x="372" y="1647"/>
                    <a:pt x="371" y="1648"/>
                  </a:cubicBezTo>
                  <a:lnTo>
                    <a:pt x="369" y="1651"/>
                  </a:lnTo>
                  <a:lnTo>
                    <a:pt x="366" y="1658"/>
                  </a:lnTo>
                  <a:lnTo>
                    <a:pt x="354" y="1682"/>
                  </a:lnTo>
                  <a:lnTo>
                    <a:pt x="341" y="1706"/>
                  </a:lnTo>
                  <a:lnTo>
                    <a:pt x="337" y="1714"/>
                  </a:lnTo>
                  <a:lnTo>
                    <a:pt x="334" y="1718"/>
                  </a:lnTo>
                  <a:cubicBezTo>
                    <a:pt x="333" y="1720"/>
                    <a:pt x="330" y="1721"/>
                    <a:pt x="327" y="1721"/>
                  </a:cubicBezTo>
                  <a:lnTo>
                    <a:pt x="320" y="1721"/>
                  </a:lnTo>
                  <a:lnTo>
                    <a:pt x="305" y="1721"/>
                  </a:lnTo>
                  <a:lnTo>
                    <a:pt x="290" y="1721"/>
                  </a:lnTo>
                  <a:lnTo>
                    <a:pt x="283" y="1721"/>
                  </a:lnTo>
                  <a:lnTo>
                    <a:pt x="291" y="1715"/>
                  </a:lnTo>
                  <a:lnTo>
                    <a:pt x="289" y="1724"/>
                  </a:lnTo>
                  <a:lnTo>
                    <a:pt x="284" y="1744"/>
                  </a:lnTo>
                  <a:lnTo>
                    <a:pt x="279" y="1763"/>
                  </a:lnTo>
                  <a:lnTo>
                    <a:pt x="277" y="1771"/>
                  </a:lnTo>
                  <a:lnTo>
                    <a:pt x="275" y="1764"/>
                  </a:lnTo>
                  <a:lnTo>
                    <a:pt x="283" y="1773"/>
                  </a:lnTo>
                  <a:lnTo>
                    <a:pt x="300" y="1792"/>
                  </a:lnTo>
                  <a:lnTo>
                    <a:pt x="317" y="1811"/>
                  </a:lnTo>
                  <a:lnTo>
                    <a:pt x="324" y="1820"/>
                  </a:lnTo>
                  <a:cubicBezTo>
                    <a:pt x="327" y="1823"/>
                    <a:pt x="327" y="1826"/>
                    <a:pt x="326" y="1829"/>
                  </a:cubicBezTo>
                  <a:lnTo>
                    <a:pt x="322" y="1837"/>
                  </a:lnTo>
                  <a:lnTo>
                    <a:pt x="313" y="1854"/>
                  </a:lnTo>
                  <a:lnTo>
                    <a:pt x="302" y="1872"/>
                  </a:lnTo>
                  <a:lnTo>
                    <a:pt x="298" y="1878"/>
                  </a:lnTo>
                  <a:lnTo>
                    <a:pt x="299" y="1871"/>
                  </a:lnTo>
                  <a:lnTo>
                    <a:pt x="302" y="1881"/>
                  </a:lnTo>
                  <a:lnTo>
                    <a:pt x="309" y="1900"/>
                  </a:lnTo>
                  <a:lnTo>
                    <a:pt x="315" y="1918"/>
                  </a:lnTo>
                  <a:lnTo>
                    <a:pt x="318" y="1926"/>
                  </a:lnTo>
                  <a:cubicBezTo>
                    <a:pt x="319" y="1928"/>
                    <a:pt x="319" y="1930"/>
                    <a:pt x="318" y="1932"/>
                  </a:cubicBezTo>
                  <a:lnTo>
                    <a:pt x="316" y="1936"/>
                  </a:lnTo>
                  <a:cubicBezTo>
                    <a:pt x="315" y="1936"/>
                    <a:pt x="315" y="1937"/>
                    <a:pt x="315" y="1937"/>
                  </a:cubicBezTo>
                  <a:lnTo>
                    <a:pt x="308" y="1947"/>
                  </a:lnTo>
                  <a:lnTo>
                    <a:pt x="288" y="1978"/>
                  </a:lnTo>
                  <a:lnTo>
                    <a:pt x="268" y="2008"/>
                  </a:lnTo>
                  <a:lnTo>
                    <a:pt x="261" y="2018"/>
                  </a:lnTo>
                  <a:lnTo>
                    <a:pt x="262" y="2017"/>
                  </a:lnTo>
                  <a:lnTo>
                    <a:pt x="260" y="2021"/>
                  </a:lnTo>
                  <a:lnTo>
                    <a:pt x="257" y="2011"/>
                  </a:lnTo>
                  <a:lnTo>
                    <a:pt x="263" y="2015"/>
                  </a:lnTo>
                  <a:lnTo>
                    <a:pt x="280" y="2027"/>
                  </a:lnTo>
                  <a:lnTo>
                    <a:pt x="304" y="2043"/>
                  </a:lnTo>
                  <a:lnTo>
                    <a:pt x="331" y="2062"/>
                  </a:lnTo>
                  <a:lnTo>
                    <a:pt x="358" y="2080"/>
                  </a:lnTo>
                  <a:lnTo>
                    <a:pt x="382" y="2096"/>
                  </a:lnTo>
                  <a:lnTo>
                    <a:pt x="399" y="2107"/>
                  </a:lnTo>
                  <a:lnTo>
                    <a:pt x="404" y="2109"/>
                  </a:lnTo>
                  <a:lnTo>
                    <a:pt x="398" y="2109"/>
                  </a:lnTo>
                  <a:lnTo>
                    <a:pt x="407" y="2106"/>
                  </a:lnTo>
                  <a:lnTo>
                    <a:pt x="429" y="2095"/>
                  </a:lnTo>
                  <a:lnTo>
                    <a:pt x="461" y="2079"/>
                  </a:lnTo>
                  <a:lnTo>
                    <a:pt x="498" y="2061"/>
                  </a:lnTo>
                  <a:lnTo>
                    <a:pt x="535" y="2042"/>
                  </a:lnTo>
                  <a:lnTo>
                    <a:pt x="567" y="2026"/>
                  </a:lnTo>
                  <a:lnTo>
                    <a:pt x="590" y="2014"/>
                  </a:lnTo>
                  <a:lnTo>
                    <a:pt x="599" y="2010"/>
                  </a:lnTo>
                  <a:lnTo>
                    <a:pt x="595" y="2016"/>
                  </a:lnTo>
                  <a:lnTo>
                    <a:pt x="597" y="2006"/>
                  </a:lnTo>
                  <a:lnTo>
                    <a:pt x="603" y="1979"/>
                  </a:lnTo>
                  <a:lnTo>
                    <a:pt x="611" y="1942"/>
                  </a:lnTo>
                  <a:lnTo>
                    <a:pt x="620" y="1899"/>
                  </a:lnTo>
                  <a:lnTo>
                    <a:pt x="628" y="1855"/>
                  </a:lnTo>
                  <a:lnTo>
                    <a:pt x="636" y="1817"/>
                  </a:lnTo>
                  <a:lnTo>
                    <a:pt x="642" y="1789"/>
                  </a:lnTo>
                  <a:lnTo>
                    <a:pt x="644" y="1778"/>
                  </a:lnTo>
                  <a:cubicBezTo>
                    <a:pt x="644" y="1774"/>
                    <a:pt x="648" y="1771"/>
                    <a:pt x="651" y="1771"/>
                  </a:cubicBezTo>
                  <a:lnTo>
                    <a:pt x="655" y="1771"/>
                  </a:lnTo>
                  <a:lnTo>
                    <a:pt x="653" y="1772"/>
                  </a:lnTo>
                  <a:lnTo>
                    <a:pt x="663" y="1769"/>
                  </a:lnTo>
                  <a:lnTo>
                    <a:pt x="702" y="1760"/>
                  </a:lnTo>
                  <a:lnTo>
                    <a:pt x="755" y="1747"/>
                  </a:lnTo>
                  <a:lnTo>
                    <a:pt x="815" y="1731"/>
                  </a:lnTo>
                  <a:lnTo>
                    <a:pt x="877" y="1715"/>
                  </a:lnTo>
                  <a:lnTo>
                    <a:pt x="930" y="1701"/>
                  </a:lnTo>
                  <a:lnTo>
                    <a:pt x="968" y="1691"/>
                  </a:lnTo>
                  <a:lnTo>
                    <a:pt x="978" y="1688"/>
                  </a:lnTo>
                  <a:lnTo>
                    <a:pt x="983" y="1687"/>
                  </a:lnTo>
                  <a:lnTo>
                    <a:pt x="979" y="1700"/>
                  </a:lnTo>
                  <a:lnTo>
                    <a:pt x="976" y="1697"/>
                  </a:lnTo>
                  <a:lnTo>
                    <a:pt x="968" y="1691"/>
                  </a:lnTo>
                  <a:lnTo>
                    <a:pt x="941" y="1667"/>
                  </a:lnTo>
                  <a:lnTo>
                    <a:pt x="914" y="1645"/>
                  </a:lnTo>
                  <a:lnTo>
                    <a:pt x="906" y="1638"/>
                  </a:lnTo>
                  <a:lnTo>
                    <a:pt x="902" y="1634"/>
                  </a:lnTo>
                  <a:cubicBezTo>
                    <a:pt x="899" y="1631"/>
                    <a:pt x="899" y="1627"/>
                    <a:pt x="901" y="1624"/>
                  </a:cubicBezTo>
                  <a:lnTo>
                    <a:pt x="906" y="1617"/>
                  </a:lnTo>
                  <a:lnTo>
                    <a:pt x="919" y="1598"/>
                  </a:lnTo>
                  <a:lnTo>
                    <a:pt x="938" y="1572"/>
                  </a:lnTo>
                  <a:lnTo>
                    <a:pt x="960" y="1542"/>
                  </a:lnTo>
                  <a:lnTo>
                    <a:pt x="981" y="1511"/>
                  </a:lnTo>
                  <a:lnTo>
                    <a:pt x="1000" y="1484"/>
                  </a:lnTo>
                  <a:lnTo>
                    <a:pt x="1013" y="1465"/>
                  </a:lnTo>
                  <a:lnTo>
                    <a:pt x="1018" y="1457"/>
                  </a:lnTo>
                  <a:lnTo>
                    <a:pt x="1016" y="1461"/>
                  </a:lnTo>
                  <a:lnTo>
                    <a:pt x="1016" y="1456"/>
                  </a:lnTo>
                  <a:lnTo>
                    <a:pt x="1017" y="1442"/>
                  </a:lnTo>
                  <a:lnTo>
                    <a:pt x="1019" y="1421"/>
                  </a:lnTo>
                  <a:lnTo>
                    <a:pt x="1021" y="1396"/>
                  </a:lnTo>
                  <a:lnTo>
                    <a:pt x="1022" y="1372"/>
                  </a:lnTo>
                  <a:lnTo>
                    <a:pt x="1024" y="1350"/>
                  </a:lnTo>
                  <a:lnTo>
                    <a:pt x="1025" y="1335"/>
                  </a:lnTo>
                  <a:lnTo>
                    <a:pt x="1025" y="1329"/>
                  </a:lnTo>
                  <a:cubicBezTo>
                    <a:pt x="1025" y="1326"/>
                    <a:pt x="1027" y="1324"/>
                    <a:pt x="1030" y="1322"/>
                  </a:cubicBezTo>
                  <a:lnTo>
                    <a:pt x="1034" y="1320"/>
                  </a:lnTo>
                  <a:lnTo>
                    <a:pt x="1045" y="1315"/>
                  </a:lnTo>
                  <a:lnTo>
                    <a:pt x="1078" y="1299"/>
                  </a:lnTo>
                  <a:lnTo>
                    <a:pt x="1110" y="1282"/>
                  </a:lnTo>
                  <a:lnTo>
                    <a:pt x="1121" y="1277"/>
                  </a:lnTo>
                  <a:lnTo>
                    <a:pt x="1125" y="1275"/>
                  </a:lnTo>
                  <a:cubicBezTo>
                    <a:pt x="1127" y="1274"/>
                    <a:pt x="1129" y="1274"/>
                    <a:pt x="1131" y="1275"/>
                  </a:cubicBezTo>
                  <a:lnTo>
                    <a:pt x="1136" y="1277"/>
                  </a:lnTo>
                  <a:lnTo>
                    <a:pt x="1150" y="1282"/>
                  </a:lnTo>
                  <a:lnTo>
                    <a:pt x="1192" y="1299"/>
                  </a:lnTo>
                  <a:lnTo>
                    <a:pt x="1232" y="1315"/>
                  </a:lnTo>
                  <a:lnTo>
                    <a:pt x="1246" y="1320"/>
                  </a:lnTo>
                  <a:lnTo>
                    <a:pt x="1251" y="1322"/>
                  </a:lnTo>
                  <a:lnTo>
                    <a:pt x="1240" y="1329"/>
                  </a:lnTo>
                  <a:lnTo>
                    <a:pt x="1240" y="1323"/>
                  </a:lnTo>
                  <a:lnTo>
                    <a:pt x="1240" y="1307"/>
                  </a:lnTo>
                  <a:lnTo>
                    <a:pt x="1240" y="1281"/>
                  </a:lnTo>
                  <a:lnTo>
                    <a:pt x="1240" y="1248"/>
                  </a:lnTo>
                  <a:lnTo>
                    <a:pt x="1239" y="1209"/>
                  </a:lnTo>
                  <a:lnTo>
                    <a:pt x="1239" y="1164"/>
                  </a:lnTo>
                  <a:lnTo>
                    <a:pt x="1238" y="1070"/>
                  </a:lnTo>
                  <a:lnTo>
                    <a:pt x="1238" y="974"/>
                  </a:lnTo>
                  <a:lnTo>
                    <a:pt x="1238" y="930"/>
                  </a:lnTo>
                  <a:lnTo>
                    <a:pt x="1237" y="891"/>
                  </a:lnTo>
                  <a:lnTo>
                    <a:pt x="1237" y="857"/>
                  </a:lnTo>
                  <a:lnTo>
                    <a:pt x="1237" y="831"/>
                  </a:lnTo>
                  <a:lnTo>
                    <a:pt x="1237" y="815"/>
                  </a:lnTo>
                  <a:lnTo>
                    <a:pt x="1237" y="809"/>
                  </a:lnTo>
                  <a:cubicBezTo>
                    <a:pt x="1237" y="809"/>
                    <a:pt x="1238" y="808"/>
                    <a:pt x="1238" y="807"/>
                  </a:cubicBezTo>
                  <a:lnTo>
                    <a:pt x="1240" y="801"/>
                  </a:lnTo>
                  <a:lnTo>
                    <a:pt x="1247" y="784"/>
                  </a:lnTo>
                  <a:lnTo>
                    <a:pt x="1258" y="758"/>
                  </a:lnTo>
                  <a:lnTo>
                    <a:pt x="1272" y="725"/>
                  </a:lnTo>
                  <a:lnTo>
                    <a:pt x="1289" y="685"/>
                  </a:lnTo>
                  <a:lnTo>
                    <a:pt x="1307" y="641"/>
                  </a:lnTo>
                  <a:lnTo>
                    <a:pt x="1347" y="546"/>
                  </a:lnTo>
                  <a:lnTo>
                    <a:pt x="1388" y="451"/>
                  </a:lnTo>
                  <a:lnTo>
                    <a:pt x="1406" y="407"/>
                  </a:lnTo>
                  <a:lnTo>
                    <a:pt x="1423" y="367"/>
                  </a:lnTo>
                  <a:lnTo>
                    <a:pt x="1437" y="334"/>
                  </a:lnTo>
                  <a:lnTo>
                    <a:pt x="1448" y="308"/>
                  </a:lnTo>
                  <a:lnTo>
                    <a:pt x="1455" y="292"/>
                  </a:lnTo>
                  <a:lnTo>
                    <a:pt x="1457" y="287"/>
                  </a:lnTo>
                  <a:lnTo>
                    <a:pt x="1457" y="291"/>
                  </a:lnTo>
                  <a:lnTo>
                    <a:pt x="1394" y="10"/>
                  </a:lnTo>
                  <a:lnTo>
                    <a:pt x="1409" y="10"/>
                  </a:lnTo>
                  <a:lnTo>
                    <a:pt x="1397" y="86"/>
                  </a:lnTo>
                  <a:cubicBezTo>
                    <a:pt x="1397" y="89"/>
                    <a:pt x="1395" y="91"/>
                    <a:pt x="1392" y="92"/>
                  </a:cubicBezTo>
                  <a:lnTo>
                    <a:pt x="1351" y="106"/>
                  </a:lnTo>
                  <a:lnTo>
                    <a:pt x="1356" y="101"/>
                  </a:lnTo>
                  <a:lnTo>
                    <a:pt x="1338" y="148"/>
                  </a:lnTo>
                  <a:cubicBezTo>
                    <a:pt x="1337" y="152"/>
                    <a:pt x="1333" y="154"/>
                    <a:pt x="1330" y="153"/>
                  </a:cubicBezTo>
                  <a:lnTo>
                    <a:pt x="1285" y="148"/>
                  </a:lnTo>
                  <a:lnTo>
                    <a:pt x="1292" y="145"/>
                  </a:lnTo>
                  <a:lnTo>
                    <a:pt x="1233" y="243"/>
                  </a:lnTo>
                  <a:lnTo>
                    <a:pt x="1233" y="234"/>
                  </a:lnTo>
                  <a:lnTo>
                    <a:pt x="1260" y="277"/>
                  </a:lnTo>
                  <a:cubicBezTo>
                    <a:pt x="1261" y="279"/>
                    <a:pt x="1262" y="281"/>
                    <a:pt x="1261" y="284"/>
                  </a:cubicBezTo>
                  <a:lnTo>
                    <a:pt x="1253" y="312"/>
                  </a:lnTo>
                  <a:cubicBezTo>
                    <a:pt x="1252" y="315"/>
                    <a:pt x="1250" y="317"/>
                    <a:pt x="1247" y="317"/>
                  </a:cubicBezTo>
                  <a:cubicBezTo>
                    <a:pt x="1243" y="318"/>
                    <a:pt x="1240" y="316"/>
                    <a:pt x="1239" y="314"/>
                  </a:cubicBezTo>
                  <a:lnTo>
                    <a:pt x="1215" y="276"/>
                  </a:lnTo>
                  <a:lnTo>
                    <a:pt x="1224" y="279"/>
                  </a:lnTo>
                  <a:lnTo>
                    <a:pt x="1153" y="302"/>
                  </a:lnTo>
                  <a:lnTo>
                    <a:pt x="1155" y="301"/>
                  </a:lnTo>
                  <a:lnTo>
                    <a:pt x="1106" y="334"/>
                  </a:lnTo>
                  <a:lnTo>
                    <a:pt x="1078" y="353"/>
                  </a:lnTo>
                  <a:cubicBezTo>
                    <a:pt x="1076" y="354"/>
                    <a:pt x="1075" y="355"/>
                    <a:pt x="1073" y="354"/>
                  </a:cubicBezTo>
                  <a:lnTo>
                    <a:pt x="1006" y="349"/>
                  </a:lnTo>
                  <a:cubicBezTo>
                    <a:pt x="1005" y="349"/>
                    <a:pt x="1005" y="349"/>
                    <a:pt x="1004" y="349"/>
                  </a:cubicBezTo>
                  <a:lnTo>
                    <a:pt x="892" y="312"/>
                  </a:lnTo>
                  <a:lnTo>
                    <a:pt x="900" y="310"/>
                  </a:lnTo>
                  <a:lnTo>
                    <a:pt x="850" y="357"/>
                  </a:lnTo>
                  <a:lnTo>
                    <a:pt x="852" y="350"/>
                  </a:lnTo>
                  <a:lnTo>
                    <a:pt x="861" y="406"/>
                  </a:lnTo>
                  <a:cubicBezTo>
                    <a:pt x="862" y="409"/>
                    <a:pt x="861" y="412"/>
                    <a:pt x="858" y="414"/>
                  </a:cubicBezTo>
                  <a:lnTo>
                    <a:pt x="782" y="470"/>
                  </a:lnTo>
                  <a:cubicBezTo>
                    <a:pt x="779" y="472"/>
                    <a:pt x="775" y="472"/>
                    <a:pt x="772" y="469"/>
                  </a:cubicBezTo>
                  <a:lnTo>
                    <a:pt x="714" y="413"/>
                  </a:lnTo>
                  <a:lnTo>
                    <a:pt x="717" y="415"/>
                  </a:lnTo>
                  <a:lnTo>
                    <a:pt x="605" y="382"/>
                  </a:lnTo>
                  <a:lnTo>
                    <a:pt x="613" y="380"/>
                  </a:lnTo>
                  <a:lnTo>
                    <a:pt x="563" y="436"/>
                  </a:lnTo>
                  <a:cubicBezTo>
                    <a:pt x="563" y="436"/>
                    <a:pt x="562" y="437"/>
                    <a:pt x="561" y="437"/>
                  </a:cubicBezTo>
                  <a:lnTo>
                    <a:pt x="502" y="470"/>
                  </a:lnTo>
                  <a:lnTo>
                    <a:pt x="506" y="464"/>
                  </a:lnTo>
                  <a:lnTo>
                    <a:pt x="501" y="530"/>
                  </a:lnTo>
                  <a:cubicBezTo>
                    <a:pt x="501" y="532"/>
                    <a:pt x="501" y="533"/>
                    <a:pt x="500" y="535"/>
                  </a:cubicBezTo>
                  <a:lnTo>
                    <a:pt x="424" y="628"/>
                  </a:lnTo>
                  <a:lnTo>
                    <a:pt x="424" y="618"/>
                  </a:lnTo>
                  <a:lnTo>
                    <a:pt x="442" y="646"/>
                  </a:lnTo>
                  <a:lnTo>
                    <a:pt x="432" y="643"/>
                  </a:lnTo>
                  <a:lnTo>
                    <a:pt x="500" y="605"/>
                  </a:lnTo>
                  <a:cubicBezTo>
                    <a:pt x="503" y="604"/>
                    <a:pt x="506" y="604"/>
                    <a:pt x="509" y="607"/>
                  </a:cubicBezTo>
                  <a:lnTo>
                    <a:pt x="540" y="635"/>
                  </a:lnTo>
                  <a:cubicBezTo>
                    <a:pt x="542" y="637"/>
                    <a:pt x="543" y="640"/>
                    <a:pt x="542" y="644"/>
                  </a:cubicBezTo>
                  <a:lnTo>
                    <a:pt x="528" y="677"/>
                  </a:lnTo>
                  <a:cubicBezTo>
                    <a:pt x="527" y="678"/>
                    <a:pt x="526" y="679"/>
                    <a:pt x="525" y="680"/>
                  </a:cubicBezTo>
                  <a:lnTo>
                    <a:pt x="467" y="723"/>
                  </a:lnTo>
                  <a:lnTo>
                    <a:pt x="470" y="716"/>
                  </a:lnTo>
                  <a:lnTo>
                    <a:pt x="470" y="763"/>
                  </a:lnTo>
                  <a:cubicBezTo>
                    <a:pt x="470" y="766"/>
                    <a:pt x="469" y="768"/>
                    <a:pt x="467" y="770"/>
                  </a:cubicBezTo>
                  <a:cubicBezTo>
                    <a:pt x="465" y="771"/>
                    <a:pt x="463" y="772"/>
                    <a:pt x="460" y="771"/>
                  </a:cubicBezTo>
                  <a:lnTo>
                    <a:pt x="371" y="747"/>
                  </a:lnTo>
                  <a:lnTo>
                    <a:pt x="381" y="742"/>
                  </a:lnTo>
                  <a:lnTo>
                    <a:pt x="367" y="784"/>
                  </a:lnTo>
                  <a:cubicBezTo>
                    <a:pt x="366" y="787"/>
                    <a:pt x="363" y="789"/>
                    <a:pt x="359" y="789"/>
                  </a:cubicBezTo>
                  <a:lnTo>
                    <a:pt x="351" y="789"/>
                  </a:lnTo>
                  <a:lnTo>
                    <a:pt x="332" y="789"/>
                  </a:lnTo>
                  <a:lnTo>
                    <a:pt x="313" y="789"/>
                  </a:lnTo>
                  <a:lnTo>
                    <a:pt x="305" y="789"/>
                  </a:lnTo>
                  <a:cubicBezTo>
                    <a:pt x="302" y="789"/>
                    <a:pt x="299" y="788"/>
                    <a:pt x="298" y="785"/>
                  </a:cubicBezTo>
                  <a:lnTo>
                    <a:pt x="281" y="748"/>
                  </a:lnTo>
                  <a:lnTo>
                    <a:pt x="288" y="752"/>
                  </a:lnTo>
                  <a:lnTo>
                    <a:pt x="233" y="752"/>
                  </a:lnTo>
                  <a:lnTo>
                    <a:pt x="241" y="744"/>
                  </a:lnTo>
                  <a:lnTo>
                    <a:pt x="241" y="809"/>
                  </a:lnTo>
                  <a:cubicBezTo>
                    <a:pt x="241" y="812"/>
                    <a:pt x="241" y="814"/>
                    <a:pt x="239" y="815"/>
                  </a:cubicBezTo>
                  <a:lnTo>
                    <a:pt x="233" y="821"/>
                  </a:lnTo>
                  <a:cubicBezTo>
                    <a:pt x="233" y="822"/>
                    <a:pt x="232" y="822"/>
                    <a:pt x="231" y="823"/>
                  </a:cubicBezTo>
                  <a:lnTo>
                    <a:pt x="217" y="830"/>
                  </a:lnTo>
                  <a:lnTo>
                    <a:pt x="203" y="837"/>
                  </a:lnTo>
                  <a:lnTo>
                    <a:pt x="197" y="840"/>
                  </a:lnTo>
                  <a:cubicBezTo>
                    <a:pt x="195" y="841"/>
                    <a:pt x="192" y="841"/>
                    <a:pt x="190" y="840"/>
                  </a:cubicBezTo>
                  <a:lnTo>
                    <a:pt x="182" y="836"/>
                  </a:lnTo>
                  <a:lnTo>
                    <a:pt x="165" y="828"/>
                  </a:lnTo>
                  <a:lnTo>
                    <a:pt x="147" y="817"/>
                  </a:lnTo>
                  <a:lnTo>
                    <a:pt x="139" y="811"/>
                  </a:lnTo>
                  <a:lnTo>
                    <a:pt x="136" y="809"/>
                  </a:lnTo>
                  <a:cubicBezTo>
                    <a:pt x="135" y="808"/>
                    <a:pt x="134" y="808"/>
                    <a:pt x="134" y="807"/>
                  </a:cubicBezTo>
                  <a:lnTo>
                    <a:pt x="128" y="797"/>
                  </a:lnTo>
                  <a:lnTo>
                    <a:pt x="121" y="785"/>
                  </a:lnTo>
                  <a:lnTo>
                    <a:pt x="119" y="781"/>
                  </a:lnTo>
                  <a:lnTo>
                    <a:pt x="126" y="784"/>
                  </a:lnTo>
                  <a:lnTo>
                    <a:pt x="59" y="789"/>
                  </a:lnTo>
                  <a:close/>
                  <a:moveTo>
                    <a:pt x="125" y="768"/>
                  </a:moveTo>
                  <a:cubicBezTo>
                    <a:pt x="128" y="768"/>
                    <a:pt x="131" y="770"/>
                    <a:pt x="132" y="772"/>
                  </a:cubicBezTo>
                  <a:lnTo>
                    <a:pt x="135" y="778"/>
                  </a:lnTo>
                  <a:lnTo>
                    <a:pt x="141" y="788"/>
                  </a:lnTo>
                  <a:lnTo>
                    <a:pt x="147" y="798"/>
                  </a:lnTo>
                  <a:lnTo>
                    <a:pt x="145" y="796"/>
                  </a:lnTo>
                  <a:lnTo>
                    <a:pt x="148" y="798"/>
                  </a:lnTo>
                  <a:lnTo>
                    <a:pt x="156" y="804"/>
                  </a:lnTo>
                  <a:lnTo>
                    <a:pt x="172" y="813"/>
                  </a:lnTo>
                  <a:lnTo>
                    <a:pt x="189" y="821"/>
                  </a:lnTo>
                  <a:lnTo>
                    <a:pt x="197" y="825"/>
                  </a:lnTo>
                  <a:lnTo>
                    <a:pt x="190" y="825"/>
                  </a:lnTo>
                  <a:lnTo>
                    <a:pt x="196" y="822"/>
                  </a:lnTo>
                  <a:lnTo>
                    <a:pt x="210" y="815"/>
                  </a:lnTo>
                  <a:lnTo>
                    <a:pt x="224" y="808"/>
                  </a:lnTo>
                  <a:lnTo>
                    <a:pt x="222" y="810"/>
                  </a:lnTo>
                  <a:lnTo>
                    <a:pt x="228" y="804"/>
                  </a:lnTo>
                  <a:lnTo>
                    <a:pt x="225" y="809"/>
                  </a:lnTo>
                  <a:lnTo>
                    <a:pt x="225" y="744"/>
                  </a:lnTo>
                  <a:cubicBezTo>
                    <a:pt x="225" y="740"/>
                    <a:pt x="229" y="736"/>
                    <a:pt x="233" y="736"/>
                  </a:cubicBezTo>
                  <a:lnTo>
                    <a:pt x="288" y="736"/>
                  </a:lnTo>
                  <a:cubicBezTo>
                    <a:pt x="292" y="736"/>
                    <a:pt x="294" y="738"/>
                    <a:pt x="296" y="741"/>
                  </a:cubicBezTo>
                  <a:lnTo>
                    <a:pt x="313" y="778"/>
                  </a:lnTo>
                  <a:lnTo>
                    <a:pt x="305" y="773"/>
                  </a:lnTo>
                  <a:lnTo>
                    <a:pt x="313" y="773"/>
                  </a:lnTo>
                  <a:lnTo>
                    <a:pt x="332" y="773"/>
                  </a:lnTo>
                  <a:lnTo>
                    <a:pt x="351" y="773"/>
                  </a:lnTo>
                  <a:lnTo>
                    <a:pt x="359" y="773"/>
                  </a:lnTo>
                  <a:lnTo>
                    <a:pt x="352" y="779"/>
                  </a:lnTo>
                  <a:lnTo>
                    <a:pt x="366" y="737"/>
                  </a:lnTo>
                  <a:cubicBezTo>
                    <a:pt x="367" y="733"/>
                    <a:pt x="371" y="731"/>
                    <a:pt x="376" y="732"/>
                  </a:cubicBezTo>
                  <a:lnTo>
                    <a:pt x="465" y="756"/>
                  </a:lnTo>
                  <a:lnTo>
                    <a:pt x="454" y="763"/>
                  </a:lnTo>
                  <a:lnTo>
                    <a:pt x="454" y="716"/>
                  </a:lnTo>
                  <a:cubicBezTo>
                    <a:pt x="454" y="714"/>
                    <a:pt x="456" y="712"/>
                    <a:pt x="458" y="710"/>
                  </a:cubicBezTo>
                  <a:lnTo>
                    <a:pt x="516" y="667"/>
                  </a:lnTo>
                  <a:lnTo>
                    <a:pt x="513" y="670"/>
                  </a:lnTo>
                  <a:lnTo>
                    <a:pt x="527" y="637"/>
                  </a:lnTo>
                  <a:lnTo>
                    <a:pt x="529" y="646"/>
                  </a:lnTo>
                  <a:lnTo>
                    <a:pt x="498" y="618"/>
                  </a:lnTo>
                  <a:lnTo>
                    <a:pt x="507" y="619"/>
                  </a:lnTo>
                  <a:lnTo>
                    <a:pt x="439" y="657"/>
                  </a:lnTo>
                  <a:cubicBezTo>
                    <a:pt x="436" y="660"/>
                    <a:pt x="431" y="658"/>
                    <a:pt x="429" y="655"/>
                  </a:cubicBezTo>
                  <a:lnTo>
                    <a:pt x="411" y="627"/>
                  </a:lnTo>
                  <a:cubicBezTo>
                    <a:pt x="409" y="624"/>
                    <a:pt x="409" y="620"/>
                    <a:pt x="411" y="617"/>
                  </a:cubicBezTo>
                  <a:lnTo>
                    <a:pt x="487" y="524"/>
                  </a:lnTo>
                  <a:lnTo>
                    <a:pt x="485" y="529"/>
                  </a:lnTo>
                  <a:lnTo>
                    <a:pt x="490" y="463"/>
                  </a:lnTo>
                  <a:cubicBezTo>
                    <a:pt x="491" y="460"/>
                    <a:pt x="492" y="458"/>
                    <a:pt x="495" y="456"/>
                  </a:cubicBezTo>
                  <a:lnTo>
                    <a:pt x="554" y="423"/>
                  </a:lnTo>
                  <a:lnTo>
                    <a:pt x="551" y="425"/>
                  </a:lnTo>
                  <a:lnTo>
                    <a:pt x="601" y="369"/>
                  </a:lnTo>
                  <a:cubicBezTo>
                    <a:pt x="604" y="367"/>
                    <a:pt x="607" y="366"/>
                    <a:pt x="610" y="367"/>
                  </a:cubicBezTo>
                  <a:lnTo>
                    <a:pt x="722" y="400"/>
                  </a:lnTo>
                  <a:cubicBezTo>
                    <a:pt x="723" y="400"/>
                    <a:pt x="724" y="401"/>
                    <a:pt x="725" y="402"/>
                  </a:cubicBezTo>
                  <a:lnTo>
                    <a:pt x="783" y="458"/>
                  </a:lnTo>
                  <a:lnTo>
                    <a:pt x="773" y="457"/>
                  </a:lnTo>
                  <a:lnTo>
                    <a:pt x="849" y="401"/>
                  </a:lnTo>
                  <a:lnTo>
                    <a:pt x="846" y="409"/>
                  </a:lnTo>
                  <a:lnTo>
                    <a:pt x="837" y="353"/>
                  </a:lnTo>
                  <a:cubicBezTo>
                    <a:pt x="836" y="350"/>
                    <a:pt x="837" y="347"/>
                    <a:pt x="839" y="346"/>
                  </a:cubicBezTo>
                  <a:lnTo>
                    <a:pt x="889" y="299"/>
                  </a:lnTo>
                  <a:cubicBezTo>
                    <a:pt x="891" y="297"/>
                    <a:pt x="894" y="296"/>
                    <a:pt x="897" y="297"/>
                  </a:cubicBezTo>
                  <a:lnTo>
                    <a:pt x="1009" y="334"/>
                  </a:lnTo>
                  <a:lnTo>
                    <a:pt x="1007" y="333"/>
                  </a:lnTo>
                  <a:lnTo>
                    <a:pt x="1074" y="338"/>
                  </a:lnTo>
                  <a:lnTo>
                    <a:pt x="1069" y="340"/>
                  </a:lnTo>
                  <a:lnTo>
                    <a:pt x="1097" y="321"/>
                  </a:lnTo>
                  <a:lnTo>
                    <a:pt x="1146" y="288"/>
                  </a:lnTo>
                  <a:cubicBezTo>
                    <a:pt x="1147" y="287"/>
                    <a:pt x="1147" y="287"/>
                    <a:pt x="1148" y="287"/>
                  </a:cubicBezTo>
                  <a:lnTo>
                    <a:pt x="1219" y="264"/>
                  </a:lnTo>
                  <a:cubicBezTo>
                    <a:pt x="1222" y="263"/>
                    <a:pt x="1226" y="264"/>
                    <a:pt x="1228" y="267"/>
                  </a:cubicBezTo>
                  <a:lnTo>
                    <a:pt x="1252" y="305"/>
                  </a:lnTo>
                  <a:lnTo>
                    <a:pt x="1238" y="307"/>
                  </a:lnTo>
                  <a:lnTo>
                    <a:pt x="1246" y="279"/>
                  </a:lnTo>
                  <a:lnTo>
                    <a:pt x="1247" y="286"/>
                  </a:lnTo>
                  <a:lnTo>
                    <a:pt x="1220" y="243"/>
                  </a:lnTo>
                  <a:cubicBezTo>
                    <a:pt x="1218" y="240"/>
                    <a:pt x="1218" y="237"/>
                    <a:pt x="1220" y="234"/>
                  </a:cubicBezTo>
                  <a:lnTo>
                    <a:pt x="1279" y="136"/>
                  </a:lnTo>
                  <a:cubicBezTo>
                    <a:pt x="1280" y="134"/>
                    <a:pt x="1283" y="132"/>
                    <a:pt x="1286" y="133"/>
                  </a:cubicBezTo>
                  <a:lnTo>
                    <a:pt x="1331" y="138"/>
                  </a:lnTo>
                  <a:lnTo>
                    <a:pt x="1323" y="143"/>
                  </a:lnTo>
                  <a:lnTo>
                    <a:pt x="1341" y="96"/>
                  </a:lnTo>
                  <a:cubicBezTo>
                    <a:pt x="1342" y="93"/>
                    <a:pt x="1344" y="92"/>
                    <a:pt x="1346" y="91"/>
                  </a:cubicBezTo>
                  <a:lnTo>
                    <a:pt x="1387" y="77"/>
                  </a:lnTo>
                  <a:lnTo>
                    <a:pt x="1382" y="83"/>
                  </a:lnTo>
                  <a:lnTo>
                    <a:pt x="1394" y="7"/>
                  </a:lnTo>
                  <a:cubicBezTo>
                    <a:pt x="1394" y="3"/>
                    <a:pt x="1397" y="1"/>
                    <a:pt x="1401" y="0"/>
                  </a:cubicBezTo>
                  <a:cubicBezTo>
                    <a:pt x="1405" y="0"/>
                    <a:pt x="1408" y="3"/>
                    <a:pt x="1409" y="7"/>
                  </a:cubicBezTo>
                  <a:lnTo>
                    <a:pt x="1472" y="288"/>
                  </a:lnTo>
                  <a:cubicBezTo>
                    <a:pt x="1473" y="289"/>
                    <a:pt x="1473" y="291"/>
                    <a:pt x="1472" y="292"/>
                  </a:cubicBezTo>
                  <a:lnTo>
                    <a:pt x="1470" y="299"/>
                  </a:lnTo>
                  <a:lnTo>
                    <a:pt x="1463" y="315"/>
                  </a:lnTo>
                  <a:lnTo>
                    <a:pt x="1452" y="341"/>
                  </a:lnTo>
                  <a:lnTo>
                    <a:pt x="1438" y="374"/>
                  </a:lnTo>
                  <a:lnTo>
                    <a:pt x="1421" y="413"/>
                  </a:lnTo>
                  <a:lnTo>
                    <a:pt x="1403" y="458"/>
                  </a:lnTo>
                  <a:lnTo>
                    <a:pt x="1362" y="553"/>
                  </a:lnTo>
                  <a:lnTo>
                    <a:pt x="1322" y="647"/>
                  </a:lnTo>
                  <a:lnTo>
                    <a:pt x="1304" y="692"/>
                  </a:lnTo>
                  <a:lnTo>
                    <a:pt x="1287" y="732"/>
                  </a:lnTo>
                  <a:lnTo>
                    <a:pt x="1273" y="765"/>
                  </a:lnTo>
                  <a:lnTo>
                    <a:pt x="1262" y="791"/>
                  </a:lnTo>
                  <a:lnTo>
                    <a:pt x="1255" y="806"/>
                  </a:lnTo>
                  <a:lnTo>
                    <a:pt x="1253" y="812"/>
                  </a:lnTo>
                  <a:lnTo>
                    <a:pt x="1253" y="809"/>
                  </a:lnTo>
                  <a:lnTo>
                    <a:pt x="1253" y="815"/>
                  </a:lnTo>
                  <a:lnTo>
                    <a:pt x="1253" y="831"/>
                  </a:lnTo>
                  <a:lnTo>
                    <a:pt x="1253" y="857"/>
                  </a:lnTo>
                  <a:lnTo>
                    <a:pt x="1253" y="890"/>
                  </a:lnTo>
                  <a:lnTo>
                    <a:pt x="1254" y="930"/>
                  </a:lnTo>
                  <a:lnTo>
                    <a:pt x="1254" y="974"/>
                  </a:lnTo>
                  <a:lnTo>
                    <a:pt x="1254" y="1069"/>
                  </a:lnTo>
                  <a:lnTo>
                    <a:pt x="1255" y="1164"/>
                  </a:lnTo>
                  <a:lnTo>
                    <a:pt x="1255" y="1208"/>
                  </a:lnTo>
                  <a:lnTo>
                    <a:pt x="1256" y="1248"/>
                  </a:lnTo>
                  <a:lnTo>
                    <a:pt x="1256" y="1281"/>
                  </a:lnTo>
                  <a:lnTo>
                    <a:pt x="1256" y="1307"/>
                  </a:lnTo>
                  <a:lnTo>
                    <a:pt x="1256" y="1323"/>
                  </a:lnTo>
                  <a:lnTo>
                    <a:pt x="1256" y="1329"/>
                  </a:lnTo>
                  <a:cubicBezTo>
                    <a:pt x="1256" y="1332"/>
                    <a:pt x="1255" y="1335"/>
                    <a:pt x="1253" y="1336"/>
                  </a:cubicBezTo>
                  <a:cubicBezTo>
                    <a:pt x="1251" y="1338"/>
                    <a:pt x="1248" y="1338"/>
                    <a:pt x="1245" y="1337"/>
                  </a:cubicBezTo>
                  <a:lnTo>
                    <a:pt x="1241" y="1335"/>
                  </a:lnTo>
                  <a:lnTo>
                    <a:pt x="1227" y="1330"/>
                  </a:lnTo>
                  <a:lnTo>
                    <a:pt x="1185" y="1314"/>
                  </a:lnTo>
                  <a:lnTo>
                    <a:pt x="1145" y="1297"/>
                  </a:lnTo>
                  <a:lnTo>
                    <a:pt x="1130" y="1292"/>
                  </a:lnTo>
                  <a:lnTo>
                    <a:pt x="1125" y="1290"/>
                  </a:lnTo>
                  <a:lnTo>
                    <a:pt x="1132" y="1290"/>
                  </a:lnTo>
                  <a:lnTo>
                    <a:pt x="1128" y="1292"/>
                  </a:lnTo>
                  <a:lnTo>
                    <a:pt x="1117" y="1297"/>
                  </a:lnTo>
                  <a:lnTo>
                    <a:pt x="1085" y="1314"/>
                  </a:lnTo>
                  <a:lnTo>
                    <a:pt x="1052" y="1330"/>
                  </a:lnTo>
                  <a:lnTo>
                    <a:pt x="1041" y="1335"/>
                  </a:lnTo>
                  <a:lnTo>
                    <a:pt x="1037" y="1337"/>
                  </a:lnTo>
                  <a:lnTo>
                    <a:pt x="1041" y="1329"/>
                  </a:lnTo>
                  <a:lnTo>
                    <a:pt x="1041" y="1336"/>
                  </a:lnTo>
                  <a:lnTo>
                    <a:pt x="1040" y="1351"/>
                  </a:lnTo>
                  <a:lnTo>
                    <a:pt x="1038" y="1373"/>
                  </a:lnTo>
                  <a:lnTo>
                    <a:pt x="1037" y="1397"/>
                  </a:lnTo>
                  <a:lnTo>
                    <a:pt x="1035" y="1422"/>
                  </a:lnTo>
                  <a:lnTo>
                    <a:pt x="1033" y="1443"/>
                  </a:lnTo>
                  <a:lnTo>
                    <a:pt x="1032" y="1456"/>
                  </a:lnTo>
                  <a:lnTo>
                    <a:pt x="1032" y="1461"/>
                  </a:lnTo>
                  <a:cubicBezTo>
                    <a:pt x="1032" y="1463"/>
                    <a:pt x="1032" y="1464"/>
                    <a:pt x="1031" y="1466"/>
                  </a:cubicBezTo>
                  <a:lnTo>
                    <a:pt x="1026" y="1474"/>
                  </a:lnTo>
                  <a:lnTo>
                    <a:pt x="1013" y="1493"/>
                  </a:lnTo>
                  <a:lnTo>
                    <a:pt x="994" y="1520"/>
                  </a:lnTo>
                  <a:lnTo>
                    <a:pt x="973" y="1551"/>
                  </a:lnTo>
                  <a:lnTo>
                    <a:pt x="951" y="1581"/>
                  </a:lnTo>
                  <a:lnTo>
                    <a:pt x="932" y="1607"/>
                  </a:lnTo>
                  <a:lnTo>
                    <a:pt x="919" y="1626"/>
                  </a:lnTo>
                  <a:lnTo>
                    <a:pt x="914" y="1633"/>
                  </a:lnTo>
                  <a:lnTo>
                    <a:pt x="913" y="1623"/>
                  </a:lnTo>
                  <a:lnTo>
                    <a:pt x="915" y="1625"/>
                  </a:lnTo>
                  <a:lnTo>
                    <a:pt x="925" y="1632"/>
                  </a:lnTo>
                  <a:lnTo>
                    <a:pt x="952" y="1655"/>
                  </a:lnTo>
                  <a:lnTo>
                    <a:pt x="977" y="1678"/>
                  </a:lnTo>
                  <a:lnTo>
                    <a:pt x="987" y="1686"/>
                  </a:lnTo>
                  <a:lnTo>
                    <a:pt x="990" y="1689"/>
                  </a:lnTo>
                  <a:cubicBezTo>
                    <a:pt x="992" y="1691"/>
                    <a:pt x="993" y="1694"/>
                    <a:pt x="992" y="1697"/>
                  </a:cubicBezTo>
                  <a:cubicBezTo>
                    <a:pt x="991" y="1699"/>
                    <a:pt x="989" y="1702"/>
                    <a:pt x="986" y="1702"/>
                  </a:cubicBezTo>
                  <a:lnTo>
                    <a:pt x="983" y="1703"/>
                  </a:lnTo>
                  <a:lnTo>
                    <a:pt x="973" y="1706"/>
                  </a:lnTo>
                  <a:lnTo>
                    <a:pt x="935" y="1716"/>
                  </a:lnTo>
                  <a:lnTo>
                    <a:pt x="881" y="1730"/>
                  </a:lnTo>
                  <a:lnTo>
                    <a:pt x="819" y="1746"/>
                  </a:lnTo>
                  <a:lnTo>
                    <a:pt x="758" y="1762"/>
                  </a:lnTo>
                  <a:lnTo>
                    <a:pt x="705" y="1775"/>
                  </a:lnTo>
                  <a:lnTo>
                    <a:pt x="668" y="1784"/>
                  </a:lnTo>
                  <a:lnTo>
                    <a:pt x="658" y="1787"/>
                  </a:lnTo>
                  <a:cubicBezTo>
                    <a:pt x="657" y="1787"/>
                    <a:pt x="656" y="1787"/>
                    <a:pt x="655" y="1787"/>
                  </a:cubicBezTo>
                  <a:lnTo>
                    <a:pt x="651" y="1787"/>
                  </a:lnTo>
                  <a:lnTo>
                    <a:pt x="659" y="1781"/>
                  </a:lnTo>
                  <a:lnTo>
                    <a:pt x="657" y="1792"/>
                  </a:lnTo>
                  <a:lnTo>
                    <a:pt x="651" y="1820"/>
                  </a:lnTo>
                  <a:lnTo>
                    <a:pt x="643" y="1858"/>
                  </a:lnTo>
                  <a:lnTo>
                    <a:pt x="635" y="1902"/>
                  </a:lnTo>
                  <a:lnTo>
                    <a:pt x="626" y="1945"/>
                  </a:lnTo>
                  <a:lnTo>
                    <a:pt x="618" y="1982"/>
                  </a:lnTo>
                  <a:lnTo>
                    <a:pt x="612" y="2009"/>
                  </a:lnTo>
                  <a:lnTo>
                    <a:pt x="610" y="2019"/>
                  </a:lnTo>
                  <a:cubicBezTo>
                    <a:pt x="610" y="2022"/>
                    <a:pt x="608" y="2024"/>
                    <a:pt x="606" y="2025"/>
                  </a:cubicBezTo>
                  <a:lnTo>
                    <a:pt x="597" y="2029"/>
                  </a:lnTo>
                  <a:lnTo>
                    <a:pt x="574" y="2041"/>
                  </a:lnTo>
                  <a:lnTo>
                    <a:pt x="542" y="2057"/>
                  </a:lnTo>
                  <a:lnTo>
                    <a:pt x="505" y="2076"/>
                  </a:lnTo>
                  <a:lnTo>
                    <a:pt x="468" y="2094"/>
                  </a:lnTo>
                  <a:lnTo>
                    <a:pt x="436" y="2110"/>
                  </a:lnTo>
                  <a:lnTo>
                    <a:pt x="412" y="2121"/>
                  </a:lnTo>
                  <a:lnTo>
                    <a:pt x="403" y="2124"/>
                  </a:lnTo>
                  <a:cubicBezTo>
                    <a:pt x="401" y="2125"/>
                    <a:pt x="399" y="2125"/>
                    <a:pt x="397" y="2124"/>
                  </a:cubicBezTo>
                  <a:lnTo>
                    <a:pt x="390" y="2120"/>
                  </a:lnTo>
                  <a:lnTo>
                    <a:pt x="373" y="2109"/>
                  </a:lnTo>
                  <a:lnTo>
                    <a:pt x="349" y="2093"/>
                  </a:lnTo>
                  <a:lnTo>
                    <a:pt x="322" y="2075"/>
                  </a:lnTo>
                  <a:lnTo>
                    <a:pt x="295" y="2056"/>
                  </a:lnTo>
                  <a:lnTo>
                    <a:pt x="271" y="2040"/>
                  </a:lnTo>
                  <a:lnTo>
                    <a:pt x="254" y="2028"/>
                  </a:lnTo>
                  <a:lnTo>
                    <a:pt x="248" y="2024"/>
                  </a:lnTo>
                  <a:cubicBezTo>
                    <a:pt x="245" y="2022"/>
                    <a:pt x="243" y="2017"/>
                    <a:pt x="245" y="2014"/>
                  </a:cubicBezTo>
                  <a:lnTo>
                    <a:pt x="247" y="2010"/>
                  </a:lnTo>
                  <a:cubicBezTo>
                    <a:pt x="247" y="2010"/>
                    <a:pt x="248" y="2009"/>
                    <a:pt x="248" y="2009"/>
                  </a:cubicBezTo>
                  <a:lnTo>
                    <a:pt x="255" y="1999"/>
                  </a:lnTo>
                  <a:lnTo>
                    <a:pt x="275" y="1969"/>
                  </a:lnTo>
                  <a:lnTo>
                    <a:pt x="295" y="1938"/>
                  </a:lnTo>
                  <a:lnTo>
                    <a:pt x="302" y="1928"/>
                  </a:lnTo>
                  <a:lnTo>
                    <a:pt x="301" y="1929"/>
                  </a:lnTo>
                  <a:lnTo>
                    <a:pt x="303" y="1925"/>
                  </a:lnTo>
                  <a:lnTo>
                    <a:pt x="303" y="1931"/>
                  </a:lnTo>
                  <a:lnTo>
                    <a:pt x="300" y="1923"/>
                  </a:lnTo>
                  <a:lnTo>
                    <a:pt x="294" y="1905"/>
                  </a:lnTo>
                  <a:lnTo>
                    <a:pt x="287" y="1886"/>
                  </a:lnTo>
                  <a:lnTo>
                    <a:pt x="284" y="1876"/>
                  </a:lnTo>
                  <a:cubicBezTo>
                    <a:pt x="283" y="1873"/>
                    <a:pt x="283" y="1871"/>
                    <a:pt x="285" y="1869"/>
                  </a:cubicBezTo>
                  <a:lnTo>
                    <a:pt x="289" y="1863"/>
                  </a:lnTo>
                  <a:lnTo>
                    <a:pt x="298" y="1847"/>
                  </a:lnTo>
                  <a:lnTo>
                    <a:pt x="307" y="1830"/>
                  </a:lnTo>
                  <a:lnTo>
                    <a:pt x="311" y="1822"/>
                  </a:lnTo>
                  <a:lnTo>
                    <a:pt x="312" y="1831"/>
                  </a:lnTo>
                  <a:lnTo>
                    <a:pt x="304" y="1822"/>
                  </a:lnTo>
                  <a:lnTo>
                    <a:pt x="288" y="1803"/>
                  </a:lnTo>
                  <a:lnTo>
                    <a:pt x="271" y="1784"/>
                  </a:lnTo>
                  <a:lnTo>
                    <a:pt x="263" y="1775"/>
                  </a:lnTo>
                  <a:cubicBezTo>
                    <a:pt x="262" y="1773"/>
                    <a:pt x="261" y="1770"/>
                    <a:pt x="262" y="1768"/>
                  </a:cubicBezTo>
                  <a:lnTo>
                    <a:pt x="264" y="1758"/>
                  </a:lnTo>
                  <a:lnTo>
                    <a:pt x="269" y="1739"/>
                  </a:lnTo>
                  <a:lnTo>
                    <a:pt x="274" y="1721"/>
                  </a:lnTo>
                  <a:lnTo>
                    <a:pt x="276" y="1712"/>
                  </a:lnTo>
                  <a:cubicBezTo>
                    <a:pt x="276" y="1708"/>
                    <a:pt x="280" y="1705"/>
                    <a:pt x="283" y="1705"/>
                  </a:cubicBezTo>
                  <a:lnTo>
                    <a:pt x="290" y="1705"/>
                  </a:lnTo>
                  <a:lnTo>
                    <a:pt x="305" y="1705"/>
                  </a:lnTo>
                  <a:lnTo>
                    <a:pt x="320" y="1705"/>
                  </a:lnTo>
                  <a:lnTo>
                    <a:pt x="327" y="1705"/>
                  </a:lnTo>
                  <a:lnTo>
                    <a:pt x="321" y="1709"/>
                  </a:lnTo>
                  <a:lnTo>
                    <a:pt x="322" y="1707"/>
                  </a:lnTo>
                  <a:lnTo>
                    <a:pt x="326" y="1699"/>
                  </a:lnTo>
                  <a:lnTo>
                    <a:pt x="339" y="1675"/>
                  </a:lnTo>
                  <a:lnTo>
                    <a:pt x="351" y="1651"/>
                  </a:lnTo>
                  <a:lnTo>
                    <a:pt x="356" y="1642"/>
                  </a:lnTo>
                  <a:lnTo>
                    <a:pt x="358" y="1639"/>
                  </a:lnTo>
                  <a:lnTo>
                    <a:pt x="357" y="1641"/>
                  </a:lnTo>
                  <a:lnTo>
                    <a:pt x="358" y="1639"/>
                  </a:lnTo>
                  <a:lnTo>
                    <a:pt x="360" y="1630"/>
                  </a:lnTo>
                  <a:lnTo>
                    <a:pt x="368" y="1606"/>
                  </a:lnTo>
                  <a:lnTo>
                    <a:pt x="376" y="1582"/>
                  </a:lnTo>
                  <a:lnTo>
                    <a:pt x="378" y="1573"/>
                  </a:lnTo>
                  <a:lnTo>
                    <a:pt x="379" y="1570"/>
                  </a:lnTo>
                  <a:lnTo>
                    <a:pt x="381" y="1578"/>
                  </a:lnTo>
                  <a:lnTo>
                    <a:pt x="378" y="1575"/>
                  </a:lnTo>
                  <a:lnTo>
                    <a:pt x="368" y="1568"/>
                  </a:lnTo>
                  <a:lnTo>
                    <a:pt x="358" y="1559"/>
                  </a:lnTo>
                  <a:lnTo>
                    <a:pt x="354" y="1555"/>
                  </a:lnTo>
                  <a:lnTo>
                    <a:pt x="361" y="1557"/>
                  </a:lnTo>
                  <a:lnTo>
                    <a:pt x="354" y="1559"/>
                  </a:lnTo>
                  <a:lnTo>
                    <a:pt x="338" y="1564"/>
                  </a:lnTo>
                  <a:lnTo>
                    <a:pt x="320" y="1569"/>
                  </a:lnTo>
                  <a:lnTo>
                    <a:pt x="312" y="1571"/>
                  </a:lnTo>
                  <a:cubicBezTo>
                    <a:pt x="309" y="1572"/>
                    <a:pt x="306" y="1571"/>
                    <a:pt x="304" y="1569"/>
                  </a:cubicBezTo>
                  <a:cubicBezTo>
                    <a:pt x="302" y="1566"/>
                    <a:pt x="302" y="1563"/>
                    <a:pt x="303" y="1560"/>
                  </a:cubicBezTo>
                  <a:lnTo>
                    <a:pt x="307" y="1550"/>
                  </a:lnTo>
                  <a:lnTo>
                    <a:pt x="317" y="1530"/>
                  </a:lnTo>
                  <a:lnTo>
                    <a:pt x="326" y="1509"/>
                  </a:lnTo>
                  <a:lnTo>
                    <a:pt x="330" y="1499"/>
                  </a:lnTo>
                  <a:lnTo>
                    <a:pt x="332" y="1509"/>
                  </a:lnTo>
                  <a:lnTo>
                    <a:pt x="326" y="1503"/>
                  </a:lnTo>
                  <a:lnTo>
                    <a:pt x="314" y="1492"/>
                  </a:lnTo>
                  <a:lnTo>
                    <a:pt x="302" y="1481"/>
                  </a:lnTo>
                  <a:lnTo>
                    <a:pt x="296" y="1476"/>
                  </a:lnTo>
                  <a:cubicBezTo>
                    <a:pt x="294" y="1474"/>
                    <a:pt x="293" y="1470"/>
                    <a:pt x="294" y="1467"/>
                  </a:cubicBezTo>
                  <a:lnTo>
                    <a:pt x="296" y="1460"/>
                  </a:lnTo>
                  <a:lnTo>
                    <a:pt x="302" y="1442"/>
                  </a:lnTo>
                  <a:lnTo>
                    <a:pt x="310" y="1416"/>
                  </a:lnTo>
                  <a:lnTo>
                    <a:pt x="319" y="1387"/>
                  </a:lnTo>
                  <a:lnTo>
                    <a:pt x="327" y="1357"/>
                  </a:lnTo>
                  <a:lnTo>
                    <a:pt x="335" y="1331"/>
                  </a:lnTo>
                  <a:lnTo>
                    <a:pt x="341" y="1312"/>
                  </a:lnTo>
                  <a:lnTo>
                    <a:pt x="343" y="1304"/>
                  </a:lnTo>
                  <a:lnTo>
                    <a:pt x="347" y="1313"/>
                  </a:lnTo>
                  <a:lnTo>
                    <a:pt x="343" y="1311"/>
                  </a:lnTo>
                  <a:cubicBezTo>
                    <a:pt x="342" y="1310"/>
                    <a:pt x="341" y="1310"/>
                    <a:pt x="341" y="1309"/>
                  </a:cubicBezTo>
                  <a:lnTo>
                    <a:pt x="332" y="1299"/>
                  </a:lnTo>
                  <a:lnTo>
                    <a:pt x="321" y="1287"/>
                  </a:lnTo>
                  <a:lnTo>
                    <a:pt x="317" y="1282"/>
                  </a:lnTo>
                  <a:lnTo>
                    <a:pt x="329" y="1284"/>
                  </a:lnTo>
                  <a:lnTo>
                    <a:pt x="321" y="1290"/>
                  </a:lnTo>
                  <a:lnTo>
                    <a:pt x="306" y="1302"/>
                  </a:lnTo>
                  <a:lnTo>
                    <a:pt x="290" y="1314"/>
                  </a:lnTo>
                  <a:cubicBezTo>
                    <a:pt x="290" y="1314"/>
                    <a:pt x="289" y="1315"/>
                    <a:pt x="289" y="1315"/>
                  </a:cubicBezTo>
                  <a:lnTo>
                    <a:pt x="282" y="1317"/>
                  </a:lnTo>
                  <a:lnTo>
                    <a:pt x="273" y="1322"/>
                  </a:lnTo>
                  <a:cubicBezTo>
                    <a:pt x="273" y="1323"/>
                    <a:pt x="272" y="1323"/>
                    <a:pt x="272" y="1323"/>
                  </a:cubicBezTo>
                  <a:lnTo>
                    <a:pt x="252" y="1329"/>
                  </a:lnTo>
                  <a:lnTo>
                    <a:pt x="231" y="1335"/>
                  </a:lnTo>
                  <a:lnTo>
                    <a:pt x="222" y="1337"/>
                  </a:lnTo>
                  <a:cubicBezTo>
                    <a:pt x="221" y="1338"/>
                    <a:pt x="219" y="1337"/>
                    <a:pt x="217" y="1337"/>
                  </a:cubicBezTo>
                  <a:lnTo>
                    <a:pt x="212" y="1334"/>
                  </a:lnTo>
                  <a:lnTo>
                    <a:pt x="201" y="1328"/>
                  </a:lnTo>
                  <a:lnTo>
                    <a:pt x="190" y="1322"/>
                  </a:lnTo>
                  <a:cubicBezTo>
                    <a:pt x="189" y="1322"/>
                    <a:pt x="188" y="1322"/>
                    <a:pt x="188" y="1321"/>
                  </a:cubicBezTo>
                  <a:lnTo>
                    <a:pt x="183" y="1316"/>
                  </a:lnTo>
                  <a:cubicBezTo>
                    <a:pt x="181" y="1315"/>
                    <a:pt x="180" y="1313"/>
                    <a:pt x="180" y="1310"/>
                  </a:cubicBezTo>
                  <a:lnTo>
                    <a:pt x="180" y="1307"/>
                  </a:lnTo>
                  <a:lnTo>
                    <a:pt x="179" y="1294"/>
                  </a:lnTo>
                  <a:lnTo>
                    <a:pt x="179" y="1276"/>
                  </a:lnTo>
                  <a:lnTo>
                    <a:pt x="178" y="1254"/>
                  </a:lnTo>
                  <a:lnTo>
                    <a:pt x="177" y="1213"/>
                  </a:lnTo>
                  <a:lnTo>
                    <a:pt x="176" y="1198"/>
                  </a:lnTo>
                  <a:lnTo>
                    <a:pt x="176" y="1193"/>
                  </a:lnTo>
                  <a:cubicBezTo>
                    <a:pt x="176" y="1192"/>
                    <a:pt x="177" y="1191"/>
                    <a:pt x="178" y="1189"/>
                  </a:cubicBezTo>
                  <a:lnTo>
                    <a:pt x="182" y="1182"/>
                  </a:lnTo>
                  <a:lnTo>
                    <a:pt x="192" y="1168"/>
                  </a:lnTo>
                  <a:lnTo>
                    <a:pt x="201" y="1154"/>
                  </a:lnTo>
                  <a:lnTo>
                    <a:pt x="205" y="1147"/>
                  </a:lnTo>
                  <a:lnTo>
                    <a:pt x="203" y="1151"/>
                  </a:lnTo>
                  <a:lnTo>
                    <a:pt x="205" y="1140"/>
                  </a:lnTo>
                  <a:lnTo>
                    <a:pt x="209" y="1119"/>
                  </a:lnTo>
                  <a:lnTo>
                    <a:pt x="211" y="1097"/>
                  </a:lnTo>
                  <a:lnTo>
                    <a:pt x="212" y="1085"/>
                  </a:lnTo>
                  <a:lnTo>
                    <a:pt x="213" y="1088"/>
                  </a:lnTo>
                  <a:lnTo>
                    <a:pt x="212" y="1084"/>
                  </a:lnTo>
                  <a:lnTo>
                    <a:pt x="209" y="1073"/>
                  </a:lnTo>
                  <a:lnTo>
                    <a:pt x="205" y="1061"/>
                  </a:lnTo>
                  <a:cubicBezTo>
                    <a:pt x="205" y="1061"/>
                    <a:pt x="205" y="1060"/>
                    <a:pt x="205" y="1060"/>
                  </a:cubicBezTo>
                  <a:lnTo>
                    <a:pt x="204" y="1054"/>
                  </a:lnTo>
                  <a:lnTo>
                    <a:pt x="212" y="1060"/>
                  </a:lnTo>
                  <a:lnTo>
                    <a:pt x="203" y="1061"/>
                  </a:lnTo>
                  <a:lnTo>
                    <a:pt x="183" y="1063"/>
                  </a:lnTo>
                  <a:lnTo>
                    <a:pt x="162" y="1064"/>
                  </a:lnTo>
                  <a:lnTo>
                    <a:pt x="153" y="1065"/>
                  </a:lnTo>
                  <a:cubicBezTo>
                    <a:pt x="150" y="1066"/>
                    <a:pt x="148" y="1064"/>
                    <a:pt x="146" y="1062"/>
                  </a:cubicBezTo>
                  <a:cubicBezTo>
                    <a:pt x="144" y="1060"/>
                    <a:pt x="144" y="1057"/>
                    <a:pt x="145" y="1054"/>
                  </a:cubicBezTo>
                  <a:lnTo>
                    <a:pt x="150" y="1045"/>
                  </a:lnTo>
                  <a:lnTo>
                    <a:pt x="159" y="1029"/>
                  </a:lnTo>
                  <a:lnTo>
                    <a:pt x="168" y="1011"/>
                  </a:lnTo>
                  <a:lnTo>
                    <a:pt x="172" y="1003"/>
                  </a:lnTo>
                  <a:lnTo>
                    <a:pt x="172" y="1007"/>
                  </a:lnTo>
                  <a:lnTo>
                    <a:pt x="171" y="1000"/>
                  </a:lnTo>
                  <a:lnTo>
                    <a:pt x="168" y="982"/>
                  </a:lnTo>
                  <a:lnTo>
                    <a:pt x="164" y="962"/>
                  </a:lnTo>
                  <a:lnTo>
                    <a:pt x="163" y="951"/>
                  </a:lnTo>
                  <a:lnTo>
                    <a:pt x="175" y="957"/>
                  </a:lnTo>
                  <a:lnTo>
                    <a:pt x="168" y="961"/>
                  </a:lnTo>
                  <a:cubicBezTo>
                    <a:pt x="168" y="962"/>
                    <a:pt x="167" y="962"/>
                    <a:pt x="166" y="962"/>
                  </a:cubicBezTo>
                  <a:lnTo>
                    <a:pt x="149" y="966"/>
                  </a:lnTo>
                  <a:lnTo>
                    <a:pt x="133" y="968"/>
                  </a:lnTo>
                  <a:cubicBezTo>
                    <a:pt x="133" y="968"/>
                    <a:pt x="132" y="968"/>
                    <a:pt x="131" y="968"/>
                  </a:cubicBezTo>
                  <a:lnTo>
                    <a:pt x="124" y="967"/>
                  </a:lnTo>
                  <a:lnTo>
                    <a:pt x="127" y="967"/>
                  </a:lnTo>
                  <a:lnTo>
                    <a:pt x="120" y="968"/>
                  </a:lnTo>
                  <a:cubicBezTo>
                    <a:pt x="119" y="969"/>
                    <a:pt x="117" y="968"/>
                    <a:pt x="116" y="968"/>
                  </a:cubicBezTo>
                  <a:lnTo>
                    <a:pt x="100" y="964"/>
                  </a:lnTo>
                  <a:lnTo>
                    <a:pt x="85" y="958"/>
                  </a:lnTo>
                  <a:cubicBezTo>
                    <a:pt x="85" y="958"/>
                    <a:pt x="84" y="957"/>
                    <a:pt x="84" y="957"/>
                  </a:cubicBezTo>
                  <a:lnTo>
                    <a:pt x="77" y="952"/>
                  </a:lnTo>
                  <a:cubicBezTo>
                    <a:pt x="73" y="949"/>
                    <a:pt x="72" y="945"/>
                    <a:pt x="75" y="941"/>
                  </a:cubicBezTo>
                  <a:lnTo>
                    <a:pt x="77" y="938"/>
                  </a:lnTo>
                  <a:lnTo>
                    <a:pt x="76" y="939"/>
                  </a:lnTo>
                  <a:lnTo>
                    <a:pt x="81" y="929"/>
                  </a:lnTo>
                  <a:lnTo>
                    <a:pt x="85" y="917"/>
                  </a:lnTo>
                  <a:lnTo>
                    <a:pt x="87" y="911"/>
                  </a:lnTo>
                  <a:lnTo>
                    <a:pt x="88" y="918"/>
                  </a:lnTo>
                  <a:lnTo>
                    <a:pt x="83" y="911"/>
                  </a:lnTo>
                  <a:lnTo>
                    <a:pt x="72" y="896"/>
                  </a:lnTo>
                  <a:lnTo>
                    <a:pt x="60" y="879"/>
                  </a:lnTo>
                  <a:lnTo>
                    <a:pt x="55" y="869"/>
                  </a:lnTo>
                  <a:lnTo>
                    <a:pt x="59" y="873"/>
                  </a:lnTo>
                  <a:lnTo>
                    <a:pt x="50" y="868"/>
                  </a:lnTo>
                  <a:lnTo>
                    <a:pt x="31" y="855"/>
                  </a:lnTo>
                  <a:lnTo>
                    <a:pt x="12" y="841"/>
                  </a:lnTo>
                  <a:lnTo>
                    <a:pt x="4" y="835"/>
                  </a:lnTo>
                  <a:cubicBezTo>
                    <a:pt x="2" y="833"/>
                    <a:pt x="1" y="831"/>
                    <a:pt x="0" y="829"/>
                  </a:cubicBezTo>
                  <a:cubicBezTo>
                    <a:pt x="0" y="827"/>
                    <a:pt x="1" y="824"/>
                    <a:pt x="3" y="823"/>
                  </a:cubicBezTo>
                  <a:lnTo>
                    <a:pt x="7" y="819"/>
                  </a:lnTo>
                  <a:lnTo>
                    <a:pt x="15" y="811"/>
                  </a:lnTo>
                  <a:lnTo>
                    <a:pt x="14" y="812"/>
                  </a:lnTo>
                  <a:lnTo>
                    <a:pt x="21" y="802"/>
                  </a:lnTo>
                  <a:lnTo>
                    <a:pt x="25" y="796"/>
                  </a:lnTo>
                  <a:cubicBezTo>
                    <a:pt x="26" y="795"/>
                    <a:pt x="27" y="794"/>
                    <a:pt x="28" y="793"/>
                  </a:cubicBezTo>
                  <a:lnTo>
                    <a:pt x="33" y="791"/>
                  </a:lnTo>
                  <a:lnTo>
                    <a:pt x="41" y="785"/>
                  </a:lnTo>
                  <a:lnTo>
                    <a:pt x="50" y="778"/>
                  </a:lnTo>
                  <a:lnTo>
                    <a:pt x="54" y="775"/>
                  </a:lnTo>
                  <a:cubicBezTo>
                    <a:pt x="55" y="774"/>
                    <a:pt x="56" y="774"/>
                    <a:pt x="58" y="773"/>
                  </a:cubicBezTo>
                  <a:lnTo>
                    <a:pt x="125" y="76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Freeform 79"/>
            <p:cNvSpPr>
              <a:spLocks noEditPoints="1"/>
            </p:cNvSpPr>
            <p:nvPr/>
          </p:nvSpPr>
          <p:spPr bwMode="auto">
            <a:xfrm>
              <a:off x="4244976" y="4065587"/>
              <a:ext cx="1717675" cy="1370012"/>
            </a:xfrm>
            <a:custGeom>
              <a:avLst/>
              <a:gdLst>
                <a:gd name="T0" fmla="*/ 357 w 2657"/>
                <a:gd name="T1" fmla="*/ 805 h 2557"/>
                <a:gd name="T2" fmla="*/ 301 w 2657"/>
                <a:gd name="T3" fmla="*/ 1029 h 2557"/>
                <a:gd name="T4" fmla="*/ 303 w 2657"/>
                <a:gd name="T5" fmla="*/ 1206 h 2557"/>
                <a:gd name="T6" fmla="*/ 233 w 2657"/>
                <a:gd name="T7" fmla="*/ 1376 h 2557"/>
                <a:gd name="T8" fmla="*/ 171 w 2657"/>
                <a:gd name="T9" fmla="*/ 1587 h 2557"/>
                <a:gd name="T10" fmla="*/ 43 w 2657"/>
                <a:gd name="T11" fmla="*/ 1643 h 2557"/>
                <a:gd name="T12" fmla="*/ 62 w 2657"/>
                <a:gd name="T13" fmla="*/ 1791 h 2557"/>
                <a:gd name="T14" fmla="*/ 252 w 2657"/>
                <a:gd name="T15" fmla="*/ 1911 h 2557"/>
                <a:gd name="T16" fmla="*/ 233 w 2657"/>
                <a:gd name="T17" fmla="*/ 2095 h 2557"/>
                <a:gd name="T18" fmla="*/ 112 w 2657"/>
                <a:gd name="T19" fmla="*/ 1978 h 2557"/>
                <a:gd name="T20" fmla="*/ 79 w 2657"/>
                <a:gd name="T21" fmla="*/ 2121 h 2557"/>
                <a:gd name="T22" fmla="*/ 254 w 2657"/>
                <a:gd name="T23" fmla="*/ 2122 h 2557"/>
                <a:gd name="T24" fmla="*/ 407 w 2657"/>
                <a:gd name="T25" fmla="*/ 2087 h 2557"/>
                <a:gd name="T26" fmla="*/ 568 w 2657"/>
                <a:gd name="T27" fmla="*/ 2177 h 2557"/>
                <a:gd name="T28" fmla="*/ 572 w 2657"/>
                <a:gd name="T29" fmla="*/ 2384 h 2557"/>
                <a:gd name="T30" fmla="*/ 628 w 2657"/>
                <a:gd name="T31" fmla="*/ 2426 h 2557"/>
                <a:gd name="T32" fmla="*/ 985 w 2657"/>
                <a:gd name="T33" fmla="*/ 2351 h 2557"/>
                <a:gd name="T34" fmla="*/ 1002 w 2657"/>
                <a:gd name="T35" fmla="*/ 2310 h 2557"/>
                <a:gd name="T36" fmla="*/ 1152 w 2657"/>
                <a:gd name="T37" fmla="*/ 2173 h 2557"/>
                <a:gd name="T38" fmla="*/ 1213 w 2657"/>
                <a:gd name="T39" fmla="*/ 1915 h 2557"/>
                <a:gd name="T40" fmla="*/ 1244 w 2657"/>
                <a:gd name="T41" fmla="*/ 1401 h 2557"/>
                <a:gd name="T42" fmla="*/ 1420 w 2657"/>
                <a:gd name="T43" fmla="*/ 1455 h 2557"/>
                <a:gd name="T44" fmla="*/ 1661 w 2657"/>
                <a:gd name="T45" fmla="*/ 1243 h 2557"/>
                <a:gd name="T46" fmla="*/ 2224 w 2657"/>
                <a:gd name="T47" fmla="*/ 723 h 2557"/>
                <a:gd name="T48" fmla="*/ 2403 w 2657"/>
                <a:gd name="T49" fmla="*/ 297 h 2557"/>
                <a:gd name="T50" fmla="*/ 2126 w 2657"/>
                <a:gd name="T51" fmla="*/ 537 h 2557"/>
                <a:gd name="T52" fmla="*/ 1883 w 2657"/>
                <a:gd name="T53" fmla="*/ 668 h 2557"/>
                <a:gd name="T54" fmla="*/ 1680 w 2657"/>
                <a:gd name="T55" fmla="*/ 747 h 2557"/>
                <a:gd name="T56" fmla="*/ 1464 w 2657"/>
                <a:gd name="T57" fmla="*/ 714 h 2557"/>
                <a:gd name="T58" fmla="*/ 1059 w 2657"/>
                <a:gd name="T59" fmla="*/ 90 h 2557"/>
                <a:gd name="T60" fmla="*/ 430 w 2657"/>
                <a:gd name="T61" fmla="*/ 250 h 2557"/>
                <a:gd name="T62" fmla="*/ 463 w 2657"/>
                <a:gd name="T63" fmla="*/ 154 h 2557"/>
                <a:gd name="T64" fmla="*/ 1070 w 2657"/>
                <a:gd name="T65" fmla="*/ 79 h 2557"/>
                <a:gd name="T66" fmla="*/ 1476 w 2657"/>
                <a:gd name="T67" fmla="*/ 703 h 2557"/>
                <a:gd name="T68" fmla="*/ 1672 w 2657"/>
                <a:gd name="T69" fmla="*/ 733 h 2557"/>
                <a:gd name="T70" fmla="*/ 1859 w 2657"/>
                <a:gd name="T71" fmla="*/ 667 h 2557"/>
                <a:gd name="T72" fmla="*/ 2046 w 2657"/>
                <a:gd name="T73" fmla="*/ 477 h 2557"/>
                <a:gd name="T74" fmla="*/ 2368 w 2657"/>
                <a:gd name="T75" fmla="*/ 337 h 2557"/>
                <a:gd name="T76" fmla="*/ 2480 w 2657"/>
                <a:gd name="T77" fmla="*/ 518 h 2557"/>
                <a:gd name="T78" fmla="*/ 1789 w 2657"/>
                <a:gd name="T79" fmla="*/ 1210 h 2557"/>
                <a:gd name="T80" fmla="*/ 1481 w 2657"/>
                <a:gd name="T81" fmla="*/ 1414 h 2557"/>
                <a:gd name="T82" fmla="*/ 1254 w 2657"/>
                <a:gd name="T83" fmla="*/ 1413 h 2557"/>
                <a:gd name="T84" fmla="*/ 1179 w 2657"/>
                <a:gd name="T85" fmla="*/ 1776 h 2557"/>
                <a:gd name="T86" fmla="*/ 1178 w 2657"/>
                <a:gd name="T87" fmla="*/ 2116 h 2557"/>
                <a:gd name="T88" fmla="*/ 1065 w 2657"/>
                <a:gd name="T89" fmla="*/ 2236 h 2557"/>
                <a:gd name="T90" fmla="*/ 987 w 2657"/>
                <a:gd name="T91" fmla="*/ 2356 h 2557"/>
                <a:gd name="T92" fmla="*/ 676 w 2657"/>
                <a:gd name="T93" fmla="*/ 2396 h 2557"/>
                <a:gd name="T94" fmla="*/ 569 w 2657"/>
                <a:gd name="T95" fmla="*/ 2454 h 2557"/>
                <a:gd name="T96" fmla="*/ 561 w 2657"/>
                <a:gd name="T97" fmla="*/ 2202 h 2557"/>
                <a:gd name="T98" fmla="*/ 417 w 2657"/>
                <a:gd name="T99" fmla="*/ 2105 h 2557"/>
                <a:gd name="T100" fmla="*/ 261 w 2657"/>
                <a:gd name="T101" fmla="*/ 2150 h 2557"/>
                <a:gd name="T102" fmla="*/ 81 w 2657"/>
                <a:gd name="T103" fmla="*/ 2139 h 2557"/>
                <a:gd name="T104" fmla="*/ 47 w 2657"/>
                <a:gd name="T105" fmla="*/ 1991 h 2557"/>
                <a:gd name="T106" fmla="*/ 160 w 2657"/>
                <a:gd name="T107" fmla="*/ 2045 h 2557"/>
                <a:gd name="T108" fmla="*/ 258 w 2657"/>
                <a:gd name="T109" fmla="*/ 2007 h 2557"/>
                <a:gd name="T110" fmla="*/ 63 w 2657"/>
                <a:gd name="T111" fmla="*/ 1883 h 2557"/>
                <a:gd name="T112" fmla="*/ 20 w 2657"/>
                <a:gd name="T113" fmla="*/ 1655 h 2557"/>
                <a:gd name="T114" fmla="*/ 185 w 2657"/>
                <a:gd name="T115" fmla="*/ 1623 h 2557"/>
                <a:gd name="T116" fmla="*/ 157 w 2657"/>
                <a:gd name="T117" fmla="*/ 1368 h 2557"/>
                <a:gd name="T118" fmla="*/ 309 w 2657"/>
                <a:gd name="T119" fmla="*/ 1212 h 2557"/>
                <a:gd name="T120" fmla="*/ 263 w 2657"/>
                <a:gd name="T121" fmla="*/ 1076 h 2557"/>
                <a:gd name="T122" fmla="*/ 252 w 2657"/>
                <a:gd name="T123" fmla="*/ 873 h 2557"/>
                <a:gd name="T124" fmla="*/ 403 w 2657"/>
                <a:gd name="T125" fmla="*/ 652 h 25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57"/>
                <a:gd name="T190" fmla="*/ 0 h 2557"/>
                <a:gd name="T191" fmla="*/ 2657 w 2657"/>
                <a:gd name="T192" fmla="*/ 2557 h 25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57" h="2557">
                  <a:moveTo>
                    <a:pt x="341" y="569"/>
                  </a:moveTo>
                  <a:lnTo>
                    <a:pt x="339" y="562"/>
                  </a:lnTo>
                  <a:lnTo>
                    <a:pt x="414" y="641"/>
                  </a:lnTo>
                  <a:cubicBezTo>
                    <a:pt x="416" y="643"/>
                    <a:pt x="417" y="645"/>
                    <a:pt x="416" y="647"/>
                  </a:cubicBezTo>
                  <a:cubicBezTo>
                    <a:pt x="416" y="650"/>
                    <a:pt x="415" y="652"/>
                    <a:pt x="413" y="653"/>
                  </a:cubicBezTo>
                  <a:lnTo>
                    <a:pt x="407" y="657"/>
                  </a:lnTo>
                  <a:lnTo>
                    <a:pt x="391" y="668"/>
                  </a:lnTo>
                  <a:lnTo>
                    <a:pt x="369" y="684"/>
                  </a:lnTo>
                  <a:lnTo>
                    <a:pt x="344" y="702"/>
                  </a:lnTo>
                  <a:lnTo>
                    <a:pt x="319" y="720"/>
                  </a:lnTo>
                  <a:lnTo>
                    <a:pt x="297" y="736"/>
                  </a:lnTo>
                  <a:lnTo>
                    <a:pt x="281" y="747"/>
                  </a:lnTo>
                  <a:lnTo>
                    <a:pt x="275" y="751"/>
                  </a:lnTo>
                  <a:lnTo>
                    <a:pt x="274" y="737"/>
                  </a:lnTo>
                  <a:lnTo>
                    <a:pt x="278" y="739"/>
                  </a:lnTo>
                  <a:lnTo>
                    <a:pt x="288" y="746"/>
                  </a:lnTo>
                  <a:lnTo>
                    <a:pt x="318" y="764"/>
                  </a:lnTo>
                  <a:lnTo>
                    <a:pt x="347" y="781"/>
                  </a:lnTo>
                  <a:lnTo>
                    <a:pt x="356" y="787"/>
                  </a:lnTo>
                  <a:lnTo>
                    <a:pt x="359" y="788"/>
                  </a:lnTo>
                  <a:cubicBezTo>
                    <a:pt x="361" y="789"/>
                    <a:pt x="363" y="792"/>
                    <a:pt x="363" y="794"/>
                  </a:cubicBezTo>
                  <a:cubicBezTo>
                    <a:pt x="364" y="797"/>
                    <a:pt x="363" y="799"/>
                    <a:pt x="361" y="801"/>
                  </a:cubicBezTo>
                  <a:lnTo>
                    <a:pt x="357" y="805"/>
                  </a:lnTo>
                  <a:lnTo>
                    <a:pt x="345" y="816"/>
                  </a:lnTo>
                  <a:lnTo>
                    <a:pt x="310" y="846"/>
                  </a:lnTo>
                  <a:lnTo>
                    <a:pt x="275" y="876"/>
                  </a:lnTo>
                  <a:lnTo>
                    <a:pt x="263" y="886"/>
                  </a:lnTo>
                  <a:lnTo>
                    <a:pt x="259" y="889"/>
                  </a:lnTo>
                  <a:lnTo>
                    <a:pt x="261" y="881"/>
                  </a:lnTo>
                  <a:lnTo>
                    <a:pt x="262" y="884"/>
                  </a:lnTo>
                  <a:cubicBezTo>
                    <a:pt x="262" y="884"/>
                    <a:pt x="262" y="885"/>
                    <a:pt x="262" y="885"/>
                  </a:cubicBezTo>
                  <a:lnTo>
                    <a:pt x="263" y="892"/>
                  </a:lnTo>
                  <a:lnTo>
                    <a:pt x="268" y="915"/>
                  </a:lnTo>
                  <a:lnTo>
                    <a:pt x="272" y="938"/>
                  </a:lnTo>
                  <a:lnTo>
                    <a:pt x="273" y="945"/>
                  </a:lnTo>
                  <a:lnTo>
                    <a:pt x="273" y="944"/>
                  </a:lnTo>
                  <a:lnTo>
                    <a:pt x="274" y="947"/>
                  </a:lnTo>
                  <a:lnTo>
                    <a:pt x="270" y="942"/>
                  </a:lnTo>
                  <a:lnTo>
                    <a:pt x="278" y="946"/>
                  </a:lnTo>
                  <a:lnTo>
                    <a:pt x="296" y="957"/>
                  </a:lnTo>
                  <a:lnTo>
                    <a:pt x="311" y="965"/>
                  </a:lnTo>
                  <a:lnTo>
                    <a:pt x="319" y="969"/>
                  </a:lnTo>
                  <a:cubicBezTo>
                    <a:pt x="323" y="971"/>
                    <a:pt x="325" y="976"/>
                    <a:pt x="323" y="980"/>
                  </a:cubicBezTo>
                  <a:lnTo>
                    <a:pt x="321" y="984"/>
                  </a:lnTo>
                  <a:lnTo>
                    <a:pt x="316" y="995"/>
                  </a:lnTo>
                  <a:lnTo>
                    <a:pt x="301" y="1029"/>
                  </a:lnTo>
                  <a:lnTo>
                    <a:pt x="285" y="1062"/>
                  </a:lnTo>
                  <a:lnTo>
                    <a:pt x="280" y="1073"/>
                  </a:lnTo>
                  <a:lnTo>
                    <a:pt x="278" y="1077"/>
                  </a:lnTo>
                  <a:lnTo>
                    <a:pt x="278" y="1071"/>
                  </a:lnTo>
                  <a:lnTo>
                    <a:pt x="279" y="1074"/>
                  </a:lnTo>
                  <a:lnTo>
                    <a:pt x="282" y="1083"/>
                  </a:lnTo>
                  <a:lnTo>
                    <a:pt x="290" y="1108"/>
                  </a:lnTo>
                  <a:lnTo>
                    <a:pt x="297" y="1133"/>
                  </a:lnTo>
                  <a:lnTo>
                    <a:pt x="300" y="1139"/>
                  </a:lnTo>
                  <a:lnTo>
                    <a:pt x="301" y="1141"/>
                  </a:lnTo>
                  <a:cubicBezTo>
                    <a:pt x="302" y="1144"/>
                    <a:pt x="302" y="1148"/>
                    <a:pt x="299" y="1150"/>
                  </a:cubicBezTo>
                  <a:lnTo>
                    <a:pt x="296" y="1153"/>
                  </a:lnTo>
                  <a:cubicBezTo>
                    <a:pt x="296" y="1153"/>
                    <a:pt x="295" y="1154"/>
                    <a:pt x="295" y="1154"/>
                  </a:cubicBezTo>
                  <a:lnTo>
                    <a:pt x="286" y="1160"/>
                  </a:lnTo>
                  <a:lnTo>
                    <a:pt x="260" y="1176"/>
                  </a:lnTo>
                  <a:lnTo>
                    <a:pt x="233" y="1191"/>
                  </a:lnTo>
                  <a:lnTo>
                    <a:pt x="224" y="1195"/>
                  </a:lnTo>
                  <a:lnTo>
                    <a:pt x="222" y="1197"/>
                  </a:lnTo>
                  <a:lnTo>
                    <a:pt x="219" y="1183"/>
                  </a:lnTo>
                  <a:lnTo>
                    <a:pt x="223" y="1184"/>
                  </a:lnTo>
                  <a:lnTo>
                    <a:pt x="235" y="1187"/>
                  </a:lnTo>
                  <a:lnTo>
                    <a:pt x="269" y="1197"/>
                  </a:lnTo>
                  <a:lnTo>
                    <a:pt x="303" y="1206"/>
                  </a:lnTo>
                  <a:lnTo>
                    <a:pt x="314" y="1209"/>
                  </a:lnTo>
                  <a:lnTo>
                    <a:pt x="317" y="1210"/>
                  </a:lnTo>
                  <a:cubicBezTo>
                    <a:pt x="320" y="1210"/>
                    <a:pt x="322" y="1212"/>
                    <a:pt x="323" y="1215"/>
                  </a:cubicBezTo>
                  <a:cubicBezTo>
                    <a:pt x="324" y="1217"/>
                    <a:pt x="323" y="1220"/>
                    <a:pt x="322" y="1222"/>
                  </a:cubicBezTo>
                  <a:lnTo>
                    <a:pt x="314" y="1232"/>
                  </a:lnTo>
                  <a:lnTo>
                    <a:pt x="298" y="1253"/>
                  </a:lnTo>
                  <a:lnTo>
                    <a:pt x="281" y="1274"/>
                  </a:lnTo>
                  <a:lnTo>
                    <a:pt x="273" y="1283"/>
                  </a:lnTo>
                  <a:lnTo>
                    <a:pt x="274" y="1275"/>
                  </a:lnTo>
                  <a:lnTo>
                    <a:pt x="276" y="1279"/>
                  </a:lnTo>
                  <a:lnTo>
                    <a:pt x="280" y="1289"/>
                  </a:lnTo>
                  <a:lnTo>
                    <a:pt x="292" y="1319"/>
                  </a:lnTo>
                  <a:lnTo>
                    <a:pt x="304" y="1348"/>
                  </a:lnTo>
                  <a:lnTo>
                    <a:pt x="308" y="1357"/>
                  </a:lnTo>
                  <a:lnTo>
                    <a:pt x="306" y="1355"/>
                  </a:lnTo>
                  <a:lnTo>
                    <a:pt x="308" y="1357"/>
                  </a:lnTo>
                  <a:cubicBezTo>
                    <a:pt x="310" y="1359"/>
                    <a:pt x="311" y="1362"/>
                    <a:pt x="310" y="1364"/>
                  </a:cubicBezTo>
                  <a:cubicBezTo>
                    <a:pt x="310" y="1367"/>
                    <a:pt x="308" y="1369"/>
                    <a:pt x="305" y="1370"/>
                  </a:cubicBezTo>
                  <a:lnTo>
                    <a:pt x="299" y="1372"/>
                  </a:lnTo>
                  <a:cubicBezTo>
                    <a:pt x="298" y="1372"/>
                    <a:pt x="298" y="1372"/>
                    <a:pt x="297" y="1372"/>
                  </a:cubicBezTo>
                  <a:lnTo>
                    <a:pt x="281" y="1373"/>
                  </a:lnTo>
                  <a:lnTo>
                    <a:pt x="258" y="1375"/>
                  </a:lnTo>
                  <a:lnTo>
                    <a:pt x="233" y="1376"/>
                  </a:lnTo>
                  <a:lnTo>
                    <a:pt x="207" y="1377"/>
                  </a:lnTo>
                  <a:lnTo>
                    <a:pt x="185" y="1378"/>
                  </a:lnTo>
                  <a:lnTo>
                    <a:pt x="170" y="1379"/>
                  </a:lnTo>
                  <a:lnTo>
                    <a:pt x="164" y="1379"/>
                  </a:lnTo>
                  <a:lnTo>
                    <a:pt x="172" y="1375"/>
                  </a:lnTo>
                  <a:lnTo>
                    <a:pt x="170" y="1379"/>
                  </a:lnTo>
                  <a:lnTo>
                    <a:pt x="170" y="1376"/>
                  </a:lnTo>
                  <a:lnTo>
                    <a:pt x="169" y="1386"/>
                  </a:lnTo>
                  <a:lnTo>
                    <a:pt x="166" y="1417"/>
                  </a:lnTo>
                  <a:lnTo>
                    <a:pt x="164" y="1447"/>
                  </a:lnTo>
                  <a:lnTo>
                    <a:pt x="163" y="1457"/>
                  </a:lnTo>
                  <a:lnTo>
                    <a:pt x="163" y="1460"/>
                  </a:lnTo>
                  <a:cubicBezTo>
                    <a:pt x="163" y="1463"/>
                    <a:pt x="163" y="1465"/>
                    <a:pt x="161" y="1466"/>
                  </a:cubicBezTo>
                  <a:lnTo>
                    <a:pt x="154" y="1473"/>
                  </a:lnTo>
                  <a:lnTo>
                    <a:pt x="137" y="1489"/>
                  </a:lnTo>
                  <a:lnTo>
                    <a:pt x="121" y="1503"/>
                  </a:lnTo>
                  <a:cubicBezTo>
                    <a:pt x="120" y="1504"/>
                    <a:pt x="120" y="1504"/>
                    <a:pt x="120" y="1504"/>
                  </a:cubicBezTo>
                  <a:lnTo>
                    <a:pt x="112" y="1509"/>
                  </a:lnTo>
                  <a:lnTo>
                    <a:pt x="114" y="1498"/>
                  </a:lnTo>
                  <a:lnTo>
                    <a:pt x="118" y="1505"/>
                  </a:lnTo>
                  <a:lnTo>
                    <a:pt x="127" y="1520"/>
                  </a:lnTo>
                  <a:lnTo>
                    <a:pt x="156" y="1564"/>
                  </a:lnTo>
                  <a:lnTo>
                    <a:pt x="171" y="1587"/>
                  </a:lnTo>
                  <a:lnTo>
                    <a:pt x="185" y="1606"/>
                  </a:lnTo>
                  <a:lnTo>
                    <a:pt x="194" y="1619"/>
                  </a:lnTo>
                  <a:lnTo>
                    <a:pt x="193" y="1618"/>
                  </a:lnTo>
                  <a:lnTo>
                    <a:pt x="197" y="1622"/>
                  </a:lnTo>
                  <a:cubicBezTo>
                    <a:pt x="200" y="1625"/>
                    <a:pt x="200" y="1629"/>
                    <a:pt x="198" y="1632"/>
                  </a:cubicBezTo>
                  <a:lnTo>
                    <a:pt x="192" y="1641"/>
                  </a:lnTo>
                  <a:lnTo>
                    <a:pt x="180" y="1657"/>
                  </a:lnTo>
                  <a:lnTo>
                    <a:pt x="167" y="1671"/>
                  </a:lnTo>
                  <a:cubicBezTo>
                    <a:pt x="167" y="1671"/>
                    <a:pt x="166" y="1672"/>
                    <a:pt x="166" y="1672"/>
                  </a:cubicBezTo>
                  <a:lnTo>
                    <a:pt x="160" y="1676"/>
                  </a:lnTo>
                  <a:lnTo>
                    <a:pt x="157" y="1678"/>
                  </a:lnTo>
                  <a:cubicBezTo>
                    <a:pt x="156" y="1679"/>
                    <a:pt x="155" y="1679"/>
                    <a:pt x="154" y="1679"/>
                  </a:cubicBezTo>
                  <a:lnTo>
                    <a:pt x="145" y="1681"/>
                  </a:lnTo>
                  <a:lnTo>
                    <a:pt x="118" y="1685"/>
                  </a:lnTo>
                  <a:lnTo>
                    <a:pt x="91" y="1688"/>
                  </a:lnTo>
                  <a:lnTo>
                    <a:pt x="82" y="1688"/>
                  </a:lnTo>
                  <a:cubicBezTo>
                    <a:pt x="81" y="1688"/>
                    <a:pt x="80" y="1688"/>
                    <a:pt x="79" y="1688"/>
                  </a:cubicBezTo>
                  <a:lnTo>
                    <a:pt x="77" y="1687"/>
                  </a:lnTo>
                  <a:cubicBezTo>
                    <a:pt x="76" y="1686"/>
                    <a:pt x="76" y="1686"/>
                    <a:pt x="76" y="1686"/>
                  </a:cubicBezTo>
                  <a:lnTo>
                    <a:pt x="68" y="1680"/>
                  </a:lnTo>
                  <a:cubicBezTo>
                    <a:pt x="67" y="1679"/>
                    <a:pt x="66" y="1679"/>
                    <a:pt x="66" y="1678"/>
                  </a:cubicBezTo>
                  <a:lnTo>
                    <a:pt x="54" y="1661"/>
                  </a:lnTo>
                  <a:lnTo>
                    <a:pt x="43" y="1643"/>
                  </a:lnTo>
                  <a:lnTo>
                    <a:pt x="37" y="1631"/>
                  </a:lnTo>
                  <a:lnTo>
                    <a:pt x="52" y="1631"/>
                  </a:lnTo>
                  <a:lnTo>
                    <a:pt x="46" y="1643"/>
                  </a:lnTo>
                  <a:lnTo>
                    <a:pt x="33" y="1664"/>
                  </a:lnTo>
                  <a:lnTo>
                    <a:pt x="21" y="1684"/>
                  </a:lnTo>
                  <a:lnTo>
                    <a:pt x="15" y="1693"/>
                  </a:lnTo>
                  <a:lnTo>
                    <a:pt x="11" y="1681"/>
                  </a:lnTo>
                  <a:lnTo>
                    <a:pt x="14" y="1682"/>
                  </a:lnTo>
                  <a:lnTo>
                    <a:pt x="22" y="1685"/>
                  </a:lnTo>
                  <a:lnTo>
                    <a:pt x="46" y="1695"/>
                  </a:lnTo>
                  <a:lnTo>
                    <a:pt x="70" y="1704"/>
                  </a:lnTo>
                  <a:lnTo>
                    <a:pt x="83" y="1708"/>
                  </a:lnTo>
                  <a:cubicBezTo>
                    <a:pt x="85" y="1709"/>
                    <a:pt x="87" y="1711"/>
                    <a:pt x="88" y="1713"/>
                  </a:cubicBezTo>
                  <a:cubicBezTo>
                    <a:pt x="89" y="1716"/>
                    <a:pt x="88" y="1718"/>
                    <a:pt x="87" y="1720"/>
                  </a:cubicBezTo>
                  <a:lnTo>
                    <a:pt x="80" y="1729"/>
                  </a:lnTo>
                  <a:lnTo>
                    <a:pt x="81" y="1728"/>
                  </a:lnTo>
                  <a:lnTo>
                    <a:pt x="71" y="1749"/>
                  </a:lnTo>
                  <a:lnTo>
                    <a:pt x="63" y="1768"/>
                  </a:lnTo>
                  <a:lnTo>
                    <a:pt x="61" y="1773"/>
                  </a:lnTo>
                  <a:lnTo>
                    <a:pt x="61" y="1770"/>
                  </a:lnTo>
                  <a:lnTo>
                    <a:pt x="61" y="1771"/>
                  </a:lnTo>
                  <a:lnTo>
                    <a:pt x="61" y="1777"/>
                  </a:lnTo>
                  <a:lnTo>
                    <a:pt x="62" y="1791"/>
                  </a:lnTo>
                  <a:lnTo>
                    <a:pt x="69" y="1829"/>
                  </a:lnTo>
                  <a:lnTo>
                    <a:pt x="76" y="1867"/>
                  </a:lnTo>
                  <a:lnTo>
                    <a:pt x="78" y="1879"/>
                  </a:lnTo>
                  <a:lnTo>
                    <a:pt x="78" y="1878"/>
                  </a:lnTo>
                  <a:lnTo>
                    <a:pt x="79" y="1881"/>
                  </a:lnTo>
                  <a:lnTo>
                    <a:pt x="76" y="1877"/>
                  </a:lnTo>
                  <a:lnTo>
                    <a:pt x="80" y="1880"/>
                  </a:lnTo>
                  <a:lnTo>
                    <a:pt x="79" y="1879"/>
                  </a:lnTo>
                  <a:lnTo>
                    <a:pt x="88" y="1883"/>
                  </a:lnTo>
                  <a:lnTo>
                    <a:pt x="117" y="1896"/>
                  </a:lnTo>
                  <a:lnTo>
                    <a:pt x="146" y="1908"/>
                  </a:lnTo>
                  <a:lnTo>
                    <a:pt x="155" y="1912"/>
                  </a:lnTo>
                  <a:lnTo>
                    <a:pt x="153" y="1912"/>
                  </a:lnTo>
                  <a:lnTo>
                    <a:pt x="157" y="1913"/>
                  </a:lnTo>
                  <a:lnTo>
                    <a:pt x="155" y="1912"/>
                  </a:lnTo>
                  <a:lnTo>
                    <a:pt x="159" y="1912"/>
                  </a:lnTo>
                  <a:lnTo>
                    <a:pt x="169" y="1911"/>
                  </a:lnTo>
                  <a:lnTo>
                    <a:pt x="200" y="1909"/>
                  </a:lnTo>
                  <a:lnTo>
                    <a:pt x="230" y="1907"/>
                  </a:lnTo>
                  <a:lnTo>
                    <a:pt x="239" y="1906"/>
                  </a:lnTo>
                  <a:lnTo>
                    <a:pt x="243" y="1905"/>
                  </a:lnTo>
                  <a:cubicBezTo>
                    <a:pt x="245" y="1904"/>
                    <a:pt x="247" y="1905"/>
                    <a:pt x="249" y="1906"/>
                  </a:cubicBezTo>
                  <a:cubicBezTo>
                    <a:pt x="251" y="1907"/>
                    <a:pt x="252" y="1909"/>
                    <a:pt x="252" y="1911"/>
                  </a:cubicBezTo>
                  <a:lnTo>
                    <a:pt x="253" y="1916"/>
                  </a:lnTo>
                  <a:lnTo>
                    <a:pt x="255" y="1927"/>
                  </a:lnTo>
                  <a:lnTo>
                    <a:pt x="263" y="1961"/>
                  </a:lnTo>
                  <a:lnTo>
                    <a:pt x="271" y="1993"/>
                  </a:lnTo>
                  <a:lnTo>
                    <a:pt x="273" y="2004"/>
                  </a:lnTo>
                  <a:lnTo>
                    <a:pt x="274" y="2008"/>
                  </a:lnTo>
                  <a:cubicBezTo>
                    <a:pt x="275" y="2011"/>
                    <a:pt x="273" y="2016"/>
                    <a:pt x="269" y="2017"/>
                  </a:cubicBezTo>
                  <a:lnTo>
                    <a:pt x="261" y="2020"/>
                  </a:lnTo>
                  <a:lnTo>
                    <a:pt x="245" y="2026"/>
                  </a:lnTo>
                  <a:lnTo>
                    <a:pt x="228" y="2031"/>
                  </a:lnTo>
                  <a:cubicBezTo>
                    <a:pt x="227" y="2031"/>
                    <a:pt x="226" y="2031"/>
                    <a:pt x="225" y="2031"/>
                  </a:cubicBezTo>
                  <a:lnTo>
                    <a:pt x="217" y="2031"/>
                  </a:lnTo>
                  <a:lnTo>
                    <a:pt x="225" y="2022"/>
                  </a:lnTo>
                  <a:lnTo>
                    <a:pt x="228" y="2034"/>
                  </a:lnTo>
                  <a:lnTo>
                    <a:pt x="236" y="2056"/>
                  </a:lnTo>
                  <a:lnTo>
                    <a:pt x="244" y="2078"/>
                  </a:lnTo>
                  <a:lnTo>
                    <a:pt x="246" y="2084"/>
                  </a:lnTo>
                  <a:lnTo>
                    <a:pt x="244" y="2081"/>
                  </a:lnTo>
                  <a:lnTo>
                    <a:pt x="245" y="2082"/>
                  </a:lnTo>
                  <a:cubicBezTo>
                    <a:pt x="247" y="2084"/>
                    <a:pt x="248" y="2088"/>
                    <a:pt x="247" y="2091"/>
                  </a:cubicBezTo>
                  <a:cubicBezTo>
                    <a:pt x="246" y="2094"/>
                    <a:pt x="243" y="2095"/>
                    <a:pt x="239" y="2095"/>
                  </a:cubicBezTo>
                  <a:lnTo>
                    <a:pt x="235" y="2095"/>
                  </a:lnTo>
                  <a:cubicBezTo>
                    <a:pt x="235" y="2095"/>
                    <a:pt x="234" y="2095"/>
                    <a:pt x="233" y="2095"/>
                  </a:cubicBezTo>
                  <a:lnTo>
                    <a:pt x="224" y="2092"/>
                  </a:lnTo>
                  <a:lnTo>
                    <a:pt x="195" y="2081"/>
                  </a:lnTo>
                  <a:lnTo>
                    <a:pt x="165" y="2067"/>
                  </a:lnTo>
                  <a:lnTo>
                    <a:pt x="156" y="2061"/>
                  </a:lnTo>
                  <a:lnTo>
                    <a:pt x="151" y="2058"/>
                  </a:lnTo>
                  <a:lnTo>
                    <a:pt x="154" y="2059"/>
                  </a:lnTo>
                  <a:lnTo>
                    <a:pt x="147" y="2058"/>
                  </a:lnTo>
                  <a:cubicBezTo>
                    <a:pt x="146" y="2058"/>
                    <a:pt x="146" y="2058"/>
                    <a:pt x="145" y="2058"/>
                  </a:cubicBezTo>
                  <a:lnTo>
                    <a:pt x="131" y="2051"/>
                  </a:lnTo>
                  <a:lnTo>
                    <a:pt x="117" y="2044"/>
                  </a:lnTo>
                  <a:cubicBezTo>
                    <a:pt x="116" y="2043"/>
                    <a:pt x="115" y="2043"/>
                    <a:pt x="115" y="2042"/>
                  </a:cubicBezTo>
                  <a:lnTo>
                    <a:pt x="111" y="2038"/>
                  </a:lnTo>
                  <a:cubicBezTo>
                    <a:pt x="110" y="2037"/>
                    <a:pt x="109" y="2036"/>
                    <a:pt x="109" y="2035"/>
                  </a:cubicBezTo>
                  <a:lnTo>
                    <a:pt x="108" y="2032"/>
                  </a:lnTo>
                  <a:cubicBezTo>
                    <a:pt x="108" y="2031"/>
                    <a:pt x="107" y="2030"/>
                    <a:pt x="107" y="2029"/>
                  </a:cubicBezTo>
                  <a:lnTo>
                    <a:pt x="107" y="2022"/>
                  </a:lnTo>
                  <a:lnTo>
                    <a:pt x="108" y="1999"/>
                  </a:lnTo>
                  <a:lnTo>
                    <a:pt x="112" y="1974"/>
                  </a:lnTo>
                  <a:lnTo>
                    <a:pt x="112" y="1963"/>
                  </a:lnTo>
                  <a:lnTo>
                    <a:pt x="126" y="1969"/>
                  </a:lnTo>
                  <a:lnTo>
                    <a:pt x="123" y="1972"/>
                  </a:lnTo>
                  <a:cubicBezTo>
                    <a:pt x="123" y="1973"/>
                    <a:pt x="122" y="1973"/>
                    <a:pt x="121" y="1973"/>
                  </a:cubicBezTo>
                  <a:lnTo>
                    <a:pt x="112" y="1978"/>
                  </a:lnTo>
                  <a:lnTo>
                    <a:pt x="86" y="1992"/>
                  </a:lnTo>
                  <a:lnTo>
                    <a:pt x="60" y="2004"/>
                  </a:lnTo>
                  <a:lnTo>
                    <a:pt x="50" y="2007"/>
                  </a:lnTo>
                  <a:cubicBezTo>
                    <a:pt x="49" y="2007"/>
                    <a:pt x="48" y="2007"/>
                    <a:pt x="47" y="2007"/>
                  </a:cubicBezTo>
                  <a:lnTo>
                    <a:pt x="44" y="2007"/>
                  </a:lnTo>
                  <a:lnTo>
                    <a:pt x="52" y="1998"/>
                  </a:lnTo>
                  <a:lnTo>
                    <a:pt x="53" y="2003"/>
                  </a:lnTo>
                  <a:lnTo>
                    <a:pt x="53" y="2001"/>
                  </a:lnTo>
                  <a:lnTo>
                    <a:pt x="57" y="2011"/>
                  </a:lnTo>
                  <a:lnTo>
                    <a:pt x="68" y="2037"/>
                  </a:lnTo>
                  <a:lnTo>
                    <a:pt x="80" y="2062"/>
                  </a:lnTo>
                  <a:lnTo>
                    <a:pt x="79" y="2061"/>
                  </a:lnTo>
                  <a:lnTo>
                    <a:pt x="84" y="2068"/>
                  </a:lnTo>
                  <a:lnTo>
                    <a:pt x="82" y="2066"/>
                  </a:lnTo>
                  <a:lnTo>
                    <a:pt x="85" y="2068"/>
                  </a:lnTo>
                  <a:cubicBezTo>
                    <a:pt x="88" y="2070"/>
                    <a:pt x="89" y="2074"/>
                    <a:pt x="88" y="2077"/>
                  </a:cubicBezTo>
                  <a:lnTo>
                    <a:pt x="84" y="2088"/>
                  </a:lnTo>
                  <a:lnTo>
                    <a:pt x="84" y="2086"/>
                  </a:lnTo>
                  <a:lnTo>
                    <a:pt x="82" y="2104"/>
                  </a:lnTo>
                  <a:lnTo>
                    <a:pt x="80" y="2121"/>
                  </a:lnTo>
                  <a:lnTo>
                    <a:pt x="79" y="2127"/>
                  </a:lnTo>
                  <a:lnTo>
                    <a:pt x="76" y="2119"/>
                  </a:lnTo>
                  <a:lnTo>
                    <a:pt x="79" y="2121"/>
                  </a:lnTo>
                  <a:lnTo>
                    <a:pt x="78" y="2120"/>
                  </a:lnTo>
                  <a:lnTo>
                    <a:pt x="87" y="2124"/>
                  </a:lnTo>
                  <a:lnTo>
                    <a:pt x="86" y="2124"/>
                  </a:lnTo>
                  <a:lnTo>
                    <a:pt x="112" y="2131"/>
                  </a:lnTo>
                  <a:lnTo>
                    <a:pt x="138" y="2138"/>
                  </a:lnTo>
                  <a:lnTo>
                    <a:pt x="146" y="2140"/>
                  </a:lnTo>
                  <a:lnTo>
                    <a:pt x="150" y="2141"/>
                  </a:lnTo>
                  <a:lnTo>
                    <a:pt x="140" y="2147"/>
                  </a:lnTo>
                  <a:lnTo>
                    <a:pt x="142" y="2139"/>
                  </a:lnTo>
                  <a:lnTo>
                    <a:pt x="147" y="2121"/>
                  </a:lnTo>
                  <a:lnTo>
                    <a:pt x="153" y="2103"/>
                  </a:lnTo>
                  <a:cubicBezTo>
                    <a:pt x="153" y="2103"/>
                    <a:pt x="153" y="2102"/>
                    <a:pt x="153" y="2102"/>
                  </a:cubicBezTo>
                  <a:lnTo>
                    <a:pt x="157" y="2094"/>
                  </a:lnTo>
                  <a:cubicBezTo>
                    <a:pt x="159" y="2090"/>
                    <a:pt x="164" y="2088"/>
                    <a:pt x="168" y="2090"/>
                  </a:cubicBezTo>
                  <a:lnTo>
                    <a:pt x="170" y="2091"/>
                  </a:lnTo>
                  <a:lnTo>
                    <a:pt x="177" y="2094"/>
                  </a:lnTo>
                  <a:lnTo>
                    <a:pt x="203" y="2101"/>
                  </a:lnTo>
                  <a:lnTo>
                    <a:pt x="229" y="2107"/>
                  </a:lnTo>
                  <a:lnTo>
                    <a:pt x="238" y="2109"/>
                  </a:lnTo>
                  <a:lnTo>
                    <a:pt x="234" y="2109"/>
                  </a:lnTo>
                  <a:lnTo>
                    <a:pt x="237" y="2108"/>
                  </a:lnTo>
                  <a:cubicBezTo>
                    <a:pt x="240" y="2107"/>
                    <a:pt x="244" y="2108"/>
                    <a:pt x="246" y="2111"/>
                  </a:cubicBezTo>
                  <a:lnTo>
                    <a:pt x="254" y="2122"/>
                  </a:lnTo>
                  <a:lnTo>
                    <a:pt x="253" y="2121"/>
                  </a:lnTo>
                  <a:lnTo>
                    <a:pt x="272" y="2139"/>
                  </a:lnTo>
                  <a:lnTo>
                    <a:pt x="291" y="2155"/>
                  </a:lnTo>
                  <a:lnTo>
                    <a:pt x="298" y="2161"/>
                  </a:lnTo>
                  <a:lnTo>
                    <a:pt x="292" y="2160"/>
                  </a:lnTo>
                  <a:lnTo>
                    <a:pt x="300" y="2159"/>
                  </a:lnTo>
                  <a:lnTo>
                    <a:pt x="298" y="2159"/>
                  </a:lnTo>
                  <a:lnTo>
                    <a:pt x="315" y="2152"/>
                  </a:lnTo>
                  <a:lnTo>
                    <a:pt x="331" y="2145"/>
                  </a:lnTo>
                  <a:lnTo>
                    <a:pt x="339" y="2141"/>
                  </a:lnTo>
                  <a:lnTo>
                    <a:pt x="335" y="2146"/>
                  </a:lnTo>
                  <a:lnTo>
                    <a:pt x="336" y="2143"/>
                  </a:lnTo>
                  <a:lnTo>
                    <a:pt x="339" y="2134"/>
                  </a:lnTo>
                  <a:lnTo>
                    <a:pt x="348" y="2106"/>
                  </a:lnTo>
                  <a:lnTo>
                    <a:pt x="357" y="2077"/>
                  </a:lnTo>
                  <a:lnTo>
                    <a:pt x="360" y="2067"/>
                  </a:lnTo>
                  <a:lnTo>
                    <a:pt x="361" y="2063"/>
                  </a:lnTo>
                  <a:cubicBezTo>
                    <a:pt x="361" y="2060"/>
                    <a:pt x="363" y="2057"/>
                    <a:pt x="366" y="2057"/>
                  </a:cubicBezTo>
                  <a:cubicBezTo>
                    <a:pt x="369" y="2056"/>
                    <a:pt x="373" y="2057"/>
                    <a:pt x="375" y="2059"/>
                  </a:cubicBezTo>
                  <a:lnTo>
                    <a:pt x="381" y="2066"/>
                  </a:lnTo>
                  <a:lnTo>
                    <a:pt x="379" y="2065"/>
                  </a:lnTo>
                  <a:lnTo>
                    <a:pt x="393" y="2076"/>
                  </a:lnTo>
                  <a:lnTo>
                    <a:pt x="407" y="2087"/>
                  </a:lnTo>
                  <a:lnTo>
                    <a:pt x="413" y="2091"/>
                  </a:lnTo>
                  <a:lnTo>
                    <a:pt x="408" y="2089"/>
                  </a:lnTo>
                  <a:lnTo>
                    <a:pt x="417" y="2089"/>
                  </a:lnTo>
                  <a:lnTo>
                    <a:pt x="437" y="2089"/>
                  </a:lnTo>
                  <a:lnTo>
                    <a:pt x="456" y="2089"/>
                  </a:lnTo>
                  <a:lnTo>
                    <a:pt x="465" y="2089"/>
                  </a:lnTo>
                  <a:cubicBezTo>
                    <a:pt x="468" y="2089"/>
                    <a:pt x="470" y="2091"/>
                    <a:pt x="472" y="2093"/>
                  </a:cubicBezTo>
                  <a:cubicBezTo>
                    <a:pt x="473" y="2094"/>
                    <a:pt x="474" y="2097"/>
                    <a:pt x="473" y="2099"/>
                  </a:cubicBezTo>
                  <a:lnTo>
                    <a:pt x="472" y="2103"/>
                  </a:lnTo>
                  <a:lnTo>
                    <a:pt x="472" y="2102"/>
                  </a:lnTo>
                  <a:lnTo>
                    <a:pt x="471" y="2112"/>
                  </a:lnTo>
                  <a:lnTo>
                    <a:pt x="467" y="2143"/>
                  </a:lnTo>
                  <a:lnTo>
                    <a:pt x="463" y="2173"/>
                  </a:lnTo>
                  <a:lnTo>
                    <a:pt x="462" y="2182"/>
                  </a:lnTo>
                  <a:cubicBezTo>
                    <a:pt x="462" y="2183"/>
                    <a:pt x="462" y="2183"/>
                    <a:pt x="462" y="2183"/>
                  </a:cubicBezTo>
                  <a:lnTo>
                    <a:pt x="461" y="2187"/>
                  </a:lnTo>
                  <a:lnTo>
                    <a:pt x="453" y="2177"/>
                  </a:lnTo>
                  <a:lnTo>
                    <a:pt x="458" y="2177"/>
                  </a:lnTo>
                  <a:lnTo>
                    <a:pt x="471" y="2177"/>
                  </a:lnTo>
                  <a:lnTo>
                    <a:pt x="511" y="2177"/>
                  </a:lnTo>
                  <a:lnTo>
                    <a:pt x="550" y="2177"/>
                  </a:lnTo>
                  <a:lnTo>
                    <a:pt x="563" y="2177"/>
                  </a:lnTo>
                  <a:lnTo>
                    <a:pt x="568" y="2177"/>
                  </a:lnTo>
                  <a:cubicBezTo>
                    <a:pt x="573" y="2177"/>
                    <a:pt x="576" y="2181"/>
                    <a:pt x="576" y="2185"/>
                  </a:cubicBezTo>
                  <a:lnTo>
                    <a:pt x="576" y="2189"/>
                  </a:lnTo>
                  <a:lnTo>
                    <a:pt x="577" y="2201"/>
                  </a:lnTo>
                  <a:lnTo>
                    <a:pt x="581" y="2236"/>
                  </a:lnTo>
                  <a:lnTo>
                    <a:pt x="584" y="2271"/>
                  </a:lnTo>
                  <a:lnTo>
                    <a:pt x="585" y="2283"/>
                  </a:lnTo>
                  <a:lnTo>
                    <a:pt x="585" y="2287"/>
                  </a:lnTo>
                  <a:lnTo>
                    <a:pt x="581" y="2280"/>
                  </a:lnTo>
                  <a:lnTo>
                    <a:pt x="591" y="2285"/>
                  </a:lnTo>
                  <a:lnTo>
                    <a:pt x="612" y="2295"/>
                  </a:lnTo>
                  <a:lnTo>
                    <a:pt x="632" y="2304"/>
                  </a:lnTo>
                  <a:lnTo>
                    <a:pt x="642" y="2309"/>
                  </a:lnTo>
                  <a:cubicBezTo>
                    <a:pt x="644" y="2310"/>
                    <a:pt x="646" y="2313"/>
                    <a:pt x="646" y="2315"/>
                  </a:cubicBezTo>
                  <a:cubicBezTo>
                    <a:pt x="647" y="2318"/>
                    <a:pt x="646" y="2320"/>
                    <a:pt x="644" y="2322"/>
                  </a:cubicBezTo>
                  <a:lnTo>
                    <a:pt x="641" y="2325"/>
                  </a:lnTo>
                  <a:lnTo>
                    <a:pt x="632" y="2333"/>
                  </a:lnTo>
                  <a:lnTo>
                    <a:pt x="607" y="2356"/>
                  </a:lnTo>
                  <a:lnTo>
                    <a:pt x="581" y="2379"/>
                  </a:lnTo>
                  <a:lnTo>
                    <a:pt x="571" y="2386"/>
                  </a:lnTo>
                  <a:cubicBezTo>
                    <a:pt x="571" y="2386"/>
                    <a:pt x="570" y="2387"/>
                    <a:pt x="569" y="2387"/>
                  </a:cubicBezTo>
                  <a:lnTo>
                    <a:pt x="566" y="2388"/>
                  </a:lnTo>
                  <a:lnTo>
                    <a:pt x="571" y="2379"/>
                  </a:lnTo>
                  <a:lnTo>
                    <a:pt x="572" y="2384"/>
                  </a:lnTo>
                  <a:lnTo>
                    <a:pt x="573" y="2394"/>
                  </a:lnTo>
                  <a:lnTo>
                    <a:pt x="578" y="2419"/>
                  </a:lnTo>
                  <a:lnTo>
                    <a:pt x="583" y="2444"/>
                  </a:lnTo>
                  <a:lnTo>
                    <a:pt x="584" y="2452"/>
                  </a:lnTo>
                  <a:lnTo>
                    <a:pt x="584" y="2451"/>
                  </a:lnTo>
                  <a:lnTo>
                    <a:pt x="585" y="2454"/>
                  </a:lnTo>
                  <a:cubicBezTo>
                    <a:pt x="586" y="2455"/>
                    <a:pt x="586" y="2457"/>
                    <a:pt x="585" y="2458"/>
                  </a:cubicBezTo>
                  <a:lnTo>
                    <a:pt x="584" y="2462"/>
                  </a:lnTo>
                  <a:lnTo>
                    <a:pt x="581" y="2474"/>
                  </a:lnTo>
                  <a:lnTo>
                    <a:pt x="574" y="2506"/>
                  </a:lnTo>
                  <a:lnTo>
                    <a:pt x="566" y="2537"/>
                  </a:lnTo>
                  <a:lnTo>
                    <a:pt x="563" y="2548"/>
                  </a:lnTo>
                  <a:lnTo>
                    <a:pt x="562" y="2551"/>
                  </a:lnTo>
                  <a:lnTo>
                    <a:pt x="550" y="2542"/>
                  </a:lnTo>
                  <a:lnTo>
                    <a:pt x="631" y="2491"/>
                  </a:lnTo>
                  <a:lnTo>
                    <a:pt x="628" y="2498"/>
                  </a:lnTo>
                  <a:lnTo>
                    <a:pt x="627" y="2489"/>
                  </a:lnTo>
                  <a:lnTo>
                    <a:pt x="624" y="2470"/>
                  </a:lnTo>
                  <a:lnTo>
                    <a:pt x="620" y="2450"/>
                  </a:lnTo>
                  <a:lnTo>
                    <a:pt x="618" y="2437"/>
                  </a:lnTo>
                  <a:cubicBezTo>
                    <a:pt x="618" y="2434"/>
                    <a:pt x="620" y="2432"/>
                    <a:pt x="622" y="2430"/>
                  </a:cubicBezTo>
                  <a:lnTo>
                    <a:pt x="629" y="2425"/>
                  </a:lnTo>
                  <a:lnTo>
                    <a:pt x="628" y="2426"/>
                  </a:lnTo>
                  <a:lnTo>
                    <a:pt x="643" y="2410"/>
                  </a:lnTo>
                  <a:lnTo>
                    <a:pt x="657" y="2393"/>
                  </a:lnTo>
                  <a:lnTo>
                    <a:pt x="664" y="2385"/>
                  </a:lnTo>
                  <a:cubicBezTo>
                    <a:pt x="667" y="2383"/>
                    <a:pt x="670" y="2382"/>
                    <a:pt x="673" y="2383"/>
                  </a:cubicBezTo>
                  <a:lnTo>
                    <a:pt x="678" y="2385"/>
                  </a:lnTo>
                  <a:lnTo>
                    <a:pt x="691" y="2389"/>
                  </a:lnTo>
                  <a:lnTo>
                    <a:pt x="731" y="2404"/>
                  </a:lnTo>
                  <a:lnTo>
                    <a:pt x="770" y="2418"/>
                  </a:lnTo>
                  <a:lnTo>
                    <a:pt x="783" y="2422"/>
                  </a:lnTo>
                  <a:lnTo>
                    <a:pt x="788" y="2424"/>
                  </a:lnTo>
                  <a:lnTo>
                    <a:pt x="785" y="2423"/>
                  </a:lnTo>
                  <a:lnTo>
                    <a:pt x="794" y="2423"/>
                  </a:lnTo>
                  <a:lnTo>
                    <a:pt x="814" y="2423"/>
                  </a:lnTo>
                  <a:lnTo>
                    <a:pt x="834" y="2423"/>
                  </a:lnTo>
                  <a:lnTo>
                    <a:pt x="843" y="2423"/>
                  </a:lnTo>
                  <a:lnTo>
                    <a:pt x="840" y="2424"/>
                  </a:lnTo>
                  <a:lnTo>
                    <a:pt x="846" y="2421"/>
                  </a:lnTo>
                  <a:lnTo>
                    <a:pt x="864" y="2412"/>
                  </a:lnTo>
                  <a:lnTo>
                    <a:pt x="888" y="2400"/>
                  </a:lnTo>
                  <a:lnTo>
                    <a:pt x="916" y="2387"/>
                  </a:lnTo>
                  <a:lnTo>
                    <a:pt x="943" y="2372"/>
                  </a:lnTo>
                  <a:lnTo>
                    <a:pt x="967" y="2360"/>
                  </a:lnTo>
                  <a:lnTo>
                    <a:pt x="985" y="2351"/>
                  </a:lnTo>
                  <a:lnTo>
                    <a:pt x="983" y="2352"/>
                  </a:lnTo>
                  <a:lnTo>
                    <a:pt x="989" y="2347"/>
                  </a:lnTo>
                  <a:cubicBezTo>
                    <a:pt x="991" y="2346"/>
                    <a:pt x="994" y="2345"/>
                    <a:pt x="997" y="2346"/>
                  </a:cubicBezTo>
                  <a:cubicBezTo>
                    <a:pt x="999" y="2346"/>
                    <a:pt x="1001" y="2348"/>
                    <a:pt x="1002" y="2351"/>
                  </a:cubicBezTo>
                  <a:lnTo>
                    <a:pt x="1005" y="2360"/>
                  </a:lnTo>
                  <a:lnTo>
                    <a:pt x="1005" y="2359"/>
                  </a:lnTo>
                  <a:lnTo>
                    <a:pt x="1013" y="2374"/>
                  </a:lnTo>
                  <a:lnTo>
                    <a:pt x="1020" y="2387"/>
                  </a:lnTo>
                  <a:lnTo>
                    <a:pt x="1023" y="2391"/>
                  </a:lnTo>
                  <a:lnTo>
                    <a:pt x="1010" y="2391"/>
                  </a:lnTo>
                  <a:lnTo>
                    <a:pt x="1012" y="2388"/>
                  </a:lnTo>
                  <a:lnTo>
                    <a:pt x="1011" y="2389"/>
                  </a:lnTo>
                  <a:lnTo>
                    <a:pt x="1016" y="2377"/>
                  </a:lnTo>
                  <a:lnTo>
                    <a:pt x="1021" y="2365"/>
                  </a:lnTo>
                  <a:lnTo>
                    <a:pt x="1023" y="2360"/>
                  </a:lnTo>
                  <a:lnTo>
                    <a:pt x="1025" y="2368"/>
                  </a:lnTo>
                  <a:lnTo>
                    <a:pt x="1020" y="2363"/>
                  </a:lnTo>
                  <a:lnTo>
                    <a:pt x="1009" y="2352"/>
                  </a:lnTo>
                  <a:lnTo>
                    <a:pt x="998" y="2341"/>
                  </a:lnTo>
                  <a:lnTo>
                    <a:pt x="993" y="2336"/>
                  </a:lnTo>
                  <a:cubicBezTo>
                    <a:pt x="990" y="2333"/>
                    <a:pt x="990" y="2329"/>
                    <a:pt x="992" y="2326"/>
                  </a:cubicBezTo>
                  <a:lnTo>
                    <a:pt x="995" y="2322"/>
                  </a:lnTo>
                  <a:lnTo>
                    <a:pt x="1002" y="2310"/>
                  </a:lnTo>
                  <a:lnTo>
                    <a:pt x="1024" y="2275"/>
                  </a:lnTo>
                  <a:lnTo>
                    <a:pt x="1045" y="2240"/>
                  </a:lnTo>
                  <a:lnTo>
                    <a:pt x="1052" y="2228"/>
                  </a:lnTo>
                  <a:lnTo>
                    <a:pt x="1055" y="2224"/>
                  </a:lnTo>
                  <a:cubicBezTo>
                    <a:pt x="1057" y="2221"/>
                    <a:pt x="1060" y="2220"/>
                    <a:pt x="1063" y="2221"/>
                  </a:cubicBezTo>
                  <a:lnTo>
                    <a:pt x="1070" y="2222"/>
                  </a:lnTo>
                  <a:lnTo>
                    <a:pt x="1085" y="2225"/>
                  </a:lnTo>
                  <a:lnTo>
                    <a:pt x="1100" y="2228"/>
                  </a:lnTo>
                  <a:lnTo>
                    <a:pt x="1107" y="2229"/>
                  </a:lnTo>
                  <a:lnTo>
                    <a:pt x="1098" y="2233"/>
                  </a:lnTo>
                  <a:lnTo>
                    <a:pt x="1101" y="2226"/>
                  </a:lnTo>
                  <a:lnTo>
                    <a:pt x="1107" y="2210"/>
                  </a:lnTo>
                  <a:lnTo>
                    <a:pt x="1112" y="2193"/>
                  </a:lnTo>
                  <a:lnTo>
                    <a:pt x="1115" y="2183"/>
                  </a:lnTo>
                  <a:cubicBezTo>
                    <a:pt x="1116" y="2179"/>
                    <a:pt x="1120" y="2177"/>
                    <a:pt x="1124" y="2178"/>
                  </a:cubicBezTo>
                  <a:lnTo>
                    <a:pt x="1130" y="2179"/>
                  </a:lnTo>
                  <a:lnTo>
                    <a:pt x="1126" y="2179"/>
                  </a:lnTo>
                  <a:lnTo>
                    <a:pt x="1138" y="2175"/>
                  </a:lnTo>
                  <a:lnTo>
                    <a:pt x="1150" y="2171"/>
                  </a:lnTo>
                  <a:lnTo>
                    <a:pt x="1156" y="2169"/>
                  </a:lnTo>
                  <a:lnTo>
                    <a:pt x="1151" y="2174"/>
                  </a:lnTo>
                  <a:lnTo>
                    <a:pt x="1152" y="2171"/>
                  </a:lnTo>
                  <a:lnTo>
                    <a:pt x="1152" y="2173"/>
                  </a:lnTo>
                  <a:lnTo>
                    <a:pt x="1153" y="2164"/>
                  </a:lnTo>
                  <a:lnTo>
                    <a:pt x="1158" y="2138"/>
                  </a:lnTo>
                  <a:lnTo>
                    <a:pt x="1163" y="2113"/>
                  </a:lnTo>
                  <a:lnTo>
                    <a:pt x="1164" y="2105"/>
                  </a:lnTo>
                  <a:cubicBezTo>
                    <a:pt x="1164" y="2104"/>
                    <a:pt x="1164" y="2103"/>
                    <a:pt x="1164" y="2103"/>
                  </a:cubicBezTo>
                  <a:lnTo>
                    <a:pt x="1165" y="2100"/>
                  </a:lnTo>
                  <a:lnTo>
                    <a:pt x="1165" y="2105"/>
                  </a:lnTo>
                  <a:lnTo>
                    <a:pt x="1164" y="2102"/>
                  </a:lnTo>
                  <a:lnTo>
                    <a:pt x="1162" y="2093"/>
                  </a:lnTo>
                  <a:lnTo>
                    <a:pt x="1156" y="2069"/>
                  </a:lnTo>
                  <a:lnTo>
                    <a:pt x="1149" y="2046"/>
                  </a:lnTo>
                  <a:lnTo>
                    <a:pt x="1147" y="2037"/>
                  </a:lnTo>
                  <a:lnTo>
                    <a:pt x="1146" y="2035"/>
                  </a:lnTo>
                  <a:cubicBezTo>
                    <a:pt x="1145" y="2033"/>
                    <a:pt x="1145" y="2030"/>
                    <a:pt x="1147" y="2028"/>
                  </a:cubicBezTo>
                  <a:lnTo>
                    <a:pt x="1150" y="2023"/>
                  </a:lnTo>
                  <a:lnTo>
                    <a:pt x="1158" y="2011"/>
                  </a:lnTo>
                  <a:lnTo>
                    <a:pt x="1183" y="1975"/>
                  </a:lnTo>
                  <a:lnTo>
                    <a:pt x="1208" y="1938"/>
                  </a:lnTo>
                  <a:lnTo>
                    <a:pt x="1216" y="1926"/>
                  </a:lnTo>
                  <a:lnTo>
                    <a:pt x="1219" y="1921"/>
                  </a:lnTo>
                  <a:lnTo>
                    <a:pt x="1218" y="1928"/>
                  </a:lnTo>
                  <a:lnTo>
                    <a:pt x="1217" y="1925"/>
                  </a:lnTo>
                  <a:lnTo>
                    <a:pt x="1213" y="1915"/>
                  </a:lnTo>
                  <a:lnTo>
                    <a:pt x="1201" y="1882"/>
                  </a:lnTo>
                  <a:lnTo>
                    <a:pt x="1184" y="1835"/>
                  </a:lnTo>
                  <a:lnTo>
                    <a:pt x="1164" y="1781"/>
                  </a:lnTo>
                  <a:lnTo>
                    <a:pt x="1145" y="1728"/>
                  </a:lnTo>
                  <a:lnTo>
                    <a:pt x="1128" y="1681"/>
                  </a:lnTo>
                  <a:lnTo>
                    <a:pt x="1116" y="1648"/>
                  </a:lnTo>
                  <a:lnTo>
                    <a:pt x="1112" y="1638"/>
                  </a:lnTo>
                  <a:lnTo>
                    <a:pt x="1111" y="1635"/>
                  </a:lnTo>
                  <a:cubicBezTo>
                    <a:pt x="1110" y="1633"/>
                    <a:pt x="1110" y="1630"/>
                    <a:pt x="1112" y="1628"/>
                  </a:cubicBezTo>
                  <a:lnTo>
                    <a:pt x="1116" y="1622"/>
                  </a:lnTo>
                  <a:lnTo>
                    <a:pt x="1126" y="1607"/>
                  </a:lnTo>
                  <a:lnTo>
                    <a:pt x="1140" y="1585"/>
                  </a:lnTo>
                  <a:lnTo>
                    <a:pt x="1156" y="1561"/>
                  </a:lnTo>
                  <a:lnTo>
                    <a:pt x="1172" y="1536"/>
                  </a:lnTo>
                  <a:lnTo>
                    <a:pt x="1186" y="1514"/>
                  </a:lnTo>
                  <a:lnTo>
                    <a:pt x="1196" y="1499"/>
                  </a:lnTo>
                  <a:lnTo>
                    <a:pt x="1200" y="1493"/>
                  </a:lnTo>
                  <a:lnTo>
                    <a:pt x="1201" y="1490"/>
                  </a:lnTo>
                  <a:lnTo>
                    <a:pt x="1206" y="1480"/>
                  </a:lnTo>
                  <a:lnTo>
                    <a:pt x="1222" y="1449"/>
                  </a:lnTo>
                  <a:lnTo>
                    <a:pt x="1237" y="1418"/>
                  </a:lnTo>
                  <a:lnTo>
                    <a:pt x="1242" y="1406"/>
                  </a:lnTo>
                  <a:lnTo>
                    <a:pt x="1244" y="1401"/>
                  </a:lnTo>
                  <a:cubicBezTo>
                    <a:pt x="1246" y="1398"/>
                    <a:pt x="1250" y="1396"/>
                    <a:pt x="1254" y="1397"/>
                  </a:cubicBezTo>
                  <a:lnTo>
                    <a:pt x="1257" y="1398"/>
                  </a:lnTo>
                  <a:lnTo>
                    <a:pt x="1255" y="1398"/>
                  </a:lnTo>
                  <a:lnTo>
                    <a:pt x="1264" y="1399"/>
                  </a:lnTo>
                  <a:lnTo>
                    <a:pt x="1289" y="1398"/>
                  </a:lnTo>
                  <a:lnTo>
                    <a:pt x="1314" y="1397"/>
                  </a:lnTo>
                  <a:lnTo>
                    <a:pt x="1323" y="1397"/>
                  </a:lnTo>
                  <a:lnTo>
                    <a:pt x="1326" y="1396"/>
                  </a:lnTo>
                  <a:lnTo>
                    <a:pt x="1323" y="1397"/>
                  </a:lnTo>
                  <a:lnTo>
                    <a:pt x="1331" y="1393"/>
                  </a:lnTo>
                  <a:lnTo>
                    <a:pt x="1351" y="1386"/>
                  </a:lnTo>
                  <a:lnTo>
                    <a:pt x="1368" y="1378"/>
                  </a:lnTo>
                  <a:lnTo>
                    <a:pt x="1376" y="1374"/>
                  </a:lnTo>
                  <a:cubicBezTo>
                    <a:pt x="1380" y="1372"/>
                    <a:pt x="1385" y="1374"/>
                    <a:pt x="1387" y="1378"/>
                  </a:cubicBezTo>
                  <a:lnTo>
                    <a:pt x="1389" y="1382"/>
                  </a:lnTo>
                  <a:lnTo>
                    <a:pt x="1393" y="1392"/>
                  </a:lnTo>
                  <a:lnTo>
                    <a:pt x="1408" y="1422"/>
                  </a:lnTo>
                  <a:lnTo>
                    <a:pt x="1422" y="1451"/>
                  </a:lnTo>
                  <a:lnTo>
                    <a:pt x="1426" y="1460"/>
                  </a:lnTo>
                  <a:lnTo>
                    <a:pt x="1424" y="1458"/>
                  </a:lnTo>
                  <a:lnTo>
                    <a:pt x="1426" y="1460"/>
                  </a:lnTo>
                  <a:lnTo>
                    <a:pt x="1415" y="1459"/>
                  </a:lnTo>
                  <a:lnTo>
                    <a:pt x="1420" y="1455"/>
                  </a:lnTo>
                  <a:lnTo>
                    <a:pt x="1420" y="1456"/>
                  </a:lnTo>
                  <a:lnTo>
                    <a:pt x="1432" y="1443"/>
                  </a:lnTo>
                  <a:lnTo>
                    <a:pt x="1470" y="1403"/>
                  </a:lnTo>
                  <a:lnTo>
                    <a:pt x="1508" y="1362"/>
                  </a:lnTo>
                  <a:lnTo>
                    <a:pt x="1519" y="1348"/>
                  </a:lnTo>
                  <a:lnTo>
                    <a:pt x="1525" y="1343"/>
                  </a:lnTo>
                  <a:lnTo>
                    <a:pt x="1523" y="1346"/>
                  </a:lnTo>
                  <a:lnTo>
                    <a:pt x="1525" y="1340"/>
                  </a:lnTo>
                  <a:lnTo>
                    <a:pt x="1530" y="1325"/>
                  </a:lnTo>
                  <a:lnTo>
                    <a:pt x="1537" y="1303"/>
                  </a:lnTo>
                  <a:lnTo>
                    <a:pt x="1546" y="1278"/>
                  </a:lnTo>
                  <a:lnTo>
                    <a:pt x="1561" y="1231"/>
                  </a:lnTo>
                  <a:lnTo>
                    <a:pt x="1566" y="1214"/>
                  </a:lnTo>
                  <a:lnTo>
                    <a:pt x="1568" y="1207"/>
                  </a:lnTo>
                  <a:cubicBezTo>
                    <a:pt x="1568" y="1205"/>
                    <a:pt x="1570" y="1203"/>
                    <a:pt x="1573" y="1202"/>
                  </a:cubicBezTo>
                  <a:cubicBezTo>
                    <a:pt x="1575" y="1201"/>
                    <a:pt x="1578" y="1201"/>
                    <a:pt x="1580" y="1203"/>
                  </a:cubicBezTo>
                  <a:lnTo>
                    <a:pt x="1584" y="1206"/>
                  </a:lnTo>
                  <a:lnTo>
                    <a:pt x="1594" y="1212"/>
                  </a:lnTo>
                  <a:lnTo>
                    <a:pt x="1623" y="1224"/>
                  </a:lnTo>
                  <a:lnTo>
                    <a:pt x="1653" y="1237"/>
                  </a:lnTo>
                  <a:lnTo>
                    <a:pt x="1662" y="1241"/>
                  </a:lnTo>
                  <a:lnTo>
                    <a:pt x="1667" y="1243"/>
                  </a:lnTo>
                  <a:lnTo>
                    <a:pt x="1661" y="1243"/>
                  </a:lnTo>
                  <a:lnTo>
                    <a:pt x="1672" y="1239"/>
                  </a:lnTo>
                  <a:lnTo>
                    <a:pt x="1698" y="1228"/>
                  </a:lnTo>
                  <a:lnTo>
                    <a:pt x="1738" y="1212"/>
                  </a:lnTo>
                  <a:lnTo>
                    <a:pt x="1784" y="1195"/>
                  </a:lnTo>
                  <a:lnTo>
                    <a:pt x="1827" y="1177"/>
                  </a:lnTo>
                  <a:lnTo>
                    <a:pt x="1867" y="1161"/>
                  </a:lnTo>
                  <a:lnTo>
                    <a:pt x="1894" y="1150"/>
                  </a:lnTo>
                  <a:lnTo>
                    <a:pt x="1906" y="1146"/>
                  </a:lnTo>
                  <a:lnTo>
                    <a:pt x="1901" y="1156"/>
                  </a:lnTo>
                  <a:lnTo>
                    <a:pt x="1899" y="1151"/>
                  </a:lnTo>
                  <a:lnTo>
                    <a:pt x="1895" y="1139"/>
                  </a:lnTo>
                  <a:lnTo>
                    <a:pt x="1883" y="1102"/>
                  </a:lnTo>
                  <a:lnTo>
                    <a:pt x="1871" y="1065"/>
                  </a:lnTo>
                  <a:lnTo>
                    <a:pt x="1867" y="1053"/>
                  </a:lnTo>
                  <a:lnTo>
                    <a:pt x="1865" y="1048"/>
                  </a:lnTo>
                  <a:cubicBezTo>
                    <a:pt x="1864" y="1045"/>
                    <a:pt x="1865" y="1042"/>
                    <a:pt x="1867" y="1039"/>
                  </a:cubicBezTo>
                  <a:lnTo>
                    <a:pt x="1875" y="1032"/>
                  </a:lnTo>
                  <a:lnTo>
                    <a:pt x="1898" y="1012"/>
                  </a:lnTo>
                  <a:lnTo>
                    <a:pt x="1933" y="981"/>
                  </a:lnTo>
                  <a:lnTo>
                    <a:pt x="1979" y="940"/>
                  </a:lnTo>
                  <a:lnTo>
                    <a:pt x="2033" y="892"/>
                  </a:lnTo>
                  <a:lnTo>
                    <a:pt x="2093" y="839"/>
                  </a:lnTo>
                  <a:lnTo>
                    <a:pt x="2224" y="723"/>
                  </a:lnTo>
                  <a:lnTo>
                    <a:pt x="2355" y="607"/>
                  </a:lnTo>
                  <a:lnTo>
                    <a:pt x="2415" y="554"/>
                  </a:lnTo>
                  <a:lnTo>
                    <a:pt x="2469" y="506"/>
                  </a:lnTo>
                  <a:lnTo>
                    <a:pt x="2515" y="465"/>
                  </a:lnTo>
                  <a:lnTo>
                    <a:pt x="2550" y="434"/>
                  </a:lnTo>
                  <a:lnTo>
                    <a:pt x="2573" y="414"/>
                  </a:lnTo>
                  <a:lnTo>
                    <a:pt x="2581" y="407"/>
                  </a:lnTo>
                  <a:lnTo>
                    <a:pt x="2579" y="410"/>
                  </a:lnTo>
                  <a:lnTo>
                    <a:pt x="2641" y="271"/>
                  </a:lnTo>
                  <a:lnTo>
                    <a:pt x="2648" y="282"/>
                  </a:lnTo>
                  <a:lnTo>
                    <a:pt x="2586" y="277"/>
                  </a:lnTo>
                  <a:lnTo>
                    <a:pt x="2594" y="272"/>
                  </a:lnTo>
                  <a:lnTo>
                    <a:pt x="2572" y="337"/>
                  </a:lnTo>
                  <a:lnTo>
                    <a:pt x="2572" y="332"/>
                  </a:lnTo>
                  <a:lnTo>
                    <a:pt x="2581" y="360"/>
                  </a:lnTo>
                  <a:cubicBezTo>
                    <a:pt x="2582" y="362"/>
                    <a:pt x="2582" y="365"/>
                    <a:pt x="2580" y="367"/>
                  </a:cubicBezTo>
                  <a:cubicBezTo>
                    <a:pt x="2579" y="369"/>
                    <a:pt x="2577" y="370"/>
                    <a:pt x="2575" y="370"/>
                  </a:cubicBezTo>
                  <a:lnTo>
                    <a:pt x="2499" y="385"/>
                  </a:lnTo>
                  <a:cubicBezTo>
                    <a:pt x="2498" y="385"/>
                    <a:pt x="2497" y="386"/>
                    <a:pt x="2496" y="385"/>
                  </a:cubicBezTo>
                  <a:lnTo>
                    <a:pt x="2417" y="375"/>
                  </a:lnTo>
                  <a:cubicBezTo>
                    <a:pt x="2414" y="375"/>
                    <a:pt x="2412" y="373"/>
                    <a:pt x="2411" y="370"/>
                  </a:cubicBezTo>
                  <a:lnTo>
                    <a:pt x="2389" y="295"/>
                  </a:lnTo>
                  <a:lnTo>
                    <a:pt x="2403" y="297"/>
                  </a:lnTo>
                  <a:lnTo>
                    <a:pt x="2367" y="344"/>
                  </a:lnTo>
                  <a:cubicBezTo>
                    <a:pt x="2365" y="347"/>
                    <a:pt x="2362" y="348"/>
                    <a:pt x="2359" y="347"/>
                  </a:cubicBezTo>
                  <a:cubicBezTo>
                    <a:pt x="2356" y="347"/>
                    <a:pt x="2354" y="345"/>
                    <a:pt x="2353" y="342"/>
                  </a:cubicBezTo>
                  <a:lnTo>
                    <a:pt x="2322" y="249"/>
                  </a:lnTo>
                  <a:lnTo>
                    <a:pt x="2333" y="254"/>
                  </a:lnTo>
                  <a:lnTo>
                    <a:pt x="2306" y="268"/>
                  </a:lnTo>
                  <a:cubicBezTo>
                    <a:pt x="2305" y="268"/>
                    <a:pt x="2303" y="269"/>
                    <a:pt x="2301" y="268"/>
                  </a:cubicBezTo>
                  <a:lnTo>
                    <a:pt x="2270" y="264"/>
                  </a:lnTo>
                  <a:lnTo>
                    <a:pt x="2279" y="258"/>
                  </a:lnTo>
                  <a:lnTo>
                    <a:pt x="2266" y="323"/>
                  </a:lnTo>
                  <a:cubicBezTo>
                    <a:pt x="2266" y="324"/>
                    <a:pt x="2266" y="325"/>
                    <a:pt x="2265" y="325"/>
                  </a:cubicBezTo>
                  <a:lnTo>
                    <a:pt x="2242" y="366"/>
                  </a:lnTo>
                  <a:cubicBezTo>
                    <a:pt x="2241" y="369"/>
                    <a:pt x="2238" y="371"/>
                    <a:pt x="2235" y="370"/>
                  </a:cubicBezTo>
                  <a:cubicBezTo>
                    <a:pt x="2232" y="370"/>
                    <a:pt x="2230" y="369"/>
                    <a:pt x="2228" y="366"/>
                  </a:cubicBezTo>
                  <a:lnTo>
                    <a:pt x="2211" y="333"/>
                  </a:lnTo>
                  <a:lnTo>
                    <a:pt x="2226" y="331"/>
                  </a:lnTo>
                  <a:lnTo>
                    <a:pt x="2217" y="387"/>
                  </a:lnTo>
                  <a:cubicBezTo>
                    <a:pt x="2217" y="390"/>
                    <a:pt x="2214" y="393"/>
                    <a:pt x="2210" y="393"/>
                  </a:cubicBezTo>
                  <a:lnTo>
                    <a:pt x="2139" y="398"/>
                  </a:lnTo>
                  <a:lnTo>
                    <a:pt x="2146" y="391"/>
                  </a:lnTo>
                  <a:lnTo>
                    <a:pt x="2137" y="530"/>
                  </a:lnTo>
                  <a:cubicBezTo>
                    <a:pt x="2137" y="533"/>
                    <a:pt x="2136" y="535"/>
                    <a:pt x="2134" y="536"/>
                  </a:cubicBezTo>
                  <a:cubicBezTo>
                    <a:pt x="2132" y="538"/>
                    <a:pt x="2129" y="538"/>
                    <a:pt x="2126" y="537"/>
                  </a:cubicBezTo>
                  <a:lnTo>
                    <a:pt x="2059" y="510"/>
                  </a:lnTo>
                  <a:cubicBezTo>
                    <a:pt x="2059" y="510"/>
                    <a:pt x="2058" y="509"/>
                    <a:pt x="2057" y="509"/>
                  </a:cubicBezTo>
                  <a:lnTo>
                    <a:pt x="2035" y="490"/>
                  </a:lnTo>
                  <a:lnTo>
                    <a:pt x="2048" y="485"/>
                  </a:lnTo>
                  <a:lnTo>
                    <a:pt x="2036" y="559"/>
                  </a:lnTo>
                  <a:cubicBezTo>
                    <a:pt x="2036" y="561"/>
                    <a:pt x="2035" y="563"/>
                    <a:pt x="2033" y="564"/>
                  </a:cubicBezTo>
                  <a:lnTo>
                    <a:pt x="2002" y="584"/>
                  </a:lnTo>
                  <a:cubicBezTo>
                    <a:pt x="1998" y="587"/>
                    <a:pt x="1993" y="586"/>
                    <a:pt x="1991" y="582"/>
                  </a:cubicBezTo>
                  <a:lnTo>
                    <a:pt x="1986" y="575"/>
                  </a:lnTo>
                  <a:lnTo>
                    <a:pt x="1975" y="561"/>
                  </a:lnTo>
                  <a:lnTo>
                    <a:pt x="1964" y="546"/>
                  </a:lnTo>
                  <a:lnTo>
                    <a:pt x="1959" y="539"/>
                  </a:lnTo>
                  <a:cubicBezTo>
                    <a:pt x="1958" y="538"/>
                    <a:pt x="1957" y="536"/>
                    <a:pt x="1957" y="534"/>
                  </a:cubicBezTo>
                  <a:lnTo>
                    <a:pt x="1957" y="497"/>
                  </a:lnTo>
                  <a:lnTo>
                    <a:pt x="1961" y="504"/>
                  </a:lnTo>
                  <a:lnTo>
                    <a:pt x="1913" y="472"/>
                  </a:lnTo>
                  <a:lnTo>
                    <a:pt x="1925" y="469"/>
                  </a:lnTo>
                  <a:lnTo>
                    <a:pt x="1902" y="515"/>
                  </a:lnTo>
                  <a:lnTo>
                    <a:pt x="1902" y="511"/>
                  </a:lnTo>
                  <a:lnTo>
                    <a:pt x="1902" y="646"/>
                  </a:lnTo>
                  <a:cubicBezTo>
                    <a:pt x="1902" y="649"/>
                    <a:pt x="1902" y="651"/>
                    <a:pt x="1900" y="652"/>
                  </a:cubicBezTo>
                  <a:lnTo>
                    <a:pt x="1895" y="657"/>
                  </a:lnTo>
                  <a:lnTo>
                    <a:pt x="1883" y="668"/>
                  </a:lnTo>
                  <a:lnTo>
                    <a:pt x="1870" y="680"/>
                  </a:lnTo>
                  <a:lnTo>
                    <a:pt x="1865" y="684"/>
                  </a:lnTo>
                  <a:cubicBezTo>
                    <a:pt x="1863" y="686"/>
                    <a:pt x="1860" y="687"/>
                    <a:pt x="1857" y="686"/>
                  </a:cubicBezTo>
                  <a:lnTo>
                    <a:pt x="1854" y="685"/>
                  </a:lnTo>
                  <a:lnTo>
                    <a:pt x="1855" y="685"/>
                  </a:lnTo>
                  <a:lnTo>
                    <a:pt x="1847" y="684"/>
                  </a:lnTo>
                  <a:lnTo>
                    <a:pt x="1823" y="680"/>
                  </a:lnTo>
                  <a:lnTo>
                    <a:pt x="1798" y="675"/>
                  </a:lnTo>
                  <a:lnTo>
                    <a:pt x="1790" y="674"/>
                  </a:lnTo>
                  <a:cubicBezTo>
                    <a:pt x="1790" y="674"/>
                    <a:pt x="1789" y="674"/>
                    <a:pt x="1789" y="674"/>
                  </a:cubicBezTo>
                  <a:lnTo>
                    <a:pt x="1786" y="673"/>
                  </a:lnTo>
                  <a:lnTo>
                    <a:pt x="1793" y="672"/>
                  </a:lnTo>
                  <a:lnTo>
                    <a:pt x="1783" y="678"/>
                  </a:lnTo>
                  <a:lnTo>
                    <a:pt x="1761" y="690"/>
                  </a:lnTo>
                  <a:lnTo>
                    <a:pt x="1739" y="702"/>
                  </a:lnTo>
                  <a:cubicBezTo>
                    <a:pt x="1739" y="702"/>
                    <a:pt x="1738" y="702"/>
                    <a:pt x="1738" y="702"/>
                  </a:cubicBezTo>
                  <a:lnTo>
                    <a:pt x="1728" y="705"/>
                  </a:lnTo>
                  <a:lnTo>
                    <a:pt x="1731" y="703"/>
                  </a:lnTo>
                  <a:lnTo>
                    <a:pt x="1724" y="711"/>
                  </a:lnTo>
                  <a:lnTo>
                    <a:pt x="1707" y="726"/>
                  </a:lnTo>
                  <a:lnTo>
                    <a:pt x="1691" y="740"/>
                  </a:lnTo>
                  <a:lnTo>
                    <a:pt x="1682" y="746"/>
                  </a:lnTo>
                  <a:cubicBezTo>
                    <a:pt x="1682" y="746"/>
                    <a:pt x="1681" y="747"/>
                    <a:pt x="1680" y="747"/>
                  </a:cubicBezTo>
                  <a:lnTo>
                    <a:pt x="1677" y="748"/>
                  </a:lnTo>
                  <a:cubicBezTo>
                    <a:pt x="1677" y="748"/>
                    <a:pt x="1676" y="748"/>
                    <a:pt x="1676" y="748"/>
                  </a:cubicBezTo>
                  <a:lnTo>
                    <a:pt x="1669" y="749"/>
                  </a:lnTo>
                  <a:lnTo>
                    <a:pt x="1646" y="754"/>
                  </a:lnTo>
                  <a:lnTo>
                    <a:pt x="1621" y="757"/>
                  </a:lnTo>
                  <a:lnTo>
                    <a:pt x="1615" y="758"/>
                  </a:lnTo>
                  <a:cubicBezTo>
                    <a:pt x="1613" y="759"/>
                    <a:pt x="1612" y="758"/>
                    <a:pt x="1611" y="758"/>
                  </a:cubicBezTo>
                  <a:lnTo>
                    <a:pt x="1608" y="757"/>
                  </a:lnTo>
                  <a:cubicBezTo>
                    <a:pt x="1605" y="756"/>
                    <a:pt x="1603" y="754"/>
                    <a:pt x="1603" y="751"/>
                  </a:cubicBezTo>
                  <a:lnTo>
                    <a:pt x="1602" y="747"/>
                  </a:lnTo>
                  <a:lnTo>
                    <a:pt x="1599" y="735"/>
                  </a:lnTo>
                  <a:lnTo>
                    <a:pt x="1596" y="722"/>
                  </a:lnTo>
                  <a:lnTo>
                    <a:pt x="1595" y="712"/>
                  </a:lnTo>
                  <a:lnTo>
                    <a:pt x="1605" y="719"/>
                  </a:lnTo>
                  <a:lnTo>
                    <a:pt x="1600" y="721"/>
                  </a:lnTo>
                  <a:cubicBezTo>
                    <a:pt x="1600" y="721"/>
                    <a:pt x="1599" y="721"/>
                    <a:pt x="1598" y="721"/>
                  </a:cubicBezTo>
                  <a:lnTo>
                    <a:pt x="1583" y="722"/>
                  </a:lnTo>
                  <a:lnTo>
                    <a:pt x="1541" y="723"/>
                  </a:lnTo>
                  <a:lnTo>
                    <a:pt x="1498" y="724"/>
                  </a:lnTo>
                  <a:lnTo>
                    <a:pt x="1482" y="724"/>
                  </a:lnTo>
                  <a:lnTo>
                    <a:pt x="1477" y="724"/>
                  </a:lnTo>
                  <a:cubicBezTo>
                    <a:pt x="1475" y="724"/>
                    <a:pt x="1473" y="723"/>
                    <a:pt x="1471" y="722"/>
                  </a:cubicBezTo>
                  <a:lnTo>
                    <a:pt x="1464" y="714"/>
                  </a:lnTo>
                  <a:lnTo>
                    <a:pt x="1445" y="692"/>
                  </a:lnTo>
                  <a:lnTo>
                    <a:pt x="1416" y="660"/>
                  </a:lnTo>
                  <a:lnTo>
                    <a:pt x="1385" y="625"/>
                  </a:lnTo>
                  <a:lnTo>
                    <a:pt x="1353" y="589"/>
                  </a:lnTo>
                  <a:lnTo>
                    <a:pt x="1325" y="557"/>
                  </a:lnTo>
                  <a:lnTo>
                    <a:pt x="1306" y="535"/>
                  </a:lnTo>
                  <a:lnTo>
                    <a:pt x="1298" y="527"/>
                  </a:lnTo>
                  <a:lnTo>
                    <a:pt x="1206" y="434"/>
                  </a:lnTo>
                  <a:lnTo>
                    <a:pt x="1211" y="436"/>
                  </a:lnTo>
                  <a:lnTo>
                    <a:pt x="1136" y="431"/>
                  </a:lnTo>
                  <a:cubicBezTo>
                    <a:pt x="1133" y="431"/>
                    <a:pt x="1130" y="429"/>
                    <a:pt x="1129" y="426"/>
                  </a:cubicBezTo>
                  <a:lnTo>
                    <a:pt x="1115" y="383"/>
                  </a:lnTo>
                  <a:cubicBezTo>
                    <a:pt x="1114" y="381"/>
                    <a:pt x="1114" y="379"/>
                    <a:pt x="1115" y="378"/>
                  </a:cubicBezTo>
                  <a:lnTo>
                    <a:pt x="1146" y="295"/>
                  </a:lnTo>
                  <a:lnTo>
                    <a:pt x="1153" y="305"/>
                  </a:lnTo>
                  <a:lnTo>
                    <a:pt x="1095" y="305"/>
                  </a:lnTo>
                  <a:cubicBezTo>
                    <a:pt x="1092" y="305"/>
                    <a:pt x="1090" y="304"/>
                    <a:pt x="1088" y="301"/>
                  </a:cubicBezTo>
                  <a:cubicBezTo>
                    <a:pt x="1087" y="299"/>
                    <a:pt x="1087" y="295"/>
                    <a:pt x="1089" y="293"/>
                  </a:cubicBezTo>
                  <a:lnTo>
                    <a:pt x="1134" y="229"/>
                  </a:lnTo>
                  <a:lnTo>
                    <a:pt x="1133" y="235"/>
                  </a:lnTo>
                  <a:lnTo>
                    <a:pt x="1107" y="132"/>
                  </a:lnTo>
                  <a:lnTo>
                    <a:pt x="1109" y="136"/>
                  </a:lnTo>
                  <a:lnTo>
                    <a:pt x="1059" y="90"/>
                  </a:lnTo>
                  <a:lnTo>
                    <a:pt x="1072" y="88"/>
                  </a:lnTo>
                  <a:lnTo>
                    <a:pt x="1042" y="148"/>
                  </a:lnTo>
                  <a:cubicBezTo>
                    <a:pt x="1041" y="150"/>
                    <a:pt x="1039" y="152"/>
                    <a:pt x="1036" y="152"/>
                  </a:cubicBezTo>
                  <a:cubicBezTo>
                    <a:pt x="1034" y="153"/>
                    <a:pt x="1032" y="152"/>
                    <a:pt x="1030" y="151"/>
                  </a:cubicBezTo>
                  <a:lnTo>
                    <a:pt x="963" y="104"/>
                  </a:lnTo>
                  <a:lnTo>
                    <a:pt x="968" y="105"/>
                  </a:lnTo>
                  <a:lnTo>
                    <a:pt x="817" y="110"/>
                  </a:lnTo>
                  <a:cubicBezTo>
                    <a:pt x="814" y="111"/>
                    <a:pt x="812" y="109"/>
                    <a:pt x="810" y="107"/>
                  </a:cubicBezTo>
                  <a:lnTo>
                    <a:pt x="757" y="41"/>
                  </a:lnTo>
                  <a:lnTo>
                    <a:pt x="761" y="44"/>
                  </a:lnTo>
                  <a:lnTo>
                    <a:pt x="708" y="26"/>
                  </a:lnTo>
                  <a:lnTo>
                    <a:pt x="714" y="26"/>
                  </a:lnTo>
                  <a:lnTo>
                    <a:pt x="687" y="39"/>
                  </a:lnTo>
                  <a:cubicBezTo>
                    <a:pt x="685" y="40"/>
                    <a:pt x="682" y="40"/>
                    <a:pt x="680" y="39"/>
                  </a:cubicBezTo>
                  <a:lnTo>
                    <a:pt x="632" y="16"/>
                  </a:lnTo>
                  <a:lnTo>
                    <a:pt x="643" y="11"/>
                  </a:lnTo>
                  <a:lnTo>
                    <a:pt x="625" y="67"/>
                  </a:lnTo>
                  <a:cubicBezTo>
                    <a:pt x="625" y="68"/>
                    <a:pt x="625" y="68"/>
                    <a:pt x="624" y="69"/>
                  </a:cubicBezTo>
                  <a:lnTo>
                    <a:pt x="558" y="177"/>
                  </a:lnTo>
                  <a:cubicBezTo>
                    <a:pt x="557" y="179"/>
                    <a:pt x="553" y="181"/>
                    <a:pt x="550" y="180"/>
                  </a:cubicBezTo>
                  <a:lnTo>
                    <a:pt x="469" y="165"/>
                  </a:lnTo>
                  <a:lnTo>
                    <a:pt x="478" y="161"/>
                  </a:lnTo>
                  <a:lnTo>
                    <a:pt x="430" y="250"/>
                  </a:lnTo>
                  <a:lnTo>
                    <a:pt x="429" y="242"/>
                  </a:lnTo>
                  <a:lnTo>
                    <a:pt x="504" y="358"/>
                  </a:lnTo>
                  <a:cubicBezTo>
                    <a:pt x="506" y="362"/>
                    <a:pt x="506" y="366"/>
                    <a:pt x="503" y="369"/>
                  </a:cubicBezTo>
                  <a:lnTo>
                    <a:pt x="356" y="490"/>
                  </a:lnTo>
                  <a:lnTo>
                    <a:pt x="358" y="485"/>
                  </a:lnTo>
                  <a:lnTo>
                    <a:pt x="357" y="489"/>
                  </a:lnTo>
                  <a:lnTo>
                    <a:pt x="355" y="498"/>
                  </a:lnTo>
                  <a:lnTo>
                    <a:pt x="350" y="527"/>
                  </a:lnTo>
                  <a:lnTo>
                    <a:pt x="344" y="556"/>
                  </a:lnTo>
                  <a:lnTo>
                    <a:pt x="342" y="565"/>
                  </a:lnTo>
                  <a:lnTo>
                    <a:pt x="341" y="569"/>
                  </a:lnTo>
                  <a:close/>
                  <a:moveTo>
                    <a:pt x="327" y="562"/>
                  </a:moveTo>
                  <a:lnTo>
                    <a:pt x="329" y="553"/>
                  </a:lnTo>
                  <a:lnTo>
                    <a:pt x="335" y="524"/>
                  </a:lnTo>
                  <a:lnTo>
                    <a:pt x="340" y="495"/>
                  </a:lnTo>
                  <a:lnTo>
                    <a:pt x="342" y="486"/>
                  </a:lnTo>
                  <a:lnTo>
                    <a:pt x="343" y="482"/>
                  </a:lnTo>
                  <a:cubicBezTo>
                    <a:pt x="343" y="480"/>
                    <a:pt x="344" y="478"/>
                    <a:pt x="345" y="477"/>
                  </a:cubicBezTo>
                  <a:lnTo>
                    <a:pt x="492" y="356"/>
                  </a:lnTo>
                  <a:lnTo>
                    <a:pt x="491" y="367"/>
                  </a:lnTo>
                  <a:lnTo>
                    <a:pt x="416" y="251"/>
                  </a:lnTo>
                  <a:cubicBezTo>
                    <a:pt x="414" y="248"/>
                    <a:pt x="414" y="245"/>
                    <a:pt x="415" y="243"/>
                  </a:cubicBezTo>
                  <a:lnTo>
                    <a:pt x="463" y="154"/>
                  </a:lnTo>
                  <a:cubicBezTo>
                    <a:pt x="465" y="151"/>
                    <a:pt x="469" y="149"/>
                    <a:pt x="472" y="150"/>
                  </a:cubicBezTo>
                  <a:lnTo>
                    <a:pt x="553" y="165"/>
                  </a:lnTo>
                  <a:lnTo>
                    <a:pt x="545" y="168"/>
                  </a:lnTo>
                  <a:lnTo>
                    <a:pt x="611" y="60"/>
                  </a:lnTo>
                  <a:lnTo>
                    <a:pt x="610" y="62"/>
                  </a:lnTo>
                  <a:lnTo>
                    <a:pt x="628" y="6"/>
                  </a:lnTo>
                  <a:cubicBezTo>
                    <a:pt x="629" y="4"/>
                    <a:pt x="630" y="2"/>
                    <a:pt x="632" y="1"/>
                  </a:cubicBezTo>
                  <a:cubicBezTo>
                    <a:pt x="634" y="0"/>
                    <a:pt x="637" y="0"/>
                    <a:pt x="639" y="1"/>
                  </a:cubicBezTo>
                  <a:lnTo>
                    <a:pt x="687" y="24"/>
                  </a:lnTo>
                  <a:lnTo>
                    <a:pt x="680" y="24"/>
                  </a:lnTo>
                  <a:lnTo>
                    <a:pt x="707" y="11"/>
                  </a:lnTo>
                  <a:cubicBezTo>
                    <a:pt x="709" y="10"/>
                    <a:pt x="711" y="10"/>
                    <a:pt x="713" y="11"/>
                  </a:cubicBezTo>
                  <a:lnTo>
                    <a:pt x="766" y="29"/>
                  </a:lnTo>
                  <a:cubicBezTo>
                    <a:pt x="767" y="29"/>
                    <a:pt x="769" y="30"/>
                    <a:pt x="770" y="31"/>
                  </a:cubicBezTo>
                  <a:lnTo>
                    <a:pt x="823" y="97"/>
                  </a:lnTo>
                  <a:lnTo>
                    <a:pt x="816" y="94"/>
                  </a:lnTo>
                  <a:lnTo>
                    <a:pt x="967" y="89"/>
                  </a:lnTo>
                  <a:cubicBezTo>
                    <a:pt x="969" y="89"/>
                    <a:pt x="971" y="90"/>
                    <a:pt x="972" y="91"/>
                  </a:cubicBezTo>
                  <a:lnTo>
                    <a:pt x="1039" y="138"/>
                  </a:lnTo>
                  <a:lnTo>
                    <a:pt x="1027" y="141"/>
                  </a:lnTo>
                  <a:lnTo>
                    <a:pt x="1057" y="81"/>
                  </a:lnTo>
                  <a:cubicBezTo>
                    <a:pt x="1058" y="79"/>
                    <a:pt x="1061" y="77"/>
                    <a:pt x="1063" y="77"/>
                  </a:cubicBezTo>
                  <a:cubicBezTo>
                    <a:pt x="1065" y="76"/>
                    <a:pt x="1068" y="77"/>
                    <a:pt x="1070" y="79"/>
                  </a:cubicBezTo>
                  <a:lnTo>
                    <a:pt x="1120" y="125"/>
                  </a:lnTo>
                  <a:cubicBezTo>
                    <a:pt x="1121" y="126"/>
                    <a:pt x="1122" y="127"/>
                    <a:pt x="1122" y="129"/>
                  </a:cubicBezTo>
                  <a:lnTo>
                    <a:pt x="1148" y="232"/>
                  </a:lnTo>
                  <a:cubicBezTo>
                    <a:pt x="1149" y="234"/>
                    <a:pt x="1148" y="236"/>
                    <a:pt x="1147" y="238"/>
                  </a:cubicBezTo>
                  <a:lnTo>
                    <a:pt x="1102" y="302"/>
                  </a:lnTo>
                  <a:lnTo>
                    <a:pt x="1095" y="289"/>
                  </a:lnTo>
                  <a:lnTo>
                    <a:pt x="1153" y="289"/>
                  </a:lnTo>
                  <a:cubicBezTo>
                    <a:pt x="1156" y="289"/>
                    <a:pt x="1159" y="291"/>
                    <a:pt x="1160" y="293"/>
                  </a:cubicBezTo>
                  <a:cubicBezTo>
                    <a:pt x="1162" y="295"/>
                    <a:pt x="1162" y="298"/>
                    <a:pt x="1161" y="300"/>
                  </a:cubicBezTo>
                  <a:lnTo>
                    <a:pt x="1130" y="383"/>
                  </a:lnTo>
                  <a:lnTo>
                    <a:pt x="1130" y="378"/>
                  </a:lnTo>
                  <a:lnTo>
                    <a:pt x="1144" y="421"/>
                  </a:lnTo>
                  <a:lnTo>
                    <a:pt x="1137" y="415"/>
                  </a:lnTo>
                  <a:lnTo>
                    <a:pt x="1212" y="420"/>
                  </a:lnTo>
                  <a:cubicBezTo>
                    <a:pt x="1214" y="421"/>
                    <a:pt x="1216" y="421"/>
                    <a:pt x="1217" y="423"/>
                  </a:cubicBezTo>
                  <a:lnTo>
                    <a:pt x="1310" y="516"/>
                  </a:lnTo>
                  <a:lnTo>
                    <a:pt x="1317" y="524"/>
                  </a:lnTo>
                  <a:lnTo>
                    <a:pt x="1337" y="546"/>
                  </a:lnTo>
                  <a:lnTo>
                    <a:pt x="1365" y="578"/>
                  </a:lnTo>
                  <a:lnTo>
                    <a:pt x="1397" y="614"/>
                  </a:lnTo>
                  <a:lnTo>
                    <a:pt x="1428" y="649"/>
                  </a:lnTo>
                  <a:lnTo>
                    <a:pt x="1456" y="681"/>
                  </a:lnTo>
                  <a:lnTo>
                    <a:pt x="1476" y="703"/>
                  </a:lnTo>
                  <a:lnTo>
                    <a:pt x="1483" y="711"/>
                  </a:lnTo>
                  <a:lnTo>
                    <a:pt x="1477" y="708"/>
                  </a:lnTo>
                  <a:lnTo>
                    <a:pt x="1482" y="708"/>
                  </a:lnTo>
                  <a:lnTo>
                    <a:pt x="1497" y="708"/>
                  </a:lnTo>
                  <a:lnTo>
                    <a:pt x="1540" y="707"/>
                  </a:lnTo>
                  <a:lnTo>
                    <a:pt x="1582" y="706"/>
                  </a:lnTo>
                  <a:lnTo>
                    <a:pt x="1597" y="705"/>
                  </a:lnTo>
                  <a:lnTo>
                    <a:pt x="1594" y="706"/>
                  </a:lnTo>
                  <a:lnTo>
                    <a:pt x="1599" y="704"/>
                  </a:lnTo>
                  <a:cubicBezTo>
                    <a:pt x="1602" y="703"/>
                    <a:pt x="1604" y="703"/>
                    <a:pt x="1607" y="705"/>
                  </a:cubicBezTo>
                  <a:cubicBezTo>
                    <a:pt x="1609" y="706"/>
                    <a:pt x="1610" y="708"/>
                    <a:pt x="1610" y="711"/>
                  </a:cubicBezTo>
                  <a:lnTo>
                    <a:pt x="1611" y="719"/>
                  </a:lnTo>
                  <a:lnTo>
                    <a:pt x="1614" y="732"/>
                  </a:lnTo>
                  <a:lnTo>
                    <a:pt x="1617" y="744"/>
                  </a:lnTo>
                  <a:lnTo>
                    <a:pt x="1618" y="748"/>
                  </a:lnTo>
                  <a:lnTo>
                    <a:pt x="1613" y="742"/>
                  </a:lnTo>
                  <a:lnTo>
                    <a:pt x="1616" y="743"/>
                  </a:lnTo>
                  <a:lnTo>
                    <a:pt x="1612" y="743"/>
                  </a:lnTo>
                  <a:lnTo>
                    <a:pt x="1619" y="742"/>
                  </a:lnTo>
                  <a:lnTo>
                    <a:pt x="1643" y="739"/>
                  </a:lnTo>
                  <a:lnTo>
                    <a:pt x="1666" y="734"/>
                  </a:lnTo>
                  <a:lnTo>
                    <a:pt x="1673" y="733"/>
                  </a:lnTo>
                  <a:lnTo>
                    <a:pt x="1672" y="733"/>
                  </a:lnTo>
                  <a:lnTo>
                    <a:pt x="1675" y="732"/>
                  </a:lnTo>
                  <a:lnTo>
                    <a:pt x="1673" y="733"/>
                  </a:lnTo>
                  <a:lnTo>
                    <a:pt x="1680" y="727"/>
                  </a:lnTo>
                  <a:lnTo>
                    <a:pt x="1696" y="714"/>
                  </a:lnTo>
                  <a:lnTo>
                    <a:pt x="1712" y="700"/>
                  </a:lnTo>
                  <a:lnTo>
                    <a:pt x="1719" y="692"/>
                  </a:lnTo>
                  <a:cubicBezTo>
                    <a:pt x="1720" y="691"/>
                    <a:pt x="1722" y="690"/>
                    <a:pt x="1723" y="690"/>
                  </a:cubicBezTo>
                  <a:lnTo>
                    <a:pt x="1733" y="687"/>
                  </a:lnTo>
                  <a:lnTo>
                    <a:pt x="1732" y="687"/>
                  </a:lnTo>
                  <a:lnTo>
                    <a:pt x="1753" y="677"/>
                  </a:lnTo>
                  <a:lnTo>
                    <a:pt x="1774" y="665"/>
                  </a:lnTo>
                  <a:lnTo>
                    <a:pt x="1784" y="659"/>
                  </a:lnTo>
                  <a:cubicBezTo>
                    <a:pt x="1786" y="657"/>
                    <a:pt x="1789" y="657"/>
                    <a:pt x="1791" y="658"/>
                  </a:cubicBezTo>
                  <a:lnTo>
                    <a:pt x="1794" y="659"/>
                  </a:lnTo>
                  <a:lnTo>
                    <a:pt x="1792" y="659"/>
                  </a:lnTo>
                  <a:lnTo>
                    <a:pt x="1801" y="660"/>
                  </a:lnTo>
                  <a:lnTo>
                    <a:pt x="1826" y="665"/>
                  </a:lnTo>
                  <a:lnTo>
                    <a:pt x="1849" y="669"/>
                  </a:lnTo>
                  <a:lnTo>
                    <a:pt x="1857" y="670"/>
                  </a:lnTo>
                  <a:cubicBezTo>
                    <a:pt x="1858" y="670"/>
                    <a:pt x="1858" y="670"/>
                    <a:pt x="1859" y="670"/>
                  </a:cubicBezTo>
                  <a:lnTo>
                    <a:pt x="1862" y="671"/>
                  </a:lnTo>
                  <a:lnTo>
                    <a:pt x="1854" y="673"/>
                  </a:lnTo>
                  <a:lnTo>
                    <a:pt x="1859" y="667"/>
                  </a:lnTo>
                  <a:lnTo>
                    <a:pt x="1872" y="657"/>
                  </a:lnTo>
                  <a:lnTo>
                    <a:pt x="1884" y="646"/>
                  </a:lnTo>
                  <a:lnTo>
                    <a:pt x="1889" y="641"/>
                  </a:lnTo>
                  <a:lnTo>
                    <a:pt x="1886" y="646"/>
                  </a:lnTo>
                  <a:lnTo>
                    <a:pt x="1886" y="511"/>
                  </a:lnTo>
                  <a:cubicBezTo>
                    <a:pt x="1886" y="510"/>
                    <a:pt x="1887" y="509"/>
                    <a:pt x="1887" y="508"/>
                  </a:cubicBezTo>
                  <a:lnTo>
                    <a:pt x="1910" y="462"/>
                  </a:lnTo>
                  <a:cubicBezTo>
                    <a:pt x="1911" y="460"/>
                    <a:pt x="1913" y="458"/>
                    <a:pt x="1915" y="458"/>
                  </a:cubicBezTo>
                  <a:cubicBezTo>
                    <a:pt x="1918" y="457"/>
                    <a:pt x="1920" y="458"/>
                    <a:pt x="1922" y="459"/>
                  </a:cubicBezTo>
                  <a:lnTo>
                    <a:pt x="1970" y="491"/>
                  </a:lnTo>
                  <a:cubicBezTo>
                    <a:pt x="1972" y="492"/>
                    <a:pt x="1973" y="495"/>
                    <a:pt x="1973" y="497"/>
                  </a:cubicBezTo>
                  <a:lnTo>
                    <a:pt x="1973" y="534"/>
                  </a:lnTo>
                  <a:lnTo>
                    <a:pt x="1972" y="530"/>
                  </a:lnTo>
                  <a:lnTo>
                    <a:pt x="1977" y="537"/>
                  </a:lnTo>
                  <a:lnTo>
                    <a:pt x="1988" y="552"/>
                  </a:lnTo>
                  <a:lnTo>
                    <a:pt x="1999" y="566"/>
                  </a:lnTo>
                  <a:lnTo>
                    <a:pt x="2004" y="573"/>
                  </a:lnTo>
                  <a:lnTo>
                    <a:pt x="1993" y="571"/>
                  </a:lnTo>
                  <a:lnTo>
                    <a:pt x="2024" y="551"/>
                  </a:lnTo>
                  <a:lnTo>
                    <a:pt x="2021" y="556"/>
                  </a:lnTo>
                  <a:lnTo>
                    <a:pt x="2033" y="482"/>
                  </a:lnTo>
                  <a:cubicBezTo>
                    <a:pt x="2033" y="479"/>
                    <a:pt x="2035" y="477"/>
                    <a:pt x="2038" y="476"/>
                  </a:cubicBezTo>
                  <a:cubicBezTo>
                    <a:pt x="2040" y="475"/>
                    <a:pt x="2044" y="476"/>
                    <a:pt x="2046" y="477"/>
                  </a:cubicBezTo>
                  <a:lnTo>
                    <a:pt x="2068" y="496"/>
                  </a:lnTo>
                  <a:lnTo>
                    <a:pt x="2065" y="495"/>
                  </a:lnTo>
                  <a:lnTo>
                    <a:pt x="2132" y="522"/>
                  </a:lnTo>
                  <a:lnTo>
                    <a:pt x="2121" y="529"/>
                  </a:lnTo>
                  <a:lnTo>
                    <a:pt x="2130" y="390"/>
                  </a:lnTo>
                  <a:cubicBezTo>
                    <a:pt x="2131" y="386"/>
                    <a:pt x="2134" y="383"/>
                    <a:pt x="2138" y="382"/>
                  </a:cubicBezTo>
                  <a:lnTo>
                    <a:pt x="2209" y="377"/>
                  </a:lnTo>
                  <a:lnTo>
                    <a:pt x="2202" y="384"/>
                  </a:lnTo>
                  <a:lnTo>
                    <a:pt x="2211" y="328"/>
                  </a:lnTo>
                  <a:cubicBezTo>
                    <a:pt x="2211" y="325"/>
                    <a:pt x="2214" y="322"/>
                    <a:pt x="2217" y="322"/>
                  </a:cubicBezTo>
                  <a:cubicBezTo>
                    <a:pt x="2221" y="321"/>
                    <a:pt x="2224" y="323"/>
                    <a:pt x="2226" y="326"/>
                  </a:cubicBezTo>
                  <a:lnTo>
                    <a:pt x="2243" y="359"/>
                  </a:lnTo>
                  <a:lnTo>
                    <a:pt x="2228" y="359"/>
                  </a:lnTo>
                  <a:lnTo>
                    <a:pt x="2251" y="318"/>
                  </a:lnTo>
                  <a:lnTo>
                    <a:pt x="2251" y="320"/>
                  </a:lnTo>
                  <a:lnTo>
                    <a:pt x="2264" y="255"/>
                  </a:lnTo>
                  <a:cubicBezTo>
                    <a:pt x="2264" y="251"/>
                    <a:pt x="2268" y="248"/>
                    <a:pt x="2272" y="249"/>
                  </a:cubicBezTo>
                  <a:lnTo>
                    <a:pt x="2303" y="253"/>
                  </a:lnTo>
                  <a:lnTo>
                    <a:pt x="2299" y="253"/>
                  </a:lnTo>
                  <a:lnTo>
                    <a:pt x="2326" y="239"/>
                  </a:lnTo>
                  <a:cubicBezTo>
                    <a:pt x="2328" y="238"/>
                    <a:pt x="2330" y="238"/>
                    <a:pt x="2332" y="239"/>
                  </a:cubicBezTo>
                  <a:cubicBezTo>
                    <a:pt x="2335" y="240"/>
                    <a:pt x="2336" y="242"/>
                    <a:pt x="2337" y="244"/>
                  </a:cubicBezTo>
                  <a:lnTo>
                    <a:pt x="2368" y="337"/>
                  </a:lnTo>
                  <a:lnTo>
                    <a:pt x="2354" y="335"/>
                  </a:lnTo>
                  <a:lnTo>
                    <a:pt x="2390" y="288"/>
                  </a:lnTo>
                  <a:cubicBezTo>
                    <a:pt x="2392" y="285"/>
                    <a:pt x="2395" y="284"/>
                    <a:pt x="2398" y="285"/>
                  </a:cubicBezTo>
                  <a:cubicBezTo>
                    <a:pt x="2401" y="285"/>
                    <a:pt x="2403" y="287"/>
                    <a:pt x="2404" y="290"/>
                  </a:cubicBezTo>
                  <a:lnTo>
                    <a:pt x="2426" y="365"/>
                  </a:lnTo>
                  <a:lnTo>
                    <a:pt x="2419" y="360"/>
                  </a:lnTo>
                  <a:lnTo>
                    <a:pt x="2498" y="370"/>
                  </a:lnTo>
                  <a:lnTo>
                    <a:pt x="2496" y="370"/>
                  </a:lnTo>
                  <a:lnTo>
                    <a:pt x="2572" y="355"/>
                  </a:lnTo>
                  <a:lnTo>
                    <a:pt x="2566" y="365"/>
                  </a:lnTo>
                  <a:lnTo>
                    <a:pt x="2557" y="337"/>
                  </a:lnTo>
                  <a:cubicBezTo>
                    <a:pt x="2556" y="335"/>
                    <a:pt x="2556" y="334"/>
                    <a:pt x="2557" y="332"/>
                  </a:cubicBezTo>
                  <a:lnTo>
                    <a:pt x="2579" y="267"/>
                  </a:lnTo>
                  <a:cubicBezTo>
                    <a:pt x="2580" y="263"/>
                    <a:pt x="2583" y="261"/>
                    <a:pt x="2587" y="261"/>
                  </a:cubicBezTo>
                  <a:lnTo>
                    <a:pt x="2649" y="266"/>
                  </a:lnTo>
                  <a:cubicBezTo>
                    <a:pt x="2652" y="267"/>
                    <a:pt x="2654" y="268"/>
                    <a:pt x="2655" y="270"/>
                  </a:cubicBezTo>
                  <a:cubicBezTo>
                    <a:pt x="2657" y="273"/>
                    <a:pt x="2657" y="275"/>
                    <a:pt x="2656" y="278"/>
                  </a:cubicBezTo>
                  <a:lnTo>
                    <a:pt x="2594" y="417"/>
                  </a:lnTo>
                  <a:cubicBezTo>
                    <a:pt x="2593" y="418"/>
                    <a:pt x="2593" y="419"/>
                    <a:pt x="2592" y="419"/>
                  </a:cubicBezTo>
                  <a:lnTo>
                    <a:pt x="2584" y="427"/>
                  </a:lnTo>
                  <a:lnTo>
                    <a:pt x="2561" y="446"/>
                  </a:lnTo>
                  <a:lnTo>
                    <a:pt x="2526" y="477"/>
                  </a:lnTo>
                  <a:lnTo>
                    <a:pt x="2480" y="518"/>
                  </a:lnTo>
                  <a:lnTo>
                    <a:pt x="2426" y="566"/>
                  </a:lnTo>
                  <a:lnTo>
                    <a:pt x="2366" y="619"/>
                  </a:lnTo>
                  <a:lnTo>
                    <a:pt x="2235" y="735"/>
                  </a:lnTo>
                  <a:lnTo>
                    <a:pt x="2104" y="851"/>
                  </a:lnTo>
                  <a:lnTo>
                    <a:pt x="2044" y="904"/>
                  </a:lnTo>
                  <a:lnTo>
                    <a:pt x="1990" y="952"/>
                  </a:lnTo>
                  <a:lnTo>
                    <a:pt x="1944" y="993"/>
                  </a:lnTo>
                  <a:lnTo>
                    <a:pt x="1909" y="1025"/>
                  </a:lnTo>
                  <a:lnTo>
                    <a:pt x="1886" y="1044"/>
                  </a:lnTo>
                  <a:lnTo>
                    <a:pt x="1878" y="1051"/>
                  </a:lnTo>
                  <a:lnTo>
                    <a:pt x="1880" y="1042"/>
                  </a:lnTo>
                  <a:lnTo>
                    <a:pt x="1882" y="1048"/>
                  </a:lnTo>
                  <a:lnTo>
                    <a:pt x="1886" y="1060"/>
                  </a:lnTo>
                  <a:lnTo>
                    <a:pt x="1898" y="1097"/>
                  </a:lnTo>
                  <a:lnTo>
                    <a:pt x="1910" y="1134"/>
                  </a:lnTo>
                  <a:lnTo>
                    <a:pt x="1914" y="1145"/>
                  </a:lnTo>
                  <a:lnTo>
                    <a:pt x="1916" y="1150"/>
                  </a:lnTo>
                  <a:cubicBezTo>
                    <a:pt x="1917" y="1153"/>
                    <a:pt x="1917" y="1155"/>
                    <a:pt x="1916" y="1157"/>
                  </a:cubicBezTo>
                  <a:cubicBezTo>
                    <a:pt x="1915" y="1159"/>
                    <a:pt x="1913" y="1160"/>
                    <a:pt x="1911" y="1161"/>
                  </a:cubicBezTo>
                  <a:lnTo>
                    <a:pt x="1900" y="1165"/>
                  </a:lnTo>
                  <a:lnTo>
                    <a:pt x="1873" y="1176"/>
                  </a:lnTo>
                  <a:lnTo>
                    <a:pt x="1833" y="1192"/>
                  </a:lnTo>
                  <a:lnTo>
                    <a:pt x="1789" y="1210"/>
                  </a:lnTo>
                  <a:lnTo>
                    <a:pt x="1744" y="1227"/>
                  </a:lnTo>
                  <a:lnTo>
                    <a:pt x="1704" y="1243"/>
                  </a:lnTo>
                  <a:lnTo>
                    <a:pt x="1677" y="1254"/>
                  </a:lnTo>
                  <a:lnTo>
                    <a:pt x="1666" y="1258"/>
                  </a:lnTo>
                  <a:cubicBezTo>
                    <a:pt x="1664" y="1259"/>
                    <a:pt x="1662" y="1259"/>
                    <a:pt x="1660" y="1258"/>
                  </a:cubicBezTo>
                  <a:lnTo>
                    <a:pt x="1656" y="1256"/>
                  </a:lnTo>
                  <a:lnTo>
                    <a:pt x="1646" y="1252"/>
                  </a:lnTo>
                  <a:lnTo>
                    <a:pt x="1616" y="1239"/>
                  </a:lnTo>
                  <a:lnTo>
                    <a:pt x="1585" y="1225"/>
                  </a:lnTo>
                  <a:lnTo>
                    <a:pt x="1575" y="1219"/>
                  </a:lnTo>
                  <a:lnTo>
                    <a:pt x="1571" y="1216"/>
                  </a:lnTo>
                  <a:lnTo>
                    <a:pt x="1583" y="1212"/>
                  </a:lnTo>
                  <a:lnTo>
                    <a:pt x="1581" y="1219"/>
                  </a:lnTo>
                  <a:lnTo>
                    <a:pt x="1576" y="1236"/>
                  </a:lnTo>
                  <a:lnTo>
                    <a:pt x="1561" y="1283"/>
                  </a:lnTo>
                  <a:lnTo>
                    <a:pt x="1552" y="1308"/>
                  </a:lnTo>
                  <a:lnTo>
                    <a:pt x="1545" y="1330"/>
                  </a:lnTo>
                  <a:lnTo>
                    <a:pt x="1540" y="1345"/>
                  </a:lnTo>
                  <a:lnTo>
                    <a:pt x="1538" y="1351"/>
                  </a:lnTo>
                  <a:cubicBezTo>
                    <a:pt x="1538" y="1352"/>
                    <a:pt x="1537" y="1353"/>
                    <a:pt x="1536" y="1354"/>
                  </a:cubicBezTo>
                  <a:lnTo>
                    <a:pt x="1532" y="1359"/>
                  </a:lnTo>
                  <a:lnTo>
                    <a:pt x="1519" y="1373"/>
                  </a:lnTo>
                  <a:lnTo>
                    <a:pt x="1481" y="1414"/>
                  </a:lnTo>
                  <a:lnTo>
                    <a:pt x="1443" y="1454"/>
                  </a:lnTo>
                  <a:lnTo>
                    <a:pt x="1431" y="1467"/>
                  </a:lnTo>
                  <a:cubicBezTo>
                    <a:pt x="1431" y="1467"/>
                    <a:pt x="1431" y="1467"/>
                    <a:pt x="1430" y="1468"/>
                  </a:cubicBezTo>
                  <a:lnTo>
                    <a:pt x="1425" y="1472"/>
                  </a:lnTo>
                  <a:cubicBezTo>
                    <a:pt x="1422" y="1474"/>
                    <a:pt x="1418" y="1474"/>
                    <a:pt x="1415" y="1471"/>
                  </a:cubicBezTo>
                  <a:lnTo>
                    <a:pt x="1413" y="1469"/>
                  </a:lnTo>
                  <a:cubicBezTo>
                    <a:pt x="1412" y="1468"/>
                    <a:pt x="1412" y="1468"/>
                    <a:pt x="1411" y="1467"/>
                  </a:cubicBezTo>
                  <a:lnTo>
                    <a:pt x="1407" y="1458"/>
                  </a:lnTo>
                  <a:lnTo>
                    <a:pt x="1393" y="1429"/>
                  </a:lnTo>
                  <a:lnTo>
                    <a:pt x="1378" y="1398"/>
                  </a:lnTo>
                  <a:lnTo>
                    <a:pt x="1374" y="1389"/>
                  </a:lnTo>
                  <a:lnTo>
                    <a:pt x="1372" y="1385"/>
                  </a:lnTo>
                  <a:lnTo>
                    <a:pt x="1383" y="1389"/>
                  </a:lnTo>
                  <a:lnTo>
                    <a:pt x="1375" y="1393"/>
                  </a:lnTo>
                  <a:lnTo>
                    <a:pt x="1356" y="1401"/>
                  </a:lnTo>
                  <a:lnTo>
                    <a:pt x="1338" y="1408"/>
                  </a:lnTo>
                  <a:lnTo>
                    <a:pt x="1330" y="1412"/>
                  </a:lnTo>
                  <a:cubicBezTo>
                    <a:pt x="1329" y="1412"/>
                    <a:pt x="1328" y="1412"/>
                    <a:pt x="1326" y="1412"/>
                  </a:cubicBezTo>
                  <a:lnTo>
                    <a:pt x="1324" y="1412"/>
                  </a:lnTo>
                  <a:lnTo>
                    <a:pt x="1315" y="1413"/>
                  </a:lnTo>
                  <a:lnTo>
                    <a:pt x="1289" y="1414"/>
                  </a:lnTo>
                  <a:lnTo>
                    <a:pt x="1263" y="1414"/>
                  </a:lnTo>
                  <a:lnTo>
                    <a:pt x="1254" y="1413"/>
                  </a:lnTo>
                  <a:cubicBezTo>
                    <a:pt x="1253" y="1413"/>
                    <a:pt x="1252" y="1413"/>
                    <a:pt x="1252" y="1413"/>
                  </a:cubicBezTo>
                  <a:lnTo>
                    <a:pt x="1249" y="1412"/>
                  </a:lnTo>
                  <a:lnTo>
                    <a:pt x="1259" y="1407"/>
                  </a:lnTo>
                  <a:lnTo>
                    <a:pt x="1257" y="1413"/>
                  </a:lnTo>
                  <a:lnTo>
                    <a:pt x="1252" y="1425"/>
                  </a:lnTo>
                  <a:lnTo>
                    <a:pt x="1237" y="1456"/>
                  </a:lnTo>
                  <a:lnTo>
                    <a:pt x="1221" y="1487"/>
                  </a:lnTo>
                  <a:lnTo>
                    <a:pt x="1216" y="1497"/>
                  </a:lnTo>
                  <a:lnTo>
                    <a:pt x="1213" y="1502"/>
                  </a:lnTo>
                  <a:lnTo>
                    <a:pt x="1209" y="1508"/>
                  </a:lnTo>
                  <a:lnTo>
                    <a:pt x="1199" y="1523"/>
                  </a:lnTo>
                  <a:lnTo>
                    <a:pt x="1185" y="1545"/>
                  </a:lnTo>
                  <a:lnTo>
                    <a:pt x="1169" y="1570"/>
                  </a:lnTo>
                  <a:lnTo>
                    <a:pt x="1153" y="1594"/>
                  </a:lnTo>
                  <a:lnTo>
                    <a:pt x="1139" y="1616"/>
                  </a:lnTo>
                  <a:lnTo>
                    <a:pt x="1129" y="1631"/>
                  </a:lnTo>
                  <a:lnTo>
                    <a:pt x="1125" y="1637"/>
                  </a:lnTo>
                  <a:lnTo>
                    <a:pt x="1126" y="1630"/>
                  </a:lnTo>
                  <a:lnTo>
                    <a:pt x="1127" y="1632"/>
                  </a:lnTo>
                  <a:lnTo>
                    <a:pt x="1131" y="1643"/>
                  </a:lnTo>
                  <a:lnTo>
                    <a:pt x="1143" y="1676"/>
                  </a:lnTo>
                  <a:lnTo>
                    <a:pt x="1160" y="1723"/>
                  </a:lnTo>
                  <a:lnTo>
                    <a:pt x="1179" y="1776"/>
                  </a:lnTo>
                  <a:lnTo>
                    <a:pt x="1199" y="1830"/>
                  </a:lnTo>
                  <a:lnTo>
                    <a:pt x="1216" y="1877"/>
                  </a:lnTo>
                  <a:lnTo>
                    <a:pt x="1228" y="1909"/>
                  </a:lnTo>
                  <a:lnTo>
                    <a:pt x="1232" y="1920"/>
                  </a:lnTo>
                  <a:lnTo>
                    <a:pt x="1233" y="1923"/>
                  </a:lnTo>
                  <a:cubicBezTo>
                    <a:pt x="1234" y="1925"/>
                    <a:pt x="1234" y="1928"/>
                    <a:pt x="1232" y="1930"/>
                  </a:cubicBezTo>
                  <a:lnTo>
                    <a:pt x="1229" y="1935"/>
                  </a:lnTo>
                  <a:lnTo>
                    <a:pt x="1221" y="1947"/>
                  </a:lnTo>
                  <a:lnTo>
                    <a:pt x="1196" y="1984"/>
                  </a:lnTo>
                  <a:lnTo>
                    <a:pt x="1171" y="2020"/>
                  </a:lnTo>
                  <a:lnTo>
                    <a:pt x="1163" y="2032"/>
                  </a:lnTo>
                  <a:lnTo>
                    <a:pt x="1160" y="2037"/>
                  </a:lnTo>
                  <a:lnTo>
                    <a:pt x="1161" y="2030"/>
                  </a:lnTo>
                  <a:lnTo>
                    <a:pt x="1162" y="2034"/>
                  </a:lnTo>
                  <a:lnTo>
                    <a:pt x="1164" y="2041"/>
                  </a:lnTo>
                  <a:lnTo>
                    <a:pt x="1171" y="2066"/>
                  </a:lnTo>
                  <a:lnTo>
                    <a:pt x="1177" y="2090"/>
                  </a:lnTo>
                  <a:lnTo>
                    <a:pt x="1179" y="2097"/>
                  </a:lnTo>
                  <a:lnTo>
                    <a:pt x="1180" y="2100"/>
                  </a:lnTo>
                  <a:cubicBezTo>
                    <a:pt x="1181" y="2102"/>
                    <a:pt x="1181" y="2103"/>
                    <a:pt x="1180" y="2105"/>
                  </a:cubicBezTo>
                  <a:lnTo>
                    <a:pt x="1179" y="2108"/>
                  </a:lnTo>
                  <a:lnTo>
                    <a:pt x="1179" y="2106"/>
                  </a:lnTo>
                  <a:lnTo>
                    <a:pt x="1178" y="2116"/>
                  </a:lnTo>
                  <a:lnTo>
                    <a:pt x="1173" y="2141"/>
                  </a:lnTo>
                  <a:lnTo>
                    <a:pt x="1168" y="2165"/>
                  </a:lnTo>
                  <a:lnTo>
                    <a:pt x="1167" y="2174"/>
                  </a:lnTo>
                  <a:cubicBezTo>
                    <a:pt x="1167" y="2175"/>
                    <a:pt x="1167" y="2175"/>
                    <a:pt x="1167" y="2176"/>
                  </a:cubicBezTo>
                  <a:lnTo>
                    <a:pt x="1166" y="2179"/>
                  </a:lnTo>
                  <a:cubicBezTo>
                    <a:pt x="1165" y="2181"/>
                    <a:pt x="1163" y="2183"/>
                    <a:pt x="1161" y="2184"/>
                  </a:cubicBezTo>
                  <a:lnTo>
                    <a:pt x="1155" y="2186"/>
                  </a:lnTo>
                  <a:lnTo>
                    <a:pt x="1143" y="2190"/>
                  </a:lnTo>
                  <a:lnTo>
                    <a:pt x="1131" y="2194"/>
                  </a:lnTo>
                  <a:cubicBezTo>
                    <a:pt x="1130" y="2194"/>
                    <a:pt x="1128" y="2195"/>
                    <a:pt x="1127" y="2194"/>
                  </a:cubicBezTo>
                  <a:lnTo>
                    <a:pt x="1121" y="2193"/>
                  </a:lnTo>
                  <a:lnTo>
                    <a:pt x="1130" y="2188"/>
                  </a:lnTo>
                  <a:lnTo>
                    <a:pt x="1127" y="2198"/>
                  </a:lnTo>
                  <a:lnTo>
                    <a:pt x="1122" y="2215"/>
                  </a:lnTo>
                  <a:lnTo>
                    <a:pt x="1116" y="2233"/>
                  </a:lnTo>
                  <a:lnTo>
                    <a:pt x="1113" y="2240"/>
                  </a:lnTo>
                  <a:cubicBezTo>
                    <a:pt x="1111" y="2243"/>
                    <a:pt x="1108" y="2245"/>
                    <a:pt x="1104" y="2244"/>
                  </a:cubicBezTo>
                  <a:lnTo>
                    <a:pt x="1097" y="2243"/>
                  </a:lnTo>
                  <a:lnTo>
                    <a:pt x="1082" y="2240"/>
                  </a:lnTo>
                  <a:lnTo>
                    <a:pt x="1067" y="2237"/>
                  </a:lnTo>
                  <a:lnTo>
                    <a:pt x="1060" y="2236"/>
                  </a:lnTo>
                  <a:lnTo>
                    <a:pt x="1068" y="2233"/>
                  </a:lnTo>
                  <a:lnTo>
                    <a:pt x="1065" y="2236"/>
                  </a:lnTo>
                  <a:lnTo>
                    <a:pt x="1058" y="2249"/>
                  </a:lnTo>
                  <a:lnTo>
                    <a:pt x="1037" y="2284"/>
                  </a:lnTo>
                  <a:lnTo>
                    <a:pt x="1015" y="2319"/>
                  </a:lnTo>
                  <a:lnTo>
                    <a:pt x="1008" y="2331"/>
                  </a:lnTo>
                  <a:lnTo>
                    <a:pt x="1005" y="2335"/>
                  </a:lnTo>
                  <a:lnTo>
                    <a:pt x="1004" y="2325"/>
                  </a:lnTo>
                  <a:lnTo>
                    <a:pt x="1009" y="2330"/>
                  </a:lnTo>
                  <a:lnTo>
                    <a:pt x="1020" y="2341"/>
                  </a:lnTo>
                  <a:lnTo>
                    <a:pt x="1031" y="2352"/>
                  </a:lnTo>
                  <a:lnTo>
                    <a:pt x="1036" y="2357"/>
                  </a:lnTo>
                  <a:cubicBezTo>
                    <a:pt x="1038" y="2359"/>
                    <a:pt x="1039" y="2362"/>
                    <a:pt x="1038" y="2365"/>
                  </a:cubicBezTo>
                  <a:lnTo>
                    <a:pt x="1036" y="2372"/>
                  </a:lnTo>
                  <a:lnTo>
                    <a:pt x="1031" y="2384"/>
                  </a:lnTo>
                  <a:lnTo>
                    <a:pt x="1026" y="2396"/>
                  </a:lnTo>
                  <a:cubicBezTo>
                    <a:pt x="1026" y="2396"/>
                    <a:pt x="1025" y="2396"/>
                    <a:pt x="1025" y="2397"/>
                  </a:cubicBezTo>
                  <a:lnTo>
                    <a:pt x="1023" y="2400"/>
                  </a:lnTo>
                  <a:cubicBezTo>
                    <a:pt x="1022" y="2402"/>
                    <a:pt x="1019" y="2403"/>
                    <a:pt x="1017" y="2403"/>
                  </a:cubicBezTo>
                  <a:cubicBezTo>
                    <a:pt x="1014" y="2404"/>
                    <a:pt x="1012" y="2402"/>
                    <a:pt x="1010" y="2400"/>
                  </a:cubicBezTo>
                  <a:lnTo>
                    <a:pt x="1007" y="2395"/>
                  </a:lnTo>
                  <a:lnTo>
                    <a:pt x="998" y="2381"/>
                  </a:lnTo>
                  <a:lnTo>
                    <a:pt x="990" y="2366"/>
                  </a:lnTo>
                  <a:cubicBezTo>
                    <a:pt x="990" y="2366"/>
                    <a:pt x="990" y="2365"/>
                    <a:pt x="990" y="2365"/>
                  </a:cubicBezTo>
                  <a:lnTo>
                    <a:pt x="987" y="2356"/>
                  </a:lnTo>
                  <a:lnTo>
                    <a:pt x="1000" y="2360"/>
                  </a:lnTo>
                  <a:lnTo>
                    <a:pt x="994" y="2365"/>
                  </a:lnTo>
                  <a:cubicBezTo>
                    <a:pt x="993" y="2365"/>
                    <a:pt x="993" y="2365"/>
                    <a:pt x="992" y="2366"/>
                  </a:cubicBezTo>
                  <a:lnTo>
                    <a:pt x="974" y="2375"/>
                  </a:lnTo>
                  <a:lnTo>
                    <a:pt x="950" y="2386"/>
                  </a:lnTo>
                  <a:lnTo>
                    <a:pt x="923" y="2402"/>
                  </a:lnTo>
                  <a:lnTo>
                    <a:pt x="895" y="2415"/>
                  </a:lnTo>
                  <a:lnTo>
                    <a:pt x="871" y="2427"/>
                  </a:lnTo>
                  <a:lnTo>
                    <a:pt x="853" y="2436"/>
                  </a:lnTo>
                  <a:lnTo>
                    <a:pt x="847" y="2439"/>
                  </a:lnTo>
                  <a:cubicBezTo>
                    <a:pt x="846" y="2439"/>
                    <a:pt x="845" y="2439"/>
                    <a:pt x="843" y="2439"/>
                  </a:cubicBezTo>
                  <a:lnTo>
                    <a:pt x="834" y="2439"/>
                  </a:lnTo>
                  <a:lnTo>
                    <a:pt x="814" y="2439"/>
                  </a:lnTo>
                  <a:lnTo>
                    <a:pt x="794" y="2439"/>
                  </a:lnTo>
                  <a:lnTo>
                    <a:pt x="785" y="2439"/>
                  </a:lnTo>
                  <a:cubicBezTo>
                    <a:pt x="784" y="2439"/>
                    <a:pt x="783" y="2439"/>
                    <a:pt x="782" y="2439"/>
                  </a:cubicBezTo>
                  <a:lnTo>
                    <a:pt x="778" y="2437"/>
                  </a:lnTo>
                  <a:lnTo>
                    <a:pt x="765" y="2433"/>
                  </a:lnTo>
                  <a:lnTo>
                    <a:pt x="726" y="2419"/>
                  </a:lnTo>
                  <a:lnTo>
                    <a:pt x="686" y="2404"/>
                  </a:lnTo>
                  <a:lnTo>
                    <a:pt x="672" y="2400"/>
                  </a:lnTo>
                  <a:lnTo>
                    <a:pt x="667" y="2398"/>
                  </a:lnTo>
                  <a:lnTo>
                    <a:pt x="676" y="2396"/>
                  </a:lnTo>
                  <a:lnTo>
                    <a:pt x="669" y="2404"/>
                  </a:lnTo>
                  <a:lnTo>
                    <a:pt x="654" y="2421"/>
                  </a:lnTo>
                  <a:lnTo>
                    <a:pt x="639" y="2437"/>
                  </a:lnTo>
                  <a:cubicBezTo>
                    <a:pt x="639" y="2437"/>
                    <a:pt x="639" y="2438"/>
                    <a:pt x="638" y="2438"/>
                  </a:cubicBezTo>
                  <a:lnTo>
                    <a:pt x="631" y="2443"/>
                  </a:lnTo>
                  <a:lnTo>
                    <a:pt x="634" y="2436"/>
                  </a:lnTo>
                  <a:lnTo>
                    <a:pt x="635" y="2447"/>
                  </a:lnTo>
                  <a:lnTo>
                    <a:pt x="639" y="2467"/>
                  </a:lnTo>
                  <a:lnTo>
                    <a:pt x="642" y="2488"/>
                  </a:lnTo>
                  <a:lnTo>
                    <a:pt x="643" y="2497"/>
                  </a:lnTo>
                  <a:cubicBezTo>
                    <a:pt x="644" y="2500"/>
                    <a:pt x="642" y="2503"/>
                    <a:pt x="640" y="2504"/>
                  </a:cubicBezTo>
                  <a:lnTo>
                    <a:pt x="559" y="2555"/>
                  </a:lnTo>
                  <a:cubicBezTo>
                    <a:pt x="556" y="2557"/>
                    <a:pt x="552" y="2557"/>
                    <a:pt x="550" y="2555"/>
                  </a:cubicBezTo>
                  <a:cubicBezTo>
                    <a:pt x="547" y="2553"/>
                    <a:pt x="546" y="2549"/>
                    <a:pt x="547" y="2546"/>
                  </a:cubicBezTo>
                  <a:lnTo>
                    <a:pt x="548" y="2543"/>
                  </a:lnTo>
                  <a:lnTo>
                    <a:pt x="551" y="2533"/>
                  </a:lnTo>
                  <a:lnTo>
                    <a:pt x="559" y="2503"/>
                  </a:lnTo>
                  <a:lnTo>
                    <a:pt x="566" y="2469"/>
                  </a:lnTo>
                  <a:lnTo>
                    <a:pt x="569" y="2459"/>
                  </a:lnTo>
                  <a:lnTo>
                    <a:pt x="570" y="2455"/>
                  </a:lnTo>
                  <a:lnTo>
                    <a:pt x="570" y="2459"/>
                  </a:lnTo>
                  <a:lnTo>
                    <a:pt x="569" y="2456"/>
                  </a:lnTo>
                  <a:cubicBezTo>
                    <a:pt x="569" y="2455"/>
                    <a:pt x="569" y="2455"/>
                    <a:pt x="569" y="2454"/>
                  </a:cubicBezTo>
                  <a:lnTo>
                    <a:pt x="568" y="2447"/>
                  </a:lnTo>
                  <a:lnTo>
                    <a:pt x="563" y="2422"/>
                  </a:lnTo>
                  <a:lnTo>
                    <a:pt x="558" y="2395"/>
                  </a:lnTo>
                  <a:lnTo>
                    <a:pt x="557" y="2387"/>
                  </a:lnTo>
                  <a:lnTo>
                    <a:pt x="556" y="2382"/>
                  </a:lnTo>
                  <a:cubicBezTo>
                    <a:pt x="555" y="2378"/>
                    <a:pt x="557" y="2374"/>
                    <a:pt x="561" y="2373"/>
                  </a:cubicBezTo>
                  <a:lnTo>
                    <a:pt x="564" y="2372"/>
                  </a:lnTo>
                  <a:lnTo>
                    <a:pt x="562" y="2373"/>
                  </a:lnTo>
                  <a:lnTo>
                    <a:pt x="570" y="2366"/>
                  </a:lnTo>
                  <a:lnTo>
                    <a:pt x="596" y="2345"/>
                  </a:lnTo>
                  <a:lnTo>
                    <a:pt x="621" y="2321"/>
                  </a:lnTo>
                  <a:lnTo>
                    <a:pt x="630" y="2314"/>
                  </a:lnTo>
                  <a:lnTo>
                    <a:pt x="633" y="2311"/>
                  </a:lnTo>
                  <a:lnTo>
                    <a:pt x="635" y="2324"/>
                  </a:lnTo>
                  <a:lnTo>
                    <a:pt x="625" y="2319"/>
                  </a:lnTo>
                  <a:lnTo>
                    <a:pt x="605" y="2310"/>
                  </a:lnTo>
                  <a:lnTo>
                    <a:pt x="584" y="2300"/>
                  </a:lnTo>
                  <a:lnTo>
                    <a:pt x="574" y="2295"/>
                  </a:lnTo>
                  <a:cubicBezTo>
                    <a:pt x="571" y="2293"/>
                    <a:pt x="569" y="2290"/>
                    <a:pt x="569" y="2287"/>
                  </a:cubicBezTo>
                  <a:lnTo>
                    <a:pt x="569" y="2284"/>
                  </a:lnTo>
                  <a:lnTo>
                    <a:pt x="568" y="2272"/>
                  </a:lnTo>
                  <a:lnTo>
                    <a:pt x="566" y="2237"/>
                  </a:lnTo>
                  <a:lnTo>
                    <a:pt x="561" y="2202"/>
                  </a:lnTo>
                  <a:lnTo>
                    <a:pt x="560" y="2189"/>
                  </a:lnTo>
                  <a:lnTo>
                    <a:pt x="560" y="2185"/>
                  </a:lnTo>
                  <a:lnTo>
                    <a:pt x="568" y="2193"/>
                  </a:lnTo>
                  <a:lnTo>
                    <a:pt x="563" y="2193"/>
                  </a:lnTo>
                  <a:lnTo>
                    <a:pt x="550" y="2193"/>
                  </a:lnTo>
                  <a:lnTo>
                    <a:pt x="511" y="2193"/>
                  </a:lnTo>
                  <a:lnTo>
                    <a:pt x="471" y="2193"/>
                  </a:lnTo>
                  <a:lnTo>
                    <a:pt x="458" y="2193"/>
                  </a:lnTo>
                  <a:lnTo>
                    <a:pt x="453" y="2193"/>
                  </a:lnTo>
                  <a:cubicBezTo>
                    <a:pt x="451" y="2193"/>
                    <a:pt x="449" y="2192"/>
                    <a:pt x="447" y="2190"/>
                  </a:cubicBezTo>
                  <a:cubicBezTo>
                    <a:pt x="446" y="2188"/>
                    <a:pt x="445" y="2186"/>
                    <a:pt x="446" y="2184"/>
                  </a:cubicBezTo>
                  <a:lnTo>
                    <a:pt x="447" y="2180"/>
                  </a:lnTo>
                  <a:lnTo>
                    <a:pt x="446" y="2181"/>
                  </a:lnTo>
                  <a:lnTo>
                    <a:pt x="448" y="2170"/>
                  </a:lnTo>
                  <a:lnTo>
                    <a:pt x="452" y="2140"/>
                  </a:lnTo>
                  <a:lnTo>
                    <a:pt x="455" y="2111"/>
                  </a:lnTo>
                  <a:lnTo>
                    <a:pt x="456" y="2101"/>
                  </a:lnTo>
                  <a:cubicBezTo>
                    <a:pt x="457" y="2100"/>
                    <a:pt x="457" y="2100"/>
                    <a:pt x="457" y="2100"/>
                  </a:cubicBezTo>
                  <a:lnTo>
                    <a:pt x="458" y="2096"/>
                  </a:lnTo>
                  <a:lnTo>
                    <a:pt x="465" y="2105"/>
                  </a:lnTo>
                  <a:lnTo>
                    <a:pt x="456" y="2105"/>
                  </a:lnTo>
                  <a:lnTo>
                    <a:pt x="437" y="2105"/>
                  </a:lnTo>
                  <a:lnTo>
                    <a:pt x="417" y="2105"/>
                  </a:lnTo>
                  <a:lnTo>
                    <a:pt x="408" y="2105"/>
                  </a:lnTo>
                  <a:cubicBezTo>
                    <a:pt x="407" y="2105"/>
                    <a:pt x="405" y="2105"/>
                    <a:pt x="404" y="2104"/>
                  </a:cubicBezTo>
                  <a:lnTo>
                    <a:pt x="398" y="2100"/>
                  </a:lnTo>
                  <a:lnTo>
                    <a:pt x="384" y="2089"/>
                  </a:lnTo>
                  <a:lnTo>
                    <a:pt x="370" y="2078"/>
                  </a:lnTo>
                  <a:cubicBezTo>
                    <a:pt x="369" y="2077"/>
                    <a:pt x="369" y="2077"/>
                    <a:pt x="368" y="2077"/>
                  </a:cubicBezTo>
                  <a:lnTo>
                    <a:pt x="362" y="2070"/>
                  </a:lnTo>
                  <a:lnTo>
                    <a:pt x="376" y="2066"/>
                  </a:lnTo>
                  <a:lnTo>
                    <a:pt x="375" y="2072"/>
                  </a:lnTo>
                  <a:lnTo>
                    <a:pt x="372" y="2082"/>
                  </a:lnTo>
                  <a:lnTo>
                    <a:pt x="363" y="2111"/>
                  </a:lnTo>
                  <a:lnTo>
                    <a:pt x="354" y="2139"/>
                  </a:lnTo>
                  <a:lnTo>
                    <a:pt x="351" y="2148"/>
                  </a:lnTo>
                  <a:lnTo>
                    <a:pt x="350" y="2151"/>
                  </a:lnTo>
                  <a:cubicBezTo>
                    <a:pt x="349" y="2153"/>
                    <a:pt x="348" y="2155"/>
                    <a:pt x="346" y="2156"/>
                  </a:cubicBezTo>
                  <a:lnTo>
                    <a:pt x="338" y="2160"/>
                  </a:lnTo>
                  <a:lnTo>
                    <a:pt x="322" y="2167"/>
                  </a:lnTo>
                  <a:lnTo>
                    <a:pt x="305" y="2174"/>
                  </a:lnTo>
                  <a:cubicBezTo>
                    <a:pt x="304" y="2174"/>
                    <a:pt x="303" y="2174"/>
                    <a:pt x="302" y="2174"/>
                  </a:cubicBezTo>
                  <a:lnTo>
                    <a:pt x="294" y="2175"/>
                  </a:lnTo>
                  <a:cubicBezTo>
                    <a:pt x="292" y="2176"/>
                    <a:pt x="290" y="2175"/>
                    <a:pt x="289" y="2174"/>
                  </a:cubicBezTo>
                  <a:lnTo>
                    <a:pt x="280" y="2167"/>
                  </a:lnTo>
                  <a:lnTo>
                    <a:pt x="261" y="2150"/>
                  </a:lnTo>
                  <a:lnTo>
                    <a:pt x="242" y="2132"/>
                  </a:lnTo>
                  <a:cubicBezTo>
                    <a:pt x="242" y="2132"/>
                    <a:pt x="241" y="2132"/>
                    <a:pt x="241" y="2131"/>
                  </a:cubicBezTo>
                  <a:lnTo>
                    <a:pt x="233" y="2120"/>
                  </a:lnTo>
                  <a:lnTo>
                    <a:pt x="242" y="2123"/>
                  </a:lnTo>
                  <a:lnTo>
                    <a:pt x="239" y="2124"/>
                  </a:lnTo>
                  <a:cubicBezTo>
                    <a:pt x="238" y="2125"/>
                    <a:pt x="236" y="2125"/>
                    <a:pt x="235" y="2124"/>
                  </a:cubicBezTo>
                  <a:lnTo>
                    <a:pt x="226" y="2122"/>
                  </a:lnTo>
                  <a:lnTo>
                    <a:pt x="198" y="2116"/>
                  </a:lnTo>
                  <a:lnTo>
                    <a:pt x="172" y="2109"/>
                  </a:lnTo>
                  <a:lnTo>
                    <a:pt x="163" y="2106"/>
                  </a:lnTo>
                  <a:lnTo>
                    <a:pt x="161" y="2105"/>
                  </a:lnTo>
                  <a:lnTo>
                    <a:pt x="172" y="2101"/>
                  </a:lnTo>
                  <a:lnTo>
                    <a:pt x="168" y="2109"/>
                  </a:lnTo>
                  <a:lnTo>
                    <a:pt x="168" y="2108"/>
                  </a:lnTo>
                  <a:lnTo>
                    <a:pt x="162" y="2126"/>
                  </a:lnTo>
                  <a:lnTo>
                    <a:pt x="157" y="2142"/>
                  </a:lnTo>
                  <a:lnTo>
                    <a:pt x="155" y="2150"/>
                  </a:lnTo>
                  <a:cubicBezTo>
                    <a:pt x="155" y="2153"/>
                    <a:pt x="153" y="2154"/>
                    <a:pt x="151" y="2155"/>
                  </a:cubicBezTo>
                  <a:cubicBezTo>
                    <a:pt x="149" y="2157"/>
                    <a:pt x="147" y="2157"/>
                    <a:pt x="145" y="2156"/>
                  </a:cubicBezTo>
                  <a:lnTo>
                    <a:pt x="143" y="2155"/>
                  </a:lnTo>
                  <a:lnTo>
                    <a:pt x="133" y="2153"/>
                  </a:lnTo>
                  <a:lnTo>
                    <a:pt x="107" y="2146"/>
                  </a:lnTo>
                  <a:lnTo>
                    <a:pt x="81" y="2139"/>
                  </a:lnTo>
                  <a:cubicBezTo>
                    <a:pt x="81" y="2139"/>
                    <a:pt x="81" y="2139"/>
                    <a:pt x="80" y="2139"/>
                  </a:cubicBezTo>
                  <a:lnTo>
                    <a:pt x="71" y="2135"/>
                  </a:lnTo>
                  <a:cubicBezTo>
                    <a:pt x="71" y="2135"/>
                    <a:pt x="70" y="2134"/>
                    <a:pt x="70" y="2134"/>
                  </a:cubicBezTo>
                  <a:lnTo>
                    <a:pt x="67" y="2132"/>
                  </a:lnTo>
                  <a:cubicBezTo>
                    <a:pt x="64" y="2130"/>
                    <a:pt x="63" y="2127"/>
                    <a:pt x="64" y="2124"/>
                  </a:cubicBezTo>
                  <a:lnTo>
                    <a:pt x="65" y="2120"/>
                  </a:lnTo>
                  <a:lnTo>
                    <a:pt x="67" y="2103"/>
                  </a:lnTo>
                  <a:lnTo>
                    <a:pt x="69" y="2085"/>
                  </a:lnTo>
                  <a:cubicBezTo>
                    <a:pt x="69" y="2084"/>
                    <a:pt x="69" y="2083"/>
                    <a:pt x="69" y="2083"/>
                  </a:cubicBezTo>
                  <a:lnTo>
                    <a:pt x="73" y="2072"/>
                  </a:lnTo>
                  <a:lnTo>
                    <a:pt x="76" y="2081"/>
                  </a:lnTo>
                  <a:lnTo>
                    <a:pt x="73" y="2079"/>
                  </a:lnTo>
                  <a:cubicBezTo>
                    <a:pt x="72" y="2079"/>
                    <a:pt x="72" y="2078"/>
                    <a:pt x="71" y="2077"/>
                  </a:cubicBezTo>
                  <a:lnTo>
                    <a:pt x="66" y="2070"/>
                  </a:lnTo>
                  <a:cubicBezTo>
                    <a:pt x="66" y="2070"/>
                    <a:pt x="65" y="2069"/>
                    <a:pt x="65" y="2069"/>
                  </a:cubicBezTo>
                  <a:lnTo>
                    <a:pt x="53" y="2044"/>
                  </a:lnTo>
                  <a:lnTo>
                    <a:pt x="42" y="2017"/>
                  </a:lnTo>
                  <a:lnTo>
                    <a:pt x="38" y="2007"/>
                  </a:lnTo>
                  <a:cubicBezTo>
                    <a:pt x="38" y="2007"/>
                    <a:pt x="38" y="2007"/>
                    <a:pt x="38" y="2006"/>
                  </a:cubicBezTo>
                  <a:lnTo>
                    <a:pt x="37" y="2001"/>
                  </a:lnTo>
                  <a:cubicBezTo>
                    <a:pt x="36" y="1999"/>
                    <a:pt x="37" y="1996"/>
                    <a:pt x="38" y="1994"/>
                  </a:cubicBezTo>
                  <a:cubicBezTo>
                    <a:pt x="40" y="1993"/>
                    <a:pt x="42" y="1991"/>
                    <a:pt x="44" y="1991"/>
                  </a:cubicBezTo>
                  <a:lnTo>
                    <a:pt x="47" y="1991"/>
                  </a:lnTo>
                  <a:lnTo>
                    <a:pt x="45" y="1992"/>
                  </a:lnTo>
                  <a:lnTo>
                    <a:pt x="53" y="1989"/>
                  </a:lnTo>
                  <a:lnTo>
                    <a:pt x="79" y="1977"/>
                  </a:lnTo>
                  <a:lnTo>
                    <a:pt x="105" y="1964"/>
                  </a:lnTo>
                  <a:lnTo>
                    <a:pt x="114" y="1959"/>
                  </a:lnTo>
                  <a:lnTo>
                    <a:pt x="112" y="1961"/>
                  </a:lnTo>
                  <a:lnTo>
                    <a:pt x="115" y="1958"/>
                  </a:lnTo>
                  <a:cubicBezTo>
                    <a:pt x="117" y="1955"/>
                    <a:pt x="121" y="1955"/>
                    <a:pt x="124" y="1956"/>
                  </a:cubicBezTo>
                  <a:cubicBezTo>
                    <a:pt x="127" y="1958"/>
                    <a:pt x="129" y="1961"/>
                    <a:pt x="128" y="1964"/>
                  </a:cubicBezTo>
                  <a:lnTo>
                    <a:pt x="127" y="1976"/>
                  </a:lnTo>
                  <a:lnTo>
                    <a:pt x="124" y="2000"/>
                  </a:lnTo>
                  <a:lnTo>
                    <a:pt x="123" y="2022"/>
                  </a:lnTo>
                  <a:lnTo>
                    <a:pt x="123" y="2029"/>
                  </a:lnTo>
                  <a:lnTo>
                    <a:pt x="123" y="2027"/>
                  </a:lnTo>
                  <a:lnTo>
                    <a:pt x="124" y="2030"/>
                  </a:lnTo>
                  <a:lnTo>
                    <a:pt x="122" y="2027"/>
                  </a:lnTo>
                  <a:lnTo>
                    <a:pt x="126" y="2031"/>
                  </a:lnTo>
                  <a:lnTo>
                    <a:pt x="124" y="2029"/>
                  </a:lnTo>
                  <a:lnTo>
                    <a:pt x="138" y="2036"/>
                  </a:lnTo>
                  <a:lnTo>
                    <a:pt x="152" y="2043"/>
                  </a:lnTo>
                  <a:lnTo>
                    <a:pt x="150" y="2043"/>
                  </a:lnTo>
                  <a:lnTo>
                    <a:pt x="157" y="2044"/>
                  </a:lnTo>
                  <a:cubicBezTo>
                    <a:pt x="158" y="2044"/>
                    <a:pt x="159" y="2044"/>
                    <a:pt x="160" y="2045"/>
                  </a:cubicBezTo>
                  <a:lnTo>
                    <a:pt x="163" y="2047"/>
                  </a:lnTo>
                  <a:lnTo>
                    <a:pt x="172" y="2052"/>
                  </a:lnTo>
                  <a:lnTo>
                    <a:pt x="200" y="2066"/>
                  </a:lnTo>
                  <a:lnTo>
                    <a:pt x="229" y="2077"/>
                  </a:lnTo>
                  <a:lnTo>
                    <a:pt x="238" y="2080"/>
                  </a:lnTo>
                  <a:lnTo>
                    <a:pt x="235" y="2079"/>
                  </a:lnTo>
                  <a:lnTo>
                    <a:pt x="239" y="2079"/>
                  </a:lnTo>
                  <a:lnTo>
                    <a:pt x="234" y="2093"/>
                  </a:lnTo>
                  <a:lnTo>
                    <a:pt x="233" y="2092"/>
                  </a:lnTo>
                  <a:cubicBezTo>
                    <a:pt x="232" y="2091"/>
                    <a:pt x="231" y="2090"/>
                    <a:pt x="231" y="2089"/>
                  </a:cubicBezTo>
                  <a:lnTo>
                    <a:pt x="229" y="2083"/>
                  </a:lnTo>
                  <a:lnTo>
                    <a:pt x="221" y="2061"/>
                  </a:lnTo>
                  <a:lnTo>
                    <a:pt x="213" y="2037"/>
                  </a:lnTo>
                  <a:lnTo>
                    <a:pt x="210" y="2025"/>
                  </a:lnTo>
                  <a:cubicBezTo>
                    <a:pt x="209" y="2023"/>
                    <a:pt x="210" y="2020"/>
                    <a:pt x="211" y="2019"/>
                  </a:cubicBezTo>
                  <a:cubicBezTo>
                    <a:pt x="213" y="2017"/>
                    <a:pt x="215" y="2015"/>
                    <a:pt x="217" y="2015"/>
                  </a:cubicBezTo>
                  <a:lnTo>
                    <a:pt x="225" y="2015"/>
                  </a:lnTo>
                  <a:lnTo>
                    <a:pt x="223" y="2016"/>
                  </a:lnTo>
                  <a:lnTo>
                    <a:pt x="240" y="2011"/>
                  </a:lnTo>
                  <a:lnTo>
                    <a:pt x="256" y="2005"/>
                  </a:lnTo>
                  <a:lnTo>
                    <a:pt x="264" y="2002"/>
                  </a:lnTo>
                  <a:lnTo>
                    <a:pt x="259" y="2011"/>
                  </a:lnTo>
                  <a:lnTo>
                    <a:pt x="258" y="2007"/>
                  </a:lnTo>
                  <a:lnTo>
                    <a:pt x="256" y="1996"/>
                  </a:lnTo>
                  <a:lnTo>
                    <a:pt x="248" y="1964"/>
                  </a:lnTo>
                  <a:lnTo>
                    <a:pt x="240" y="1930"/>
                  </a:lnTo>
                  <a:lnTo>
                    <a:pt x="238" y="1919"/>
                  </a:lnTo>
                  <a:lnTo>
                    <a:pt x="237" y="1914"/>
                  </a:lnTo>
                  <a:lnTo>
                    <a:pt x="246" y="1920"/>
                  </a:lnTo>
                  <a:lnTo>
                    <a:pt x="242" y="1921"/>
                  </a:lnTo>
                  <a:lnTo>
                    <a:pt x="231" y="1923"/>
                  </a:lnTo>
                  <a:lnTo>
                    <a:pt x="201" y="1925"/>
                  </a:lnTo>
                  <a:lnTo>
                    <a:pt x="170" y="1927"/>
                  </a:lnTo>
                  <a:lnTo>
                    <a:pt x="159" y="1928"/>
                  </a:lnTo>
                  <a:lnTo>
                    <a:pt x="155" y="1928"/>
                  </a:lnTo>
                  <a:cubicBezTo>
                    <a:pt x="155" y="1928"/>
                    <a:pt x="154" y="1928"/>
                    <a:pt x="154" y="1928"/>
                  </a:cubicBezTo>
                  <a:lnTo>
                    <a:pt x="150" y="1927"/>
                  </a:lnTo>
                  <a:cubicBezTo>
                    <a:pt x="149" y="1927"/>
                    <a:pt x="149" y="1927"/>
                    <a:pt x="148" y="1927"/>
                  </a:cubicBezTo>
                  <a:lnTo>
                    <a:pt x="139" y="1923"/>
                  </a:lnTo>
                  <a:lnTo>
                    <a:pt x="110" y="1911"/>
                  </a:lnTo>
                  <a:lnTo>
                    <a:pt x="81" y="1898"/>
                  </a:lnTo>
                  <a:lnTo>
                    <a:pt x="72" y="1894"/>
                  </a:lnTo>
                  <a:cubicBezTo>
                    <a:pt x="72" y="1894"/>
                    <a:pt x="71" y="1893"/>
                    <a:pt x="71" y="1893"/>
                  </a:cubicBezTo>
                  <a:lnTo>
                    <a:pt x="67" y="1890"/>
                  </a:lnTo>
                  <a:cubicBezTo>
                    <a:pt x="65" y="1889"/>
                    <a:pt x="64" y="1888"/>
                    <a:pt x="64" y="1886"/>
                  </a:cubicBezTo>
                  <a:lnTo>
                    <a:pt x="63" y="1883"/>
                  </a:lnTo>
                  <a:cubicBezTo>
                    <a:pt x="63" y="1883"/>
                    <a:pt x="63" y="1882"/>
                    <a:pt x="63" y="1882"/>
                  </a:cubicBezTo>
                  <a:lnTo>
                    <a:pt x="61" y="1870"/>
                  </a:lnTo>
                  <a:lnTo>
                    <a:pt x="54" y="1832"/>
                  </a:lnTo>
                  <a:lnTo>
                    <a:pt x="46" y="1792"/>
                  </a:lnTo>
                  <a:lnTo>
                    <a:pt x="45" y="1777"/>
                  </a:lnTo>
                  <a:lnTo>
                    <a:pt x="45" y="1771"/>
                  </a:lnTo>
                  <a:lnTo>
                    <a:pt x="45" y="1770"/>
                  </a:lnTo>
                  <a:cubicBezTo>
                    <a:pt x="45" y="1770"/>
                    <a:pt x="46" y="1769"/>
                    <a:pt x="46" y="1768"/>
                  </a:cubicBezTo>
                  <a:lnTo>
                    <a:pt x="48" y="1761"/>
                  </a:lnTo>
                  <a:lnTo>
                    <a:pt x="56" y="1742"/>
                  </a:lnTo>
                  <a:lnTo>
                    <a:pt x="66" y="1721"/>
                  </a:lnTo>
                  <a:cubicBezTo>
                    <a:pt x="66" y="1720"/>
                    <a:pt x="67" y="1720"/>
                    <a:pt x="67" y="1720"/>
                  </a:cubicBezTo>
                  <a:lnTo>
                    <a:pt x="74" y="1711"/>
                  </a:lnTo>
                  <a:lnTo>
                    <a:pt x="78" y="1723"/>
                  </a:lnTo>
                  <a:lnTo>
                    <a:pt x="65" y="1719"/>
                  </a:lnTo>
                  <a:lnTo>
                    <a:pt x="39" y="1710"/>
                  </a:lnTo>
                  <a:lnTo>
                    <a:pt x="17" y="1700"/>
                  </a:lnTo>
                  <a:lnTo>
                    <a:pt x="9" y="1697"/>
                  </a:lnTo>
                  <a:lnTo>
                    <a:pt x="6" y="1696"/>
                  </a:lnTo>
                  <a:cubicBezTo>
                    <a:pt x="4" y="1695"/>
                    <a:pt x="2" y="1693"/>
                    <a:pt x="1" y="1691"/>
                  </a:cubicBezTo>
                  <a:cubicBezTo>
                    <a:pt x="0" y="1689"/>
                    <a:pt x="0" y="1686"/>
                    <a:pt x="2" y="1684"/>
                  </a:cubicBezTo>
                  <a:lnTo>
                    <a:pt x="8" y="1675"/>
                  </a:lnTo>
                  <a:lnTo>
                    <a:pt x="20" y="1655"/>
                  </a:lnTo>
                  <a:lnTo>
                    <a:pt x="31" y="1636"/>
                  </a:lnTo>
                  <a:lnTo>
                    <a:pt x="37" y="1624"/>
                  </a:lnTo>
                  <a:cubicBezTo>
                    <a:pt x="39" y="1621"/>
                    <a:pt x="42" y="1619"/>
                    <a:pt x="45" y="1619"/>
                  </a:cubicBezTo>
                  <a:cubicBezTo>
                    <a:pt x="48" y="1620"/>
                    <a:pt x="50" y="1621"/>
                    <a:pt x="52" y="1624"/>
                  </a:cubicBezTo>
                  <a:lnTo>
                    <a:pt x="56" y="1634"/>
                  </a:lnTo>
                  <a:lnTo>
                    <a:pt x="67" y="1652"/>
                  </a:lnTo>
                  <a:lnTo>
                    <a:pt x="79" y="1669"/>
                  </a:lnTo>
                  <a:lnTo>
                    <a:pt x="77" y="1667"/>
                  </a:lnTo>
                  <a:lnTo>
                    <a:pt x="85" y="1673"/>
                  </a:lnTo>
                  <a:lnTo>
                    <a:pt x="84" y="1672"/>
                  </a:lnTo>
                  <a:lnTo>
                    <a:pt x="86" y="1673"/>
                  </a:lnTo>
                  <a:lnTo>
                    <a:pt x="82" y="1672"/>
                  </a:lnTo>
                  <a:lnTo>
                    <a:pt x="90" y="1673"/>
                  </a:lnTo>
                  <a:lnTo>
                    <a:pt x="115" y="1670"/>
                  </a:lnTo>
                  <a:lnTo>
                    <a:pt x="142" y="1666"/>
                  </a:lnTo>
                  <a:lnTo>
                    <a:pt x="151" y="1664"/>
                  </a:lnTo>
                  <a:lnTo>
                    <a:pt x="148" y="1665"/>
                  </a:lnTo>
                  <a:lnTo>
                    <a:pt x="151" y="1663"/>
                  </a:lnTo>
                  <a:lnTo>
                    <a:pt x="157" y="1659"/>
                  </a:lnTo>
                  <a:lnTo>
                    <a:pt x="156" y="1660"/>
                  </a:lnTo>
                  <a:lnTo>
                    <a:pt x="167" y="1648"/>
                  </a:lnTo>
                  <a:lnTo>
                    <a:pt x="179" y="1632"/>
                  </a:lnTo>
                  <a:lnTo>
                    <a:pt x="185" y="1623"/>
                  </a:lnTo>
                  <a:lnTo>
                    <a:pt x="186" y="1633"/>
                  </a:lnTo>
                  <a:lnTo>
                    <a:pt x="182" y="1629"/>
                  </a:lnTo>
                  <a:cubicBezTo>
                    <a:pt x="181" y="1629"/>
                    <a:pt x="181" y="1628"/>
                    <a:pt x="181" y="1628"/>
                  </a:cubicBezTo>
                  <a:lnTo>
                    <a:pt x="172" y="1615"/>
                  </a:lnTo>
                  <a:lnTo>
                    <a:pt x="158" y="1596"/>
                  </a:lnTo>
                  <a:lnTo>
                    <a:pt x="143" y="1573"/>
                  </a:lnTo>
                  <a:lnTo>
                    <a:pt x="114" y="1529"/>
                  </a:lnTo>
                  <a:lnTo>
                    <a:pt x="105" y="1513"/>
                  </a:lnTo>
                  <a:lnTo>
                    <a:pt x="101" y="1506"/>
                  </a:lnTo>
                  <a:cubicBezTo>
                    <a:pt x="98" y="1503"/>
                    <a:pt x="100" y="1498"/>
                    <a:pt x="103" y="1496"/>
                  </a:cubicBezTo>
                  <a:lnTo>
                    <a:pt x="111" y="1491"/>
                  </a:lnTo>
                  <a:lnTo>
                    <a:pt x="110" y="1491"/>
                  </a:lnTo>
                  <a:lnTo>
                    <a:pt x="126" y="1478"/>
                  </a:lnTo>
                  <a:lnTo>
                    <a:pt x="143" y="1462"/>
                  </a:lnTo>
                  <a:lnTo>
                    <a:pt x="150" y="1455"/>
                  </a:lnTo>
                  <a:lnTo>
                    <a:pt x="147" y="1460"/>
                  </a:lnTo>
                  <a:lnTo>
                    <a:pt x="147" y="1456"/>
                  </a:lnTo>
                  <a:lnTo>
                    <a:pt x="148" y="1446"/>
                  </a:lnTo>
                  <a:lnTo>
                    <a:pt x="150" y="1416"/>
                  </a:lnTo>
                  <a:lnTo>
                    <a:pt x="153" y="1385"/>
                  </a:lnTo>
                  <a:lnTo>
                    <a:pt x="154" y="1375"/>
                  </a:lnTo>
                  <a:cubicBezTo>
                    <a:pt x="155" y="1374"/>
                    <a:pt x="155" y="1373"/>
                    <a:pt x="155" y="1372"/>
                  </a:cubicBezTo>
                  <a:lnTo>
                    <a:pt x="157" y="1368"/>
                  </a:lnTo>
                  <a:cubicBezTo>
                    <a:pt x="159" y="1365"/>
                    <a:pt x="161" y="1363"/>
                    <a:pt x="164" y="1363"/>
                  </a:cubicBezTo>
                  <a:lnTo>
                    <a:pt x="169" y="1363"/>
                  </a:lnTo>
                  <a:lnTo>
                    <a:pt x="184" y="1362"/>
                  </a:lnTo>
                  <a:lnTo>
                    <a:pt x="206" y="1361"/>
                  </a:lnTo>
                  <a:lnTo>
                    <a:pt x="232" y="1360"/>
                  </a:lnTo>
                  <a:lnTo>
                    <a:pt x="257" y="1359"/>
                  </a:lnTo>
                  <a:lnTo>
                    <a:pt x="280" y="1357"/>
                  </a:lnTo>
                  <a:lnTo>
                    <a:pt x="296" y="1356"/>
                  </a:lnTo>
                  <a:lnTo>
                    <a:pt x="294" y="1357"/>
                  </a:lnTo>
                  <a:lnTo>
                    <a:pt x="300" y="1355"/>
                  </a:lnTo>
                  <a:lnTo>
                    <a:pt x="297" y="1368"/>
                  </a:lnTo>
                  <a:lnTo>
                    <a:pt x="295" y="1366"/>
                  </a:lnTo>
                  <a:cubicBezTo>
                    <a:pt x="294" y="1365"/>
                    <a:pt x="294" y="1365"/>
                    <a:pt x="293" y="1364"/>
                  </a:cubicBezTo>
                  <a:lnTo>
                    <a:pt x="289" y="1355"/>
                  </a:lnTo>
                  <a:lnTo>
                    <a:pt x="277" y="1325"/>
                  </a:lnTo>
                  <a:lnTo>
                    <a:pt x="265" y="1295"/>
                  </a:lnTo>
                  <a:lnTo>
                    <a:pt x="261" y="1286"/>
                  </a:lnTo>
                  <a:lnTo>
                    <a:pt x="259" y="1282"/>
                  </a:lnTo>
                  <a:cubicBezTo>
                    <a:pt x="258" y="1279"/>
                    <a:pt x="258" y="1276"/>
                    <a:pt x="260" y="1273"/>
                  </a:cubicBezTo>
                  <a:lnTo>
                    <a:pt x="268" y="1263"/>
                  </a:lnTo>
                  <a:lnTo>
                    <a:pt x="285" y="1244"/>
                  </a:lnTo>
                  <a:lnTo>
                    <a:pt x="301" y="1222"/>
                  </a:lnTo>
                  <a:lnTo>
                    <a:pt x="309" y="1212"/>
                  </a:lnTo>
                  <a:lnTo>
                    <a:pt x="314" y="1225"/>
                  </a:lnTo>
                  <a:lnTo>
                    <a:pt x="309" y="1224"/>
                  </a:lnTo>
                  <a:lnTo>
                    <a:pt x="298" y="1221"/>
                  </a:lnTo>
                  <a:lnTo>
                    <a:pt x="264" y="1212"/>
                  </a:lnTo>
                  <a:lnTo>
                    <a:pt x="230" y="1202"/>
                  </a:lnTo>
                  <a:lnTo>
                    <a:pt x="220" y="1199"/>
                  </a:lnTo>
                  <a:lnTo>
                    <a:pt x="216" y="1198"/>
                  </a:lnTo>
                  <a:cubicBezTo>
                    <a:pt x="212" y="1197"/>
                    <a:pt x="210" y="1195"/>
                    <a:pt x="210" y="1192"/>
                  </a:cubicBezTo>
                  <a:cubicBezTo>
                    <a:pt x="209" y="1189"/>
                    <a:pt x="210" y="1186"/>
                    <a:pt x="213" y="1184"/>
                  </a:cubicBezTo>
                  <a:lnTo>
                    <a:pt x="217" y="1181"/>
                  </a:lnTo>
                  <a:lnTo>
                    <a:pt x="226" y="1176"/>
                  </a:lnTo>
                  <a:lnTo>
                    <a:pt x="251" y="1163"/>
                  </a:lnTo>
                  <a:lnTo>
                    <a:pt x="277" y="1147"/>
                  </a:lnTo>
                  <a:lnTo>
                    <a:pt x="286" y="1141"/>
                  </a:lnTo>
                  <a:lnTo>
                    <a:pt x="285" y="1142"/>
                  </a:lnTo>
                  <a:lnTo>
                    <a:pt x="288" y="1139"/>
                  </a:lnTo>
                  <a:lnTo>
                    <a:pt x="286" y="1148"/>
                  </a:lnTo>
                  <a:lnTo>
                    <a:pt x="285" y="1146"/>
                  </a:lnTo>
                  <a:lnTo>
                    <a:pt x="282" y="1138"/>
                  </a:lnTo>
                  <a:lnTo>
                    <a:pt x="275" y="1113"/>
                  </a:lnTo>
                  <a:lnTo>
                    <a:pt x="267" y="1088"/>
                  </a:lnTo>
                  <a:lnTo>
                    <a:pt x="264" y="1079"/>
                  </a:lnTo>
                  <a:lnTo>
                    <a:pt x="263" y="1076"/>
                  </a:lnTo>
                  <a:cubicBezTo>
                    <a:pt x="262" y="1074"/>
                    <a:pt x="262" y="1072"/>
                    <a:pt x="263" y="1070"/>
                  </a:cubicBezTo>
                  <a:lnTo>
                    <a:pt x="265" y="1066"/>
                  </a:lnTo>
                  <a:lnTo>
                    <a:pt x="270" y="1055"/>
                  </a:lnTo>
                  <a:lnTo>
                    <a:pt x="286" y="1022"/>
                  </a:lnTo>
                  <a:lnTo>
                    <a:pt x="301" y="988"/>
                  </a:lnTo>
                  <a:lnTo>
                    <a:pt x="306" y="977"/>
                  </a:lnTo>
                  <a:lnTo>
                    <a:pt x="308" y="973"/>
                  </a:lnTo>
                  <a:lnTo>
                    <a:pt x="312" y="984"/>
                  </a:lnTo>
                  <a:lnTo>
                    <a:pt x="304" y="979"/>
                  </a:lnTo>
                  <a:lnTo>
                    <a:pt x="287" y="970"/>
                  </a:lnTo>
                  <a:lnTo>
                    <a:pt x="271" y="961"/>
                  </a:lnTo>
                  <a:lnTo>
                    <a:pt x="263" y="957"/>
                  </a:lnTo>
                  <a:cubicBezTo>
                    <a:pt x="261" y="956"/>
                    <a:pt x="260" y="954"/>
                    <a:pt x="259" y="952"/>
                  </a:cubicBezTo>
                  <a:lnTo>
                    <a:pt x="258" y="949"/>
                  </a:lnTo>
                  <a:cubicBezTo>
                    <a:pt x="258" y="949"/>
                    <a:pt x="258" y="948"/>
                    <a:pt x="258" y="948"/>
                  </a:cubicBezTo>
                  <a:lnTo>
                    <a:pt x="257" y="941"/>
                  </a:lnTo>
                  <a:lnTo>
                    <a:pt x="253" y="918"/>
                  </a:lnTo>
                  <a:lnTo>
                    <a:pt x="248" y="895"/>
                  </a:lnTo>
                  <a:lnTo>
                    <a:pt x="247" y="888"/>
                  </a:lnTo>
                  <a:lnTo>
                    <a:pt x="247" y="889"/>
                  </a:lnTo>
                  <a:lnTo>
                    <a:pt x="246" y="886"/>
                  </a:lnTo>
                  <a:cubicBezTo>
                    <a:pt x="245" y="883"/>
                    <a:pt x="246" y="880"/>
                    <a:pt x="248" y="878"/>
                  </a:cubicBezTo>
                  <a:lnTo>
                    <a:pt x="252" y="873"/>
                  </a:lnTo>
                  <a:lnTo>
                    <a:pt x="264" y="863"/>
                  </a:lnTo>
                  <a:lnTo>
                    <a:pt x="299" y="833"/>
                  </a:lnTo>
                  <a:lnTo>
                    <a:pt x="334" y="803"/>
                  </a:lnTo>
                  <a:lnTo>
                    <a:pt x="346" y="794"/>
                  </a:lnTo>
                  <a:lnTo>
                    <a:pt x="350" y="790"/>
                  </a:lnTo>
                  <a:lnTo>
                    <a:pt x="352" y="803"/>
                  </a:lnTo>
                  <a:lnTo>
                    <a:pt x="347" y="800"/>
                  </a:lnTo>
                  <a:lnTo>
                    <a:pt x="338" y="794"/>
                  </a:lnTo>
                  <a:lnTo>
                    <a:pt x="309" y="777"/>
                  </a:lnTo>
                  <a:lnTo>
                    <a:pt x="279" y="759"/>
                  </a:lnTo>
                  <a:lnTo>
                    <a:pt x="271" y="754"/>
                  </a:lnTo>
                  <a:lnTo>
                    <a:pt x="267" y="752"/>
                  </a:lnTo>
                  <a:cubicBezTo>
                    <a:pt x="264" y="750"/>
                    <a:pt x="263" y="748"/>
                    <a:pt x="262" y="745"/>
                  </a:cubicBezTo>
                  <a:cubicBezTo>
                    <a:pt x="262" y="742"/>
                    <a:pt x="264" y="739"/>
                    <a:pt x="266" y="738"/>
                  </a:cubicBezTo>
                  <a:lnTo>
                    <a:pt x="272" y="734"/>
                  </a:lnTo>
                  <a:lnTo>
                    <a:pt x="288" y="723"/>
                  </a:lnTo>
                  <a:lnTo>
                    <a:pt x="310" y="707"/>
                  </a:lnTo>
                  <a:lnTo>
                    <a:pt x="335" y="689"/>
                  </a:lnTo>
                  <a:lnTo>
                    <a:pt x="360" y="671"/>
                  </a:lnTo>
                  <a:lnTo>
                    <a:pt x="382" y="655"/>
                  </a:lnTo>
                  <a:lnTo>
                    <a:pt x="398" y="644"/>
                  </a:lnTo>
                  <a:lnTo>
                    <a:pt x="404" y="640"/>
                  </a:lnTo>
                  <a:lnTo>
                    <a:pt x="403" y="652"/>
                  </a:lnTo>
                  <a:lnTo>
                    <a:pt x="328" y="573"/>
                  </a:lnTo>
                  <a:cubicBezTo>
                    <a:pt x="326" y="571"/>
                    <a:pt x="325" y="568"/>
                    <a:pt x="326" y="566"/>
                  </a:cubicBezTo>
                  <a:lnTo>
                    <a:pt x="327" y="5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Freeform 80"/>
            <p:cNvSpPr>
              <a:spLocks/>
            </p:cNvSpPr>
            <p:nvPr/>
          </p:nvSpPr>
          <p:spPr bwMode="auto">
            <a:xfrm>
              <a:off x="4249738" y="4068762"/>
              <a:ext cx="1706563" cy="1363662"/>
            </a:xfrm>
            <a:custGeom>
              <a:avLst/>
              <a:gdLst>
                <a:gd name="T0" fmla="*/ 262 w 2640"/>
                <a:gd name="T1" fmla="*/ 736 h 2544"/>
                <a:gd name="T2" fmla="*/ 258 w 2640"/>
                <a:gd name="T3" fmla="*/ 941 h 2544"/>
                <a:gd name="T4" fmla="*/ 285 w 2640"/>
                <a:gd name="T5" fmla="*/ 1136 h 2544"/>
                <a:gd name="T6" fmla="*/ 258 w 2640"/>
                <a:gd name="T7" fmla="*/ 1270 h 2544"/>
                <a:gd name="T8" fmla="*/ 147 w 2640"/>
                <a:gd name="T9" fmla="*/ 1452 h 2544"/>
                <a:gd name="T10" fmla="*/ 147 w 2640"/>
                <a:gd name="T11" fmla="*/ 1661 h 2544"/>
                <a:gd name="T12" fmla="*/ 0 w 2640"/>
                <a:gd name="T13" fmla="*/ 1680 h 2544"/>
                <a:gd name="T14" fmla="*/ 63 w 2640"/>
                <a:gd name="T15" fmla="*/ 1875 h 2544"/>
                <a:gd name="T16" fmla="*/ 258 w 2640"/>
                <a:gd name="T17" fmla="*/ 2001 h 2544"/>
                <a:gd name="T18" fmla="*/ 147 w 2640"/>
                <a:gd name="T19" fmla="*/ 2043 h 2544"/>
                <a:gd name="T20" fmla="*/ 36 w 2640"/>
                <a:gd name="T21" fmla="*/ 1991 h 2544"/>
                <a:gd name="T22" fmla="*/ 139 w 2640"/>
                <a:gd name="T23" fmla="*/ 2140 h 2544"/>
                <a:gd name="T24" fmla="*/ 285 w 2640"/>
                <a:gd name="T25" fmla="*/ 2159 h 2544"/>
                <a:gd name="T26" fmla="*/ 400 w 2640"/>
                <a:gd name="T27" fmla="*/ 2089 h 2544"/>
                <a:gd name="T28" fmla="*/ 560 w 2640"/>
                <a:gd name="T29" fmla="*/ 2177 h 2544"/>
                <a:gd name="T30" fmla="*/ 555 w 2640"/>
                <a:gd name="T31" fmla="*/ 2372 h 2544"/>
                <a:gd name="T32" fmla="*/ 627 w 2640"/>
                <a:gd name="T33" fmla="*/ 2489 h 2544"/>
                <a:gd name="T34" fmla="*/ 777 w 2640"/>
                <a:gd name="T35" fmla="*/ 2423 h 2544"/>
                <a:gd name="T36" fmla="*/ 1008 w 2640"/>
                <a:gd name="T37" fmla="*/ 2387 h 2544"/>
                <a:gd name="T38" fmla="*/ 1053 w 2640"/>
                <a:gd name="T39" fmla="*/ 2220 h 2544"/>
                <a:gd name="T40" fmla="*/ 1150 w 2640"/>
                <a:gd name="T41" fmla="*/ 2168 h 2544"/>
                <a:gd name="T42" fmla="*/ 1217 w 2640"/>
                <a:gd name="T43" fmla="*/ 1917 h 2544"/>
                <a:gd name="T44" fmla="*/ 1243 w 2640"/>
                <a:gd name="T45" fmla="*/ 1396 h 2544"/>
                <a:gd name="T46" fmla="*/ 1412 w 2640"/>
                <a:gd name="T47" fmla="*/ 1457 h 2544"/>
                <a:gd name="T48" fmla="*/ 1655 w 2640"/>
                <a:gd name="T49" fmla="*/ 1242 h 2544"/>
                <a:gd name="T50" fmla="*/ 2578 w 2640"/>
                <a:gd name="T51" fmla="*/ 405 h 2544"/>
                <a:gd name="T52" fmla="*/ 2556 w 2640"/>
                <a:gd name="T53" fmla="*/ 326 h 2544"/>
                <a:gd name="T54" fmla="*/ 2410 w 2640"/>
                <a:gd name="T55" fmla="*/ 359 h 2544"/>
                <a:gd name="T56" fmla="*/ 2321 w 2640"/>
                <a:gd name="T57" fmla="*/ 238 h 2544"/>
                <a:gd name="T58" fmla="*/ 2250 w 2640"/>
                <a:gd name="T59" fmla="*/ 313 h 2544"/>
                <a:gd name="T60" fmla="*/ 2201 w 2640"/>
                <a:gd name="T61" fmla="*/ 377 h 2544"/>
                <a:gd name="T62" fmla="*/ 2054 w 2640"/>
                <a:gd name="T63" fmla="*/ 494 h 2544"/>
                <a:gd name="T64" fmla="*/ 1989 w 2640"/>
                <a:gd name="T65" fmla="*/ 569 h 2544"/>
                <a:gd name="T66" fmla="*/ 1909 w 2640"/>
                <a:gd name="T67" fmla="*/ 457 h 2544"/>
                <a:gd name="T68" fmla="*/ 1851 w 2640"/>
                <a:gd name="T69" fmla="*/ 670 h 2544"/>
                <a:gd name="T70" fmla="*/ 1669 w 2640"/>
                <a:gd name="T71" fmla="*/ 731 h 2544"/>
                <a:gd name="T72" fmla="*/ 1469 w 2640"/>
                <a:gd name="T73" fmla="*/ 708 h 2544"/>
                <a:gd name="T74" fmla="*/ 1128 w 2640"/>
                <a:gd name="T75" fmla="*/ 415 h 2544"/>
                <a:gd name="T76" fmla="*/ 1087 w 2640"/>
                <a:gd name="T77" fmla="*/ 289 h 2544"/>
                <a:gd name="T78" fmla="*/ 1056 w 2640"/>
                <a:gd name="T79" fmla="*/ 76 h 2544"/>
                <a:gd name="T80" fmla="*/ 808 w 2640"/>
                <a:gd name="T81" fmla="*/ 94 h 2544"/>
                <a:gd name="T82" fmla="*/ 675 w 2640"/>
                <a:gd name="T83" fmla="*/ 23 h 2544"/>
                <a:gd name="T84" fmla="*/ 543 w 2640"/>
                <a:gd name="T85" fmla="*/ 164 h 2544"/>
                <a:gd name="T86" fmla="*/ 489 w 2640"/>
                <a:gd name="T87" fmla="*/ 354 h 25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0"/>
                <a:gd name="T133" fmla="*/ 0 h 2544"/>
                <a:gd name="T134" fmla="*/ 2640 w 2640"/>
                <a:gd name="T135" fmla="*/ 2544 h 25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0" h="2544">
                  <a:moveTo>
                    <a:pt x="325" y="559"/>
                  </a:moveTo>
                  <a:lnTo>
                    <a:pt x="400" y="638"/>
                  </a:lnTo>
                  <a:cubicBezTo>
                    <a:pt x="400" y="638"/>
                    <a:pt x="262" y="736"/>
                    <a:pt x="262" y="736"/>
                  </a:cubicBezTo>
                  <a:cubicBezTo>
                    <a:pt x="262" y="736"/>
                    <a:pt x="347" y="787"/>
                    <a:pt x="347" y="787"/>
                  </a:cubicBezTo>
                  <a:cubicBezTo>
                    <a:pt x="347" y="787"/>
                    <a:pt x="245" y="875"/>
                    <a:pt x="245" y="875"/>
                  </a:cubicBezTo>
                  <a:cubicBezTo>
                    <a:pt x="245" y="875"/>
                    <a:pt x="258" y="941"/>
                    <a:pt x="258" y="941"/>
                  </a:cubicBezTo>
                  <a:cubicBezTo>
                    <a:pt x="258" y="941"/>
                    <a:pt x="307" y="968"/>
                    <a:pt x="307" y="968"/>
                  </a:cubicBezTo>
                  <a:cubicBezTo>
                    <a:pt x="307" y="968"/>
                    <a:pt x="262" y="1065"/>
                    <a:pt x="262" y="1065"/>
                  </a:cubicBezTo>
                  <a:cubicBezTo>
                    <a:pt x="262" y="1065"/>
                    <a:pt x="285" y="1140"/>
                    <a:pt x="285" y="1136"/>
                  </a:cubicBezTo>
                  <a:cubicBezTo>
                    <a:pt x="285" y="1140"/>
                    <a:pt x="209" y="1182"/>
                    <a:pt x="209" y="1182"/>
                  </a:cubicBezTo>
                  <a:cubicBezTo>
                    <a:pt x="209" y="1182"/>
                    <a:pt x="307" y="1209"/>
                    <a:pt x="307" y="1209"/>
                  </a:cubicBezTo>
                  <a:cubicBezTo>
                    <a:pt x="307" y="1209"/>
                    <a:pt x="258" y="1270"/>
                    <a:pt x="258" y="1270"/>
                  </a:cubicBezTo>
                  <a:cubicBezTo>
                    <a:pt x="258" y="1270"/>
                    <a:pt x="294" y="1358"/>
                    <a:pt x="294" y="1354"/>
                  </a:cubicBezTo>
                  <a:cubicBezTo>
                    <a:pt x="294" y="1358"/>
                    <a:pt x="152" y="1363"/>
                    <a:pt x="156" y="1363"/>
                  </a:cubicBezTo>
                  <a:cubicBezTo>
                    <a:pt x="152" y="1363"/>
                    <a:pt x="147" y="1452"/>
                    <a:pt x="147" y="1452"/>
                  </a:cubicBezTo>
                  <a:cubicBezTo>
                    <a:pt x="147" y="1452"/>
                    <a:pt x="99" y="1498"/>
                    <a:pt x="99" y="1494"/>
                  </a:cubicBezTo>
                  <a:cubicBezTo>
                    <a:pt x="99" y="1498"/>
                    <a:pt x="183" y="1624"/>
                    <a:pt x="183" y="1619"/>
                  </a:cubicBezTo>
                  <a:cubicBezTo>
                    <a:pt x="183" y="1624"/>
                    <a:pt x="147" y="1666"/>
                    <a:pt x="147" y="1661"/>
                  </a:cubicBezTo>
                  <a:cubicBezTo>
                    <a:pt x="147" y="1666"/>
                    <a:pt x="67" y="1675"/>
                    <a:pt x="72" y="1671"/>
                  </a:cubicBezTo>
                  <a:cubicBezTo>
                    <a:pt x="67" y="1675"/>
                    <a:pt x="36" y="1624"/>
                    <a:pt x="36" y="1619"/>
                  </a:cubicBezTo>
                  <a:cubicBezTo>
                    <a:pt x="36" y="1624"/>
                    <a:pt x="0" y="1680"/>
                    <a:pt x="0" y="1680"/>
                  </a:cubicBezTo>
                  <a:cubicBezTo>
                    <a:pt x="0" y="1680"/>
                    <a:pt x="67" y="1707"/>
                    <a:pt x="72" y="1707"/>
                  </a:cubicBezTo>
                  <a:cubicBezTo>
                    <a:pt x="67" y="1707"/>
                    <a:pt x="41" y="1768"/>
                    <a:pt x="45" y="1763"/>
                  </a:cubicBezTo>
                  <a:cubicBezTo>
                    <a:pt x="41" y="1768"/>
                    <a:pt x="63" y="1879"/>
                    <a:pt x="63" y="1875"/>
                  </a:cubicBezTo>
                  <a:cubicBezTo>
                    <a:pt x="63" y="1879"/>
                    <a:pt x="147" y="1912"/>
                    <a:pt x="147" y="1912"/>
                  </a:cubicBezTo>
                  <a:cubicBezTo>
                    <a:pt x="147" y="1912"/>
                    <a:pt x="236" y="1907"/>
                    <a:pt x="236" y="1904"/>
                  </a:cubicBezTo>
                  <a:cubicBezTo>
                    <a:pt x="236" y="1907"/>
                    <a:pt x="258" y="2001"/>
                    <a:pt x="258" y="2001"/>
                  </a:cubicBezTo>
                  <a:cubicBezTo>
                    <a:pt x="258" y="2001"/>
                    <a:pt x="209" y="2019"/>
                    <a:pt x="209" y="2015"/>
                  </a:cubicBezTo>
                  <a:cubicBezTo>
                    <a:pt x="209" y="2019"/>
                    <a:pt x="231" y="2084"/>
                    <a:pt x="231" y="2079"/>
                  </a:cubicBezTo>
                  <a:cubicBezTo>
                    <a:pt x="231" y="2084"/>
                    <a:pt x="147" y="2048"/>
                    <a:pt x="147" y="2043"/>
                  </a:cubicBezTo>
                  <a:cubicBezTo>
                    <a:pt x="147" y="2048"/>
                    <a:pt x="103" y="2024"/>
                    <a:pt x="108" y="2024"/>
                  </a:cubicBezTo>
                  <a:cubicBezTo>
                    <a:pt x="103" y="2024"/>
                    <a:pt x="112" y="1959"/>
                    <a:pt x="112" y="1955"/>
                  </a:cubicBezTo>
                  <a:cubicBezTo>
                    <a:pt x="112" y="1959"/>
                    <a:pt x="36" y="1996"/>
                    <a:pt x="36" y="1991"/>
                  </a:cubicBezTo>
                  <a:cubicBezTo>
                    <a:pt x="36" y="1996"/>
                    <a:pt x="67" y="2071"/>
                    <a:pt x="72" y="2066"/>
                  </a:cubicBezTo>
                  <a:cubicBezTo>
                    <a:pt x="67" y="2071"/>
                    <a:pt x="63" y="2122"/>
                    <a:pt x="63" y="2117"/>
                  </a:cubicBezTo>
                  <a:cubicBezTo>
                    <a:pt x="63" y="2122"/>
                    <a:pt x="139" y="2140"/>
                    <a:pt x="139" y="2140"/>
                  </a:cubicBezTo>
                  <a:cubicBezTo>
                    <a:pt x="139" y="2140"/>
                    <a:pt x="152" y="2089"/>
                    <a:pt x="156" y="2089"/>
                  </a:cubicBezTo>
                  <a:cubicBezTo>
                    <a:pt x="152" y="2089"/>
                    <a:pt x="231" y="2112"/>
                    <a:pt x="231" y="2107"/>
                  </a:cubicBezTo>
                  <a:cubicBezTo>
                    <a:pt x="231" y="2112"/>
                    <a:pt x="285" y="2163"/>
                    <a:pt x="285" y="2159"/>
                  </a:cubicBezTo>
                  <a:cubicBezTo>
                    <a:pt x="285" y="2163"/>
                    <a:pt x="334" y="2140"/>
                    <a:pt x="334" y="2140"/>
                  </a:cubicBezTo>
                  <a:cubicBezTo>
                    <a:pt x="334" y="2140"/>
                    <a:pt x="360" y="2061"/>
                    <a:pt x="360" y="2056"/>
                  </a:cubicBezTo>
                  <a:cubicBezTo>
                    <a:pt x="360" y="2061"/>
                    <a:pt x="400" y="2089"/>
                    <a:pt x="400" y="2089"/>
                  </a:cubicBezTo>
                  <a:cubicBezTo>
                    <a:pt x="400" y="2089"/>
                    <a:pt x="457" y="2089"/>
                    <a:pt x="457" y="2089"/>
                  </a:cubicBezTo>
                  <a:cubicBezTo>
                    <a:pt x="457" y="2089"/>
                    <a:pt x="445" y="2177"/>
                    <a:pt x="445" y="2177"/>
                  </a:cubicBezTo>
                  <a:cubicBezTo>
                    <a:pt x="445" y="2177"/>
                    <a:pt x="560" y="2177"/>
                    <a:pt x="560" y="2177"/>
                  </a:cubicBezTo>
                  <a:cubicBezTo>
                    <a:pt x="560" y="2177"/>
                    <a:pt x="569" y="2279"/>
                    <a:pt x="569" y="2279"/>
                  </a:cubicBezTo>
                  <a:cubicBezTo>
                    <a:pt x="569" y="2279"/>
                    <a:pt x="630" y="2308"/>
                    <a:pt x="630" y="2308"/>
                  </a:cubicBezTo>
                  <a:cubicBezTo>
                    <a:pt x="630" y="2308"/>
                    <a:pt x="555" y="2377"/>
                    <a:pt x="555" y="2372"/>
                  </a:cubicBezTo>
                  <a:cubicBezTo>
                    <a:pt x="555" y="2377"/>
                    <a:pt x="569" y="2448"/>
                    <a:pt x="569" y="2448"/>
                  </a:cubicBezTo>
                  <a:cubicBezTo>
                    <a:pt x="569" y="2448"/>
                    <a:pt x="546" y="2544"/>
                    <a:pt x="546" y="2540"/>
                  </a:cubicBezTo>
                  <a:lnTo>
                    <a:pt x="627" y="2489"/>
                  </a:lnTo>
                  <a:cubicBezTo>
                    <a:pt x="627" y="2489"/>
                    <a:pt x="618" y="2433"/>
                    <a:pt x="618" y="2428"/>
                  </a:cubicBezTo>
                  <a:cubicBezTo>
                    <a:pt x="618" y="2433"/>
                    <a:pt x="662" y="2382"/>
                    <a:pt x="662" y="2382"/>
                  </a:cubicBezTo>
                  <a:cubicBezTo>
                    <a:pt x="662" y="2382"/>
                    <a:pt x="777" y="2423"/>
                    <a:pt x="777" y="2423"/>
                  </a:cubicBezTo>
                  <a:cubicBezTo>
                    <a:pt x="777" y="2423"/>
                    <a:pt x="835" y="2423"/>
                    <a:pt x="835" y="2423"/>
                  </a:cubicBezTo>
                  <a:cubicBezTo>
                    <a:pt x="835" y="2423"/>
                    <a:pt x="986" y="2349"/>
                    <a:pt x="986" y="2345"/>
                  </a:cubicBezTo>
                  <a:cubicBezTo>
                    <a:pt x="986" y="2349"/>
                    <a:pt x="1008" y="2392"/>
                    <a:pt x="1008" y="2387"/>
                  </a:cubicBezTo>
                  <a:cubicBezTo>
                    <a:pt x="1008" y="2392"/>
                    <a:pt x="1022" y="2354"/>
                    <a:pt x="1022" y="2354"/>
                  </a:cubicBezTo>
                  <a:cubicBezTo>
                    <a:pt x="1022" y="2354"/>
                    <a:pt x="990" y="2322"/>
                    <a:pt x="990" y="2322"/>
                  </a:cubicBezTo>
                  <a:cubicBezTo>
                    <a:pt x="990" y="2322"/>
                    <a:pt x="1053" y="2220"/>
                    <a:pt x="1053" y="2220"/>
                  </a:cubicBezTo>
                  <a:cubicBezTo>
                    <a:pt x="1053" y="2220"/>
                    <a:pt x="1097" y="2228"/>
                    <a:pt x="1097" y="2228"/>
                  </a:cubicBezTo>
                  <a:cubicBezTo>
                    <a:pt x="1097" y="2228"/>
                    <a:pt x="1114" y="2182"/>
                    <a:pt x="1114" y="2177"/>
                  </a:cubicBezTo>
                  <a:cubicBezTo>
                    <a:pt x="1114" y="2182"/>
                    <a:pt x="1150" y="2168"/>
                    <a:pt x="1150" y="2168"/>
                  </a:cubicBezTo>
                  <a:cubicBezTo>
                    <a:pt x="1150" y="2168"/>
                    <a:pt x="1164" y="2094"/>
                    <a:pt x="1164" y="2094"/>
                  </a:cubicBezTo>
                  <a:cubicBezTo>
                    <a:pt x="1164" y="2094"/>
                    <a:pt x="1145" y="2024"/>
                    <a:pt x="1145" y="2024"/>
                  </a:cubicBezTo>
                  <a:cubicBezTo>
                    <a:pt x="1145" y="2024"/>
                    <a:pt x="1217" y="1917"/>
                    <a:pt x="1217" y="1917"/>
                  </a:cubicBezTo>
                  <a:cubicBezTo>
                    <a:pt x="1217" y="1917"/>
                    <a:pt x="1110" y="1624"/>
                    <a:pt x="1110" y="1624"/>
                  </a:cubicBezTo>
                  <a:cubicBezTo>
                    <a:pt x="1110" y="1624"/>
                    <a:pt x="1198" y="1489"/>
                    <a:pt x="1198" y="1489"/>
                  </a:cubicBezTo>
                  <a:cubicBezTo>
                    <a:pt x="1198" y="1489"/>
                    <a:pt x="1243" y="1401"/>
                    <a:pt x="1243" y="1396"/>
                  </a:cubicBezTo>
                  <a:cubicBezTo>
                    <a:pt x="1243" y="1401"/>
                    <a:pt x="1318" y="1396"/>
                    <a:pt x="1318" y="1396"/>
                  </a:cubicBezTo>
                  <a:cubicBezTo>
                    <a:pt x="1318" y="1396"/>
                    <a:pt x="1371" y="1373"/>
                    <a:pt x="1371" y="1373"/>
                  </a:cubicBezTo>
                  <a:cubicBezTo>
                    <a:pt x="1371" y="1373"/>
                    <a:pt x="1412" y="1461"/>
                    <a:pt x="1412" y="1457"/>
                  </a:cubicBezTo>
                  <a:cubicBezTo>
                    <a:pt x="1412" y="1461"/>
                    <a:pt x="1522" y="1340"/>
                    <a:pt x="1522" y="1340"/>
                  </a:cubicBezTo>
                  <a:cubicBezTo>
                    <a:pt x="1522" y="1340"/>
                    <a:pt x="1567" y="1206"/>
                    <a:pt x="1567" y="1201"/>
                  </a:cubicBezTo>
                  <a:cubicBezTo>
                    <a:pt x="1567" y="1206"/>
                    <a:pt x="1655" y="1242"/>
                    <a:pt x="1655" y="1242"/>
                  </a:cubicBezTo>
                  <a:cubicBezTo>
                    <a:pt x="1655" y="1242"/>
                    <a:pt x="1900" y="1145"/>
                    <a:pt x="1900" y="1145"/>
                  </a:cubicBezTo>
                  <a:cubicBezTo>
                    <a:pt x="1900" y="1145"/>
                    <a:pt x="1864" y="1037"/>
                    <a:pt x="1864" y="1037"/>
                  </a:cubicBezTo>
                  <a:cubicBezTo>
                    <a:pt x="1864" y="1037"/>
                    <a:pt x="2578" y="405"/>
                    <a:pt x="2578" y="405"/>
                  </a:cubicBezTo>
                  <a:lnTo>
                    <a:pt x="2640" y="266"/>
                  </a:lnTo>
                  <a:lnTo>
                    <a:pt x="2578" y="261"/>
                  </a:lnTo>
                  <a:lnTo>
                    <a:pt x="2556" y="326"/>
                  </a:lnTo>
                  <a:lnTo>
                    <a:pt x="2565" y="354"/>
                  </a:lnTo>
                  <a:lnTo>
                    <a:pt x="2489" y="369"/>
                  </a:lnTo>
                  <a:lnTo>
                    <a:pt x="2410" y="359"/>
                  </a:lnTo>
                  <a:lnTo>
                    <a:pt x="2388" y="284"/>
                  </a:lnTo>
                  <a:lnTo>
                    <a:pt x="2352" y="331"/>
                  </a:lnTo>
                  <a:lnTo>
                    <a:pt x="2321" y="238"/>
                  </a:lnTo>
                  <a:lnTo>
                    <a:pt x="2294" y="252"/>
                  </a:lnTo>
                  <a:lnTo>
                    <a:pt x="2263" y="248"/>
                  </a:lnTo>
                  <a:lnTo>
                    <a:pt x="2250" y="313"/>
                  </a:lnTo>
                  <a:lnTo>
                    <a:pt x="2227" y="354"/>
                  </a:lnTo>
                  <a:lnTo>
                    <a:pt x="2210" y="321"/>
                  </a:lnTo>
                  <a:lnTo>
                    <a:pt x="2201" y="377"/>
                  </a:lnTo>
                  <a:lnTo>
                    <a:pt x="2130" y="382"/>
                  </a:lnTo>
                  <a:lnTo>
                    <a:pt x="2121" y="521"/>
                  </a:lnTo>
                  <a:lnTo>
                    <a:pt x="2054" y="494"/>
                  </a:lnTo>
                  <a:lnTo>
                    <a:pt x="2032" y="475"/>
                  </a:lnTo>
                  <a:lnTo>
                    <a:pt x="2020" y="549"/>
                  </a:lnTo>
                  <a:lnTo>
                    <a:pt x="1989" y="569"/>
                  </a:lnTo>
                  <a:cubicBezTo>
                    <a:pt x="1989" y="569"/>
                    <a:pt x="1957" y="526"/>
                    <a:pt x="1957" y="526"/>
                  </a:cubicBezTo>
                  <a:lnTo>
                    <a:pt x="1957" y="489"/>
                  </a:lnTo>
                  <a:lnTo>
                    <a:pt x="1909" y="457"/>
                  </a:lnTo>
                  <a:lnTo>
                    <a:pt x="1886" y="503"/>
                  </a:lnTo>
                  <a:lnTo>
                    <a:pt x="1886" y="638"/>
                  </a:lnTo>
                  <a:cubicBezTo>
                    <a:pt x="1886" y="638"/>
                    <a:pt x="1851" y="670"/>
                    <a:pt x="1851" y="670"/>
                  </a:cubicBezTo>
                  <a:cubicBezTo>
                    <a:pt x="1851" y="670"/>
                    <a:pt x="1780" y="657"/>
                    <a:pt x="1780" y="657"/>
                  </a:cubicBezTo>
                  <a:cubicBezTo>
                    <a:pt x="1780" y="657"/>
                    <a:pt x="1717" y="693"/>
                    <a:pt x="1717" y="689"/>
                  </a:cubicBezTo>
                  <a:cubicBezTo>
                    <a:pt x="1717" y="693"/>
                    <a:pt x="1669" y="731"/>
                    <a:pt x="1669" y="731"/>
                  </a:cubicBezTo>
                  <a:cubicBezTo>
                    <a:pt x="1669" y="731"/>
                    <a:pt x="1602" y="745"/>
                    <a:pt x="1602" y="741"/>
                  </a:cubicBezTo>
                  <a:cubicBezTo>
                    <a:pt x="1602" y="745"/>
                    <a:pt x="1594" y="708"/>
                    <a:pt x="1594" y="703"/>
                  </a:cubicBezTo>
                  <a:cubicBezTo>
                    <a:pt x="1594" y="708"/>
                    <a:pt x="1469" y="708"/>
                    <a:pt x="1469" y="708"/>
                  </a:cubicBezTo>
                  <a:cubicBezTo>
                    <a:pt x="1469" y="708"/>
                    <a:pt x="1296" y="513"/>
                    <a:pt x="1296" y="513"/>
                  </a:cubicBezTo>
                  <a:lnTo>
                    <a:pt x="1203" y="420"/>
                  </a:lnTo>
                  <a:lnTo>
                    <a:pt x="1128" y="415"/>
                  </a:lnTo>
                  <a:lnTo>
                    <a:pt x="1114" y="372"/>
                  </a:lnTo>
                  <a:lnTo>
                    <a:pt x="1145" y="289"/>
                  </a:lnTo>
                  <a:lnTo>
                    <a:pt x="1087" y="289"/>
                  </a:lnTo>
                  <a:lnTo>
                    <a:pt x="1132" y="225"/>
                  </a:lnTo>
                  <a:lnTo>
                    <a:pt x="1106" y="122"/>
                  </a:lnTo>
                  <a:lnTo>
                    <a:pt x="1056" y="76"/>
                  </a:lnTo>
                  <a:lnTo>
                    <a:pt x="1026" y="136"/>
                  </a:lnTo>
                  <a:lnTo>
                    <a:pt x="959" y="89"/>
                  </a:lnTo>
                  <a:lnTo>
                    <a:pt x="808" y="94"/>
                  </a:lnTo>
                  <a:lnTo>
                    <a:pt x="755" y="28"/>
                  </a:lnTo>
                  <a:lnTo>
                    <a:pt x="702" y="10"/>
                  </a:lnTo>
                  <a:lnTo>
                    <a:pt x="675" y="23"/>
                  </a:lnTo>
                  <a:lnTo>
                    <a:pt x="627" y="0"/>
                  </a:lnTo>
                  <a:lnTo>
                    <a:pt x="609" y="56"/>
                  </a:lnTo>
                  <a:lnTo>
                    <a:pt x="543" y="164"/>
                  </a:lnTo>
                  <a:lnTo>
                    <a:pt x="462" y="149"/>
                  </a:lnTo>
                  <a:lnTo>
                    <a:pt x="414" y="238"/>
                  </a:lnTo>
                  <a:lnTo>
                    <a:pt x="489" y="354"/>
                  </a:lnTo>
                  <a:lnTo>
                    <a:pt x="342" y="475"/>
                  </a:lnTo>
                  <a:cubicBezTo>
                    <a:pt x="342" y="475"/>
                    <a:pt x="325" y="559"/>
                    <a:pt x="325" y="559"/>
                  </a:cubicBez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Freeform 81"/>
            <p:cNvSpPr>
              <a:spLocks noEditPoints="1"/>
            </p:cNvSpPr>
            <p:nvPr/>
          </p:nvSpPr>
          <p:spPr bwMode="auto">
            <a:xfrm>
              <a:off x="4244976" y="4065587"/>
              <a:ext cx="1717675" cy="1370012"/>
            </a:xfrm>
            <a:custGeom>
              <a:avLst/>
              <a:gdLst>
                <a:gd name="T0" fmla="*/ 357 w 2657"/>
                <a:gd name="T1" fmla="*/ 805 h 2557"/>
                <a:gd name="T2" fmla="*/ 301 w 2657"/>
                <a:gd name="T3" fmla="*/ 1029 h 2557"/>
                <a:gd name="T4" fmla="*/ 303 w 2657"/>
                <a:gd name="T5" fmla="*/ 1206 h 2557"/>
                <a:gd name="T6" fmla="*/ 233 w 2657"/>
                <a:gd name="T7" fmla="*/ 1376 h 2557"/>
                <a:gd name="T8" fmla="*/ 171 w 2657"/>
                <a:gd name="T9" fmla="*/ 1587 h 2557"/>
                <a:gd name="T10" fmla="*/ 43 w 2657"/>
                <a:gd name="T11" fmla="*/ 1643 h 2557"/>
                <a:gd name="T12" fmla="*/ 62 w 2657"/>
                <a:gd name="T13" fmla="*/ 1791 h 2557"/>
                <a:gd name="T14" fmla="*/ 252 w 2657"/>
                <a:gd name="T15" fmla="*/ 1911 h 2557"/>
                <a:gd name="T16" fmla="*/ 233 w 2657"/>
                <a:gd name="T17" fmla="*/ 2095 h 2557"/>
                <a:gd name="T18" fmla="*/ 112 w 2657"/>
                <a:gd name="T19" fmla="*/ 1978 h 2557"/>
                <a:gd name="T20" fmla="*/ 79 w 2657"/>
                <a:gd name="T21" fmla="*/ 2121 h 2557"/>
                <a:gd name="T22" fmla="*/ 254 w 2657"/>
                <a:gd name="T23" fmla="*/ 2122 h 2557"/>
                <a:gd name="T24" fmla="*/ 407 w 2657"/>
                <a:gd name="T25" fmla="*/ 2087 h 2557"/>
                <a:gd name="T26" fmla="*/ 568 w 2657"/>
                <a:gd name="T27" fmla="*/ 2177 h 2557"/>
                <a:gd name="T28" fmla="*/ 572 w 2657"/>
                <a:gd name="T29" fmla="*/ 2384 h 2557"/>
                <a:gd name="T30" fmla="*/ 628 w 2657"/>
                <a:gd name="T31" fmla="*/ 2426 h 2557"/>
                <a:gd name="T32" fmla="*/ 985 w 2657"/>
                <a:gd name="T33" fmla="*/ 2351 h 2557"/>
                <a:gd name="T34" fmla="*/ 1002 w 2657"/>
                <a:gd name="T35" fmla="*/ 2310 h 2557"/>
                <a:gd name="T36" fmla="*/ 1152 w 2657"/>
                <a:gd name="T37" fmla="*/ 2173 h 2557"/>
                <a:gd name="T38" fmla="*/ 1213 w 2657"/>
                <a:gd name="T39" fmla="*/ 1915 h 2557"/>
                <a:gd name="T40" fmla="*/ 1244 w 2657"/>
                <a:gd name="T41" fmla="*/ 1401 h 2557"/>
                <a:gd name="T42" fmla="*/ 1420 w 2657"/>
                <a:gd name="T43" fmla="*/ 1455 h 2557"/>
                <a:gd name="T44" fmla="*/ 1661 w 2657"/>
                <a:gd name="T45" fmla="*/ 1243 h 2557"/>
                <a:gd name="T46" fmla="*/ 2224 w 2657"/>
                <a:gd name="T47" fmla="*/ 723 h 2557"/>
                <a:gd name="T48" fmla="*/ 2403 w 2657"/>
                <a:gd name="T49" fmla="*/ 297 h 2557"/>
                <a:gd name="T50" fmla="*/ 2126 w 2657"/>
                <a:gd name="T51" fmla="*/ 537 h 2557"/>
                <a:gd name="T52" fmla="*/ 1883 w 2657"/>
                <a:gd name="T53" fmla="*/ 668 h 2557"/>
                <a:gd name="T54" fmla="*/ 1680 w 2657"/>
                <a:gd name="T55" fmla="*/ 747 h 2557"/>
                <a:gd name="T56" fmla="*/ 1464 w 2657"/>
                <a:gd name="T57" fmla="*/ 714 h 2557"/>
                <a:gd name="T58" fmla="*/ 1059 w 2657"/>
                <a:gd name="T59" fmla="*/ 90 h 2557"/>
                <a:gd name="T60" fmla="*/ 430 w 2657"/>
                <a:gd name="T61" fmla="*/ 250 h 2557"/>
                <a:gd name="T62" fmla="*/ 463 w 2657"/>
                <a:gd name="T63" fmla="*/ 154 h 2557"/>
                <a:gd name="T64" fmla="*/ 1070 w 2657"/>
                <a:gd name="T65" fmla="*/ 79 h 2557"/>
                <a:gd name="T66" fmla="*/ 1476 w 2657"/>
                <a:gd name="T67" fmla="*/ 703 h 2557"/>
                <a:gd name="T68" fmla="*/ 1672 w 2657"/>
                <a:gd name="T69" fmla="*/ 733 h 2557"/>
                <a:gd name="T70" fmla="*/ 1859 w 2657"/>
                <a:gd name="T71" fmla="*/ 667 h 2557"/>
                <a:gd name="T72" fmla="*/ 2046 w 2657"/>
                <a:gd name="T73" fmla="*/ 477 h 2557"/>
                <a:gd name="T74" fmla="*/ 2368 w 2657"/>
                <a:gd name="T75" fmla="*/ 337 h 2557"/>
                <a:gd name="T76" fmla="*/ 2480 w 2657"/>
                <a:gd name="T77" fmla="*/ 518 h 2557"/>
                <a:gd name="T78" fmla="*/ 1789 w 2657"/>
                <a:gd name="T79" fmla="*/ 1210 h 2557"/>
                <a:gd name="T80" fmla="*/ 1481 w 2657"/>
                <a:gd name="T81" fmla="*/ 1414 h 2557"/>
                <a:gd name="T82" fmla="*/ 1254 w 2657"/>
                <a:gd name="T83" fmla="*/ 1413 h 2557"/>
                <a:gd name="T84" fmla="*/ 1179 w 2657"/>
                <a:gd name="T85" fmla="*/ 1776 h 2557"/>
                <a:gd name="T86" fmla="*/ 1178 w 2657"/>
                <a:gd name="T87" fmla="*/ 2116 h 2557"/>
                <a:gd name="T88" fmla="*/ 1065 w 2657"/>
                <a:gd name="T89" fmla="*/ 2236 h 2557"/>
                <a:gd name="T90" fmla="*/ 987 w 2657"/>
                <a:gd name="T91" fmla="*/ 2356 h 2557"/>
                <a:gd name="T92" fmla="*/ 676 w 2657"/>
                <a:gd name="T93" fmla="*/ 2396 h 2557"/>
                <a:gd name="T94" fmla="*/ 569 w 2657"/>
                <a:gd name="T95" fmla="*/ 2454 h 2557"/>
                <a:gd name="T96" fmla="*/ 561 w 2657"/>
                <a:gd name="T97" fmla="*/ 2202 h 2557"/>
                <a:gd name="T98" fmla="*/ 417 w 2657"/>
                <a:gd name="T99" fmla="*/ 2105 h 2557"/>
                <a:gd name="T100" fmla="*/ 261 w 2657"/>
                <a:gd name="T101" fmla="*/ 2150 h 2557"/>
                <a:gd name="T102" fmla="*/ 81 w 2657"/>
                <a:gd name="T103" fmla="*/ 2139 h 2557"/>
                <a:gd name="T104" fmla="*/ 47 w 2657"/>
                <a:gd name="T105" fmla="*/ 1991 h 2557"/>
                <a:gd name="T106" fmla="*/ 160 w 2657"/>
                <a:gd name="T107" fmla="*/ 2045 h 2557"/>
                <a:gd name="T108" fmla="*/ 258 w 2657"/>
                <a:gd name="T109" fmla="*/ 2007 h 2557"/>
                <a:gd name="T110" fmla="*/ 63 w 2657"/>
                <a:gd name="T111" fmla="*/ 1883 h 2557"/>
                <a:gd name="T112" fmla="*/ 20 w 2657"/>
                <a:gd name="T113" fmla="*/ 1655 h 2557"/>
                <a:gd name="T114" fmla="*/ 185 w 2657"/>
                <a:gd name="T115" fmla="*/ 1623 h 2557"/>
                <a:gd name="T116" fmla="*/ 157 w 2657"/>
                <a:gd name="T117" fmla="*/ 1368 h 2557"/>
                <a:gd name="T118" fmla="*/ 309 w 2657"/>
                <a:gd name="T119" fmla="*/ 1212 h 2557"/>
                <a:gd name="T120" fmla="*/ 263 w 2657"/>
                <a:gd name="T121" fmla="*/ 1076 h 2557"/>
                <a:gd name="T122" fmla="*/ 252 w 2657"/>
                <a:gd name="T123" fmla="*/ 873 h 2557"/>
                <a:gd name="T124" fmla="*/ 403 w 2657"/>
                <a:gd name="T125" fmla="*/ 652 h 25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57"/>
                <a:gd name="T190" fmla="*/ 0 h 2557"/>
                <a:gd name="T191" fmla="*/ 2657 w 2657"/>
                <a:gd name="T192" fmla="*/ 2557 h 25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57" h="2557">
                  <a:moveTo>
                    <a:pt x="341" y="569"/>
                  </a:moveTo>
                  <a:lnTo>
                    <a:pt x="339" y="562"/>
                  </a:lnTo>
                  <a:lnTo>
                    <a:pt x="414" y="641"/>
                  </a:lnTo>
                  <a:cubicBezTo>
                    <a:pt x="416" y="643"/>
                    <a:pt x="417" y="645"/>
                    <a:pt x="416" y="647"/>
                  </a:cubicBezTo>
                  <a:cubicBezTo>
                    <a:pt x="416" y="650"/>
                    <a:pt x="415" y="652"/>
                    <a:pt x="413" y="653"/>
                  </a:cubicBezTo>
                  <a:lnTo>
                    <a:pt x="407" y="657"/>
                  </a:lnTo>
                  <a:lnTo>
                    <a:pt x="391" y="668"/>
                  </a:lnTo>
                  <a:lnTo>
                    <a:pt x="369" y="684"/>
                  </a:lnTo>
                  <a:lnTo>
                    <a:pt x="344" y="702"/>
                  </a:lnTo>
                  <a:lnTo>
                    <a:pt x="319" y="720"/>
                  </a:lnTo>
                  <a:lnTo>
                    <a:pt x="297" y="736"/>
                  </a:lnTo>
                  <a:lnTo>
                    <a:pt x="281" y="747"/>
                  </a:lnTo>
                  <a:lnTo>
                    <a:pt x="275" y="751"/>
                  </a:lnTo>
                  <a:lnTo>
                    <a:pt x="274" y="737"/>
                  </a:lnTo>
                  <a:lnTo>
                    <a:pt x="278" y="739"/>
                  </a:lnTo>
                  <a:lnTo>
                    <a:pt x="288" y="746"/>
                  </a:lnTo>
                  <a:lnTo>
                    <a:pt x="318" y="764"/>
                  </a:lnTo>
                  <a:lnTo>
                    <a:pt x="347" y="781"/>
                  </a:lnTo>
                  <a:lnTo>
                    <a:pt x="356" y="787"/>
                  </a:lnTo>
                  <a:lnTo>
                    <a:pt x="359" y="788"/>
                  </a:lnTo>
                  <a:cubicBezTo>
                    <a:pt x="361" y="789"/>
                    <a:pt x="363" y="792"/>
                    <a:pt x="363" y="794"/>
                  </a:cubicBezTo>
                  <a:cubicBezTo>
                    <a:pt x="364" y="797"/>
                    <a:pt x="363" y="799"/>
                    <a:pt x="361" y="801"/>
                  </a:cubicBezTo>
                  <a:lnTo>
                    <a:pt x="357" y="805"/>
                  </a:lnTo>
                  <a:lnTo>
                    <a:pt x="345" y="816"/>
                  </a:lnTo>
                  <a:lnTo>
                    <a:pt x="310" y="846"/>
                  </a:lnTo>
                  <a:lnTo>
                    <a:pt x="275" y="876"/>
                  </a:lnTo>
                  <a:lnTo>
                    <a:pt x="263" y="886"/>
                  </a:lnTo>
                  <a:lnTo>
                    <a:pt x="259" y="889"/>
                  </a:lnTo>
                  <a:lnTo>
                    <a:pt x="261" y="881"/>
                  </a:lnTo>
                  <a:lnTo>
                    <a:pt x="262" y="884"/>
                  </a:lnTo>
                  <a:cubicBezTo>
                    <a:pt x="262" y="884"/>
                    <a:pt x="262" y="885"/>
                    <a:pt x="262" y="885"/>
                  </a:cubicBezTo>
                  <a:lnTo>
                    <a:pt x="263" y="892"/>
                  </a:lnTo>
                  <a:lnTo>
                    <a:pt x="268" y="915"/>
                  </a:lnTo>
                  <a:lnTo>
                    <a:pt x="272" y="938"/>
                  </a:lnTo>
                  <a:lnTo>
                    <a:pt x="273" y="945"/>
                  </a:lnTo>
                  <a:lnTo>
                    <a:pt x="273" y="944"/>
                  </a:lnTo>
                  <a:lnTo>
                    <a:pt x="274" y="947"/>
                  </a:lnTo>
                  <a:lnTo>
                    <a:pt x="270" y="942"/>
                  </a:lnTo>
                  <a:lnTo>
                    <a:pt x="278" y="946"/>
                  </a:lnTo>
                  <a:lnTo>
                    <a:pt x="296" y="957"/>
                  </a:lnTo>
                  <a:lnTo>
                    <a:pt x="311" y="965"/>
                  </a:lnTo>
                  <a:lnTo>
                    <a:pt x="319" y="969"/>
                  </a:lnTo>
                  <a:cubicBezTo>
                    <a:pt x="323" y="971"/>
                    <a:pt x="325" y="976"/>
                    <a:pt x="323" y="980"/>
                  </a:cubicBezTo>
                  <a:lnTo>
                    <a:pt x="321" y="984"/>
                  </a:lnTo>
                  <a:lnTo>
                    <a:pt x="316" y="995"/>
                  </a:lnTo>
                  <a:lnTo>
                    <a:pt x="301" y="1029"/>
                  </a:lnTo>
                  <a:lnTo>
                    <a:pt x="285" y="1062"/>
                  </a:lnTo>
                  <a:lnTo>
                    <a:pt x="280" y="1073"/>
                  </a:lnTo>
                  <a:lnTo>
                    <a:pt x="278" y="1077"/>
                  </a:lnTo>
                  <a:lnTo>
                    <a:pt x="278" y="1071"/>
                  </a:lnTo>
                  <a:lnTo>
                    <a:pt x="279" y="1074"/>
                  </a:lnTo>
                  <a:lnTo>
                    <a:pt x="282" y="1083"/>
                  </a:lnTo>
                  <a:lnTo>
                    <a:pt x="290" y="1108"/>
                  </a:lnTo>
                  <a:lnTo>
                    <a:pt x="297" y="1133"/>
                  </a:lnTo>
                  <a:lnTo>
                    <a:pt x="300" y="1139"/>
                  </a:lnTo>
                  <a:lnTo>
                    <a:pt x="301" y="1141"/>
                  </a:lnTo>
                  <a:cubicBezTo>
                    <a:pt x="302" y="1144"/>
                    <a:pt x="302" y="1148"/>
                    <a:pt x="299" y="1150"/>
                  </a:cubicBezTo>
                  <a:lnTo>
                    <a:pt x="296" y="1153"/>
                  </a:lnTo>
                  <a:cubicBezTo>
                    <a:pt x="296" y="1153"/>
                    <a:pt x="295" y="1154"/>
                    <a:pt x="295" y="1154"/>
                  </a:cubicBezTo>
                  <a:lnTo>
                    <a:pt x="286" y="1160"/>
                  </a:lnTo>
                  <a:lnTo>
                    <a:pt x="260" y="1176"/>
                  </a:lnTo>
                  <a:lnTo>
                    <a:pt x="233" y="1191"/>
                  </a:lnTo>
                  <a:lnTo>
                    <a:pt x="224" y="1195"/>
                  </a:lnTo>
                  <a:lnTo>
                    <a:pt x="222" y="1197"/>
                  </a:lnTo>
                  <a:lnTo>
                    <a:pt x="219" y="1183"/>
                  </a:lnTo>
                  <a:lnTo>
                    <a:pt x="223" y="1184"/>
                  </a:lnTo>
                  <a:lnTo>
                    <a:pt x="235" y="1187"/>
                  </a:lnTo>
                  <a:lnTo>
                    <a:pt x="269" y="1197"/>
                  </a:lnTo>
                  <a:lnTo>
                    <a:pt x="303" y="1206"/>
                  </a:lnTo>
                  <a:lnTo>
                    <a:pt x="314" y="1209"/>
                  </a:lnTo>
                  <a:lnTo>
                    <a:pt x="317" y="1210"/>
                  </a:lnTo>
                  <a:cubicBezTo>
                    <a:pt x="320" y="1210"/>
                    <a:pt x="322" y="1212"/>
                    <a:pt x="323" y="1215"/>
                  </a:cubicBezTo>
                  <a:cubicBezTo>
                    <a:pt x="324" y="1217"/>
                    <a:pt x="323" y="1220"/>
                    <a:pt x="322" y="1222"/>
                  </a:cubicBezTo>
                  <a:lnTo>
                    <a:pt x="314" y="1232"/>
                  </a:lnTo>
                  <a:lnTo>
                    <a:pt x="298" y="1253"/>
                  </a:lnTo>
                  <a:lnTo>
                    <a:pt x="281" y="1274"/>
                  </a:lnTo>
                  <a:lnTo>
                    <a:pt x="273" y="1283"/>
                  </a:lnTo>
                  <a:lnTo>
                    <a:pt x="274" y="1275"/>
                  </a:lnTo>
                  <a:lnTo>
                    <a:pt x="276" y="1279"/>
                  </a:lnTo>
                  <a:lnTo>
                    <a:pt x="280" y="1289"/>
                  </a:lnTo>
                  <a:lnTo>
                    <a:pt x="292" y="1319"/>
                  </a:lnTo>
                  <a:lnTo>
                    <a:pt x="304" y="1348"/>
                  </a:lnTo>
                  <a:lnTo>
                    <a:pt x="308" y="1357"/>
                  </a:lnTo>
                  <a:lnTo>
                    <a:pt x="306" y="1355"/>
                  </a:lnTo>
                  <a:lnTo>
                    <a:pt x="308" y="1357"/>
                  </a:lnTo>
                  <a:cubicBezTo>
                    <a:pt x="310" y="1359"/>
                    <a:pt x="311" y="1362"/>
                    <a:pt x="310" y="1364"/>
                  </a:cubicBezTo>
                  <a:cubicBezTo>
                    <a:pt x="310" y="1367"/>
                    <a:pt x="308" y="1369"/>
                    <a:pt x="305" y="1370"/>
                  </a:cubicBezTo>
                  <a:lnTo>
                    <a:pt x="299" y="1372"/>
                  </a:lnTo>
                  <a:cubicBezTo>
                    <a:pt x="298" y="1372"/>
                    <a:pt x="298" y="1372"/>
                    <a:pt x="297" y="1372"/>
                  </a:cubicBezTo>
                  <a:lnTo>
                    <a:pt x="281" y="1373"/>
                  </a:lnTo>
                  <a:lnTo>
                    <a:pt x="258" y="1375"/>
                  </a:lnTo>
                  <a:lnTo>
                    <a:pt x="233" y="1376"/>
                  </a:lnTo>
                  <a:lnTo>
                    <a:pt x="207" y="1377"/>
                  </a:lnTo>
                  <a:lnTo>
                    <a:pt x="185" y="1378"/>
                  </a:lnTo>
                  <a:lnTo>
                    <a:pt x="170" y="1379"/>
                  </a:lnTo>
                  <a:lnTo>
                    <a:pt x="164" y="1379"/>
                  </a:lnTo>
                  <a:lnTo>
                    <a:pt x="172" y="1375"/>
                  </a:lnTo>
                  <a:lnTo>
                    <a:pt x="170" y="1379"/>
                  </a:lnTo>
                  <a:lnTo>
                    <a:pt x="170" y="1376"/>
                  </a:lnTo>
                  <a:lnTo>
                    <a:pt x="169" y="1386"/>
                  </a:lnTo>
                  <a:lnTo>
                    <a:pt x="166" y="1417"/>
                  </a:lnTo>
                  <a:lnTo>
                    <a:pt x="164" y="1447"/>
                  </a:lnTo>
                  <a:lnTo>
                    <a:pt x="163" y="1457"/>
                  </a:lnTo>
                  <a:lnTo>
                    <a:pt x="163" y="1460"/>
                  </a:lnTo>
                  <a:cubicBezTo>
                    <a:pt x="163" y="1463"/>
                    <a:pt x="163" y="1465"/>
                    <a:pt x="161" y="1466"/>
                  </a:cubicBezTo>
                  <a:lnTo>
                    <a:pt x="154" y="1473"/>
                  </a:lnTo>
                  <a:lnTo>
                    <a:pt x="137" y="1489"/>
                  </a:lnTo>
                  <a:lnTo>
                    <a:pt x="121" y="1503"/>
                  </a:lnTo>
                  <a:cubicBezTo>
                    <a:pt x="120" y="1504"/>
                    <a:pt x="120" y="1504"/>
                    <a:pt x="120" y="1504"/>
                  </a:cubicBezTo>
                  <a:lnTo>
                    <a:pt x="112" y="1509"/>
                  </a:lnTo>
                  <a:lnTo>
                    <a:pt x="114" y="1498"/>
                  </a:lnTo>
                  <a:lnTo>
                    <a:pt x="118" y="1505"/>
                  </a:lnTo>
                  <a:lnTo>
                    <a:pt x="127" y="1520"/>
                  </a:lnTo>
                  <a:lnTo>
                    <a:pt x="156" y="1564"/>
                  </a:lnTo>
                  <a:lnTo>
                    <a:pt x="171" y="1587"/>
                  </a:lnTo>
                  <a:lnTo>
                    <a:pt x="185" y="1606"/>
                  </a:lnTo>
                  <a:lnTo>
                    <a:pt x="194" y="1619"/>
                  </a:lnTo>
                  <a:lnTo>
                    <a:pt x="193" y="1618"/>
                  </a:lnTo>
                  <a:lnTo>
                    <a:pt x="197" y="1622"/>
                  </a:lnTo>
                  <a:cubicBezTo>
                    <a:pt x="200" y="1625"/>
                    <a:pt x="200" y="1629"/>
                    <a:pt x="198" y="1632"/>
                  </a:cubicBezTo>
                  <a:lnTo>
                    <a:pt x="192" y="1641"/>
                  </a:lnTo>
                  <a:lnTo>
                    <a:pt x="180" y="1657"/>
                  </a:lnTo>
                  <a:lnTo>
                    <a:pt x="167" y="1671"/>
                  </a:lnTo>
                  <a:cubicBezTo>
                    <a:pt x="167" y="1671"/>
                    <a:pt x="166" y="1672"/>
                    <a:pt x="166" y="1672"/>
                  </a:cubicBezTo>
                  <a:lnTo>
                    <a:pt x="160" y="1676"/>
                  </a:lnTo>
                  <a:lnTo>
                    <a:pt x="157" y="1678"/>
                  </a:lnTo>
                  <a:cubicBezTo>
                    <a:pt x="156" y="1679"/>
                    <a:pt x="155" y="1679"/>
                    <a:pt x="154" y="1679"/>
                  </a:cubicBezTo>
                  <a:lnTo>
                    <a:pt x="145" y="1681"/>
                  </a:lnTo>
                  <a:lnTo>
                    <a:pt x="118" y="1685"/>
                  </a:lnTo>
                  <a:lnTo>
                    <a:pt x="91" y="1688"/>
                  </a:lnTo>
                  <a:lnTo>
                    <a:pt x="82" y="1688"/>
                  </a:lnTo>
                  <a:cubicBezTo>
                    <a:pt x="81" y="1688"/>
                    <a:pt x="80" y="1688"/>
                    <a:pt x="79" y="1688"/>
                  </a:cubicBezTo>
                  <a:lnTo>
                    <a:pt x="77" y="1687"/>
                  </a:lnTo>
                  <a:cubicBezTo>
                    <a:pt x="76" y="1686"/>
                    <a:pt x="76" y="1686"/>
                    <a:pt x="76" y="1686"/>
                  </a:cubicBezTo>
                  <a:lnTo>
                    <a:pt x="68" y="1680"/>
                  </a:lnTo>
                  <a:cubicBezTo>
                    <a:pt x="67" y="1679"/>
                    <a:pt x="66" y="1679"/>
                    <a:pt x="66" y="1678"/>
                  </a:cubicBezTo>
                  <a:lnTo>
                    <a:pt x="54" y="1661"/>
                  </a:lnTo>
                  <a:lnTo>
                    <a:pt x="43" y="1643"/>
                  </a:lnTo>
                  <a:lnTo>
                    <a:pt x="37" y="1631"/>
                  </a:lnTo>
                  <a:lnTo>
                    <a:pt x="52" y="1631"/>
                  </a:lnTo>
                  <a:lnTo>
                    <a:pt x="46" y="1643"/>
                  </a:lnTo>
                  <a:lnTo>
                    <a:pt x="33" y="1664"/>
                  </a:lnTo>
                  <a:lnTo>
                    <a:pt x="21" y="1684"/>
                  </a:lnTo>
                  <a:lnTo>
                    <a:pt x="15" y="1693"/>
                  </a:lnTo>
                  <a:lnTo>
                    <a:pt x="11" y="1681"/>
                  </a:lnTo>
                  <a:lnTo>
                    <a:pt x="14" y="1682"/>
                  </a:lnTo>
                  <a:lnTo>
                    <a:pt x="22" y="1685"/>
                  </a:lnTo>
                  <a:lnTo>
                    <a:pt x="46" y="1695"/>
                  </a:lnTo>
                  <a:lnTo>
                    <a:pt x="70" y="1704"/>
                  </a:lnTo>
                  <a:lnTo>
                    <a:pt x="83" y="1708"/>
                  </a:lnTo>
                  <a:cubicBezTo>
                    <a:pt x="85" y="1709"/>
                    <a:pt x="87" y="1711"/>
                    <a:pt x="88" y="1713"/>
                  </a:cubicBezTo>
                  <a:cubicBezTo>
                    <a:pt x="89" y="1716"/>
                    <a:pt x="88" y="1718"/>
                    <a:pt x="87" y="1720"/>
                  </a:cubicBezTo>
                  <a:lnTo>
                    <a:pt x="80" y="1729"/>
                  </a:lnTo>
                  <a:lnTo>
                    <a:pt x="81" y="1728"/>
                  </a:lnTo>
                  <a:lnTo>
                    <a:pt x="71" y="1749"/>
                  </a:lnTo>
                  <a:lnTo>
                    <a:pt x="63" y="1768"/>
                  </a:lnTo>
                  <a:lnTo>
                    <a:pt x="61" y="1773"/>
                  </a:lnTo>
                  <a:lnTo>
                    <a:pt x="61" y="1770"/>
                  </a:lnTo>
                  <a:lnTo>
                    <a:pt x="61" y="1771"/>
                  </a:lnTo>
                  <a:lnTo>
                    <a:pt x="61" y="1777"/>
                  </a:lnTo>
                  <a:lnTo>
                    <a:pt x="62" y="1791"/>
                  </a:lnTo>
                  <a:lnTo>
                    <a:pt x="69" y="1829"/>
                  </a:lnTo>
                  <a:lnTo>
                    <a:pt x="76" y="1867"/>
                  </a:lnTo>
                  <a:lnTo>
                    <a:pt x="78" y="1879"/>
                  </a:lnTo>
                  <a:lnTo>
                    <a:pt x="78" y="1878"/>
                  </a:lnTo>
                  <a:lnTo>
                    <a:pt x="79" y="1881"/>
                  </a:lnTo>
                  <a:lnTo>
                    <a:pt x="76" y="1877"/>
                  </a:lnTo>
                  <a:lnTo>
                    <a:pt x="80" y="1880"/>
                  </a:lnTo>
                  <a:lnTo>
                    <a:pt x="79" y="1879"/>
                  </a:lnTo>
                  <a:lnTo>
                    <a:pt x="88" y="1883"/>
                  </a:lnTo>
                  <a:lnTo>
                    <a:pt x="117" y="1896"/>
                  </a:lnTo>
                  <a:lnTo>
                    <a:pt x="146" y="1908"/>
                  </a:lnTo>
                  <a:lnTo>
                    <a:pt x="155" y="1912"/>
                  </a:lnTo>
                  <a:lnTo>
                    <a:pt x="153" y="1912"/>
                  </a:lnTo>
                  <a:lnTo>
                    <a:pt x="157" y="1913"/>
                  </a:lnTo>
                  <a:lnTo>
                    <a:pt x="155" y="1912"/>
                  </a:lnTo>
                  <a:lnTo>
                    <a:pt x="159" y="1912"/>
                  </a:lnTo>
                  <a:lnTo>
                    <a:pt x="169" y="1911"/>
                  </a:lnTo>
                  <a:lnTo>
                    <a:pt x="200" y="1909"/>
                  </a:lnTo>
                  <a:lnTo>
                    <a:pt x="230" y="1907"/>
                  </a:lnTo>
                  <a:lnTo>
                    <a:pt x="239" y="1906"/>
                  </a:lnTo>
                  <a:lnTo>
                    <a:pt x="243" y="1905"/>
                  </a:lnTo>
                  <a:cubicBezTo>
                    <a:pt x="245" y="1904"/>
                    <a:pt x="247" y="1905"/>
                    <a:pt x="249" y="1906"/>
                  </a:cubicBezTo>
                  <a:cubicBezTo>
                    <a:pt x="251" y="1907"/>
                    <a:pt x="252" y="1909"/>
                    <a:pt x="252" y="1911"/>
                  </a:cubicBezTo>
                  <a:lnTo>
                    <a:pt x="253" y="1916"/>
                  </a:lnTo>
                  <a:lnTo>
                    <a:pt x="255" y="1927"/>
                  </a:lnTo>
                  <a:lnTo>
                    <a:pt x="263" y="1961"/>
                  </a:lnTo>
                  <a:lnTo>
                    <a:pt x="271" y="1993"/>
                  </a:lnTo>
                  <a:lnTo>
                    <a:pt x="273" y="2004"/>
                  </a:lnTo>
                  <a:lnTo>
                    <a:pt x="274" y="2008"/>
                  </a:lnTo>
                  <a:cubicBezTo>
                    <a:pt x="275" y="2011"/>
                    <a:pt x="273" y="2016"/>
                    <a:pt x="269" y="2017"/>
                  </a:cubicBezTo>
                  <a:lnTo>
                    <a:pt x="261" y="2020"/>
                  </a:lnTo>
                  <a:lnTo>
                    <a:pt x="245" y="2026"/>
                  </a:lnTo>
                  <a:lnTo>
                    <a:pt x="228" y="2031"/>
                  </a:lnTo>
                  <a:cubicBezTo>
                    <a:pt x="227" y="2031"/>
                    <a:pt x="226" y="2031"/>
                    <a:pt x="225" y="2031"/>
                  </a:cubicBezTo>
                  <a:lnTo>
                    <a:pt x="217" y="2031"/>
                  </a:lnTo>
                  <a:lnTo>
                    <a:pt x="225" y="2022"/>
                  </a:lnTo>
                  <a:lnTo>
                    <a:pt x="228" y="2034"/>
                  </a:lnTo>
                  <a:lnTo>
                    <a:pt x="236" y="2056"/>
                  </a:lnTo>
                  <a:lnTo>
                    <a:pt x="244" y="2078"/>
                  </a:lnTo>
                  <a:lnTo>
                    <a:pt x="246" y="2084"/>
                  </a:lnTo>
                  <a:lnTo>
                    <a:pt x="244" y="2081"/>
                  </a:lnTo>
                  <a:lnTo>
                    <a:pt x="245" y="2082"/>
                  </a:lnTo>
                  <a:cubicBezTo>
                    <a:pt x="247" y="2084"/>
                    <a:pt x="248" y="2088"/>
                    <a:pt x="247" y="2091"/>
                  </a:cubicBezTo>
                  <a:cubicBezTo>
                    <a:pt x="246" y="2094"/>
                    <a:pt x="243" y="2095"/>
                    <a:pt x="239" y="2095"/>
                  </a:cubicBezTo>
                  <a:lnTo>
                    <a:pt x="235" y="2095"/>
                  </a:lnTo>
                  <a:cubicBezTo>
                    <a:pt x="235" y="2095"/>
                    <a:pt x="234" y="2095"/>
                    <a:pt x="233" y="2095"/>
                  </a:cubicBezTo>
                  <a:lnTo>
                    <a:pt x="224" y="2092"/>
                  </a:lnTo>
                  <a:lnTo>
                    <a:pt x="195" y="2081"/>
                  </a:lnTo>
                  <a:lnTo>
                    <a:pt x="165" y="2067"/>
                  </a:lnTo>
                  <a:lnTo>
                    <a:pt x="156" y="2061"/>
                  </a:lnTo>
                  <a:lnTo>
                    <a:pt x="151" y="2058"/>
                  </a:lnTo>
                  <a:lnTo>
                    <a:pt x="154" y="2059"/>
                  </a:lnTo>
                  <a:lnTo>
                    <a:pt x="147" y="2058"/>
                  </a:lnTo>
                  <a:cubicBezTo>
                    <a:pt x="146" y="2058"/>
                    <a:pt x="146" y="2058"/>
                    <a:pt x="145" y="2058"/>
                  </a:cubicBezTo>
                  <a:lnTo>
                    <a:pt x="131" y="2051"/>
                  </a:lnTo>
                  <a:lnTo>
                    <a:pt x="117" y="2044"/>
                  </a:lnTo>
                  <a:cubicBezTo>
                    <a:pt x="116" y="2043"/>
                    <a:pt x="115" y="2043"/>
                    <a:pt x="115" y="2042"/>
                  </a:cubicBezTo>
                  <a:lnTo>
                    <a:pt x="111" y="2038"/>
                  </a:lnTo>
                  <a:cubicBezTo>
                    <a:pt x="110" y="2037"/>
                    <a:pt x="109" y="2036"/>
                    <a:pt x="109" y="2035"/>
                  </a:cubicBezTo>
                  <a:lnTo>
                    <a:pt x="108" y="2032"/>
                  </a:lnTo>
                  <a:cubicBezTo>
                    <a:pt x="108" y="2031"/>
                    <a:pt x="107" y="2030"/>
                    <a:pt x="107" y="2029"/>
                  </a:cubicBezTo>
                  <a:lnTo>
                    <a:pt x="107" y="2022"/>
                  </a:lnTo>
                  <a:lnTo>
                    <a:pt x="108" y="1999"/>
                  </a:lnTo>
                  <a:lnTo>
                    <a:pt x="112" y="1974"/>
                  </a:lnTo>
                  <a:lnTo>
                    <a:pt x="112" y="1963"/>
                  </a:lnTo>
                  <a:lnTo>
                    <a:pt x="126" y="1969"/>
                  </a:lnTo>
                  <a:lnTo>
                    <a:pt x="123" y="1972"/>
                  </a:lnTo>
                  <a:cubicBezTo>
                    <a:pt x="123" y="1973"/>
                    <a:pt x="122" y="1973"/>
                    <a:pt x="121" y="1973"/>
                  </a:cubicBezTo>
                  <a:lnTo>
                    <a:pt x="112" y="1978"/>
                  </a:lnTo>
                  <a:lnTo>
                    <a:pt x="86" y="1992"/>
                  </a:lnTo>
                  <a:lnTo>
                    <a:pt x="60" y="2004"/>
                  </a:lnTo>
                  <a:lnTo>
                    <a:pt x="50" y="2007"/>
                  </a:lnTo>
                  <a:cubicBezTo>
                    <a:pt x="49" y="2007"/>
                    <a:pt x="48" y="2007"/>
                    <a:pt x="47" y="2007"/>
                  </a:cubicBezTo>
                  <a:lnTo>
                    <a:pt x="44" y="2007"/>
                  </a:lnTo>
                  <a:lnTo>
                    <a:pt x="52" y="1998"/>
                  </a:lnTo>
                  <a:lnTo>
                    <a:pt x="53" y="2003"/>
                  </a:lnTo>
                  <a:lnTo>
                    <a:pt x="53" y="2001"/>
                  </a:lnTo>
                  <a:lnTo>
                    <a:pt x="57" y="2011"/>
                  </a:lnTo>
                  <a:lnTo>
                    <a:pt x="68" y="2037"/>
                  </a:lnTo>
                  <a:lnTo>
                    <a:pt x="80" y="2062"/>
                  </a:lnTo>
                  <a:lnTo>
                    <a:pt x="79" y="2061"/>
                  </a:lnTo>
                  <a:lnTo>
                    <a:pt x="84" y="2068"/>
                  </a:lnTo>
                  <a:lnTo>
                    <a:pt x="82" y="2066"/>
                  </a:lnTo>
                  <a:lnTo>
                    <a:pt x="85" y="2068"/>
                  </a:lnTo>
                  <a:cubicBezTo>
                    <a:pt x="88" y="2070"/>
                    <a:pt x="89" y="2074"/>
                    <a:pt x="88" y="2077"/>
                  </a:cubicBezTo>
                  <a:lnTo>
                    <a:pt x="84" y="2088"/>
                  </a:lnTo>
                  <a:lnTo>
                    <a:pt x="84" y="2086"/>
                  </a:lnTo>
                  <a:lnTo>
                    <a:pt x="82" y="2104"/>
                  </a:lnTo>
                  <a:lnTo>
                    <a:pt x="80" y="2121"/>
                  </a:lnTo>
                  <a:lnTo>
                    <a:pt x="79" y="2127"/>
                  </a:lnTo>
                  <a:lnTo>
                    <a:pt x="76" y="2119"/>
                  </a:lnTo>
                  <a:lnTo>
                    <a:pt x="79" y="2121"/>
                  </a:lnTo>
                  <a:lnTo>
                    <a:pt x="78" y="2120"/>
                  </a:lnTo>
                  <a:lnTo>
                    <a:pt x="87" y="2124"/>
                  </a:lnTo>
                  <a:lnTo>
                    <a:pt x="86" y="2124"/>
                  </a:lnTo>
                  <a:lnTo>
                    <a:pt x="112" y="2131"/>
                  </a:lnTo>
                  <a:lnTo>
                    <a:pt x="138" y="2138"/>
                  </a:lnTo>
                  <a:lnTo>
                    <a:pt x="146" y="2140"/>
                  </a:lnTo>
                  <a:lnTo>
                    <a:pt x="150" y="2141"/>
                  </a:lnTo>
                  <a:lnTo>
                    <a:pt x="140" y="2147"/>
                  </a:lnTo>
                  <a:lnTo>
                    <a:pt x="142" y="2139"/>
                  </a:lnTo>
                  <a:lnTo>
                    <a:pt x="147" y="2121"/>
                  </a:lnTo>
                  <a:lnTo>
                    <a:pt x="153" y="2103"/>
                  </a:lnTo>
                  <a:cubicBezTo>
                    <a:pt x="153" y="2103"/>
                    <a:pt x="153" y="2102"/>
                    <a:pt x="153" y="2102"/>
                  </a:cubicBezTo>
                  <a:lnTo>
                    <a:pt x="157" y="2094"/>
                  </a:lnTo>
                  <a:cubicBezTo>
                    <a:pt x="159" y="2090"/>
                    <a:pt x="164" y="2088"/>
                    <a:pt x="168" y="2090"/>
                  </a:cubicBezTo>
                  <a:lnTo>
                    <a:pt x="170" y="2091"/>
                  </a:lnTo>
                  <a:lnTo>
                    <a:pt x="177" y="2094"/>
                  </a:lnTo>
                  <a:lnTo>
                    <a:pt x="203" y="2101"/>
                  </a:lnTo>
                  <a:lnTo>
                    <a:pt x="229" y="2107"/>
                  </a:lnTo>
                  <a:lnTo>
                    <a:pt x="238" y="2109"/>
                  </a:lnTo>
                  <a:lnTo>
                    <a:pt x="234" y="2109"/>
                  </a:lnTo>
                  <a:lnTo>
                    <a:pt x="237" y="2108"/>
                  </a:lnTo>
                  <a:cubicBezTo>
                    <a:pt x="240" y="2107"/>
                    <a:pt x="244" y="2108"/>
                    <a:pt x="246" y="2111"/>
                  </a:cubicBezTo>
                  <a:lnTo>
                    <a:pt x="254" y="2122"/>
                  </a:lnTo>
                  <a:lnTo>
                    <a:pt x="253" y="2121"/>
                  </a:lnTo>
                  <a:lnTo>
                    <a:pt x="272" y="2139"/>
                  </a:lnTo>
                  <a:lnTo>
                    <a:pt x="291" y="2155"/>
                  </a:lnTo>
                  <a:lnTo>
                    <a:pt x="298" y="2161"/>
                  </a:lnTo>
                  <a:lnTo>
                    <a:pt x="292" y="2160"/>
                  </a:lnTo>
                  <a:lnTo>
                    <a:pt x="300" y="2159"/>
                  </a:lnTo>
                  <a:lnTo>
                    <a:pt x="298" y="2159"/>
                  </a:lnTo>
                  <a:lnTo>
                    <a:pt x="315" y="2152"/>
                  </a:lnTo>
                  <a:lnTo>
                    <a:pt x="331" y="2145"/>
                  </a:lnTo>
                  <a:lnTo>
                    <a:pt x="339" y="2141"/>
                  </a:lnTo>
                  <a:lnTo>
                    <a:pt x="335" y="2146"/>
                  </a:lnTo>
                  <a:lnTo>
                    <a:pt x="336" y="2143"/>
                  </a:lnTo>
                  <a:lnTo>
                    <a:pt x="339" y="2134"/>
                  </a:lnTo>
                  <a:lnTo>
                    <a:pt x="348" y="2106"/>
                  </a:lnTo>
                  <a:lnTo>
                    <a:pt x="357" y="2077"/>
                  </a:lnTo>
                  <a:lnTo>
                    <a:pt x="360" y="2067"/>
                  </a:lnTo>
                  <a:lnTo>
                    <a:pt x="361" y="2063"/>
                  </a:lnTo>
                  <a:cubicBezTo>
                    <a:pt x="361" y="2060"/>
                    <a:pt x="363" y="2057"/>
                    <a:pt x="366" y="2057"/>
                  </a:cubicBezTo>
                  <a:cubicBezTo>
                    <a:pt x="369" y="2056"/>
                    <a:pt x="373" y="2057"/>
                    <a:pt x="375" y="2059"/>
                  </a:cubicBezTo>
                  <a:lnTo>
                    <a:pt x="381" y="2066"/>
                  </a:lnTo>
                  <a:lnTo>
                    <a:pt x="379" y="2065"/>
                  </a:lnTo>
                  <a:lnTo>
                    <a:pt x="393" y="2076"/>
                  </a:lnTo>
                  <a:lnTo>
                    <a:pt x="407" y="2087"/>
                  </a:lnTo>
                  <a:lnTo>
                    <a:pt x="413" y="2091"/>
                  </a:lnTo>
                  <a:lnTo>
                    <a:pt x="408" y="2089"/>
                  </a:lnTo>
                  <a:lnTo>
                    <a:pt x="417" y="2089"/>
                  </a:lnTo>
                  <a:lnTo>
                    <a:pt x="437" y="2089"/>
                  </a:lnTo>
                  <a:lnTo>
                    <a:pt x="456" y="2089"/>
                  </a:lnTo>
                  <a:lnTo>
                    <a:pt x="465" y="2089"/>
                  </a:lnTo>
                  <a:cubicBezTo>
                    <a:pt x="468" y="2089"/>
                    <a:pt x="470" y="2091"/>
                    <a:pt x="472" y="2093"/>
                  </a:cubicBezTo>
                  <a:cubicBezTo>
                    <a:pt x="473" y="2094"/>
                    <a:pt x="474" y="2097"/>
                    <a:pt x="473" y="2099"/>
                  </a:cubicBezTo>
                  <a:lnTo>
                    <a:pt x="472" y="2103"/>
                  </a:lnTo>
                  <a:lnTo>
                    <a:pt x="472" y="2102"/>
                  </a:lnTo>
                  <a:lnTo>
                    <a:pt x="471" y="2112"/>
                  </a:lnTo>
                  <a:lnTo>
                    <a:pt x="467" y="2143"/>
                  </a:lnTo>
                  <a:lnTo>
                    <a:pt x="463" y="2173"/>
                  </a:lnTo>
                  <a:lnTo>
                    <a:pt x="462" y="2182"/>
                  </a:lnTo>
                  <a:cubicBezTo>
                    <a:pt x="462" y="2183"/>
                    <a:pt x="462" y="2183"/>
                    <a:pt x="462" y="2183"/>
                  </a:cubicBezTo>
                  <a:lnTo>
                    <a:pt x="461" y="2187"/>
                  </a:lnTo>
                  <a:lnTo>
                    <a:pt x="453" y="2177"/>
                  </a:lnTo>
                  <a:lnTo>
                    <a:pt x="458" y="2177"/>
                  </a:lnTo>
                  <a:lnTo>
                    <a:pt x="471" y="2177"/>
                  </a:lnTo>
                  <a:lnTo>
                    <a:pt x="511" y="2177"/>
                  </a:lnTo>
                  <a:lnTo>
                    <a:pt x="550" y="2177"/>
                  </a:lnTo>
                  <a:lnTo>
                    <a:pt x="563" y="2177"/>
                  </a:lnTo>
                  <a:lnTo>
                    <a:pt x="568" y="2177"/>
                  </a:lnTo>
                  <a:cubicBezTo>
                    <a:pt x="573" y="2177"/>
                    <a:pt x="576" y="2181"/>
                    <a:pt x="576" y="2185"/>
                  </a:cubicBezTo>
                  <a:lnTo>
                    <a:pt x="576" y="2189"/>
                  </a:lnTo>
                  <a:lnTo>
                    <a:pt x="577" y="2201"/>
                  </a:lnTo>
                  <a:lnTo>
                    <a:pt x="581" y="2236"/>
                  </a:lnTo>
                  <a:lnTo>
                    <a:pt x="584" y="2271"/>
                  </a:lnTo>
                  <a:lnTo>
                    <a:pt x="585" y="2283"/>
                  </a:lnTo>
                  <a:lnTo>
                    <a:pt x="585" y="2287"/>
                  </a:lnTo>
                  <a:lnTo>
                    <a:pt x="581" y="2280"/>
                  </a:lnTo>
                  <a:lnTo>
                    <a:pt x="591" y="2285"/>
                  </a:lnTo>
                  <a:lnTo>
                    <a:pt x="612" y="2295"/>
                  </a:lnTo>
                  <a:lnTo>
                    <a:pt x="632" y="2304"/>
                  </a:lnTo>
                  <a:lnTo>
                    <a:pt x="642" y="2309"/>
                  </a:lnTo>
                  <a:cubicBezTo>
                    <a:pt x="644" y="2310"/>
                    <a:pt x="646" y="2313"/>
                    <a:pt x="646" y="2315"/>
                  </a:cubicBezTo>
                  <a:cubicBezTo>
                    <a:pt x="647" y="2318"/>
                    <a:pt x="646" y="2320"/>
                    <a:pt x="644" y="2322"/>
                  </a:cubicBezTo>
                  <a:lnTo>
                    <a:pt x="641" y="2325"/>
                  </a:lnTo>
                  <a:lnTo>
                    <a:pt x="632" y="2333"/>
                  </a:lnTo>
                  <a:lnTo>
                    <a:pt x="607" y="2356"/>
                  </a:lnTo>
                  <a:lnTo>
                    <a:pt x="581" y="2379"/>
                  </a:lnTo>
                  <a:lnTo>
                    <a:pt x="571" y="2386"/>
                  </a:lnTo>
                  <a:cubicBezTo>
                    <a:pt x="571" y="2386"/>
                    <a:pt x="570" y="2387"/>
                    <a:pt x="569" y="2387"/>
                  </a:cubicBezTo>
                  <a:lnTo>
                    <a:pt x="566" y="2388"/>
                  </a:lnTo>
                  <a:lnTo>
                    <a:pt x="571" y="2379"/>
                  </a:lnTo>
                  <a:lnTo>
                    <a:pt x="572" y="2384"/>
                  </a:lnTo>
                  <a:lnTo>
                    <a:pt x="573" y="2394"/>
                  </a:lnTo>
                  <a:lnTo>
                    <a:pt x="578" y="2419"/>
                  </a:lnTo>
                  <a:lnTo>
                    <a:pt x="583" y="2444"/>
                  </a:lnTo>
                  <a:lnTo>
                    <a:pt x="584" y="2452"/>
                  </a:lnTo>
                  <a:lnTo>
                    <a:pt x="584" y="2451"/>
                  </a:lnTo>
                  <a:lnTo>
                    <a:pt x="585" y="2454"/>
                  </a:lnTo>
                  <a:cubicBezTo>
                    <a:pt x="586" y="2455"/>
                    <a:pt x="586" y="2457"/>
                    <a:pt x="585" y="2458"/>
                  </a:cubicBezTo>
                  <a:lnTo>
                    <a:pt x="584" y="2462"/>
                  </a:lnTo>
                  <a:lnTo>
                    <a:pt x="581" y="2474"/>
                  </a:lnTo>
                  <a:lnTo>
                    <a:pt x="574" y="2506"/>
                  </a:lnTo>
                  <a:lnTo>
                    <a:pt x="566" y="2537"/>
                  </a:lnTo>
                  <a:lnTo>
                    <a:pt x="563" y="2548"/>
                  </a:lnTo>
                  <a:lnTo>
                    <a:pt x="562" y="2551"/>
                  </a:lnTo>
                  <a:lnTo>
                    <a:pt x="550" y="2542"/>
                  </a:lnTo>
                  <a:lnTo>
                    <a:pt x="631" y="2491"/>
                  </a:lnTo>
                  <a:lnTo>
                    <a:pt x="628" y="2498"/>
                  </a:lnTo>
                  <a:lnTo>
                    <a:pt x="627" y="2489"/>
                  </a:lnTo>
                  <a:lnTo>
                    <a:pt x="624" y="2470"/>
                  </a:lnTo>
                  <a:lnTo>
                    <a:pt x="620" y="2450"/>
                  </a:lnTo>
                  <a:lnTo>
                    <a:pt x="618" y="2437"/>
                  </a:lnTo>
                  <a:cubicBezTo>
                    <a:pt x="618" y="2434"/>
                    <a:pt x="620" y="2432"/>
                    <a:pt x="622" y="2430"/>
                  </a:cubicBezTo>
                  <a:lnTo>
                    <a:pt x="629" y="2425"/>
                  </a:lnTo>
                  <a:lnTo>
                    <a:pt x="628" y="2426"/>
                  </a:lnTo>
                  <a:lnTo>
                    <a:pt x="643" y="2410"/>
                  </a:lnTo>
                  <a:lnTo>
                    <a:pt x="657" y="2393"/>
                  </a:lnTo>
                  <a:lnTo>
                    <a:pt x="664" y="2385"/>
                  </a:lnTo>
                  <a:cubicBezTo>
                    <a:pt x="667" y="2383"/>
                    <a:pt x="670" y="2382"/>
                    <a:pt x="673" y="2383"/>
                  </a:cubicBezTo>
                  <a:lnTo>
                    <a:pt x="678" y="2385"/>
                  </a:lnTo>
                  <a:lnTo>
                    <a:pt x="691" y="2389"/>
                  </a:lnTo>
                  <a:lnTo>
                    <a:pt x="731" y="2404"/>
                  </a:lnTo>
                  <a:lnTo>
                    <a:pt x="770" y="2418"/>
                  </a:lnTo>
                  <a:lnTo>
                    <a:pt x="783" y="2422"/>
                  </a:lnTo>
                  <a:lnTo>
                    <a:pt x="788" y="2424"/>
                  </a:lnTo>
                  <a:lnTo>
                    <a:pt x="785" y="2423"/>
                  </a:lnTo>
                  <a:lnTo>
                    <a:pt x="794" y="2423"/>
                  </a:lnTo>
                  <a:lnTo>
                    <a:pt x="814" y="2423"/>
                  </a:lnTo>
                  <a:lnTo>
                    <a:pt x="834" y="2423"/>
                  </a:lnTo>
                  <a:lnTo>
                    <a:pt x="843" y="2423"/>
                  </a:lnTo>
                  <a:lnTo>
                    <a:pt x="840" y="2424"/>
                  </a:lnTo>
                  <a:lnTo>
                    <a:pt x="846" y="2421"/>
                  </a:lnTo>
                  <a:lnTo>
                    <a:pt x="864" y="2412"/>
                  </a:lnTo>
                  <a:lnTo>
                    <a:pt x="888" y="2400"/>
                  </a:lnTo>
                  <a:lnTo>
                    <a:pt x="916" y="2387"/>
                  </a:lnTo>
                  <a:lnTo>
                    <a:pt x="943" y="2372"/>
                  </a:lnTo>
                  <a:lnTo>
                    <a:pt x="967" y="2360"/>
                  </a:lnTo>
                  <a:lnTo>
                    <a:pt x="985" y="2351"/>
                  </a:lnTo>
                  <a:lnTo>
                    <a:pt x="983" y="2352"/>
                  </a:lnTo>
                  <a:lnTo>
                    <a:pt x="989" y="2347"/>
                  </a:lnTo>
                  <a:cubicBezTo>
                    <a:pt x="991" y="2346"/>
                    <a:pt x="994" y="2345"/>
                    <a:pt x="997" y="2346"/>
                  </a:cubicBezTo>
                  <a:cubicBezTo>
                    <a:pt x="999" y="2346"/>
                    <a:pt x="1001" y="2348"/>
                    <a:pt x="1002" y="2351"/>
                  </a:cubicBezTo>
                  <a:lnTo>
                    <a:pt x="1005" y="2360"/>
                  </a:lnTo>
                  <a:lnTo>
                    <a:pt x="1005" y="2359"/>
                  </a:lnTo>
                  <a:lnTo>
                    <a:pt x="1013" y="2374"/>
                  </a:lnTo>
                  <a:lnTo>
                    <a:pt x="1020" y="2387"/>
                  </a:lnTo>
                  <a:lnTo>
                    <a:pt x="1023" y="2391"/>
                  </a:lnTo>
                  <a:lnTo>
                    <a:pt x="1010" y="2391"/>
                  </a:lnTo>
                  <a:lnTo>
                    <a:pt x="1012" y="2388"/>
                  </a:lnTo>
                  <a:lnTo>
                    <a:pt x="1011" y="2389"/>
                  </a:lnTo>
                  <a:lnTo>
                    <a:pt x="1016" y="2377"/>
                  </a:lnTo>
                  <a:lnTo>
                    <a:pt x="1021" y="2365"/>
                  </a:lnTo>
                  <a:lnTo>
                    <a:pt x="1023" y="2360"/>
                  </a:lnTo>
                  <a:lnTo>
                    <a:pt x="1025" y="2368"/>
                  </a:lnTo>
                  <a:lnTo>
                    <a:pt x="1020" y="2363"/>
                  </a:lnTo>
                  <a:lnTo>
                    <a:pt x="1009" y="2352"/>
                  </a:lnTo>
                  <a:lnTo>
                    <a:pt x="998" y="2341"/>
                  </a:lnTo>
                  <a:lnTo>
                    <a:pt x="993" y="2336"/>
                  </a:lnTo>
                  <a:cubicBezTo>
                    <a:pt x="990" y="2333"/>
                    <a:pt x="990" y="2329"/>
                    <a:pt x="992" y="2326"/>
                  </a:cubicBezTo>
                  <a:lnTo>
                    <a:pt x="995" y="2322"/>
                  </a:lnTo>
                  <a:lnTo>
                    <a:pt x="1002" y="2310"/>
                  </a:lnTo>
                  <a:lnTo>
                    <a:pt x="1024" y="2275"/>
                  </a:lnTo>
                  <a:lnTo>
                    <a:pt x="1045" y="2240"/>
                  </a:lnTo>
                  <a:lnTo>
                    <a:pt x="1052" y="2228"/>
                  </a:lnTo>
                  <a:lnTo>
                    <a:pt x="1055" y="2224"/>
                  </a:lnTo>
                  <a:cubicBezTo>
                    <a:pt x="1057" y="2221"/>
                    <a:pt x="1060" y="2220"/>
                    <a:pt x="1063" y="2221"/>
                  </a:cubicBezTo>
                  <a:lnTo>
                    <a:pt x="1070" y="2222"/>
                  </a:lnTo>
                  <a:lnTo>
                    <a:pt x="1085" y="2225"/>
                  </a:lnTo>
                  <a:lnTo>
                    <a:pt x="1100" y="2228"/>
                  </a:lnTo>
                  <a:lnTo>
                    <a:pt x="1107" y="2229"/>
                  </a:lnTo>
                  <a:lnTo>
                    <a:pt x="1098" y="2233"/>
                  </a:lnTo>
                  <a:lnTo>
                    <a:pt x="1101" y="2226"/>
                  </a:lnTo>
                  <a:lnTo>
                    <a:pt x="1107" y="2210"/>
                  </a:lnTo>
                  <a:lnTo>
                    <a:pt x="1112" y="2193"/>
                  </a:lnTo>
                  <a:lnTo>
                    <a:pt x="1115" y="2183"/>
                  </a:lnTo>
                  <a:cubicBezTo>
                    <a:pt x="1116" y="2179"/>
                    <a:pt x="1120" y="2177"/>
                    <a:pt x="1124" y="2178"/>
                  </a:cubicBezTo>
                  <a:lnTo>
                    <a:pt x="1130" y="2179"/>
                  </a:lnTo>
                  <a:lnTo>
                    <a:pt x="1126" y="2179"/>
                  </a:lnTo>
                  <a:lnTo>
                    <a:pt x="1138" y="2175"/>
                  </a:lnTo>
                  <a:lnTo>
                    <a:pt x="1150" y="2171"/>
                  </a:lnTo>
                  <a:lnTo>
                    <a:pt x="1156" y="2169"/>
                  </a:lnTo>
                  <a:lnTo>
                    <a:pt x="1151" y="2174"/>
                  </a:lnTo>
                  <a:lnTo>
                    <a:pt x="1152" y="2171"/>
                  </a:lnTo>
                  <a:lnTo>
                    <a:pt x="1152" y="2173"/>
                  </a:lnTo>
                  <a:lnTo>
                    <a:pt x="1153" y="2164"/>
                  </a:lnTo>
                  <a:lnTo>
                    <a:pt x="1158" y="2138"/>
                  </a:lnTo>
                  <a:lnTo>
                    <a:pt x="1163" y="2113"/>
                  </a:lnTo>
                  <a:lnTo>
                    <a:pt x="1164" y="2105"/>
                  </a:lnTo>
                  <a:cubicBezTo>
                    <a:pt x="1164" y="2104"/>
                    <a:pt x="1164" y="2103"/>
                    <a:pt x="1164" y="2103"/>
                  </a:cubicBezTo>
                  <a:lnTo>
                    <a:pt x="1165" y="2100"/>
                  </a:lnTo>
                  <a:lnTo>
                    <a:pt x="1165" y="2105"/>
                  </a:lnTo>
                  <a:lnTo>
                    <a:pt x="1164" y="2102"/>
                  </a:lnTo>
                  <a:lnTo>
                    <a:pt x="1162" y="2093"/>
                  </a:lnTo>
                  <a:lnTo>
                    <a:pt x="1156" y="2069"/>
                  </a:lnTo>
                  <a:lnTo>
                    <a:pt x="1149" y="2046"/>
                  </a:lnTo>
                  <a:lnTo>
                    <a:pt x="1147" y="2037"/>
                  </a:lnTo>
                  <a:lnTo>
                    <a:pt x="1146" y="2035"/>
                  </a:lnTo>
                  <a:cubicBezTo>
                    <a:pt x="1145" y="2033"/>
                    <a:pt x="1145" y="2030"/>
                    <a:pt x="1147" y="2028"/>
                  </a:cubicBezTo>
                  <a:lnTo>
                    <a:pt x="1150" y="2023"/>
                  </a:lnTo>
                  <a:lnTo>
                    <a:pt x="1158" y="2011"/>
                  </a:lnTo>
                  <a:lnTo>
                    <a:pt x="1183" y="1975"/>
                  </a:lnTo>
                  <a:lnTo>
                    <a:pt x="1208" y="1938"/>
                  </a:lnTo>
                  <a:lnTo>
                    <a:pt x="1216" y="1926"/>
                  </a:lnTo>
                  <a:lnTo>
                    <a:pt x="1219" y="1921"/>
                  </a:lnTo>
                  <a:lnTo>
                    <a:pt x="1218" y="1928"/>
                  </a:lnTo>
                  <a:lnTo>
                    <a:pt x="1217" y="1925"/>
                  </a:lnTo>
                  <a:lnTo>
                    <a:pt x="1213" y="1915"/>
                  </a:lnTo>
                  <a:lnTo>
                    <a:pt x="1201" y="1882"/>
                  </a:lnTo>
                  <a:lnTo>
                    <a:pt x="1184" y="1835"/>
                  </a:lnTo>
                  <a:lnTo>
                    <a:pt x="1164" y="1781"/>
                  </a:lnTo>
                  <a:lnTo>
                    <a:pt x="1145" y="1728"/>
                  </a:lnTo>
                  <a:lnTo>
                    <a:pt x="1128" y="1681"/>
                  </a:lnTo>
                  <a:lnTo>
                    <a:pt x="1116" y="1648"/>
                  </a:lnTo>
                  <a:lnTo>
                    <a:pt x="1112" y="1638"/>
                  </a:lnTo>
                  <a:lnTo>
                    <a:pt x="1111" y="1635"/>
                  </a:lnTo>
                  <a:cubicBezTo>
                    <a:pt x="1110" y="1633"/>
                    <a:pt x="1110" y="1630"/>
                    <a:pt x="1112" y="1628"/>
                  </a:cubicBezTo>
                  <a:lnTo>
                    <a:pt x="1116" y="1622"/>
                  </a:lnTo>
                  <a:lnTo>
                    <a:pt x="1126" y="1607"/>
                  </a:lnTo>
                  <a:lnTo>
                    <a:pt x="1140" y="1585"/>
                  </a:lnTo>
                  <a:lnTo>
                    <a:pt x="1156" y="1561"/>
                  </a:lnTo>
                  <a:lnTo>
                    <a:pt x="1172" y="1536"/>
                  </a:lnTo>
                  <a:lnTo>
                    <a:pt x="1186" y="1514"/>
                  </a:lnTo>
                  <a:lnTo>
                    <a:pt x="1196" y="1499"/>
                  </a:lnTo>
                  <a:lnTo>
                    <a:pt x="1200" y="1493"/>
                  </a:lnTo>
                  <a:lnTo>
                    <a:pt x="1201" y="1490"/>
                  </a:lnTo>
                  <a:lnTo>
                    <a:pt x="1206" y="1480"/>
                  </a:lnTo>
                  <a:lnTo>
                    <a:pt x="1222" y="1449"/>
                  </a:lnTo>
                  <a:lnTo>
                    <a:pt x="1237" y="1418"/>
                  </a:lnTo>
                  <a:lnTo>
                    <a:pt x="1242" y="1406"/>
                  </a:lnTo>
                  <a:lnTo>
                    <a:pt x="1244" y="1401"/>
                  </a:lnTo>
                  <a:cubicBezTo>
                    <a:pt x="1246" y="1398"/>
                    <a:pt x="1250" y="1396"/>
                    <a:pt x="1254" y="1397"/>
                  </a:cubicBezTo>
                  <a:lnTo>
                    <a:pt x="1257" y="1398"/>
                  </a:lnTo>
                  <a:lnTo>
                    <a:pt x="1255" y="1398"/>
                  </a:lnTo>
                  <a:lnTo>
                    <a:pt x="1264" y="1399"/>
                  </a:lnTo>
                  <a:lnTo>
                    <a:pt x="1289" y="1398"/>
                  </a:lnTo>
                  <a:lnTo>
                    <a:pt x="1314" y="1397"/>
                  </a:lnTo>
                  <a:lnTo>
                    <a:pt x="1323" y="1397"/>
                  </a:lnTo>
                  <a:lnTo>
                    <a:pt x="1326" y="1396"/>
                  </a:lnTo>
                  <a:lnTo>
                    <a:pt x="1323" y="1397"/>
                  </a:lnTo>
                  <a:lnTo>
                    <a:pt x="1331" y="1393"/>
                  </a:lnTo>
                  <a:lnTo>
                    <a:pt x="1351" y="1386"/>
                  </a:lnTo>
                  <a:lnTo>
                    <a:pt x="1368" y="1378"/>
                  </a:lnTo>
                  <a:lnTo>
                    <a:pt x="1376" y="1374"/>
                  </a:lnTo>
                  <a:cubicBezTo>
                    <a:pt x="1380" y="1372"/>
                    <a:pt x="1385" y="1374"/>
                    <a:pt x="1387" y="1378"/>
                  </a:cubicBezTo>
                  <a:lnTo>
                    <a:pt x="1389" y="1382"/>
                  </a:lnTo>
                  <a:lnTo>
                    <a:pt x="1393" y="1392"/>
                  </a:lnTo>
                  <a:lnTo>
                    <a:pt x="1408" y="1422"/>
                  </a:lnTo>
                  <a:lnTo>
                    <a:pt x="1422" y="1451"/>
                  </a:lnTo>
                  <a:lnTo>
                    <a:pt x="1426" y="1460"/>
                  </a:lnTo>
                  <a:lnTo>
                    <a:pt x="1424" y="1458"/>
                  </a:lnTo>
                  <a:lnTo>
                    <a:pt x="1426" y="1460"/>
                  </a:lnTo>
                  <a:lnTo>
                    <a:pt x="1415" y="1459"/>
                  </a:lnTo>
                  <a:lnTo>
                    <a:pt x="1420" y="1455"/>
                  </a:lnTo>
                  <a:lnTo>
                    <a:pt x="1420" y="1456"/>
                  </a:lnTo>
                  <a:lnTo>
                    <a:pt x="1432" y="1443"/>
                  </a:lnTo>
                  <a:lnTo>
                    <a:pt x="1470" y="1403"/>
                  </a:lnTo>
                  <a:lnTo>
                    <a:pt x="1508" y="1362"/>
                  </a:lnTo>
                  <a:lnTo>
                    <a:pt x="1519" y="1348"/>
                  </a:lnTo>
                  <a:lnTo>
                    <a:pt x="1525" y="1343"/>
                  </a:lnTo>
                  <a:lnTo>
                    <a:pt x="1523" y="1346"/>
                  </a:lnTo>
                  <a:lnTo>
                    <a:pt x="1525" y="1340"/>
                  </a:lnTo>
                  <a:lnTo>
                    <a:pt x="1530" y="1325"/>
                  </a:lnTo>
                  <a:lnTo>
                    <a:pt x="1537" y="1303"/>
                  </a:lnTo>
                  <a:lnTo>
                    <a:pt x="1546" y="1278"/>
                  </a:lnTo>
                  <a:lnTo>
                    <a:pt x="1561" y="1231"/>
                  </a:lnTo>
                  <a:lnTo>
                    <a:pt x="1566" y="1214"/>
                  </a:lnTo>
                  <a:lnTo>
                    <a:pt x="1568" y="1207"/>
                  </a:lnTo>
                  <a:cubicBezTo>
                    <a:pt x="1568" y="1205"/>
                    <a:pt x="1570" y="1203"/>
                    <a:pt x="1573" y="1202"/>
                  </a:cubicBezTo>
                  <a:cubicBezTo>
                    <a:pt x="1575" y="1201"/>
                    <a:pt x="1578" y="1201"/>
                    <a:pt x="1580" y="1203"/>
                  </a:cubicBezTo>
                  <a:lnTo>
                    <a:pt x="1584" y="1206"/>
                  </a:lnTo>
                  <a:lnTo>
                    <a:pt x="1594" y="1212"/>
                  </a:lnTo>
                  <a:lnTo>
                    <a:pt x="1623" y="1224"/>
                  </a:lnTo>
                  <a:lnTo>
                    <a:pt x="1653" y="1237"/>
                  </a:lnTo>
                  <a:lnTo>
                    <a:pt x="1662" y="1241"/>
                  </a:lnTo>
                  <a:lnTo>
                    <a:pt x="1667" y="1243"/>
                  </a:lnTo>
                  <a:lnTo>
                    <a:pt x="1661" y="1243"/>
                  </a:lnTo>
                  <a:lnTo>
                    <a:pt x="1672" y="1239"/>
                  </a:lnTo>
                  <a:lnTo>
                    <a:pt x="1698" y="1228"/>
                  </a:lnTo>
                  <a:lnTo>
                    <a:pt x="1738" y="1212"/>
                  </a:lnTo>
                  <a:lnTo>
                    <a:pt x="1784" y="1195"/>
                  </a:lnTo>
                  <a:lnTo>
                    <a:pt x="1827" y="1177"/>
                  </a:lnTo>
                  <a:lnTo>
                    <a:pt x="1867" y="1161"/>
                  </a:lnTo>
                  <a:lnTo>
                    <a:pt x="1894" y="1150"/>
                  </a:lnTo>
                  <a:lnTo>
                    <a:pt x="1906" y="1146"/>
                  </a:lnTo>
                  <a:lnTo>
                    <a:pt x="1901" y="1156"/>
                  </a:lnTo>
                  <a:lnTo>
                    <a:pt x="1899" y="1151"/>
                  </a:lnTo>
                  <a:lnTo>
                    <a:pt x="1895" y="1139"/>
                  </a:lnTo>
                  <a:lnTo>
                    <a:pt x="1883" y="1102"/>
                  </a:lnTo>
                  <a:lnTo>
                    <a:pt x="1871" y="1065"/>
                  </a:lnTo>
                  <a:lnTo>
                    <a:pt x="1867" y="1053"/>
                  </a:lnTo>
                  <a:lnTo>
                    <a:pt x="1865" y="1048"/>
                  </a:lnTo>
                  <a:cubicBezTo>
                    <a:pt x="1864" y="1045"/>
                    <a:pt x="1865" y="1042"/>
                    <a:pt x="1867" y="1039"/>
                  </a:cubicBezTo>
                  <a:lnTo>
                    <a:pt x="1875" y="1032"/>
                  </a:lnTo>
                  <a:lnTo>
                    <a:pt x="1898" y="1012"/>
                  </a:lnTo>
                  <a:lnTo>
                    <a:pt x="1933" y="981"/>
                  </a:lnTo>
                  <a:lnTo>
                    <a:pt x="1979" y="940"/>
                  </a:lnTo>
                  <a:lnTo>
                    <a:pt x="2033" y="892"/>
                  </a:lnTo>
                  <a:lnTo>
                    <a:pt x="2093" y="839"/>
                  </a:lnTo>
                  <a:lnTo>
                    <a:pt x="2224" y="723"/>
                  </a:lnTo>
                  <a:lnTo>
                    <a:pt x="2355" y="607"/>
                  </a:lnTo>
                  <a:lnTo>
                    <a:pt x="2415" y="554"/>
                  </a:lnTo>
                  <a:lnTo>
                    <a:pt x="2469" y="506"/>
                  </a:lnTo>
                  <a:lnTo>
                    <a:pt x="2515" y="465"/>
                  </a:lnTo>
                  <a:lnTo>
                    <a:pt x="2550" y="434"/>
                  </a:lnTo>
                  <a:lnTo>
                    <a:pt x="2573" y="414"/>
                  </a:lnTo>
                  <a:lnTo>
                    <a:pt x="2581" y="407"/>
                  </a:lnTo>
                  <a:lnTo>
                    <a:pt x="2579" y="410"/>
                  </a:lnTo>
                  <a:lnTo>
                    <a:pt x="2641" y="271"/>
                  </a:lnTo>
                  <a:lnTo>
                    <a:pt x="2648" y="282"/>
                  </a:lnTo>
                  <a:lnTo>
                    <a:pt x="2586" y="277"/>
                  </a:lnTo>
                  <a:lnTo>
                    <a:pt x="2594" y="272"/>
                  </a:lnTo>
                  <a:lnTo>
                    <a:pt x="2572" y="337"/>
                  </a:lnTo>
                  <a:lnTo>
                    <a:pt x="2572" y="332"/>
                  </a:lnTo>
                  <a:lnTo>
                    <a:pt x="2581" y="360"/>
                  </a:lnTo>
                  <a:cubicBezTo>
                    <a:pt x="2582" y="362"/>
                    <a:pt x="2582" y="365"/>
                    <a:pt x="2580" y="367"/>
                  </a:cubicBezTo>
                  <a:cubicBezTo>
                    <a:pt x="2579" y="369"/>
                    <a:pt x="2577" y="370"/>
                    <a:pt x="2575" y="370"/>
                  </a:cubicBezTo>
                  <a:lnTo>
                    <a:pt x="2499" y="385"/>
                  </a:lnTo>
                  <a:cubicBezTo>
                    <a:pt x="2498" y="385"/>
                    <a:pt x="2497" y="386"/>
                    <a:pt x="2496" y="385"/>
                  </a:cubicBezTo>
                  <a:lnTo>
                    <a:pt x="2417" y="375"/>
                  </a:lnTo>
                  <a:cubicBezTo>
                    <a:pt x="2414" y="375"/>
                    <a:pt x="2412" y="373"/>
                    <a:pt x="2411" y="370"/>
                  </a:cubicBezTo>
                  <a:lnTo>
                    <a:pt x="2389" y="295"/>
                  </a:lnTo>
                  <a:lnTo>
                    <a:pt x="2403" y="297"/>
                  </a:lnTo>
                  <a:lnTo>
                    <a:pt x="2367" y="344"/>
                  </a:lnTo>
                  <a:cubicBezTo>
                    <a:pt x="2365" y="347"/>
                    <a:pt x="2362" y="348"/>
                    <a:pt x="2359" y="347"/>
                  </a:cubicBezTo>
                  <a:cubicBezTo>
                    <a:pt x="2356" y="347"/>
                    <a:pt x="2354" y="345"/>
                    <a:pt x="2353" y="342"/>
                  </a:cubicBezTo>
                  <a:lnTo>
                    <a:pt x="2322" y="249"/>
                  </a:lnTo>
                  <a:lnTo>
                    <a:pt x="2333" y="254"/>
                  </a:lnTo>
                  <a:lnTo>
                    <a:pt x="2306" y="268"/>
                  </a:lnTo>
                  <a:cubicBezTo>
                    <a:pt x="2305" y="268"/>
                    <a:pt x="2303" y="269"/>
                    <a:pt x="2301" y="268"/>
                  </a:cubicBezTo>
                  <a:lnTo>
                    <a:pt x="2270" y="264"/>
                  </a:lnTo>
                  <a:lnTo>
                    <a:pt x="2279" y="258"/>
                  </a:lnTo>
                  <a:lnTo>
                    <a:pt x="2266" y="323"/>
                  </a:lnTo>
                  <a:cubicBezTo>
                    <a:pt x="2266" y="324"/>
                    <a:pt x="2266" y="325"/>
                    <a:pt x="2265" y="325"/>
                  </a:cubicBezTo>
                  <a:lnTo>
                    <a:pt x="2242" y="366"/>
                  </a:lnTo>
                  <a:cubicBezTo>
                    <a:pt x="2241" y="369"/>
                    <a:pt x="2238" y="371"/>
                    <a:pt x="2235" y="370"/>
                  </a:cubicBezTo>
                  <a:cubicBezTo>
                    <a:pt x="2232" y="370"/>
                    <a:pt x="2230" y="369"/>
                    <a:pt x="2228" y="366"/>
                  </a:cubicBezTo>
                  <a:lnTo>
                    <a:pt x="2211" y="333"/>
                  </a:lnTo>
                  <a:lnTo>
                    <a:pt x="2226" y="331"/>
                  </a:lnTo>
                  <a:lnTo>
                    <a:pt x="2217" y="387"/>
                  </a:lnTo>
                  <a:cubicBezTo>
                    <a:pt x="2217" y="390"/>
                    <a:pt x="2214" y="393"/>
                    <a:pt x="2210" y="393"/>
                  </a:cubicBezTo>
                  <a:lnTo>
                    <a:pt x="2139" y="398"/>
                  </a:lnTo>
                  <a:lnTo>
                    <a:pt x="2146" y="391"/>
                  </a:lnTo>
                  <a:lnTo>
                    <a:pt x="2137" y="530"/>
                  </a:lnTo>
                  <a:cubicBezTo>
                    <a:pt x="2137" y="533"/>
                    <a:pt x="2136" y="535"/>
                    <a:pt x="2134" y="536"/>
                  </a:cubicBezTo>
                  <a:cubicBezTo>
                    <a:pt x="2132" y="538"/>
                    <a:pt x="2129" y="538"/>
                    <a:pt x="2126" y="537"/>
                  </a:cubicBezTo>
                  <a:lnTo>
                    <a:pt x="2059" y="510"/>
                  </a:lnTo>
                  <a:cubicBezTo>
                    <a:pt x="2059" y="510"/>
                    <a:pt x="2058" y="509"/>
                    <a:pt x="2057" y="509"/>
                  </a:cubicBezTo>
                  <a:lnTo>
                    <a:pt x="2035" y="490"/>
                  </a:lnTo>
                  <a:lnTo>
                    <a:pt x="2048" y="485"/>
                  </a:lnTo>
                  <a:lnTo>
                    <a:pt x="2036" y="559"/>
                  </a:lnTo>
                  <a:cubicBezTo>
                    <a:pt x="2036" y="561"/>
                    <a:pt x="2035" y="563"/>
                    <a:pt x="2033" y="564"/>
                  </a:cubicBezTo>
                  <a:lnTo>
                    <a:pt x="2002" y="584"/>
                  </a:lnTo>
                  <a:cubicBezTo>
                    <a:pt x="1998" y="587"/>
                    <a:pt x="1993" y="586"/>
                    <a:pt x="1991" y="582"/>
                  </a:cubicBezTo>
                  <a:lnTo>
                    <a:pt x="1986" y="575"/>
                  </a:lnTo>
                  <a:lnTo>
                    <a:pt x="1975" y="561"/>
                  </a:lnTo>
                  <a:lnTo>
                    <a:pt x="1964" y="546"/>
                  </a:lnTo>
                  <a:lnTo>
                    <a:pt x="1959" y="539"/>
                  </a:lnTo>
                  <a:cubicBezTo>
                    <a:pt x="1958" y="538"/>
                    <a:pt x="1957" y="536"/>
                    <a:pt x="1957" y="534"/>
                  </a:cubicBezTo>
                  <a:lnTo>
                    <a:pt x="1957" y="497"/>
                  </a:lnTo>
                  <a:lnTo>
                    <a:pt x="1961" y="504"/>
                  </a:lnTo>
                  <a:lnTo>
                    <a:pt x="1913" y="472"/>
                  </a:lnTo>
                  <a:lnTo>
                    <a:pt x="1925" y="469"/>
                  </a:lnTo>
                  <a:lnTo>
                    <a:pt x="1902" y="515"/>
                  </a:lnTo>
                  <a:lnTo>
                    <a:pt x="1902" y="511"/>
                  </a:lnTo>
                  <a:lnTo>
                    <a:pt x="1902" y="646"/>
                  </a:lnTo>
                  <a:cubicBezTo>
                    <a:pt x="1902" y="649"/>
                    <a:pt x="1902" y="651"/>
                    <a:pt x="1900" y="652"/>
                  </a:cubicBezTo>
                  <a:lnTo>
                    <a:pt x="1895" y="657"/>
                  </a:lnTo>
                  <a:lnTo>
                    <a:pt x="1883" y="668"/>
                  </a:lnTo>
                  <a:lnTo>
                    <a:pt x="1870" y="680"/>
                  </a:lnTo>
                  <a:lnTo>
                    <a:pt x="1865" y="684"/>
                  </a:lnTo>
                  <a:cubicBezTo>
                    <a:pt x="1863" y="686"/>
                    <a:pt x="1860" y="687"/>
                    <a:pt x="1857" y="686"/>
                  </a:cubicBezTo>
                  <a:lnTo>
                    <a:pt x="1854" y="685"/>
                  </a:lnTo>
                  <a:lnTo>
                    <a:pt x="1855" y="685"/>
                  </a:lnTo>
                  <a:lnTo>
                    <a:pt x="1847" y="684"/>
                  </a:lnTo>
                  <a:lnTo>
                    <a:pt x="1823" y="680"/>
                  </a:lnTo>
                  <a:lnTo>
                    <a:pt x="1798" y="675"/>
                  </a:lnTo>
                  <a:lnTo>
                    <a:pt x="1790" y="674"/>
                  </a:lnTo>
                  <a:cubicBezTo>
                    <a:pt x="1790" y="674"/>
                    <a:pt x="1789" y="674"/>
                    <a:pt x="1789" y="674"/>
                  </a:cubicBezTo>
                  <a:lnTo>
                    <a:pt x="1786" y="673"/>
                  </a:lnTo>
                  <a:lnTo>
                    <a:pt x="1793" y="672"/>
                  </a:lnTo>
                  <a:lnTo>
                    <a:pt x="1783" y="678"/>
                  </a:lnTo>
                  <a:lnTo>
                    <a:pt x="1761" y="690"/>
                  </a:lnTo>
                  <a:lnTo>
                    <a:pt x="1739" y="702"/>
                  </a:lnTo>
                  <a:cubicBezTo>
                    <a:pt x="1739" y="702"/>
                    <a:pt x="1738" y="702"/>
                    <a:pt x="1738" y="702"/>
                  </a:cubicBezTo>
                  <a:lnTo>
                    <a:pt x="1728" y="705"/>
                  </a:lnTo>
                  <a:lnTo>
                    <a:pt x="1731" y="703"/>
                  </a:lnTo>
                  <a:lnTo>
                    <a:pt x="1724" y="711"/>
                  </a:lnTo>
                  <a:lnTo>
                    <a:pt x="1707" y="726"/>
                  </a:lnTo>
                  <a:lnTo>
                    <a:pt x="1691" y="740"/>
                  </a:lnTo>
                  <a:lnTo>
                    <a:pt x="1682" y="746"/>
                  </a:lnTo>
                  <a:cubicBezTo>
                    <a:pt x="1682" y="746"/>
                    <a:pt x="1681" y="747"/>
                    <a:pt x="1680" y="747"/>
                  </a:cubicBezTo>
                  <a:lnTo>
                    <a:pt x="1677" y="748"/>
                  </a:lnTo>
                  <a:cubicBezTo>
                    <a:pt x="1677" y="748"/>
                    <a:pt x="1676" y="748"/>
                    <a:pt x="1676" y="748"/>
                  </a:cubicBezTo>
                  <a:lnTo>
                    <a:pt x="1669" y="749"/>
                  </a:lnTo>
                  <a:lnTo>
                    <a:pt x="1646" y="754"/>
                  </a:lnTo>
                  <a:lnTo>
                    <a:pt x="1621" y="757"/>
                  </a:lnTo>
                  <a:lnTo>
                    <a:pt x="1615" y="758"/>
                  </a:lnTo>
                  <a:cubicBezTo>
                    <a:pt x="1613" y="759"/>
                    <a:pt x="1612" y="758"/>
                    <a:pt x="1611" y="758"/>
                  </a:cubicBezTo>
                  <a:lnTo>
                    <a:pt x="1608" y="757"/>
                  </a:lnTo>
                  <a:cubicBezTo>
                    <a:pt x="1605" y="756"/>
                    <a:pt x="1603" y="754"/>
                    <a:pt x="1603" y="751"/>
                  </a:cubicBezTo>
                  <a:lnTo>
                    <a:pt x="1602" y="747"/>
                  </a:lnTo>
                  <a:lnTo>
                    <a:pt x="1599" y="735"/>
                  </a:lnTo>
                  <a:lnTo>
                    <a:pt x="1596" y="722"/>
                  </a:lnTo>
                  <a:lnTo>
                    <a:pt x="1595" y="712"/>
                  </a:lnTo>
                  <a:lnTo>
                    <a:pt x="1605" y="719"/>
                  </a:lnTo>
                  <a:lnTo>
                    <a:pt x="1600" y="721"/>
                  </a:lnTo>
                  <a:cubicBezTo>
                    <a:pt x="1600" y="721"/>
                    <a:pt x="1599" y="721"/>
                    <a:pt x="1598" y="721"/>
                  </a:cubicBezTo>
                  <a:lnTo>
                    <a:pt x="1583" y="722"/>
                  </a:lnTo>
                  <a:lnTo>
                    <a:pt x="1541" y="723"/>
                  </a:lnTo>
                  <a:lnTo>
                    <a:pt x="1498" y="724"/>
                  </a:lnTo>
                  <a:lnTo>
                    <a:pt x="1482" y="724"/>
                  </a:lnTo>
                  <a:lnTo>
                    <a:pt x="1477" y="724"/>
                  </a:lnTo>
                  <a:cubicBezTo>
                    <a:pt x="1475" y="724"/>
                    <a:pt x="1473" y="723"/>
                    <a:pt x="1471" y="722"/>
                  </a:cubicBezTo>
                  <a:lnTo>
                    <a:pt x="1464" y="714"/>
                  </a:lnTo>
                  <a:lnTo>
                    <a:pt x="1445" y="692"/>
                  </a:lnTo>
                  <a:lnTo>
                    <a:pt x="1416" y="660"/>
                  </a:lnTo>
                  <a:lnTo>
                    <a:pt x="1385" y="625"/>
                  </a:lnTo>
                  <a:lnTo>
                    <a:pt x="1353" y="589"/>
                  </a:lnTo>
                  <a:lnTo>
                    <a:pt x="1325" y="557"/>
                  </a:lnTo>
                  <a:lnTo>
                    <a:pt x="1306" y="535"/>
                  </a:lnTo>
                  <a:lnTo>
                    <a:pt x="1298" y="527"/>
                  </a:lnTo>
                  <a:lnTo>
                    <a:pt x="1206" y="434"/>
                  </a:lnTo>
                  <a:lnTo>
                    <a:pt x="1211" y="436"/>
                  </a:lnTo>
                  <a:lnTo>
                    <a:pt x="1136" y="431"/>
                  </a:lnTo>
                  <a:cubicBezTo>
                    <a:pt x="1133" y="431"/>
                    <a:pt x="1130" y="429"/>
                    <a:pt x="1129" y="426"/>
                  </a:cubicBezTo>
                  <a:lnTo>
                    <a:pt x="1115" y="383"/>
                  </a:lnTo>
                  <a:cubicBezTo>
                    <a:pt x="1114" y="381"/>
                    <a:pt x="1114" y="379"/>
                    <a:pt x="1115" y="378"/>
                  </a:cubicBezTo>
                  <a:lnTo>
                    <a:pt x="1146" y="295"/>
                  </a:lnTo>
                  <a:lnTo>
                    <a:pt x="1153" y="305"/>
                  </a:lnTo>
                  <a:lnTo>
                    <a:pt x="1095" y="305"/>
                  </a:lnTo>
                  <a:cubicBezTo>
                    <a:pt x="1092" y="305"/>
                    <a:pt x="1090" y="304"/>
                    <a:pt x="1088" y="301"/>
                  </a:cubicBezTo>
                  <a:cubicBezTo>
                    <a:pt x="1087" y="299"/>
                    <a:pt x="1087" y="295"/>
                    <a:pt x="1089" y="293"/>
                  </a:cubicBezTo>
                  <a:lnTo>
                    <a:pt x="1134" y="229"/>
                  </a:lnTo>
                  <a:lnTo>
                    <a:pt x="1133" y="235"/>
                  </a:lnTo>
                  <a:lnTo>
                    <a:pt x="1107" y="132"/>
                  </a:lnTo>
                  <a:lnTo>
                    <a:pt x="1109" y="136"/>
                  </a:lnTo>
                  <a:lnTo>
                    <a:pt x="1059" y="90"/>
                  </a:lnTo>
                  <a:lnTo>
                    <a:pt x="1072" y="88"/>
                  </a:lnTo>
                  <a:lnTo>
                    <a:pt x="1042" y="148"/>
                  </a:lnTo>
                  <a:cubicBezTo>
                    <a:pt x="1041" y="150"/>
                    <a:pt x="1039" y="152"/>
                    <a:pt x="1036" y="152"/>
                  </a:cubicBezTo>
                  <a:cubicBezTo>
                    <a:pt x="1034" y="153"/>
                    <a:pt x="1032" y="152"/>
                    <a:pt x="1030" y="151"/>
                  </a:cubicBezTo>
                  <a:lnTo>
                    <a:pt x="963" y="104"/>
                  </a:lnTo>
                  <a:lnTo>
                    <a:pt x="968" y="105"/>
                  </a:lnTo>
                  <a:lnTo>
                    <a:pt x="817" y="110"/>
                  </a:lnTo>
                  <a:cubicBezTo>
                    <a:pt x="814" y="111"/>
                    <a:pt x="812" y="109"/>
                    <a:pt x="810" y="107"/>
                  </a:cubicBezTo>
                  <a:lnTo>
                    <a:pt x="757" y="41"/>
                  </a:lnTo>
                  <a:lnTo>
                    <a:pt x="761" y="44"/>
                  </a:lnTo>
                  <a:lnTo>
                    <a:pt x="708" y="26"/>
                  </a:lnTo>
                  <a:lnTo>
                    <a:pt x="714" y="26"/>
                  </a:lnTo>
                  <a:lnTo>
                    <a:pt x="687" y="39"/>
                  </a:lnTo>
                  <a:cubicBezTo>
                    <a:pt x="685" y="40"/>
                    <a:pt x="682" y="40"/>
                    <a:pt x="680" y="39"/>
                  </a:cubicBezTo>
                  <a:lnTo>
                    <a:pt x="632" y="16"/>
                  </a:lnTo>
                  <a:lnTo>
                    <a:pt x="643" y="11"/>
                  </a:lnTo>
                  <a:lnTo>
                    <a:pt x="625" y="67"/>
                  </a:lnTo>
                  <a:cubicBezTo>
                    <a:pt x="625" y="68"/>
                    <a:pt x="625" y="68"/>
                    <a:pt x="624" y="69"/>
                  </a:cubicBezTo>
                  <a:lnTo>
                    <a:pt x="558" y="177"/>
                  </a:lnTo>
                  <a:cubicBezTo>
                    <a:pt x="557" y="179"/>
                    <a:pt x="553" y="181"/>
                    <a:pt x="550" y="180"/>
                  </a:cubicBezTo>
                  <a:lnTo>
                    <a:pt x="469" y="165"/>
                  </a:lnTo>
                  <a:lnTo>
                    <a:pt x="478" y="161"/>
                  </a:lnTo>
                  <a:lnTo>
                    <a:pt x="430" y="250"/>
                  </a:lnTo>
                  <a:lnTo>
                    <a:pt x="429" y="242"/>
                  </a:lnTo>
                  <a:lnTo>
                    <a:pt x="504" y="358"/>
                  </a:lnTo>
                  <a:cubicBezTo>
                    <a:pt x="506" y="362"/>
                    <a:pt x="506" y="366"/>
                    <a:pt x="503" y="369"/>
                  </a:cubicBezTo>
                  <a:lnTo>
                    <a:pt x="356" y="490"/>
                  </a:lnTo>
                  <a:lnTo>
                    <a:pt x="358" y="485"/>
                  </a:lnTo>
                  <a:lnTo>
                    <a:pt x="357" y="489"/>
                  </a:lnTo>
                  <a:lnTo>
                    <a:pt x="355" y="498"/>
                  </a:lnTo>
                  <a:lnTo>
                    <a:pt x="350" y="527"/>
                  </a:lnTo>
                  <a:lnTo>
                    <a:pt x="344" y="556"/>
                  </a:lnTo>
                  <a:lnTo>
                    <a:pt x="342" y="565"/>
                  </a:lnTo>
                  <a:lnTo>
                    <a:pt x="341" y="569"/>
                  </a:lnTo>
                  <a:close/>
                  <a:moveTo>
                    <a:pt x="327" y="562"/>
                  </a:moveTo>
                  <a:lnTo>
                    <a:pt x="329" y="553"/>
                  </a:lnTo>
                  <a:lnTo>
                    <a:pt x="335" y="524"/>
                  </a:lnTo>
                  <a:lnTo>
                    <a:pt x="340" y="495"/>
                  </a:lnTo>
                  <a:lnTo>
                    <a:pt x="342" y="486"/>
                  </a:lnTo>
                  <a:lnTo>
                    <a:pt x="343" y="482"/>
                  </a:lnTo>
                  <a:cubicBezTo>
                    <a:pt x="343" y="480"/>
                    <a:pt x="344" y="478"/>
                    <a:pt x="345" y="477"/>
                  </a:cubicBezTo>
                  <a:lnTo>
                    <a:pt x="492" y="356"/>
                  </a:lnTo>
                  <a:lnTo>
                    <a:pt x="491" y="367"/>
                  </a:lnTo>
                  <a:lnTo>
                    <a:pt x="416" y="251"/>
                  </a:lnTo>
                  <a:cubicBezTo>
                    <a:pt x="414" y="248"/>
                    <a:pt x="414" y="245"/>
                    <a:pt x="415" y="243"/>
                  </a:cubicBezTo>
                  <a:lnTo>
                    <a:pt x="463" y="154"/>
                  </a:lnTo>
                  <a:cubicBezTo>
                    <a:pt x="465" y="151"/>
                    <a:pt x="469" y="149"/>
                    <a:pt x="472" y="150"/>
                  </a:cubicBezTo>
                  <a:lnTo>
                    <a:pt x="553" y="165"/>
                  </a:lnTo>
                  <a:lnTo>
                    <a:pt x="545" y="168"/>
                  </a:lnTo>
                  <a:lnTo>
                    <a:pt x="611" y="60"/>
                  </a:lnTo>
                  <a:lnTo>
                    <a:pt x="610" y="62"/>
                  </a:lnTo>
                  <a:lnTo>
                    <a:pt x="628" y="6"/>
                  </a:lnTo>
                  <a:cubicBezTo>
                    <a:pt x="629" y="4"/>
                    <a:pt x="630" y="2"/>
                    <a:pt x="632" y="1"/>
                  </a:cubicBezTo>
                  <a:cubicBezTo>
                    <a:pt x="634" y="0"/>
                    <a:pt x="637" y="0"/>
                    <a:pt x="639" y="1"/>
                  </a:cubicBezTo>
                  <a:lnTo>
                    <a:pt x="687" y="24"/>
                  </a:lnTo>
                  <a:lnTo>
                    <a:pt x="680" y="24"/>
                  </a:lnTo>
                  <a:lnTo>
                    <a:pt x="707" y="11"/>
                  </a:lnTo>
                  <a:cubicBezTo>
                    <a:pt x="709" y="10"/>
                    <a:pt x="711" y="10"/>
                    <a:pt x="713" y="11"/>
                  </a:cubicBezTo>
                  <a:lnTo>
                    <a:pt x="766" y="29"/>
                  </a:lnTo>
                  <a:cubicBezTo>
                    <a:pt x="767" y="29"/>
                    <a:pt x="769" y="30"/>
                    <a:pt x="770" y="31"/>
                  </a:cubicBezTo>
                  <a:lnTo>
                    <a:pt x="823" y="97"/>
                  </a:lnTo>
                  <a:lnTo>
                    <a:pt x="816" y="94"/>
                  </a:lnTo>
                  <a:lnTo>
                    <a:pt x="967" y="89"/>
                  </a:lnTo>
                  <a:cubicBezTo>
                    <a:pt x="969" y="89"/>
                    <a:pt x="971" y="90"/>
                    <a:pt x="972" y="91"/>
                  </a:cubicBezTo>
                  <a:lnTo>
                    <a:pt x="1039" y="138"/>
                  </a:lnTo>
                  <a:lnTo>
                    <a:pt x="1027" y="141"/>
                  </a:lnTo>
                  <a:lnTo>
                    <a:pt x="1057" y="81"/>
                  </a:lnTo>
                  <a:cubicBezTo>
                    <a:pt x="1058" y="79"/>
                    <a:pt x="1061" y="77"/>
                    <a:pt x="1063" y="77"/>
                  </a:cubicBezTo>
                  <a:cubicBezTo>
                    <a:pt x="1065" y="76"/>
                    <a:pt x="1068" y="77"/>
                    <a:pt x="1070" y="79"/>
                  </a:cubicBezTo>
                  <a:lnTo>
                    <a:pt x="1120" y="125"/>
                  </a:lnTo>
                  <a:cubicBezTo>
                    <a:pt x="1121" y="126"/>
                    <a:pt x="1122" y="127"/>
                    <a:pt x="1122" y="129"/>
                  </a:cubicBezTo>
                  <a:lnTo>
                    <a:pt x="1148" y="232"/>
                  </a:lnTo>
                  <a:cubicBezTo>
                    <a:pt x="1149" y="234"/>
                    <a:pt x="1148" y="236"/>
                    <a:pt x="1147" y="238"/>
                  </a:cubicBezTo>
                  <a:lnTo>
                    <a:pt x="1102" y="302"/>
                  </a:lnTo>
                  <a:lnTo>
                    <a:pt x="1095" y="289"/>
                  </a:lnTo>
                  <a:lnTo>
                    <a:pt x="1153" y="289"/>
                  </a:lnTo>
                  <a:cubicBezTo>
                    <a:pt x="1156" y="289"/>
                    <a:pt x="1159" y="291"/>
                    <a:pt x="1160" y="293"/>
                  </a:cubicBezTo>
                  <a:cubicBezTo>
                    <a:pt x="1162" y="295"/>
                    <a:pt x="1162" y="298"/>
                    <a:pt x="1161" y="300"/>
                  </a:cubicBezTo>
                  <a:lnTo>
                    <a:pt x="1130" y="383"/>
                  </a:lnTo>
                  <a:lnTo>
                    <a:pt x="1130" y="378"/>
                  </a:lnTo>
                  <a:lnTo>
                    <a:pt x="1144" y="421"/>
                  </a:lnTo>
                  <a:lnTo>
                    <a:pt x="1137" y="415"/>
                  </a:lnTo>
                  <a:lnTo>
                    <a:pt x="1212" y="420"/>
                  </a:lnTo>
                  <a:cubicBezTo>
                    <a:pt x="1214" y="421"/>
                    <a:pt x="1216" y="421"/>
                    <a:pt x="1217" y="423"/>
                  </a:cubicBezTo>
                  <a:lnTo>
                    <a:pt x="1310" y="516"/>
                  </a:lnTo>
                  <a:lnTo>
                    <a:pt x="1317" y="524"/>
                  </a:lnTo>
                  <a:lnTo>
                    <a:pt x="1337" y="546"/>
                  </a:lnTo>
                  <a:lnTo>
                    <a:pt x="1365" y="578"/>
                  </a:lnTo>
                  <a:lnTo>
                    <a:pt x="1397" y="614"/>
                  </a:lnTo>
                  <a:lnTo>
                    <a:pt x="1428" y="649"/>
                  </a:lnTo>
                  <a:lnTo>
                    <a:pt x="1456" y="681"/>
                  </a:lnTo>
                  <a:lnTo>
                    <a:pt x="1476" y="703"/>
                  </a:lnTo>
                  <a:lnTo>
                    <a:pt x="1483" y="711"/>
                  </a:lnTo>
                  <a:lnTo>
                    <a:pt x="1477" y="708"/>
                  </a:lnTo>
                  <a:lnTo>
                    <a:pt x="1482" y="708"/>
                  </a:lnTo>
                  <a:lnTo>
                    <a:pt x="1497" y="708"/>
                  </a:lnTo>
                  <a:lnTo>
                    <a:pt x="1540" y="707"/>
                  </a:lnTo>
                  <a:lnTo>
                    <a:pt x="1582" y="706"/>
                  </a:lnTo>
                  <a:lnTo>
                    <a:pt x="1597" y="705"/>
                  </a:lnTo>
                  <a:lnTo>
                    <a:pt x="1594" y="706"/>
                  </a:lnTo>
                  <a:lnTo>
                    <a:pt x="1599" y="704"/>
                  </a:lnTo>
                  <a:cubicBezTo>
                    <a:pt x="1602" y="703"/>
                    <a:pt x="1604" y="703"/>
                    <a:pt x="1607" y="705"/>
                  </a:cubicBezTo>
                  <a:cubicBezTo>
                    <a:pt x="1609" y="706"/>
                    <a:pt x="1610" y="708"/>
                    <a:pt x="1610" y="711"/>
                  </a:cubicBezTo>
                  <a:lnTo>
                    <a:pt x="1611" y="719"/>
                  </a:lnTo>
                  <a:lnTo>
                    <a:pt x="1614" y="732"/>
                  </a:lnTo>
                  <a:lnTo>
                    <a:pt x="1617" y="744"/>
                  </a:lnTo>
                  <a:lnTo>
                    <a:pt x="1618" y="748"/>
                  </a:lnTo>
                  <a:lnTo>
                    <a:pt x="1613" y="742"/>
                  </a:lnTo>
                  <a:lnTo>
                    <a:pt x="1616" y="743"/>
                  </a:lnTo>
                  <a:lnTo>
                    <a:pt x="1612" y="743"/>
                  </a:lnTo>
                  <a:lnTo>
                    <a:pt x="1619" y="742"/>
                  </a:lnTo>
                  <a:lnTo>
                    <a:pt x="1643" y="739"/>
                  </a:lnTo>
                  <a:lnTo>
                    <a:pt x="1666" y="734"/>
                  </a:lnTo>
                  <a:lnTo>
                    <a:pt x="1673" y="733"/>
                  </a:lnTo>
                  <a:lnTo>
                    <a:pt x="1672" y="733"/>
                  </a:lnTo>
                  <a:lnTo>
                    <a:pt x="1675" y="732"/>
                  </a:lnTo>
                  <a:lnTo>
                    <a:pt x="1673" y="733"/>
                  </a:lnTo>
                  <a:lnTo>
                    <a:pt x="1680" y="727"/>
                  </a:lnTo>
                  <a:lnTo>
                    <a:pt x="1696" y="714"/>
                  </a:lnTo>
                  <a:lnTo>
                    <a:pt x="1712" y="700"/>
                  </a:lnTo>
                  <a:lnTo>
                    <a:pt x="1719" y="692"/>
                  </a:lnTo>
                  <a:cubicBezTo>
                    <a:pt x="1720" y="691"/>
                    <a:pt x="1722" y="690"/>
                    <a:pt x="1723" y="690"/>
                  </a:cubicBezTo>
                  <a:lnTo>
                    <a:pt x="1733" y="687"/>
                  </a:lnTo>
                  <a:lnTo>
                    <a:pt x="1732" y="687"/>
                  </a:lnTo>
                  <a:lnTo>
                    <a:pt x="1753" y="677"/>
                  </a:lnTo>
                  <a:lnTo>
                    <a:pt x="1774" y="665"/>
                  </a:lnTo>
                  <a:lnTo>
                    <a:pt x="1784" y="659"/>
                  </a:lnTo>
                  <a:cubicBezTo>
                    <a:pt x="1786" y="657"/>
                    <a:pt x="1789" y="657"/>
                    <a:pt x="1791" y="658"/>
                  </a:cubicBezTo>
                  <a:lnTo>
                    <a:pt x="1794" y="659"/>
                  </a:lnTo>
                  <a:lnTo>
                    <a:pt x="1792" y="659"/>
                  </a:lnTo>
                  <a:lnTo>
                    <a:pt x="1801" y="660"/>
                  </a:lnTo>
                  <a:lnTo>
                    <a:pt x="1826" y="665"/>
                  </a:lnTo>
                  <a:lnTo>
                    <a:pt x="1849" y="669"/>
                  </a:lnTo>
                  <a:lnTo>
                    <a:pt x="1857" y="670"/>
                  </a:lnTo>
                  <a:cubicBezTo>
                    <a:pt x="1858" y="670"/>
                    <a:pt x="1858" y="670"/>
                    <a:pt x="1859" y="670"/>
                  </a:cubicBezTo>
                  <a:lnTo>
                    <a:pt x="1862" y="671"/>
                  </a:lnTo>
                  <a:lnTo>
                    <a:pt x="1854" y="673"/>
                  </a:lnTo>
                  <a:lnTo>
                    <a:pt x="1859" y="667"/>
                  </a:lnTo>
                  <a:lnTo>
                    <a:pt x="1872" y="657"/>
                  </a:lnTo>
                  <a:lnTo>
                    <a:pt x="1884" y="646"/>
                  </a:lnTo>
                  <a:lnTo>
                    <a:pt x="1889" y="641"/>
                  </a:lnTo>
                  <a:lnTo>
                    <a:pt x="1886" y="646"/>
                  </a:lnTo>
                  <a:lnTo>
                    <a:pt x="1886" y="511"/>
                  </a:lnTo>
                  <a:cubicBezTo>
                    <a:pt x="1886" y="510"/>
                    <a:pt x="1887" y="509"/>
                    <a:pt x="1887" y="508"/>
                  </a:cubicBezTo>
                  <a:lnTo>
                    <a:pt x="1910" y="462"/>
                  </a:lnTo>
                  <a:cubicBezTo>
                    <a:pt x="1911" y="460"/>
                    <a:pt x="1913" y="458"/>
                    <a:pt x="1915" y="458"/>
                  </a:cubicBezTo>
                  <a:cubicBezTo>
                    <a:pt x="1918" y="457"/>
                    <a:pt x="1920" y="458"/>
                    <a:pt x="1922" y="459"/>
                  </a:cubicBezTo>
                  <a:lnTo>
                    <a:pt x="1970" y="491"/>
                  </a:lnTo>
                  <a:cubicBezTo>
                    <a:pt x="1972" y="492"/>
                    <a:pt x="1973" y="495"/>
                    <a:pt x="1973" y="497"/>
                  </a:cubicBezTo>
                  <a:lnTo>
                    <a:pt x="1973" y="534"/>
                  </a:lnTo>
                  <a:lnTo>
                    <a:pt x="1972" y="530"/>
                  </a:lnTo>
                  <a:lnTo>
                    <a:pt x="1977" y="537"/>
                  </a:lnTo>
                  <a:lnTo>
                    <a:pt x="1988" y="552"/>
                  </a:lnTo>
                  <a:lnTo>
                    <a:pt x="1999" y="566"/>
                  </a:lnTo>
                  <a:lnTo>
                    <a:pt x="2004" y="573"/>
                  </a:lnTo>
                  <a:lnTo>
                    <a:pt x="1993" y="571"/>
                  </a:lnTo>
                  <a:lnTo>
                    <a:pt x="2024" y="551"/>
                  </a:lnTo>
                  <a:lnTo>
                    <a:pt x="2021" y="556"/>
                  </a:lnTo>
                  <a:lnTo>
                    <a:pt x="2033" y="482"/>
                  </a:lnTo>
                  <a:cubicBezTo>
                    <a:pt x="2033" y="479"/>
                    <a:pt x="2035" y="477"/>
                    <a:pt x="2038" y="476"/>
                  </a:cubicBezTo>
                  <a:cubicBezTo>
                    <a:pt x="2040" y="475"/>
                    <a:pt x="2044" y="476"/>
                    <a:pt x="2046" y="477"/>
                  </a:cubicBezTo>
                  <a:lnTo>
                    <a:pt x="2068" y="496"/>
                  </a:lnTo>
                  <a:lnTo>
                    <a:pt x="2065" y="495"/>
                  </a:lnTo>
                  <a:lnTo>
                    <a:pt x="2132" y="522"/>
                  </a:lnTo>
                  <a:lnTo>
                    <a:pt x="2121" y="529"/>
                  </a:lnTo>
                  <a:lnTo>
                    <a:pt x="2130" y="390"/>
                  </a:lnTo>
                  <a:cubicBezTo>
                    <a:pt x="2131" y="386"/>
                    <a:pt x="2134" y="383"/>
                    <a:pt x="2138" y="382"/>
                  </a:cubicBezTo>
                  <a:lnTo>
                    <a:pt x="2209" y="377"/>
                  </a:lnTo>
                  <a:lnTo>
                    <a:pt x="2202" y="384"/>
                  </a:lnTo>
                  <a:lnTo>
                    <a:pt x="2211" y="328"/>
                  </a:lnTo>
                  <a:cubicBezTo>
                    <a:pt x="2211" y="325"/>
                    <a:pt x="2214" y="322"/>
                    <a:pt x="2217" y="322"/>
                  </a:cubicBezTo>
                  <a:cubicBezTo>
                    <a:pt x="2221" y="321"/>
                    <a:pt x="2224" y="323"/>
                    <a:pt x="2226" y="326"/>
                  </a:cubicBezTo>
                  <a:lnTo>
                    <a:pt x="2243" y="359"/>
                  </a:lnTo>
                  <a:lnTo>
                    <a:pt x="2228" y="359"/>
                  </a:lnTo>
                  <a:lnTo>
                    <a:pt x="2251" y="318"/>
                  </a:lnTo>
                  <a:lnTo>
                    <a:pt x="2251" y="320"/>
                  </a:lnTo>
                  <a:lnTo>
                    <a:pt x="2264" y="255"/>
                  </a:lnTo>
                  <a:cubicBezTo>
                    <a:pt x="2264" y="251"/>
                    <a:pt x="2268" y="248"/>
                    <a:pt x="2272" y="249"/>
                  </a:cubicBezTo>
                  <a:lnTo>
                    <a:pt x="2303" y="253"/>
                  </a:lnTo>
                  <a:lnTo>
                    <a:pt x="2299" y="253"/>
                  </a:lnTo>
                  <a:lnTo>
                    <a:pt x="2326" y="239"/>
                  </a:lnTo>
                  <a:cubicBezTo>
                    <a:pt x="2328" y="238"/>
                    <a:pt x="2330" y="238"/>
                    <a:pt x="2332" y="239"/>
                  </a:cubicBezTo>
                  <a:cubicBezTo>
                    <a:pt x="2335" y="240"/>
                    <a:pt x="2336" y="242"/>
                    <a:pt x="2337" y="244"/>
                  </a:cubicBezTo>
                  <a:lnTo>
                    <a:pt x="2368" y="337"/>
                  </a:lnTo>
                  <a:lnTo>
                    <a:pt x="2354" y="335"/>
                  </a:lnTo>
                  <a:lnTo>
                    <a:pt x="2390" y="288"/>
                  </a:lnTo>
                  <a:cubicBezTo>
                    <a:pt x="2392" y="285"/>
                    <a:pt x="2395" y="284"/>
                    <a:pt x="2398" y="285"/>
                  </a:cubicBezTo>
                  <a:cubicBezTo>
                    <a:pt x="2401" y="285"/>
                    <a:pt x="2403" y="287"/>
                    <a:pt x="2404" y="290"/>
                  </a:cubicBezTo>
                  <a:lnTo>
                    <a:pt x="2426" y="365"/>
                  </a:lnTo>
                  <a:lnTo>
                    <a:pt x="2419" y="360"/>
                  </a:lnTo>
                  <a:lnTo>
                    <a:pt x="2498" y="370"/>
                  </a:lnTo>
                  <a:lnTo>
                    <a:pt x="2496" y="370"/>
                  </a:lnTo>
                  <a:lnTo>
                    <a:pt x="2572" y="355"/>
                  </a:lnTo>
                  <a:lnTo>
                    <a:pt x="2566" y="365"/>
                  </a:lnTo>
                  <a:lnTo>
                    <a:pt x="2557" y="337"/>
                  </a:lnTo>
                  <a:cubicBezTo>
                    <a:pt x="2556" y="335"/>
                    <a:pt x="2556" y="334"/>
                    <a:pt x="2557" y="332"/>
                  </a:cubicBezTo>
                  <a:lnTo>
                    <a:pt x="2579" y="267"/>
                  </a:lnTo>
                  <a:cubicBezTo>
                    <a:pt x="2580" y="263"/>
                    <a:pt x="2583" y="261"/>
                    <a:pt x="2587" y="261"/>
                  </a:cubicBezTo>
                  <a:lnTo>
                    <a:pt x="2649" y="266"/>
                  </a:lnTo>
                  <a:cubicBezTo>
                    <a:pt x="2652" y="267"/>
                    <a:pt x="2654" y="268"/>
                    <a:pt x="2655" y="270"/>
                  </a:cubicBezTo>
                  <a:cubicBezTo>
                    <a:pt x="2657" y="273"/>
                    <a:pt x="2657" y="275"/>
                    <a:pt x="2656" y="278"/>
                  </a:cubicBezTo>
                  <a:lnTo>
                    <a:pt x="2594" y="417"/>
                  </a:lnTo>
                  <a:cubicBezTo>
                    <a:pt x="2593" y="418"/>
                    <a:pt x="2593" y="419"/>
                    <a:pt x="2592" y="419"/>
                  </a:cubicBezTo>
                  <a:lnTo>
                    <a:pt x="2584" y="427"/>
                  </a:lnTo>
                  <a:lnTo>
                    <a:pt x="2561" y="446"/>
                  </a:lnTo>
                  <a:lnTo>
                    <a:pt x="2526" y="477"/>
                  </a:lnTo>
                  <a:lnTo>
                    <a:pt x="2480" y="518"/>
                  </a:lnTo>
                  <a:lnTo>
                    <a:pt x="2426" y="566"/>
                  </a:lnTo>
                  <a:lnTo>
                    <a:pt x="2366" y="619"/>
                  </a:lnTo>
                  <a:lnTo>
                    <a:pt x="2235" y="735"/>
                  </a:lnTo>
                  <a:lnTo>
                    <a:pt x="2104" y="851"/>
                  </a:lnTo>
                  <a:lnTo>
                    <a:pt x="2044" y="904"/>
                  </a:lnTo>
                  <a:lnTo>
                    <a:pt x="1990" y="952"/>
                  </a:lnTo>
                  <a:lnTo>
                    <a:pt x="1944" y="993"/>
                  </a:lnTo>
                  <a:lnTo>
                    <a:pt x="1909" y="1025"/>
                  </a:lnTo>
                  <a:lnTo>
                    <a:pt x="1886" y="1044"/>
                  </a:lnTo>
                  <a:lnTo>
                    <a:pt x="1878" y="1051"/>
                  </a:lnTo>
                  <a:lnTo>
                    <a:pt x="1880" y="1042"/>
                  </a:lnTo>
                  <a:lnTo>
                    <a:pt x="1882" y="1048"/>
                  </a:lnTo>
                  <a:lnTo>
                    <a:pt x="1886" y="1060"/>
                  </a:lnTo>
                  <a:lnTo>
                    <a:pt x="1898" y="1097"/>
                  </a:lnTo>
                  <a:lnTo>
                    <a:pt x="1910" y="1134"/>
                  </a:lnTo>
                  <a:lnTo>
                    <a:pt x="1914" y="1145"/>
                  </a:lnTo>
                  <a:lnTo>
                    <a:pt x="1916" y="1150"/>
                  </a:lnTo>
                  <a:cubicBezTo>
                    <a:pt x="1917" y="1153"/>
                    <a:pt x="1917" y="1155"/>
                    <a:pt x="1916" y="1157"/>
                  </a:cubicBezTo>
                  <a:cubicBezTo>
                    <a:pt x="1915" y="1159"/>
                    <a:pt x="1913" y="1160"/>
                    <a:pt x="1911" y="1161"/>
                  </a:cubicBezTo>
                  <a:lnTo>
                    <a:pt x="1900" y="1165"/>
                  </a:lnTo>
                  <a:lnTo>
                    <a:pt x="1873" y="1176"/>
                  </a:lnTo>
                  <a:lnTo>
                    <a:pt x="1833" y="1192"/>
                  </a:lnTo>
                  <a:lnTo>
                    <a:pt x="1789" y="1210"/>
                  </a:lnTo>
                  <a:lnTo>
                    <a:pt x="1744" y="1227"/>
                  </a:lnTo>
                  <a:lnTo>
                    <a:pt x="1704" y="1243"/>
                  </a:lnTo>
                  <a:lnTo>
                    <a:pt x="1677" y="1254"/>
                  </a:lnTo>
                  <a:lnTo>
                    <a:pt x="1666" y="1258"/>
                  </a:lnTo>
                  <a:cubicBezTo>
                    <a:pt x="1664" y="1259"/>
                    <a:pt x="1662" y="1259"/>
                    <a:pt x="1660" y="1258"/>
                  </a:cubicBezTo>
                  <a:lnTo>
                    <a:pt x="1656" y="1256"/>
                  </a:lnTo>
                  <a:lnTo>
                    <a:pt x="1646" y="1252"/>
                  </a:lnTo>
                  <a:lnTo>
                    <a:pt x="1616" y="1239"/>
                  </a:lnTo>
                  <a:lnTo>
                    <a:pt x="1585" y="1225"/>
                  </a:lnTo>
                  <a:lnTo>
                    <a:pt x="1575" y="1219"/>
                  </a:lnTo>
                  <a:lnTo>
                    <a:pt x="1571" y="1216"/>
                  </a:lnTo>
                  <a:lnTo>
                    <a:pt x="1583" y="1212"/>
                  </a:lnTo>
                  <a:lnTo>
                    <a:pt x="1581" y="1219"/>
                  </a:lnTo>
                  <a:lnTo>
                    <a:pt x="1576" y="1236"/>
                  </a:lnTo>
                  <a:lnTo>
                    <a:pt x="1561" y="1283"/>
                  </a:lnTo>
                  <a:lnTo>
                    <a:pt x="1552" y="1308"/>
                  </a:lnTo>
                  <a:lnTo>
                    <a:pt x="1545" y="1330"/>
                  </a:lnTo>
                  <a:lnTo>
                    <a:pt x="1540" y="1345"/>
                  </a:lnTo>
                  <a:lnTo>
                    <a:pt x="1538" y="1351"/>
                  </a:lnTo>
                  <a:cubicBezTo>
                    <a:pt x="1538" y="1352"/>
                    <a:pt x="1537" y="1353"/>
                    <a:pt x="1536" y="1354"/>
                  </a:cubicBezTo>
                  <a:lnTo>
                    <a:pt x="1532" y="1359"/>
                  </a:lnTo>
                  <a:lnTo>
                    <a:pt x="1519" y="1373"/>
                  </a:lnTo>
                  <a:lnTo>
                    <a:pt x="1481" y="1414"/>
                  </a:lnTo>
                  <a:lnTo>
                    <a:pt x="1443" y="1454"/>
                  </a:lnTo>
                  <a:lnTo>
                    <a:pt x="1431" y="1467"/>
                  </a:lnTo>
                  <a:cubicBezTo>
                    <a:pt x="1431" y="1467"/>
                    <a:pt x="1431" y="1467"/>
                    <a:pt x="1430" y="1468"/>
                  </a:cubicBezTo>
                  <a:lnTo>
                    <a:pt x="1425" y="1472"/>
                  </a:lnTo>
                  <a:cubicBezTo>
                    <a:pt x="1422" y="1474"/>
                    <a:pt x="1418" y="1474"/>
                    <a:pt x="1415" y="1471"/>
                  </a:cubicBezTo>
                  <a:lnTo>
                    <a:pt x="1413" y="1469"/>
                  </a:lnTo>
                  <a:cubicBezTo>
                    <a:pt x="1412" y="1468"/>
                    <a:pt x="1412" y="1468"/>
                    <a:pt x="1411" y="1467"/>
                  </a:cubicBezTo>
                  <a:lnTo>
                    <a:pt x="1407" y="1458"/>
                  </a:lnTo>
                  <a:lnTo>
                    <a:pt x="1393" y="1429"/>
                  </a:lnTo>
                  <a:lnTo>
                    <a:pt x="1378" y="1398"/>
                  </a:lnTo>
                  <a:lnTo>
                    <a:pt x="1374" y="1389"/>
                  </a:lnTo>
                  <a:lnTo>
                    <a:pt x="1372" y="1385"/>
                  </a:lnTo>
                  <a:lnTo>
                    <a:pt x="1383" y="1389"/>
                  </a:lnTo>
                  <a:lnTo>
                    <a:pt x="1375" y="1393"/>
                  </a:lnTo>
                  <a:lnTo>
                    <a:pt x="1356" y="1401"/>
                  </a:lnTo>
                  <a:lnTo>
                    <a:pt x="1338" y="1408"/>
                  </a:lnTo>
                  <a:lnTo>
                    <a:pt x="1330" y="1412"/>
                  </a:lnTo>
                  <a:cubicBezTo>
                    <a:pt x="1329" y="1412"/>
                    <a:pt x="1328" y="1412"/>
                    <a:pt x="1326" y="1412"/>
                  </a:cubicBezTo>
                  <a:lnTo>
                    <a:pt x="1324" y="1412"/>
                  </a:lnTo>
                  <a:lnTo>
                    <a:pt x="1315" y="1413"/>
                  </a:lnTo>
                  <a:lnTo>
                    <a:pt x="1289" y="1414"/>
                  </a:lnTo>
                  <a:lnTo>
                    <a:pt x="1263" y="1414"/>
                  </a:lnTo>
                  <a:lnTo>
                    <a:pt x="1254" y="1413"/>
                  </a:lnTo>
                  <a:cubicBezTo>
                    <a:pt x="1253" y="1413"/>
                    <a:pt x="1252" y="1413"/>
                    <a:pt x="1252" y="1413"/>
                  </a:cubicBezTo>
                  <a:lnTo>
                    <a:pt x="1249" y="1412"/>
                  </a:lnTo>
                  <a:lnTo>
                    <a:pt x="1259" y="1407"/>
                  </a:lnTo>
                  <a:lnTo>
                    <a:pt x="1257" y="1413"/>
                  </a:lnTo>
                  <a:lnTo>
                    <a:pt x="1252" y="1425"/>
                  </a:lnTo>
                  <a:lnTo>
                    <a:pt x="1237" y="1456"/>
                  </a:lnTo>
                  <a:lnTo>
                    <a:pt x="1221" y="1487"/>
                  </a:lnTo>
                  <a:lnTo>
                    <a:pt x="1216" y="1497"/>
                  </a:lnTo>
                  <a:lnTo>
                    <a:pt x="1213" y="1502"/>
                  </a:lnTo>
                  <a:lnTo>
                    <a:pt x="1209" y="1508"/>
                  </a:lnTo>
                  <a:lnTo>
                    <a:pt x="1199" y="1523"/>
                  </a:lnTo>
                  <a:lnTo>
                    <a:pt x="1185" y="1545"/>
                  </a:lnTo>
                  <a:lnTo>
                    <a:pt x="1169" y="1570"/>
                  </a:lnTo>
                  <a:lnTo>
                    <a:pt x="1153" y="1594"/>
                  </a:lnTo>
                  <a:lnTo>
                    <a:pt x="1139" y="1616"/>
                  </a:lnTo>
                  <a:lnTo>
                    <a:pt x="1129" y="1631"/>
                  </a:lnTo>
                  <a:lnTo>
                    <a:pt x="1125" y="1637"/>
                  </a:lnTo>
                  <a:lnTo>
                    <a:pt x="1126" y="1630"/>
                  </a:lnTo>
                  <a:lnTo>
                    <a:pt x="1127" y="1632"/>
                  </a:lnTo>
                  <a:lnTo>
                    <a:pt x="1131" y="1643"/>
                  </a:lnTo>
                  <a:lnTo>
                    <a:pt x="1143" y="1676"/>
                  </a:lnTo>
                  <a:lnTo>
                    <a:pt x="1160" y="1723"/>
                  </a:lnTo>
                  <a:lnTo>
                    <a:pt x="1179" y="1776"/>
                  </a:lnTo>
                  <a:lnTo>
                    <a:pt x="1199" y="1830"/>
                  </a:lnTo>
                  <a:lnTo>
                    <a:pt x="1216" y="1877"/>
                  </a:lnTo>
                  <a:lnTo>
                    <a:pt x="1228" y="1909"/>
                  </a:lnTo>
                  <a:lnTo>
                    <a:pt x="1232" y="1920"/>
                  </a:lnTo>
                  <a:lnTo>
                    <a:pt x="1233" y="1923"/>
                  </a:lnTo>
                  <a:cubicBezTo>
                    <a:pt x="1234" y="1925"/>
                    <a:pt x="1234" y="1928"/>
                    <a:pt x="1232" y="1930"/>
                  </a:cubicBezTo>
                  <a:lnTo>
                    <a:pt x="1229" y="1935"/>
                  </a:lnTo>
                  <a:lnTo>
                    <a:pt x="1221" y="1947"/>
                  </a:lnTo>
                  <a:lnTo>
                    <a:pt x="1196" y="1984"/>
                  </a:lnTo>
                  <a:lnTo>
                    <a:pt x="1171" y="2020"/>
                  </a:lnTo>
                  <a:lnTo>
                    <a:pt x="1163" y="2032"/>
                  </a:lnTo>
                  <a:lnTo>
                    <a:pt x="1160" y="2037"/>
                  </a:lnTo>
                  <a:lnTo>
                    <a:pt x="1161" y="2030"/>
                  </a:lnTo>
                  <a:lnTo>
                    <a:pt x="1162" y="2034"/>
                  </a:lnTo>
                  <a:lnTo>
                    <a:pt x="1164" y="2041"/>
                  </a:lnTo>
                  <a:lnTo>
                    <a:pt x="1171" y="2066"/>
                  </a:lnTo>
                  <a:lnTo>
                    <a:pt x="1177" y="2090"/>
                  </a:lnTo>
                  <a:lnTo>
                    <a:pt x="1179" y="2097"/>
                  </a:lnTo>
                  <a:lnTo>
                    <a:pt x="1180" y="2100"/>
                  </a:lnTo>
                  <a:cubicBezTo>
                    <a:pt x="1181" y="2102"/>
                    <a:pt x="1181" y="2103"/>
                    <a:pt x="1180" y="2105"/>
                  </a:cubicBezTo>
                  <a:lnTo>
                    <a:pt x="1179" y="2108"/>
                  </a:lnTo>
                  <a:lnTo>
                    <a:pt x="1179" y="2106"/>
                  </a:lnTo>
                  <a:lnTo>
                    <a:pt x="1178" y="2116"/>
                  </a:lnTo>
                  <a:lnTo>
                    <a:pt x="1173" y="2141"/>
                  </a:lnTo>
                  <a:lnTo>
                    <a:pt x="1168" y="2165"/>
                  </a:lnTo>
                  <a:lnTo>
                    <a:pt x="1167" y="2174"/>
                  </a:lnTo>
                  <a:cubicBezTo>
                    <a:pt x="1167" y="2175"/>
                    <a:pt x="1167" y="2175"/>
                    <a:pt x="1167" y="2176"/>
                  </a:cubicBezTo>
                  <a:lnTo>
                    <a:pt x="1166" y="2179"/>
                  </a:lnTo>
                  <a:cubicBezTo>
                    <a:pt x="1165" y="2181"/>
                    <a:pt x="1163" y="2183"/>
                    <a:pt x="1161" y="2184"/>
                  </a:cubicBezTo>
                  <a:lnTo>
                    <a:pt x="1155" y="2186"/>
                  </a:lnTo>
                  <a:lnTo>
                    <a:pt x="1143" y="2190"/>
                  </a:lnTo>
                  <a:lnTo>
                    <a:pt x="1131" y="2194"/>
                  </a:lnTo>
                  <a:cubicBezTo>
                    <a:pt x="1130" y="2194"/>
                    <a:pt x="1128" y="2195"/>
                    <a:pt x="1127" y="2194"/>
                  </a:cubicBezTo>
                  <a:lnTo>
                    <a:pt x="1121" y="2193"/>
                  </a:lnTo>
                  <a:lnTo>
                    <a:pt x="1130" y="2188"/>
                  </a:lnTo>
                  <a:lnTo>
                    <a:pt x="1127" y="2198"/>
                  </a:lnTo>
                  <a:lnTo>
                    <a:pt x="1122" y="2215"/>
                  </a:lnTo>
                  <a:lnTo>
                    <a:pt x="1116" y="2233"/>
                  </a:lnTo>
                  <a:lnTo>
                    <a:pt x="1113" y="2240"/>
                  </a:lnTo>
                  <a:cubicBezTo>
                    <a:pt x="1111" y="2243"/>
                    <a:pt x="1108" y="2245"/>
                    <a:pt x="1104" y="2244"/>
                  </a:cubicBezTo>
                  <a:lnTo>
                    <a:pt x="1097" y="2243"/>
                  </a:lnTo>
                  <a:lnTo>
                    <a:pt x="1082" y="2240"/>
                  </a:lnTo>
                  <a:lnTo>
                    <a:pt x="1067" y="2237"/>
                  </a:lnTo>
                  <a:lnTo>
                    <a:pt x="1060" y="2236"/>
                  </a:lnTo>
                  <a:lnTo>
                    <a:pt x="1068" y="2233"/>
                  </a:lnTo>
                  <a:lnTo>
                    <a:pt x="1065" y="2236"/>
                  </a:lnTo>
                  <a:lnTo>
                    <a:pt x="1058" y="2249"/>
                  </a:lnTo>
                  <a:lnTo>
                    <a:pt x="1037" y="2284"/>
                  </a:lnTo>
                  <a:lnTo>
                    <a:pt x="1015" y="2319"/>
                  </a:lnTo>
                  <a:lnTo>
                    <a:pt x="1008" y="2331"/>
                  </a:lnTo>
                  <a:lnTo>
                    <a:pt x="1005" y="2335"/>
                  </a:lnTo>
                  <a:lnTo>
                    <a:pt x="1004" y="2325"/>
                  </a:lnTo>
                  <a:lnTo>
                    <a:pt x="1009" y="2330"/>
                  </a:lnTo>
                  <a:lnTo>
                    <a:pt x="1020" y="2341"/>
                  </a:lnTo>
                  <a:lnTo>
                    <a:pt x="1031" y="2352"/>
                  </a:lnTo>
                  <a:lnTo>
                    <a:pt x="1036" y="2357"/>
                  </a:lnTo>
                  <a:cubicBezTo>
                    <a:pt x="1038" y="2359"/>
                    <a:pt x="1039" y="2362"/>
                    <a:pt x="1038" y="2365"/>
                  </a:cubicBezTo>
                  <a:lnTo>
                    <a:pt x="1036" y="2372"/>
                  </a:lnTo>
                  <a:lnTo>
                    <a:pt x="1031" y="2384"/>
                  </a:lnTo>
                  <a:lnTo>
                    <a:pt x="1026" y="2396"/>
                  </a:lnTo>
                  <a:cubicBezTo>
                    <a:pt x="1026" y="2396"/>
                    <a:pt x="1025" y="2396"/>
                    <a:pt x="1025" y="2397"/>
                  </a:cubicBezTo>
                  <a:lnTo>
                    <a:pt x="1023" y="2400"/>
                  </a:lnTo>
                  <a:cubicBezTo>
                    <a:pt x="1022" y="2402"/>
                    <a:pt x="1019" y="2403"/>
                    <a:pt x="1017" y="2403"/>
                  </a:cubicBezTo>
                  <a:cubicBezTo>
                    <a:pt x="1014" y="2404"/>
                    <a:pt x="1012" y="2402"/>
                    <a:pt x="1010" y="2400"/>
                  </a:cubicBezTo>
                  <a:lnTo>
                    <a:pt x="1007" y="2395"/>
                  </a:lnTo>
                  <a:lnTo>
                    <a:pt x="998" y="2381"/>
                  </a:lnTo>
                  <a:lnTo>
                    <a:pt x="990" y="2366"/>
                  </a:lnTo>
                  <a:cubicBezTo>
                    <a:pt x="990" y="2366"/>
                    <a:pt x="990" y="2365"/>
                    <a:pt x="990" y="2365"/>
                  </a:cubicBezTo>
                  <a:lnTo>
                    <a:pt x="987" y="2356"/>
                  </a:lnTo>
                  <a:lnTo>
                    <a:pt x="1000" y="2360"/>
                  </a:lnTo>
                  <a:lnTo>
                    <a:pt x="994" y="2365"/>
                  </a:lnTo>
                  <a:cubicBezTo>
                    <a:pt x="993" y="2365"/>
                    <a:pt x="993" y="2365"/>
                    <a:pt x="992" y="2366"/>
                  </a:cubicBezTo>
                  <a:lnTo>
                    <a:pt x="974" y="2375"/>
                  </a:lnTo>
                  <a:lnTo>
                    <a:pt x="950" y="2386"/>
                  </a:lnTo>
                  <a:lnTo>
                    <a:pt x="923" y="2402"/>
                  </a:lnTo>
                  <a:lnTo>
                    <a:pt x="895" y="2415"/>
                  </a:lnTo>
                  <a:lnTo>
                    <a:pt x="871" y="2427"/>
                  </a:lnTo>
                  <a:lnTo>
                    <a:pt x="853" y="2436"/>
                  </a:lnTo>
                  <a:lnTo>
                    <a:pt x="847" y="2439"/>
                  </a:lnTo>
                  <a:cubicBezTo>
                    <a:pt x="846" y="2439"/>
                    <a:pt x="845" y="2439"/>
                    <a:pt x="843" y="2439"/>
                  </a:cubicBezTo>
                  <a:lnTo>
                    <a:pt x="834" y="2439"/>
                  </a:lnTo>
                  <a:lnTo>
                    <a:pt x="814" y="2439"/>
                  </a:lnTo>
                  <a:lnTo>
                    <a:pt x="794" y="2439"/>
                  </a:lnTo>
                  <a:lnTo>
                    <a:pt x="785" y="2439"/>
                  </a:lnTo>
                  <a:cubicBezTo>
                    <a:pt x="784" y="2439"/>
                    <a:pt x="783" y="2439"/>
                    <a:pt x="782" y="2439"/>
                  </a:cubicBezTo>
                  <a:lnTo>
                    <a:pt x="778" y="2437"/>
                  </a:lnTo>
                  <a:lnTo>
                    <a:pt x="765" y="2433"/>
                  </a:lnTo>
                  <a:lnTo>
                    <a:pt x="726" y="2419"/>
                  </a:lnTo>
                  <a:lnTo>
                    <a:pt x="686" y="2404"/>
                  </a:lnTo>
                  <a:lnTo>
                    <a:pt x="672" y="2400"/>
                  </a:lnTo>
                  <a:lnTo>
                    <a:pt x="667" y="2398"/>
                  </a:lnTo>
                  <a:lnTo>
                    <a:pt x="676" y="2396"/>
                  </a:lnTo>
                  <a:lnTo>
                    <a:pt x="669" y="2404"/>
                  </a:lnTo>
                  <a:lnTo>
                    <a:pt x="654" y="2421"/>
                  </a:lnTo>
                  <a:lnTo>
                    <a:pt x="639" y="2437"/>
                  </a:lnTo>
                  <a:cubicBezTo>
                    <a:pt x="639" y="2437"/>
                    <a:pt x="639" y="2438"/>
                    <a:pt x="638" y="2438"/>
                  </a:cubicBezTo>
                  <a:lnTo>
                    <a:pt x="631" y="2443"/>
                  </a:lnTo>
                  <a:lnTo>
                    <a:pt x="634" y="2436"/>
                  </a:lnTo>
                  <a:lnTo>
                    <a:pt x="635" y="2447"/>
                  </a:lnTo>
                  <a:lnTo>
                    <a:pt x="639" y="2467"/>
                  </a:lnTo>
                  <a:lnTo>
                    <a:pt x="642" y="2488"/>
                  </a:lnTo>
                  <a:lnTo>
                    <a:pt x="643" y="2497"/>
                  </a:lnTo>
                  <a:cubicBezTo>
                    <a:pt x="644" y="2500"/>
                    <a:pt x="642" y="2503"/>
                    <a:pt x="640" y="2504"/>
                  </a:cubicBezTo>
                  <a:lnTo>
                    <a:pt x="559" y="2555"/>
                  </a:lnTo>
                  <a:cubicBezTo>
                    <a:pt x="556" y="2557"/>
                    <a:pt x="552" y="2557"/>
                    <a:pt x="550" y="2555"/>
                  </a:cubicBezTo>
                  <a:cubicBezTo>
                    <a:pt x="547" y="2553"/>
                    <a:pt x="546" y="2549"/>
                    <a:pt x="547" y="2546"/>
                  </a:cubicBezTo>
                  <a:lnTo>
                    <a:pt x="548" y="2543"/>
                  </a:lnTo>
                  <a:lnTo>
                    <a:pt x="551" y="2533"/>
                  </a:lnTo>
                  <a:lnTo>
                    <a:pt x="559" y="2503"/>
                  </a:lnTo>
                  <a:lnTo>
                    <a:pt x="566" y="2469"/>
                  </a:lnTo>
                  <a:lnTo>
                    <a:pt x="569" y="2459"/>
                  </a:lnTo>
                  <a:lnTo>
                    <a:pt x="570" y="2455"/>
                  </a:lnTo>
                  <a:lnTo>
                    <a:pt x="570" y="2459"/>
                  </a:lnTo>
                  <a:lnTo>
                    <a:pt x="569" y="2456"/>
                  </a:lnTo>
                  <a:cubicBezTo>
                    <a:pt x="569" y="2455"/>
                    <a:pt x="569" y="2455"/>
                    <a:pt x="569" y="2454"/>
                  </a:cubicBezTo>
                  <a:lnTo>
                    <a:pt x="568" y="2447"/>
                  </a:lnTo>
                  <a:lnTo>
                    <a:pt x="563" y="2422"/>
                  </a:lnTo>
                  <a:lnTo>
                    <a:pt x="558" y="2395"/>
                  </a:lnTo>
                  <a:lnTo>
                    <a:pt x="557" y="2387"/>
                  </a:lnTo>
                  <a:lnTo>
                    <a:pt x="556" y="2382"/>
                  </a:lnTo>
                  <a:cubicBezTo>
                    <a:pt x="555" y="2378"/>
                    <a:pt x="557" y="2374"/>
                    <a:pt x="561" y="2373"/>
                  </a:cubicBezTo>
                  <a:lnTo>
                    <a:pt x="564" y="2372"/>
                  </a:lnTo>
                  <a:lnTo>
                    <a:pt x="562" y="2373"/>
                  </a:lnTo>
                  <a:lnTo>
                    <a:pt x="570" y="2366"/>
                  </a:lnTo>
                  <a:lnTo>
                    <a:pt x="596" y="2345"/>
                  </a:lnTo>
                  <a:lnTo>
                    <a:pt x="621" y="2321"/>
                  </a:lnTo>
                  <a:lnTo>
                    <a:pt x="630" y="2314"/>
                  </a:lnTo>
                  <a:lnTo>
                    <a:pt x="633" y="2311"/>
                  </a:lnTo>
                  <a:lnTo>
                    <a:pt x="635" y="2324"/>
                  </a:lnTo>
                  <a:lnTo>
                    <a:pt x="625" y="2319"/>
                  </a:lnTo>
                  <a:lnTo>
                    <a:pt x="605" y="2310"/>
                  </a:lnTo>
                  <a:lnTo>
                    <a:pt x="584" y="2300"/>
                  </a:lnTo>
                  <a:lnTo>
                    <a:pt x="574" y="2295"/>
                  </a:lnTo>
                  <a:cubicBezTo>
                    <a:pt x="571" y="2293"/>
                    <a:pt x="569" y="2290"/>
                    <a:pt x="569" y="2287"/>
                  </a:cubicBezTo>
                  <a:lnTo>
                    <a:pt x="569" y="2284"/>
                  </a:lnTo>
                  <a:lnTo>
                    <a:pt x="568" y="2272"/>
                  </a:lnTo>
                  <a:lnTo>
                    <a:pt x="566" y="2237"/>
                  </a:lnTo>
                  <a:lnTo>
                    <a:pt x="561" y="2202"/>
                  </a:lnTo>
                  <a:lnTo>
                    <a:pt x="560" y="2189"/>
                  </a:lnTo>
                  <a:lnTo>
                    <a:pt x="560" y="2185"/>
                  </a:lnTo>
                  <a:lnTo>
                    <a:pt x="568" y="2193"/>
                  </a:lnTo>
                  <a:lnTo>
                    <a:pt x="563" y="2193"/>
                  </a:lnTo>
                  <a:lnTo>
                    <a:pt x="550" y="2193"/>
                  </a:lnTo>
                  <a:lnTo>
                    <a:pt x="511" y="2193"/>
                  </a:lnTo>
                  <a:lnTo>
                    <a:pt x="471" y="2193"/>
                  </a:lnTo>
                  <a:lnTo>
                    <a:pt x="458" y="2193"/>
                  </a:lnTo>
                  <a:lnTo>
                    <a:pt x="453" y="2193"/>
                  </a:lnTo>
                  <a:cubicBezTo>
                    <a:pt x="451" y="2193"/>
                    <a:pt x="449" y="2192"/>
                    <a:pt x="447" y="2190"/>
                  </a:cubicBezTo>
                  <a:cubicBezTo>
                    <a:pt x="446" y="2188"/>
                    <a:pt x="445" y="2186"/>
                    <a:pt x="446" y="2184"/>
                  </a:cubicBezTo>
                  <a:lnTo>
                    <a:pt x="447" y="2180"/>
                  </a:lnTo>
                  <a:lnTo>
                    <a:pt x="446" y="2181"/>
                  </a:lnTo>
                  <a:lnTo>
                    <a:pt x="448" y="2170"/>
                  </a:lnTo>
                  <a:lnTo>
                    <a:pt x="452" y="2140"/>
                  </a:lnTo>
                  <a:lnTo>
                    <a:pt x="455" y="2111"/>
                  </a:lnTo>
                  <a:lnTo>
                    <a:pt x="456" y="2101"/>
                  </a:lnTo>
                  <a:cubicBezTo>
                    <a:pt x="457" y="2100"/>
                    <a:pt x="457" y="2100"/>
                    <a:pt x="457" y="2100"/>
                  </a:cubicBezTo>
                  <a:lnTo>
                    <a:pt x="458" y="2096"/>
                  </a:lnTo>
                  <a:lnTo>
                    <a:pt x="465" y="2105"/>
                  </a:lnTo>
                  <a:lnTo>
                    <a:pt x="456" y="2105"/>
                  </a:lnTo>
                  <a:lnTo>
                    <a:pt x="437" y="2105"/>
                  </a:lnTo>
                  <a:lnTo>
                    <a:pt x="417" y="2105"/>
                  </a:lnTo>
                  <a:lnTo>
                    <a:pt x="408" y="2105"/>
                  </a:lnTo>
                  <a:cubicBezTo>
                    <a:pt x="407" y="2105"/>
                    <a:pt x="405" y="2105"/>
                    <a:pt x="404" y="2104"/>
                  </a:cubicBezTo>
                  <a:lnTo>
                    <a:pt x="398" y="2100"/>
                  </a:lnTo>
                  <a:lnTo>
                    <a:pt x="384" y="2089"/>
                  </a:lnTo>
                  <a:lnTo>
                    <a:pt x="370" y="2078"/>
                  </a:lnTo>
                  <a:cubicBezTo>
                    <a:pt x="369" y="2077"/>
                    <a:pt x="369" y="2077"/>
                    <a:pt x="368" y="2077"/>
                  </a:cubicBezTo>
                  <a:lnTo>
                    <a:pt x="362" y="2070"/>
                  </a:lnTo>
                  <a:lnTo>
                    <a:pt x="376" y="2066"/>
                  </a:lnTo>
                  <a:lnTo>
                    <a:pt x="375" y="2072"/>
                  </a:lnTo>
                  <a:lnTo>
                    <a:pt x="372" y="2082"/>
                  </a:lnTo>
                  <a:lnTo>
                    <a:pt x="363" y="2111"/>
                  </a:lnTo>
                  <a:lnTo>
                    <a:pt x="354" y="2139"/>
                  </a:lnTo>
                  <a:lnTo>
                    <a:pt x="351" y="2148"/>
                  </a:lnTo>
                  <a:lnTo>
                    <a:pt x="350" y="2151"/>
                  </a:lnTo>
                  <a:cubicBezTo>
                    <a:pt x="349" y="2153"/>
                    <a:pt x="348" y="2155"/>
                    <a:pt x="346" y="2156"/>
                  </a:cubicBezTo>
                  <a:lnTo>
                    <a:pt x="338" y="2160"/>
                  </a:lnTo>
                  <a:lnTo>
                    <a:pt x="322" y="2167"/>
                  </a:lnTo>
                  <a:lnTo>
                    <a:pt x="305" y="2174"/>
                  </a:lnTo>
                  <a:cubicBezTo>
                    <a:pt x="304" y="2174"/>
                    <a:pt x="303" y="2174"/>
                    <a:pt x="302" y="2174"/>
                  </a:cubicBezTo>
                  <a:lnTo>
                    <a:pt x="294" y="2175"/>
                  </a:lnTo>
                  <a:cubicBezTo>
                    <a:pt x="292" y="2176"/>
                    <a:pt x="290" y="2175"/>
                    <a:pt x="289" y="2174"/>
                  </a:cubicBezTo>
                  <a:lnTo>
                    <a:pt x="280" y="2167"/>
                  </a:lnTo>
                  <a:lnTo>
                    <a:pt x="261" y="2150"/>
                  </a:lnTo>
                  <a:lnTo>
                    <a:pt x="242" y="2132"/>
                  </a:lnTo>
                  <a:cubicBezTo>
                    <a:pt x="242" y="2132"/>
                    <a:pt x="241" y="2132"/>
                    <a:pt x="241" y="2131"/>
                  </a:cubicBezTo>
                  <a:lnTo>
                    <a:pt x="233" y="2120"/>
                  </a:lnTo>
                  <a:lnTo>
                    <a:pt x="242" y="2123"/>
                  </a:lnTo>
                  <a:lnTo>
                    <a:pt x="239" y="2124"/>
                  </a:lnTo>
                  <a:cubicBezTo>
                    <a:pt x="238" y="2125"/>
                    <a:pt x="236" y="2125"/>
                    <a:pt x="235" y="2124"/>
                  </a:cubicBezTo>
                  <a:lnTo>
                    <a:pt x="226" y="2122"/>
                  </a:lnTo>
                  <a:lnTo>
                    <a:pt x="198" y="2116"/>
                  </a:lnTo>
                  <a:lnTo>
                    <a:pt x="172" y="2109"/>
                  </a:lnTo>
                  <a:lnTo>
                    <a:pt x="163" y="2106"/>
                  </a:lnTo>
                  <a:lnTo>
                    <a:pt x="161" y="2105"/>
                  </a:lnTo>
                  <a:lnTo>
                    <a:pt x="172" y="2101"/>
                  </a:lnTo>
                  <a:lnTo>
                    <a:pt x="168" y="2109"/>
                  </a:lnTo>
                  <a:lnTo>
                    <a:pt x="168" y="2108"/>
                  </a:lnTo>
                  <a:lnTo>
                    <a:pt x="162" y="2126"/>
                  </a:lnTo>
                  <a:lnTo>
                    <a:pt x="157" y="2142"/>
                  </a:lnTo>
                  <a:lnTo>
                    <a:pt x="155" y="2150"/>
                  </a:lnTo>
                  <a:cubicBezTo>
                    <a:pt x="155" y="2153"/>
                    <a:pt x="153" y="2154"/>
                    <a:pt x="151" y="2155"/>
                  </a:cubicBezTo>
                  <a:cubicBezTo>
                    <a:pt x="149" y="2157"/>
                    <a:pt x="147" y="2157"/>
                    <a:pt x="145" y="2156"/>
                  </a:cubicBezTo>
                  <a:lnTo>
                    <a:pt x="143" y="2155"/>
                  </a:lnTo>
                  <a:lnTo>
                    <a:pt x="133" y="2153"/>
                  </a:lnTo>
                  <a:lnTo>
                    <a:pt x="107" y="2146"/>
                  </a:lnTo>
                  <a:lnTo>
                    <a:pt x="81" y="2139"/>
                  </a:lnTo>
                  <a:cubicBezTo>
                    <a:pt x="81" y="2139"/>
                    <a:pt x="81" y="2139"/>
                    <a:pt x="80" y="2139"/>
                  </a:cubicBezTo>
                  <a:lnTo>
                    <a:pt x="71" y="2135"/>
                  </a:lnTo>
                  <a:cubicBezTo>
                    <a:pt x="71" y="2135"/>
                    <a:pt x="70" y="2134"/>
                    <a:pt x="70" y="2134"/>
                  </a:cubicBezTo>
                  <a:lnTo>
                    <a:pt x="67" y="2132"/>
                  </a:lnTo>
                  <a:cubicBezTo>
                    <a:pt x="64" y="2130"/>
                    <a:pt x="63" y="2127"/>
                    <a:pt x="64" y="2124"/>
                  </a:cubicBezTo>
                  <a:lnTo>
                    <a:pt x="65" y="2120"/>
                  </a:lnTo>
                  <a:lnTo>
                    <a:pt x="67" y="2103"/>
                  </a:lnTo>
                  <a:lnTo>
                    <a:pt x="69" y="2085"/>
                  </a:lnTo>
                  <a:cubicBezTo>
                    <a:pt x="69" y="2084"/>
                    <a:pt x="69" y="2083"/>
                    <a:pt x="69" y="2083"/>
                  </a:cubicBezTo>
                  <a:lnTo>
                    <a:pt x="73" y="2072"/>
                  </a:lnTo>
                  <a:lnTo>
                    <a:pt x="76" y="2081"/>
                  </a:lnTo>
                  <a:lnTo>
                    <a:pt x="73" y="2079"/>
                  </a:lnTo>
                  <a:cubicBezTo>
                    <a:pt x="72" y="2079"/>
                    <a:pt x="72" y="2078"/>
                    <a:pt x="71" y="2077"/>
                  </a:cubicBezTo>
                  <a:lnTo>
                    <a:pt x="66" y="2070"/>
                  </a:lnTo>
                  <a:cubicBezTo>
                    <a:pt x="66" y="2070"/>
                    <a:pt x="65" y="2069"/>
                    <a:pt x="65" y="2069"/>
                  </a:cubicBezTo>
                  <a:lnTo>
                    <a:pt x="53" y="2044"/>
                  </a:lnTo>
                  <a:lnTo>
                    <a:pt x="42" y="2017"/>
                  </a:lnTo>
                  <a:lnTo>
                    <a:pt x="38" y="2007"/>
                  </a:lnTo>
                  <a:cubicBezTo>
                    <a:pt x="38" y="2007"/>
                    <a:pt x="38" y="2007"/>
                    <a:pt x="38" y="2006"/>
                  </a:cubicBezTo>
                  <a:lnTo>
                    <a:pt x="37" y="2001"/>
                  </a:lnTo>
                  <a:cubicBezTo>
                    <a:pt x="36" y="1999"/>
                    <a:pt x="37" y="1996"/>
                    <a:pt x="38" y="1994"/>
                  </a:cubicBezTo>
                  <a:cubicBezTo>
                    <a:pt x="40" y="1993"/>
                    <a:pt x="42" y="1991"/>
                    <a:pt x="44" y="1991"/>
                  </a:cubicBezTo>
                  <a:lnTo>
                    <a:pt x="47" y="1991"/>
                  </a:lnTo>
                  <a:lnTo>
                    <a:pt x="45" y="1992"/>
                  </a:lnTo>
                  <a:lnTo>
                    <a:pt x="53" y="1989"/>
                  </a:lnTo>
                  <a:lnTo>
                    <a:pt x="79" y="1977"/>
                  </a:lnTo>
                  <a:lnTo>
                    <a:pt x="105" y="1964"/>
                  </a:lnTo>
                  <a:lnTo>
                    <a:pt x="114" y="1959"/>
                  </a:lnTo>
                  <a:lnTo>
                    <a:pt x="112" y="1961"/>
                  </a:lnTo>
                  <a:lnTo>
                    <a:pt x="115" y="1958"/>
                  </a:lnTo>
                  <a:cubicBezTo>
                    <a:pt x="117" y="1955"/>
                    <a:pt x="121" y="1955"/>
                    <a:pt x="124" y="1956"/>
                  </a:cubicBezTo>
                  <a:cubicBezTo>
                    <a:pt x="127" y="1958"/>
                    <a:pt x="129" y="1961"/>
                    <a:pt x="128" y="1964"/>
                  </a:cubicBezTo>
                  <a:lnTo>
                    <a:pt x="127" y="1976"/>
                  </a:lnTo>
                  <a:lnTo>
                    <a:pt x="124" y="2000"/>
                  </a:lnTo>
                  <a:lnTo>
                    <a:pt x="123" y="2022"/>
                  </a:lnTo>
                  <a:lnTo>
                    <a:pt x="123" y="2029"/>
                  </a:lnTo>
                  <a:lnTo>
                    <a:pt x="123" y="2027"/>
                  </a:lnTo>
                  <a:lnTo>
                    <a:pt x="124" y="2030"/>
                  </a:lnTo>
                  <a:lnTo>
                    <a:pt x="122" y="2027"/>
                  </a:lnTo>
                  <a:lnTo>
                    <a:pt x="126" y="2031"/>
                  </a:lnTo>
                  <a:lnTo>
                    <a:pt x="124" y="2029"/>
                  </a:lnTo>
                  <a:lnTo>
                    <a:pt x="138" y="2036"/>
                  </a:lnTo>
                  <a:lnTo>
                    <a:pt x="152" y="2043"/>
                  </a:lnTo>
                  <a:lnTo>
                    <a:pt x="150" y="2043"/>
                  </a:lnTo>
                  <a:lnTo>
                    <a:pt x="157" y="2044"/>
                  </a:lnTo>
                  <a:cubicBezTo>
                    <a:pt x="158" y="2044"/>
                    <a:pt x="159" y="2044"/>
                    <a:pt x="160" y="2045"/>
                  </a:cubicBezTo>
                  <a:lnTo>
                    <a:pt x="163" y="2047"/>
                  </a:lnTo>
                  <a:lnTo>
                    <a:pt x="172" y="2052"/>
                  </a:lnTo>
                  <a:lnTo>
                    <a:pt x="200" y="2066"/>
                  </a:lnTo>
                  <a:lnTo>
                    <a:pt x="229" y="2077"/>
                  </a:lnTo>
                  <a:lnTo>
                    <a:pt x="238" y="2080"/>
                  </a:lnTo>
                  <a:lnTo>
                    <a:pt x="235" y="2079"/>
                  </a:lnTo>
                  <a:lnTo>
                    <a:pt x="239" y="2079"/>
                  </a:lnTo>
                  <a:lnTo>
                    <a:pt x="234" y="2093"/>
                  </a:lnTo>
                  <a:lnTo>
                    <a:pt x="233" y="2092"/>
                  </a:lnTo>
                  <a:cubicBezTo>
                    <a:pt x="232" y="2091"/>
                    <a:pt x="231" y="2090"/>
                    <a:pt x="231" y="2089"/>
                  </a:cubicBezTo>
                  <a:lnTo>
                    <a:pt x="229" y="2083"/>
                  </a:lnTo>
                  <a:lnTo>
                    <a:pt x="221" y="2061"/>
                  </a:lnTo>
                  <a:lnTo>
                    <a:pt x="213" y="2037"/>
                  </a:lnTo>
                  <a:lnTo>
                    <a:pt x="210" y="2025"/>
                  </a:lnTo>
                  <a:cubicBezTo>
                    <a:pt x="209" y="2023"/>
                    <a:pt x="210" y="2020"/>
                    <a:pt x="211" y="2019"/>
                  </a:cubicBezTo>
                  <a:cubicBezTo>
                    <a:pt x="213" y="2017"/>
                    <a:pt x="215" y="2015"/>
                    <a:pt x="217" y="2015"/>
                  </a:cubicBezTo>
                  <a:lnTo>
                    <a:pt x="225" y="2015"/>
                  </a:lnTo>
                  <a:lnTo>
                    <a:pt x="223" y="2016"/>
                  </a:lnTo>
                  <a:lnTo>
                    <a:pt x="240" y="2011"/>
                  </a:lnTo>
                  <a:lnTo>
                    <a:pt x="256" y="2005"/>
                  </a:lnTo>
                  <a:lnTo>
                    <a:pt x="264" y="2002"/>
                  </a:lnTo>
                  <a:lnTo>
                    <a:pt x="259" y="2011"/>
                  </a:lnTo>
                  <a:lnTo>
                    <a:pt x="258" y="2007"/>
                  </a:lnTo>
                  <a:lnTo>
                    <a:pt x="256" y="1996"/>
                  </a:lnTo>
                  <a:lnTo>
                    <a:pt x="248" y="1964"/>
                  </a:lnTo>
                  <a:lnTo>
                    <a:pt x="240" y="1930"/>
                  </a:lnTo>
                  <a:lnTo>
                    <a:pt x="238" y="1919"/>
                  </a:lnTo>
                  <a:lnTo>
                    <a:pt x="237" y="1914"/>
                  </a:lnTo>
                  <a:lnTo>
                    <a:pt x="246" y="1920"/>
                  </a:lnTo>
                  <a:lnTo>
                    <a:pt x="242" y="1921"/>
                  </a:lnTo>
                  <a:lnTo>
                    <a:pt x="231" y="1923"/>
                  </a:lnTo>
                  <a:lnTo>
                    <a:pt x="201" y="1925"/>
                  </a:lnTo>
                  <a:lnTo>
                    <a:pt x="170" y="1927"/>
                  </a:lnTo>
                  <a:lnTo>
                    <a:pt x="159" y="1928"/>
                  </a:lnTo>
                  <a:lnTo>
                    <a:pt x="155" y="1928"/>
                  </a:lnTo>
                  <a:cubicBezTo>
                    <a:pt x="155" y="1928"/>
                    <a:pt x="154" y="1928"/>
                    <a:pt x="154" y="1928"/>
                  </a:cubicBezTo>
                  <a:lnTo>
                    <a:pt x="150" y="1927"/>
                  </a:lnTo>
                  <a:cubicBezTo>
                    <a:pt x="149" y="1927"/>
                    <a:pt x="149" y="1927"/>
                    <a:pt x="148" y="1927"/>
                  </a:cubicBezTo>
                  <a:lnTo>
                    <a:pt x="139" y="1923"/>
                  </a:lnTo>
                  <a:lnTo>
                    <a:pt x="110" y="1911"/>
                  </a:lnTo>
                  <a:lnTo>
                    <a:pt x="81" y="1898"/>
                  </a:lnTo>
                  <a:lnTo>
                    <a:pt x="72" y="1894"/>
                  </a:lnTo>
                  <a:cubicBezTo>
                    <a:pt x="72" y="1894"/>
                    <a:pt x="71" y="1893"/>
                    <a:pt x="71" y="1893"/>
                  </a:cubicBezTo>
                  <a:lnTo>
                    <a:pt x="67" y="1890"/>
                  </a:lnTo>
                  <a:cubicBezTo>
                    <a:pt x="65" y="1889"/>
                    <a:pt x="64" y="1888"/>
                    <a:pt x="64" y="1886"/>
                  </a:cubicBezTo>
                  <a:lnTo>
                    <a:pt x="63" y="1883"/>
                  </a:lnTo>
                  <a:cubicBezTo>
                    <a:pt x="63" y="1883"/>
                    <a:pt x="63" y="1882"/>
                    <a:pt x="63" y="1882"/>
                  </a:cubicBezTo>
                  <a:lnTo>
                    <a:pt x="61" y="1870"/>
                  </a:lnTo>
                  <a:lnTo>
                    <a:pt x="54" y="1832"/>
                  </a:lnTo>
                  <a:lnTo>
                    <a:pt x="46" y="1792"/>
                  </a:lnTo>
                  <a:lnTo>
                    <a:pt x="45" y="1777"/>
                  </a:lnTo>
                  <a:lnTo>
                    <a:pt x="45" y="1771"/>
                  </a:lnTo>
                  <a:lnTo>
                    <a:pt x="45" y="1770"/>
                  </a:lnTo>
                  <a:cubicBezTo>
                    <a:pt x="45" y="1770"/>
                    <a:pt x="46" y="1769"/>
                    <a:pt x="46" y="1768"/>
                  </a:cubicBezTo>
                  <a:lnTo>
                    <a:pt x="48" y="1761"/>
                  </a:lnTo>
                  <a:lnTo>
                    <a:pt x="56" y="1742"/>
                  </a:lnTo>
                  <a:lnTo>
                    <a:pt x="66" y="1721"/>
                  </a:lnTo>
                  <a:cubicBezTo>
                    <a:pt x="66" y="1720"/>
                    <a:pt x="67" y="1720"/>
                    <a:pt x="67" y="1720"/>
                  </a:cubicBezTo>
                  <a:lnTo>
                    <a:pt x="74" y="1711"/>
                  </a:lnTo>
                  <a:lnTo>
                    <a:pt x="78" y="1723"/>
                  </a:lnTo>
                  <a:lnTo>
                    <a:pt x="65" y="1719"/>
                  </a:lnTo>
                  <a:lnTo>
                    <a:pt x="39" y="1710"/>
                  </a:lnTo>
                  <a:lnTo>
                    <a:pt x="17" y="1700"/>
                  </a:lnTo>
                  <a:lnTo>
                    <a:pt x="9" y="1697"/>
                  </a:lnTo>
                  <a:lnTo>
                    <a:pt x="6" y="1696"/>
                  </a:lnTo>
                  <a:cubicBezTo>
                    <a:pt x="4" y="1695"/>
                    <a:pt x="2" y="1693"/>
                    <a:pt x="1" y="1691"/>
                  </a:cubicBezTo>
                  <a:cubicBezTo>
                    <a:pt x="0" y="1689"/>
                    <a:pt x="0" y="1686"/>
                    <a:pt x="2" y="1684"/>
                  </a:cubicBezTo>
                  <a:lnTo>
                    <a:pt x="8" y="1675"/>
                  </a:lnTo>
                  <a:lnTo>
                    <a:pt x="20" y="1655"/>
                  </a:lnTo>
                  <a:lnTo>
                    <a:pt x="31" y="1636"/>
                  </a:lnTo>
                  <a:lnTo>
                    <a:pt x="37" y="1624"/>
                  </a:lnTo>
                  <a:cubicBezTo>
                    <a:pt x="39" y="1621"/>
                    <a:pt x="42" y="1619"/>
                    <a:pt x="45" y="1619"/>
                  </a:cubicBezTo>
                  <a:cubicBezTo>
                    <a:pt x="48" y="1620"/>
                    <a:pt x="50" y="1621"/>
                    <a:pt x="52" y="1624"/>
                  </a:cubicBezTo>
                  <a:lnTo>
                    <a:pt x="56" y="1634"/>
                  </a:lnTo>
                  <a:lnTo>
                    <a:pt x="67" y="1652"/>
                  </a:lnTo>
                  <a:lnTo>
                    <a:pt x="79" y="1669"/>
                  </a:lnTo>
                  <a:lnTo>
                    <a:pt x="77" y="1667"/>
                  </a:lnTo>
                  <a:lnTo>
                    <a:pt x="85" y="1673"/>
                  </a:lnTo>
                  <a:lnTo>
                    <a:pt x="84" y="1672"/>
                  </a:lnTo>
                  <a:lnTo>
                    <a:pt x="86" y="1673"/>
                  </a:lnTo>
                  <a:lnTo>
                    <a:pt x="82" y="1672"/>
                  </a:lnTo>
                  <a:lnTo>
                    <a:pt x="90" y="1673"/>
                  </a:lnTo>
                  <a:lnTo>
                    <a:pt x="115" y="1670"/>
                  </a:lnTo>
                  <a:lnTo>
                    <a:pt x="142" y="1666"/>
                  </a:lnTo>
                  <a:lnTo>
                    <a:pt x="151" y="1664"/>
                  </a:lnTo>
                  <a:lnTo>
                    <a:pt x="148" y="1665"/>
                  </a:lnTo>
                  <a:lnTo>
                    <a:pt x="151" y="1663"/>
                  </a:lnTo>
                  <a:lnTo>
                    <a:pt x="157" y="1659"/>
                  </a:lnTo>
                  <a:lnTo>
                    <a:pt x="156" y="1660"/>
                  </a:lnTo>
                  <a:lnTo>
                    <a:pt x="167" y="1648"/>
                  </a:lnTo>
                  <a:lnTo>
                    <a:pt x="179" y="1632"/>
                  </a:lnTo>
                  <a:lnTo>
                    <a:pt x="185" y="1623"/>
                  </a:lnTo>
                  <a:lnTo>
                    <a:pt x="186" y="1633"/>
                  </a:lnTo>
                  <a:lnTo>
                    <a:pt x="182" y="1629"/>
                  </a:lnTo>
                  <a:cubicBezTo>
                    <a:pt x="181" y="1629"/>
                    <a:pt x="181" y="1628"/>
                    <a:pt x="181" y="1628"/>
                  </a:cubicBezTo>
                  <a:lnTo>
                    <a:pt x="172" y="1615"/>
                  </a:lnTo>
                  <a:lnTo>
                    <a:pt x="158" y="1596"/>
                  </a:lnTo>
                  <a:lnTo>
                    <a:pt x="143" y="1573"/>
                  </a:lnTo>
                  <a:lnTo>
                    <a:pt x="114" y="1529"/>
                  </a:lnTo>
                  <a:lnTo>
                    <a:pt x="105" y="1513"/>
                  </a:lnTo>
                  <a:lnTo>
                    <a:pt x="101" y="1506"/>
                  </a:lnTo>
                  <a:cubicBezTo>
                    <a:pt x="98" y="1503"/>
                    <a:pt x="100" y="1498"/>
                    <a:pt x="103" y="1496"/>
                  </a:cubicBezTo>
                  <a:lnTo>
                    <a:pt x="111" y="1491"/>
                  </a:lnTo>
                  <a:lnTo>
                    <a:pt x="110" y="1491"/>
                  </a:lnTo>
                  <a:lnTo>
                    <a:pt x="126" y="1478"/>
                  </a:lnTo>
                  <a:lnTo>
                    <a:pt x="143" y="1462"/>
                  </a:lnTo>
                  <a:lnTo>
                    <a:pt x="150" y="1455"/>
                  </a:lnTo>
                  <a:lnTo>
                    <a:pt x="147" y="1460"/>
                  </a:lnTo>
                  <a:lnTo>
                    <a:pt x="147" y="1456"/>
                  </a:lnTo>
                  <a:lnTo>
                    <a:pt x="148" y="1446"/>
                  </a:lnTo>
                  <a:lnTo>
                    <a:pt x="150" y="1416"/>
                  </a:lnTo>
                  <a:lnTo>
                    <a:pt x="153" y="1385"/>
                  </a:lnTo>
                  <a:lnTo>
                    <a:pt x="154" y="1375"/>
                  </a:lnTo>
                  <a:cubicBezTo>
                    <a:pt x="155" y="1374"/>
                    <a:pt x="155" y="1373"/>
                    <a:pt x="155" y="1372"/>
                  </a:cubicBezTo>
                  <a:lnTo>
                    <a:pt x="157" y="1368"/>
                  </a:lnTo>
                  <a:cubicBezTo>
                    <a:pt x="159" y="1365"/>
                    <a:pt x="161" y="1363"/>
                    <a:pt x="164" y="1363"/>
                  </a:cubicBezTo>
                  <a:lnTo>
                    <a:pt x="169" y="1363"/>
                  </a:lnTo>
                  <a:lnTo>
                    <a:pt x="184" y="1362"/>
                  </a:lnTo>
                  <a:lnTo>
                    <a:pt x="206" y="1361"/>
                  </a:lnTo>
                  <a:lnTo>
                    <a:pt x="232" y="1360"/>
                  </a:lnTo>
                  <a:lnTo>
                    <a:pt x="257" y="1359"/>
                  </a:lnTo>
                  <a:lnTo>
                    <a:pt x="280" y="1357"/>
                  </a:lnTo>
                  <a:lnTo>
                    <a:pt x="296" y="1356"/>
                  </a:lnTo>
                  <a:lnTo>
                    <a:pt x="294" y="1357"/>
                  </a:lnTo>
                  <a:lnTo>
                    <a:pt x="300" y="1355"/>
                  </a:lnTo>
                  <a:lnTo>
                    <a:pt x="297" y="1368"/>
                  </a:lnTo>
                  <a:lnTo>
                    <a:pt x="295" y="1366"/>
                  </a:lnTo>
                  <a:cubicBezTo>
                    <a:pt x="294" y="1365"/>
                    <a:pt x="294" y="1365"/>
                    <a:pt x="293" y="1364"/>
                  </a:cubicBezTo>
                  <a:lnTo>
                    <a:pt x="289" y="1355"/>
                  </a:lnTo>
                  <a:lnTo>
                    <a:pt x="277" y="1325"/>
                  </a:lnTo>
                  <a:lnTo>
                    <a:pt x="265" y="1295"/>
                  </a:lnTo>
                  <a:lnTo>
                    <a:pt x="261" y="1286"/>
                  </a:lnTo>
                  <a:lnTo>
                    <a:pt x="259" y="1282"/>
                  </a:lnTo>
                  <a:cubicBezTo>
                    <a:pt x="258" y="1279"/>
                    <a:pt x="258" y="1276"/>
                    <a:pt x="260" y="1273"/>
                  </a:cubicBezTo>
                  <a:lnTo>
                    <a:pt x="268" y="1263"/>
                  </a:lnTo>
                  <a:lnTo>
                    <a:pt x="285" y="1244"/>
                  </a:lnTo>
                  <a:lnTo>
                    <a:pt x="301" y="1222"/>
                  </a:lnTo>
                  <a:lnTo>
                    <a:pt x="309" y="1212"/>
                  </a:lnTo>
                  <a:lnTo>
                    <a:pt x="314" y="1225"/>
                  </a:lnTo>
                  <a:lnTo>
                    <a:pt x="309" y="1224"/>
                  </a:lnTo>
                  <a:lnTo>
                    <a:pt x="298" y="1221"/>
                  </a:lnTo>
                  <a:lnTo>
                    <a:pt x="264" y="1212"/>
                  </a:lnTo>
                  <a:lnTo>
                    <a:pt x="230" y="1202"/>
                  </a:lnTo>
                  <a:lnTo>
                    <a:pt x="220" y="1199"/>
                  </a:lnTo>
                  <a:lnTo>
                    <a:pt x="216" y="1198"/>
                  </a:lnTo>
                  <a:cubicBezTo>
                    <a:pt x="212" y="1197"/>
                    <a:pt x="210" y="1195"/>
                    <a:pt x="210" y="1192"/>
                  </a:cubicBezTo>
                  <a:cubicBezTo>
                    <a:pt x="209" y="1189"/>
                    <a:pt x="210" y="1186"/>
                    <a:pt x="213" y="1184"/>
                  </a:cubicBezTo>
                  <a:lnTo>
                    <a:pt x="217" y="1181"/>
                  </a:lnTo>
                  <a:lnTo>
                    <a:pt x="226" y="1176"/>
                  </a:lnTo>
                  <a:lnTo>
                    <a:pt x="251" y="1163"/>
                  </a:lnTo>
                  <a:lnTo>
                    <a:pt x="277" y="1147"/>
                  </a:lnTo>
                  <a:lnTo>
                    <a:pt x="286" y="1141"/>
                  </a:lnTo>
                  <a:lnTo>
                    <a:pt x="285" y="1142"/>
                  </a:lnTo>
                  <a:lnTo>
                    <a:pt x="288" y="1139"/>
                  </a:lnTo>
                  <a:lnTo>
                    <a:pt x="286" y="1148"/>
                  </a:lnTo>
                  <a:lnTo>
                    <a:pt x="285" y="1146"/>
                  </a:lnTo>
                  <a:lnTo>
                    <a:pt x="282" y="1138"/>
                  </a:lnTo>
                  <a:lnTo>
                    <a:pt x="275" y="1113"/>
                  </a:lnTo>
                  <a:lnTo>
                    <a:pt x="267" y="1088"/>
                  </a:lnTo>
                  <a:lnTo>
                    <a:pt x="264" y="1079"/>
                  </a:lnTo>
                  <a:lnTo>
                    <a:pt x="263" y="1076"/>
                  </a:lnTo>
                  <a:cubicBezTo>
                    <a:pt x="262" y="1074"/>
                    <a:pt x="262" y="1072"/>
                    <a:pt x="263" y="1070"/>
                  </a:cubicBezTo>
                  <a:lnTo>
                    <a:pt x="265" y="1066"/>
                  </a:lnTo>
                  <a:lnTo>
                    <a:pt x="270" y="1055"/>
                  </a:lnTo>
                  <a:lnTo>
                    <a:pt x="286" y="1022"/>
                  </a:lnTo>
                  <a:lnTo>
                    <a:pt x="301" y="988"/>
                  </a:lnTo>
                  <a:lnTo>
                    <a:pt x="306" y="977"/>
                  </a:lnTo>
                  <a:lnTo>
                    <a:pt x="308" y="973"/>
                  </a:lnTo>
                  <a:lnTo>
                    <a:pt x="312" y="984"/>
                  </a:lnTo>
                  <a:lnTo>
                    <a:pt x="304" y="979"/>
                  </a:lnTo>
                  <a:lnTo>
                    <a:pt x="287" y="970"/>
                  </a:lnTo>
                  <a:lnTo>
                    <a:pt x="271" y="961"/>
                  </a:lnTo>
                  <a:lnTo>
                    <a:pt x="263" y="957"/>
                  </a:lnTo>
                  <a:cubicBezTo>
                    <a:pt x="261" y="956"/>
                    <a:pt x="260" y="954"/>
                    <a:pt x="259" y="952"/>
                  </a:cubicBezTo>
                  <a:lnTo>
                    <a:pt x="258" y="949"/>
                  </a:lnTo>
                  <a:cubicBezTo>
                    <a:pt x="258" y="949"/>
                    <a:pt x="258" y="948"/>
                    <a:pt x="258" y="948"/>
                  </a:cubicBezTo>
                  <a:lnTo>
                    <a:pt x="257" y="941"/>
                  </a:lnTo>
                  <a:lnTo>
                    <a:pt x="253" y="918"/>
                  </a:lnTo>
                  <a:lnTo>
                    <a:pt x="248" y="895"/>
                  </a:lnTo>
                  <a:lnTo>
                    <a:pt x="247" y="888"/>
                  </a:lnTo>
                  <a:lnTo>
                    <a:pt x="247" y="889"/>
                  </a:lnTo>
                  <a:lnTo>
                    <a:pt x="246" y="886"/>
                  </a:lnTo>
                  <a:cubicBezTo>
                    <a:pt x="245" y="883"/>
                    <a:pt x="246" y="880"/>
                    <a:pt x="248" y="878"/>
                  </a:cubicBezTo>
                  <a:lnTo>
                    <a:pt x="252" y="873"/>
                  </a:lnTo>
                  <a:lnTo>
                    <a:pt x="264" y="863"/>
                  </a:lnTo>
                  <a:lnTo>
                    <a:pt x="299" y="833"/>
                  </a:lnTo>
                  <a:lnTo>
                    <a:pt x="334" y="803"/>
                  </a:lnTo>
                  <a:lnTo>
                    <a:pt x="346" y="794"/>
                  </a:lnTo>
                  <a:lnTo>
                    <a:pt x="350" y="790"/>
                  </a:lnTo>
                  <a:lnTo>
                    <a:pt x="352" y="803"/>
                  </a:lnTo>
                  <a:lnTo>
                    <a:pt x="347" y="800"/>
                  </a:lnTo>
                  <a:lnTo>
                    <a:pt x="338" y="794"/>
                  </a:lnTo>
                  <a:lnTo>
                    <a:pt x="309" y="777"/>
                  </a:lnTo>
                  <a:lnTo>
                    <a:pt x="279" y="759"/>
                  </a:lnTo>
                  <a:lnTo>
                    <a:pt x="271" y="754"/>
                  </a:lnTo>
                  <a:lnTo>
                    <a:pt x="267" y="752"/>
                  </a:lnTo>
                  <a:cubicBezTo>
                    <a:pt x="264" y="750"/>
                    <a:pt x="263" y="748"/>
                    <a:pt x="262" y="745"/>
                  </a:cubicBezTo>
                  <a:cubicBezTo>
                    <a:pt x="262" y="742"/>
                    <a:pt x="264" y="739"/>
                    <a:pt x="266" y="738"/>
                  </a:cubicBezTo>
                  <a:lnTo>
                    <a:pt x="272" y="734"/>
                  </a:lnTo>
                  <a:lnTo>
                    <a:pt x="288" y="723"/>
                  </a:lnTo>
                  <a:lnTo>
                    <a:pt x="310" y="707"/>
                  </a:lnTo>
                  <a:lnTo>
                    <a:pt x="335" y="689"/>
                  </a:lnTo>
                  <a:lnTo>
                    <a:pt x="360" y="671"/>
                  </a:lnTo>
                  <a:lnTo>
                    <a:pt x="382" y="655"/>
                  </a:lnTo>
                  <a:lnTo>
                    <a:pt x="398" y="644"/>
                  </a:lnTo>
                  <a:lnTo>
                    <a:pt x="404" y="640"/>
                  </a:lnTo>
                  <a:lnTo>
                    <a:pt x="403" y="652"/>
                  </a:lnTo>
                  <a:lnTo>
                    <a:pt x="328" y="573"/>
                  </a:lnTo>
                  <a:cubicBezTo>
                    <a:pt x="326" y="571"/>
                    <a:pt x="325" y="568"/>
                    <a:pt x="326" y="566"/>
                  </a:cubicBezTo>
                  <a:lnTo>
                    <a:pt x="327" y="562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Freeform 83"/>
            <p:cNvSpPr>
              <a:spLocks noEditPoints="1"/>
            </p:cNvSpPr>
            <p:nvPr/>
          </p:nvSpPr>
          <p:spPr bwMode="auto">
            <a:xfrm>
              <a:off x="5281613" y="3533775"/>
              <a:ext cx="1279525" cy="950912"/>
            </a:xfrm>
            <a:custGeom>
              <a:avLst/>
              <a:gdLst>
                <a:gd name="T0" fmla="*/ 1819 w 1980"/>
                <a:gd name="T1" fmla="*/ 245 h 1776"/>
                <a:gd name="T2" fmla="*/ 1544 w 1980"/>
                <a:gd name="T3" fmla="*/ 67 h 1776"/>
                <a:gd name="T4" fmla="*/ 1530 w 1980"/>
                <a:gd name="T5" fmla="*/ 157 h 1776"/>
                <a:gd name="T6" fmla="*/ 1349 w 1980"/>
                <a:gd name="T7" fmla="*/ 169 h 1776"/>
                <a:gd name="T8" fmla="*/ 1181 w 1980"/>
                <a:gd name="T9" fmla="*/ 207 h 1776"/>
                <a:gd name="T10" fmla="*/ 1003 w 1980"/>
                <a:gd name="T11" fmla="*/ 74 h 1776"/>
                <a:gd name="T12" fmla="*/ 861 w 1980"/>
                <a:gd name="T13" fmla="*/ 92 h 1776"/>
                <a:gd name="T14" fmla="*/ 695 w 1980"/>
                <a:gd name="T15" fmla="*/ 317 h 1776"/>
                <a:gd name="T16" fmla="*/ 599 w 1980"/>
                <a:gd name="T17" fmla="*/ 608 h 1776"/>
                <a:gd name="T18" fmla="*/ 403 w 1980"/>
                <a:gd name="T19" fmla="*/ 593 h 1776"/>
                <a:gd name="T20" fmla="*/ 352 w 1980"/>
                <a:gd name="T21" fmla="*/ 714 h 1776"/>
                <a:gd name="T22" fmla="*/ 430 w 1980"/>
                <a:gd name="T23" fmla="*/ 934 h 1776"/>
                <a:gd name="T24" fmla="*/ 372 w 1980"/>
                <a:gd name="T25" fmla="*/ 1006 h 1776"/>
                <a:gd name="T26" fmla="*/ 261 w 1980"/>
                <a:gd name="T27" fmla="*/ 949 h 1776"/>
                <a:gd name="T28" fmla="*/ 272 w 1980"/>
                <a:gd name="T29" fmla="*/ 1365 h 1776"/>
                <a:gd name="T30" fmla="*/ 27 w 1980"/>
                <a:gd name="T31" fmla="*/ 1759 h 1776"/>
                <a:gd name="T32" fmla="*/ 185 w 1980"/>
                <a:gd name="T33" fmla="*/ 1680 h 1776"/>
                <a:gd name="T34" fmla="*/ 300 w 1980"/>
                <a:gd name="T35" fmla="*/ 1663 h 1776"/>
                <a:gd name="T36" fmla="*/ 341 w 1980"/>
                <a:gd name="T37" fmla="*/ 1474 h 1776"/>
                <a:gd name="T38" fmla="*/ 405 w 1980"/>
                <a:gd name="T39" fmla="*/ 1584 h 1776"/>
                <a:gd name="T40" fmla="*/ 537 w 1980"/>
                <a:gd name="T41" fmla="*/ 1536 h 1776"/>
                <a:gd name="T42" fmla="*/ 616 w 1980"/>
                <a:gd name="T43" fmla="*/ 1385 h 1776"/>
                <a:gd name="T44" fmla="*/ 642 w 1980"/>
                <a:gd name="T45" fmla="*/ 1357 h 1776"/>
                <a:gd name="T46" fmla="*/ 691 w 1980"/>
                <a:gd name="T47" fmla="*/ 1253 h 1776"/>
                <a:gd name="T48" fmla="*/ 772 w 1980"/>
                <a:gd name="T49" fmla="*/ 1337 h 1776"/>
                <a:gd name="T50" fmla="*/ 834 w 1980"/>
                <a:gd name="T51" fmla="*/ 1371 h 1776"/>
                <a:gd name="T52" fmla="*/ 977 w 1980"/>
                <a:gd name="T53" fmla="*/ 1364 h 1776"/>
                <a:gd name="T54" fmla="*/ 995 w 1980"/>
                <a:gd name="T55" fmla="*/ 1263 h 1776"/>
                <a:gd name="T56" fmla="*/ 1172 w 1980"/>
                <a:gd name="T57" fmla="*/ 1135 h 1776"/>
                <a:gd name="T58" fmla="*/ 1639 w 1980"/>
                <a:gd name="T59" fmla="*/ 832 h 1776"/>
                <a:gd name="T60" fmla="*/ 1784 w 1980"/>
                <a:gd name="T61" fmla="*/ 604 h 1776"/>
                <a:gd name="T62" fmla="*/ 1819 w 1980"/>
                <a:gd name="T63" fmla="*/ 406 h 1776"/>
                <a:gd name="T64" fmla="*/ 1841 w 1980"/>
                <a:gd name="T65" fmla="*/ 675 h 1776"/>
                <a:gd name="T66" fmla="*/ 1622 w 1980"/>
                <a:gd name="T67" fmla="*/ 906 h 1776"/>
                <a:gd name="T68" fmla="*/ 1108 w 1980"/>
                <a:gd name="T69" fmla="*/ 1180 h 1776"/>
                <a:gd name="T70" fmla="*/ 981 w 1980"/>
                <a:gd name="T71" fmla="*/ 1341 h 1776"/>
                <a:gd name="T72" fmla="*/ 905 w 1980"/>
                <a:gd name="T73" fmla="*/ 1390 h 1776"/>
                <a:gd name="T74" fmla="*/ 807 w 1980"/>
                <a:gd name="T75" fmla="*/ 1341 h 1776"/>
                <a:gd name="T76" fmla="*/ 725 w 1980"/>
                <a:gd name="T77" fmla="*/ 1256 h 1776"/>
                <a:gd name="T78" fmla="*/ 684 w 1980"/>
                <a:gd name="T79" fmla="*/ 1262 h 1776"/>
                <a:gd name="T80" fmla="*/ 619 w 1980"/>
                <a:gd name="T81" fmla="*/ 1344 h 1776"/>
                <a:gd name="T82" fmla="*/ 555 w 1980"/>
                <a:gd name="T83" fmla="*/ 1419 h 1776"/>
                <a:gd name="T84" fmla="*/ 460 w 1980"/>
                <a:gd name="T85" fmla="*/ 1500 h 1776"/>
                <a:gd name="T86" fmla="*/ 370 w 1980"/>
                <a:gd name="T87" fmla="*/ 1563 h 1776"/>
                <a:gd name="T88" fmla="*/ 312 w 1980"/>
                <a:gd name="T89" fmla="*/ 1526 h 1776"/>
                <a:gd name="T90" fmla="*/ 256 w 1980"/>
                <a:gd name="T91" fmla="*/ 1702 h 1776"/>
                <a:gd name="T92" fmla="*/ 99 w 1980"/>
                <a:gd name="T93" fmla="*/ 1764 h 1776"/>
                <a:gd name="T94" fmla="*/ 40 w 1980"/>
                <a:gd name="T95" fmla="*/ 1664 h 1776"/>
                <a:gd name="T96" fmla="*/ 193 w 1980"/>
                <a:gd name="T97" fmla="*/ 948 h 1776"/>
                <a:gd name="T98" fmla="*/ 298 w 1980"/>
                <a:gd name="T99" fmla="*/ 1015 h 1776"/>
                <a:gd name="T100" fmla="*/ 433 w 1980"/>
                <a:gd name="T101" fmla="*/ 1040 h 1776"/>
                <a:gd name="T102" fmla="*/ 332 w 1980"/>
                <a:gd name="T103" fmla="*/ 869 h 1776"/>
                <a:gd name="T104" fmla="*/ 309 w 1980"/>
                <a:gd name="T105" fmla="*/ 626 h 1776"/>
                <a:gd name="T106" fmla="*/ 474 w 1980"/>
                <a:gd name="T107" fmla="*/ 531 h 1776"/>
                <a:gd name="T108" fmla="*/ 591 w 1980"/>
                <a:gd name="T109" fmla="*/ 459 h 1776"/>
                <a:gd name="T110" fmla="*/ 705 w 1980"/>
                <a:gd name="T111" fmla="*/ 162 h 1776"/>
                <a:gd name="T112" fmla="*/ 1002 w 1980"/>
                <a:gd name="T113" fmla="*/ 102 h 1776"/>
                <a:gd name="T114" fmla="*/ 1156 w 1980"/>
                <a:gd name="T115" fmla="*/ 75 h 1776"/>
                <a:gd name="T116" fmla="*/ 1274 w 1980"/>
                <a:gd name="T117" fmla="*/ 159 h 1776"/>
                <a:gd name="T118" fmla="*/ 1439 w 1980"/>
                <a:gd name="T119" fmla="*/ 207 h 1776"/>
                <a:gd name="T120" fmla="*/ 1484 w 1980"/>
                <a:gd name="T121" fmla="*/ 69 h 1776"/>
                <a:gd name="T122" fmla="*/ 1754 w 1980"/>
                <a:gd name="T123" fmla="*/ 149 h 1776"/>
                <a:gd name="T124" fmla="*/ 1870 w 1980"/>
                <a:gd name="T125" fmla="*/ 244 h 1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80"/>
                <a:gd name="T190" fmla="*/ 0 h 1776"/>
                <a:gd name="T191" fmla="*/ 1980 w 1980"/>
                <a:gd name="T192" fmla="*/ 1776 h 1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80" h="1776">
                  <a:moveTo>
                    <a:pt x="1968" y="299"/>
                  </a:moveTo>
                  <a:lnTo>
                    <a:pt x="1968" y="312"/>
                  </a:lnTo>
                  <a:lnTo>
                    <a:pt x="1911" y="279"/>
                  </a:lnTo>
                  <a:cubicBezTo>
                    <a:pt x="1910" y="279"/>
                    <a:pt x="1909" y="278"/>
                    <a:pt x="1908" y="276"/>
                  </a:cubicBezTo>
                  <a:lnTo>
                    <a:pt x="1874" y="214"/>
                  </a:lnTo>
                  <a:lnTo>
                    <a:pt x="1889" y="212"/>
                  </a:lnTo>
                  <a:lnTo>
                    <a:pt x="1888" y="219"/>
                  </a:lnTo>
                  <a:lnTo>
                    <a:pt x="1887" y="232"/>
                  </a:lnTo>
                  <a:lnTo>
                    <a:pt x="1885" y="247"/>
                  </a:lnTo>
                  <a:lnTo>
                    <a:pt x="1884" y="254"/>
                  </a:lnTo>
                  <a:cubicBezTo>
                    <a:pt x="1884" y="258"/>
                    <a:pt x="1880" y="261"/>
                    <a:pt x="1875" y="260"/>
                  </a:cubicBezTo>
                  <a:lnTo>
                    <a:pt x="1867" y="259"/>
                  </a:lnTo>
                  <a:lnTo>
                    <a:pt x="1850" y="258"/>
                  </a:lnTo>
                  <a:lnTo>
                    <a:pt x="1833" y="256"/>
                  </a:lnTo>
                  <a:lnTo>
                    <a:pt x="1827" y="255"/>
                  </a:lnTo>
                  <a:cubicBezTo>
                    <a:pt x="1825" y="255"/>
                    <a:pt x="1823" y="254"/>
                    <a:pt x="1822" y="252"/>
                  </a:cubicBezTo>
                  <a:lnTo>
                    <a:pt x="1820" y="249"/>
                  </a:lnTo>
                  <a:cubicBezTo>
                    <a:pt x="1819" y="248"/>
                    <a:pt x="1819" y="247"/>
                    <a:pt x="1819" y="245"/>
                  </a:cubicBezTo>
                  <a:lnTo>
                    <a:pt x="1818" y="237"/>
                  </a:lnTo>
                  <a:lnTo>
                    <a:pt x="1816" y="213"/>
                  </a:lnTo>
                  <a:lnTo>
                    <a:pt x="1815" y="188"/>
                  </a:lnTo>
                  <a:lnTo>
                    <a:pt x="1815" y="179"/>
                  </a:lnTo>
                  <a:lnTo>
                    <a:pt x="1815" y="176"/>
                  </a:lnTo>
                  <a:lnTo>
                    <a:pt x="1821" y="184"/>
                  </a:lnTo>
                  <a:lnTo>
                    <a:pt x="1811" y="181"/>
                  </a:lnTo>
                  <a:lnTo>
                    <a:pt x="1785" y="174"/>
                  </a:lnTo>
                  <a:lnTo>
                    <a:pt x="1749" y="164"/>
                  </a:lnTo>
                  <a:lnTo>
                    <a:pt x="1707" y="153"/>
                  </a:lnTo>
                  <a:lnTo>
                    <a:pt x="1664" y="142"/>
                  </a:lnTo>
                  <a:lnTo>
                    <a:pt x="1628" y="132"/>
                  </a:lnTo>
                  <a:lnTo>
                    <a:pt x="1602" y="125"/>
                  </a:lnTo>
                  <a:lnTo>
                    <a:pt x="1592" y="122"/>
                  </a:lnTo>
                  <a:cubicBezTo>
                    <a:pt x="1591" y="122"/>
                    <a:pt x="1589" y="121"/>
                    <a:pt x="1588" y="119"/>
                  </a:cubicBezTo>
                  <a:lnTo>
                    <a:pt x="1584" y="114"/>
                  </a:lnTo>
                  <a:lnTo>
                    <a:pt x="1574" y="103"/>
                  </a:lnTo>
                  <a:lnTo>
                    <a:pt x="1544" y="67"/>
                  </a:lnTo>
                  <a:lnTo>
                    <a:pt x="1514" y="31"/>
                  </a:lnTo>
                  <a:lnTo>
                    <a:pt x="1504" y="19"/>
                  </a:lnTo>
                  <a:lnTo>
                    <a:pt x="1500" y="13"/>
                  </a:lnTo>
                  <a:lnTo>
                    <a:pt x="1514" y="11"/>
                  </a:lnTo>
                  <a:lnTo>
                    <a:pt x="1513" y="14"/>
                  </a:lnTo>
                  <a:lnTo>
                    <a:pt x="1511" y="21"/>
                  </a:lnTo>
                  <a:lnTo>
                    <a:pt x="1505" y="47"/>
                  </a:lnTo>
                  <a:lnTo>
                    <a:pt x="1499" y="72"/>
                  </a:lnTo>
                  <a:lnTo>
                    <a:pt x="1497" y="80"/>
                  </a:lnTo>
                  <a:lnTo>
                    <a:pt x="1496" y="84"/>
                  </a:lnTo>
                  <a:lnTo>
                    <a:pt x="1495" y="77"/>
                  </a:lnTo>
                  <a:lnTo>
                    <a:pt x="1497" y="80"/>
                  </a:lnTo>
                  <a:lnTo>
                    <a:pt x="1502" y="89"/>
                  </a:lnTo>
                  <a:lnTo>
                    <a:pt x="1514" y="113"/>
                  </a:lnTo>
                  <a:lnTo>
                    <a:pt x="1526" y="137"/>
                  </a:lnTo>
                  <a:lnTo>
                    <a:pt x="1530" y="145"/>
                  </a:lnTo>
                  <a:lnTo>
                    <a:pt x="1531" y="147"/>
                  </a:lnTo>
                  <a:cubicBezTo>
                    <a:pt x="1533" y="150"/>
                    <a:pt x="1533" y="154"/>
                    <a:pt x="1530" y="157"/>
                  </a:cubicBezTo>
                  <a:lnTo>
                    <a:pt x="1522" y="165"/>
                  </a:lnTo>
                  <a:lnTo>
                    <a:pt x="1507" y="184"/>
                  </a:lnTo>
                  <a:lnTo>
                    <a:pt x="1489" y="203"/>
                  </a:lnTo>
                  <a:lnTo>
                    <a:pt x="1481" y="211"/>
                  </a:lnTo>
                  <a:cubicBezTo>
                    <a:pt x="1480" y="212"/>
                    <a:pt x="1479" y="213"/>
                    <a:pt x="1478" y="213"/>
                  </a:cubicBezTo>
                  <a:lnTo>
                    <a:pt x="1475" y="214"/>
                  </a:lnTo>
                  <a:lnTo>
                    <a:pt x="1466" y="216"/>
                  </a:lnTo>
                  <a:lnTo>
                    <a:pt x="1442" y="222"/>
                  </a:lnTo>
                  <a:lnTo>
                    <a:pt x="1418" y="228"/>
                  </a:lnTo>
                  <a:lnTo>
                    <a:pt x="1410" y="230"/>
                  </a:lnTo>
                  <a:lnTo>
                    <a:pt x="1408" y="231"/>
                  </a:lnTo>
                  <a:cubicBezTo>
                    <a:pt x="1405" y="232"/>
                    <a:pt x="1401" y="231"/>
                    <a:pt x="1399" y="228"/>
                  </a:cubicBezTo>
                  <a:lnTo>
                    <a:pt x="1391" y="218"/>
                  </a:lnTo>
                  <a:lnTo>
                    <a:pt x="1373" y="198"/>
                  </a:lnTo>
                  <a:lnTo>
                    <a:pt x="1355" y="177"/>
                  </a:lnTo>
                  <a:lnTo>
                    <a:pt x="1346" y="166"/>
                  </a:lnTo>
                  <a:lnTo>
                    <a:pt x="1352" y="169"/>
                  </a:lnTo>
                  <a:lnTo>
                    <a:pt x="1349" y="169"/>
                  </a:lnTo>
                  <a:lnTo>
                    <a:pt x="1341" y="169"/>
                  </a:lnTo>
                  <a:lnTo>
                    <a:pt x="1317" y="169"/>
                  </a:lnTo>
                  <a:lnTo>
                    <a:pt x="1292" y="169"/>
                  </a:lnTo>
                  <a:lnTo>
                    <a:pt x="1284" y="169"/>
                  </a:lnTo>
                  <a:lnTo>
                    <a:pt x="1281" y="169"/>
                  </a:lnTo>
                  <a:lnTo>
                    <a:pt x="1288" y="166"/>
                  </a:lnTo>
                  <a:lnTo>
                    <a:pt x="1286" y="169"/>
                  </a:lnTo>
                  <a:cubicBezTo>
                    <a:pt x="1286" y="169"/>
                    <a:pt x="1285" y="170"/>
                    <a:pt x="1285" y="170"/>
                  </a:cubicBezTo>
                  <a:lnTo>
                    <a:pt x="1278" y="177"/>
                  </a:lnTo>
                  <a:lnTo>
                    <a:pt x="1260" y="200"/>
                  </a:lnTo>
                  <a:lnTo>
                    <a:pt x="1240" y="224"/>
                  </a:lnTo>
                  <a:lnTo>
                    <a:pt x="1232" y="231"/>
                  </a:lnTo>
                  <a:lnTo>
                    <a:pt x="1233" y="230"/>
                  </a:lnTo>
                  <a:lnTo>
                    <a:pt x="1231" y="233"/>
                  </a:lnTo>
                  <a:cubicBezTo>
                    <a:pt x="1229" y="237"/>
                    <a:pt x="1224" y="238"/>
                    <a:pt x="1220" y="235"/>
                  </a:cubicBezTo>
                  <a:lnTo>
                    <a:pt x="1217" y="233"/>
                  </a:lnTo>
                  <a:lnTo>
                    <a:pt x="1208" y="226"/>
                  </a:lnTo>
                  <a:lnTo>
                    <a:pt x="1181" y="207"/>
                  </a:lnTo>
                  <a:lnTo>
                    <a:pt x="1155" y="187"/>
                  </a:lnTo>
                  <a:lnTo>
                    <a:pt x="1146" y="179"/>
                  </a:lnTo>
                  <a:lnTo>
                    <a:pt x="1144" y="177"/>
                  </a:lnTo>
                  <a:cubicBezTo>
                    <a:pt x="1143" y="176"/>
                    <a:pt x="1142" y="175"/>
                    <a:pt x="1142" y="173"/>
                  </a:cubicBezTo>
                  <a:lnTo>
                    <a:pt x="1141" y="168"/>
                  </a:lnTo>
                  <a:lnTo>
                    <a:pt x="1139" y="154"/>
                  </a:lnTo>
                  <a:lnTo>
                    <a:pt x="1139" y="114"/>
                  </a:lnTo>
                  <a:lnTo>
                    <a:pt x="1140" y="74"/>
                  </a:lnTo>
                  <a:lnTo>
                    <a:pt x="1141" y="61"/>
                  </a:lnTo>
                  <a:lnTo>
                    <a:pt x="1141" y="56"/>
                  </a:lnTo>
                  <a:lnTo>
                    <a:pt x="1149" y="64"/>
                  </a:lnTo>
                  <a:lnTo>
                    <a:pt x="1142" y="64"/>
                  </a:lnTo>
                  <a:lnTo>
                    <a:pt x="1126" y="66"/>
                  </a:lnTo>
                  <a:lnTo>
                    <a:pt x="1101" y="67"/>
                  </a:lnTo>
                  <a:lnTo>
                    <a:pt x="1073" y="69"/>
                  </a:lnTo>
                  <a:lnTo>
                    <a:pt x="1045" y="71"/>
                  </a:lnTo>
                  <a:lnTo>
                    <a:pt x="1020" y="72"/>
                  </a:lnTo>
                  <a:lnTo>
                    <a:pt x="1003" y="74"/>
                  </a:lnTo>
                  <a:lnTo>
                    <a:pt x="995" y="74"/>
                  </a:lnTo>
                  <a:lnTo>
                    <a:pt x="1003" y="66"/>
                  </a:lnTo>
                  <a:lnTo>
                    <a:pt x="1003" y="73"/>
                  </a:lnTo>
                  <a:lnTo>
                    <a:pt x="1004" y="88"/>
                  </a:lnTo>
                  <a:lnTo>
                    <a:pt x="1005" y="102"/>
                  </a:lnTo>
                  <a:lnTo>
                    <a:pt x="1005" y="99"/>
                  </a:lnTo>
                  <a:lnTo>
                    <a:pt x="1008" y="106"/>
                  </a:lnTo>
                  <a:cubicBezTo>
                    <a:pt x="1009" y="109"/>
                    <a:pt x="1009" y="112"/>
                    <a:pt x="1007" y="114"/>
                  </a:cubicBezTo>
                  <a:cubicBezTo>
                    <a:pt x="1005" y="117"/>
                    <a:pt x="1002" y="118"/>
                    <a:pt x="999" y="117"/>
                  </a:cubicBezTo>
                  <a:lnTo>
                    <a:pt x="992" y="116"/>
                  </a:lnTo>
                  <a:lnTo>
                    <a:pt x="975" y="113"/>
                  </a:lnTo>
                  <a:lnTo>
                    <a:pt x="929" y="103"/>
                  </a:lnTo>
                  <a:lnTo>
                    <a:pt x="904" y="98"/>
                  </a:lnTo>
                  <a:lnTo>
                    <a:pt x="883" y="93"/>
                  </a:lnTo>
                  <a:lnTo>
                    <a:pt x="868" y="90"/>
                  </a:lnTo>
                  <a:lnTo>
                    <a:pt x="862" y="89"/>
                  </a:lnTo>
                  <a:lnTo>
                    <a:pt x="867" y="89"/>
                  </a:lnTo>
                  <a:lnTo>
                    <a:pt x="861" y="92"/>
                  </a:lnTo>
                  <a:lnTo>
                    <a:pt x="844" y="101"/>
                  </a:lnTo>
                  <a:lnTo>
                    <a:pt x="820" y="113"/>
                  </a:lnTo>
                  <a:lnTo>
                    <a:pt x="792" y="127"/>
                  </a:lnTo>
                  <a:lnTo>
                    <a:pt x="764" y="140"/>
                  </a:lnTo>
                  <a:lnTo>
                    <a:pt x="740" y="152"/>
                  </a:lnTo>
                  <a:lnTo>
                    <a:pt x="723" y="161"/>
                  </a:lnTo>
                  <a:lnTo>
                    <a:pt x="717" y="164"/>
                  </a:lnTo>
                  <a:lnTo>
                    <a:pt x="721" y="158"/>
                  </a:lnTo>
                  <a:lnTo>
                    <a:pt x="720" y="165"/>
                  </a:lnTo>
                  <a:lnTo>
                    <a:pt x="718" y="181"/>
                  </a:lnTo>
                  <a:lnTo>
                    <a:pt x="714" y="206"/>
                  </a:lnTo>
                  <a:lnTo>
                    <a:pt x="710" y="234"/>
                  </a:lnTo>
                  <a:lnTo>
                    <a:pt x="706" y="262"/>
                  </a:lnTo>
                  <a:lnTo>
                    <a:pt x="702" y="285"/>
                  </a:lnTo>
                  <a:lnTo>
                    <a:pt x="700" y="301"/>
                  </a:lnTo>
                  <a:lnTo>
                    <a:pt x="699" y="307"/>
                  </a:lnTo>
                  <a:cubicBezTo>
                    <a:pt x="699" y="308"/>
                    <a:pt x="699" y="308"/>
                    <a:pt x="699" y="309"/>
                  </a:cubicBezTo>
                  <a:lnTo>
                    <a:pt x="695" y="317"/>
                  </a:lnTo>
                  <a:lnTo>
                    <a:pt x="684" y="335"/>
                  </a:lnTo>
                  <a:lnTo>
                    <a:pt x="669" y="359"/>
                  </a:lnTo>
                  <a:lnTo>
                    <a:pt x="652" y="386"/>
                  </a:lnTo>
                  <a:lnTo>
                    <a:pt x="635" y="412"/>
                  </a:lnTo>
                  <a:lnTo>
                    <a:pt x="620" y="435"/>
                  </a:lnTo>
                  <a:lnTo>
                    <a:pt x="610" y="452"/>
                  </a:lnTo>
                  <a:lnTo>
                    <a:pt x="606" y="458"/>
                  </a:lnTo>
                  <a:lnTo>
                    <a:pt x="607" y="453"/>
                  </a:lnTo>
                  <a:lnTo>
                    <a:pt x="607" y="459"/>
                  </a:lnTo>
                  <a:lnTo>
                    <a:pt x="607" y="476"/>
                  </a:lnTo>
                  <a:lnTo>
                    <a:pt x="607" y="500"/>
                  </a:lnTo>
                  <a:lnTo>
                    <a:pt x="608" y="527"/>
                  </a:lnTo>
                  <a:lnTo>
                    <a:pt x="608" y="554"/>
                  </a:lnTo>
                  <a:lnTo>
                    <a:pt x="609" y="578"/>
                  </a:lnTo>
                  <a:lnTo>
                    <a:pt x="610" y="595"/>
                  </a:lnTo>
                  <a:lnTo>
                    <a:pt x="611" y="600"/>
                  </a:lnTo>
                  <a:cubicBezTo>
                    <a:pt x="612" y="603"/>
                    <a:pt x="610" y="607"/>
                    <a:pt x="608" y="608"/>
                  </a:cubicBezTo>
                  <a:cubicBezTo>
                    <a:pt x="605" y="610"/>
                    <a:pt x="602" y="610"/>
                    <a:pt x="599" y="608"/>
                  </a:cubicBezTo>
                  <a:lnTo>
                    <a:pt x="586" y="599"/>
                  </a:lnTo>
                  <a:lnTo>
                    <a:pt x="561" y="580"/>
                  </a:lnTo>
                  <a:lnTo>
                    <a:pt x="538" y="560"/>
                  </a:lnTo>
                  <a:lnTo>
                    <a:pt x="530" y="552"/>
                  </a:lnTo>
                  <a:lnTo>
                    <a:pt x="528" y="551"/>
                  </a:lnTo>
                  <a:lnTo>
                    <a:pt x="532" y="552"/>
                  </a:lnTo>
                  <a:lnTo>
                    <a:pt x="527" y="552"/>
                  </a:lnTo>
                  <a:cubicBezTo>
                    <a:pt x="527" y="552"/>
                    <a:pt x="527" y="552"/>
                    <a:pt x="526" y="552"/>
                  </a:cubicBezTo>
                  <a:lnTo>
                    <a:pt x="513" y="550"/>
                  </a:lnTo>
                  <a:lnTo>
                    <a:pt x="473" y="547"/>
                  </a:lnTo>
                  <a:lnTo>
                    <a:pt x="431" y="542"/>
                  </a:lnTo>
                  <a:lnTo>
                    <a:pt x="418" y="540"/>
                  </a:lnTo>
                  <a:cubicBezTo>
                    <a:pt x="418" y="540"/>
                    <a:pt x="417" y="540"/>
                    <a:pt x="416" y="540"/>
                  </a:cubicBezTo>
                  <a:lnTo>
                    <a:pt x="411" y="538"/>
                  </a:lnTo>
                  <a:lnTo>
                    <a:pt x="422" y="532"/>
                  </a:lnTo>
                  <a:lnTo>
                    <a:pt x="419" y="545"/>
                  </a:lnTo>
                  <a:lnTo>
                    <a:pt x="411" y="570"/>
                  </a:lnTo>
                  <a:lnTo>
                    <a:pt x="403" y="593"/>
                  </a:lnTo>
                  <a:lnTo>
                    <a:pt x="401" y="600"/>
                  </a:lnTo>
                  <a:lnTo>
                    <a:pt x="400" y="604"/>
                  </a:lnTo>
                  <a:cubicBezTo>
                    <a:pt x="399" y="607"/>
                    <a:pt x="397" y="609"/>
                    <a:pt x="394" y="609"/>
                  </a:cubicBezTo>
                  <a:lnTo>
                    <a:pt x="390" y="610"/>
                  </a:lnTo>
                  <a:lnTo>
                    <a:pt x="392" y="610"/>
                  </a:lnTo>
                  <a:lnTo>
                    <a:pt x="383" y="614"/>
                  </a:lnTo>
                  <a:lnTo>
                    <a:pt x="354" y="626"/>
                  </a:lnTo>
                  <a:lnTo>
                    <a:pt x="324" y="637"/>
                  </a:lnTo>
                  <a:lnTo>
                    <a:pt x="316" y="641"/>
                  </a:lnTo>
                  <a:cubicBezTo>
                    <a:pt x="315" y="641"/>
                    <a:pt x="315" y="641"/>
                    <a:pt x="314" y="641"/>
                  </a:cubicBezTo>
                  <a:lnTo>
                    <a:pt x="310" y="642"/>
                  </a:lnTo>
                  <a:lnTo>
                    <a:pt x="316" y="631"/>
                  </a:lnTo>
                  <a:lnTo>
                    <a:pt x="318" y="635"/>
                  </a:lnTo>
                  <a:lnTo>
                    <a:pt x="322" y="645"/>
                  </a:lnTo>
                  <a:lnTo>
                    <a:pt x="336" y="676"/>
                  </a:lnTo>
                  <a:lnTo>
                    <a:pt x="349" y="706"/>
                  </a:lnTo>
                  <a:lnTo>
                    <a:pt x="353" y="715"/>
                  </a:lnTo>
                  <a:lnTo>
                    <a:pt x="352" y="714"/>
                  </a:lnTo>
                  <a:lnTo>
                    <a:pt x="354" y="717"/>
                  </a:lnTo>
                  <a:cubicBezTo>
                    <a:pt x="355" y="718"/>
                    <a:pt x="355" y="720"/>
                    <a:pt x="355" y="721"/>
                  </a:cubicBezTo>
                  <a:lnTo>
                    <a:pt x="355" y="730"/>
                  </a:lnTo>
                  <a:lnTo>
                    <a:pt x="354" y="751"/>
                  </a:lnTo>
                  <a:lnTo>
                    <a:pt x="352" y="779"/>
                  </a:lnTo>
                  <a:lnTo>
                    <a:pt x="351" y="811"/>
                  </a:lnTo>
                  <a:lnTo>
                    <a:pt x="350" y="843"/>
                  </a:lnTo>
                  <a:lnTo>
                    <a:pt x="348" y="870"/>
                  </a:lnTo>
                  <a:lnTo>
                    <a:pt x="347" y="888"/>
                  </a:lnTo>
                  <a:lnTo>
                    <a:pt x="347" y="893"/>
                  </a:lnTo>
                  <a:lnTo>
                    <a:pt x="344" y="887"/>
                  </a:lnTo>
                  <a:lnTo>
                    <a:pt x="348" y="890"/>
                  </a:lnTo>
                  <a:lnTo>
                    <a:pt x="357" y="897"/>
                  </a:lnTo>
                  <a:lnTo>
                    <a:pt x="356" y="896"/>
                  </a:lnTo>
                  <a:lnTo>
                    <a:pt x="385" y="912"/>
                  </a:lnTo>
                  <a:lnTo>
                    <a:pt x="415" y="927"/>
                  </a:lnTo>
                  <a:lnTo>
                    <a:pt x="426" y="932"/>
                  </a:lnTo>
                  <a:lnTo>
                    <a:pt x="430" y="934"/>
                  </a:lnTo>
                  <a:cubicBezTo>
                    <a:pt x="434" y="936"/>
                    <a:pt x="436" y="940"/>
                    <a:pt x="435" y="943"/>
                  </a:cubicBezTo>
                  <a:lnTo>
                    <a:pt x="434" y="947"/>
                  </a:lnTo>
                  <a:lnTo>
                    <a:pt x="434" y="945"/>
                  </a:lnTo>
                  <a:lnTo>
                    <a:pt x="435" y="957"/>
                  </a:lnTo>
                  <a:lnTo>
                    <a:pt x="440" y="990"/>
                  </a:lnTo>
                  <a:lnTo>
                    <a:pt x="445" y="1023"/>
                  </a:lnTo>
                  <a:lnTo>
                    <a:pt x="447" y="1033"/>
                  </a:lnTo>
                  <a:lnTo>
                    <a:pt x="448" y="1035"/>
                  </a:lnTo>
                  <a:cubicBezTo>
                    <a:pt x="449" y="1038"/>
                    <a:pt x="448" y="1041"/>
                    <a:pt x="446" y="1043"/>
                  </a:cubicBezTo>
                  <a:cubicBezTo>
                    <a:pt x="444" y="1045"/>
                    <a:pt x="441" y="1046"/>
                    <a:pt x="438" y="1045"/>
                  </a:cubicBezTo>
                  <a:lnTo>
                    <a:pt x="435" y="1044"/>
                  </a:lnTo>
                  <a:lnTo>
                    <a:pt x="427" y="1041"/>
                  </a:lnTo>
                  <a:cubicBezTo>
                    <a:pt x="426" y="1041"/>
                    <a:pt x="426" y="1041"/>
                    <a:pt x="425" y="1040"/>
                  </a:cubicBezTo>
                  <a:lnTo>
                    <a:pt x="401" y="1026"/>
                  </a:lnTo>
                  <a:lnTo>
                    <a:pt x="377" y="1012"/>
                  </a:lnTo>
                  <a:lnTo>
                    <a:pt x="368" y="1007"/>
                  </a:lnTo>
                  <a:lnTo>
                    <a:pt x="365" y="1005"/>
                  </a:lnTo>
                  <a:lnTo>
                    <a:pt x="372" y="1006"/>
                  </a:lnTo>
                  <a:lnTo>
                    <a:pt x="369" y="1007"/>
                  </a:lnTo>
                  <a:lnTo>
                    <a:pt x="361" y="1011"/>
                  </a:lnTo>
                  <a:lnTo>
                    <a:pt x="336" y="1023"/>
                  </a:lnTo>
                  <a:lnTo>
                    <a:pt x="311" y="1035"/>
                  </a:lnTo>
                  <a:lnTo>
                    <a:pt x="302" y="1039"/>
                  </a:lnTo>
                  <a:lnTo>
                    <a:pt x="298" y="1040"/>
                  </a:lnTo>
                  <a:cubicBezTo>
                    <a:pt x="296" y="1041"/>
                    <a:pt x="294" y="1041"/>
                    <a:pt x="292" y="1039"/>
                  </a:cubicBezTo>
                  <a:cubicBezTo>
                    <a:pt x="290" y="1038"/>
                    <a:pt x="288" y="1037"/>
                    <a:pt x="288" y="1034"/>
                  </a:cubicBezTo>
                  <a:lnTo>
                    <a:pt x="287" y="1030"/>
                  </a:lnTo>
                  <a:lnTo>
                    <a:pt x="283" y="1021"/>
                  </a:lnTo>
                  <a:lnTo>
                    <a:pt x="273" y="991"/>
                  </a:lnTo>
                  <a:lnTo>
                    <a:pt x="264" y="960"/>
                  </a:lnTo>
                  <a:lnTo>
                    <a:pt x="261" y="949"/>
                  </a:lnTo>
                  <a:cubicBezTo>
                    <a:pt x="261" y="948"/>
                    <a:pt x="260" y="947"/>
                    <a:pt x="260" y="946"/>
                  </a:cubicBezTo>
                  <a:lnTo>
                    <a:pt x="260" y="941"/>
                  </a:lnTo>
                  <a:lnTo>
                    <a:pt x="268" y="949"/>
                  </a:lnTo>
                  <a:lnTo>
                    <a:pt x="264" y="949"/>
                  </a:lnTo>
                  <a:cubicBezTo>
                    <a:pt x="263" y="949"/>
                    <a:pt x="262" y="949"/>
                    <a:pt x="261" y="949"/>
                  </a:cubicBezTo>
                  <a:lnTo>
                    <a:pt x="252" y="945"/>
                  </a:lnTo>
                  <a:lnTo>
                    <a:pt x="227" y="932"/>
                  </a:lnTo>
                  <a:lnTo>
                    <a:pt x="202" y="917"/>
                  </a:lnTo>
                  <a:lnTo>
                    <a:pt x="193" y="912"/>
                  </a:lnTo>
                  <a:lnTo>
                    <a:pt x="190" y="910"/>
                  </a:lnTo>
                  <a:lnTo>
                    <a:pt x="202" y="902"/>
                  </a:lnTo>
                  <a:lnTo>
                    <a:pt x="203" y="907"/>
                  </a:lnTo>
                  <a:lnTo>
                    <a:pt x="205" y="922"/>
                  </a:lnTo>
                  <a:lnTo>
                    <a:pt x="208" y="945"/>
                  </a:lnTo>
                  <a:lnTo>
                    <a:pt x="213" y="975"/>
                  </a:lnTo>
                  <a:lnTo>
                    <a:pt x="224" y="1050"/>
                  </a:lnTo>
                  <a:lnTo>
                    <a:pt x="237" y="1135"/>
                  </a:lnTo>
                  <a:lnTo>
                    <a:pt x="250" y="1221"/>
                  </a:lnTo>
                  <a:lnTo>
                    <a:pt x="261" y="1295"/>
                  </a:lnTo>
                  <a:lnTo>
                    <a:pt x="266" y="1324"/>
                  </a:lnTo>
                  <a:lnTo>
                    <a:pt x="269" y="1347"/>
                  </a:lnTo>
                  <a:lnTo>
                    <a:pt x="271" y="1361"/>
                  </a:lnTo>
                  <a:lnTo>
                    <a:pt x="272" y="1365"/>
                  </a:lnTo>
                  <a:cubicBezTo>
                    <a:pt x="273" y="1367"/>
                    <a:pt x="272" y="1369"/>
                    <a:pt x="271" y="1371"/>
                  </a:cubicBezTo>
                  <a:lnTo>
                    <a:pt x="268" y="1376"/>
                  </a:lnTo>
                  <a:lnTo>
                    <a:pt x="260" y="1388"/>
                  </a:lnTo>
                  <a:lnTo>
                    <a:pt x="247" y="1406"/>
                  </a:lnTo>
                  <a:lnTo>
                    <a:pt x="230" y="1429"/>
                  </a:lnTo>
                  <a:lnTo>
                    <a:pt x="189" y="1487"/>
                  </a:lnTo>
                  <a:lnTo>
                    <a:pt x="142" y="1552"/>
                  </a:lnTo>
                  <a:lnTo>
                    <a:pt x="94" y="1617"/>
                  </a:lnTo>
                  <a:lnTo>
                    <a:pt x="53" y="1673"/>
                  </a:lnTo>
                  <a:lnTo>
                    <a:pt x="37" y="1695"/>
                  </a:lnTo>
                  <a:lnTo>
                    <a:pt x="25" y="1711"/>
                  </a:lnTo>
                  <a:lnTo>
                    <a:pt x="17" y="1722"/>
                  </a:lnTo>
                  <a:lnTo>
                    <a:pt x="15" y="1725"/>
                  </a:lnTo>
                  <a:lnTo>
                    <a:pt x="16" y="1720"/>
                  </a:lnTo>
                  <a:lnTo>
                    <a:pt x="17" y="1730"/>
                  </a:lnTo>
                  <a:lnTo>
                    <a:pt x="17" y="1728"/>
                  </a:lnTo>
                  <a:lnTo>
                    <a:pt x="22" y="1744"/>
                  </a:lnTo>
                  <a:lnTo>
                    <a:pt x="27" y="1759"/>
                  </a:lnTo>
                  <a:lnTo>
                    <a:pt x="30" y="1765"/>
                  </a:lnTo>
                  <a:lnTo>
                    <a:pt x="22" y="1760"/>
                  </a:lnTo>
                  <a:lnTo>
                    <a:pt x="25" y="1760"/>
                  </a:lnTo>
                  <a:lnTo>
                    <a:pt x="24" y="1761"/>
                  </a:lnTo>
                  <a:lnTo>
                    <a:pt x="31" y="1760"/>
                  </a:lnTo>
                  <a:lnTo>
                    <a:pt x="55" y="1757"/>
                  </a:lnTo>
                  <a:lnTo>
                    <a:pt x="78" y="1753"/>
                  </a:lnTo>
                  <a:lnTo>
                    <a:pt x="92" y="1751"/>
                  </a:lnTo>
                  <a:lnTo>
                    <a:pt x="86" y="1755"/>
                  </a:lnTo>
                  <a:lnTo>
                    <a:pt x="91" y="1748"/>
                  </a:lnTo>
                  <a:lnTo>
                    <a:pt x="106" y="1732"/>
                  </a:lnTo>
                  <a:lnTo>
                    <a:pt x="122" y="1717"/>
                  </a:lnTo>
                  <a:lnTo>
                    <a:pt x="132" y="1709"/>
                  </a:lnTo>
                  <a:cubicBezTo>
                    <a:pt x="132" y="1709"/>
                    <a:pt x="132" y="1709"/>
                    <a:pt x="133" y="1708"/>
                  </a:cubicBezTo>
                  <a:lnTo>
                    <a:pt x="135" y="1707"/>
                  </a:lnTo>
                  <a:lnTo>
                    <a:pt x="140" y="1704"/>
                  </a:lnTo>
                  <a:lnTo>
                    <a:pt x="163" y="1692"/>
                  </a:lnTo>
                  <a:lnTo>
                    <a:pt x="185" y="1680"/>
                  </a:lnTo>
                  <a:lnTo>
                    <a:pt x="191" y="1677"/>
                  </a:lnTo>
                  <a:cubicBezTo>
                    <a:pt x="192" y="1676"/>
                    <a:pt x="192" y="1676"/>
                    <a:pt x="193" y="1676"/>
                  </a:cubicBezTo>
                  <a:lnTo>
                    <a:pt x="196" y="1675"/>
                  </a:lnTo>
                  <a:cubicBezTo>
                    <a:pt x="198" y="1674"/>
                    <a:pt x="199" y="1674"/>
                    <a:pt x="201" y="1675"/>
                  </a:cubicBezTo>
                  <a:lnTo>
                    <a:pt x="204" y="1676"/>
                  </a:lnTo>
                  <a:lnTo>
                    <a:pt x="202" y="1676"/>
                  </a:lnTo>
                  <a:lnTo>
                    <a:pt x="210" y="1677"/>
                  </a:lnTo>
                  <a:lnTo>
                    <a:pt x="235" y="1682"/>
                  </a:lnTo>
                  <a:lnTo>
                    <a:pt x="259" y="1687"/>
                  </a:lnTo>
                  <a:lnTo>
                    <a:pt x="266" y="1688"/>
                  </a:lnTo>
                  <a:cubicBezTo>
                    <a:pt x="267" y="1688"/>
                    <a:pt x="267" y="1688"/>
                    <a:pt x="268" y="1688"/>
                  </a:cubicBezTo>
                  <a:lnTo>
                    <a:pt x="271" y="1689"/>
                  </a:lnTo>
                  <a:lnTo>
                    <a:pt x="263" y="1690"/>
                  </a:lnTo>
                  <a:lnTo>
                    <a:pt x="269" y="1685"/>
                  </a:lnTo>
                  <a:lnTo>
                    <a:pt x="284" y="1674"/>
                  </a:lnTo>
                  <a:lnTo>
                    <a:pt x="297" y="1662"/>
                  </a:lnTo>
                  <a:lnTo>
                    <a:pt x="303" y="1657"/>
                  </a:lnTo>
                  <a:lnTo>
                    <a:pt x="300" y="1663"/>
                  </a:lnTo>
                  <a:lnTo>
                    <a:pt x="300" y="1657"/>
                  </a:lnTo>
                  <a:lnTo>
                    <a:pt x="299" y="1642"/>
                  </a:lnTo>
                  <a:lnTo>
                    <a:pt x="297" y="1620"/>
                  </a:lnTo>
                  <a:lnTo>
                    <a:pt x="296" y="1595"/>
                  </a:lnTo>
                  <a:lnTo>
                    <a:pt x="295" y="1569"/>
                  </a:lnTo>
                  <a:lnTo>
                    <a:pt x="295" y="1546"/>
                  </a:lnTo>
                  <a:lnTo>
                    <a:pt x="295" y="1530"/>
                  </a:lnTo>
                  <a:cubicBezTo>
                    <a:pt x="295" y="1530"/>
                    <a:pt x="295" y="1530"/>
                    <a:pt x="296" y="1529"/>
                  </a:cubicBezTo>
                  <a:lnTo>
                    <a:pt x="297" y="1523"/>
                  </a:lnTo>
                  <a:lnTo>
                    <a:pt x="298" y="1516"/>
                  </a:lnTo>
                  <a:cubicBezTo>
                    <a:pt x="298" y="1515"/>
                    <a:pt x="298" y="1515"/>
                    <a:pt x="298" y="1514"/>
                  </a:cubicBezTo>
                  <a:lnTo>
                    <a:pt x="307" y="1497"/>
                  </a:lnTo>
                  <a:lnTo>
                    <a:pt x="317" y="1479"/>
                  </a:lnTo>
                  <a:lnTo>
                    <a:pt x="324" y="1468"/>
                  </a:lnTo>
                  <a:cubicBezTo>
                    <a:pt x="325" y="1466"/>
                    <a:pt x="328" y="1464"/>
                    <a:pt x="330" y="1464"/>
                  </a:cubicBezTo>
                  <a:cubicBezTo>
                    <a:pt x="333" y="1464"/>
                    <a:pt x="336" y="1466"/>
                    <a:pt x="337" y="1468"/>
                  </a:cubicBezTo>
                  <a:lnTo>
                    <a:pt x="342" y="1476"/>
                  </a:lnTo>
                  <a:lnTo>
                    <a:pt x="341" y="1474"/>
                  </a:lnTo>
                  <a:lnTo>
                    <a:pt x="357" y="1487"/>
                  </a:lnTo>
                  <a:lnTo>
                    <a:pt x="372" y="1499"/>
                  </a:lnTo>
                  <a:lnTo>
                    <a:pt x="379" y="1504"/>
                  </a:lnTo>
                  <a:cubicBezTo>
                    <a:pt x="382" y="1506"/>
                    <a:pt x="383" y="1509"/>
                    <a:pt x="382" y="1512"/>
                  </a:cubicBezTo>
                  <a:lnTo>
                    <a:pt x="381" y="1519"/>
                  </a:lnTo>
                  <a:lnTo>
                    <a:pt x="380" y="1532"/>
                  </a:lnTo>
                  <a:lnTo>
                    <a:pt x="380" y="1545"/>
                  </a:lnTo>
                  <a:lnTo>
                    <a:pt x="380" y="1543"/>
                  </a:lnTo>
                  <a:lnTo>
                    <a:pt x="382" y="1550"/>
                  </a:lnTo>
                  <a:lnTo>
                    <a:pt x="385" y="1556"/>
                  </a:lnTo>
                  <a:lnTo>
                    <a:pt x="384" y="1555"/>
                  </a:lnTo>
                  <a:lnTo>
                    <a:pt x="395" y="1569"/>
                  </a:lnTo>
                  <a:lnTo>
                    <a:pt x="406" y="1583"/>
                  </a:lnTo>
                  <a:lnTo>
                    <a:pt x="404" y="1581"/>
                  </a:lnTo>
                  <a:lnTo>
                    <a:pt x="410" y="1585"/>
                  </a:lnTo>
                  <a:lnTo>
                    <a:pt x="404" y="1584"/>
                  </a:lnTo>
                  <a:lnTo>
                    <a:pt x="408" y="1583"/>
                  </a:lnTo>
                  <a:lnTo>
                    <a:pt x="405" y="1584"/>
                  </a:lnTo>
                  <a:lnTo>
                    <a:pt x="415" y="1577"/>
                  </a:lnTo>
                  <a:lnTo>
                    <a:pt x="425" y="1570"/>
                  </a:lnTo>
                  <a:lnTo>
                    <a:pt x="432" y="1566"/>
                  </a:lnTo>
                  <a:lnTo>
                    <a:pt x="429" y="1575"/>
                  </a:lnTo>
                  <a:lnTo>
                    <a:pt x="428" y="1572"/>
                  </a:lnTo>
                  <a:cubicBezTo>
                    <a:pt x="427" y="1571"/>
                    <a:pt x="427" y="1569"/>
                    <a:pt x="428" y="1568"/>
                  </a:cubicBezTo>
                  <a:lnTo>
                    <a:pt x="430" y="1559"/>
                  </a:lnTo>
                  <a:lnTo>
                    <a:pt x="436" y="1533"/>
                  </a:lnTo>
                  <a:lnTo>
                    <a:pt x="443" y="1505"/>
                  </a:lnTo>
                  <a:lnTo>
                    <a:pt x="445" y="1497"/>
                  </a:lnTo>
                  <a:lnTo>
                    <a:pt x="446" y="1493"/>
                  </a:lnTo>
                  <a:cubicBezTo>
                    <a:pt x="447" y="1491"/>
                    <a:pt x="449" y="1489"/>
                    <a:pt x="451" y="1488"/>
                  </a:cubicBezTo>
                  <a:cubicBezTo>
                    <a:pt x="453" y="1487"/>
                    <a:pt x="456" y="1487"/>
                    <a:pt x="458" y="1489"/>
                  </a:cubicBezTo>
                  <a:lnTo>
                    <a:pt x="461" y="1491"/>
                  </a:lnTo>
                  <a:lnTo>
                    <a:pt x="470" y="1497"/>
                  </a:lnTo>
                  <a:lnTo>
                    <a:pt x="498" y="1514"/>
                  </a:lnTo>
                  <a:lnTo>
                    <a:pt x="526" y="1529"/>
                  </a:lnTo>
                  <a:lnTo>
                    <a:pt x="537" y="1536"/>
                  </a:lnTo>
                  <a:lnTo>
                    <a:pt x="535" y="1535"/>
                  </a:lnTo>
                  <a:lnTo>
                    <a:pt x="540" y="1537"/>
                  </a:lnTo>
                  <a:lnTo>
                    <a:pt x="530" y="1546"/>
                  </a:lnTo>
                  <a:lnTo>
                    <a:pt x="529" y="1540"/>
                  </a:lnTo>
                  <a:cubicBezTo>
                    <a:pt x="528" y="1539"/>
                    <a:pt x="528" y="1539"/>
                    <a:pt x="528" y="1538"/>
                  </a:cubicBezTo>
                  <a:lnTo>
                    <a:pt x="529" y="1521"/>
                  </a:lnTo>
                  <a:lnTo>
                    <a:pt x="531" y="1497"/>
                  </a:lnTo>
                  <a:lnTo>
                    <a:pt x="535" y="1470"/>
                  </a:lnTo>
                  <a:lnTo>
                    <a:pt x="538" y="1442"/>
                  </a:lnTo>
                  <a:lnTo>
                    <a:pt x="539" y="1418"/>
                  </a:lnTo>
                  <a:lnTo>
                    <a:pt x="542" y="1401"/>
                  </a:lnTo>
                  <a:lnTo>
                    <a:pt x="543" y="1394"/>
                  </a:lnTo>
                  <a:cubicBezTo>
                    <a:pt x="543" y="1390"/>
                    <a:pt x="547" y="1387"/>
                    <a:pt x="550" y="1387"/>
                  </a:cubicBezTo>
                  <a:lnTo>
                    <a:pt x="553" y="1387"/>
                  </a:lnTo>
                  <a:lnTo>
                    <a:pt x="561" y="1387"/>
                  </a:lnTo>
                  <a:lnTo>
                    <a:pt x="585" y="1387"/>
                  </a:lnTo>
                  <a:lnTo>
                    <a:pt x="609" y="1385"/>
                  </a:lnTo>
                  <a:lnTo>
                    <a:pt x="616" y="1385"/>
                  </a:lnTo>
                  <a:lnTo>
                    <a:pt x="615" y="1385"/>
                  </a:lnTo>
                  <a:lnTo>
                    <a:pt x="618" y="1384"/>
                  </a:lnTo>
                  <a:lnTo>
                    <a:pt x="612" y="1391"/>
                  </a:lnTo>
                  <a:lnTo>
                    <a:pt x="612" y="1384"/>
                  </a:lnTo>
                  <a:lnTo>
                    <a:pt x="613" y="1366"/>
                  </a:lnTo>
                  <a:lnTo>
                    <a:pt x="614" y="1346"/>
                  </a:lnTo>
                  <a:cubicBezTo>
                    <a:pt x="615" y="1345"/>
                    <a:pt x="615" y="1345"/>
                    <a:pt x="615" y="1344"/>
                  </a:cubicBezTo>
                  <a:lnTo>
                    <a:pt x="618" y="1335"/>
                  </a:lnTo>
                  <a:cubicBezTo>
                    <a:pt x="619" y="1331"/>
                    <a:pt x="622" y="1329"/>
                    <a:pt x="626" y="1329"/>
                  </a:cubicBezTo>
                  <a:cubicBezTo>
                    <a:pt x="630" y="1330"/>
                    <a:pt x="633" y="1332"/>
                    <a:pt x="633" y="1336"/>
                  </a:cubicBezTo>
                  <a:lnTo>
                    <a:pt x="634" y="1341"/>
                  </a:lnTo>
                  <a:lnTo>
                    <a:pt x="633" y="1339"/>
                  </a:lnTo>
                  <a:lnTo>
                    <a:pt x="639" y="1350"/>
                  </a:lnTo>
                  <a:lnTo>
                    <a:pt x="646" y="1360"/>
                  </a:lnTo>
                  <a:lnTo>
                    <a:pt x="644" y="1358"/>
                  </a:lnTo>
                  <a:lnTo>
                    <a:pt x="647" y="1360"/>
                  </a:lnTo>
                  <a:lnTo>
                    <a:pt x="638" y="1360"/>
                  </a:lnTo>
                  <a:lnTo>
                    <a:pt x="642" y="1357"/>
                  </a:lnTo>
                  <a:lnTo>
                    <a:pt x="640" y="1359"/>
                  </a:lnTo>
                  <a:lnTo>
                    <a:pt x="648" y="1347"/>
                  </a:lnTo>
                  <a:lnTo>
                    <a:pt x="654" y="1334"/>
                  </a:lnTo>
                  <a:lnTo>
                    <a:pt x="658" y="1325"/>
                  </a:lnTo>
                  <a:lnTo>
                    <a:pt x="657" y="1328"/>
                  </a:lnTo>
                  <a:lnTo>
                    <a:pt x="657" y="1326"/>
                  </a:lnTo>
                  <a:cubicBezTo>
                    <a:pt x="657" y="1326"/>
                    <a:pt x="657" y="1326"/>
                    <a:pt x="658" y="1325"/>
                  </a:cubicBezTo>
                  <a:lnTo>
                    <a:pt x="659" y="1318"/>
                  </a:lnTo>
                  <a:lnTo>
                    <a:pt x="663" y="1293"/>
                  </a:lnTo>
                  <a:lnTo>
                    <a:pt x="667" y="1268"/>
                  </a:lnTo>
                  <a:lnTo>
                    <a:pt x="669" y="1259"/>
                  </a:lnTo>
                  <a:cubicBezTo>
                    <a:pt x="669" y="1258"/>
                    <a:pt x="669" y="1257"/>
                    <a:pt x="670" y="1256"/>
                  </a:cubicBezTo>
                  <a:lnTo>
                    <a:pt x="672" y="1253"/>
                  </a:lnTo>
                  <a:cubicBezTo>
                    <a:pt x="674" y="1250"/>
                    <a:pt x="678" y="1248"/>
                    <a:pt x="682" y="1250"/>
                  </a:cubicBezTo>
                  <a:lnTo>
                    <a:pt x="684" y="1251"/>
                  </a:lnTo>
                  <a:lnTo>
                    <a:pt x="683" y="1251"/>
                  </a:lnTo>
                  <a:lnTo>
                    <a:pt x="693" y="1254"/>
                  </a:lnTo>
                  <a:lnTo>
                    <a:pt x="691" y="1253"/>
                  </a:lnTo>
                  <a:lnTo>
                    <a:pt x="702" y="1254"/>
                  </a:lnTo>
                  <a:lnTo>
                    <a:pt x="709" y="1254"/>
                  </a:lnTo>
                  <a:lnTo>
                    <a:pt x="710" y="1254"/>
                  </a:lnTo>
                  <a:lnTo>
                    <a:pt x="707" y="1255"/>
                  </a:lnTo>
                  <a:lnTo>
                    <a:pt x="715" y="1251"/>
                  </a:lnTo>
                  <a:lnTo>
                    <a:pt x="714" y="1252"/>
                  </a:lnTo>
                  <a:lnTo>
                    <a:pt x="722" y="1246"/>
                  </a:lnTo>
                  <a:lnTo>
                    <a:pt x="720" y="1247"/>
                  </a:lnTo>
                  <a:lnTo>
                    <a:pt x="724" y="1242"/>
                  </a:lnTo>
                  <a:cubicBezTo>
                    <a:pt x="726" y="1240"/>
                    <a:pt x="729" y="1239"/>
                    <a:pt x="732" y="1240"/>
                  </a:cubicBezTo>
                  <a:cubicBezTo>
                    <a:pt x="735" y="1240"/>
                    <a:pt x="737" y="1242"/>
                    <a:pt x="738" y="1245"/>
                  </a:cubicBezTo>
                  <a:lnTo>
                    <a:pt x="740" y="1251"/>
                  </a:lnTo>
                  <a:lnTo>
                    <a:pt x="744" y="1263"/>
                  </a:lnTo>
                  <a:lnTo>
                    <a:pt x="756" y="1296"/>
                  </a:lnTo>
                  <a:lnTo>
                    <a:pt x="768" y="1328"/>
                  </a:lnTo>
                  <a:lnTo>
                    <a:pt x="772" y="1337"/>
                  </a:lnTo>
                  <a:lnTo>
                    <a:pt x="770" y="1335"/>
                  </a:lnTo>
                  <a:lnTo>
                    <a:pt x="772" y="1337"/>
                  </a:lnTo>
                  <a:lnTo>
                    <a:pt x="761" y="1336"/>
                  </a:lnTo>
                  <a:lnTo>
                    <a:pt x="767" y="1331"/>
                  </a:lnTo>
                  <a:lnTo>
                    <a:pt x="766" y="1332"/>
                  </a:lnTo>
                  <a:lnTo>
                    <a:pt x="779" y="1317"/>
                  </a:lnTo>
                  <a:lnTo>
                    <a:pt x="792" y="1301"/>
                  </a:lnTo>
                  <a:cubicBezTo>
                    <a:pt x="793" y="1301"/>
                    <a:pt x="793" y="1301"/>
                    <a:pt x="793" y="1300"/>
                  </a:cubicBezTo>
                  <a:lnTo>
                    <a:pt x="801" y="1293"/>
                  </a:lnTo>
                  <a:cubicBezTo>
                    <a:pt x="804" y="1291"/>
                    <a:pt x="807" y="1291"/>
                    <a:pt x="810" y="1292"/>
                  </a:cubicBezTo>
                  <a:cubicBezTo>
                    <a:pt x="813" y="1293"/>
                    <a:pt x="814" y="1296"/>
                    <a:pt x="814" y="1299"/>
                  </a:cubicBezTo>
                  <a:lnTo>
                    <a:pt x="814" y="1303"/>
                  </a:lnTo>
                  <a:lnTo>
                    <a:pt x="815" y="1312"/>
                  </a:lnTo>
                  <a:lnTo>
                    <a:pt x="815" y="1310"/>
                  </a:lnTo>
                  <a:lnTo>
                    <a:pt x="822" y="1337"/>
                  </a:lnTo>
                  <a:lnTo>
                    <a:pt x="830" y="1364"/>
                  </a:lnTo>
                  <a:lnTo>
                    <a:pt x="833" y="1372"/>
                  </a:lnTo>
                  <a:lnTo>
                    <a:pt x="830" y="1368"/>
                  </a:lnTo>
                  <a:lnTo>
                    <a:pt x="833" y="1370"/>
                  </a:lnTo>
                  <a:cubicBezTo>
                    <a:pt x="833" y="1370"/>
                    <a:pt x="834" y="1370"/>
                    <a:pt x="834" y="1371"/>
                  </a:cubicBezTo>
                  <a:lnTo>
                    <a:pt x="836" y="1373"/>
                  </a:lnTo>
                  <a:lnTo>
                    <a:pt x="833" y="1371"/>
                  </a:lnTo>
                  <a:lnTo>
                    <a:pt x="840" y="1373"/>
                  </a:lnTo>
                  <a:lnTo>
                    <a:pt x="838" y="1372"/>
                  </a:lnTo>
                  <a:lnTo>
                    <a:pt x="864" y="1374"/>
                  </a:lnTo>
                  <a:lnTo>
                    <a:pt x="891" y="1375"/>
                  </a:lnTo>
                  <a:lnTo>
                    <a:pt x="890" y="1376"/>
                  </a:lnTo>
                  <a:lnTo>
                    <a:pt x="899" y="1375"/>
                  </a:lnTo>
                  <a:lnTo>
                    <a:pt x="897" y="1375"/>
                  </a:lnTo>
                  <a:lnTo>
                    <a:pt x="900" y="1374"/>
                  </a:lnTo>
                  <a:cubicBezTo>
                    <a:pt x="902" y="1373"/>
                    <a:pt x="903" y="1373"/>
                    <a:pt x="905" y="1374"/>
                  </a:cubicBezTo>
                  <a:lnTo>
                    <a:pt x="908" y="1375"/>
                  </a:lnTo>
                  <a:lnTo>
                    <a:pt x="905" y="1374"/>
                  </a:lnTo>
                  <a:lnTo>
                    <a:pt x="914" y="1374"/>
                  </a:lnTo>
                  <a:lnTo>
                    <a:pt x="913" y="1375"/>
                  </a:lnTo>
                  <a:lnTo>
                    <a:pt x="939" y="1371"/>
                  </a:lnTo>
                  <a:lnTo>
                    <a:pt x="966" y="1366"/>
                  </a:lnTo>
                  <a:lnTo>
                    <a:pt x="977" y="1364"/>
                  </a:lnTo>
                  <a:lnTo>
                    <a:pt x="981" y="1364"/>
                  </a:lnTo>
                  <a:lnTo>
                    <a:pt x="976" y="1376"/>
                  </a:lnTo>
                  <a:lnTo>
                    <a:pt x="972" y="1371"/>
                  </a:lnTo>
                  <a:cubicBezTo>
                    <a:pt x="972" y="1371"/>
                    <a:pt x="971" y="1370"/>
                    <a:pt x="971" y="1370"/>
                  </a:cubicBezTo>
                  <a:lnTo>
                    <a:pt x="967" y="1361"/>
                  </a:lnTo>
                  <a:cubicBezTo>
                    <a:pt x="967" y="1360"/>
                    <a:pt x="967" y="1360"/>
                    <a:pt x="967" y="1359"/>
                  </a:cubicBezTo>
                  <a:lnTo>
                    <a:pt x="965" y="1349"/>
                  </a:lnTo>
                  <a:cubicBezTo>
                    <a:pt x="964" y="1348"/>
                    <a:pt x="964" y="1346"/>
                    <a:pt x="965" y="1344"/>
                  </a:cubicBezTo>
                  <a:lnTo>
                    <a:pt x="967" y="1339"/>
                  </a:lnTo>
                  <a:lnTo>
                    <a:pt x="967" y="1345"/>
                  </a:lnTo>
                  <a:lnTo>
                    <a:pt x="966" y="1342"/>
                  </a:lnTo>
                  <a:cubicBezTo>
                    <a:pt x="965" y="1341"/>
                    <a:pt x="965" y="1339"/>
                    <a:pt x="966" y="1338"/>
                  </a:cubicBezTo>
                  <a:lnTo>
                    <a:pt x="968" y="1330"/>
                  </a:lnTo>
                  <a:lnTo>
                    <a:pt x="974" y="1306"/>
                  </a:lnTo>
                  <a:lnTo>
                    <a:pt x="981" y="1281"/>
                  </a:lnTo>
                  <a:lnTo>
                    <a:pt x="984" y="1269"/>
                  </a:lnTo>
                  <a:cubicBezTo>
                    <a:pt x="984" y="1266"/>
                    <a:pt x="986" y="1264"/>
                    <a:pt x="988" y="1263"/>
                  </a:cubicBezTo>
                  <a:cubicBezTo>
                    <a:pt x="990" y="1262"/>
                    <a:pt x="993" y="1262"/>
                    <a:pt x="995" y="1263"/>
                  </a:cubicBezTo>
                  <a:lnTo>
                    <a:pt x="1004" y="1267"/>
                  </a:lnTo>
                  <a:lnTo>
                    <a:pt x="1002" y="1267"/>
                  </a:lnTo>
                  <a:lnTo>
                    <a:pt x="1022" y="1272"/>
                  </a:lnTo>
                  <a:lnTo>
                    <a:pt x="1041" y="1276"/>
                  </a:lnTo>
                  <a:lnTo>
                    <a:pt x="1050" y="1278"/>
                  </a:lnTo>
                  <a:lnTo>
                    <a:pt x="1041" y="1282"/>
                  </a:lnTo>
                  <a:lnTo>
                    <a:pt x="1043" y="1277"/>
                  </a:lnTo>
                  <a:lnTo>
                    <a:pt x="1049" y="1265"/>
                  </a:lnTo>
                  <a:lnTo>
                    <a:pt x="1066" y="1227"/>
                  </a:lnTo>
                  <a:lnTo>
                    <a:pt x="1084" y="1189"/>
                  </a:lnTo>
                  <a:lnTo>
                    <a:pt x="1090" y="1177"/>
                  </a:lnTo>
                  <a:cubicBezTo>
                    <a:pt x="1091" y="1176"/>
                    <a:pt x="1091" y="1176"/>
                    <a:pt x="1091" y="1175"/>
                  </a:cubicBezTo>
                  <a:lnTo>
                    <a:pt x="1095" y="1170"/>
                  </a:lnTo>
                  <a:cubicBezTo>
                    <a:pt x="1096" y="1169"/>
                    <a:pt x="1097" y="1169"/>
                    <a:pt x="1098" y="1168"/>
                  </a:cubicBezTo>
                  <a:lnTo>
                    <a:pt x="1103" y="1166"/>
                  </a:lnTo>
                  <a:lnTo>
                    <a:pt x="1117" y="1159"/>
                  </a:lnTo>
                  <a:lnTo>
                    <a:pt x="1141" y="1149"/>
                  </a:lnTo>
                  <a:lnTo>
                    <a:pt x="1172" y="1135"/>
                  </a:lnTo>
                  <a:lnTo>
                    <a:pt x="1249" y="1101"/>
                  </a:lnTo>
                  <a:lnTo>
                    <a:pt x="1338" y="1062"/>
                  </a:lnTo>
                  <a:lnTo>
                    <a:pt x="1428" y="1023"/>
                  </a:lnTo>
                  <a:lnTo>
                    <a:pt x="1506" y="989"/>
                  </a:lnTo>
                  <a:lnTo>
                    <a:pt x="1537" y="975"/>
                  </a:lnTo>
                  <a:lnTo>
                    <a:pt x="1561" y="964"/>
                  </a:lnTo>
                  <a:lnTo>
                    <a:pt x="1577" y="956"/>
                  </a:lnTo>
                  <a:lnTo>
                    <a:pt x="1581" y="954"/>
                  </a:lnTo>
                  <a:lnTo>
                    <a:pt x="1578" y="957"/>
                  </a:lnTo>
                  <a:lnTo>
                    <a:pt x="1580" y="953"/>
                  </a:lnTo>
                  <a:lnTo>
                    <a:pt x="1588" y="940"/>
                  </a:lnTo>
                  <a:lnTo>
                    <a:pt x="1596" y="922"/>
                  </a:lnTo>
                  <a:lnTo>
                    <a:pt x="1607" y="899"/>
                  </a:lnTo>
                  <a:lnTo>
                    <a:pt x="1626" y="857"/>
                  </a:lnTo>
                  <a:lnTo>
                    <a:pt x="1633" y="843"/>
                  </a:lnTo>
                  <a:lnTo>
                    <a:pt x="1635" y="838"/>
                  </a:lnTo>
                  <a:cubicBezTo>
                    <a:pt x="1635" y="838"/>
                    <a:pt x="1635" y="838"/>
                    <a:pt x="1636" y="837"/>
                  </a:cubicBezTo>
                  <a:lnTo>
                    <a:pt x="1639" y="832"/>
                  </a:lnTo>
                  <a:lnTo>
                    <a:pt x="1648" y="820"/>
                  </a:lnTo>
                  <a:lnTo>
                    <a:pt x="1674" y="784"/>
                  </a:lnTo>
                  <a:lnTo>
                    <a:pt x="1701" y="748"/>
                  </a:lnTo>
                  <a:lnTo>
                    <a:pt x="1711" y="735"/>
                  </a:lnTo>
                  <a:lnTo>
                    <a:pt x="1715" y="730"/>
                  </a:lnTo>
                  <a:cubicBezTo>
                    <a:pt x="1716" y="730"/>
                    <a:pt x="1716" y="729"/>
                    <a:pt x="1717" y="729"/>
                  </a:cubicBezTo>
                  <a:lnTo>
                    <a:pt x="1721" y="726"/>
                  </a:lnTo>
                  <a:cubicBezTo>
                    <a:pt x="1721" y="726"/>
                    <a:pt x="1721" y="726"/>
                    <a:pt x="1722" y="725"/>
                  </a:cubicBezTo>
                  <a:lnTo>
                    <a:pt x="1735" y="718"/>
                  </a:lnTo>
                  <a:lnTo>
                    <a:pt x="1773" y="696"/>
                  </a:lnTo>
                  <a:lnTo>
                    <a:pt x="1814" y="672"/>
                  </a:lnTo>
                  <a:lnTo>
                    <a:pt x="1828" y="664"/>
                  </a:lnTo>
                  <a:lnTo>
                    <a:pt x="1832" y="662"/>
                  </a:lnTo>
                  <a:lnTo>
                    <a:pt x="1830" y="673"/>
                  </a:lnTo>
                  <a:lnTo>
                    <a:pt x="1826" y="667"/>
                  </a:lnTo>
                  <a:lnTo>
                    <a:pt x="1816" y="651"/>
                  </a:lnTo>
                  <a:lnTo>
                    <a:pt x="1801" y="629"/>
                  </a:lnTo>
                  <a:lnTo>
                    <a:pt x="1784" y="604"/>
                  </a:lnTo>
                  <a:lnTo>
                    <a:pt x="1767" y="579"/>
                  </a:lnTo>
                  <a:lnTo>
                    <a:pt x="1752" y="557"/>
                  </a:lnTo>
                  <a:lnTo>
                    <a:pt x="1742" y="541"/>
                  </a:lnTo>
                  <a:lnTo>
                    <a:pt x="1738" y="535"/>
                  </a:lnTo>
                  <a:cubicBezTo>
                    <a:pt x="1736" y="533"/>
                    <a:pt x="1736" y="529"/>
                    <a:pt x="1737" y="527"/>
                  </a:cubicBezTo>
                  <a:lnTo>
                    <a:pt x="1740" y="521"/>
                  </a:lnTo>
                  <a:lnTo>
                    <a:pt x="1748" y="506"/>
                  </a:lnTo>
                  <a:lnTo>
                    <a:pt x="1759" y="485"/>
                  </a:lnTo>
                  <a:lnTo>
                    <a:pt x="1772" y="460"/>
                  </a:lnTo>
                  <a:lnTo>
                    <a:pt x="1785" y="435"/>
                  </a:lnTo>
                  <a:lnTo>
                    <a:pt x="1796" y="414"/>
                  </a:lnTo>
                  <a:lnTo>
                    <a:pt x="1804" y="399"/>
                  </a:lnTo>
                  <a:lnTo>
                    <a:pt x="1807" y="393"/>
                  </a:lnTo>
                  <a:cubicBezTo>
                    <a:pt x="1808" y="391"/>
                    <a:pt x="1809" y="390"/>
                    <a:pt x="1810" y="390"/>
                  </a:cubicBezTo>
                  <a:lnTo>
                    <a:pt x="1968" y="299"/>
                  </a:lnTo>
                  <a:close/>
                  <a:moveTo>
                    <a:pt x="1818" y="403"/>
                  </a:moveTo>
                  <a:lnTo>
                    <a:pt x="1822" y="400"/>
                  </a:lnTo>
                  <a:lnTo>
                    <a:pt x="1819" y="406"/>
                  </a:lnTo>
                  <a:lnTo>
                    <a:pt x="1811" y="421"/>
                  </a:lnTo>
                  <a:lnTo>
                    <a:pt x="1800" y="442"/>
                  </a:lnTo>
                  <a:lnTo>
                    <a:pt x="1787" y="467"/>
                  </a:lnTo>
                  <a:lnTo>
                    <a:pt x="1774" y="492"/>
                  </a:lnTo>
                  <a:lnTo>
                    <a:pt x="1763" y="513"/>
                  </a:lnTo>
                  <a:lnTo>
                    <a:pt x="1755" y="528"/>
                  </a:lnTo>
                  <a:lnTo>
                    <a:pt x="1752" y="534"/>
                  </a:lnTo>
                  <a:lnTo>
                    <a:pt x="1751" y="526"/>
                  </a:lnTo>
                  <a:lnTo>
                    <a:pt x="1755" y="532"/>
                  </a:lnTo>
                  <a:lnTo>
                    <a:pt x="1765" y="548"/>
                  </a:lnTo>
                  <a:lnTo>
                    <a:pt x="1780" y="570"/>
                  </a:lnTo>
                  <a:lnTo>
                    <a:pt x="1797" y="595"/>
                  </a:lnTo>
                  <a:lnTo>
                    <a:pt x="1814" y="620"/>
                  </a:lnTo>
                  <a:lnTo>
                    <a:pt x="1829" y="642"/>
                  </a:lnTo>
                  <a:lnTo>
                    <a:pt x="1839" y="658"/>
                  </a:lnTo>
                  <a:lnTo>
                    <a:pt x="1843" y="664"/>
                  </a:lnTo>
                  <a:cubicBezTo>
                    <a:pt x="1844" y="666"/>
                    <a:pt x="1845" y="668"/>
                    <a:pt x="1844" y="670"/>
                  </a:cubicBezTo>
                  <a:cubicBezTo>
                    <a:pt x="1844" y="672"/>
                    <a:pt x="1842" y="674"/>
                    <a:pt x="1841" y="675"/>
                  </a:cubicBezTo>
                  <a:lnTo>
                    <a:pt x="1835" y="679"/>
                  </a:lnTo>
                  <a:lnTo>
                    <a:pt x="1823" y="685"/>
                  </a:lnTo>
                  <a:lnTo>
                    <a:pt x="1782" y="709"/>
                  </a:lnTo>
                  <a:lnTo>
                    <a:pt x="1742" y="733"/>
                  </a:lnTo>
                  <a:lnTo>
                    <a:pt x="1729" y="740"/>
                  </a:lnTo>
                  <a:lnTo>
                    <a:pt x="1730" y="739"/>
                  </a:lnTo>
                  <a:lnTo>
                    <a:pt x="1726" y="742"/>
                  </a:lnTo>
                  <a:lnTo>
                    <a:pt x="1728" y="740"/>
                  </a:lnTo>
                  <a:lnTo>
                    <a:pt x="1724" y="746"/>
                  </a:lnTo>
                  <a:lnTo>
                    <a:pt x="1714" y="757"/>
                  </a:lnTo>
                  <a:lnTo>
                    <a:pt x="1687" y="793"/>
                  </a:lnTo>
                  <a:lnTo>
                    <a:pt x="1661" y="829"/>
                  </a:lnTo>
                  <a:lnTo>
                    <a:pt x="1652" y="841"/>
                  </a:lnTo>
                  <a:lnTo>
                    <a:pt x="1649" y="846"/>
                  </a:lnTo>
                  <a:lnTo>
                    <a:pt x="1650" y="844"/>
                  </a:lnTo>
                  <a:lnTo>
                    <a:pt x="1648" y="850"/>
                  </a:lnTo>
                  <a:lnTo>
                    <a:pt x="1641" y="864"/>
                  </a:lnTo>
                  <a:lnTo>
                    <a:pt x="1622" y="906"/>
                  </a:lnTo>
                  <a:lnTo>
                    <a:pt x="1611" y="929"/>
                  </a:lnTo>
                  <a:lnTo>
                    <a:pt x="1601" y="949"/>
                  </a:lnTo>
                  <a:lnTo>
                    <a:pt x="1595" y="960"/>
                  </a:lnTo>
                  <a:lnTo>
                    <a:pt x="1593" y="964"/>
                  </a:lnTo>
                  <a:cubicBezTo>
                    <a:pt x="1592" y="965"/>
                    <a:pt x="1591" y="967"/>
                    <a:pt x="1590" y="967"/>
                  </a:cubicBezTo>
                  <a:lnTo>
                    <a:pt x="1584" y="971"/>
                  </a:lnTo>
                  <a:lnTo>
                    <a:pt x="1568" y="979"/>
                  </a:lnTo>
                  <a:lnTo>
                    <a:pt x="1544" y="990"/>
                  </a:lnTo>
                  <a:lnTo>
                    <a:pt x="1513" y="1004"/>
                  </a:lnTo>
                  <a:lnTo>
                    <a:pt x="1435" y="1038"/>
                  </a:lnTo>
                  <a:lnTo>
                    <a:pt x="1345" y="1077"/>
                  </a:lnTo>
                  <a:lnTo>
                    <a:pt x="1256" y="1116"/>
                  </a:lnTo>
                  <a:lnTo>
                    <a:pt x="1179" y="1150"/>
                  </a:lnTo>
                  <a:lnTo>
                    <a:pt x="1148" y="1164"/>
                  </a:lnTo>
                  <a:lnTo>
                    <a:pt x="1124" y="1174"/>
                  </a:lnTo>
                  <a:lnTo>
                    <a:pt x="1109" y="1181"/>
                  </a:lnTo>
                  <a:lnTo>
                    <a:pt x="1104" y="1183"/>
                  </a:lnTo>
                  <a:lnTo>
                    <a:pt x="1108" y="1180"/>
                  </a:lnTo>
                  <a:lnTo>
                    <a:pt x="1104" y="1185"/>
                  </a:lnTo>
                  <a:lnTo>
                    <a:pt x="1105" y="1184"/>
                  </a:lnTo>
                  <a:lnTo>
                    <a:pt x="1099" y="1196"/>
                  </a:lnTo>
                  <a:lnTo>
                    <a:pt x="1081" y="1234"/>
                  </a:lnTo>
                  <a:lnTo>
                    <a:pt x="1064" y="1272"/>
                  </a:lnTo>
                  <a:lnTo>
                    <a:pt x="1058" y="1283"/>
                  </a:lnTo>
                  <a:lnTo>
                    <a:pt x="1056" y="1288"/>
                  </a:lnTo>
                  <a:cubicBezTo>
                    <a:pt x="1054" y="1292"/>
                    <a:pt x="1051" y="1294"/>
                    <a:pt x="1047" y="1293"/>
                  </a:cubicBezTo>
                  <a:lnTo>
                    <a:pt x="1038" y="1291"/>
                  </a:lnTo>
                  <a:lnTo>
                    <a:pt x="1019" y="1287"/>
                  </a:lnTo>
                  <a:lnTo>
                    <a:pt x="999" y="1282"/>
                  </a:lnTo>
                  <a:cubicBezTo>
                    <a:pt x="998" y="1282"/>
                    <a:pt x="998" y="1282"/>
                    <a:pt x="997" y="1282"/>
                  </a:cubicBezTo>
                  <a:lnTo>
                    <a:pt x="988" y="1278"/>
                  </a:lnTo>
                  <a:lnTo>
                    <a:pt x="999" y="1272"/>
                  </a:lnTo>
                  <a:lnTo>
                    <a:pt x="996" y="1286"/>
                  </a:lnTo>
                  <a:lnTo>
                    <a:pt x="989" y="1310"/>
                  </a:lnTo>
                  <a:lnTo>
                    <a:pt x="983" y="1333"/>
                  </a:lnTo>
                  <a:lnTo>
                    <a:pt x="981" y="1341"/>
                  </a:lnTo>
                  <a:lnTo>
                    <a:pt x="981" y="1337"/>
                  </a:lnTo>
                  <a:lnTo>
                    <a:pt x="982" y="1340"/>
                  </a:lnTo>
                  <a:cubicBezTo>
                    <a:pt x="983" y="1342"/>
                    <a:pt x="983" y="1344"/>
                    <a:pt x="982" y="1345"/>
                  </a:cubicBezTo>
                  <a:lnTo>
                    <a:pt x="980" y="1350"/>
                  </a:lnTo>
                  <a:lnTo>
                    <a:pt x="980" y="1346"/>
                  </a:lnTo>
                  <a:lnTo>
                    <a:pt x="982" y="1356"/>
                  </a:lnTo>
                  <a:lnTo>
                    <a:pt x="982" y="1354"/>
                  </a:lnTo>
                  <a:lnTo>
                    <a:pt x="986" y="1363"/>
                  </a:lnTo>
                  <a:lnTo>
                    <a:pt x="985" y="1361"/>
                  </a:lnTo>
                  <a:lnTo>
                    <a:pt x="989" y="1366"/>
                  </a:lnTo>
                  <a:cubicBezTo>
                    <a:pt x="990" y="1369"/>
                    <a:pt x="991" y="1372"/>
                    <a:pt x="990" y="1374"/>
                  </a:cubicBezTo>
                  <a:cubicBezTo>
                    <a:pt x="989" y="1377"/>
                    <a:pt x="987" y="1379"/>
                    <a:pt x="984" y="1379"/>
                  </a:cubicBezTo>
                  <a:lnTo>
                    <a:pt x="978" y="1380"/>
                  </a:lnTo>
                  <a:lnTo>
                    <a:pt x="969" y="1381"/>
                  </a:lnTo>
                  <a:lnTo>
                    <a:pt x="942" y="1386"/>
                  </a:lnTo>
                  <a:lnTo>
                    <a:pt x="916" y="1390"/>
                  </a:lnTo>
                  <a:cubicBezTo>
                    <a:pt x="915" y="1390"/>
                    <a:pt x="915" y="1390"/>
                    <a:pt x="914" y="1390"/>
                  </a:cubicBezTo>
                  <a:lnTo>
                    <a:pt x="905" y="1390"/>
                  </a:lnTo>
                  <a:cubicBezTo>
                    <a:pt x="905" y="1390"/>
                    <a:pt x="904" y="1390"/>
                    <a:pt x="903" y="1390"/>
                  </a:cubicBezTo>
                  <a:lnTo>
                    <a:pt x="900" y="1389"/>
                  </a:lnTo>
                  <a:lnTo>
                    <a:pt x="905" y="1389"/>
                  </a:lnTo>
                  <a:lnTo>
                    <a:pt x="902" y="1390"/>
                  </a:lnTo>
                  <a:cubicBezTo>
                    <a:pt x="901" y="1390"/>
                    <a:pt x="901" y="1390"/>
                    <a:pt x="900" y="1390"/>
                  </a:cubicBezTo>
                  <a:lnTo>
                    <a:pt x="891" y="1391"/>
                  </a:lnTo>
                  <a:cubicBezTo>
                    <a:pt x="891" y="1391"/>
                    <a:pt x="891" y="1391"/>
                    <a:pt x="890" y="1391"/>
                  </a:cubicBezTo>
                  <a:lnTo>
                    <a:pt x="863" y="1390"/>
                  </a:lnTo>
                  <a:lnTo>
                    <a:pt x="837" y="1388"/>
                  </a:lnTo>
                  <a:cubicBezTo>
                    <a:pt x="836" y="1388"/>
                    <a:pt x="836" y="1388"/>
                    <a:pt x="835" y="1388"/>
                  </a:cubicBezTo>
                  <a:lnTo>
                    <a:pt x="828" y="1386"/>
                  </a:lnTo>
                  <a:cubicBezTo>
                    <a:pt x="827" y="1386"/>
                    <a:pt x="826" y="1385"/>
                    <a:pt x="825" y="1384"/>
                  </a:cubicBezTo>
                  <a:lnTo>
                    <a:pt x="823" y="1382"/>
                  </a:lnTo>
                  <a:lnTo>
                    <a:pt x="824" y="1383"/>
                  </a:lnTo>
                  <a:lnTo>
                    <a:pt x="821" y="1381"/>
                  </a:lnTo>
                  <a:cubicBezTo>
                    <a:pt x="820" y="1380"/>
                    <a:pt x="819" y="1379"/>
                    <a:pt x="818" y="1377"/>
                  </a:cubicBezTo>
                  <a:lnTo>
                    <a:pt x="815" y="1369"/>
                  </a:lnTo>
                  <a:lnTo>
                    <a:pt x="807" y="1341"/>
                  </a:lnTo>
                  <a:lnTo>
                    <a:pt x="800" y="1314"/>
                  </a:lnTo>
                  <a:cubicBezTo>
                    <a:pt x="800" y="1314"/>
                    <a:pt x="800" y="1314"/>
                    <a:pt x="800" y="1313"/>
                  </a:cubicBezTo>
                  <a:lnTo>
                    <a:pt x="798" y="1303"/>
                  </a:lnTo>
                  <a:lnTo>
                    <a:pt x="798" y="1299"/>
                  </a:lnTo>
                  <a:lnTo>
                    <a:pt x="812" y="1305"/>
                  </a:lnTo>
                  <a:lnTo>
                    <a:pt x="804" y="1312"/>
                  </a:lnTo>
                  <a:lnTo>
                    <a:pt x="805" y="1312"/>
                  </a:lnTo>
                  <a:lnTo>
                    <a:pt x="792" y="1328"/>
                  </a:lnTo>
                  <a:lnTo>
                    <a:pt x="779" y="1343"/>
                  </a:lnTo>
                  <a:cubicBezTo>
                    <a:pt x="778" y="1343"/>
                    <a:pt x="778" y="1343"/>
                    <a:pt x="778" y="1344"/>
                  </a:cubicBezTo>
                  <a:lnTo>
                    <a:pt x="772" y="1349"/>
                  </a:lnTo>
                  <a:cubicBezTo>
                    <a:pt x="768" y="1351"/>
                    <a:pt x="764" y="1351"/>
                    <a:pt x="761" y="1348"/>
                  </a:cubicBezTo>
                  <a:lnTo>
                    <a:pt x="759" y="1346"/>
                  </a:lnTo>
                  <a:cubicBezTo>
                    <a:pt x="758" y="1345"/>
                    <a:pt x="757" y="1344"/>
                    <a:pt x="757" y="1343"/>
                  </a:cubicBezTo>
                  <a:lnTo>
                    <a:pt x="753" y="1333"/>
                  </a:lnTo>
                  <a:lnTo>
                    <a:pt x="741" y="1301"/>
                  </a:lnTo>
                  <a:lnTo>
                    <a:pt x="729" y="1268"/>
                  </a:lnTo>
                  <a:lnTo>
                    <a:pt x="725" y="1256"/>
                  </a:lnTo>
                  <a:lnTo>
                    <a:pt x="723" y="1250"/>
                  </a:lnTo>
                  <a:lnTo>
                    <a:pt x="737" y="1252"/>
                  </a:lnTo>
                  <a:lnTo>
                    <a:pt x="733" y="1257"/>
                  </a:lnTo>
                  <a:cubicBezTo>
                    <a:pt x="732" y="1258"/>
                    <a:pt x="732" y="1258"/>
                    <a:pt x="731" y="1259"/>
                  </a:cubicBezTo>
                  <a:lnTo>
                    <a:pt x="723" y="1265"/>
                  </a:lnTo>
                  <a:cubicBezTo>
                    <a:pt x="723" y="1265"/>
                    <a:pt x="722" y="1265"/>
                    <a:pt x="722" y="1266"/>
                  </a:cubicBezTo>
                  <a:lnTo>
                    <a:pt x="714" y="1270"/>
                  </a:lnTo>
                  <a:cubicBezTo>
                    <a:pt x="713" y="1270"/>
                    <a:pt x="712" y="1270"/>
                    <a:pt x="710" y="1270"/>
                  </a:cubicBezTo>
                  <a:lnTo>
                    <a:pt x="709" y="1270"/>
                  </a:lnTo>
                  <a:lnTo>
                    <a:pt x="701" y="1270"/>
                  </a:lnTo>
                  <a:lnTo>
                    <a:pt x="690" y="1269"/>
                  </a:lnTo>
                  <a:cubicBezTo>
                    <a:pt x="689" y="1269"/>
                    <a:pt x="689" y="1269"/>
                    <a:pt x="688" y="1269"/>
                  </a:cubicBezTo>
                  <a:lnTo>
                    <a:pt x="678" y="1266"/>
                  </a:lnTo>
                  <a:cubicBezTo>
                    <a:pt x="678" y="1266"/>
                    <a:pt x="677" y="1266"/>
                    <a:pt x="677" y="1266"/>
                  </a:cubicBezTo>
                  <a:lnTo>
                    <a:pt x="675" y="1265"/>
                  </a:lnTo>
                  <a:lnTo>
                    <a:pt x="685" y="1262"/>
                  </a:lnTo>
                  <a:lnTo>
                    <a:pt x="683" y="1265"/>
                  </a:lnTo>
                  <a:lnTo>
                    <a:pt x="684" y="1262"/>
                  </a:lnTo>
                  <a:lnTo>
                    <a:pt x="682" y="1271"/>
                  </a:lnTo>
                  <a:lnTo>
                    <a:pt x="678" y="1296"/>
                  </a:lnTo>
                  <a:lnTo>
                    <a:pt x="674" y="1321"/>
                  </a:lnTo>
                  <a:lnTo>
                    <a:pt x="673" y="1328"/>
                  </a:lnTo>
                  <a:lnTo>
                    <a:pt x="673" y="1326"/>
                  </a:lnTo>
                  <a:lnTo>
                    <a:pt x="673" y="1328"/>
                  </a:lnTo>
                  <a:cubicBezTo>
                    <a:pt x="673" y="1330"/>
                    <a:pt x="673" y="1331"/>
                    <a:pt x="673" y="1332"/>
                  </a:cubicBezTo>
                  <a:lnTo>
                    <a:pt x="669" y="1341"/>
                  </a:lnTo>
                  <a:lnTo>
                    <a:pt x="661" y="1356"/>
                  </a:lnTo>
                  <a:lnTo>
                    <a:pt x="653" y="1368"/>
                  </a:lnTo>
                  <a:cubicBezTo>
                    <a:pt x="653" y="1369"/>
                    <a:pt x="652" y="1369"/>
                    <a:pt x="651" y="1370"/>
                  </a:cubicBezTo>
                  <a:lnTo>
                    <a:pt x="647" y="1373"/>
                  </a:lnTo>
                  <a:cubicBezTo>
                    <a:pt x="645" y="1375"/>
                    <a:pt x="641" y="1375"/>
                    <a:pt x="638" y="1373"/>
                  </a:cubicBezTo>
                  <a:lnTo>
                    <a:pt x="635" y="1371"/>
                  </a:lnTo>
                  <a:cubicBezTo>
                    <a:pt x="634" y="1371"/>
                    <a:pt x="633" y="1370"/>
                    <a:pt x="633" y="1369"/>
                  </a:cubicBezTo>
                  <a:lnTo>
                    <a:pt x="625" y="1357"/>
                  </a:lnTo>
                  <a:lnTo>
                    <a:pt x="619" y="1346"/>
                  </a:lnTo>
                  <a:cubicBezTo>
                    <a:pt x="619" y="1346"/>
                    <a:pt x="619" y="1345"/>
                    <a:pt x="619" y="1344"/>
                  </a:cubicBezTo>
                  <a:lnTo>
                    <a:pt x="618" y="1339"/>
                  </a:lnTo>
                  <a:lnTo>
                    <a:pt x="633" y="1340"/>
                  </a:lnTo>
                  <a:lnTo>
                    <a:pt x="630" y="1349"/>
                  </a:lnTo>
                  <a:lnTo>
                    <a:pt x="630" y="1347"/>
                  </a:lnTo>
                  <a:lnTo>
                    <a:pt x="629" y="1367"/>
                  </a:lnTo>
                  <a:lnTo>
                    <a:pt x="628" y="1384"/>
                  </a:lnTo>
                  <a:lnTo>
                    <a:pt x="628" y="1391"/>
                  </a:lnTo>
                  <a:cubicBezTo>
                    <a:pt x="628" y="1395"/>
                    <a:pt x="626" y="1398"/>
                    <a:pt x="623" y="1399"/>
                  </a:cubicBezTo>
                  <a:lnTo>
                    <a:pt x="620" y="1400"/>
                  </a:lnTo>
                  <a:cubicBezTo>
                    <a:pt x="619" y="1400"/>
                    <a:pt x="619" y="1400"/>
                    <a:pt x="618" y="1400"/>
                  </a:cubicBezTo>
                  <a:lnTo>
                    <a:pt x="610" y="1401"/>
                  </a:lnTo>
                  <a:lnTo>
                    <a:pt x="585" y="1403"/>
                  </a:lnTo>
                  <a:lnTo>
                    <a:pt x="561" y="1403"/>
                  </a:lnTo>
                  <a:lnTo>
                    <a:pt x="553" y="1403"/>
                  </a:lnTo>
                  <a:lnTo>
                    <a:pt x="550" y="1403"/>
                  </a:lnTo>
                  <a:lnTo>
                    <a:pt x="558" y="1397"/>
                  </a:lnTo>
                  <a:lnTo>
                    <a:pt x="557" y="1402"/>
                  </a:lnTo>
                  <a:lnTo>
                    <a:pt x="555" y="1419"/>
                  </a:lnTo>
                  <a:lnTo>
                    <a:pt x="553" y="1443"/>
                  </a:lnTo>
                  <a:lnTo>
                    <a:pt x="550" y="1471"/>
                  </a:lnTo>
                  <a:lnTo>
                    <a:pt x="547" y="1498"/>
                  </a:lnTo>
                  <a:lnTo>
                    <a:pt x="545" y="1522"/>
                  </a:lnTo>
                  <a:lnTo>
                    <a:pt x="544" y="1539"/>
                  </a:lnTo>
                  <a:lnTo>
                    <a:pt x="544" y="1537"/>
                  </a:lnTo>
                  <a:lnTo>
                    <a:pt x="545" y="1543"/>
                  </a:lnTo>
                  <a:cubicBezTo>
                    <a:pt x="546" y="1546"/>
                    <a:pt x="545" y="1549"/>
                    <a:pt x="542" y="1551"/>
                  </a:cubicBezTo>
                  <a:cubicBezTo>
                    <a:pt x="540" y="1553"/>
                    <a:pt x="537" y="1553"/>
                    <a:pt x="534" y="1552"/>
                  </a:cubicBezTo>
                  <a:lnTo>
                    <a:pt x="529" y="1550"/>
                  </a:lnTo>
                  <a:cubicBezTo>
                    <a:pt x="529" y="1550"/>
                    <a:pt x="529" y="1550"/>
                    <a:pt x="528" y="1549"/>
                  </a:cubicBezTo>
                  <a:lnTo>
                    <a:pt x="519" y="1543"/>
                  </a:lnTo>
                  <a:lnTo>
                    <a:pt x="489" y="1527"/>
                  </a:lnTo>
                  <a:lnTo>
                    <a:pt x="461" y="1510"/>
                  </a:lnTo>
                  <a:lnTo>
                    <a:pt x="452" y="1504"/>
                  </a:lnTo>
                  <a:lnTo>
                    <a:pt x="449" y="1502"/>
                  </a:lnTo>
                  <a:lnTo>
                    <a:pt x="461" y="1498"/>
                  </a:lnTo>
                  <a:lnTo>
                    <a:pt x="460" y="1500"/>
                  </a:lnTo>
                  <a:lnTo>
                    <a:pt x="458" y="1509"/>
                  </a:lnTo>
                  <a:lnTo>
                    <a:pt x="451" y="1536"/>
                  </a:lnTo>
                  <a:lnTo>
                    <a:pt x="445" y="1562"/>
                  </a:lnTo>
                  <a:lnTo>
                    <a:pt x="443" y="1571"/>
                  </a:lnTo>
                  <a:lnTo>
                    <a:pt x="443" y="1567"/>
                  </a:lnTo>
                  <a:lnTo>
                    <a:pt x="444" y="1570"/>
                  </a:lnTo>
                  <a:cubicBezTo>
                    <a:pt x="445" y="1574"/>
                    <a:pt x="444" y="1578"/>
                    <a:pt x="440" y="1579"/>
                  </a:cubicBezTo>
                  <a:lnTo>
                    <a:pt x="434" y="1583"/>
                  </a:lnTo>
                  <a:lnTo>
                    <a:pt x="424" y="1590"/>
                  </a:lnTo>
                  <a:lnTo>
                    <a:pt x="414" y="1597"/>
                  </a:lnTo>
                  <a:cubicBezTo>
                    <a:pt x="413" y="1598"/>
                    <a:pt x="412" y="1598"/>
                    <a:pt x="411" y="1598"/>
                  </a:cubicBezTo>
                  <a:lnTo>
                    <a:pt x="407" y="1599"/>
                  </a:lnTo>
                  <a:cubicBezTo>
                    <a:pt x="405" y="1600"/>
                    <a:pt x="403" y="1599"/>
                    <a:pt x="401" y="1598"/>
                  </a:cubicBezTo>
                  <a:lnTo>
                    <a:pt x="395" y="1594"/>
                  </a:lnTo>
                  <a:cubicBezTo>
                    <a:pt x="394" y="1594"/>
                    <a:pt x="394" y="1593"/>
                    <a:pt x="393" y="1592"/>
                  </a:cubicBezTo>
                  <a:lnTo>
                    <a:pt x="382" y="1578"/>
                  </a:lnTo>
                  <a:lnTo>
                    <a:pt x="371" y="1564"/>
                  </a:lnTo>
                  <a:cubicBezTo>
                    <a:pt x="371" y="1564"/>
                    <a:pt x="370" y="1563"/>
                    <a:pt x="370" y="1563"/>
                  </a:cubicBezTo>
                  <a:lnTo>
                    <a:pt x="367" y="1555"/>
                  </a:lnTo>
                  <a:lnTo>
                    <a:pt x="365" y="1548"/>
                  </a:lnTo>
                  <a:cubicBezTo>
                    <a:pt x="365" y="1547"/>
                    <a:pt x="364" y="1546"/>
                    <a:pt x="364" y="1545"/>
                  </a:cubicBezTo>
                  <a:lnTo>
                    <a:pt x="364" y="1531"/>
                  </a:lnTo>
                  <a:lnTo>
                    <a:pt x="366" y="1516"/>
                  </a:lnTo>
                  <a:lnTo>
                    <a:pt x="367" y="1509"/>
                  </a:lnTo>
                  <a:lnTo>
                    <a:pt x="370" y="1517"/>
                  </a:lnTo>
                  <a:lnTo>
                    <a:pt x="363" y="1512"/>
                  </a:lnTo>
                  <a:lnTo>
                    <a:pt x="346" y="1500"/>
                  </a:lnTo>
                  <a:lnTo>
                    <a:pt x="330" y="1487"/>
                  </a:lnTo>
                  <a:cubicBezTo>
                    <a:pt x="330" y="1486"/>
                    <a:pt x="329" y="1485"/>
                    <a:pt x="329" y="1485"/>
                  </a:cubicBezTo>
                  <a:lnTo>
                    <a:pt x="324" y="1477"/>
                  </a:lnTo>
                  <a:lnTo>
                    <a:pt x="337" y="1477"/>
                  </a:lnTo>
                  <a:lnTo>
                    <a:pt x="331" y="1486"/>
                  </a:lnTo>
                  <a:lnTo>
                    <a:pt x="322" y="1504"/>
                  </a:lnTo>
                  <a:lnTo>
                    <a:pt x="313" y="1521"/>
                  </a:lnTo>
                  <a:lnTo>
                    <a:pt x="313" y="1519"/>
                  </a:lnTo>
                  <a:lnTo>
                    <a:pt x="312" y="1526"/>
                  </a:lnTo>
                  <a:lnTo>
                    <a:pt x="311" y="1532"/>
                  </a:lnTo>
                  <a:lnTo>
                    <a:pt x="311" y="1530"/>
                  </a:lnTo>
                  <a:lnTo>
                    <a:pt x="311" y="1546"/>
                  </a:lnTo>
                  <a:lnTo>
                    <a:pt x="311" y="1568"/>
                  </a:lnTo>
                  <a:lnTo>
                    <a:pt x="312" y="1594"/>
                  </a:lnTo>
                  <a:lnTo>
                    <a:pt x="313" y="1619"/>
                  </a:lnTo>
                  <a:lnTo>
                    <a:pt x="315" y="1641"/>
                  </a:lnTo>
                  <a:lnTo>
                    <a:pt x="316" y="1657"/>
                  </a:lnTo>
                  <a:lnTo>
                    <a:pt x="316" y="1663"/>
                  </a:lnTo>
                  <a:cubicBezTo>
                    <a:pt x="316" y="1666"/>
                    <a:pt x="315" y="1668"/>
                    <a:pt x="314" y="1670"/>
                  </a:cubicBezTo>
                  <a:lnTo>
                    <a:pt x="308" y="1675"/>
                  </a:lnTo>
                  <a:lnTo>
                    <a:pt x="293" y="1687"/>
                  </a:lnTo>
                  <a:lnTo>
                    <a:pt x="280" y="1698"/>
                  </a:lnTo>
                  <a:lnTo>
                    <a:pt x="274" y="1703"/>
                  </a:lnTo>
                  <a:cubicBezTo>
                    <a:pt x="271" y="1704"/>
                    <a:pt x="269" y="1705"/>
                    <a:pt x="266" y="1704"/>
                  </a:cubicBezTo>
                  <a:lnTo>
                    <a:pt x="263" y="1703"/>
                  </a:lnTo>
                  <a:lnTo>
                    <a:pt x="264" y="1703"/>
                  </a:lnTo>
                  <a:lnTo>
                    <a:pt x="256" y="1702"/>
                  </a:lnTo>
                  <a:lnTo>
                    <a:pt x="232" y="1697"/>
                  </a:lnTo>
                  <a:lnTo>
                    <a:pt x="208" y="1692"/>
                  </a:lnTo>
                  <a:lnTo>
                    <a:pt x="200" y="1691"/>
                  </a:lnTo>
                  <a:cubicBezTo>
                    <a:pt x="200" y="1691"/>
                    <a:pt x="199" y="1691"/>
                    <a:pt x="199" y="1691"/>
                  </a:cubicBezTo>
                  <a:lnTo>
                    <a:pt x="196" y="1690"/>
                  </a:lnTo>
                  <a:lnTo>
                    <a:pt x="201" y="1690"/>
                  </a:lnTo>
                  <a:lnTo>
                    <a:pt x="198" y="1691"/>
                  </a:lnTo>
                  <a:lnTo>
                    <a:pt x="199" y="1690"/>
                  </a:lnTo>
                  <a:lnTo>
                    <a:pt x="192" y="1694"/>
                  </a:lnTo>
                  <a:lnTo>
                    <a:pt x="170" y="1707"/>
                  </a:lnTo>
                  <a:lnTo>
                    <a:pt x="149" y="1717"/>
                  </a:lnTo>
                  <a:lnTo>
                    <a:pt x="142" y="1722"/>
                  </a:lnTo>
                  <a:lnTo>
                    <a:pt x="140" y="1723"/>
                  </a:lnTo>
                  <a:lnTo>
                    <a:pt x="141" y="1722"/>
                  </a:lnTo>
                  <a:lnTo>
                    <a:pt x="133" y="1728"/>
                  </a:lnTo>
                  <a:lnTo>
                    <a:pt x="117" y="1743"/>
                  </a:lnTo>
                  <a:lnTo>
                    <a:pt x="104" y="1757"/>
                  </a:lnTo>
                  <a:lnTo>
                    <a:pt x="99" y="1764"/>
                  </a:lnTo>
                  <a:cubicBezTo>
                    <a:pt x="98" y="1766"/>
                    <a:pt x="95" y="1767"/>
                    <a:pt x="93" y="1767"/>
                  </a:cubicBezTo>
                  <a:lnTo>
                    <a:pt x="81" y="1768"/>
                  </a:lnTo>
                  <a:lnTo>
                    <a:pt x="57" y="1772"/>
                  </a:lnTo>
                  <a:lnTo>
                    <a:pt x="34" y="1775"/>
                  </a:lnTo>
                  <a:lnTo>
                    <a:pt x="27" y="1776"/>
                  </a:lnTo>
                  <a:cubicBezTo>
                    <a:pt x="26" y="1776"/>
                    <a:pt x="26" y="1776"/>
                    <a:pt x="25" y="1776"/>
                  </a:cubicBezTo>
                  <a:lnTo>
                    <a:pt x="22" y="1776"/>
                  </a:lnTo>
                  <a:cubicBezTo>
                    <a:pt x="19" y="1776"/>
                    <a:pt x="16" y="1775"/>
                    <a:pt x="15" y="1772"/>
                  </a:cubicBezTo>
                  <a:lnTo>
                    <a:pt x="12" y="1764"/>
                  </a:lnTo>
                  <a:lnTo>
                    <a:pt x="7" y="1749"/>
                  </a:lnTo>
                  <a:lnTo>
                    <a:pt x="2" y="1733"/>
                  </a:lnTo>
                  <a:cubicBezTo>
                    <a:pt x="2" y="1732"/>
                    <a:pt x="2" y="1732"/>
                    <a:pt x="1" y="1731"/>
                  </a:cubicBezTo>
                  <a:lnTo>
                    <a:pt x="0" y="1721"/>
                  </a:lnTo>
                  <a:cubicBezTo>
                    <a:pt x="0" y="1719"/>
                    <a:pt x="1" y="1718"/>
                    <a:pt x="2" y="1716"/>
                  </a:cubicBezTo>
                  <a:lnTo>
                    <a:pt x="4" y="1713"/>
                  </a:lnTo>
                  <a:lnTo>
                    <a:pt x="12" y="1702"/>
                  </a:lnTo>
                  <a:lnTo>
                    <a:pt x="24" y="1686"/>
                  </a:lnTo>
                  <a:lnTo>
                    <a:pt x="40" y="1664"/>
                  </a:lnTo>
                  <a:lnTo>
                    <a:pt x="81" y="1608"/>
                  </a:lnTo>
                  <a:lnTo>
                    <a:pt x="129" y="1543"/>
                  </a:lnTo>
                  <a:lnTo>
                    <a:pt x="176" y="1478"/>
                  </a:lnTo>
                  <a:lnTo>
                    <a:pt x="217" y="1420"/>
                  </a:lnTo>
                  <a:lnTo>
                    <a:pt x="234" y="1397"/>
                  </a:lnTo>
                  <a:lnTo>
                    <a:pt x="247" y="1379"/>
                  </a:lnTo>
                  <a:lnTo>
                    <a:pt x="255" y="1367"/>
                  </a:lnTo>
                  <a:lnTo>
                    <a:pt x="258" y="1362"/>
                  </a:lnTo>
                  <a:lnTo>
                    <a:pt x="257" y="1368"/>
                  </a:lnTo>
                  <a:lnTo>
                    <a:pt x="256" y="1364"/>
                  </a:lnTo>
                  <a:lnTo>
                    <a:pt x="254" y="1350"/>
                  </a:lnTo>
                  <a:lnTo>
                    <a:pt x="251" y="1327"/>
                  </a:lnTo>
                  <a:lnTo>
                    <a:pt x="246" y="1298"/>
                  </a:lnTo>
                  <a:lnTo>
                    <a:pt x="235" y="1224"/>
                  </a:lnTo>
                  <a:lnTo>
                    <a:pt x="222" y="1138"/>
                  </a:lnTo>
                  <a:lnTo>
                    <a:pt x="209" y="1053"/>
                  </a:lnTo>
                  <a:lnTo>
                    <a:pt x="198" y="978"/>
                  </a:lnTo>
                  <a:lnTo>
                    <a:pt x="193" y="948"/>
                  </a:lnTo>
                  <a:lnTo>
                    <a:pt x="190" y="925"/>
                  </a:lnTo>
                  <a:lnTo>
                    <a:pt x="188" y="910"/>
                  </a:lnTo>
                  <a:lnTo>
                    <a:pt x="187" y="905"/>
                  </a:lnTo>
                  <a:cubicBezTo>
                    <a:pt x="186" y="902"/>
                    <a:pt x="187" y="899"/>
                    <a:pt x="190" y="897"/>
                  </a:cubicBezTo>
                  <a:cubicBezTo>
                    <a:pt x="193" y="895"/>
                    <a:pt x="196" y="895"/>
                    <a:pt x="199" y="897"/>
                  </a:cubicBezTo>
                  <a:lnTo>
                    <a:pt x="202" y="899"/>
                  </a:lnTo>
                  <a:lnTo>
                    <a:pt x="209" y="903"/>
                  </a:lnTo>
                  <a:lnTo>
                    <a:pt x="234" y="917"/>
                  </a:lnTo>
                  <a:lnTo>
                    <a:pt x="259" y="930"/>
                  </a:lnTo>
                  <a:lnTo>
                    <a:pt x="268" y="934"/>
                  </a:lnTo>
                  <a:lnTo>
                    <a:pt x="264" y="933"/>
                  </a:lnTo>
                  <a:lnTo>
                    <a:pt x="268" y="933"/>
                  </a:lnTo>
                  <a:cubicBezTo>
                    <a:pt x="273" y="933"/>
                    <a:pt x="276" y="937"/>
                    <a:pt x="276" y="941"/>
                  </a:cubicBezTo>
                  <a:lnTo>
                    <a:pt x="276" y="946"/>
                  </a:lnTo>
                  <a:lnTo>
                    <a:pt x="276" y="944"/>
                  </a:lnTo>
                  <a:lnTo>
                    <a:pt x="279" y="955"/>
                  </a:lnTo>
                  <a:lnTo>
                    <a:pt x="288" y="986"/>
                  </a:lnTo>
                  <a:lnTo>
                    <a:pt x="298" y="1015"/>
                  </a:lnTo>
                  <a:lnTo>
                    <a:pt x="302" y="1027"/>
                  </a:lnTo>
                  <a:lnTo>
                    <a:pt x="303" y="1031"/>
                  </a:lnTo>
                  <a:lnTo>
                    <a:pt x="293" y="1025"/>
                  </a:lnTo>
                  <a:lnTo>
                    <a:pt x="295" y="1024"/>
                  </a:lnTo>
                  <a:lnTo>
                    <a:pt x="304" y="1020"/>
                  </a:lnTo>
                  <a:lnTo>
                    <a:pt x="329" y="1008"/>
                  </a:lnTo>
                  <a:lnTo>
                    <a:pt x="354" y="996"/>
                  </a:lnTo>
                  <a:lnTo>
                    <a:pt x="364" y="992"/>
                  </a:lnTo>
                  <a:lnTo>
                    <a:pt x="367" y="991"/>
                  </a:lnTo>
                  <a:cubicBezTo>
                    <a:pt x="369" y="990"/>
                    <a:pt x="372" y="990"/>
                    <a:pt x="374" y="992"/>
                  </a:cubicBezTo>
                  <a:lnTo>
                    <a:pt x="377" y="994"/>
                  </a:lnTo>
                  <a:lnTo>
                    <a:pt x="384" y="998"/>
                  </a:lnTo>
                  <a:lnTo>
                    <a:pt x="410" y="1013"/>
                  </a:lnTo>
                  <a:lnTo>
                    <a:pt x="434" y="1027"/>
                  </a:lnTo>
                  <a:lnTo>
                    <a:pt x="432" y="1026"/>
                  </a:lnTo>
                  <a:lnTo>
                    <a:pt x="440" y="1029"/>
                  </a:lnTo>
                  <a:lnTo>
                    <a:pt x="443" y="1030"/>
                  </a:lnTo>
                  <a:lnTo>
                    <a:pt x="433" y="1040"/>
                  </a:lnTo>
                  <a:lnTo>
                    <a:pt x="432" y="1036"/>
                  </a:lnTo>
                  <a:lnTo>
                    <a:pt x="430" y="1026"/>
                  </a:lnTo>
                  <a:lnTo>
                    <a:pt x="425" y="993"/>
                  </a:lnTo>
                  <a:lnTo>
                    <a:pt x="419" y="958"/>
                  </a:lnTo>
                  <a:lnTo>
                    <a:pt x="418" y="946"/>
                  </a:lnTo>
                  <a:cubicBezTo>
                    <a:pt x="418" y="945"/>
                    <a:pt x="418" y="944"/>
                    <a:pt x="419" y="944"/>
                  </a:cubicBezTo>
                  <a:lnTo>
                    <a:pt x="420" y="940"/>
                  </a:lnTo>
                  <a:lnTo>
                    <a:pt x="424" y="949"/>
                  </a:lnTo>
                  <a:lnTo>
                    <a:pt x="419" y="947"/>
                  </a:lnTo>
                  <a:lnTo>
                    <a:pt x="408" y="942"/>
                  </a:lnTo>
                  <a:lnTo>
                    <a:pt x="378" y="926"/>
                  </a:lnTo>
                  <a:lnTo>
                    <a:pt x="349" y="910"/>
                  </a:lnTo>
                  <a:cubicBezTo>
                    <a:pt x="348" y="910"/>
                    <a:pt x="348" y="910"/>
                    <a:pt x="348" y="910"/>
                  </a:cubicBezTo>
                  <a:lnTo>
                    <a:pt x="339" y="903"/>
                  </a:lnTo>
                  <a:lnTo>
                    <a:pt x="335" y="900"/>
                  </a:lnTo>
                  <a:cubicBezTo>
                    <a:pt x="333" y="898"/>
                    <a:pt x="331" y="896"/>
                    <a:pt x="331" y="893"/>
                  </a:cubicBezTo>
                  <a:lnTo>
                    <a:pt x="331" y="887"/>
                  </a:lnTo>
                  <a:lnTo>
                    <a:pt x="332" y="869"/>
                  </a:lnTo>
                  <a:lnTo>
                    <a:pt x="334" y="842"/>
                  </a:lnTo>
                  <a:lnTo>
                    <a:pt x="335" y="810"/>
                  </a:lnTo>
                  <a:lnTo>
                    <a:pt x="336" y="778"/>
                  </a:lnTo>
                  <a:lnTo>
                    <a:pt x="338" y="750"/>
                  </a:lnTo>
                  <a:lnTo>
                    <a:pt x="339" y="730"/>
                  </a:lnTo>
                  <a:lnTo>
                    <a:pt x="339" y="721"/>
                  </a:lnTo>
                  <a:lnTo>
                    <a:pt x="341" y="726"/>
                  </a:lnTo>
                  <a:lnTo>
                    <a:pt x="339" y="723"/>
                  </a:lnTo>
                  <a:cubicBezTo>
                    <a:pt x="339" y="723"/>
                    <a:pt x="338" y="722"/>
                    <a:pt x="338" y="722"/>
                  </a:cubicBezTo>
                  <a:lnTo>
                    <a:pt x="334" y="713"/>
                  </a:lnTo>
                  <a:lnTo>
                    <a:pt x="321" y="683"/>
                  </a:lnTo>
                  <a:lnTo>
                    <a:pt x="307" y="651"/>
                  </a:lnTo>
                  <a:lnTo>
                    <a:pt x="303" y="642"/>
                  </a:lnTo>
                  <a:lnTo>
                    <a:pt x="301" y="638"/>
                  </a:lnTo>
                  <a:cubicBezTo>
                    <a:pt x="300" y="636"/>
                    <a:pt x="300" y="633"/>
                    <a:pt x="301" y="631"/>
                  </a:cubicBezTo>
                  <a:cubicBezTo>
                    <a:pt x="302" y="629"/>
                    <a:pt x="304" y="627"/>
                    <a:pt x="307" y="627"/>
                  </a:cubicBezTo>
                  <a:lnTo>
                    <a:pt x="311" y="626"/>
                  </a:lnTo>
                  <a:lnTo>
                    <a:pt x="309" y="626"/>
                  </a:lnTo>
                  <a:lnTo>
                    <a:pt x="319" y="622"/>
                  </a:lnTo>
                  <a:lnTo>
                    <a:pt x="347" y="611"/>
                  </a:lnTo>
                  <a:lnTo>
                    <a:pt x="376" y="599"/>
                  </a:lnTo>
                  <a:lnTo>
                    <a:pt x="385" y="595"/>
                  </a:lnTo>
                  <a:cubicBezTo>
                    <a:pt x="386" y="595"/>
                    <a:pt x="386" y="595"/>
                    <a:pt x="387" y="595"/>
                  </a:cubicBezTo>
                  <a:lnTo>
                    <a:pt x="391" y="594"/>
                  </a:lnTo>
                  <a:lnTo>
                    <a:pt x="385" y="599"/>
                  </a:lnTo>
                  <a:lnTo>
                    <a:pt x="386" y="597"/>
                  </a:lnTo>
                  <a:lnTo>
                    <a:pt x="388" y="588"/>
                  </a:lnTo>
                  <a:lnTo>
                    <a:pt x="396" y="565"/>
                  </a:lnTo>
                  <a:lnTo>
                    <a:pt x="404" y="542"/>
                  </a:lnTo>
                  <a:lnTo>
                    <a:pt x="407" y="529"/>
                  </a:lnTo>
                  <a:cubicBezTo>
                    <a:pt x="407" y="526"/>
                    <a:pt x="409" y="524"/>
                    <a:pt x="411" y="523"/>
                  </a:cubicBezTo>
                  <a:cubicBezTo>
                    <a:pt x="413" y="522"/>
                    <a:pt x="415" y="522"/>
                    <a:pt x="417" y="523"/>
                  </a:cubicBezTo>
                  <a:lnTo>
                    <a:pt x="422" y="525"/>
                  </a:lnTo>
                  <a:lnTo>
                    <a:pt x="421" y="525"/>
                  </a:lnTo>
                  <a:lnTo>
                    <a:pt x="433" y="527"/>
                  </a:lnTo>
                  <a:lnTo>
                    <a:pt x="474" y="531"/>
                  </a:lnTo>
                  <a:lnTo>
                    <a:pt x="516" y="535"/>
                  </a:lnTo>
                  <a:lnTo>
                    <a:pt x="529" y="537"/>
                  </a:lnTo>
                  <a:lnTo>
                    <a:pt x="527" y="536"/>
                  </a:lnTo>
                  <a:lnTo>
                    <a:pt x="532" y="536"/>
                  </a:lnTo>
                  <a:cubicBezTo>
                    <a:pt x="534" y="536"/>
                    <a:pt x="536" y="537"/>
                    <a:pt x="537" y="538"/>
                  </a:cubicBezTo>
                  <a:lnTo>
                    <a:pt x="541" y="540"/>
                  </a:lnTo>
                  <a:lnTo>
                    <a:pt x="549" y="547"/>
                  </a:lnTo>
                  <a:lnTo>
                    <a:pt x="571" y="567"/>
                  </a:lnTo>
                  <a:lnTo>
                    <a:pt x="595" y="586"/>
                  </a:lnTo>
                  <a:lnTo>
                    <a:pt x="608" y="595"/>
                  </a:lnTo>
                  <a:lnTo>
                    <a:pt x="596" y="603"/>
                  </a:lnTo>
                  <a:lnTo>
                    <a:pt x="594" y="596"/>
                  </a:lnTo>
                  <a:lnTo>
                    <a:pt x="593" y="579"/>
                  </a:lnTo>
                  <a:lnTo>
                    <a:pt x="592" y="554"/>
                  </a:lnTo>
                  <a:lnTo>
                    <a:pt x="592" y="528"/>
                  </a:lnTo>
                  <a:lnTo>
                    <a:pt x="591" y="500"/>
                  </a:lnTo>
                  <a:lnTo>
                    <a:pt x="591" y="476"/>
                  </a:lnTo>
                  <a:lnTo>
                    <a:pt x="591" y="459"/>
                  </a:lnTo>
                  <a:lnTo>
                    <a:pt x="591" y="453"/>
                  </a:lnTo>
                  <a:cubicBezTo>
                    <a:pt x="591" y="452"/>
                    <a:pt x="592" y="450"/>
                    <a:pt x="593" y="449"/>
                  </a:cubicBezTo>
                  <a:lnTo>
                    <a:pt x="597" y="443"/>
                  </a:lnTo>
                  <a:lnTo>
                    <a:pt x="607" y="426"/>
                  </a:lnTo>
                  <a:lnTo>
                    <a:pt x="622" y="403"/>
                  </a:lnTo>
                  <a:lnTo>
                    <a:pt x="639" y="377"/>
                  </a:lnTo>
                  <a:lnTo>
                    <a:pt x="656" y="350"/>
                  </a:lnTo>
                  <a:lnTo>
                    <a:pt x="671" y="326"/>
                  </a:lnTo>
                  <a:lnTo>
                    <a:pt x="680" y="310"/>
                  </a:lnTo>
                  <a:lnTo>
                    <a:pt x="684" y="302"/>
                  </a:lnTo>
                  <a:lnTo>
                    <a:pt x="684" y="304"/>
                  </a:lnTo>
                  <a:lnTo>
                    <a:pt x="685" y="300"/>
                  </a:lnTo>
                  <a:lnTo>
                    <a:pt x="687" y="282"/>
                  </a:lnTo>
                  <a:lnTo>
                    <a:pt x="691" y="259"/>
                  </a:lnTo>
                  <a:lnTo>
                    <a:pt x="695" y="231"/>
                  </a:lnTo>
                  <a:lnTo>
                    <a:pt x="699" y="203"/>
                  </a:lnTo>
                  <a:lnTo>
                    <a:pt x="703" y="180"/>
                  </a:lnTo>
                  <a:lnTo>
                    <a:pt x="705" y="162"/>
                  </a:lnTo>
                  <a:lnTo>
                    <a:pt x="706" y="155"/>
                  </a:lnTo>
                  <a:cubicBezTo>
                    <a:pt x="706" y="153"/>
                    <a:pt x="708" y="150"/>
                    <a:pt x="710" y="149"/>
                  </a:cubicBezTo>
                  <a:lnTo>
                    <a:pt x="716" y="146"/>
                  </a:lnTo>
                  <a:lnTo>
                    <a:pt x="733" y="137"/>
                  </a:lnTo>
                  <a:lnTo>
                    <a:pt x="757" y="125"/>
                  </a:lnTo>
                  <a:lnTo>
                    <a:pt x="785" y="112"/>
                  </a:lnTo>
                  <a:lnTo>
                    <a:pt x="813" y="98"/>
                  </a:lnTo>
                  <a:lnTo>
                    <a:pt x="837" y="86"/>
                  </a:lnTo>
                  <a:lnTo>
                    <a:pt x="854" y="77"/>
                  </a:lnTo>
                  <a:lnTo>
                    <a:pt x="860" y="74"/>
                  </a:lnTo>
                  <a:cubicBezTo>
                    <a:pt x="861" y="74"/>
                    <a:pt x="863" y="73"/>
                    <a:pt x="865" y="74"/>
                  </a:cubicBezTo>
                  <a:lnTo>
                    <a:pt x="871" y="75"/>
                  </a:lnTo>
                  <a:lnTo>
                    <a:pt x="886" y="78"/>
                  </a:lnTo>
                  <a:lnTo>
                    <a:pt x="907" y="83"/>
                  </a:lnTo>
                  <a:lnTo>
                    <a:pt x="932" y="88"/>
                  </a:lnTo>
                  <a:lnTo>
                    <a:pt x="978" y="98"/>
                  </a:lnTo>
                  <a:lnTo>
                    <a:pt x="995" y="101"/>
                  </a:lnTo>
                  <a:lnTo>
                    <a:pt x="1002" y="102"/>
                  </a:lnTo>
                  <a:lnTo>
                    <a:pt x="993" y="113"/>
                  </a:lnTo>
                  <a:lnTo>
                    <a:pt x="990" y="106"/>
                  </a:lnTo>
                  <a:cubicBezTo>
                    <a:pt x="990" y="105"/>
                    <a:pt x="990" y="104"/>
                    <a:pt x="989" y="103"/>
                  </a:cubicBezTo>
                  <a:lnTo>
                    <a:pt x="988" y="89"/>
                  </a:lnTo>
                  <a:lnTo>
                    <a:pt x="987" y="73"/>
                  </a:lnTo>
                  <a:lnTo>
                    <a:pt x="987" y="66"/>
                  </a:lnTo>
                  <a:cubicBezTo>
                    <a:pt x="987" y="62"/>
                    <a:pt x="991" y="58"/>
                    <a:pt x="995" y="58"/>
                  </a:cubicBezTo>
                  <a:lnTo>
                    <a:pt x="1002" y="59"/>
                  </a:lnTo>
                  <a:lnTo>
                    <a:pt x="1019" y="56"/>
                  </a:lnTo>
                  <a:lnTo>
                    <a:pt x="1044" y="55"/>
                  </a:lnTo>
                  <a:lnTo>
                    <a:pt x="1072" y="53"/>
                  </a:lnTo>
                  <a:lnTo>
                    <a:pt x="1100" y="51"/>
                  </a:lnTo>
                  <a:lnTo>
                    <a:pt x="1125" y="51"/>
                  </a:lnTo>
                  <a:lnTo>
                    <a:pt x="1142" y="48"/>
                  </a:lnTo>
                  <a:lnTo>
                    <a:pt x="1149" y="48"/>
                  </a:lnTo>
                  <a:cubicBezTo>
                    <a:pt x="1154" y="48"/>
                    <a:pt x="1157" y="52"/>
                    <a:pt x="1157" y="56"/>
                  </a:cubicBezTo>
                  <a:lnTo>
                    <a:pt x="1157" y="62"/>
                  </a:lnTo>
                  <a:lnTo>
                    <a:pt x="1156" y="75"/>
                  </a:lnTo>
                  <a:lnTo>
                    <a:pt x="1155" y="114"/>
                  </a:lnTo>
                  <a:lnTo>
                    <a:pt x="1155" y="153"/>
                  </a:lnTo>
                  <a:lnTo>
                    <a:pt x="1156" y="165"/>
                  </a:lnTo>
                  <a:lnTo>
                    <a:pt x="1157" y="170"/>
                  </a:lnTo>
                  <a:lnTo>
                    <a:pt x="1155" y="166"/>
                  </a:lnTo>
                  <a:lnTo>
                    <a:pt x="1157" y="167"/>
                  </a:lnTo>
                  <a:lnTo>
                    <a:pt x="1164" y="174"/>
                  </a:lnTo>
                  <a:lnTo>
                    <a:pt x="1190" y="194"/>
                  </a:lnTo>
                  <a:lnTo>
                    <a:pt x="1217" y="213"/>
                  </a:lnTo>
                  <a:lnTo>
                    <a:pt x="1226" y="220"/>
                  </a:lnTo>
                  <a:lnTo>
                    <a:pt x="1229" y="222"/>
                  </a:lnTo>
                  <a:lnTo>
                    <a:pt x="1218" y="224"/>
                  </a:lnTo>
                  <a:lnTo>
                    <a:pt x="1220" y="221"/>
                  </a:lnTo>
                  <a:cubicBezTo>
                    <a:pt x="1220" y="221"/>
                    <a:pt x="1220" y="220"/>
                    <a:pt x="1221" y="220"/>
                  </a:cubicBezTo>
                  <a:lnTo>
                    <a:pt x="1227" y="213"/>
                  </a:lnTo>
                  <a:lnTo>
                    <a:pt x="1247" y="190"/>
                  </a:lnTo>
                  <a:lnTo>
                    <a:pt x="1267" y="166"/>
                  </a:lnTo>
                  <a:lnTo>
                    <a:pt x="1274" y="159"/>
                  </a:lnTo>
                  <a:lnTo>
                    <a:pt x="1273" y="160"/>
                  </a:lnTo>
                  <a:lnTo>
                    <a:pt x="1275" y="157"/>
                  </a:lnTo>
                  <a:cubicBezTo>
                    <a:pt x="1276" y="155"/>
                    <a:pt x="1279" y="153"/>
                    <a:pt x="1281" y="153"/>
                  </a:cubicBezTo>
                  <a:lnTo>
                    <a:pt x="1284" y="153"/>
                  </a:lnTo>
                  <a:lnTo>
                    <a:pt x="1292" y="153"/>
                  </a:lnTo>
                  <a:lnTo>
                    <a:pt x="1317" y="153"/>
                  </a:lnTo>
                  <a:lnTo>
                    <a:pt x="1341" y="153"/>
                  </a:lnTo>
                  <a:lnTo>
                    <a:pt x="1349" y="153"/>
                  </a:lnTo>
                  <a:lnTo>
                    <a:pt x="1352" y="153"/>
                  </a:lnTo>
                  <a:cubicBezTo>
                    <a:pt x="1355" y="153"/>
                    <a:pt x="1357" y="155"/>
                    <a:pt x="1359" y="156"/>
                  </a:cubicBezTo>
                  <a:lnTo>
                    <a:pt x="1366" y="166"/>
                  </a:lnTo>
                  <a:lnTo>
                    <a:pt x="1386" y="187"/>
                  </a:lnTo>
                  <a:lnTo>
                    <a:pt x="1404" y="208"/>
                  </a:lnTo>
                  <a:lnTo>
                    <a:pt x="1412" y="218"/>
                  </a:lnTo>
                  <a:lnTo>
                    <a:pt x="1403" y="216"/>
                  </a:lnTo>
                  <a:lnTo>
                    <a:pt x="1407" y="215"/>
                  </a:lnTo>
                  <a:lnTo>
                    <a:pt x="1415" y="213"/>
                  </a:lnTo>
                  <a:lnTo>
                    <a:pt x="1439" y="207"/>
                  </a:lnTo>
                  <a:lnTo>
                    <a:pt x="1463" y="201"/>
                  </a:lnTo>
                  <a:lnTo>
                    <a:pt x="1470" y="199"/>
                  </a:lnTo>
                  <a:lnTo>
                    <a:pt x="1473" y="198"/>
                  </a:lnTo>
                  <a:lnTo>
                    <a:pt x="1470" y="200"/>
                  </a:lnTo>
                  <a:lnTo>
                    <a:pt x="1477" y="192"/>
                  </a:lnTo>
                  <a:lnTo>
                    <a:pt x="1494" y="173"/>
                  </a:lnTo>
                  <a:lnTo>
                    <a:pt x="1511" y="154"/>
                  </a:lnTo>
                  <a:lnTo>
                    <a:pt x="1519" y="146"/>
                  </a:lnTo>
                  <a:lnTo>
                    <a:pt x="1518" y="156"/>
                  </a:lnTo>
                  <a:lnTo>
                    <a:pt x="1515" y="152"/>
                  </a:lnTo>
                  <a:lnTo>
                    <a:pt x="1511" y="144"/>
                  </a:lnTo>
                  <a:lnTo>
                    <a:pt x="1499" y="120"/>
                  </a:lnTo>
                  <a:lnTo>
                    <a:pt x="1487" y="96"/>
                  </a:lnTo>
                  <a:lnTo>
                    <a:pt x="1484" y="89"/>
                  </a:lnTo>
                  <a:lnTo>
                    <a:pt x="1482" y="86"/>
                  </a:lnTo>
                  <a:cubicBezTo>
                    <a:pt x="1480" y="84"/>
                    <a:pt x="1480" y="81"/>
                    <a:pt x="1481" y="79"/>
                  </a:cubicBezTo>
                  <a:lnTo>
                    <a:pt x="1482" y="77"/>
                  </a:lnTo>
                  <a:lnTo>
                    <a:pt x="1484" y="69"/>
                  </a:lnTo>
                  <a:lnTo>
                    <a:pt x="1490" y="44"/>
                  </a:lnTo>
                  <a:lnTo>
                    <a:pt x="1496" y="18"/>
                  </a:lnTo>
                  <a:lnTo>
                    <a:pt x="1498" y="9"/>
                  </a:lnTo>
                  <a:lnTo>
                    <a:pt x="1499" y="6"/>
                  </a:lnTo>
                  <a:cubicBezTo>
                    <a:pt x="1500" y="3"/>
                    <a:pt x="1502" y="1"/>
                    <a:pt x="1505" y="1"/>
                  </a:cubicBezTo>
                  <a:cubicBezTo>
                    <a:pt x="1508" y="0"/>
                    <a:pt x="1511" y="1"/>
                    <a:pt x="1513" y="3"/>
                  </a:cubicBezTo>
                  <a:lnTo>
                    <a:pt x="1517" y="8"/>
                  </a:lnTo>
                  <a:lnTo>
                    <a:pt x="1527" y="20"/>
                  </a:lnTo>
                  <a:lnTo>
                    <a:pt x="1557" y="56"/>
                  </a:lnTo>
                  <a:lnTo>
                    <a:pt x="1587" y="92"/>
                  </a:lnTo>
                  <a:lnTo>
                    <a:pt x="1597" y="104"/>
                  </a:lnTo>
                  <a:lnTo>
                    <a:pt x="1601" y="109"/>
                  </a:lnTo>
                  <a:lnTo>
                    <a:pt x="1597" y="107"/>
                  </a:lnTo>
                  <a:lnTo>
                    <a:pt x="1607" y="110"/>
                  </a:lnTo>
                  <a:lnTo>
                    <a:pt x="1633" y="117"/>
                  </a:lnTo>
                  <a:lnTo>
                    <a:pt x="1668" y="127"/>
                  </a:lnTo>
                  <a:lnTo>
                    <a:pt x="1711" y="138"/>
                  </a:lnTo>
                  <a:lnTo>
                    <a:pt x="1754" y="149"/>
                  </a:lnTo>
                  <a:lnTo>
                    <a:pt x="1790" y="159"/>
                  </a:lnTo>
                  <a:lnTo>
                    <a:pt x="1816" y="166"/>
                  </a:lnTo>
                  <a:lnTo>
                    <a:pt x="1826" y="169"/>
                  </a:lnTo>
                  <a:cubicBezTo>
                    <a:pt x="1829" y="170"/>
                    <a:pt x="1831" y="173"/>
                    <a:pt x="1831" y="176"/>
                  </a:cubicBezTo>
                  <a:lnTo>
                    <a:pt x="1831" y="179"/>
                  </a:lnTo>
                  <a:lnTo>
                    <a:pt x="1831" y="187"/>
                  </a:lnTo>
                  <a:lnTo>
                    <a:pt x="1832" y="212"/>
                  </a:lnTo>
                  <a:lnTo>
                    <a:pt x="1833" y="235"/>
                  </a:lnTo>
                  <a:lnTo>
                    <a:pt x="1834" y="243"/>
                  </a:lnTo>
                  <a:lnTo>
                    <a:pt x="1833" y="240"/>
                  </a:lnTo>
                  <a:lnTo>
                    <a:pt x="1835" y="243"/>
                  </a:lnTo>
                  <a:lnTo>
                    <a:pt x="1830" y="240"/>
                  </a:lnTo>
                  <a:lnTo>
                    <a:pt x="1834" y="241"/>
                  </a:lnTo>
                  <a:lnTo>
                    <a:pt x="1851" y="242"/>
                  </a:lnTo>
                  <a:lnTo>
                    <a:pt x="1869" y="244"/>
                  </a:lnTo>
                  <a:lnTo>
                    <a:pt x="1877" y="245"/>
                  </a:lnTo>
                  <a:lnTo>
                    <a:pt x="1869" y="251"/>
                  </a:lnTo>
                  <a:lnTo>
                    <a:pt x="1870" y="244"/>
                  </a:lnTo>
                  <a:lnTo>
                    <a:pt x="1871" y="231"/>
                  </a:lnTo>
                  <a:lnTo>
                    <a:pt x="1873" y="216"/>
                  </a:lnTo>
                  <a:lnTo>
                    <a:pt x="1874" y="209"/>
                  </a:lnTo>
                  <a:cubicBezTo>
                    <a:pt x="1874" y="206"/>
                    <a:pt x="1877" y="203"/>
                    <a:pt x="1880" y="203"/>
                  </a:cubicBezTo>
                  <a:cubicBezTo>
                    <a:pt x="1883" y="202"/>
                    <a:pt x="1887" y="204"/>
                    <a:pt x="1888" y="207"/>
                  </a:cubicBezTo>
                  <a:lnTo>
                    <a:pt x="1922" y="269"/>
                  </a:lnTo>
                  <a:lnTo>
                    <a:pt x="1919" y="266"/>
                  </a:lnTo>
                  <a:lnTo>
                    <a:pt x="1976" y="299"/>
                  </a:lnTo>
                  <a:cubicBezTo>
                    <a:pt x="1979" y="300"/>
                    <a:pt x="1980" y="303"/>
                    <a:pt x="1980" y="305"/>
                  </a:cubicBezTo>
                  <a:cubicBezTo>
                    <a:pt x="1980" y="308"/>
                    <a:pt x="1979" y="311"/>
                    <a:pt x="1976" y="312"/>
                  </a:cubicBezTo>
                  <a:lnTo>
                    <a:pt x="1818" y="4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Freeform 85"/>
            <p:cNvSpPr>
              <a:spLocks noEditPoints="1"/>
            </p:cNvSpPr>
            <p:nvPr/>
          </p:nvSpPr>
          <p:spPr bwMode="auto">
            <a:xfrm>
              <a:off x="5281613" y="3533775"/>
              <a:ext cx="1279525" cy="950912"/>
            </a:xfrm>
            <a:custGeom>
              <a:avLst/>
              <a:gdLst>
                <a:gd name="T0" fmla="*/ 1819 w 1980"/>
                <a:gd name="T1" fmla="*/ 245 h 1776"/>
                <a:gd name="T2" fmla="*/ 1544 w 1980"/>
                <a:gd name="T3" fmla="*/ 67 h 1776"/>
                <a:gd name="T4" fmla="*/ 1530 w 1980"/>
                <a:gd name="T5" fmla="*/ 157 h 1776"/>
                <a:gd name="T6" fmla="*/ 1349 w 1980"/>
                <a:gd name="T7" fmla="*/ 169 h 1776"/>
                <a:gd name="T8" fmla="*/ 1181 w 1980"/>
                <a:gd name="T9" fmla="*/ 207 h 1776"/>
                <a:gd name="T10" fmla="*/ 1003 w 1980"/>
                <a:gd name="T11" fmla="*/ 74 h 1776"/>
                <a:gd name="T12" fmla="*/ 861 w 1980"/>
                <a:gd name="T13" fmla="*/ 92 h 1776"/>
                <a:gd name="T14" fmla="*/ 695 w 1980"/>
                <a:gd name="T15" fmla="*/ 317 h 1776"/>
                <a:gd name="T16" fmla="*/ 599 w 1980"/>
                <a:gd name="T17" fmla="*/ 608 h 1776"/>
                <a:gd name="T18" fmla="*/ 403 w 1980"/>
                <a:gd name="T19" fmla="*/ 593 h 1776"/>
                <a:gd name="T20" fmla="*/ 352 w 1980"/>
                <a:gd name="T21" fmla="*/ 714 h 1776"/>
                <a:gd name="T22" fmla="*/ 430 w 1980"/>
                <a:gd name="T23" fmla="*/ 934 h 1776"/>
                <a:gd name="T24" fmla="*/ 372 w 1980"/>
                <a:gd name="T25" fmla="*/ 1006 h 1776"/>
                <a:gd name="T26" fmla="*/ 261 w 1980"/>
                <a:gd name="T27" fmla="*/ 949 h 1776"/>
                <a:gd name="T28" fmla="*/ 272 w 1980"/>
                <a:gd name="T29" fmla="*/ 1365 h 1776"/>
                <a:gd name="T30" fmla="*/ 27 w 1980"/>
                <a:gd name="T31" fmla="*/ 1759 h 1776"/>
                <a:gd name="T32" fmla="*/ 185 w 1980"/>
                <a:gd name="T33" fmla="*/ 1680 h 1776"/>
                <a:gd name="T34" fmla="*/ 300 w 1980"/>
                <a:gd name="T35" fmla="*/ 1663 h 1776"/>
                <a:gd name="T36" fmla="*/ 341 w 1980"/>
                <a:gd name="T37" fmla="*/ 1474 h 1776"/>
                <a:gd name="T38" fmla="*/ 405 w 1980"/>
                <a:gd name="T39" fmla="*/ 1584 h 1776"/>
                <a:gd name="T40" fmla="*/ 537 w 1980"/>
                <a:gd name="T41" fmla="*/ 1536 h 1776"/>
                <a:gd name="T42" fmla="*/ 616 w 1980"/>
                <a:gd name="T43" fmla="*/ 1385 h 1776"/>
                <a:gd name="T44" fmla="*/ 642 w 1980"/>
                <a:gd name="T45" fmla="*/ 1357 h 1776"/>
                <a:gd name="T46" fmla="*/ 691 w 1980"/>
                <a:gd name="T47" fmla="*/ 1253 h 1776"/>
                <a:gd name="T48" fmla="*/ 772 w 1980"/>
                <a:gd name="T49" fmla="*/ 1337 h 1776"/>
                <a:gd name="T50" fmla="*/ 834 w 1980"/>
                <a:gd name="T51" fmla="*/ 1371 h 1776"/>
                <a:gd name="T52" fmla="*/ 977 w 1980"/>
                <a:gd name="T53" fmla="*/ 1364 h 1776"/>
                <a:gd name="T54" fmla="*/ 995 w 1980"/>
                <a:gd name="T55" fmla="*/ 1263 h 1776"/>
                <a:gd name="T56" fmla="*/ 1172 w 1980"/>
                <a:gd name="T57" fmla="*/ 1135 h 1776"/>
                <a:gd name="T58" fmla="*/ 1639 w 1980"/>
                <a:gd name="T59" fmla="*/ 832 h 1776"/>
                <a:gd name="T60" fmla="*/ 1784 w 1980"/>
                <a:gd name="T61" fmla="*/ 604 h 1776"/>
                <a:gd name="T62" fmla="*/ 1819 w 1980"/>
                <a:gd name="T63" fmla="*/ 406 h 1776"/>
                <a:gd name="T64" fmla="*/ 1841 w 1980"/>
                <a:gd name="T65" fmla="*/ 675 h 1776"/>
                <a:gd name="T66" fmla="*/ 1622 w 1980"/>
                <a:gd name="T67" fmla="*/ 906 h 1776"/>
                <a:gd name="T68" fmla="*/ 1108 w 1980"/>
                <a:gd name="T69" fmla="*/ 1180 h 1776"/>
                <a:gd name="T70" fmla="*/ 981 w 1980"/>
                <a:gd name="T71" fmla="*/ 1341 h 1776"/>
                <a:gd name="T72" fmla="*/ 905 w 1980"/>
                <a:gd name="T73" fmla="*/ 1390 h 1776"/>
                <a:gd name="T74" fmla="*/ 807 w 1980"/>
                <a:gd name="T75" fmla="*/ 1341 h 1776"/>
                <a:gd name="T76" fmla="*/ 725 w 1980"/>
                <a:gd name="T77" fmla="*/ 1256 h 1776"/>
                <a:gd name="T78" fmla="*/ 684 w 1980"/>
                <a:gd name="T79" fmla="*/ 1262 h 1776"/>
                <a:gd name="T80" fmla="*/ 619 w 1980"/>
                <a:gd name="T81" fmla="*/ 1344 h 1776"/>
                <a:gd name="T82" fmla="*/ 555 w 1980"/>
                <a:gd name="T83" fmla="*/ 1419 h 1776"/>
                <a:gd name="T84" fmla="*/ 460 w 1980"/>
                <a:gd name="T85" fmla="*/ 1500 h 1776"/>
                <a:gd name="T86" fmla="*/ 370 w 1980"/>
                <a:gd name="T87" fmla="*/ 1563 h 1776"/>
                <a:gd name="T88" fmla="*/ 312 w 1980"/>
                <a:gd name="T89" fmla="*/ 1526 h 1776"/>
                <a:gd name="T90" fmla="*/ 256 w 1980"/>
                <a:gd name="T91" fmla="*/ 1702 h 1776"/>
                <a:gd name="T92" fmla="*/ 99 w 1980"/>
                <a:gd name="T93" fmla="*/ 1764 h 1776"/>
                <a:gd name="T94" fmla="*/ 40 w 1980"/>
                <a:gd name="T95" fmla="*/ 1664 h 1776"/>
                <a:gd name="T96" fmla="*/ 193 w 1980"/>
                <a:gd name="T97" fmla="*/ 948 h 1776"/>
                <a:gd name="T98" fmla="*/ 298 w 1980"/>
                <a:gd name="T99" fmla="*/ 1015 h 1776"/>
                <a:gd name="T100" fmla="*/ 433 w 1980"/>
                <a:gd name="T101" fmla="*/ 1040 h 1776"/>
                <a:gd name="T102" fmla="*/ 332 w 1980"/>
                <a:gd name="T103" fmla="*/ 869 h 1776"/>
                <a:gd name="T104" fmla="*/ 309 w 1980"/>
                <a:gd name="T105" fmla="*/ 626 h 1776"/>
                <a:gd name="T106" fmla="*/ 474 w 1980"/>
                <a:gd name="T107" fmla="*/ 531 h 1776"/>
                <a:gd name="T108" fmla="*/ 591 w 1980"/>
                <a:gd name="T109" fmla="*/ 459 h 1776"/>
                <a:gd name="T110" fmla="*/ 705 w 1980"/>
                <a:gd name="T111" fmla="*/ 162 h 1776"/>
                <a:gd name="T112" fmla="*/ 1002 w 1980"/>
                <a:gd name="T113" fmla="*/ 102 h 1776"/>
                <a:gd name="T114" fmla="*/ 1156 w 1980"/>
                <a:gd name="T115" fmla="*/ 75 h 1776"/>
                <a:gd name="T116" fmla="*/ 1274 w 1980"/>
                <a:gd name="T117" fmla="*/ 159 h 1776"/>
                <a:gd name="T118" fmla="*/ 1439 w 1980"/>
                <a:gd name="T119" fmla="*/ 207 h 1776"/>
                <a:gd name="T120" fmla="*/ 1484 w 1980"/>
                <a:gd name="T121" fmla="*/ 69 h 1776"/>
                <a:gd name="T122" fmla="*/ 1754 w 1980"/>
                <a:gd name="T123" fmla="*/ 149 h 1776"/>
                <a:gd name="T124" fmla="*/ 1870 w 1980"/>
                <a:gd name="T125" fmla="*/ 244 h 1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80"/>
                <a:gd name="T190" fmla="*/ 0 h 1776"/>
                <a:gd name="T191" fmla="*/ 1980 w 1980"/>
                <a:gd name="T192" fmla="*/ 1776 h 1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80" h="1776">
                  <a:moveTo>
                    <a:pt x="1968" y="299"/>
                  </a:moveTo>
                  <a:lnTo>
                    <a:pt x="1968" y="312"/>
                  </a:lnTo>
                  <a:lnTo>
                    <a:pt x="1911" y="279"/>
                  </a:lnTo>
                  <a:cubicBezTo>
                    <a:pt x="1910" y="279"/>
                    <a:pt x="1909" y="278"/>
                    <a:pt x="1908" y="276"/>
                  </a:cubicBezTo>
                  <a:lnTo>
                    <a:pt x="1874" y="214"/>
                  </a:lnTo>
                  <a:lnTo>
                    <a:pt x="1889" y="212"/>
                  </a:lnTo>
                  <a:lnTo>
                    <a:pt x="1888" y="219"/>
                  </a:lnTo>
                  <a:lnTo>
                    <a:pt x="1887" y="232"/>
                  </a:lnTo>
                  <a:lnTo>
                    <a:pt x="1885" y="247"/>
                  </a:lnTo>
                  <a:lnTo>
                    <a:pt x="1884" y="254"/>
                  </a:lnTo>
                  <a:cubicBezTo>
                    <a:pt x="1884" y="258"/>
                    <a:pt x="1880" y="261"/>
                    <a:pt x="1875" y="260"/>
                  </a:cubicBezTo>
                  <a:lnTo>
                    <a:pt x="1867" y="259"/>
                  </a:lnTo>
                  <a:lnTo>
                    <a:pt x="1850" y="258"/>
                  </a:lnTo>
                  <a:lnTo>
                    <a:pt x="1833" y="256"/>
                  </a:lnTo>
                  <a:lnTo>
                    <a:pt x="1827" y="255"/>
                  </a:lnTo>
                  <a:cubicBezTo>
                    <a:pt x="1825" y="255"/>
                    <a:pt x="1823" y="254"/>
                    <a:pt x="1822" y="252"/>
                  </a:cubicBezTo>
                  <a:lnTo>
                    <a:pt x="1820" y="249"/>
                  </a:lnTo>
                  <a:cubicBezTo>
                    <a:pt x="1819" y="248"/>
                    <a:pt x="1819" y="247"/>
                    <a:pt x="1819" y="245"/>
                  </a:cubicBezTo>
                  <a:lnTo>
                    <a:pt x="1818" y="237"/>
                  </a:lnTo>
                  <a:lnTo>
                    <a:pt x="1816" y="213"/>
                  </a:lnTo>
                  <a:lnTo>
                    <a:pt x="1815" y="188"/>
                  </a:lnTo>
                  <a:lnTo>
                    <a:pt x="1815" y="179"/>
                  </a:lnTo>
                  <a:lnTo>
                    <a:pt x="1815" y="176"/>
                  </a:lnTo>
                  <a:lnTo>
                    <a:pt x="1821" y="184"/>
                  </a:lnTo>
                  <a:lnTo>
                    <a:pt x="1811" y="181"/>
                  </a:lnTo>
                  <a:lnTo>
                    <a:pt x="1785" y="174"/>
                  </a:lnTo>
                  <a:lnTo>
                    <a:pt x="1749" y="164"/>
                  </a:lnTo>
                  <a:lnTo>
                    <a:pt x="1707" y="153"/>
                  </a:lnTo>
                  <a:lnTo>
                    <a:pt x="1664" y="142"/>
                  </a:lnTo>
                  <a:lnTo>
                    <a:pt x="1628" y="132"/>
                  </a:lnTo>
                  <a:lnTo>
                    <a:pt x="1602" y="125"/>
                  </a:lnTo>
                  <a:lnTo>
                    <a:pt x="1592" y="122"/>
                  </a:lnTo>
                  <a:cubicBezTo>
                    <a:pt x="1591" y="122"/>
                    <a:pt x="1589" y="121"/>
                    <a:pt x="1588" y="119"/>
                  </a:cubicBezTo>
                  <a:lnTo>
                    <a:pt x="1584" y="114"/>
                  </a:lnTo>
                  <a:lnTo>
                    <a:pt x="1574" y="103"/>
                  </a:lnTo>
                  <a:lnTo>
                    <a:pt x="1544" y="67"/>
                  </a:lnTo>
                  <a:lnTo>
                    <a:pt x="1514" y="31"/>
                  </a:lnTo>
                  <a:lnTo>
                    <a:pt x="1504" y="19"/>
                  </a:lnTo>
                  <a:lnTo>
                    <a:pt x="1500" y="13"/>
                  </a:lnTo>
                  <a:lnTo>
                    <a:pt x="1514" y="11"/>
                  </a:lnTo>
                  <a:lnTo>
                    <a:pt x="1513" y="14"/>
                  </a:lnTo>
                  <a:lnTo>
                    <a:pt x="1511" y="21"/>
                  </a:lnTo>
                  <a:lnTo>
                    <a:pt x="1505" y="47"/>
                  </a:lnTo>
                  <a:lnTo>
                    <a:pt x="1499" y="72"/>
                  </a:lnTo>
                  <a:lnTo>
                    <a:pt x="1497" y="80"/>
                  </a:lnTo>
                  <a:lnTo>
                    <a:pt x="1496" y="84"/>
                  </a:lnTo>
                  <a:lnTo>
                    <a:pt x="1495" y="77"/>
                  </a:lnTo>
                  <a:lnTo>
                    <a:pt x="1497" y="80"/>
                  </a:lnTo>
                  <a:lnTo>
                    <a:pt x="1502" y="89"/>
                  </a:lnTo>
                  <a:lnTo>
                    <a:pt x="1514" y="113"/>
                  </a:lnTo>
                  <a:lnTo>
                    <a:pt x="1526" y="137"/>
                  </a:lnTo>
                  <a:lnTo>
                    <a:pt x="1530" y="145"/>
                  </a:lnTo>
                  <a:lnTo>
                    <a:pt x="1531" y="147"/>
                  </a:lnTo>
                  <a:cubicBezTo>
                    <a:pt x="1533" y="150"/>
                    <a:pt x="1533" y="154"/>
                    <a:pt x="1530" y="157"/>
                  </a:cubicBezTo>
                  <a:lnTo>
                    <a:pt x="1522" y="165"/>
                  </a:lnTo>
                  <a:lnTo>
                    <a:pt x="1507" y="184"/>
                  </a:lnTo>
                  <a:lnTo>
                    <a:pt x="1489" y="203"/>
                  </a:lnTo>
                  <a:lnTo>
                    <a:pt x="1481" y="211"/>
                  </a:lnTo>
                  <a:cubicBezTo>
                    <a:pt x="1480" y="212"/>
                    <a:pt x="1479" y="213"/>
                    <a:pt x="1478" y="213"/>
                  </a:cubicBezTo>
                  <a:lnTo>
                    <a:pt x="1475" y="214"/>
                  </a:lnTo>
                  <a:lnTo>
                    <a:pt x="1466" y="216"/>
                  </a:lnTo>
                  <a:lnTo>
                    <a:pt x="1442" y="222"/>
                  </a:lnTo>
                  <a:lnTo>
                    <a:pt x="1418" y="228"/>
                  </a:lnTo>
                  <a:lnTo>
                    <a:pt x="1410" y="230"/>
                  </a:lnTo>
                  <a:lnTo>
                    <a:pt x="1408" y="231"/>
                  </a:lnTo>
                  <a:cubicBezTo>
                    <a:pt x="1405" y="232"/>
                    <a:pt x="1401" y="231"/>
                    <a:pt x="1399" y="228"/>
                  </a:cubicBezTo>
                  <a:lnTo>
                    <a:pt x="1391" y="218"/>
                  </a:lnTo>
                  <a:lnTo>
                    <a:pt x="1373" y="198"/>
                  </a:lnTo>
                  <a:lnTo>
                    <a:pt x="1355" y="177"/>
                  </a:lnTo>
                  <a:lnTo>
                    <a:pt x="1346" y="166"/>
                  </a:lnTo>
                  <a:lnTo>
                    <a:pt x="1352" y="169"/>
                  </a:lnTo>
                  <a:lnTo>
                    <a:pt x="1349" y="169"/>
                  </a:lnTo>
                  <a:lnTo>
                    <a:pt x="1341" y="169"/>
                  </a:lnTo>
                  <a:lnTo>
                    <a:pt x="1317" y="169"/>
                  </a:lnTo>
                  <a:lnTo>
                    <a:pt x="1292" y="169"/>
                  </a:lnTo>
                  <a:lnTo>
                    <a:pt x="1284" y="169"/>
                  </a:lnTo>
                  <a:lnTo>
                    <a:pt x="1281" y="169"/>
                  </a:lnTo>
                  <a:lnTo>
                    <a:pt x="1288" y="166"/>
                  </a:lnTo>
                  <a:lnTo>
                    <a:pt x="1286" y="169"/>
                  </a:lnTo>
                  <a:cubicBezTo>
                    <a:pt x="1286" y="169"/>
                    <a:pt x="1285" y="170"/>
                    <a:pt x="1285" y="170"/>
                  </a:cubicBezTo>
                  <a:lnTo>
                    <a:pt x="1278" y="177"/>
                  </a:lnTo>
                  <a:lnTo>
                    <a:pt x="1260" y="200"/>
                  </a:lnTo>
                  <a:lnTo>
                    <a:pt x="1240" y="224"/>
                  </a:lnTo>
                  <a:lnTo>
                    <a:pt x="1232" y="231"/>
                  </a:lnTo>
                  <a:lnTo>
                    <a:pt x="1233" y="230"/>
                  </a:lnTo>
                  <a:lnTo>
                    <a:pt x="1231" y="233"/>
                  </a:lnTo>
                  <a:cubicBezTo>
                    <a:pt x="1229" y="237"/>
                    <a:pt x="1224" y="238"/>
                    <a:pt x="1220" y="235"/>
                  </a:cubicBezTo>
                  <a:lnTo>
                    <a:pt x="1217" y="233"/>
                  </a:lnTo>
                  <a:lnTo>
                    <a:pt x="1208" y="226"/>
                  </a:lnTo>
                  <a:lnTo>
                    <a:pt x="1181" y="207"/>
                  </a:lnTo>
                  <a:lnTo>
                    <a:pt x="1155" y="187"/>
                  </a:lnTo>
                  <a:lnTo>
                    <a:pt x="1146" y="179"/>
                  </a:lnTo>
                  <a:lnTo>
                    <a:pt x="1144" y="177"/>
                  </a:lnTo>
                  <a:cubicBezTo>
                    <a:pt x="1143" y="176"/>
                    <a:pt x="1142" y="175"/>
                    <a:pt x="1142" y="173"/>
                  </a:cubicBezTo>
                  <a:lnTo>
                    <a:pt x="1141" y="168"/>
                  </a:lnTo>
                  <a:lnTo>
                    <a:pt x="1139" y="154"/>
                  </a:lnTo>
                  <a:lnTo>
                    <a:pt x="1139" y="114"/>
                  </a:lnTo>
                  <a:lnTo>
                    <a:pt x="1140" y="74"/>
                  </a:lnTo>
                  <a:lnTo>
                    <a:pt x="1141" y="61"/>
                  </a:lnTo>
                  <a:lnTo>
                    <a:pt x="1141" y="56"/>
                  </a:lnTo>
                  <a:lnTo>
                    <a:pt x="1149" y="64"/>
                  </a:lnTo>
                  <a:lnTo>
                    <a:pt x="1142" y="64"/>
                  </a:lnTo>
                  <a:lnTo>
                    <a:pt x="1126" y="66"/>
                  </a:lnTo>
                  <a:lnTo>
                    <a:pt x="1101" y="67"/>
                  </a:lnTo>
                  <a:lnTo>
                    <a:pt x="1073" y="69"/>
                  </a:lnTo>
                  <a:lnTo>
                    <a:pt x="1045" y="71"/>
                  </a:lnTo>
                  <a:lnTo>
                    <a:pt x="1020" y="72"/>
                  </a:lnTo>
                  <a:lnTo>
                    <a:pt x="1003" y="74"/>
                  </a:lnTo>
                  <a:lnTo>
                    <a:pt x="995" y="74"/>
                  </a:lnTo>
                  <a:lnTo>
                    <a:pt x="1003" y="66"/>
                  </a:lnTo>
                  <a:lnTo>
                    <a:pt x="1003" y="73"/>
                  </a:lnTo>
                  <a:lnTo>
                    <a:pt x="1004" y="88"/>
                  </a:lnTo>
                  <a:lnTo>
                    <a:pt x="1005" y="102"/>
                  </a:lnTo>
                  <a:lnTo>
                    <a:pt x="1005" y="99"/>
                  </a:lnTo>
                  <a:lnTo>
                    <a:pt x="1008" y="106"/>
                  </a:lnTo>
                  <a:cubicBezTo>
                    <a:pt x="1009" y="109"/>
                    <a:pt x="1009" y="112"/>
                    <a:pt x="1007" y="114"/>
                  </a:cubicBezTo>
                  <a:cubicBezTo>
                    <a:pt x="1005" y="117"/>
                    <a:pt x="1002" y="118"/>
                    <a:pt x="999" y="117"/>
                  </a:cubicBezTo>
                  <a:lnTo>
                    <a:pt x="992" y="116"/>
                  </a:lnTo>
                  <a:lnTo>
                    <a:pt x="975" y="113"/>
                  </a:lnTo>
                  <a:lnTo>
                    <a:pt x="929" y="103"/>
                  </a:lnTo>
                  <a:lnTo>
                    <a:pt x="904" y="98"/>
                  </a:lnTo>
                  <a:lnTo>
                    <a:pt x="883" y="93"/>
                  </a:lnTo>
                  <a:lnTo>
                    <a:pt x="868" y="90"/>
                  </a:lnTo>
                  <a:lnTo>
                    <a:pt x="862" y="89"/>
                  </a:lnTo>
                  <a:lnTo>
                    <a:pt x="867" y="89"/>
                  </a:lnTo>
                  <a:lnTo>
                    <a:pt x="861" y="92"/>
                  </a:lnTo>
                  <a:lnTo>
                    <a:pt x="844" y="101"/>
                  </a:lnTo>
                  <a:lnTo>
                    <a:pt x="820" y="113"/>
                  </a:lnTo>
                  <a:lnTo>
                    <a:pt x="792" y="127"/>
                  </a:lnTo>
                  <a:lnTo>
                    <a:pt x="764" y="140"/>
                  </a:lnTo>
                  <a:lnTo>
                    <a:pt x="740" y="152"/>
                  </a:lnTo>
                  <a:lnTo>
                    <a:pt x="723" y="161"/>
                  </a:lnTo>
                  <a:lnTo>
                    <a:pt x="717" y="164"/>
                  </a:lnTo>
                  <a:lnTo>
                    <a:pt x="721" y="158"/>
                  </a:lnTo>
                  <a:lnTo>
                    <a:pt x="720" y="165"/>
                  </a:lnTo>
                  <a:lnTo>
                    <a:pt x="718" y="181"/>
                  </a:lnTo>
                  <a:lnTo>
                    <a:pt x="714" y="206"/>
                  </a:lnTo>
                  <a:lnTo>
                    <a:pt x="710" y="234"/>
                  </a:lnTo>
                  <a:lnTo>
                    <a:pt x="706" y="262"/>
                  </a:lnTo>
                  <a:lnTo>
                    <a:pt x="702" y="285"/>
                  </a:lnTo>
                  <a:lnTo>
                    <a:pt x="700" y="301"/>
                  </a:lnTo>
                  <a:lnTo>
                    <a:pt x="699" y="307"/>
                  </a:lnTo>
                  <a:cubicBezTo>
                    <a:pt x="699" y="308"/>
                    <a:pt x="699" y="308"/>
                    <a:pt x="699" y="309"/>
                  </a:cubicBezTo>
                  <a:lnTo>
                    <a:pt x="695" y="317"/>
                  </a:lnTo>
                  <a:lnTo>
                    <a:pt x="684" y="335"/>
                  </a:lnTo>
                  <a:lnTo>
                    <a:pt x="669" y="359"/>
                  </a:lnTo>
                  <a:lnTo>
                    <a:pt x="652" y="386"/>
                  </a:lnTo>
                  <a:lnTo>
                    <a:pt x="635" y="412"/>
                  </a:lnTo>
                  <a:lnTo>
                    <a:pt x="620" y="435"/>
                  </a:lnTo>
                  <a:lnTo>
                    <a:pt x="610" y="452"/>
                  </a:lnTo>
                  <a:lnTo>
                    <a:pt x="606" y="458"/>
                  </a:lnTo>
                  <a:lnTo>
                    <a:pt x="607" y="453"/>
                  </a:lnTo>
                  <a:lnTo>
                    <a:pt x="607" y="459"/>
                  </a:lnTo>
                  <a:lnTo>
                    <a:pt x="607" y="476"/>
                  </a:lnTo>
                  <a:lnTo>
                    <a:pt x="607" y="500"/>
                  </a:lnTo>
                  <a:lnTo>
                    <a:pt x="608" y="527"/>
                  </a:lnTo>
                  <a:lnTo>
                    <a:pt x="608" y="554"/>
                  </a:lnTo>
                  <a:lnTo>
                    <a:pt x="609" y="578"/>
                  </a:lnTo>
                  <a:lnTo>
                    <a:pt x="610" y="595"/>
                  </a:lnTo>
                  <a:lnTo>
                    <a:pt x="611" y="600"/>
                  </a:lnTo>
                  <a:cubicBezTo>
                    <a:pt x="612" y="603"/>
                    <a:pt x="610" y="607"/>
                    <a:pt x="608" y="608"/>
                  </a:cubicBezTo>
                  <a:cubicBezTo>
                    <a:pt x="605" y="610"/>
                    <a:pt x="602" y="610"/>
                    <a:pt x="599" y="608"/>
                  </a:cubicBezTo>
                  <a:lnTo>
                    <a:pt x="586" y="599"/>
                  </a:lnTo>
                  <a:lnTo>
                    <a:pt x="561" y="580"/>
                  </a:lnTo>
                  <a:lnTo>
                    <a:pt x="538" y="560"/>
                  </a:lnTo>
                  <a:lnTo>
                    <a:pt x="530" y="552"/>
                  </a:lnTo>
                  <a:lnTo>
                    <a:pt x="528" y="551"/>
                  </a:lnTo>
                  <a:lnTo>
                    <a:pt x="532" y="552"/>
                  </a:lnTo>
                  <a:lnTo>
                    <a:pt x="527" y="552"/>
                  </a:lnTo>
                  <a:cubicBezTo>
                    <a:pt x="527" y="552"/>
                    <a:pt x="527" y="552"/>
                    <a:pt x="526" y="552"/>
                  </a:cubicBezTo>
                  <a:lnTo>
                    <a:pt x="513" y="550"/>
                  </a:lnTo>
                  <a:lnTo>
                    <a:pt x="473" y="547"/>
                  </a:lnTo>
                  <a:lnTo>
                    <a:pt x="431" y="542"/>
                  </a:lnTo>
                  <a:lnTo>
                    <a:pt x="418" y="540"/>
                  </a:lnTo>
                  <a:cubicBezTo>
                    <a:pt x="418" y="540"/>
                    <a:pt x="417" y="540"/>
                    <a:pt x="416" y="540"/>
                  </a:cubicBezTo>
                  <a:lnTo>
                    <a:pt x="411" y="538"/>
                  </a:lnTo>
                  <a:lnTo>
                    <a:pt x="422" y="532"/>
                  </a:lnTo>
                  <a:lnTo>
                    <a:pt x="419" y="545"/>
                  </a:lnTo>
                  <a:lnTo>
                    <a:pt x="411" y="570"/>
                  </a:lnTo>
                  <a:lnTo>
                    <a:pt x="403" y="593"/>
                  </a:lnTo>
                  <a:lnTo>
                    <a:pt x="401" y="600"/>
                  </a:lnTo>
                  <a:lnTo>
                    <a:pt x="400" y="604"/>
                  </a:lnTo>
                  <a:cubicBezTo>
                    <a:pt x="399" y="607"/>
                    <a:pt x="397" y="609"/>
                    <a:pt x="394" y="609"/>
                  </a:cubicBezTo>
                  <a:lnTo>
                    <a:pt x="390" y="610"/>
                  </a:lnTo>
                  <a:lnTo>
                    <a:pt x="392" y="610"/>
                  </a:lnTo>
                  <a:lnTo>
                    <a:pt x="383" y="614"/>
                  </a:lnTo>
                  <a:lnTo>
                    <a:pt x="354" y="626"/>
                  </a:lnTo>
                  <a:lnTo>
                    <a:pt x="324" y="637"/>
                  </a:lnTo>
                  <a:lnTo>
                    <a:pt x="316" y="641"/>
                  </a:lnTo>
                  <a:cubicBezTo>
                    <a:pt x="315" y="641"/>
                    <a:pt x="315" y="641"/>
                    <a:pt x="314" y="641"/>
                  </a:cubicBezTo>
                  <a:lnTo>
                    <a:pt x="310" y="642"/>
                  </a:lnTo>
                  <a:lnTo>
                    <a:pt x="316" y="631"/>
                  </a:lnTo>
                  <a:lnTo>
                    <a:pt x="318" y="635"/>
                  </a:lnTo>
                  <a:lnTo>
                    <a:pt x="322" y="645"/>
                  </a:lnTo>
                  <a:lnTo>
                    <a:pt x="336" y="676"/>
                  </a:lnTo>
                  <a:lnTo>
                    <a:pt x="349" y="706"/>
                  </a:lnTo>
                  <a:lnTo>
                    <a:pt x="353" y="715"/>
                  </a:lnTo>
                  <a:lnTo>
                    <a:pt x="352" y="714"/>
                  </a:lnTo>
                  <a:lnTo>
                    <a:pt x="354" y="717"/>
                  </a:lnTo>
                  <a:cubicBezTo>
                    <a:pt x="355" y="718"/>
                    <a:pt x="355" y="720"/>
                    <a:pt x="355" y="721"/>
                  </a:cubicBezTo>
                  <a:lnTo>
                    <a:pt x="355" y="730"/>
                  </a:lnTo>
                  <a:lnTo>
                    <a:pt x="354" y="751"/>
                  </a:lnTo>
                  <a:lnTo>
                    <a:pt x="352" y="779"/>
                  </a:lnTo>
                  <a:lnTo>
                    <a:pt x="351" y="811"/>
                  </a:lnTo>
                  <a:lnTo>
                    <a:pt x="350" y="843"/>
                  </a:lnTo>
                  <a:lnTo>
                    <a:pt x="348" y="870"/>
                  </a:lnTo>
                  <a:lnTo>
                    <a:pt x="347" y="888"/>
                  </a:lnTo>
                  <a:lnTo>
                    <a:pt x="347" y="893"/>
                  </a:lnTo>
                  <a:lnTo>
                    <a:pt x="344" y="887"/>
                  </a:lnTo>
                  <a:lnTo>
                    <a:pt x="348" y="890"/>
                  </a:lnTo>
                  <a:lnTo>
                    <a:pt x="357" y="897"/>
                  </a:lnTo>
                  <a:lnTo>
                    <a:pt x="356" y="896"/>
                  </a:lnTo>
                  <a:lnTo>
                    <a:pt x="385" y="912"/>
                  </a:lnTo>
                  <a:lnTo>
                    <a:pt x="415" y="927"/>
                  </a:lnTo>
                  <a:lnTo>
                    <a:pt x="426" y="932"/>
                  </a:lnTo>
                  <a:lnTo>
                    <a:pt x="430" y="934"/>
                  </a:lnTo>
                  <a:cubicBezTo>
                    <a:pt x="434" y="936"/>
                    <a:pt x="436" y="940"/>
                    <a:pt x="435" y="943"/>
                  </a:cubicBezTo>
                  <a:lnTo>
                    <a:pt x="434" y="947"/>
                  </a:lnTo>
                  <a:lnTo>
                    <a:pt x="434" y="945"/>
                  </a:lnTo>
                  <a:lnTo>
                    <a:pt x="435" y="957"/>
                  </a:lnTo>
                  <a:lnTo>
                    <a:pt x="440" y="990"/>
                  </a:lnTo>
                  <a:lnTo>
                    <a:pt x="445" y="1023"/>
                  </a:lnTo>
                  <a:lnTo>
                    <a:pt x="447" y="1033"/>
                  </a:lnTo>
                  <a:lnTo>
                    <a:pt x="448" y="1035"/>
                  </a:lnTo>
                  <a:cubicBezTo>
                    <a:pt x="449" y="1038"/>
                    <a:pt x="448" y="1041"/>
                    <a:pt x="446" y="1043"/>
                  </a:cubicBezTo>
                  <a:cubicBezTo>
                    <a:pt x="444" y="1045"/>
                    <a:pt x="441" y="1046"/>
                    <a:pt x="438" y="1045"/>
                  </a:cubicBezTo>
                  <a:lnTo>
                    <a:pt x="435" y="1044"/>
                  </a:lnTo>
                  <a:lnTo>
                    <a:pt x="427" y="1041"/>
                  </a:lnTo>
                  <a:cubicBezTo>
                    <a:pt x="426" y="1041"/>
                    <a:pt x="426" y="1041"/>
                    <a:pt x="425" y="1040"/>
                  </a:cubicBezTo>
                  <a:lnTo>
                    <a:pt x="401" y="1026"/>
                  </a:lnTo>
                  <a:lnTo>
                    <a:pt x="377" y="1012"/>
                  </a:lnTo>
                  <a:lnTo>
                    <a:pt x="368" y="1007"/>
                  </a:lnTo>
                  <a:lnTo>
                    <a:pt x="365" y="1005"/>
                  </a:lnTo>
                  <a:lnTo>
                    <a:pt x="372" y="1006"/>
                  </a:lnTo>
                  <a:lnTo>
                    <a:pt x="369" y="1007"/>
                  </a:lnTo>
                  <a:lnTo>
                    <a:pt x="361" y="1011"/>
                  </a:lnTo>
                  <a:lnTo>
                    <a:pt x="336" y="1023"/>
                  </a:lnTo>
                  <a:lnTo>
                    <a:pt x="311" y="1035"/>
                  </a:lnTo>
                  <a:lnTo>
                    <a:pt x="302" y="1039"/>
                  </a:lnTo>
                  <a:lnTo>
                    <a:pt x="298" y="1040"/>
                  </a:lnTo>
                  <a:cubicBezTo>
                    <a:pt x="296" y="1041"/>
                    <a:pt x="294" y="1041"/>
                    <a:pt x="292" y="1039"/>
                  </a:cubicBezTo>
                  <a:cubicBezTo>
                    <a:pt x="290" y="1038"/>
                    <a:pt x="288" y="1037"/>
                    <a:pt x="288" y="1034"/>
                  </a:cubicBezTo>
                  <a:lnTo>
                    <a:pt x="287" y="1030"/>
                  </a:lnTo>
                  <a:lnTo>
                    <a:pt x="283" y="1021"/>
                  </a:lnTo>
                  <a:lnTo>
                    <a:pt x="273" y="991"/>
                  </a:lnTo>
                  <a:lnTo>
                    <a:pt x="264" y="960"/>
                  </a:lnTo>
                  <a:lnTo>
                    <a:pt x="261" y="949"/>
                  </a:lnTo>
                  <a:cubicBezTo>
                    <a:pt x="261" y="948"/>
                    <a:pt x="260" y="947"/>
                    <a:pt x="260" y="946"/>
                  </a:cubicBezTo>
                  <a:lnTo>
                    <a:pt x="260" y="941"/>
                  </a:lnTo>
                  <a:lnTo>
                    <a:pt x="268" y="949"/>
                  </a:lnTo>
                  <a:lnTo>
                    <a:pt x="264" y="949"/>
                  </a:lnTo>
                  <a:cubicBezTo>
                    <a:pt x="263" y="949"/>
                    <a:pt x="262" y="949"/>
                    <a:pt x="261" y="949"/>
                  </a:cubicBezTo>
                  <a:lnTo>
                    <a:pt x="252" y="945"/>
                  </a:lnTo>
                  <a:lnTo>
                    <a:pt x="227" y="932"/>
                  </a:lnTo>
                  <a:lnTo>
                    <a:pt x="202" y="917"/>
                  </a:lnTo>
                  <a:lnTo>
                    <a:pt x="193" y="912"/>
                  </a:lnTo>
                  <a:lnTo>
                    <a:pt x="190" y="910"/>
                  </a:lnTo>
                  <a:lnTo>
                    <a:pt x="202" y="902"/>
                  </a:lnTo>
                  <a:lnTo>
                    <a:pt x="203" y="907"/>
                  </a:lnTo>
                  <a:lnTo>
                    <a:pt x="205" y="922"/>
                  </a:lnTo>
                  <a:lnTo>
                    <a:pt x="208" y="945"/>
                  </a:lnTo>
                  <a:lnTo>
                    <a:pt x="213" y="975"/>
                  </a:lnTo>
                  <a:lnTo>
                    <a:pt x="224" y="1050"/>
                  </a:lnTo>
                  <a:lnTo>
                    <a:pt x="237" y="1135"/>
                  </a:lnTo>
                  <a:lnTo>
                    <a:pt x="250" y="1221"/>
                  </a:lnTo>
                  <a:lnTo>
                    <a:pt x="261" y="1295"/>
                  </a:lnTo>
                  <a:lnTo>
                    <a:pt x="266" y="1324"/>
                  </a:lnTo>
                  <a:lnTo>
                    <a:pt x="269" y="1347"/>
                  </a:lnTo>
                  <a:lnTo>
                    <a:pt x="271" y="1361"/>
                  </a:lnTo>
                  <a:lnTo>
                    <a:pt x="272" y="1365"/>
                  </a:lnTo>
                  <a:cubicBezTo>
                    <a:pt x="273" y="1367"/>
                    <a:pt x="272" y="1369"/>
                    <a:pt x="271" y="1371"/>
                  </a:cubicBezTo>
                  <a:lnTo>
                    <a:pt x="268" y="1376"/>
                  </a:lnTo>
                  <a:lnTo>
                    <a:pt x="260" y="1388"/>
                  </a:lnTo>
                  <a:lnTo>
                    <a:pt x="247" y="1406"/>
                  </a:lnTo>
                  <a:lnTo>
                    <a:pt x="230" y="1429"/>
                  </a:lnTo>
                  <a:lnTo>
                    <a:pt x="189" y="1487"/>
                  </a:lnTo>
                  <a:lnTo>
                    <a:pt x="142" y="1552"/>
                  </a:lnTo>
                  <a:lnTo>
                    <a:pt x="94" y="1617"/>
                  </a:lnTo>
                  <a:lnTo>
                    <a:pt x="53" y="1673"/>
                  </a:lnTo>
                  <a:lnTo>
                    <a:pt x="37" y="1695"/>
                  </a:lnTo>
                  <a:lnTo>
                    <a:pt x="25" y="1711"/>
                  </a:lnTo>
                  <a:lnTo>
                    <a:pt x="17" y="1722"/>
                  </a:lnTo>
                  <a:lnTo>
                    <a:pt x="15" y="1725"/>
                  </a:lnTo>
                  <a:lnTo>
                    <a:pt x="16" y="1720"/>
                  </a:lnTo>
                  <a:lnTo>
                    <a:pt x="17" y="1730"/>
                  </a:lnTo>
                  <a:lnTo>
                    <a:pt x="17" y="1728"/>
                  </a:lnTo>
                  <a:lnTo>
                    <a:pt x="22" y="1744"/>
                  </a:lnTo>
                  <a:lnTo>
                    <a:pt x="27" y="1759"/>
                  </a:lnTo>
                  <a:lnTo>
                    <a:pt x="30" y="1765"/>
                  </a:lnTo>
                  <a:lnTo>
                    <a:pt x="22" y="1760"/>
                  </a:lnTo>
                  <a:lnTo>
                    <a:pt x="25" y="1760"/>
                  </a:lnTo>
                  <a:lnTo>
                    <a:pt x="24" y="1761"/>
                  </a:lnTo>
                  <a:lnTo>
                    <a:pt x="31" y="1760"/>
                  </a:lnTo>
                  <a:lnTo>
                    <a:pt x="55" y="1757"/>
                  </a:lnTo>
                  <a:lnTo>
                    <a:pt x="78" y="1753"/>
                  </a:lnTo>
                  <a:lnTo>
                    <a:pt x="92" y="1751"/>
                  </a:lnTo>
                  <a:lnTo>
                    <a:pt x="86" y="1755"/>
                  </a:lnTo>
                  <a:lnTo>
                    <a:pt x="91" y="1748"/>
                  </a:lnTo>
                  <a:lnTo>
                    <a:pt x="106" y="1732"/>
                  </a:lnTo>
                  <a:lnTo>
                    <a:pt x="122" y="1717"/>
                  </a:lnTo>
                  <a:lnTo>
                    <a:pt x="132" y="1709"/>
                  </a:lnTo>
                  <a:cubicBezTo>
                    <a:pt x="132" y="1709"/>
                    <a:pt x="132" y="1709"/>
                    <a:pt x="133" y="1708"/>
                  </a:cubicBezTo>
                  <a:lnTo>
                    <a:pt x="135" y="1707"/>
                  </a:lnTo>
                  <a:lnTo>
                    <a:pt x="140" y="1704"/>
                  </a:lnTo>
                  <a:lnTo>
                    <a:pt x="163" y="1692"/>
                  </a:lnTo>
                  <a:lnTo>
                    <a:pt x="185" y="1680"/>
                  </a:lnTo>
                  <a:lnTo>
                    <a:pt x="191" y="1677"/>
                  </a:lnTo>
                  <a:cubicBezTo>
                    <a:pt x="192" y="1676"/>
                    <a:pt x="192" y="1676"/>
                    <a:pt x="193" y="1676"/>
                  </a:cubicBezTo>
                  <a:lnTo>
                    <a:pt x="196" y="1675"/>
                  </a:lnTo>
                  <a:cubicBezTo>
                    <a:pt x="198" y="1674"/>
                    <a:pt x="199" y="1674"/>
                    <a:pt x="201" y="1675"/>
                  </a:cubicBezTo>
                  <a:lnTo>
                    <a:pt x="204" y="1676"/>
                  </a:lnTo>
                  <a:lnTo>
                    <a:pt x="202" y="1676"/>
                  </a:lnTo>
                  <a:lnTo>
                    <a:pt x="210" y="1677"/>
                  </a:lnTo>
                  <a:lnTo>
                    <a:pt x="235" y="1682"/>
                  </a:lnTo>
                  <a:lnTo>
                    <a:pt x="259" y="1687"/>
                  </a:lnTo>
                  <a:lnTo>
                    <a:pt x="266" y="1688"/>
                  </a:lnTo>
                  <a:cubicBezTo>
                    <a:pt x="267" y="1688"/>
                    <a:pt x="267" y="1688"/>
                    <a:pt x="268" y="1688"/>
                  </a:cubicBezTo>
                  <a:lnTo>
                    <a:pt x="271" y="1689"/>
                  </a:lnTo>
                  <a:lnTo>
                    <a:pt x="263" y="1690"/>
                  </a:lnTo>
                  <a:lnTo>
                    <a:pt x="269" y="1685"/>
                  </a:lnTo>
                  <a:lnTo>
                    <a:pt x="284" y="1674"/>
                  </a:lnTo>
                  <a:lnTo>
                    <a:pt x="297" y="1662"/>
                  </a:lnTo>
                  <a:lnTo>
                    <a:pt x="303" y="1657"/>
                  </a:lnTo>
                  <a:lnTo>
                    <a:pt x="300" y="1663"/>
                  </a:lnTo>
                  <a:lnTo>
                    <a:pt x="300" y="1657"/>
                  </a:lnTo>
                  <a:lnTo>
                    <a:pt x="299" y="1642"/>
                  </a:lnTo>
                  <a:lnTo>
                    <a:pt x="297" y="1620"/>
                  </a:lnTo>
                  <a:lnTo>
                    <a:pt x="296" y="1595"/>
                  </a:lnTo>
                  <a:lnTo>
                    <a:pt x="295" y="1569"/>
                  </a:lnTo>
                  <a:lnTo>
                    <a:pt x="295" y="1546"/>
                  </a:lnTo>
                  <a:lnTo>
                    <a:pt x="295" y="1530"/>
                  </a:lnTo>
                  <a:cubicBezTo>
                    <a:pt x="295" y="1530"/>
                    <a:pt x="295" y="1530"/>
                    <a:pt x="296" y="1529"/>
                  </a:cubicBezTo>
                  <a:lnTo>
                    <a:pt x="297" y="1523"/>
                  </a:lnTo>
                  <a:lnTo>
                    <a:pt x="298" y="1516"/>
                  </a:lnTo>
                  <a:cubicBezTo>
                    <a:pt x="298" y="1515"/>
                    <a:pt x="298" y="1515"/>
                    <a:pt x="298" y="1514"/>
                  </a:cubicBezTo>
                  <a:lnTo>
                    <a:pt x="307" y="1497"/>
                  </a:lnTo>
                  <a:lnTo>
                    <a:pt x="317" y="1479"/>
                  </a:lnTo>
                  <a:lnTo>
                    <a:pt x="324" y="1468"/>
                  </a:lnTo>
                  <a:cubicBezTo>
                    <a:pt x="325" y="1466"/>
                    <a:pt x="328" y="1464"/>
                    <a:pt x="330" y="1464"/>
                  </a:cubicBezTo>
                  <a:cubicBezTo>
                    <a:pt x="333" y="1464"/>
                    <a:pt x="336" y="1466"/>
                    <a:pt x="337" y="1468"/>
                  </a:cubicBezTo>
                  <a:lnTo>
                    <a:pt x="342" y="1476"/>
                  </a:lnTo>
                  <a:lnTo>
                    <a:pt x="341" y="1474"/>
                  </a:lnTo>
                  <a:lnTo>
                    <a:pt x="357" y="1487"/>
                  </a:lnTo>
                  <a:lnTo>
                    <a:pt x="372" y="1499"/>
                  </a:lnTo>
                  <a:lnTo>
                    <a:pt x="379" y="1504"/>
                  </a:lnTo>
                  <a:cubicBezTo>
                    <a:pt x="382" y="1506"/>
                    <a:pt x="383" y="1509"/>
                    <a:pt x="382" y="1512"/>
                  </a:cubicBezTo>
                  <a:lnTo>
                    <a:pt x="381" y="1519"/>
                  </a:lnTo>
                  <a:lnTo>
                    <a:pt x="380" y="1532"/>
                  </a:lnTo>
                  <a:lnTo>
                    <a:pt x="380" y="1545"/>
                  </a:lnTo>
                  <a:lnTo>
                    <a:pt x="380" y="1543"/>
                  </a:lnTo>
                  <a:lnTo>
                    <a:pt x="382" y="1550"/>
                  </a:lnTo>
                  <a:lnTo>
                    <a:pt x="385" y="1556"/>
                  </a:lnTo>
                  <a:lnTo>
                    <a:pt x="384" y="1555"/>
                  </a:lnTo>
                  <a:lnTo>
                    <a:pt x="395" y="1569"/>
                  </a:lnTo>
                  <a:lnTo>
                    <a:pt x="406" y="1583"/>
                  </a:lnTo>
                  <a:lnTo>
                    <a:pt x="404" y="1581"/>
                  </a:lnTo>
                  <a:lnTo>
                    <a:pt x="410" y="1585"/>
                  </a:lnTo>
                  <a:lnTo>
                    <a:pt x="404" y="1584"/>
                  </a:lnTo>
                  <a:lnTo>
                    <a:pt x="408" y="1583"/>
                  </a:lnTo>
                  <a:lnTo>
                    <a:pt x="405" y="1584"/>
                  </a:lnTo>
                  <a:lnTo>
                    <a:pt x="415" y="1577"/>
                  </a:lnTo>
                  <a:lnTo>
                    <a:pt x="425" y="1570"/>
                  </a:lnTo>
                  <a:lnTo>
                    <a:pt x="432" y="1566"/>
                  </a:lnTo>
                  <a:lnTo>
                    <a:pt x="429" y="1575"/>
                  </a:lnTo>
                  <a:lnTo>
                    <a:pt x="428" y="1572"/>
                  </a:lnTo>
                  <a:cubicBezTo>
                    <a:pt x="427" y="1571"/>
                    <a:pt x="427" y="1569"/>
                    <a:pt x="428" y="1568"/>
                  </a:cubicBezTo>
                  <a:lnTo>
                    <a:pt x="430" y="1559"/>
                  </a:lnTo>
                  <a:lnTo>
                    <a:pt x="436" y="1533"/>
                  </a:lnTo>
                  <a:lnTo>
                    <a:pt x="443" y="1505"/>
                  </a:lnTo>
                  <a:lnTo>
                    <a:pt x="445" y="1497"/>
                  </a:lnTo>
                  <a:lnTo>
                    <a:pt x="446" y="1493"/>
                  </a:lnTo>
                  <a:cubicBezTo>
                    <a:pt x="447" y="1491"/>
                    <a:pt x="449" y="1489"/>
                    <a:pt x="451" y="1488"/>
                  </a:cubicBezTo>
                  <a:cubicBezTo>
                    <a:pt x="453" y="1487"/>
                    <a:pt x="456" y="1487"/>
                    <a:pt x="458" y="1489"/>
                  </a:cubicBezTo>
                  <a:lnTo>
                    <a:pt x="461" y="1491"/>
                  </a:lnTo>
                  <a:lnTo>
                    <a:pt x="470" y="1497"/>
                  </a:lnTo>
                  <a:lnTo>
                    <a:pt x="498" y="1514"/>
                  </a:lnTo>
                  <a:lnTo>
                    <a:pt x="526" y="1529"/>
                  </a:lnTo>
                  <a:lnTo>
                    <a:pt x="537" y="1536"/>
                  </a:lnTo>
                  <a:lnTo>
                    <a:pt x="535" y="1535"/>
                  </a:lnTo>
                  <a:lnTo>
                    <a:pt x="540" y="1537"/>
                  </a:lnTo>
                  <a:lnTo>
                    <a:pt x="530" y="1546"/>
                  </a:lnTo>
                  <a:lnTo>
                    <a:pt x="529" y="1540"/>
                  </a:lnTo>
                  <a:cubicBezTo>
                    <a:pt x="528" y="1539"/>
                    <a:pt x="528" y="1539"/>
                    <a:pt x="528" y="1538"/>
                  </a:cubicBezTo>
                  <a:lnTo>
                    <a:pt x="529" y="1521"/>
                  </a:lnTo>
                  <a:lnTo>
                    <a:pt x="531" y="1497"/>
                  </a:lnTo>
                  <a:lnTo>
                    <a:pt x="535" y="1470"/>
                  </a:lnTo>
                  <a:lnTo>
                    <a:pt x="538" y="1442"/>
                  </a:lnTo>
                  <a:lnTo>
                    <a:pt x="539" y="1418"/>
                  </a:lnTo>
                  <a:lnTo>
                    <a:pt x="542" y="1401"/>
                  </a:lnTo>
                  <a:lnTo>
                    <a:pt x="543" y="1394"/>
                  </a:lnTo>
                  <a:cubicBezTo>
                    <a:pt x="543" y="1390"/>
                    <a:pt x="547" y="1387"/>
                    <a:pt x="550" y="1387"/>
                  </a:cubicBezTo>
                  <a:lnTo>
                    <a:pt x="553" y="1387"/>
                  </a:lnTo>
                  <a:lnTo>
                    <a:pt x="561" y="1387"/>
                  </a:lnTo>
                  <a:lnTo>
                    <a:pt x="585" y="1387"/>
                  </a:lnTo>
                  <a:lnTo>
                    <a:pt x="609" y="1385"/>
                  </a:lnTo>
                  <a:lnTo>
                    <a:pt x="616" y="1385"/>
                  </a:lnTo>
                  <a:lnTo>
                    <a:pt x="615" y="1385"/>
                  </a:lnTo>
                  <a:lnTo>
                    <a:pt x="618" y="1384"/>
                  </a:lnTo>
                  <a:lnTo>
                    <a:pt x="612" y="1391"/>
                  </a:lnTo>
                  <a:lnTo>
                    <a:pt x="612" y="1384"/>
                  </a:lnTo>
                  <a:lnTo>
                    <a:pt x="613" y="1366"/>
                  </a:lnTo>
                  <a:lnTo>
                    <a:pt x="614" y="1346"/>
                  </a:lnTo>
                  <a:cubicBezTo>
                    <a:pt x="615" y="1345"/>
                    <a:pt x="615" y="1345"/>
                    <a:pt x="615" y="1344"/>
                  </a:cubicBezTo>
                  <a:lnTo>
                    <a:pt x="618" y="1335"/>
                  </a:lnTo>
                  <a:cubicBezTo>
                    <a:pt x="619" y="1331"/>
                    <a:pt x="622" y="1329"/>
                    <a:pt x="626" y="1329"/>
                  </a:cubicBezTo>
                  <a:cubicBezTo>
                    <a:pt x="630" y="1330"/>
                    <a:pt x="633" y="1332"/>
                    <a:pt x="633" y="1336"/>
                  </a:cubicBezTo>
                  <a:lnTo>
                    <a:pt x="634" y="1341"/>
                  </a:lnTo>
                  <a:lnTo>
                    <a:pt x="633" y="1339"/>
                  </a:lnTo>
                  <a:lnTo>
                    <a:pt x="639" y="1350"/>
                  </a:lnTo>
                  <a:lnTo>
                    <a:pt x="646" y="1360"/>
                  </a:lnTo>
                  <a:lnTo>
                    <a:pt x="644" y="1358"/>
                  </a:lnTo>
                  <a:lnTo>
                    <a:pt x="647" y="1360"/>
                  </a:lnTo>
                  <a:lnTo>
                    <a:pt x="638" y="1360"/>
                  </a:lnTo>
                  <a:lnTo>
                    <a:pt x="642" y="1357"/>
                  </a:lnTo>
                  <a:lnTo>
                    <a:pt x="640" y="1359"/>
                  </a:lnTo>
                  <a:lnTo>
                    <a:pt x="648" y="1347"/>
                  </a:lnTo>
                  <a:lnTo>
                    <a:pt x="654" y="1334"/>
                  </a:lnTo>
                  <a:lnTo>
                    <a:pt x="658" y="1325"/>
                  </a:lnTo>
                  <a:lnTo>
                    <a:pt x="657" y="1328"/>
                  </a:lnTo>
                  <a:lnTo>
                    <a:pt x="657" y="1326"/>
                  </a:lnTo>
                  <a:cubicBezTo>
                    <a:pt x="657" y="1326"/>
                    <a:pt x="657" y="1326"/>
                    <a:pt x="658" y="1325"/>
                  </a:cubicBezTo>
                  <a:lnTo>
                    <a:pt x="659" y="1318"/>
                  </a:lnTo>
                  <a:lnTo>
                    <a:pt x="663" y="1293"/>
                  </a:lnTo>
                  <a:lnTo>
                    <a:pt x="667" y="1268"/>
                  </a:lnTo>
                  <a:lnTo>
                    <a:pt x="669" y="1259"/>
                  </a:lnTo>
                  <a:cubicBezTo>
                    <a:pt x="669" y="1258"/>
                    <a:pt x="669" y="1257"/>
                    <a:pt x="670" y="1256"/>
                  </a:cubicBezTo>
                  <a:lnTo>
                    <a:pt x="672" y="1253"/>
                  </a:lnTo>
                  <a:cubicBezTo>
                    <a:pt x="674" y="1250"/>
                    <a:pt x="678" y="1248"/>
                    <a:pt x="682" y="1250"/>
                  </a:cubicBezTo>
                  <a:lnTo>
                    <a:pt x="684" y="1251"/>
                  </a:lnTo>
                  <a:lnTo>
                    <a:pt x="683" y="1251"/>
                  </a:lnTo>
                  <a:lnTo>
                    <a:pt x="693" y="1254"/>
                  </a:lnTo>
                  <a:lnTo>
                    <a:pt x="691" y="1253"/>
                  </a:lnTo>
                  <a:lnTo>
                    <a:pt x="702" y="1254"/>
                  </a:lnTo>
                  <a:lnTo>
                    <a:pt x="709" y="1254"/>
                  </a:lnTo>
                  <a:lnTo>
                    <a:pt x="710" y="1254"/>
                  </a:lnTo>
                  <a:lnTo>
                    <a:pt x="707" y="1255"/>
                  </a:lnTo>
                  <a:lnTo>
                    <a:pt x="715" y="1251"/>
                  </a:lnTo>
                  <a:lnTo>
                    <a:pt x="714" y="1252"/>
                  </a:lnTo>
                  <a:lnTo>
                    <a:pt x="722" y="1246"/>
                  </a:lnTo>
                  <a:lnTo>
                    <a:pt x="720" y="1247"/>
                  </a:lnTo>
                  <a:lnTo>
                    <a:pt x="724" y="1242"/>
                  </a:lnTo>
                  <a:cubicBezTo>
                    <a:pt x="726" y="1240"/>
                    <a:pt x="729" y="1239"/>
                    <a:pt x="732" y="1240"/>
                  </a:cubicBezTo>
                  <a:cubicBezTo>
                    <a:pt x="735" y="1240"/>
                    <a:pt x="737" y="1242"/>
                    <a:pt x="738" y="1245"/>
                  </a:cubicBezTo>
                  <a:lnTo>
                    <a:pt x="740" y="1251"/>
                  </a:lnTo>
                  <a:lnTo>
                    <a:pt x="744" y="1263"/>
                  </a:lnTo>
                  <a:lnTo>
                    <a:pt x="756" y="1296"/>
                  </a:lnTo>
                  <a:lnTo>
                    <a:pt x="768" y="1328"/>
                  </a:lnTo>
                  <a:lnTo>
                    <a:pt x="772" y="1337"/>
                  </a:lnTo>
                  <a:lnTo>
                    <a:pt x="770" y="1335"/>
                  </a:lnTo>
                  <a:lnTo>
                    <a:pt x="772" y="1337"/>
                  </a:lnTo>
                  <a:lnTo>
                    <a:pt x="761" y="1336"/>
                  </a:lnTo>
                  <a:lnTo>
                    <a:pt x="767" y="1331"/>
                  </a:lnTo>
                  <a:lnTo>
                    <a:pt x="766" y="1332"/>
                  </a:lnTo>
                  <a:lnTo>
                    <a:pt x="779" y="1317"/>
                  </a:lnTo>
                  <a:lnTo>
                    <a:pt x="792" y="1301"/>
                  </a:lnTo>
                  <a:cubicBezTo>
                    <a:pt x="793" y="1301"/>
                    <a:pt x="793" y="1301"/>
                    <a:pt x="793" y="1300"/>
                  </a:cubicBezTo>
                  <a:lnTo>
                    <a:pt x="801" y="1293"/>
                  </a:lnTo>
                  <a:cubicBezTo>
                    <a:pt x="804" y="1291"/>
                    <a:pt x="807" y="1291"/>
                    <a:pt x="810" y="1292"/>
                  </a:cubicBezTo>
                  <a:cubicBezTo>
                    <a:pt x="813" y="1293"/>
                    <a:pt x="814" y="1296"/>
                    <a:pt x="814" y="1299"/>
                  </a:cubicBezTo>
                  <a:lnTo>
                    <a:pt x="814" y="1303"/>
                  </a:lnTo>
                  <a:lnTo>
                    <a:pt x="815" y="1312"/>
                  </a:lnTo>
                  <a:lnTo>
                    <a:pt x="815" y="1310"/>
                  </a:lnTo>
                  <a:lnTo>
                    <a:pt x="822" y="1337"/>
                  </a:lnTo>
                  <a:lnTo>
                    <a:pt x="830" y="1364"/>
                  </a:lnTo>
                  <a:lnTo>
                    <a:pt x="833" y="1372"/>
                  </a:lnTo>
                  <a:lnTo>
                    <a:pt x="830" y="1368"/>
                  </a:lnTo>
                  <a:lnTo>
                    <a:pt x="833" y="1370"/>
                  </a:lnTo>
                  <a:cubicBezTo>
                    <a:pt x="833" y="1370"/>
                    <a:pt x="834" y="1370"/>
                    <a:pt x="834" y="1371"/>
                  </a:cubicBezTo>
                  <a:lnTo>
                    <a:pt x="836" y="1373"/>
                  </a:lnTo>
                  <a:lnTo>
                    <a:pt x="833" y="1371"/>
                  </a:lnTo>
                  <a:lnTo>
                    <a:pt x="840" y="1373"/>
                  </a:lnTo>
                  <a:lnTo>
                    <a:pt x="838" y="1372"/>
                  </a:lnTo>
                  <a:lnTo>
                    <a:pt x="864" y="1374"/>
                  </a:lnTo>
                  <a:lnTo>
                    <a:pt x="891" y="1375"/>
                  </a:lnTo>
                  <a:lnTo>
                    <a:pt x="890" y="1376"/>
                  </a:lnTo>
                  <a:lnTo>
                    <a:pt x="899" y="1375"/>
                  </a:lnTo>
                  <a:lnTo>
                    <a:pt x="897" y="1375"/>
                  </a:lnTo>
                  <a:lnTo>
                    <a:pt x="900" y="1374"/>
                  </a:lnTo>
                  <a:cubicBezTo>
                    <a:pt x="902" y="1373"/>
                    <a:pt x="903" y="1373"/>
                    <a:pt x="905" y="1374"/>
                  </a:cubicBezTo>
                  <a:lnTo>
                    <a:pt x="908" y="1375"/>
                  </a:lnTo>
                  <a:lnTo>
                    <a:pt x="905" y="1374"/>
                  </a:lnTo>
                  <a:lnTo>
                    <a:pt x="914" y="1374"/>
                  </a:lnTo>
                  <a:lnTo>
                    <a:pt x="913" y="1375"/>
                  </a:lnTo>
                  <a:lnTo>
                    <a:pt x="939" y="1371"/>
                  </a:lnTo>
                  <a:lnTo>
                    <a:pt x="966" y="1366"/>
                  </a:lnTo>
                  <a:lnTo>
                    <a:pt x="977" y="1364"/>
                  </a:lnTo>
                  <a:lnTo>
                    <a:pt x="981" y="1364"/>
                  </a:lnTo>
                  <a:lnTo>
                    <a:pt x="976" y="1376"/>
                  </a:lnTo>
                  <a:lnTo>
                    <a:pt x="972" y="1371"/>
                  </a:lnTo>
                  <a:cubicBezTo>
                    <a:pt x="972" y="1371"/>
                    <a:pt x="971" y="1370"/>
                    <a:pt x="971" y="1370"/>
                  </a:cubicBezTo>
                  <a:lnTo>
                    <a:pt x="967" y="1361"/>
                  </a:lnTo>
                  <a:cubicBezTo>
                    <a:pt x="967" y="1360"/>
                    <a:pt x="967" y="1360"/>
                    <a:pt x="967" y="1359"/>
                  </a:cubicBezTo>
                  <a:lnTo>
                    <a:pt x="965" y="1349"/>
                  </a:lnTo>
                  <a:cubicBezTo>
                    <a:pt x="964" y="1348"/>
                    <a:pt x="964" y="1346"/>
                    <a:pt x="965" y="1344"/>
                  </a:cubicBezTo>
                  <a:lnTo>
                    <a:pt x="967" y="1339"/>
                  </a:lnTo>
                  <a:lnTo>
                    <a:pt x="967" y="1345"/>
                  </a:lnTo>
                  <a:lnTo>
                    <a:pt x="966" y="1342"/>
                  </a:lnTo>
                  <a:cubicBezTo>
                    <a:pt x="965" y="1341"/>
                    <a:pt x="965" y="1339"/>
                    <a:pt x="966" y="1338"/>
                  </a:cubicBezTo>
                  <a:lnTo>
                    <a:pt x="968" y="1330"/>
                  </a:lnTo>
                  <a:lnTo>
                    <a:pt x="974" y="1306"/>
                  </a:lnTo>
                  <a:lnTo>
                    <a:pt x="981" y="1281"/>
                  </a:lnTo>
                  <a:lnTo>
                    <a:pt x="984" y="1269"/>
                  </a:lnTo>
                  <a:cubicBezTo>
                    <a:pt x="984" y="1266"/>
                    <a:pt x="986" y="1264"/>
                    <a:pt x="988" y="1263"/>
                  </a:cubicBezTo>
                  <a:cubicBezTo>
                    <a:pt x="990" y="1262"/>
                    <a:pt x="993" y="1262"/>
                    <a:pt x="995" y="1263"/>
                  </a:cubicBezTo>
                  <a:lnTo>
                    <a:pt x="1004" y="1267"/>
                  </a:lnTo>
                  <a:lnTo>
                    <a:pt x="1002" y="1267"/>
                  </a:lnTo>
                  <a:lnTo>
                    <a:pt x="1022" y="1272"/>
                  </a:lnTo>
                  <a:lnTo>
                    <a:pt x="1041" y="1276"/>
                  </a:lnTo>
                  <a:lnTo>
                    <a:pt x="1050" y="1278"/>
                  </a:lnTo>
                  <a:lnTo>
                    <a:pt x="1041" y="1282"/>
                  </a:lnTo>
                  <a:lnTo>
                    <a:pt x="1043" y="1277"/>
                  </a:lnTo>
                  <a:lnTo>
                    <a:pt x="1049" y="1265"/>
                  </a:lnTo>
                  <a:lnTo>
                    <a:pt x="1066" y="1227"/>
                  </a:lnTo>
                  <a:lnTo>
                    <a:pt x="1084" y="1189"/>
                  </a:lnTo>
                  <a:lnTo>
                    <a:pt x="1090" y="1177"/>
                  </a:lnTo>
                  <a:cubicBezTo>
                    <a:pt x="1091" y="1176"/>
                    <a:pt x="1091" y="1176"/>
                    <a:pt x="1091" y="1175"/>
                  </a:cubicBezTo>
                  <a:lnTo>
                    <a:pt x="1095" y="1170"/>
                  </a:lnTo>
                  <a:cubicBezTo>
                    <a:pt x="1096" y="1169"/>
                    <a:pt x="1097" y="1169"/>
                    <a:pt x="1098" y="1168"/>
                  </a:cubicBezTo>
                  <a:lnTo>
                    <a:pt x="1103" y="1166"/>
                  </a:lnTo>
                  <a:lnTo>
                    <a:pt x="1117" y="1159"/>
                  </a:lnTo>
                  <a:lnTo>
                    <a:pt x="1141" y="1149"/>
                  </a:lnTo>
                  <a:lnTo>
                    <a:pt x="1172" y="1135"/>
                  </a:lnTo>
                  <a:lnTo>
                    <a:pt x="1249" y="1101"/>
                  </a:lnTo>
                  <a:lnTo>
                    <a:pt x="1338" y="1062"/>
                  </a:lnTo>
                  <a:lnTo>
                    <a:pt x="1428" y="1023"/>
                  </a:lnTo>
                  <a:lnTo>
                    <a:pt x="1506" y="989"/>
                  </a:lnTo>
                  <a:lnTo>
                    <a:pt x="1537" y="975"/>
                  </a:lnTo>
                  <a:lnTo>
                    <a:pt x="1561" y="964"/>
                  </a:lnTo>
                  <a:lnTo>
                    <a:pt x="1577" y="956"/>
                  </a:lnTo>
                  <a:lnTo>
                    <a:pt x="1581" y="954"/>
                  </a:lnTo>
                  <a:lnTo>
                    <a:pt x="1578" y="957"/>
                  </a:lnTo>
                  <a:lnTo>
                    <a:pt x="1580" y="953"/>
                  </a:lnTo>
                  <a:lnTo>
                    <a:pt x="1588" y="940"/>
                  </a:lnTo>
                  <a:lnTo>
                    <a:pt x="1596" y="922"/>
                  </a:lnTo>
                  <a:lnTo>
                    <a:pt x="1607" y="899"/>
                  </a:lnTo>
                  <a:lnTo>
                    <a:pt x="1626" y="857"/>
                  </a:lnTo>
                  <a:lnTo>
                    <a:pt x="1633" y="843"/>
                  </a:lnTo>
                  <a:lnTo>
                    <a:pt x="1635" y="838"/>
                  </a:lnTo>
                  <a:cubicBezTo>
                    <a:pt x="1635" y="838"/>
                    <a:pt x="1635" y="838"/>
                    <a:pt x="1636" y="837"/>
                  </a:cubicBezTo>
                  <a:lnTo>
                    <a:pt x="1639" y="832"/>
                  </a:lnTo>
                  <a:lnTo>
                    <a:pt x="1648" y="820"/>
                  </a:lnTo>
                  <a:lnTo>
                    <a:pt x="1674" y="784"/>
                  </a:lnTo>
                  <a:lnTo>
                    <a:pt x="1701" y="748"/>
                  </a:lnTo>
                  <a:lnTo>
                    <a:pt x="1711" y="735"/>
                  </a:lnTo>
                  <a:lnTo>
                    <a:pt x="1715" y="730"/>
                  </a:lnTo>
                  <a:cubicBezTo>
                    <a:pt x="1716" y="730"/>
                    <a:pt x="1716" y="729"/>
                    <a:pt x="1717" y="729"/>
                  </a:cubicBezTo>
                  <a:lnTo>
                    <a:pt x="1721" y="726"/>
                  </a:lnTo>
                  <a:cubicBezTo>
                    <a:pt x="1721" y="726"/>
                    <a:pt x="1721" y="726"/>
                    <a:pt x="1722" y="725"/>
                  </a:cubicBezTo>
                  <a:lnTo>
                    <a:pt x="1735" y="718"/>
                  </a:lnTo>
                  <a:lnTo>
                    <a:pt x="1773" y="696"/>
                  </a:lnTo>
                  <a:lnTo>
                    <a:pt x="1814" y="672"/>
                  </a:lnTo>
                  <a:lnTo>
                    <a:pt x="1828" y="664"/>
                  </a:lnTo>
                  <a:lnTo>
                    <a:pt x="1832" y="662"/>
                  </a:lnTo>
                  <a:lnTo>
                    <a:pt x="1830" y="673"/>
                  </a:lnTo>
                  <a:lnTo>
                    <a:pt x="1826" y="667"/>
                  </a:lnTo>
                  <a:lnTo>
                    <a:pt x="1816" y="651"/>
                  </a:lnTo>
                  <a:lnTo>
                    <a:pt x="1801" y="629"/>
                  </a:lnTo>
                  <a:lnTo>
                    <a:pt x="1784" y="604"/>
                  </a:lnTo>
                  <a:lnTo>
                    <a:pt x="1767" y="579"/>
                  </a:lnTo>
                  <a:lnTo>
                    <a:pt x="1752" y="557"/>
                  </a:lnTo>
                  <a:lnTo>
                    <a:pt x="1742" y="541"/>
                  </a:lnTo>
                  <a:lnTo>
                    <a:pt x="1738" y="535"/>
                  </a:lnTo>
                  <a:cubicBezTo>
                    <a:pt x="1736" y="533"/>
                    <a:pt x="1736" y="529"/>
                    <a:pt x="1737" y="527"/>
                  </a:cubicBezTo>
                  <a:lnTo>
                    <a:pt x="1740" y="521"/>
                  </a:lnTo>
                  <a:lnTo>
                    <a:pt x="1748" y="506"/>
                  </a:lnTo>
                  <a:lnTo>
                    <a:pt x="1759" y="485"/>
                  </a:lnTo>
                  <a:lnTo>
                    <a:pt x="1772" y="460"/>
                  </a:lnTo>
                  <a:lnTo>
                    <a:pt x="1785" y="435"/>
                  </a:lnTo>
                  <a:lnTo>
                    <a:pt x="1796" y="414"/>
                  </a:lnTo>
                  <a:lnTo>
                    <a:pt x="1804" y="399"/>
                  </a:lnTo>
                  <a:lnTo>
                    <a:pt x="1807" y="393"/>
                  </a:lnTo>
                  <a:cubicBezTo>
                    <a:pt x="1808" y="391"/>
                    <a:pt x="1809" y="390"/>
                    <a:pt x="1810" y="390"/>
                  </a:cubicBezTo>
                  <a:lnTo>
                    <a:pt x="1968" y="299"/>
                  </a:lnTo>
                  <a:close/>
                  <a:moveTo>
                    <a:pt x="1818" y="403"/>
                  </a:moveTo>
                  <a:lnTo>
                    <a:pt x="1822" y="400"/>
                  </a:lnTo>
                  <a:lnTo>
                    <a:pt x="1819" y="406"/>
                  </a:lnTo>
                  <a:lnTo>
                    <a:pt x="1811" y="421"/>
                  </a:lnTo>
                  <a:lnTo>
                    <a:pt x="1800" y="442"/>
                  </a:lnTo>
                  <a:lnTo>
                    <a:pt x="1787" y="467"/>
                  </a:lnTo>
                  <a:lnTo>
                    <a:pt x="1774" y="492"/>
                  </a:lnTo>
                  <a:lnTo>
                    <a:pt x="1763" y="513"/>
                  </a:lnTo>
                  <a:lnTo>
                    <a:pt x="1755" y="528"/>
                  </a:lnTo>
                  <a:lnTo>
                    <a:pt x="1752" y="534"/>
                  </a:lnTo>
                  <a:lnTo>
                    <a:pt x="1751" y="526"/>
                  </a:lnTo>
                  <a:lnTo>
                    <a:pt x="1755" y="532"/>
                  </a:lnTo>
                  <a:lnTo>
                    <a:pt x="1765" y="548"/>
                  </a:lnTo>
                  <a:lnTo>
                    <a:pt x="1780" y="570"/>
                  </a:lnTo>
                  <a:lnTo>
                    <a:pt x="1797" y="595"/>
                  </a:lnTo>
                  <a:lnTo>
                    <a:pt x="1814" y="620"/>
                  </a:lnTo>
                  <a:lnTo>
                    <a:pt x="1829" y="642"/>
                  </a:lnTo>
                  <a:lnTo>
                    <a:pt x="1839" y="658"/>
                  </a:lnTo>
                  <a:lnTo>
                    <a:pt x="1843" y="664"/>
                  </a:lnTo>
                  <a:cubicBezTo>
                    <a:pt x="1844" y="666"/>
                    <a:pt x="1845" y="668"/>
                    <a:pt x="1844" y="670"/>
                  </a:cubicBezTo>
                  <a:cubicBezTo>
                    <a:pt x="1844" y="672"/>
                    <a:pt x="1842" y="674"/>
                    <a:pt x="1841" y="675"/>
                  </a:cubicBezTo>
                  <a:lnTo>
                    <a:pt x="1835" y="679"/>
                  </a:lnTo>
                  <a:lnTo>
                    <a:pt x="1823" y="685"/>
                  </a:lnTo>
                  <a:lnTo>
                    <a:pt x="1782" y="709"/>
                  </a:lnTo>
                  <a:lnTo>
                    <a:pt x="1742" y="733"/>
                  </a:lnTo>
                  <a:lnTo>
                    <a:pt x="1729" y="740"/>
                  </a:lnTo>
                  <a:lnTo>
                    <a:pt x="1730" y="739"/>
                  </a:lnTo>
                  <a:lnTo>
                    <a:pt x="1726" y="742"/>
                  </a:lnTo>
                  <a:lnTo>
                    <a:pt x="1728" y="740"/>
                  </a:lnTo>
                  <a:lnTo>
                    <a:pt x="1724" y="746"/>
                  </a:lnTo>
                  <a:lnTo>
                    <a:pt x="1714" y="757"/>
                  </a:lnTo>
                  <a:lnTo>
                    <a:pt x="1687" y="793"/>
                  </a:lnTo>
                  <a:lnTo>
                    <a:pt x="1661" y="829"/>
                  </a:lnTo>
                  <a:lnTo>
                    <a:pt x="1652" y="841"/>
                  </a:lnTo>
                  <a:lnTo>
                    <a:pt x="1649" y="846"/>
                  </a:lnTo>
                  <a:lnTo>
                    <a:pt x="1650" y="844"/>
                  </a:lnTo>
                  <a:lnTo>
                    <a:pt x="1648" y="850"/>
                  </a:lnTo>
                  <a:lnTo>
                    <a:pt x="1641" y="864"/>
                  </a:lnTo>
                  <a:lnTo>
                    <a:pt x="1622" y="906"/>
                  </a:lnTo>
                  <a:lnTo>
                    <a:pt x="1611" y="929"/>
                  </a:lnTo>
                  <a:lnTo>
                    <a:pt x="1601" y="949"/>
                  </a:lnTo>
                  <a:lnTo>
                    <a:pt x="1595" y="960"/>
                  </a:lnTo>
                  <a:lnTo>
                    <a:pt x="1593" y="964"/>
                  </a:lnTo>
                  <a:cubicBezTo>
                    <a:pt x="1592" y="965"/>
                    <a:pt x="1591" y="967"/>
                    <a:pt x="1590" y="967"/>
                  </a:cubicBezTo>
                  <a:lnTo>
                    <a:pt x="1584" y="971"/>
                  </a:lnTo>
                  <a:lnTo>
                    <a:pt x="1568" y="979"/>
                  </a:lnTo>
                  <a:lnTo>
                    <a:pt x="1544" y="990"/>
                  </a:lnTo>
                  <a:lnTo>
                    <a:pt x="1513" y="1004"/>
                  </a:lnTo>
                  <a:lnTo>
                    <a:pt x="1435" y="1038"/>
                  </a:lnTo>
                  <a:lnTo>
                    <a:pt x="1345" y="1077"/>
                  </a:lnTo>
                  <a:lnTo>
                    <a:pt x="1256" y="1116"/>
                  </a:lnTo>
                  <a:lnTo>
                    <a:pt x="1179" y="1150"/>
                  </a:lnTo>
                  <a:lnTo>
                    <a:pt x="1148" y="1164"/>
                  </a:lnTo>
                  <a:lnTo>
                    <a:pt x="1124" y="1174"/>
                  </a:lnTo>
                  <a:lnTo>
                    <a:pt x="1109" y="1181"/>
                  </a:lnTo>
                  <a:lnTo>
                    <a:pt x="1104" y="1183"/>
                  </a:lnTo>
                  <a:lnTo>
                    <a:pt x="1108" y="1180"/>
                  </a:lnTo>
                  <a:lnTo>
                    <a:pt x="1104" y="1185"/>
                  </a:lnTo>
                  <a:lnTo>
                    <a:pt x="1105" y="1184"/>
                  </a:lnTo>
                  <a:lnTo>
                    <a:pt x="1099" y="1196"/>
                  </a:lnTo>
                  <a:lnTo>
                    <a:pt x="1081" y="1234"/>
                  </a:lnTo>
                  <a:lnTo>
                    <a:pt x="1064" y="1272"/>
                  </a:lnTo>
                  <a:lnTo>
                    <a:pt x="1058" y="1283"/>
                  </a:lnTo>
                  <a:lnTo>
                    <a:pt x="1056" y="1288"/>
                  </a:lnTo>
                  <a:cubicBezTo>
                    <a:pt x="1054" y="1292"/>
                    <a:pt x="1051" y="1294"/>
                    <a:pt x="1047" y="1293"/>
                  </a:cubicBezTo>
                  <a:lnTo>
                    <a:pt x="1038" y="1291"/>
                  </a:lnTo>
                  <a:lnTo>
                    <a:pt x="1019" y="1287"/>
                  </a:lnTo>
                  <a:lnTo>
                    <a:pt x="999" y="1282"/>
                  </a:lnTo>
                  <a:cubicBezTo>
                    <a:pt x="998" y="1282"/>
                    <a:pt x="998" y="1282"/>
                    <a:pt x="997" y="1282"/>
                  </a:cubicBezTo>
                  <a:lnTo>
                    <a:pt x="988" y="1278"/>
                  </a:lnTo>
                  <a:lnTo>
                    <a:pt x="999" y="1272"/>
                  </a:lnTo>
                  <a:lnTo>
                    <a:pt x="996" y="1286"/>
                  </a:lnTo>
                  <a:lnTo>
                    <a:pt x="989" y="1310"/>
                  </a:lnTo>
                  <a:lnTo>
                    <a:pt x="983" y="1333"/>
                  </a:lnTo>
                  <a:lnTo>
                    <a:pt x="981" y="1341"/>
                  </a:lnTo>
                  <a:lnTo>
                    <a:pt x="981" y="1337"/>
                  </a:lnTo>
                  <a:lnTo>
                    <a:pt x="982" y="1340"/>
                  </a:lnTo>
                  <a:cubicBezTo>
                    <a:pt x="983" y="1342"/>
                    <a:pt x="983" y="1344"/>
                    <a:pt x="982" y="1345"/>
                  </a:cubicBezTo>
                  <a:lnTo>
                    <a:pt x="980" y="1350"/>
                  </a:lnTo>
                  <a:lnTo>
                    <a:pt x="980" y="1346"/>
                  </a:lnTo>
                  <a:lnTo>
                    <a:pt x="982" y="1356"/>
                  </a:lnTo>
                  <a:lnTo>
                    <a:pt x="982" y="1354"/>
                  </a:lnTo>
                  <a:lnTo>
                    <a:pt x="986" y="1363"/>
                  </a:lnTo>
                  <a:lnTo>
                    <a:pt x="985" y="1361"/>
                  </a:lnTo>
                  <a:lnTo>
                    <a:pt x="989" y="1366"/>
                  </a:lnTo>
                  <a:cubicBezTo>
                    <a:pt x="990" y="1369"/>
                    <a:pt x="991" y="1372"/>
                    <a:pt x="990" y="1374"/>
                  </a:cubicBezTo>
                  <a:cubicBezTo>
                    <a:pt x="989" y="1377"/>
                    <a:pt x="987" y="1379"/>
                    <a:pt x="984" y="1379"/>
                  </a:cubicBezTo>
                  <a:lnTo>
                    <a:pt x="978" y="1380"/>
                  </a:lnTo>
                  <a:lnTo>
                    <a:pt x="969" y="1381"/>
                  </a:lnTo>
                  <a:lnTo>
                    <a:pt x="942" y="1386"/>
                  </a:lnTo>
                  <a:lnTo>
                    <a:pt x="916" y="1390"/>
                  </a:lnTo>
                  <a:cubicBezTo>
                    <a:pt x="915" y="1390"/>
                    <a:pt x="915" y="1390"/>
                    <a:pt x="914" y="1390"/>
                  </a:cubicBezTo>
                  <a:lnTo>
                    <a:pt x="905" y="1390"/>
                  </a:lnTo>
                  <a:cubicBezTo>
                    <a:pt x="905" y="1390"/>
                    <a:pt x="904" y="1390"/>
                    <a:pt x="903" y="1390"/>
                  </a:cubicBezTo>
                  <a:lnTo>
                    <a:pt x="900" y="1389"/>
                  </a:lnTo>
                  <a:lnTo>
                    <a:pt x="905" y="1389"/>
                  </a:lnTo>
                  <a:lnTo>
                    <a:pt x="902" y="1390"/>
                  </a:lnTo>
                  <a:cubicBezTo>
                    <a:pt x="901" y="1390"/>
                    <a:pt x="901" y="1390"/>
                    <a:pt x="900" y="1390"/>
                  </a:cubicBezTo>
                  <a:lnTo>
                    <a:pt x="891" y="1391"/>
                  </a:lnTo>
                  <a:cubicBezTo>
                    <a:pt x="891" y="1391"/>
                    <a:pt x="891" y="1391"/>
                    <a:pt x="890" y="1391"/>
                  </a:cubicBezTo>
                  <a:lnTo>
                    <a:pt x="863" y="1390"/>
                  </a:lnTo>
                  <a:lnTo>
                    <a:pt x="837" y="1388"/>
                  </a:lnTo>
                  <a:cubicBezTo>
                    <a:pt x="836" y="1388"/>
                    <a:pt x="836" y="1388"/>
                    <a:pt x="835" y="1388"/>
                  </a:cubicBezTo>
                  <a:lnTo>
                    <a:pt x="828" y="1386"/>
                  </a:lnTo>
                  <a:cubicBezTo>
                    <a:pt x="827" y="1386"/>
                    <a:pt x="826" y="1385"/>
                    <a:pt x="825" y="1384"/>
                  </a:cubicBezTo>
                  <a:lnTo>
                    <a:pt x="823" y="1382"/>
                  </a:lnTo>
                  <a:lnTo>
                    <a:pt x="824" y="1383"/>
                  </a:lnTo>
                  <a:lnTo>
                    <a:pt x="821" y="1381"/>
                  </a:lnTo>
                  <a:cubicBezTo>
                    <a:pt x="820" y="1380"/>
                    <a:pt x="819" y="1379"/>
                    <a:pt x="818" y="1377"/>
                  </a:cubicBezTo>
                  <a:lnTo>
                    <a:pt x="815" y="1369"/>
                  </a:lnTo>
                  <a:lnTo>
                    <a:pt x="807" y="1341"/>
                  </a:lnTo>
                  <a:lnTo>
                    <a:pt x="800" y="1314"/>
                  </a:lnTo>
                  <a:cubicBezTo>
                    <a:pt x="800" y="1314"/>
                    <a:pt x="800" y="1314"/>
                    <a:pt x="800" y="1313"/>
                  </a:cubicBezTo>
                  <a:lnTo>
                    <a:pt x="798" y="1303"/>
                  </a:lnTo>
                  <a:lnTo>
                    <a:pt x="798" y="1299"/>
                  </a:lnTo>
                  <a:lnTo>
                    <a:pt x="812" y="1305"/>
                  </a:lnTo>
                  <a:lnTo>
                    <a:pt x="804" y="1312"/>
                  </a:lnTo>
                  <a:lnTo>
                    <a:pt x="805" y="1312"/>
                  </a:lnTo>
                  <a:lnTo>
                    <a:pt x="792" y="1328"/>
                  </a:lnTo>
                  <a:lnTo>
                    <a:pt x="779" y="1343"/>
                  </a:lnTo>
                  <a:cubicBezTo>
                    <a:pt x="778" y="1343"/>
                    <a:pt x="778" y="1343"/>
                    <a:pt x="778" y="1344"/>
                  </a:cubicBezTo>
                  <a:lnTo>
                    <a:pt x="772" y="1349"/>
                  </a:lnTo>
                  <a:cubicBezTo>
                    <a:pt x="768" y="1351"/>
                    <a:pt x="764" y="1351"/>
                    <a:pt x="761" y="1348"/>
                  </a:cubicBezTo>
                  <a:lnTo>
                    <a:pt x="759" y="1346"/>
                  </a:lnTo>
                  <a:cubicBezTo>
                    <a:pt x="758" y="1345"/>
                    <a:pt x="757" y="1344"/>
                    <a:pt x="757" y="1343"/>
                  </a:cubicBezTo>
                  <a:lnTo>
                    <a:pt x="753" y="1333"/>
                  </a:lnTo>
                  <a:lnTo>
                    <a:pt x="741" y="1301"/>
                  </a:lnTo>
                  <a:lnTo>
                    <a:pt x="729" y="1268"/>
                  </a:lnTo>
                  <a:lnTo>
                    <a:pt x="725" y="1256"/>
                  </a:lnTo>
                  <a:lnTo>
                    <a:pt x="723" y="1250"/>
                  </a:lnTo>
                  <a:lnTo>
                    <a:pt x="737" y="1252"/>
                  </a:lnTo>
                  <a:lnTo>
                    <a:pt x="733" y="1257"/>
                  </a:lnTo>
                  <a:cubicBezTo>
                    <a:pt x="732" y="1258"/>
                    <a:pt x="732" y="1258"/>
                    <a:pt x="731" y="1259"/>
                  </a:cubicBezTo>
                  <a:lnTo>
                    <a:pt x="723" y="1265"/>
                  </a:lnTo>
                  <a:cubicBezTo>
                    <a:pt x="723" y="1265"/>
                    <a:pt x="722" y="1265"/>
                    <a:pt x="722" y="1266"/>
                  </a:cubicBezTo>
                  <a:lnTo>
                    <a:pt x="714" y="1270"/>
                  </a:lnTo>
                  <a:cubicBezTo>
                    <a:pt x="713" y="1270"/>
                    <a:pt x="712" y="1270"/>
                    <a:pt x="710" y="1270"/>
                  </a:cubicBezTo>
                  <a:lnTo>
                    <a:pt x="709" y="1270"/>
                  </a:lnTo>
                  <a:lnTo>
                    <a:pt x="701" y="1270"/>
                  </a:lnTo>
                  <a:lnTo>
                    <a:pt x="690" y="1269"/>
                  </a:lnTo>
                  <a:cubicBezTo>
                    <a:pt x="689" y="1269"/>
                    <a:pt x="689" y="1269"/>
                    <a:pt x="688" y="1269"/>
                  </a:cubicBezTo>
                  <a:lnTo>
                    <a:pt x="678" y="1266"/>
                  </a:lnTo>
                  <a:cubicBezTo>
                    <a:pt x="678" y="1266"/>
                    <a:pt x="677" y="1266"/>
                    <a:pt x="677" y="1266"/>
                  </a:cubicBezTo>
                  <a:lnTo>
                    <a:pt x="675" y="1265"/>
                  </a:lnTo>
                  <a:lnTo>
                    <a:pt x="685" y="1262"/>
                  </a:lnTo>
                  <a:lnTo>
                    <a:pt x="683" y="1265"/>
                  </a:lnTo>
                  <a:lnTo>
                    <a:pt x="684" y="1262"/>
                  </a:lnTo>
                  <a:lnTo>
                    <a:pt x="682" y="1271"/>
                  </a:lnTo>
                  <a:lnTo>
                    <a:pt x="678" y="1296"/>
                  </a:lnTo>
                  <a:lnTo>
                    <a:pt x="674" y="1321"/>
                  </a:lnTo>
                  <a:lnTo>
                    <a:pt x="673" y="1328"/>
                  </a:lnTo>
                  <a:lnTo>
                    <a:pt x="673" y="1326"/>
                  </a:lnTo>
                  <a:lnTo>
                    <a:pt x="673" y="1328"/>
                  </a:lnTo>
                  <a:cubicBezTo>
                    <a:pt x="673" y="1330"/>
                    <a:pt x="673" y="1331"/>
                    <a:pt x="673" y="1332"/>
                  </a:cubicBezTo>
                  <a:lnTo>
                    <a:pt x="669" y="1341"/>
                  </a:lnTo>
                  <a:lnTo>
                    <a:pt x="661" y="1356"/>
                  </a:lnTo>
                  <a:lnTo>
                    <a:pt x="653" y="1368"/>
                  </a:lnTo>
                  <a:cubicBezTo>
                    <a:pt x="653" y="1369"/>
                    <a:pt x="652" y="1369"/>
                    <a:pt x="651" y="1370"/>
                  </a:cubicBezTo>
                  <a:lnTo>
                    <a:pt x="647" y="1373"/>
                  </a:lnTo>
                  <a:cubicBezTo>
                    <a:pt x="645" y="1375"/>
                    <a:pt x="641" y="1375"/>
                    <a:pt x="638" y="1373"/>
                  </a:cubicBezTo>
                  <a:lnTo>
                    <a:pt x="635" y="1371"/>
                  </a:lnTo>
                  <a:cubicBezTo>
                    <a:pt x="634" y="1371"/>
                    <a:pt x="633" y="1370"/>
                    <a:pt x="633" y="1369"/>
                  </a:cubicBezTo>
                  <a:lnTo>
                    <a:pt x="625" y="1357"/>
                  </a:lnTo>
                  <a:lnTo>
                    <a:pt x="619" y="1346"/>
                  </a:lnTo>
                  <a:cubicBezTo>
                    <a:pt x="619" y="1346"/>
                    <a:pt x="619" y="1345"/>
                    <a:pt x="619" y="1344"/>
                  </a:cubicBezTo>
                  <a:lnTo>
                    <a:pt x="618" y="1339"/>
                  </a:lnTo>
                  <a:lnTo>
                    <a:pt x="633" y="1340"/>
                  </a:lnTo>
                  <a:lnTo>
                    <a:pt x="630" y="1349"/>
                  </a:lnTo>
                  <a:lnTo>
                    <a:pt x="630" y="1347"/>
                  </a:lnTo>
                  <a:lnTo>
                    <a:pt x="629" y="1367"/>
                  </a:lnTo>
                  <a:lnTo>
                    <a:pt x="628" y="1384"/>
                  </a:lnTo>
                  <a:lnTo>
                    <a:pt x="628" y="1391"/>
                  </a:lnTo>
                  <a:cubicBezTo>
                    <a:pt x="628" y="1395"/>
                    <a:pt x="626" y="1398"/>
                    <a:pt x="623" y="1399"/>
                  </a:cubicBezTo>
                  <a:lnTo>
                    <a:pt x="620" y="1400"/>
                  </a:lnTo>
                  <a:cubicBezTo>
                    <a:pt x="619" y="1400"/>
                    <a:pt x="619" y="1400"/>
                    <a:pt x="618" y="1400"/>
                  </a:cubicBezTo>
                  <a:lnTo>
                    <a:pt x="610" y="1401"/>
                  </a:lnTo>
                  <a:lnTo>
                    <a:pt x="585" y="1403"/>
                  </a:lnTo>
                  <a:lnTo>
                    <a:pt x="561" y="1403"/>
                  </a:lnTo>
                  <a:lnTo>
                    <a:pt x="553" y="1403"/>
                  </a:lnTo>
                  <a:lnTo>
                    <a:pt x="550" y="1403"/>
                  </a:lnTo>
                  <a:lnTo>
                    <a:pt x="558" y="1397"/>
                  </a:lnTo>
                  <a:lnTo>
                    <a:pt x="557" y="1402"/>
                  </a:lnTo>
                  <a:lnTo>
                    <a:pt x="555" y="1419"/>
                  </a:lnTo>
                  <a:lnTo>
                    <a:pt x="553" y="1443"/>
                  </a:lnTo>
                  <a:lnTo>
                    <a:pt x="550" y="1471"/>
                  </a:lnTo>
                  <a:lnTo>
                    <a:pt x="547" y="1498"/>
                  </a:lnTo>
                  <a:lnTo>
                    <a:pt x="545" y="1522"/>
                  </a:lnTo>
                  <a:lnTo>
                    <a:pt x="544" y="1539"/>
                  </a:lnTo>
                  <a:lnTo>
                    <a:pt x="544" y="1537"/>
                  </a:lnTo>
                  <a:lnTo>
                    <a:pt x="545" y="1543"/>
                  </a:lnTo>
                  <a:cubicBezTo>
                    <a:pt x="546" y="1546"/>
                    <a:pt x="545" y="1549"/>
                    <a:pt x="542" y="1551"/>
                  </a:cubicBezTo>
                  <a:cubicBezTo>
                    <a:pt x="540" y="1553"/>
                    <a:pt x="537" y="1553"/>
                    <a:pt x="534" y="1552"/>
                  </a:cubicBezTo>
                  <a:lnTo>
                    <a:pt x="529" y="1550"/>
                  </a:lnTo>
                  <a:cubicBezTo>
                    <a:pt x="529" y="1550"/>
                    <a:pt x="529" y="1550"/>
                    <a:pt x="528" y="1549"/>
                  </a:cubicBezTo>
                  <a:lnTo>
                    <a:pt x="519" y="1543"/>
                  </a:lnTo>
                  <a:lnTo>
                    <a:pt x="489" y="1527"/>
                  </a:lnTo>
                  <a:lnTo>
                    <a:pt x="461" y="1510"/>
                  </a:lnTo>
                  <a:lnTo>
                    <a:pt x="452" y="1504"/>
                  </a:lnTo>
                  <a:lnTo>
                    <a:pt x="449" y="1502"/>
                  </a:lnTo>
                  <a:lnTo>
                    <a:pt x="461" y="1498"/>
                  </a:lnTo>
                  <a:lnTo>
                    <a:pt x="460" y="1500"/>
                  </a:lnTo>
                  <a:lnTo>
                    <a:pt x="458" y="1509"/>
                  </a:lnTo>
                  <a:lnTo>
                    <a:pt x="451" y="1536"/>
                  </a:lnTo>
                  <a:lnTo>
                    <a:pt x="445" y="1562"/>
                  </a:lnTo>
                  <a:lnTo>
                    <a:pt x="443" y="1571"/>
                  </a:lnTo>
                  <a:lnTo>
                    <a:pt x="443" y="1567"/>
                  </a:lnTo>
                  <a:lnTo>
                    <a:pt x="444" y="1570"/>
                  </a:lnTo>
                  <a:cubicBezTo>
                    <a:pt x="445" y="1574"/>
                    <a:pt x="444" y="1578"/>
                    <a:pt x="440" y="1579"/>
                  </a:cubicBezTo>
                  <a:lnTo>
                    <a:pt x="434" y="1583"/>
                  </a:lnTo>
                  <a:lnTo>
                    <a:pt x="424" y="1590"/>
                  </a:lnTo>
                  <a:lnTo>
                    <a:pt x="414" y="1597"/>
                  </a:lnTo>
                  <a:cubicBezTo>
                    <a:pt x="413" y="1598"/>
                    <a:pt x="412" y="1598"/>
                    <a:pt x="411" y="1598"/>
                  </a:cubicBezTo>
                  <a:lnTo>
                    <a:pt x="407" y="1599"/>
                  </a:lnTo>
                  <a:cubicBezTo>
                    <a:pt x="405" y="1600"/>
                    <a:pt x="403" y="1599"/>
                    <a:pt x="401" y="1598"/>
                  </a:cubicBezTo>
                  <a:lnTo>
                    <a:pt x="395" y="1594"/>
                  </a:lnTo>
                  <a:cubicBezTo>
                    <a:pt x="394" y="1594"/>
                    <a:pt x="394" y="1593"/>
                    <a:pt x="393" y="1592"/>
                  </a:cubicBezTo>
                  <a:lnTo>
                    <a:pt x="382" y="1578"/>
                  </a:lnTo>
                  <a:lnTo>
                    <a:pt x="371" y="1564"/>
                  </a:lnTo>
                  <a:cubicBezTo>
                    <a:pt x="371" y="1564"/>
                    <a:pt x="370" y="1563"/>
                    <a:pt x="370" y="1563"/>
                  </a:cubicBezTo>
                  <a:lnTo>
                    <a:pt x="367" y="1555"/>
                  </a:lnTo>
                  <a:lnTo>
                    <a:pt x="365" y="1548"/>
                  </a:lnTo>
                  <a:cubicBezTo>
                    <a:pt x="365" y="1547"/>
                    <a:pt x="364" y="1546"/>
                    <a:pt x="364" y="1545"/>
                  </a:cubicBezTo>
                  <a:lnTo>
                    <a:pt x="364" y="1531"/>
                  </a:lnTo>
                  <a:lnTo>
                    <a:pt x="366" y="1516"/>
                  </a:lnTo>
                  <a:lnTo>
                    <a:pt x="367" y="1509"/>
                  </a:lnTo>
                  <a:lnTo>
                    <a:pt x="370" y="1517"/>
                  </a:lnTo>
                  <a:lnTo>
                    <a:pt x="363" y="1512"/>
                  </a:lnTo>
                  <a:lnTo>
                    <a:pt x="346" y="1500"/>
                  </a:lnTo>
                  <a:lnTo>
                    <a:pt x="330" y="1487"/>
                  </a:lnTo>
                  <a:cubicBezTo>
                    <a:pt x="330" y="1486"/>
                    <a:pt x="329" y="1485"/>
                    <a:pt x="329" y="1485"/>
                  </a:cubicBezTo>
                  <a:lnTo>
                    <a:pt x="324" y="1477"/>
                  </a:lnTo>
                  <a:lnTo>
                    <a:pt x="337" y="1477"/>
                  </a:lnTo>
                  <a:lnTo>
                    <a:pt x="331" y="1486"/>
                  </a:lnTo>
                  <a:lnTo>
                    <a:pt x="322" y="1504"/>
                  </a:lnTo>
                  <a:lnTo>
                    <a:pt x="313" y="1521"/>
                  </a:lnTo>
                  <a:lnTo>
                    <a:pt x="313" y="1519"/>
                  </a:lnTo>
                  <a:lnTo>
                    <a:pt x="312" y="1526"/>
                  </a:lnTo>
                  <a:lnTo>
                    <a:pt x="311" y="1532"/>
                  </a:lnTo>
                  <a:lnTo>
                    <a:pt x="311" y="1530"/>
                  </a:lnTo>
                  <a:lnTo>
                    <a:pt x="311" y="1546"/>
                  </a:lnTo>
                  <a:lnTo>
                    <a:pt x="311" y="1568"/>
                  </a:lnTo>
                  <a:lnTo>
                    <a:pt x="312" y="1594"/>
                  </a:lnTo>
                  <a:lnTo>
                    <a:pt x="313" y="1619"/>
                  </a:lnTo>
                  <a:lnTo>
                    <a:pt x="315" y="1641"/>
                  </a:lnTo>
                  <a:lnTo>
                    <a:pt x="316" y="1657"/>
                  </a:lnTo>
                  <a:lnTo>
                    <a:pt x="316" y="1663"/>
                  </a:lnTo>
                  <a:cubicBezTo>
                    <a:pt x="316" y="1666"/>
                    <a:pt x="315" y="1668"/>
                    <a:pt x="314" y="1670"/>
                  </a:cubicBezTo>
                  <a:lnTo>
                    <a:pt x="308" y="1675"/>
                  </a:lnTo>
                  <a:lnTo>
                    <a:pt x="293" y="1687"/>
                  </a:lnTo>
                  <a:lnTo>
                    <a:pt x="280" y="1698"/>
                  </a:lnTo>
                  <a:lnTo>
                    <a:pt x="274" y="1703"/>
                  </a:lnTo>
                  <a:cubicBezTo>
                    <a:pt x="271" y="1704"/>
                    <a:pt x="269" y="1705"/>
                    <a:pt x="266" y="1704"/>
                  </a:cubicBezTo>
                  <a:lnTo>
                    <a:pt x="263" y="1703"/>
                  </a:lnTo>
                  <a:lnTo>
                    <a:pt x="264" y="1703"/>
                  </a:lnTo>
                  <a:lnTo>
                    <a:pt x="256" y="1702"/>
                  </a:lnTo>
                  <a:lnTo>
                    <a:pt x="232" y="1697"/>
                  </a:lnTo>
                  <a:lnTo>
                    <a:pt x="208" y="1692"/>
                  </a:lnTo>
                  <a:lnTo>
                    <a:pt x="200" y="1691"/>
                  </a:lnTo>
                  <a:cubicBezTo>
                    <a:pt x="200" y="1691"/>
                    <a:pt x="199" y="1691"/>
                    <a:pt x="199" y="1691"/>
                  </a:cubicBezTo>
                  <a:lnTo>
                    <a:pt x="196" y="1690"/>
                  </a:lnTo>
                  <a:lnTo>
                    <a:pt x="201" y="1690"/>
                  </a:lnTo>
                  <a:lnTo>
                    <a:pt x="198" y="1691"/>
                  </a:lnTo>
                  <a:lnTo>
                    <a:pt x="199" y="1690"/>
                  </a:lnTo>
                  <a:lnTo>
                    <a:pt x="192" y="1694"/>
                  </a:lnTo>
                  <a:lnTo>
                    <a:pt x="170" y="1707"/>
                  </a:lnTo>
                  <a:lnTo>
                    <a:pt x="149" y="1717"/>
                  </a:lnTo>
                  <a:lnTo>
                    <a:pt x="142" y="1722"/>
                  </a:lnTo>
                  <a:lnTo>
                    <a:pt x="140" y="1723"/>
                  </a:lnTo>
                  <a:lnTo>
                    <a:pt x="141" y="1722"/>
                  </a:lnTo>
                  <a:lnTo>
                    <a:pt x="133" y="1728"/>
                  </a:lnTo>
                  <a:lnTo>
                    <a:pt x="117" y="1743"/>
                  </a:lnTo>
                  <a:lnTo>
                    <a:pt x="104" y="1757"/>
                  </a:lnTo>
                  <a:lnTo>
                    <a:pt x="99" y="1764"/>
                  </a:lnTo>
                  <a:cubicBezTo>
                    <a:pt x="98" y="1766"/>
                    <a:pt x="95" y="1767"/>
                    <a:pt x="93" y="1767"/>
                  </a:cubicBezTo>
                  <a:lnTo>
                    <a:pt x="81" y="1768"/>
                  </a:lnTo>
                  <a:lnTo>
                    <a:pt x="57" y="1772"/>
                  </a:lnTo>
                  <a:lnTo>
                    <a:pt x="34" y="1775"/>
                  </a:lnTo>
                  <a:lnTo>
                    <a:pt x="27" y="1776"/>
                  </a:lnTo>
                  <a:cubicBezTo>
                    <a:pt x="26" y="1776"/>
                    <a:pt x="26" y="1776"/>
                    <a:pt x="25" y="1776"/>
                  </a:cubicBezTo>
                  <a:lnTo>
                    <a:pt x="22" y="1776"/>
                  </a:lnTo>
                  <a:cubicBezTo>
                    <a:pt x="19" y="1776"/>
                    <a:pt x="16" y="1775"/>
                    <a:pt x="15" y="1772"/>
                  </a:cubicBezTo>
                  <a:lnTo>
                    <a:pt x="12" y="1764"/>
                  </a:lnTo>
                  <a:lnTo>
                    <a:pt x="7" y="1749"/>
                  </a:lnTo>
                  <a:lnTo>
                    <a:pt x="2" y="1733"/>
                  </a:lnTo>
                  <a:cubicBezTo>
                    <a:pt x="2" y="1732"/>
                    <a:pt x="2" y="1732"/>
                    <a:pt x="1" y="1731"/>
                  </a:cubicBezTo>
                  <a:lnTo>
                    <a:pt x="0" y="1721"/>
                  </a:lnTo>
                  <a:cubicBezTo>
                    <a:pt x="0" y="1719"/>
                    <a:pt x="1" y="1718"/>
                    <a:pt x="2" y="1716"/>
                  </a:cubicBezTo>
                  <a:lnTo>
                    <a:pt x="4" y="1713"/>
                  </a:lnTo>
                  <a:lnTo>
                    <a:pt x="12" y="1702"/>
                  </a:lnTo>
                  <a:lnTo>
                    <a:pt x="24" y="1686"/>
                  </a:lnTo>
                  <a:lnTo>
                    <a:pt x="40" y="1664"/>
                  </a:lnTo>
                  <a:lnTo>
                    <a:pt x="81" y="1608"/>
                  </a:lnTo>
                  <a:lnTo>
                    <a:pt x="129" y="1543"/>
                  </a:lnTo>
                  <a:lnTo>
                    <a:pt x="176" y="1478"/>
                  </a:lnTo>
                  <a:lnTo>
                    <a:pt x="217" y="1420"/>
                  </a:lnTo>
                  <a:lnTo>
                    <a:pt x="234" y="1397"/>
                  </a:lnTo>
                  <a:lnTo>
                    <a:pt x="247" y="1379"/>
                  </a:lnTo>
                  <a:lnTo>
                    <a:pt x="255" y="1367"/>
                  </a:lnTo>
                  <a:lnTo>
                    <a:pt x="258" y="1362"/>
                  </a:lnTo>
                  <a:lnTo>
                    <a:pt x="257" y="1368"/>
                  </a:lnTo>
                  <a:lnTo>
                    <a:pt x="256" y="1364"/>
                  </a:lnTo>
                  <a:lnTo>
                    <a:pt x="254" y="1350"/>
                  </a:lnTo>
                  <a:lnTo>
                    <a:pt x="251" y="1327"/>
                  </a:lnTo>
                  <a:lnTo>
                    <a:pt x="246" y="1298"/>
                  </a:lnTo>
                  <a:lnTo>
                    <a:pt x="235" y="1224"/>
                  </a:lnTo>
                  <a:lnTo>
                    <a:pt x="222" y="1138"/>
                  </a:lnTo>
                  <a:lnTo>
                    <a:pt x="209" y="1053"/>
                  </a:lnTo>
                  <a:lnTo>
                    <a:pt x="198" y="978"/>
                  </a:lnTo>
                  <a:lnTo>
                    <a:pt x="193" y="948"/>
                  </a:lnTo>
                  <a:lnTo>
                    <a:pt x="190" y="925"/>
                  </a:lnTo>
                  <a:lnTo>
                    <a:pt x="188" y="910"/>
                  </a:lnTo>
                  <a:lnTo>
                    <a:pt x="187" y="905"/>
                  </a:lnTo>
                  <a:cubicBezTo>
                    <a:pt x="186" y="902"/>
                    <a:pt x="187" y="899"/>
                    <a:pt x="190" y="897"/>
                  </a:cubicBezTo>
                  <a:cubicBezTo>
                    <a:pt x="193" y="895"/>
                    <a:pt x="196" y="895"/>
                    <a:pt x="199" y="897"/>
                  </a:cubicBezTo>
                  <a:lnTo>
                    <a:pt x="202" y="899"/>
                  </a:lnTo>
                  <a:lnTo>
                    <a:pt x="209" y="903"/>
                  </a:lnTo>
                  <a:lnTo>
                    <a:pt x="234" y="917"/>
                  </a:lnTo>
                  <a:lnTo>
                    <a:pt x="259" y="930"/>
                  </a:lnTo>
                  <a:lnTo>
                    <a:pt x="268" y="934"/>
                  </a:lnTo>
                  <a:lnTo>
                    <a:pt x="264" y="933"/>
                  </a:lnTo>
                  <a:lnTo>
                    <a:pt x="268" y="933"/>
                  </a:lnTo>
                  <a:cubicBezTo>
                    <a:pt x="273" y="933"/>
                    <a:pt x="276" y="937"/>
                    <a:pt x="276" y="941"/>
                  </a:cubicBezTo>
                  <a:lnTo>
                    <a:pt x="276" y="946"/>
                  </a:lnTo>
                  <a:lnTo>
                    <a:pt x="276" y="944"/>
                  </a:lnTo>
                  <a:lnTo>
                    <a:pt x="279" y="955"/>
                  </a:lnTo>
                  <a:lnTo>
                    <a:pt x="288" y="986"/>
                  </a:lnTo>
                  <a:lnTo>
                    <a:pt x="298" y="1015"/>
                  </a:lnTo>
                  <a:lnTo>
                    <a:pt x="302" y="1027"/>
                  </a:lnTo>
                  <a:lnTo>
                    <a:pt x="303" y="1031"/>
                  </a:lnTo>
                  <a:lnTo>
                    <a:pt x="293" y="1025"/>
                  </a:lnTo>
                  <a:lnTo>
                    <a:pt x="295" y="1024"/>
                  </a:lnTo>
                  <a:lnTo>
                    <a:pt x="304" y="1020"/>
                  </a:lnTo>
                  <a:lnTo>
                    <a:pt x="329" y="1008"/>
                  </a:lnTo>
                  <a:lnTo>
                    <a:pt x="354" y="996"/>
                  </a:lnTo>
                  <a:lnTo>
                    <a:pt x="364" y="992"/>
                  </a:lnTo>
                  <a:lnTo>
                    <a:pt x="367" y="991"/>
                  </a:lnTo>
                  <a:cubicBezTo>
                    <a:pt x="369" y="990"/>
                    <a:pt x="372" y="990"/>
                    <a:pt x="374" y="992"/>
                  </a:cubicBezTo>
                  <a:lnTo>
                    <a:pt x="377" y="994"/>
                  </a:lnTo>
                  <a:lnTo>
                    <a:pt x="384" y="998"/>
                  </a:lnTo>
                  <a:lnTo>
                    <a:pt x="410" y="1013"/>
                  </a:lnTo>
                  <a:lnTo>
                    <a:pt x="434" y="1027"/>
                  </a:lnTo>
                  <a:lnTo>
                    <a:pt x="432" y="1026"/>
                  </a:lnTo>
                  <a:lnTo>
                    <a:pt x="440" y="1029"/>
                  </a:lnTo>
                  <a:lnTo>
                    <a:pt x="443" y="1030"/>
                  </a:lnTo>
                  <a:lnTo>
                    <a:pt x="433" y="1040"/>
                  </a:lnTo>
                  <a:lnTo>
                    <a:pt x="432" y="1036"/>
                  </a:lnTo>
                  <a:lnTo>
                    <a:pt x="430" y="1026"/>
                  </a:lnTo>
                  <a:lnTo>
                    <a:pt x="425" y="993"/>
                  </a:lnTo>
                  <a:lnTo>
                    <a:pt x="419" y="958"/>
                  </a:lnTo>
                  <a:lnTo>
                    <a:pt x="418" y="946"/>
                  </a:lnTo>
                  <a:cubicBezTo>
                    <a:pt x="418" y="945"/>
                    <a:pt x="418" y="944"/>
                    <a:pt x="419" y="944"/>
                  </a:cubicBezTo>
                  <a:lnTo>
                    <a:pt x="420" y="940"/>
                  </a:lnTo>
                  <a:lnTo>
                    <a:pt x="424" y="949"/>
                  </a:lnTo>
                  <a:lnTo>
                    <a:pt x="419" y="947"/>
                  </a:lnTo>
                  <a:lnTo>
                    <a:pt x="408" y="942"/>
                  </a:lnTo>
                  <a:lnTo>
                    <a:pt x="378" y="926"/>
                  </a:lnTo>
                  <a:lnTo>
                    <a:pt x="349" y="910"/>
                  </a:lnTo>
                  <a:cubicBezTo>
                    <a:pt x="348" y="910"/>
                    <a:pt x="348" y="910"/>
                    <a:pt x="348" y="910"/>
                  </a:cubicBezTo>
                  <a:lnTo>
                    <a:pt x="339" y="903"/>
                  </a:lnTo>
                  <a:lnTo>
                    <a:pt x="335" y="900"/>
                  </a:lnTo>
                  <a:cubicBezTo>
                    <a:pt x="333" y="898"/>
                    <a:pt x="331" y="896"/>
                    <a:pt x="331" y="893"/>
                  </a:cubicBezTo>
                  <a:lnTo>
                    <a:pt x="331" y="887"/>
                  </a:lnTo>
                  <a:lnTo>
                    <a:pt x="332" y="869"/>
                  </a:lnTo>
                  <a:lnTo>
                    <a:pt x="334" y="842"/>
                  </a:lnTo>
                  <a:lnTo>
                    <a:pt x="335" y="810"/>
                  </a:lnTo>
                  <a:lnTo>
                    <a:pt x="336" y="778"/>
                  </a:lnTo>
                  <a:lnTo>
                    <a:pt x="338" y="750"/>
                  </a:lnTo>
                  <a:lnTo>
                    <a:pt x="339" y="730"/>
                  </a:lnTo>
                  <a:lnTo>
                    <a:pt x="339" y="721"/>
                  </a:lnTo>
                  <a:lnTo>
                    <a:pt x="341" y="726"/>
                  </a:lnTo>
                  <a:lnTo>
                    <a:pt x="339" y="723"/>
                  </a:lnTo>
                  <a:cubicBezTo>
                    <a:pt x="339" y="723"/>
                    <a:pt x="338" y="722"/>
                    <a:pt x="338" y="722"/>
                  </a:cubicBezTo>
                  <a:lnTo>
                    <a:pt x="334" y="713"/>
                  </a:lnTo>
                  <a:lnTo>
                    <a:pt x="321" y="683"/>
                  </a:lnTo>
                  <a:lnTo>
                    <a:pt x="307" y="651"/>
                  </a:lnTo>
                  <a:lnTo>
                    <a:pt x="303" y="642"/>
                  </a:lnTo>
                  <a:lnTo>
                    <a:pt x="301" y="638"/>
                  </a:lnTo>
                  <a:cubicBezTo>
                    <a:pt x="300" y="636"/>
                    <a:pt x="300" y="633"/>
                    <a:pt x="301" y="631"/>
                  </a:cubicBezTo>
                  <a:cubicBezTo>
                    <a:pt x="302" y="629"/>
                    <a:pt x="304" y="627"/>
                    <a:pt x="307" y="627"/>
                  </a:cubicBezTo>
                  <a:lnTo>
                    <a:pt x="311" y="626"/>
                  </a:lnTo>
                  <a:lnTo>
                    <a:pt x="309" y="626"/>
                  </a:lnTo>
                  <a:lnTo>
                    <a:pt x="319" y="622"/>
                  </a:lnTo>
                  <a:lnTo>
                    <a:pt x="347" y="611"/>
                  </a:lnTo>
                  <a:lnTo>
                    <a:pt x="376" y="599"/>
                  </a:lnTo>
                  <a:lnTo>
                    <a:pt x="385" y="595"/>
                  </a:lnTo>
                  <a:cubicBezTo>
                    <a:pt x="386" y="595"/>
                    <a:pt x="386" y="595"/>
                    <a:pt x="387" y="595"/>
                  </a:cubicBezTo>
                  <a:lnTo>
                    <a:pt x="391" y="594"/>
                  </a:lnTo>
                  <a:lnTo>
                    <a:pt x="385" y="599"/>
                  </a:lnTo>
                  <a:lnTo>
                    <a:pt x="386" y="597"/>
                  </a:lnTo>
                  <a:lnTo>
                    <a:pt x="388" y="588"/>
                  </a:lnTo>
                  <a:lnTo>
                    <a:pt x="396" y="565"/>
                  </a:lnTo>
                  <a:lnTo>
                    <a:pt x="404" y="542"/>
                  </a:lnTo>
                  <a:lnTo>
                    <a:pt x="407" y="529"/>
                  </a:lnTo>
                  <a:cubicBezTo>
                    <a:pt x="407" y="526"/>
                    <a:pt x="409" y="524"/>
                    <a:pt x="411" y="523"/>
                  </a:cubicBezTo>
                  <a:cubicBezTo>
                    <a:pt x="413" y="522"/>
                    <a:pt x="415" y="522"/>
                    <a:pt x="417" y="523"/>
                  </a:cubicBezTo>
                  <a:lnTo>
                    <a:pt x="422" y="525"/>
                  </a:lnTo>
                  <a:lnTo>
                    <a:pt x="421" y="525"/>
                  </a:lnTo>
                  <a:lnTo>
                    <a:pt x="433" y="527"/>
                  </a:lnTo>
                  <a:lnTo>
                    <a:pt x="474" y="531"/>
                  </a:lnTo>
                  <a:lnTo>
                    <a:pt x="516" y="535"/>
                  </a:lnTo>
                  <a:lnTo>
                    <a:pt x="529" y="537"/>
                  </a:lnTo>
                  <a:lnTo>
                    <a:pt x="527" y="536"/>
                  </a:lnTo>
                  <a:lnTo>
                    <a:pt x="532" y="536"/>
                  </a:lnTo>
                  <a:cubicBezTo>
                    <a:pt x="534" y="536"/>
                    <a:pt x="536" y="537"/>
                    <a:pt x="537" y="538"/>
                  </a:cubicBezTo>
                  <a:lnTo>
                    <a:pt x="541" y="540"/>
                  </a:lnTo>
                  <a:lnTo>
                    <a:pt x="549" y="547"/>
                  </a:lnTo>
                  <a:lnTo>
                    <a:pt x="571" y="567"/>
                  </a:lnTo>
                  <a:lnTo>
                    <a:pt x="595" y="586"/>
                  </a:lnTo>
                  <a:lnTo>
                    <a:pt x="608" y="595"/>
                  </a:lnTo>
                  <a:lnTo>
                    <a:pt x="596" y="603"/>
                  </a:lnTo>
                  <a:lnTo>
                    <a:pt x="594" y="596"/>
                  </a:lnTo>
                  <a:lnTo>
                    <a:pt x="593" y="579"/>
                  </a:lnTo>
                  <a:lnTo>
                    <a:pt x="592" y="554"/>
                  </a:lnTo>
                  <a:lnTo>
                    <a:pt x="592" y="528"/>
                  </a:lnTo>
                  <a:lnTo>
                    <a:pt x="591" y="500"/>
                  </a:lnTo>
                  <a:lnTo>
                    <a:pt x="591" y="476"/>
                  </a:lnTo>
                  <a:lnTo>
                    <a:pt x="591" y="459"/>
                  </a:lnTo>
                  <a:lnTo>
                    <a:pt x="591" y="453"/>
                  </a:lnTo>
                  <a:cubicBezTo>
                    <a:pt x="591" y="452"/>
                    <a:pt x="592" y="450"/>
                    <a:pt x="593" y="449"/>
                  </a:cubicBezTo>
                  <a:lnTo>
                    <a:pt x="597" y="443"/>
                  </a:lnTo>
                  <a:lnTo>
                    <a:pt x="607" y="426"/>
                  </a:lnTo>
                  <a:lnTo>
                    <a:pt x="622" y="403"/>
                  </a:lnTo>
                  <a:lnTo>
                    <a:pt x="639" y="377"/>
                  </a:lnTo>
                  <a:lnTo>
                    <a:pt x="656" y="350"/>
                  </a:lnTo>
                  <a:lnTo>
                    <a:pt x="671" y="326"/>
                  </a:lnTo>
                  <a:lnTo>
                    <a:pt x="680" y="310"/>
                  </a:lnTo>
                  <a:lnTo>
                    <a:pt x="684" y="302"/>
                  </a:lnTo>
                  <a:lnTo>
                    <a:pt x="684" y="304"/>
                  </a:lnTo>
                  <a:lnTo>
                    <a:pt x="685" y="300"/>
                  </a:lnTo>
                  <a:lnTo>
                    <a:pt x="687" y="282"/>
                  </a:lnTo>
                  <a:lnTo>
                    <a:pt x="691" y="259"/>
                  </a:lnTo>
                  <a:lnTo>
                    <a:pt x="695" y="231"/>
                  </a:lnTo>
                  <a:lnTo>
                    <a:pt x="699" y="203"/>
                  </a:lnTo>
                  <a:lnTo>
                    <a:pt x="703" y="180"/>
                  </a:lnTo>
                  <a:lnTo>
                    <a:pt x="705" y="162"/>
                  </a:lnTo>
                  <a:lnTo>
                    <a:pt x="706" y="155"/>
                  </a:lnTo>
                  <a:cubicBezTo>
                    <a:pt x="706" y="153"/>
                    <a:pt x="708" y="150"/>
                    <a:pt x="710" y="149"/>
                  </a:cubicBezTo>
                  <a:lnTo>
                    <a:pt x="716" y="146"/>
                  </a:lnTo>
                  <a:lnTo>
                    <a:pt x="733" y="137"/>
                  </a:lnTo>
                  <a:lnTo>
                    <a:pt x="757" y="125"/>
                  </a:lnTo>
                  <a:lnTo>
                    <a:pt x="785" y="112"/>
                  </a:lnTo>
                  <a:lnTo>
                    <a:pt x="813" y="98"/>
                  </a:lnTo>
                  <a:lnTo>
                    <a:pt x="837" y="86"/>
                  </a:lnTo>
                  <a:lnTo>
                    <a:pt x="854" y="77"/>
                  </a:lnTo>
                  <a:lnTo>
                    <a:pt x="860" y="74"/>
                  </a:lnTo>
                  <a:cubicBezTo>
                    <a:pt x="861" y="74"/>
                    <a:pt x="863" y="73"/>
                    <a:pt x="865" y="74"/>
                  </a:cubicBezTo>
                  <a:lnTo>
                    <a:pt x="871" y="75"/>
                  </a:lnTo>
                  <a:lnTo>
                    <a:pt x="886" y="78"/>
                  </a:lnTo>
                  <a:lnTo>
                    <a:pt x="907" y="83"/>
                  </a:lnTo>
                  <a:lnTo>
                    <a:pt x="932" y="88"/>
                  </a:lnTo>
                  <a:lnTo>
                    <a:pt x="978" y="98"/>
                  </a:lnTo>
                  <a:lnTo>
                    <a:pt x="995" y="101"/>
                  </a:lnTo>
                  <a:lnTo>
                    <a:pt x="1002" y="102"/>
                  </a:lnTo>
                  <a:lnTo>
                    <a:pt x="993" y="113"/>
                  </a:lnTo>
                  <a:lnTo>
                    <a:pt x="990" y="106"/>
                  </a:lnTo>
                  <a:cubicBezTo>
                    <a:pt x="990" y="105"/>
                    <a:pt x="990" y="104"/>
                    <a:pt x="989" y="103"/>
                  </a:cubicBezTo>
                  <a:lnTo>
                    <a:pt x="988" y="89"/>
                  </a:lnTo>
                  <a:lnTo>
                    <a:pt x="987" y="73"/>
                  </a:lnTo>
                  <a:lnTo>
                    <a:pt x="987" y="66"/>
                  </a:lnTo>
                  <a:cubicBezTo>
                    <a:pt x="987" y="62"/>
                    <a:pt x="991" y="58"/>
                    <a:pt x="995" y="58"/>
                  </a:cubicBezTo>
                  <a:lnTo>
                    <a:pt x="1002" y="59"/>
                  </a:lnTo>
                  <a:lnTo>
                    <a:pt x="1019" y="56"/>
                  </a:lnTo>
                  <a:lnTo>
                    <a:pt x="1044" y="55"/>
                  </a:lnTo>
                  <a:lnTo>
                    <a:pt x="1072" y="53"/>
                  </a:lnTo>
                  <a:lnTo>
                    <a:pt x="1100" y="51"/>
                  </a:lnTo>
                  <a:lnTo>
                    <a:pt x="1125" y="51"/>
                  </a:lnTo>
                  <a:lnTo>
                    <a:pt x="1142" y="48"/>
                  </a:lnTo>
                  <a:lnTo>
                    <a:pt x="1149" y="48"/>
                  </a:lnTo>
                  <a:cubicBezTo>
                    <a:pt x="1154" y="48"/>
                    <a:pt x="1157" y="52"/>
                    <a:pt x="1157" y="56"/>
                  </a:cubicBezTo>
                  <a:lnTo>
                    <a:pt x="1157" y="62"/>
                  </a:lnTo>
                  <a:lnTo>
                    <a:pt x="1156" y="75"/>
                  </a:lnTo>
                  <a:lnTo>
                    <a:pt x="1155" y="114"/>
                  </a:lnTo>
                  <a:lnTo>
                    <a:pt x="1155" y="153"/>
                  </a:lnTo>
                  <a:lnTo>
                    <a:pt x="1156" y="165"/>
                  </a:lnTo>
                  <a:lnTo>
                    <a:pt x="1157" y="170"/>
                  </a:lnTo>
                  <a:lnTo>
                    <a:pt x="1155" y="166"/>
                  </a:lnTo>
                  <a:lnTo>
                    <a:pt x="1157" y="167"/>
                  </a:lnTo>
                  <a:lnTo>
                    <a:pt x="1164" y="174"/>
                  </a:lnTo>
                  <a:lnTo>
                    <a:pt x="1190" y="194"/>
                  </a:lnTo>
                  <a:lnTo>
                    <a:pt x="1217" y="213"/>
                  </a:lnTo>
                  <a:lnTo>
                    <a:pt x="1226" y="220"/>
                  </a:lnTo>
                  <a:lnTo>
                    <a:pt x="1229" y="222"/>
                  </a:lnTo>
                  <a:lnTo>
                    <a:pt x="1218" y="224"/>
                  </a:lnTo>
                  <a:lnTo>
                    <a:pt x="1220" y="221"/>
                  </a:lnTo>
                  <a:cubicBezTo>
                    <a:pt x="1220" y="221"/>
                    <a:pt x="1220" y="220"/>
                    <a:pt x="1221" y="220"/>
                  </a:cubicBezTo>
                  <a:lnTo>
                    <a:pt x="1227" y="213"/>
                  </a:lnTo>
                  <a:lnTo>
                    <a:pt x="1247" y="190"/>
                  </a:lnTo>
                  <a:lnTo>
                    <a:pt x="1267" y="166"/>
                  </a:lnTo>
                  <a:lnTo>
                    <a:pt x="1274" y="159"/>
                  </a:lnTo>
                  <a:lnTo>
                    <a:pt x="1273" y="160"/>
                  </a:lnTo>
                  <a:lnTo>
                    <a:pt x="1275" y="157"/>
                  </a:lnTo>
                  <a:cubicBezTo>
                    <a:pt x="1276" y="155"/>
                    <a:pt x="1279" y="153"/>
                    <a:pt x="1281" y="153"/>
                  </a:cubicBezTo>
                  <a:lnTo>
                    <a:pt x="1284" y="153"/>
                  </a:lnTo>
                  <a:lnTo>
                    <a:pt x="1292" y="153"/>
                  </a:lnTo>
                  <a:lnTo>
                    <a:pt x="1317" y="153"/>
                  </a:lnTo>
                  <a:lnTo>
                    <a:pt x="1341" y="153"/>
                  </a:lnTo>
                  <a:lnTo>
                    <a:pt x="1349" y="153"/>
                  </a:lnTo>
                  <a:lnTo>
                    <a:pt x="1352" y="153"/>
                  </a:lnTo>
                  <a:cubicBezTo>
                    <a:pt x="1355" y="153"/>
                    <a:pt x="1357" y="155"/>
                    <a:pt x="1359" y="156"/>
                  </a:cubicBezTo>
                  <a:lnTo>
                    <a:pt x="1366" y="166"/>
                  </a:lnTo>
                  <a:lnTo>
                    <a:pt x="1386" y="187"/>
                  </a:lnTo>
                  <a:lnTo>
                    <a:pt x="1404" y="208"/>
                  </a:lnTo>
                  <a:lnTo>
                    <a:pt x="1412" y="218"/>
                  </a:lnTo>
                  <a:lnTo>
                    <a:pt x="1403" y="216"/>
                  </a:lnTo>
                  <a:lnTo>
                    <a:pt x="1407" y="215"/>
                  </a:lnTo>
                  <a:lnTo>
                    <a:pt x="1415" y="213"/>
                  </a:lnTo>
                  <a:lnTo>
                    <a:pt x="1439" y="207"/>
                  </a:lnTo>
                  <a:lnTo>
                    <a:pt x="1463" y="201"/>
                  </a:lnTo>
                  <a:lnTo>
                    <a:pt x="1470" y="199"/>
                  </a:lnTo>
                  <a:lnTo>
                    <a:pt x="1473" y="198"/>
                  </a:lnTo>
                  <a:lnTo>
                    <a:pt x="1470" y="200"/>
                  </a:lnTo>
                  <a:lnTo>
                    <a:pt x="1477" y="192"/>
                  </a:lnTo>
                  <a:lnTo>
                    <a:pt x="1494" y="173"/>
                  </a:lnTo>
                  <a:lnTo>
                    <a:pt x="1511" y="154"/>
                  </a:lnTo>
                  <a:lnTo>
                    <a:pt x="1519" y="146"/>
                  </a:lnTo>
                  <a:lnTo>
                    <a:pt x="1518" y="156"/>
                  </a:lnTo>
                  <a:lnTo>
                    <a:pt x="1515" y="152"/>
                  </a:lnTo>
                  <a:lnTo>
                    <a:pt x="1511" y="144"/>
                  </a:lnTo>
                  <a:lnTo>
                    <a:pt x="1499" y="120"/>
                  </a:lnTo>
                  <a:lnTo>
                    <a:pt x="1487" y="96"/>
                  </a:lnTo>
                  <a:lnTo>
                    <a:pt x="1484" y="89"/>
                  </a:lnTo>
                  <a:lnTo>
                    <a:pt x="1482" y="86"/>
                  </a:lnTo>
                  <a:cubicBezTo>
                    <a:pt x="1480" y="84"/>
                    <a:pt x="1480" y="81"/>
                    <a:pt x="1481" y="79"/>
                  </a:cubicBezTo>
                  <a:lnTo>
                    <a:pt x="1482" y="77"/>
                  </a:lnTo>
                  <a:lnTo>
                    <a:pt x="1484" y="69"/>
                  </a:lnTo>
                  <a:lnTo>
                    <a:pt x="1490" y="44"/>
                  </a:lnTo>
                  <a:lnTo>
                    <a:pt x="1496" y="18"/>
                  </a:lnTo>
                  <a:lnTo>
                    <a:pt x="1498" y="9"/>
                  </a:lnTo>
                  <a:lnTo>
                    <a:pt x="1499" y="6"/>
                  </a:lnTo>
                  <a:cubicBezTo>
                    <a:pt x="1500" y="3"/>
                    <a:pt x="1502" y="1"/>
                    <a:pt x="1505" y="1"/>
                  </a:cubicBezTo>
                  <a:cubicBezTo>
                    <a:pt x="1508" y="0"/>
                    <a:pt x="1511" y="1"/>
                    <a:pt x="1513" y="3"/>
                  </a:cubicBezTo>
                  <a:lnTo>
                    <a:pt x="1517" y="8"/>
                  </a:lnTo>
                  <a:lnTo>
                    <a:pt x="1527" y="20"/>
                  </a:lnTo>
                  <a:lnTo>
                    <a:pt x="1557" y="56"/>
                  </a:lnTo>
                  <a:lnTo>
                    <a:pt x="1587" y="92"/>
                  </a:lnTo>
                  <a:lnTo>
                    <a:pt x="1597" y="104"/>
                  </a:lnTo>
                  <a:lnTo>
                    <a:pt x="1601" y="109"/>
                  </a:lnTo>
                  <a:lnTo>
                    <a:pt x="1597" y="107"/>
                  </a:lnTo>
                  <a:lnTo>
                    <a:pt x="1607" y="110"/>
                  </a:lnTo>
                  <a:lnTo>
                    <a:pt x="1633" y="117"/>
                  </a:lnTo>
                  <a:lnTo>
                    <a:pt x="1668" y="127"/>
                  </a:lnTo>
                  <a:lnTo>
                    <a:pt x="1711" y="138"/>
                  </a:lnTo>
                  <a:lnTo>
                    <a:pt x="1754" y="149"/>
                  </a:lnTo>
                  <a:lnTo>
                    <a:pt x="1790" y="159"/>
                  </a:lnTo>
                  <a:lnTo>
                    <a:pt x="1816" y="166"/>
                  </a:lnTo>
                  <a:lnTo>
                    <a:pt x="1826" y="169"/>
                  </a:lnTo>
                  <a:cubicBezTo>
                    <a:pt x="1829" y="170"/>
                    <a:pt x="1831" y="173"/>
                    <a:pt x="1831" y="176"/>
                  </a:cubicBezTo>
                  <a:lnTo>
                    <a:pt x="1831" y="179"/>
                  </a:lnTo>
                  <a:lnTo>
                    <a:pt x="1831" y="187"/>
                  </a:lnTo>
                  <a:lnTo>
                    <a:pt x="1832" y="212"/>
                  </a:lnTo>
                  <a:lnTo>
                    <a:pt x="1833" y="235"/>
                  </a:lnTo>
                  <a:lnTo>
                    <a:pt x="1834" y="243"/>
                  </a:lnTo>
                  <a:lnTo>
                    <a:pt x="1833" y="240"/>
                  </a:lnTo>
                  <a:lnTo>
                    <a:pt x="1835" y="243"/>
                  </a:lnTo>
                  <a:lnTo>
                    <a:pt x="1830" y="240"/>
                  </a:lnTo>
                  <a:lnTo>
                    <a:pt x="1834" y="241"/>
                  </a:lnTo>
                  <a:lnTo>
                    <a:pt x="1851" y="242"/>
                  </a:lnTo>
                  <a:lnTo>
                    <a:pt x="1869" y="244"/>
                  </a:lnTo>
                  <a:lnTo>
                    <a:pt x="1877" y="245"/>
                  </a:lnTo>
                  <a:lnTo>
                    <a:pt x="1869" y="251"/>
                  </a:lnTo>
                  <a:lnTo>
                    <a:pt x="1870" y="244"/>
                  </a:lnTo>
                  <a:lnTo>
                    <a:pt x="1871" y="231"/>
                  </a:lnTo>
                  <a:lnTo>
                    <a:pt x="1873" y="216"/>
                  </a:lnTo>
                  <a:lnTo>
                    <a:pt x="1874" y="209"/>
                  </a:lnTo>
                  <a:cubicBezTo>
                    <a:pt x="1874" y="206"/>
                    <a:pt x="1877" y="203"/>
                    <a:pt x="1880" y="203"/>
                  </a:cubicBezTo>
                  <a:cubicBezTo>
                    <a:pt x="1883" y="202"/>
                    <a:pt x="1887" y="204"/>
                    <a:pt x="1888" y="207"/>
                  </a:cubicBezTo>
                  <a:lnTo>
                    <a:pt x="1922" y="269"/>
                  </a:lnTo>
                  <a:lnTo>
                    <a:pt x="1919" y="266"/>
                  </a:lnTo>
                  <a:lnTo>
                    <a:pt x="1976" y="299"/>
                  </a:lnTo>
                  <a:cubicBezTo>
                    <a:pt x="1979" y="300"/>
                    <a:pt x="1980" y="303"/>
                    <a:pt x="1980" y="305"/>
                  </a:cubicBezTo>
                  <a:cubicBezTo>
                    <a:pt x="1980" y="308"/>
                    <a:pt x="1979" y="311"/>
                    <a:pt x="1976" y="312"/>
                  </a:cubicBezTo>
                  <a:lnTo>
                    <a:pt x="1818" y="403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Freeform 86"/>
            <p:cNvSpPr>
              <a:spLocks/>
            </p:cNvSpPr>
            <p:nvPr/>
          </p:nvSpPr>
          <p:spPr bwMode="auto">
            <a:xfrm>
              <a:off x="7605713" y="2863850"/>
              <a:ext cx="361950" cy="360362"/>
            </a:xfrm>
            <a:custGeom>
              <a:avLst/>
              <a:gdLst>
                <a:gd name="T0" fmla="*/ 189 w 228"/>
                <a:gd name="T1" fmla="*/ 15 h 227"/>
                <a:gd name="T2" fmla="*/ 185 w 228"/>
                <a:gd name="T3" fmla="*/ 0 h 227"/>
                <a:gd name="T4" fmla="*/ 169 w 228"/>
                <a:gd name="T5" fmla="*/ 14 h 227"/>
                <a:gd name="T6" fmla="*/ 140 w 228"/>
                <a:gd name="T7" fmla="*/ 20 h 227"/>
                <a:gd name="T8" fmla="*/ 126 w 228"/>
                <a:gd name="T9" fmla="*/ 8 h 227"/>
                <a:gd name="T10" fmla="*/ 97 w 228"/>
                <a:gd name="T11" fmla="*/ 12 h 227"/>
                <a:gd name="T12" fmla="*/ 80 w 228"/>
                <a:gd name="T13" fmla="*/ 47 h 227"/>
                <a:gd name="T14" fmla="*/ 54 w 228"/>
                <a:gd name="T15" fmla="*/ 50 h 227"/>
                <a:gd name="T16" fmla="*/ 29 w 228"/>
                <a:gd name="T17" fmla="*/ 75 h 227"/>
                <a:gd name="T18" fmla="*/ 31 w 228"/>
                <a:gd name="T19" fmla="*/ 103 h 227"/>
                <a:gd name="T20" fmla="*/ 18 w 228"/>
                <a:gd name="T21" fmla="*/ 128 h 227"/>
                <a:gd name="T22" fmla="*/ 6 w 228"/>
                <a:gd name="T23" fmla="*/ 118 h 227"/>
                <a:gd name="T24" fmla="*/ 7 w 228"/>
                <a:gd name="T25" fmla="*/ 150 h 227"/>
                <a:gd name="T26" fmla="*/ 0 w 228"/>
                <a:gd name="T27" fmla="*/ 183 h 227"/>
                <a:gd name="T28" fmla="*/ 6 w 228"/>
                <a:gd name="T29" fmla="*/ 199 h 227"/>
                <a:gd name="T30" fmla="*/ 29 w 228"/>
                <a:gd name="T31" fmla="*/ 198 h 227"/>
                <a:gd name="T32" fmla="*/ 47 w 228"/>
                <a:gd name="T33" fmla="*/ 206 h 227"/>
                <a:gd name="T34" fmla="*/ 53 w 228"/>
                <a:gd name="T35" fmla="*/ 199 h 227"/>
                <a:gd name="T36" fmla="*/ 69 w 228"/>
                <a:gd name="T37" fmla="*/ 204 h 227"/>
                <a:gd name="T38" fmla="*/ 69 w 228"/>
                <a:gd name="T39" fmla="*/ 221 h 227"/>
                <a:gd name="T40" fmla="*/ 121 w 228"/>
                <a:gd name="T41" fmla="*/ 209 h 227"/>
                <a:gd name="T42" fmla="*/ 173 w 228"/>
                <a:gd name="T43" fmla="*/ 227 h 227"/>
                <a:gd name="T44" fmla="*/ 176 w 228"/>
                <a:gd name="T45" fmla="*/ 183 h 227"/>
                <a:gd name="T46" fmla="*/ 228 w 228"/>
                <a:gd name="T47" fmla="*/ 81 h 227"/>
                <a:gd name="T48" fmla="*/ 198 w 228"/>
                <a:gd name="T49" fmla="*/ 55 h 227"/>
                <a:gd name="T50" fmla="*/ 195 w 228"/>
                <a:gd name="T51" fmla="*/ 25 h 227"/>
                <a:gd name="T52" fmla="*/ 189 w 228"/>
                <a:gd name="T53" fmla="*/ 15 h 2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227"/>
                <a:gd name="T83" fmla="*/ 228 w 228"/>
                <a:gd name="T84" fmla="*/ 227 h 2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227">
                  <a:moveTo>
                    <a:pt x="189" y="15"/>
                  </a:moveTo>
                  <a:lnTo>
                    <a:pt x="185" y="0"/>
                  </a:lnTo>
                  <a:lnTo>
                    <a:pt x="169" y="14"/>
                  </a:lnTo>
                  <a:lnTo>
                    <a:pt x="140" y="20"/>
                  </a:lnTo>
                  <a:lnTo>
                    <a:pt x="126" y="8"/>
                  </a:lnTo>
                  <a:lnTo>
                    <a:pt x="97" y="12"/>
                  </a:lnTo>
                  <a:lnTo>
                    <a:pt x="80" y="47"/>
                  </a:lnTo>
                  <a:lnTo>
                    <a:pt x="54" y="50"/>
                  </a:lnTo>
                  <a:lnTo>
                    <a:pt x="29" y="75"/>
                  </a:lnTo>
                  <a:lnTo>
                    <a:pt x="31" y="103"/>
                  </a:lnTo>
                  <a:lnTo>
                    <a:pt x="18" y="128"/>
                  </a:lnTo>
                  <a:lnTo>
                    <a:pt x="6" y="118"/>
                  </a:lnTo>
                  <a:lnTo>
                    <a:pt x="7" y="150"/>
                  </a:lnTo>
                  <a:lnTo>
                    <a:pt x="0" y="183"/>
                  </a:lnTo>
                  <a:lnTo>
                    <a:pt x="6" y="199"/>
                  </a:lnTo>
                  <a:lnTo>
                    <a:pt x="29" y="198"/>
                  </a:lnTo>
                  <a:lnTo>
                    <a:pt x="47" y="206"/>
                  </a:lnTo>
                  <a:lnTo>
                    <a:pt x="53" y="199"/>
                  </a:lnTo>
                  <a:lnTo>
                    <a:pt x="69" y="204"/>
                  </a:lnTo>
                  <a:lnTo>
                    <a:pt x="69" y="221"/>
                  </a:lnTo>
                  <a:lnTo>
                    <a:pt x="121" y="209"/>
                  </a:lnTo>
                  <a:lnTo>
                    <a:pt x="173" y="227"/>
                  </a:lnTo>
                  <a:lnTo>
                    <a:pt x="176" y="183"/>
                  </a:lnTo>
                  <a:lnTo>
                    <a:pt x="228" y="81"/>
                  </a:lnTo>
                  <a:lnTo>
                    <a:pt x="198" y="55"/>
                  </a:lnTo>
                  <a:lnTo>
                    <a:pt x="195" y="25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Freeform 87"/>
            <p:cNvSpPr>
              <a:spLocks noEditPoints="1"/>
            </p:cNvSpPr>
            <p:nvPr/>
          </p:nvSpPr>
          <p:spPr bwMode="auto">
            <a:xfrm>
              <a:off x="7605713" y="2863850"/>
              <a:ext cx="373063" cy="369887"/>
            </a:xfrm>
            <a:custGeom>
              <a:avLst/>
              <a:gdLst>
                <a:gd name="T0" fmla="*/ 466 w 577"/>
                <a:gd name="T1" fmla="*/ 54 h 689"/>
                <a:gd name="T2" fmla="*/ 469 w 577"/>
                <a:gd name="T3" fmla="*/ 14 h 689"/>
                <a:gd name="T4" fmla="*/ 425 w 577"/>
                <a:gd name="T5" fmla="*/ 56 h 689"/>
                <a:gd name="T6" fmla="*/ 345 w 577"/>
                <a:gd name="T7" fmla="*/ 72 h 689"/>
                <a:gd name="T8" fmla="*/ 319 w 577"/>
                <a:gd name="T9" fmla="*/ 38 h 689"/>
                <a:gd name="T10" fmla="*/ 254 w 577"/>
                <a:gd name="T11" fmla="*/ 44 h 689"/>
                <a:gd name="T12" fmla="*/ 206 w 577"/>
                <a:gd name="T13" fmla="*/ 155 h 689"/>
                <a:gd name="T14" fmla="*/ 147 w 577"/>
                <a:gd name="T15" fmla="*/ 160 h 689"/>
                <a:gd name="T16" fmla="*/ 88 w 577"/>
                <a:gd name="T17" fmla="*/ 227 h 689"/>
                <a:gd name="T18" fmla="*/ 91 w 577"/>
                <a:gd name="T19" fmla="*/ 315 h 689"/>
                <a:gd name="T20" fmla="*/ 54 w 577"/>
                <a:gd name="T21" fmla="*/ 392 h 689"/>
                <a:gd name="T22" fmla="*/ 17 w 577"/>
                <a:gd name="T23" fmla="*/ 361 h 689"/>
                <a:gd name="T24" fmla="*/ 33 w 577"/>
                <a:gd name="T25" fmla="*/ 450 h 689"/>
                <a:gd name="T26" fmla="*/ 16 w 577"/>
                <a:gd name="T27" fmla="*/ 550 h 689"/>
                <a:gd name="T28" fmla="*/ 30 w 577"/>
                <a:gd name="T29" fmla="*/ 594 h 689"/>
                <a:gd name="T30" fmla="*/ 79 w 577"/>
                <a:gd name="T31" fmla="*/ 585 h 689"/>
                <a:gd name="T32" fmla="*/ 128 w 577"/>
                <a:gd name="T33" fmla="*/ 611 h 689"/>
                <a:gd name="T34" fmla="*/ 131 w 577"/>
                <a:gd name="T35" fmla="*/ 592 h 689"/>
                <a:gd name="T36" fmla="*/ 181 w 577"/>
                <a:gd name="T37" fmla="*/ 604 h 689"/>
                <a:gd name="T38" fmla="*/ 186 w 577"/>
                <a:gd name="T39" fmla="*/ 662 h 689"/>
                <a:gd name="T40" fmla="*/ 302 w 577"/>
                <a:gd name="T41" fmla="*/ 618 h 689"/>
                <a:gd name="T42" fmla="*/ 436 w 577"/>
                <a:gd name="T43" fmla="*/ 673 h 689"/>
                <a:gd name="T44" fmla="*/ 431 w 577"/>
                <a:gd name="T45" fmla="*/ 549 h 689"/>
                <a:gd name="T46" fmla="*/ 561 w 577"/>
                <a:gd name="T47" fmla="*/ 243 h 689"/>
                <a:gd name="T48" fmla="*/ 488 w 577"/>
                <a:gd name="T49" fmla="*/ 175 h 689"/>
                <a:gd name="T50" fmla="*/ 479 w 577"/>
                <a:gd name="T51" fmla="*/ 82 h 689"/>
                <a:gd name="T52" fmla="*/ 466 w 577"/>
                <a:gd name="T53" fmla="*/ 56 h 689"/>
                <a:gd name="T54" fmla="*/ 495 w 577"/>
                <a:gd name="T55" fmla="*/ 81 h 689"/>
                <a:gd name="T56" fmla="*/ 500 w 577"/>
                <a:gd name="T57" fmla="*/ 164 h 689"/>
                <a:gd name="T58" fmla="*/ 576 w 577"/>
                <a:gd name="T59" fmla="*/ 249 h 689"/>
                <a:gd name="T60" fmla="*/ 447 w 577"/>
                <a:gd name="T61" fmla="*/ 549 h 689"/>
                <a:gd name="T62" fmla="*/ 437 w 577"/>
                <a:gd name="T63" fmla="*/ 687 h 689"/>
                <a:gd name="T64" fmla="*/ 301 w 577"/>
                <a:gd name="T65" fmla="*/ 633 h 689"/>
                <a:gd name="T66" fmla="*/ 180 w 577"/>
                <a:gd name="T67" fmla="*/ 670 h 689"/>
                <a:gd name="T68" fmla="*/ 170 w 577"/>
                <a:gd name="T69" fmla="*/ 662 h 689"/>
                <a:gd name="T70" fmla="*/ 175 w 577"/>
                <a:gd name="T71" fmla="*/ 619 h 689"/>
                <a:gd name="T72" fmla="*/ 144 w 577"/>
                <a:gd name="T73" fmla="*/ 601 h 689"/>
                <a:gd name="T74" fmla="*/ 120 w 577"/>
                <a:gd name="T75" fmla="*/ 625 h 689"/>
                <a:gd name="T76" fmla="*/ 80 w 577"/>
                <a:gd name="T77" fmla="*/ 601 h 689"/>
                <a:gd name="T78" fmla="*/ 14 w 577"/>
                <a:gd name="T79" fmla="*/ 599 h 689"/>
                <a:gd name="T80" fmla="*/ 1 w 577"/>
                <a:gd name="T81" fmla="*/ 548 h 689"/>
                <a:gd name="T82" fmla="*/ 17 w 577"/>
                <a:gd name="T83" fmla="*/ 451 h 689"/>
                <a:gd name="T84" fmla="*/ 19 w 577"/>
                <a:gd name="T85" fmla="*/ 348 h 689"/>
                <a:gd name="T86" fmla="*/ 58 w 577"/>
                <a:gd name="T87" fmla="*/ 379 h 689"/>
                <a:gd name="T88" fmla="*/ 76 w 577"/>
                <a:gd name="T89" fmla="*/ 309 h 689"/>
                <a:gd name="T90" fmla="*/ 72 w 577"/>
                <a:gd name="T91" fmla="*/ 228 h 689"/>
                <a:gd name="T92" fmla="*/ 135 w 577"/>
                <a:gd name="T93" fmla="*/ 149 h 689"/>
                <a:gd name="T94" fmla="*/ 204 w 577"/>
                <a:gd name="T95" fmla="*/ 139 h 689"/>
                <a:gd name="T96" fmla="*/ 239 w 577"/>
                <a:gd name="T97" fmla="*/ 38 h 689"/>
                <a:gd name="T98" fmla="*/ 316 w 577"/>
                <a:gd name="T99" fmla="*/ 22 h 689"/>
                <a:gd name="T100" fmla="*/ 357 w 577"/>
                <a:gd name="T101" fmla="*/ 61 h 689"/>
                <a:gd name="T102" fmla="*/ 421 w 577"/>
                <a:gd name="T103" fmla="*/ 41 h 689"/>
                <a:gd name="T104" fmla="*/ 458 w 577"/>
                <a:gd name="T105" fmla="*/ 3 h 689"/>
                <a:gd name="T106" fmla="*/ 471 w 577"/>
                <a:gd name="T107" fmla="*/ 7 h 689"/>
                <a:gd name="T108" fmla="*/ 481 w 577"/>
                <a:gd name="T109" fmla="*/ 49 h 6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7"/>
                <a:gd name="T166" fmla="*/ 0 h 689"/>
                <a:gd name="T167" fmla="*/ 577 w 577"/>
                <a:gd name="T168" fmla="*/ 689 h 6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7" h="689">
                  <a:moveTo>
                    <a:pt x="466" y="56"/>
                  </a:moveTo>
                  <a:cubicBezTo>
                    <a:pt x="466" y="55"/>
                    <a:pt x="466" y="55"/>
                    <a:pt x="466" y="54"/>
                  </a:cubicBezTo>
                  <a:lnTo>
                    <a:pt x="455" y="10"/>
                  </a:lnTo>
                  <a:lnTo>
                    <a:pt x="469" y="14"/>
                  </a:lnTo>
                  <a:lnTo>
                    <a:pt x="428" y="54"/>
                  </a:lnTo>
                  <a:cubicBezTo>
                    <a:pt x="427" y="55"/>
                    <a:pt x="426" y="56"/>
                    <a:pt x="425" y="56"/>
                  </a:cubicBezTo>
                  <a:lnTo>
                    <a:pt x="353" y="75"/>
                  </a:lnTo>
                  <a:cubicBezTo>
                    <a:pt x="350" y="75"/>
                    <a:pt x="347" y="75"/>
                    <a:pt x="345" y="72"/>
                  </a:cubicBezTo>
                  <a:lnTo>
                    <a:pt x="311" y="36"/>
                  </a:lnTo>
                  <a:lnTo>
                    <a:pt x="319" y="38"/>
                  </a:lnTo>
                  <a:lnTo>
                    <a:pt x="247" y="49"/>
                  </a:lnTo>
                  <a:lnTo>
                    <a:pt x="254" y="44"/>
                  </a:lnTo>
                  <a:lnTo>
                    <a:pt x="213" y="150"/>
                  </a:lnTo>
                  <a:cubicBezTo>
                    <a:pt x="212" y="153"/>
                    <a:pt x="209" y="155"/>
                    <a:pt x="206" y="155"/>
                  </a:cubicBezTo>
                  <a:lnTo>
                    <a:pt x="142" y="163"/>
                  </a:lnTo>
                  <a:lnTo>
                    <a:pt x="147" y="160"/>
                  </a:lnTo>
                  <a:lnTo>
                    <a:pt x="86" y="233"/>
                  </a:lnTo>
                  <a:lnTo>
                    <a:pt x="88" y="227"/>
                  </a:lnTo>
                  <a:lnTo>
                    <a:pt x="91" y="311"/>
                  </a:lnTo>
                  <a:cubicBezTo>
                    <a:pt x="91" y="312"/>
                    <a:pt x="91" y="314"/>
                    <a:pt x="91" y="315"/>
                  </a:cubicBezTo>
                  <a:lnTo>
                    <a:pt x="60" y="388"/>
                  </a:lnTo>
                  <a:cubicBezTo>
                    <a:pt x="59" y="390"/>
                    <a:pt x="57" y="392"/>
                    <a:pt x="54" y="392"/>
                  </a:cubicBezTo>
                  <a:cubicBezTo>
                    <a:pt x="52" y="393"/>
                    <a:pt x="49" y="392"/>
                    <a:pt x="47" y="390"/>
                  </a:cubicBezTo>
                  <a:lnTo>
                    <a:pt x="17" y="361"/>
                  </a:lnTo>
                  <a:lnTo>
                    <a:pt x="30" y="355"/>
                  </a:lnTo>
                  <a:lnTo>
                    <a:pt x="33" y="450"/>
                  </a:lnTo>
                  <a:cubicBezTo>
                    <a:pt x="33" y="451"/>
                    <a:pt x="33" y="451"/>
                    <a:pt x="33" y="452"/>
                  </a:cubicBezTo>
                  <a:lnTo>
                    <a:pt x="16" y="550"/>
                  </a:lnTo>
                  <a:lnTo>
                    <a:pt x="16" y="547"/>
                  </a:lnTo>
                  <a:lnTo>
                    <a:pt x="30" y="594"/>
                  </a:lnTo>
                  <a:lnTo>
                    <a:pt x="22" y="588"/>
                  </a:lnTo>
                  <a:lnTo>
                    <a:pt x="79" y="585"/>
                  </a:lnTo>
                  <a:cubicBezTo>
                    <a:pt x="81" y="585"/>
                    <a:pt x="82" y="585"/>
                    <a:pt x="84" y="586"/>
                  </a:cubicBezTo>
                  <a:lnTo>
                    <a:pt x="128" y="611"/>
                  </a:lnTo>
                  <a:lnTo>
                    <a:pt x="117" y="614"/>
                  </a:lnTo>
                  <a:lnTo>
                    <a:pt x="131" y="592"/>
                  </a:lnTo>
                  <a:cubicBezTo>
                    <a:pt x="133" y="589"/>
                    <a:pt x="137" y="588"/>
                    <a:pt x="140" y="589"/>
                  </a:cubicBezTo>
                  <a:lnTo>
                    <a:pt x="181" y="604"/>
                  </a:lnTo>
                  <a:cubicBezTo>
                    <a:pt x="184" y="605"/>
                    <a:pt x="186" y="608"/>
                    <a:pt x="186" y="611"/>
                  </a:cubicBezTo>
                  <a:lnTo>
                    <a:pt x="186" y="662"/>
                  </a:lnTo>
                  <a:lnTo>
                    <a:pt x="176" y="655"/>
                  </a:lnTo>
                  <a:lnTo>
                    <a:pt x="302" y="618"/>
                  </a:lnTo>
                  <a:cubicBezTo>
                    <a:pt x="303" y="617"/>
                    <a:pt x="305" y="618"/>
                    <a:pt x="307" y="618"/>
                  </a:cubicBezTo>
                  <a:lnTo>
                    <a:pt x="436" y="673"/>
                  </a:lnTo>
                  <a:lnTo>
                    <a:pt x="425" y="680"/>
                  </a:lnTo>
                  <a:lnTo>
                    <a:pt x="431" y="549"/>
                  </a:lnTo>
                  <a:cubicBezTo>
                    <a:pt x="432" y="548"/>
                    <a:pt x="432" y="547"/>
                    <a:pt x="432" y="546"/>
                  </a:cubicBezTo>
                  <a:lnTo>
                    <a:pt x="561" y="243"/>
                  </a:lnTo>
                  <a:lnTo>
                    <a:pt x="563" y="251"/>
                  </a:lnTo>
                  <a:lnTo>
                    <a:pt x="488" y="175"/>
                  </a:lnTo>
                  <a:cubicBezTo>
                    <a:pt x="487" y="173"/>
                    <a:pt x="486" y="172"/>
                    <a:pt x="486" y="170"/>
                  </a:cubicBezTo>
                  <a:lnTo>
                    <a:pt x="479" y="82"/>
                  </a:lnTo>
                  <a:lnTo>
                    <a:pt x="480" y="85"/>
                  </a:lnTo>
                  <a:lnTo>
                    <a:pt x="466" y="56"/>
                  </a:lnTo>
                  <a:close/>
                  <a:moveTo>
                    <a:pt x="494" y="78"/>
                  </a:moveTo>
                  <a:cubicBezTo>
                    <a:pt x="495" y="79"/>
                    <a:pt x="495" y="80"/>
                    <a:pt x="495" y="81"/>
                  </a:cubicBezTo>
                  <a:lnTo>
                    <a:pt x="502" y="169"/>
                  </a:lnTo>
                  <a:lnTo>
                    <a:pt x="500" y="164"/>
                  </a:lnTo>
                  <a:lnTo>
                    <a:pt x="574" y="240"/>
                  </a:lnTo>
                  <a:cubicBezTo>
                    <a:pt x="576" y="243"/>
                    <a:pt x="577" y="246"/>
                    <a:pt x="576" y="249"/>
                  </a:cubicBezTo>
                  <a:lnTo>
                    <a:pt x="447" y="552"/>
                  </a:lnTo>
                  <a:lnTo>
                    <a:pt x="447" y="549"/>
                  </a:lnTo>
                  <a:lnTo>
                    <a:pt x="441" y="681"/>
                  </a:lnTo>
                  <a:cubicBezTo>
                    <a:pt x="441" y="683"/>
                    <a:pt x="439" y="686"/>
                    <a:pt x="437" y="687"/>
                  </a:cubicBezTo>
                  <a:cubicBezTo>
                    <a:pt x="435" y="689"/>
                    <a:pt x="432" y="689"/>
                    <a:pt x="430" y="688"/>
                  </a:cubicBezTo>
                  <a:lnTo>
                    <a:pt x="301" y="633"/>
                  </a:lnTo>
                  <a:lnTo>
                    <a:pt x="306" y="633"/>
                  </a:lnTo>
                  <a:lnTo>
                    <a:pt x="180" y="670"/>
                  </a:lnTo>
                  <a:cubicBezTo>
                    <a:pt x="178" y="671"/>
                    <a:pt x="175" y="670"/>
                    <a:pt x="173" y="669"/>
                  </a:cubicBezTo>
                  <a:cubicBezTo>
                    <a:pt x="171" y="667"/>
                    <a:pt x="170" y="665"/>
                    <a:pt x="170" y="662"/>
                  </a:cubicBezTo>
                  <a:lnTo>
                    <a:pt x="170" y="611"/>
                  </a:lnTo>
                  <a:lnTo>
                    <a:pt x="175" y="619"/>
                  </a:lnTo>
                  <a:lnTo>
                    <a:pt x="135" y="604"/>
                  </a:lnTo>
                  <a:lnTo>
                    <a:pt x="144" y="601"/>
                  </a:lnTo>
                  <a:lnTo>
                    <a:pt x="131" y="623"/>
                  </a:lnTo>
                  <a:cubicBezTo>
                    <a:pt x="128" y="626"/>
                    <a:pt x="124" y="627"/>
                    <a:pt x="120" y="625"/>
                  </a:cubicBezTo>
                  <a:lnTo>
                    <a:pt x="76" y="600"/>
                  </a:lnTo>
                  <a:lnTo>
                    <a:pt x="80" y="601"/>
                  </a:lnTo>
                  <a:lnTo>
                    <a:pt x="23" y="604"/>
                  </a:lnTo>
                  <a:cubicBezTo>
                    <a:pt x="19" y="605"/>
                    <a:pt x="15" y="602"/>
                    <a:pt x="14" y="599"/>
                  </a:cubicBezTo>
                  <a:lnTo>
                    <a:pt x="1" y="551"/>
                  </a:lnTo>
                  <a:cubicBezTo>
                    <a:pt x="0" y="550"/>
                    <a:pt x="0" y="549"/>
                    <a:pt x="1" y="548"/>
                  </a:cubicBezTo>
                  <a:lnTo>
                    <a:pt x="18" y="449"/>
                  </a:lnTo>
                  <a:lnTo>
                    <a:pt x="17" y="451"/>
                  </a:lnTo>
                  <a:lnTo>
                    <a:pt x="14" y="356"/>
                  </a:lnTo>
                  <a:cubicBezTo>
                    <a:pt x="14" y="352"/>
                    <a:pt x="16" y="349"/>
                    <a:pt x="19" y="348"/>
                  </a:cubicBezTo>
                  <a:cubicBezTo>
                    <a:pt x="22" y="347"/>
                    <a:pt x="25" y="347"/>
                    <a:pt x="28" y="350"/>
                  </a:cubicBezTo>
                  <a:lnTo>
                    <a:pt x="58" y="379"/>
                  </a:lnTo>
                  <a:lnTo>
                    <a:pt x="45" y="382"/>
                  </a:lnTo>
                  <a:lnTo>
                    <a:pt x="76" y="309"/>
                  </a:lnTo>
                  <a:lnTo>
                    <a:pt x="75" y="312"/>
                  </a:lnTo>
                  <a:lnTo>
                    <a:pt x="72" y="228"/>
                  </a:lnTo>
                  <a:cubicBezTo>
                    <a:pt x="72" y="226"/>
                    <a:pt x="72" y="224"/>
                    <a:pt x="74" y="222"/>
                  </a:cubicBezTo>
                  <a:lnTo>
                    <a:pt x="135" y="149"/>
                  </a:lnTo>
                  <a:cubicBezTo>
                    <a:pt x="136" y="148"/>
                    <a:pt x="138" y="147"/>
                    <a:pt x="140" y="147"/>
                  </a:cubicBezTo>
                  <a:lnTo>
                    <a:pt x="204" y="139"/>
                  </a:lnTo>
                  <a:lnTo>
                    <a:pt x="198" y="144"/>
                  </a:lnTo>
                  <a:lnTo>
                    <a:pt x="239" y="38"/>
                  </a:lnTo>
                  <a:cubicBezTo>
                    <a:pt x="240" y="36"/>
                    <a:pt x="242" y="34"/>
                    <a:pt x="245" y="33"/>
                  </a:cubicBezTo>
                  <a:lnTo>
                    <a:pt x="316" y="22"/>
                  </a:lnTo>
                  <a:cubicBezTo>
                    <a:pt x="319" y="22"/>
                    <a:pt x="321" y="23"/>
                    <a:pt x="323" y="25"/>
                  </a:cubicBezTo>
                  <a:lnTo>
                    <a:pt x="357" y="61"/>
                  </a:lnTo>
                  <a:lnTo>
                    <a:pt x="349" y="59"/>
                  </a:lnTo>
                  <a:lnTo>
                    <a:pt x="421" y="41"/>
                  </a:lnTo>
                  <a:lnTo>
                    <a:pt x="417" y="43"/>
                  </a:lnTo>
                  <a:lnTo>
                    <a:pt x="458" y="3"/>
                  </a:lnTo>
                  <a:cubicBezTo>
                    <a:pt x="460" y="1"/>
                    <a:pt x="463" y="0"/>
                    <a:pt x="465" y="1"/>
                  </a:cubicBezTo>
                  <a:cubicBezTo>
                    <a:pt x="468" y="2"/>
                    <a:pt x="470" y="4"/>
                    <a:pt x="471" y="7"/>
                  </a:cubicBezTo>
                  <a:lnTo>
                    <a:pt x="481" y="50"/>
                  </a:lnTo>
                  <a:lnTo>
                    <a:pt x="481" y="49"/>
                  </a:lnTo>
                  <a:lnTo>
                    <a:pt x="494" y="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Freeform 88"/>
            <p:cNvSpPr>
              <a:spLocks/>
            </p:cNvSpPr>
            <p:nvPr/>
          </p:nvSpPr>
          <p:spPr bwMode="auto">
            <a:xfrm>
              <a:off x="7672388" y="2593975"/>
              <a:ext cx="403225" cy="352425"/>
            </a:xfrm>
            <a:custGeom>
              <a:avLst/>
              <a:gdLst>
                <a:gd name="T0" fmla="*/ 63 w 624"/>
                <a:gd name="T1" fmla="*/ 656 h 656"/>
                <a:gd name="T2" fmla="*/ 54 w 624"/>
                <a:gd name="T3" fmla="*/ 633 h 656"/>
                <a:gd name="T4" fmla="*/ 63 w 624"/>
                <a:gd name="T5" fmla="*/ 595 h 656"/>
                <a:gd name="T6" fmla="*/ 0 w 624"/>
                <a:gd name="T7" fmla="*/ 610 h 656"/>
                <a:gd name="T8" fmla="*/ 0 w 624"/>
                <a:gd name="T9" fmla="*/ 548 h 656"/>
                <a:gd name="T10" fmla="*/ 93 w 624"/>
                <a:gd name="T11" fmla="*/ 450 h 656"/>
                <a:gd name="T12" fmla="*/ 195 w 624"/>
                <a:gd name="T13" fmla="*/ 455 h 656"/>
                <a:gd name="T14" fmla="*/ 169 w 624"/>
                <a:gd name="T15" fmla="*/ 375 h 656"/>
                <a:gd name="T16" fmla="*/ 231 w 624"/>
                <a:gd name="T17" fmla="*/ 290 h 656"/>
                <a:gd name="T18" fmla="*/ 261 w 624"/>
                <a:gd name="T19" fmla="*/ 212 h 656"/>
                <a:gd name="T20" fmla="*/ 319 w 624"/>
                <a:gd name="T21" fmla="*/ 192 h 656"/>
                <a:gd name="T22" fmla="*/ 430 w 624"/>
                <a:gd name="T23" fmla="*/ 90 h 656"/>
                <a:gd name="T24" fmla="*/ 439 w 624"/>
                <a:gd name="T25" fmla="*/ 43 h 656"/>
                <a:gd name="T26" fmla="*/ 487 w 624"/>
                <a:gd name="T27" fmla="*/ 62 h 656"/>
                <a:gd name="T28" fmla="*/ 532 w 624"/>
                <a:gd name="T29" fmla="*/ 34 h 656"/>
                <a:gd name="T30" fmla="*/ 571 w 624"/>
                <a:gd name="T31" fmla="*/ 0 h 656"/>
                <a:gd name="T32" fmla="*/ 590 w 624"/>
                <a:gd name="T33" fmla="*/ 39 h 656"/>
                <a:gd name="T34" fmla="*/ 624 w 624"/>
                <a:gd name="T35" fmla="*/ 85 h 656"/>
                <a:gd name="T36" fmla="*/ 510 w 624"/>
                <a:gd name="T37" fmla="*/ 217 h 656"/>
                <a:gd name="T38" fmla="*/ 563 w 624"/>
                <a:gd name="T39" fmla="*/ 352 h 656"/>
                <a:gd name="T40" fmla="*/ 465 w 624"/>
                <a:gd name="T41" fmla="*/ 567 h 656"/>
                <a:gd name="T42" fmla="*/ 403 w 624"/>
                <a:gd name="T43" fmla="*/ 585 h 656"/>
                <a:gd name="T44" fmla="*/ 386 w 624"/>
                <a:gd name="T45" fmla="*/ 558 h 656"/>
                <a:gd name="T46" fmla="*/ 372 w 624"/>
                <a:gd name="T47" fmla="*/ 515 h 656"/>
                <a:gd name="T48" fmla="*/ 333 w 624"/>
                <a:gd name="T49" fmla="*/ 553 h 656"/>
                <a:gd name="T50" fmla="*/ 258 w 624"/>
                <a:gd name="T51" fmla="*/ 567 h 656"/>
                <a:gd name="T52" fmla="*/ 222 w 624"/>
                <a:gd name="T53" fmla="*/ 535 h 656"/>
                <a:gd name="T54" fmla="*/ 155 w 624"/>
                <a:gd name="T55" fmla="*/ 548 h 656"/>
                <a:gd name="T56" fmla="*/ 116 w 624"/>
                <a:gd name="T57" fmla="*/ 656 h 656"/>
                <a:gd name="T58" fmla="*/ 63 w 624"/>
                <a:gd name="T59" fmla="*/ 656 h 6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4"/>
                <a:gd name="T91" fmla="*/ 0 h 656"/>
                <a:gd name="T92" fmla="*/ 624 w 624"/>
                <a:gd name="T93" fmla="*/ 656 h 6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4" h="656">
                  <a:moveTo>
                    <a:pt x="63" y="656"/>
                  </a:moveTo>
                  <a:lnTo>
                    <a:pt x="54" y="633"/>
                  </a:lnTo>
                  <a:lnTo>
                    <a:pt x="63" y="595"/>
                  </a:lnTo>
                  <a:cubicBezTo>
                    <a:pt x="58" y="595"/>
                    <a:pt x="0" y="610"/>
                    <a:pt x="0" y="610"/>
                  </a:cubicBezTo>
                  <a:cubicBezTo>
                    <a:pt x="0" y="610"/>
                    <a:pt x="0" y="548"/>
                    <a:pt x="0" y="548"/>
                  </a:cubicBezTo>
                  <a:cubicBezTo>
                    <a:pt x="0" y="548"/>
                    <a:pt x="93" y="450"/>
                    <a:pt x="93" y="450"/>
                  </a:cubicBezTo>
                  <a:lnTo>
                    <a:pt x="195" y="455"/>
                  </a:lnTo>
                  <a:lnTo>
                    <a:pt x="169" y="375"/>
                  </a:lnTo>
                  <a:lnTo>
                    <a:pt x="231" y="290"/>
                  </a:lnTo>
                  <a:lnTo>
                    <a:pt x="261" y="212"/>
                  </a:lnTo>
                  <a:lnTo>
                    <a:pt x="319" y="192"/>
                  </a:lnTo>
                  <a:lnTo>
                    <a:pt x="430" y="90"/>
                  </a:lnTo>
                  <a:lnTo>
                    <a:pt x="439" y="43"/>
                  </a:lnTo>
                  <a:lnTo>
                    <a:pt x="487" y="62"/>
                  </a:lnTo>
                  <a:lnTo>
                    <a:pt x="532" y="34"/>
                  </a:lnTo>
                  <a:lnTo>
                    <a:pt x="571" y="0"/>
                  </a:lnTo>
                  <a:lnTo>
                    <a:pt x="590" y="39"/>
                  </a:lnTo>
                  <a:lnTo>
                    <a:pt x="624" y="85"/>
                  </a:lnTo>
                  <a:lnTo>
                    <a:pt x="510" y="217"/>
                  </a:lnTo>
                  <a:lnTo>
                    <a:pt x="563" y="352"/>
                  </a:lnTo>
                  <a:lnTo>
                    <a:pt x="465" y="567"/>
                  </a:lnTo>
                  <a:lnTo>
                    <a:pt x="403" y="585"/>
                  </a:lnTo>
                  <a:lnTo>
                    <a:pt x="386" y="558"/>
                  </a:lnTo>
                  <a:lnTo>
                    <a:pt x="372" y="515"/>
                  </a:lnTo>
                  <a:lnTo>
                    <a:pt x="333" y="553"/>
                  </a:lnTo>
                  <a:lnTo>
                    <a:pt x="258" y="567"/>
                  </a:lnTo>
                  <a:lnTo>
                    <a:pt x="222" y="535"/>
                  </a:lnTo>
                  <a:lnTo>
                    <a:pt x="155" y="548"/>
                  </a:lnTo>
                  <a:lnTo>
                    <a:pt x="116" y="656"/>
                  </a:lnTo>
                  <a:lnTo>
                    <a:pt x="63" y="65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Freeform 89"/>
            <p:cNvSpPr>
              <a:spLocks noEditPoints="1"/>
            </p:cNvSpPr>
            <p:nvPr/>
          </p:nvSpPr>
          <p:spPr bwMode="auto">
            <a:xfrm>
              <a:off x="7667626" y="2590800"/>
              <a:ext cx="414338" cy="358775"/>
            </a:xfrm>
            <a:custGeom>
              <a:avLst/>
              <a:gdLst>
                <a:gd name="T0" fmla="*/ 55 w 641"/>
                <a:gd name="T1" fmla="*/ 644 h 672"/>
                <a:gd name="T2" fmla="*/ 73 w 641"/>
                <a:gd name="T3" fmla="*/ 611 h 672"/>
                <a:gd name="T4" fmla="*/ 19 w 641"/>
                <a:gd name="T5" fmla="*/ 624 h 672"/>
                <a:gd name="T6" fmla="*/ 0 w 641"/>
                <a:gd name="T7" fmla="*/ 618 h 672"/>
                <a:gd name="T8" fmla="*/ 0 w 641"/>
                <a:gd name="T9" fmla="*/ 566 h 672"/>
                <a:gd name="T10" fmla="*/ 7 w 641"/>
                <a:gd name="T11" fmla="*/ 547 h 672"/>
                <a:gd name="T12" fmla="*/ 81 w 641"/>
                <a:gd name="T13" fmla="*/ 468 h 672"/>
                <a:gd name="T14" fmla="*/ 102 w 641"/>
                <a:gd name="T15" fmla="*/ 450 h 672"/>
                <a:gd name="T16" fmla="*/ 170 w 641"/>
                <a:gd name="T17" fmla="*/ 386 h 672"/>
                <a:gd name="T18" fmla="*/ 232 w 641"/>
                <a:gd name="T19" fmla="*/ 296 h 672"/>
                <a:gd name="T20" fmla="*/ 325 w 641"/>
                <a:gd name="T21" fmla="*/ 193 h 672"/>
                <a:gd name="T22" fmla="*/ 431 w 641"/>
                <a:gd name="T23" fmla="*/ 97 h 672"/>
                <a:gd name="T24" fmla="*/ 450 w 641"/>
                <a:gd name="T25" fmla="*/ 44 h 672"/>
                <a:gd name="T26" fmla="*/ 536 w 641"/>
                <a:gd name="T27" fmla="*/ 36 h 672"/>
                <a:gd name="T28" fmla="*/ 581 w 641"/>
                <a:gd name="T29" fmla="*/ 1 h 672"/>
                <a:gd name="T30" fmla="*/ 605 w 641"/>
                <a:gd name="T31" fmla="*/ 43 h 672"/>
                <a:gd name="T32" fmla="*/ 525 w 641"/>
                <a:gd name="T33" fmla="*/ 231 h 672"/>
                <a:gd name="T34" fmla="*/ 579 w 641"/>
                <a:gd name="T35" fmla="*/ 364 h 672"/>
                <a:gd name="T36" fmla="*/ 414 w 641"/>
                <a:gd name="T37" fmla="*/ 601 h 672"/>
                <a:gd name="T38" fmla="*/ 387 w 641"/>
                <a:gd name="T39" fmla="*/ 569 h 672"/>
                <a:gd name="T40" fmla="*/ 347 w 641"/>
                <a:gd name="T41" fmla="*/ 567 h 672"/>
                <a:gd name="T42" fmla="*/ 261 w 641"/>
                <a:gd name="T43" fmla="*/ 581 h 672"/>
                <a:gd name="T44" fmla="*/ 165 w 641"/>
                <a:gd name="T45" fmla="*/ 564 h 672"/>
                <a:gd name="T46" fmla="*/ 124 w 641"/>
                <a:gd name="T47" fmla="*/ 672 h 672"/>
                <a:gd name="T48" fmla="*/ 117 w 641"/>
                <a:gd name="T49" fmla="*/ 662 h 672"/>
                <a:gd name="T50" fmla="*/ 229 w 641"/>
                <a:gd name="T51" fmla="*/ 536 h 672"/>
                <a:gd name="T52" fmla="*/ 265 w 641"/>
                <a:gd name="T53" fmla="*/ 568 h 672"/>
                <a:gd name="T54" fmla="*/ 375 w 641"/>
                <a:gd name="T55" fmla="*/ 518 h 672"/>
                <a:gd name="T56" fmla="*/ 402 w 641"/>
                <a:gd name="T57" fmla="*/ 564 h 672"/>
                <a:gd name="T58" fmla="*/ 409 w 641"/>
                <a:gd name="T59" fmla="*/ 586 h 672"/>
                <a:gd name="T60" fmla="*/ 564 w 641"/>
                <a:gd name="T61" fmla="*/ 357 h 672"/>
                <a:gd name="T62" fmla="*/ 512 w 641"/>
                <a:gd name="T63" fmla="*/ 220 h 672"/>
                <a:gd name="T64" fmla="*/ 592 w 641"/>
                <a:gd name="T65" fmla="*/ 52 h 672"/>
                <a:gd name="T66" fmla="*/ 585 w 641"/>
                <a:gd name="T67" fmla="*/ 15 h 672"/>
                <a:gd name="T68" fmla="*/ 500 w 641"/>
                <a:gd name="T69" fmla="*/ 77 h 672"/>
                <a:gd name="T70" fmla="*/ 455 w 641"/>
                <a:gd name="T71" fmla="*/ 53 h 672"/>
                <a:gd name="T72" fmla="*/ 333 w 641"/>
                <a:gd name="T73" fmla="*/ 206 h 672"/>
                <a:gd name="T74" fmla="*/ 277 w 641"/>
                <a:gd name="T75" fmla="*/ 223 h 672"/>
                <a:gd name="T76" fmla="*/ 184 w 641"/>
                <a:gd name="T77" fmla="*/ 388 h 672"/>
                <a:gd name="T78" fmla="*/ 210 w 641"/>
                <a:gd name="T79" fmla="*/ 468 h 672"/>
                <a:gd name="T80" fmla="*/ 107 w 641"/>
                <a:gd name="T81" fmla="*/ 464 h 672"/>
                <a:gd name="T82" fmla="*/ 61 w 641"/>
                <a:gd name="T83" fmla="*/ 513 h 672"/>
                <a:gd name="T84" fmla="*/ 14 w 641"/>
                <a:gd name="T85" fmla="*/ 562 h 672"/>
                <a:gd name="T86" fmla="*/ 16 w 641"/>
                <a:gd name="T87" fmla="*/ 587 h 672"/>
                <a:gd name="T88" fmla="*/ 7 w 641"/>
                <a:gd name="T89" fmla="*/ 611 h 672"/>
                <a:gd name="T90" fmla="*/ 58 w 641"/>
                <a:gd name="T91" fmla="*/ 598 h 672"/>
                <a:gd name="T92" fmla="*/ 79 w 641"/>
                <a:gd name="T93" fmla="*/ 605 h 672"/>
                <a:gd name="T94" fmla="*/ 79 w 641"/>
                <a:gd name="T95" fmla="*/ 662 h 6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1"/>
                <a:gd name="T145" fmla="*/ 0 h 672"/>
                <a:gd name="T146" fmla="*/ 641 w 641"/>
                <a:gd name="T147" fmla="*/ 672 h 6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1" h="672">
                  <a:moveTo>
                    <a:pt x="71" y="672"/>
                  </a:moveTo>
                  <a:cubicBezTo>
                    <a:pt x="68" y="672"/>
                    <a:pt x="65" y="670"/>
                    <a:pt x="64" y="667"/>
                  </a:cubicBezTo>
                  <a:lnTo>
                    <a:pt x="55" y="644"/>
                  </a:lnTo>
                  <a:cubicBezTo>
                    <a:pt x="54" y="643"/>
                    <a:pt x="54" y="641"/>
                    <a:pt x="55" y="640"/>
                  </a:cubicBezTo>
                  <a:lnTo>
                    <a:pt x="64" y="602"/>
                  </a:lnTo>
                  <a:lnTo>
                    <a:pt x="73" y="611"/>
                  </a:lnTo>
                  <a:lnTo>
                    <a:pt x="61" y="613"/>
                  </a:lnTo>
                  <a:lnTo>
                    <a:pt x="41" y="619"/>
                  </a:lnTo>
                  <a:lnTo>
                    <a:pt x="19" y="624"/>
                  </a:lnTo>
                  <a:lnTo>
                    <a:pt x="10" y="626"/>
                  </a:lnTo>
                  <a:cubicBezTo>
                    <a:pt x="8" y="627"/>
                    <a:pt x="5" y="626"/>
                    <a:pt x="3" y="625"/>
                  </a:cubicBezTo>
                  <a:cubicBezTo>
                    <a:pt x="2" y="623"/>
                    <a:pt x="0" y="621"/>
                    <a:pt x="0" y="618"/>
                  </a:cubicBezTo>
                  <a:lnTo>
                    <a:pt x="0" y="608"/>
                  </a:lnTo>
                  <a:lnTo>
                    <a:pt x="0" y="587"/>
                  </a:lnTo>
                  <a:lnTo>
                    <a:pt x="0" y="566"/>
                  </a:lnTo>
                  <a:lnTo>
                    <a:pt x="0" y="556"/>
                  </a:lnTo>
                  <a:cubicBezTo>
                    <a:pt x="0" y="554"/>
                    <a:pt x="1" y="552"/>
                    <a:pt x="3" y="551"/>
                  </a:cubicBezTo>
                  <a:lnTo>
                    <a:pt x="7" y="547"/>
                  </a:lnTo>
                  <a:lnTo>
                    <a:pt x="18" y="536"/>
                  </a:lnTo>
                  <a:lnTo>
                    <a:pt x="50" y="502"/>
                  </a:lnTo>
                  <a:lnTo>
                    <a:pt x="81" y="468"/>
                  </a:lnTo>
                  <a:lnTo>
                    <a:pt x="92" y="457"/>
                  </a:lnTo>
                  <a:lnTo>
                    <a:pt x="96" y="453"/>
                  </a:lnTo>
                  <a:cubicBezTo>
                    <a:pt x="97" y="451"/>
                    <a:pt x="100" y="450"/>
                    <a:pt x="102" y="450"/>
                  </a:cubicBezTo>
                  <a:lnTo>
                    <a:pt x="204" y="455"/>
                  </a:lnTo>
                  <a:lnTo>
                    <a:pt x="196" y="466"/>
                  </a:lnTo>
                  <a:lnTo>
                    <a:pt x="170" y="386"/>
                  </a:lnTo>
                  <a:cubicBezTo>
                    <a:pt x="169" y="383"/>
                    <a:pt x="169" y="381"/>
                    <a:pt x="171" y="379"/>
                  </a:cubicBezTo>
                  <a:lnTo>
                    <a:pt x="233" y="294"/>
                  </a:lnTo>
                  <a:lnTo>
                    <a:pt x="232" y="296"/>
                  </a:lnTo>
                  <a:lnTo>
                    <a:pt x="262" y="218"/>
                  </a:lnTo>
                  <a:cubicBezTo>
                    <a:pt x="263" y="215"/>
                    <a:pt x="265" y="214"/>
                    <a:pt x="267" y="213"/>
                  </a:cubicBezTo>
                  <a:lnTo>
                    <a:pt x="325" y="193"/>
                  </a:lnTo>
                  <a:lnTo>
                    <a:pt x="322" y="195"/>
                  </a:lnTo>
                  <a:lnTo>
                    <a:pt x="433" y="93"/>
                  </a:lnTo>
                  <a:lnTo>
                    <a:pt x="431" y="97"/>
                  </a:lnTo>
                  <a:lnTo>
                    <a:pt x="440" y="50"/>
                  </a:lnTo>
                  <a:cubicBezTo>
                    <a:pt x="440" y="48"/>
                    <a:pt x="442" y="46"/>
                    <a:pt x="444" y="44"/>
                  </a:cubicBezTo>
                  <a:cubicBezTo>
                    <a:pt x="446" y="43"/>
                    <a:pt x="448" y="43"/>
                    <a:pt x="450" y="44"/>
                  </a:cubicBezTo>
                  <a:lnTo>
                    <a:pt x="498" y="63"/>
                  </a:lnTo>
                  <a:lnTo>
                    <a:pt x="491" y="64"/>
                  </a:lnTo>
                  <a:lnTo>
                    <a:pt x="536" y="36"/>
                  </a:lnTo>
                  <a:lnTo>
                    <a:pt x="535" y="36"/>
                  </a:lnTo>
                  <a:lnTo>
                    <a:pt x="574" y="2"/>
                  </a:lnTo>
                  <a:cubicBezTo>
                    <a:pt x="576" y="1"/>
                    <a:pt x="579" y="0"/>
                    <a:pt x="581" y="1"/>
                  </a:cubicBezTo>
                  <a:cubicBezTo>
                    <a:pt x="583" y="1"/>
                    <a:pt x="586" y="3"/>
                    <a:pt x="587" y="5"/>
                  </a:cubicBezTo>
                  <a:lnTo>
                    <a:pt x="606" y="44"/>
                  </a:lnTo>
                  <a:lnTo>
                    <a:pt x="605" y="43"/>
                  </a:lnTo>
                  <a:lnTo>
                    <a:pt x="639" y="89"/>
                  </a:lnTo>
                  <a:cubicBezTo>
                    <a:pt x="641" y="92"/>
                    <a:pt x="641" y="96"/>
                    <a:pt x="639" y="99"/>
                  </a:cubicBezTo>
                  <a:lnTo>
                    <a:pt x="525" y="231"/>
                  </a:lnTo>
                  <a:lnTo>
                    <a:pt x="526" y="223"/>
                  </a:lnTo>
                  <a:lnTo>
                    <a:pt x="579" y="358"/>
                  </a:lnTo>
                  <a:cubicBezTo>
                    <a:pt x="580" y="360"/>
                    <a:pt x="580" y="362"/>
                    <a:pt x="579" y="364"/>
                  </a:cubicBezTo>
                  <a:lnTo>
                    <a:pt x="481" y="579"/>
                  </a:lnTo>
                  <a:cubicBezTo>
                    <a:pt x="480" y="581"/>
                    <a:pt x="478" y="583"/>
                    <a:pt x="476" y="583"/>
                  </a:cubicBezTo>
                  <a:lnTo>
                    <a:pt x="414" y="601"/>
                  </a:lnTo>
                  <a:cubicBezTo>
                    <a:pt x="410" y="602"/>
                    <a:pt x="407" y="601"/>
                    <a:pt x="405" y="598"/>
                  </a:cubicBezTo>
                  <a:lnTo>
                    <a:pt x="388" y="571"/>
                  </a:lnTo>
                  <a:cubicBezTo>
                    <a:pt x="387" y="570"/>
                    <a:pt x="387" y="570"/>
                    <a:pt x="387" y="569"/>
                  </a:cubicBezTo>
                  <a:lnTo>
                    <a:pt x="373" y="526"/>
                  </a:lnTo>
                  <a:lnTo>
                    <a:pt x="386" y="529"/>
                  </a:lnTo>
                  <a:lnTo>
                    <a:pt x="347" y="567"/>
                  </a:lnTo>
                  <a:cubicBezTo>
                    <a:pt x="346" y="568"/>
                    <a:pt x="344" y="569"/>
                    <a:pt x="343" y="569"/>
                  </a:cubicBezTo>
                  <a:lnTo>
                    <a:pt x="268" y="583"/>
                  </a:lnTo>
                  <a:cubicBezTo>
                    <a:pt x="265" y="584"/>
                    <a:pt x="263" y="583"/>
                    <a:pt x="261" y="581"/>
                  </a:cubicBezTo>
                  <a:lnTo>
                    <a:pt x="225" y="549"/>
                  </a:lnTo>
                  <a:lnTo>
                    <a:pt x="232" y="551"/>
                  </a:lnTo>
                  <a:lnTo>
                    <a:pt x="165" y="564"/>
                  </a:lnTo>
                  <a:lnTo>
                    <a:pt x="171" y="559"/>
                  </a:lnTo>
                  <a:lnTo>
                    <a:pt x="132" y="667"/>
                  </a:lnTo>
                  <a:cubicBezTo>
                    <a:pt x="131" y="670"/>
                    <a:pt x="128" y="672"/>
                    <a:pt x="124" y="672"/>
                  </a:cubicBezTo>
                  <a:lnTo>
                    <a:pt x="71" y="672"/>
                  </a:lnTo>
                  <a:close/>
                  <a:moveTo>
                    <a:pt x="124" y="656"/>
                  </a:moveTo>
                  <a:lnTo>
                    <a:pt x="117" y="662"/>
                  </a:lnTo>
                  <a:lnTo>
                    <a:pt x="156" y="554"/>
                  </a:lnTo>
                  <a:cubicBezTo>
                    <a:pt x="157" y="551"/>
                    <a:pt x="159" y="549"/>
                    <a:pt x="162" y="549"/>
                  </a:cubicBezTo>
                  <a:lnTo>
                    <a:pt x="229" y="536"/>
                  </a:lnTo>
                  <a:cubicBezTo>
                    <a:pt x="231" y="535"/>
                    <a:pt x="234" y="536"/>
                    <a:pt x="236" y="537"/>
                  </a:cubicBezTo>
                  <a:lnTo>
                    <a:pt x="272" y="569"/>
                  </a:lnTo>
                  <a:lnTo>
                    <a:pt x="265" y="568"/>
                  </a:lnTo>
                  <a:lnTo>
                    <a:pt x="340" y="554"/>
                  </a:lnTo>
                  <a:lnTo>
                    <a:pt x="336" y="556"/>
                  </a:lnTo>
                  <a:lnTo>
                    <a:pt x="375" y="518"/>
                  </a:lnTo>
                  <a:cubicBezTo>
                    <a:pt x="377" y="516"/>
                    <a:pt x="380" y="515"/>
                    <a:pt x="382" y="516"/>
                  </a:cubicBezTo>
                  <a:cubicBezTo>
                    <a:pt x="385" y="516"/>
                    <a:pt x="387" y="518"/>
                    <a:pt x="388" y="521"/>
                  </a:cubicBezTo>
                  <a:lnTo>
                    <a:pt x="402" y="564"/>
                  </a:lnTo>
                  <a:lnTo>
                    <a:pt x="401" y="562"/>
                  </a:lnTo>
                  <a:lnTo>
                    <a:pt x="418" y="589"/>
                  </a:lnTo>
                  <a:lnTo>
                    <a:pt x="409" y="586"/>
                  </a:lnTo>
                  <a:lnTo>
                    <a:pt x="471" y="568"/>
                  </a:lnTo>
                  <a:lnTo>
                    <a:pt x="466" y="572"/>
                  </a:lnTo>
                  <a:lnTo>
                    <a:pt x="564" y="357"/>
                  </a:lnTo>
                  <a:lnTo>
                    <a:pt x="564" y="363"/>
                  </a:lnTo>
                  <a:lnTo>
                    <a:pt x="511" y="228"/>
                  </a:lnTo>
                  <a:cubicBezTo>
                    <a:pt x="510" y="226"/>
                    <a:pt x="510" y="222"/>
                    <a:pt x="512" y="220"/>
                  </a:cubicBezTo>
                  <a:lnTo>
                    <a:pt x="626" y="88"/>
                  </a:lnTo>
                  <a:lnTo>
                    <a:pt x="626" y="98"/>
                  </a:lnTo>
                  <a:lnTo>
                    <a:pt x="592" y="52"/>
                  </a:lnTo>
                  <a:cubicBezTo>
                    <a:pt x="592" y="52"/>
                    <a:pt x="591" y="51"/>
                    <a:pt x="591" y="51"/>
                  </a:cubicBezTo>
                  <a:lnTo>
                    <a:pt x="572" y="12"/>
                  </a:lnTo>
                  <a:lnTo>
                    <a:pt x="585" y="15"/>
                  </a:lnTo>
                  <a:lnTo>
                    <a:pt x="546" y="49"/>
                  </a:lnTo>
                  <a:cubicBezTo>
                    <a:pt x="545" y="49"/>
                    <a:pt x="545" y="49"/>
                    <a:pt x="545" y="49"/>
                  </a:cubicBezTo>
                  <a:lnTo>
                    <a:pt x="500" y="77"/>
                  </a:lnTo>
                  <a:cubicBezTo>
                    <a:pt x="498" y="79"/>
                    <a:pt x="495" y="79"/>
                    <a:pt x="493" y="78"/>
                  </a:cubicBezTo>
                  <a:lnTo>
                    <a:pt x="445" y="59"/>
                  </a:lnTo>
                  <a:lnTo>
                    <a:pt x="455" y="53"/>
                  </a:lnTo>
                  <a:lnTo>
                    <a:pt x="446" y="100"/>
                  </a:lnTo>
                  <a:cubicBezTo>
                    <a:pt x="446" y="102"/>
                    <a:pt x="445" y="103"/>
                    <a:pt x="444" y="104"/>
                  </a:cubicBezTo>
                  <a:lnTo>
                    <a:pt x="333" y="206"/>
                  </a:lnTo>
                  <a:cubicBezTo>
                    <a:pt x="332" y="207"/>
                    <a:pt x="331" y="208"/>
                    <a:pt x="330" y="208"/>
                  </a:cubicBezTo>
                  <a:lnTo>
                    <a:pt x="272" y="228"/>
                  </a:lnTo>
                  <a:lnTo>
                    <a:pt x="277" y="223"/>
                  </a:lnTo>
                  <a:lnTo>
                    <a:pt x="247" y="301"/>
                  </a:lnTo>
                  <a:cubicBezTo>
                    <a:pt x="247" y="302"/>
                    <a:pt x="246" y="303"/>
                    <a:pt x="246" y="303"/>
                  </a:cubicBezTo>
                  <a:lnTo>
                    <a:pt x="184" y="388"/>
                  </a:lnTo>
                  <a:lnTo>
                    <a:pt x="185" y="381"/>
                  </a:lnTo>
                  <a:lnTo>
                    <a:pt x="211" y="461"/>
                  </a:lnTo>
                  <a:cubicBezTo>
                    <a:pt x="212" y="463"/>
                    <a:pt x="211" y="466"/>
                    <a:pt x="210" y="468"/>
                  </a:cubicBezTo>
                  <a:cubicBezTo>
                    <a:pt x="208" y="470"/>
                    <a:pt x="206" y="472"/>
                    <a:pt x="203" y="471"/>
                  </a:cubicBezTo>
                  <a:lnTo>
                    <a:pt x="101" y="466"/>
                  </a:lnTo>
                  <a:lnTo>
                    <a:pt x="107" y="464"/>
                  </a:lnTo>
                  <a:lnTo>
                    <a:pt x="103" y="468"/>
                  </a:lnTo>
                  <a:lnTo>
                    <a:pt x="92" y="479"/>
                  </a:lnTo>
                  <a:lnTo>
                    <a:pt x="61" y="513"/>
                  </a:lnTo>
                  <a:lnTo>
                    <a:pt x="29" y="547"/>
                  </a:lnTo>
                  <a:lnTo>
                    <a:pt x="18" y="558"/>
                  </a:lnTo>
                  <a:lnTo>
                    <a:pt x="14" y="562"/>
                  </a:lnTo>
                  <a:lnTo>
                    <a:pt x="16" y="556"/>
                  </a:lnTo>
                  <a:lnTo>
                    <a:pt x="16" y="566"/>
                  </a:lnTo>
                  <a:lnTo>
                    <a:pt x="16" y="587"/>
                  </a:lnTo>
                  <a:lnTo>
                    <a:pt x="16" y="608"/>
                  </a:lnTo>
                  <a:lnTo>
                    <a:pt x="16" y="618"/>
                  </a:lnTo>
                  <a:lnTo>
                    <a:pt x="7" y="611"/>
                  </a:lnTo>
                  <a:lnTo>
                    <a:pt x="16" y="609"/>
                  </a:lnTo>
                  <a:lnTo>
                    <a:pt x="36" y="604"/>
                  </a:lnTo>
                  <a:lnTo>
                    <a:pt x="58" y="598"/>
                  </a:lnTo>
                  <a:lnTo>
                    <a:pt x="70" y="596"/>
                  </a:lnTo>
                  <a:cubicBezTo>
                    <a:pt x="73" y="595"/>
                    <a:pt x="75" y="596"/>
                    <a:pt x="77" y="598"/>
                  </a:cubicBezTo>
                  <a:cubicBezTo>
                    <a:pt x="79" y="600"/>
                    <a:pt x="80" y="603"/>
                    <a:pt x="79" y="605"/>
                  </a:cubicBezTo>
                  <a:lnTo>
                    <a:pt x="70" y="643"/>
                  </a:lnTo>
                  <a:lnTo>
                    <a:pt x="70" y="639"/>
                  </a:lnTo>
                  <a:lnTo>
                    <a:pt x="79" y="662"/>
                  </a:lnTo>
                  <a:lnTo>
                    <a:pt x="71" y="656"/>
                  </a:lnTo>
                  <a:lnTo>
                    <a:pt x="124" y="6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Freeform 90"/>
            <p:cNvSpPr>
              <a:spLocks noEditPoints="1"/>
            </p:cNvSpPr>
            <p:nvPr/>
          </p:nvSpPr>
          <p:spPr bwMode="auto">
            <a:xfrm>
              <a:off x="7667626" y="2590800"/>
              <a:ext cx="414338" cy="358775"/>
            </a:xfrm>
            <a:custGeom>
              <a:avLst/>
              <a:gdLst>
                <a:gd name="T0" fmla="*/ 55 w 641"/>
                <a:gd name="T1" fmla="*/ 644 h 672"/>
                <a:gd name="T2" fmla="*/ 73 w 641"/>
                <a:gd name="T3" fmla="*/ 611 h 672"/>
                <a:gd name="T4" fmla="*/ 19 w 641"/>
                <a:gd name="T5" fmla="*/ 624 h 672"/>
                <a:gd name="T6" fmla="*/ 0 w 641"/>
                <a:gd name="T7" fmla="*/ 618 h 672"/>
                <a:gd name="T8" fmla="*/ 0 w 641"/>
                <a:gd name="T9" fmla="*/ 566 h 672"/>
                <a:gd name="T10" fmla="*/ 7 w 641"/>
                <a:gd name="T11" fmla="*/ 547 h 672"/>
                <a:gd name="T12" fmla="*/ 81 w 641"/>
                <a:gd name="T13" fmla="*/ 468 h 672"/>
                <a:gd name="T14" fmla="*/ 102 w 641"/>
                <a:gd name="T15" fmla="*/ 450 h 672"/>
                <a:gd name="T16" fmla="*/ 170 w 641"/>
                <a:gd name="T17" fmla="*/ 386 h 672"/>
                <a:gd name="T18" fmla="*/ 232 w 641"/>
                <a:gd name="T19" fmla="*/ 296 h 672"/>
                <a:gd name="T20" fmla="*/ 325 w 641"/>
                <a:gd name="T21" fmla="*/ 193 h 672"/>
                <a:gd name="T22" fmla="*/ 431 w 641"/>
                <a:gd name="T23" fmla="*/ 97 h 672"/>
                <a:gd name="T24" fmla="*/ 450 w 641"/>
                <a:gd name="T25" fmla="*/ 44 h 672"/>
                <a:gd name="T26" fmla="*/ 536 w 641"/>
                <a:gd name="T27" fmla="*/ 36 h 672"/>
                <a:gd name="T28" fmla="*/ 581 w 641"/>
                <a:gd name="T29" fmla="*/ 1 h 672"/>
                <a:gd name="T30" fmla="*/ 605 w 641"/>
                <a:gd name="T31" fmla="*/ 43 h 672"/>
                <a:gd name="T32" fmla="*/ 525 w 641"/>
                <a:gd name="T33" fmla="*/ 231 h 672"/>
                <a:gd name="T34" fmla="*/ 579 w 641"/>
                <a:gd name="T35" fmla="*/ 364 h 672"/>
                <a:gd name="T36" fmla="*/ 414 w 641"/>
                <a:gd name="T37" fmla="*/ 601 h 672"/>
                <a:gd name="T38" fmla="*/ 387 w 641"/>
                <a:gd name="T39" fmla="*/ 569 h 672"/>
                <a:gd name="T40" fmla="*/ 347 w 641"/>
                <a:gd name="T41" fmla="*/ 567 h 672"/>
                <a:gd name="T42" fmla="*/ 261 w 641"/>
                <a:gd name="T43" fmla="*/ 581 h 672"/>
                <a:gd name="T44" fmla="*/ 165 w 641"/>
                <a:gd name="T45" fmla="*/ 564 h 672"/>
                <a:gd name="T46" fmla="*/ 124 w 641"/>
                <a:gd name="T47" fmla="*/ 672 h 672"/>
                <a:gd name="T48" fmla="*/ 117 w 641"/>
                <a:gd name="T49" fmla="*/ 662 h 672"/>
                <a:gd name="T50" fmla="*/ 229 w 641"/>
                <a:gd name="T51" fmla="*/ 536 h 672"/>
                <a:gd name="T52" fmla="*/ 265 w 641"/>
                <a:gd name="T53" fmla="*/ 568 h 672"/>
                <a:gd name="T54" fmla="*/ 375 w 641"/>
                <a:gd name="T55" fmla="*/ 518 h 672"/>
                <a:gd name="T56" fmla="*/ 402 w 641"/>
                <a:gd name="T57" fmla="*/ 564 h 672"/>
                <a:gd name="T58" fmla="*/ 409 w 641"/>
                <a:gd name="T59" fmla="*/ 586 h 672"/>
                <a:gd name="T60" fmla="*/ 564 w 641"/>
                <a:gd name="T61" fmla="*/ 357 h 672"/>
                <a:gd name="T62" fmla="*/ 512 w 641"/>
                <a:gd name="T63" fmla="*/ 220 h 672"/>
                <a:gd name="T64" fmla="*/ 592 w 641"/>
                <a:gd name="T65" fmla="*/ 52 h 672"/>
                <a:gd name="T66" fmla="*/ 585 w 641"/>
                <a:gd name="T67" fmla="*/ 15 h 672"/>
                <a:gd name="T68" fmla="*/ 500 w 641"/>
                <a:gd name="T69" fmla="*/ 77 h 672"/>
                <a:gd name="T70" fmla="*/ 455 w 641"/>
                <a:gd name="T71" fmla="*/ 53 h 672"/>
                <a:gd name="T72" fmla="*/ 333 w 641"/>
                <a:gd name="T73" fmla="*/ 206 h 672"/>
                <a:gd name="T74" fmla="*/ 277 w 641"/>
                <a:gd name="T75" fmla="*/ 223 h 672"/>
                <a:gd name="T76" fmla="*/ 184 w 641"/>
                <a:gd name="T77" fmla="*/ 388 h 672"/>
                <a:gd name="T78" fmla="*/ 210 w 641"/>
                <a:gd name="T79" fmla="*/ 468 h 672"/>
                <a:gd name="T80" fmla="*/ 107 w 641"/>
                <a:gd name="T81" fmla="*/ 464 h 672"/>
                <a:gd name="T82" fmla="*/ 61 w 641"/>
                <a:gd name="T83" fmla="*/ 513 h 672"/>
                <a:gd name="T84" fmla="*/ 14 w 641"/>
                <a:gd name="T85" fmla="*/ 562 h 672"/>
                <a:gd name="T86" fmla="*/ 16 w 641"/>
                <a:gd name="T87" fmla="*/ 587 h 672"/>
                <a:gd name="T88" fmla="*/ 7 w 641"/>
                <a:gd name="T89" fmla="*/ 611 h 672"/>
                <a:gd name="T90" fmla="*/ 58 w 641"/>
                <a:gd name="T91" fmla="*/ 598 h 672"/>
                <a:gd name="T92" fmla="*/ 79 w 641"/>
                <a:gd name="T93" fmla="*/ 605 h 672"/>
                <a:gd name="T94" fmla="*/ 79 w 641"/>
                <a:gd name="T95" fmla="*/ 662 h 6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1"/>
                <a:gd name="T145" fmla="*/ 0 h 672"/>
                <a:gd name="T146" fmla="*/ 641 w 641"/>
                <a:gd name="T147" fmla="*/ 672 h 6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1" h="672">
                  <a:moveTo>
                    <a:pt x="71" y="672"/>
                  </a:moveTo>
                  <a:cubicBezTo>
                    <a:pt x="68" y="672"/>
                    <a:pt x="65" y="670"/>
                    <a:pt x="64" y="667"/>
                  </a:cubicBezTo>
                  <a:lnTo>
                    <a:pt x="55" y="644"/>
                  </a:lnTo>
                  <a:cubicBezTo>
                    <a:pt x="54" y="643"/>
                    <a:pt x="54" y="641"/>
                    <a:pt x="55" y="640"/>
                  </a:cubicBezTo>
                  <a:lnTo>
                    <a:pt x="64" y="602"/>
                  </a:lnTo>
                  <a:lnTo>
                    <a:pt x="73" y="611"/>
                  </a:lnTo>
                  <a:lnTo>
                    <a:pt x="61" y="613"/>
                  </a:lnTo>
                  <a:lnTo>
                    <a:pt x="41" y="619"/>
                  </a:lnTo>
                  <a:lnTo>
                    <a:pt x="19" y="624"/>
                  </a:lnTo>
                  <a:lnTo>
                    <a:pt x="10" y="626"/>
                  </a:lnTo>
                  <a:cubicBezTo>
                    <a:pt x="8" y="627"/>
                    <a:pt x="5" y="626"/>
                    <a:pt x="3" y="625"/>
                  </a:cubicBezTo>
                  <a:cubicBezTo>
                    <a:pt x="2" y="623"/>
                    <a:pt x="0" y="621"/>
                    <a:pt x="0" y="618"/>
                  </a:cubicBezTo>
                  <a:lnTo>
                    <a:pt x="0" y="608"/>
                  </a:lnTo>
                  <a:lnTo>
                    <a:pt x="0" y="587"/>
                  </a:lnTo>
                  <a:lnTo>
                    <a:pt x="0" y="566"/>
                  </a:lnTo>
                  <a:lnTo>
                    <a:pt x="0" y="556"/>
                  </a:lnTo>
                  <a:cubicBezTo>
                    <a:pt x="0" y="554"/>
                    <a:pt x="1" y="552"/>
                    <a:pt x="3" y="551"/>
                  </a:cubicBezTo>
                  <a:lnTo>
                    <a:pt x="7" y="547"/>
                  </a:lnTo>
                  <a:lnTo>
                    <a:pt x="18" y="536"/>
                  </a:lnTo>
                  <a:lnTo>
                    <a:pt x="50" y="502"/>
                  </a:lnTo>
                  <a:lnTo>
                    <a:pt x="81" y="468"/>
                  </a:lnTo>
                  <a:lnTo>
                    <a:pt x="92" y="457"/>
                  </a:lnTo>
                  <a:lnTo>
                    <a:pt x="96" y="453"/>
                  </a:lnTo>
                  <a:cubicBezTo>
                    <a:pt x="97" y="451"/>
                    <a:pt x="100" y="450"/>
                    <a:pt x="102" y="450"/>
                  </a:cubicBezTo>
                  <a:lnTo>
                    <a:pt x="204" y="455"/>
                  </a:lnTo>
                  <a:lnTo>
                    <a:pt x="196" y="466"/>
                  </a:lnTo>
                  <a:lnTo>
                    <a:pt x="170" y="386"/>
                  </a:lnTo>
                  <a:cubicBezTo>
                    <a:pt x="169" y="383"/>
                    <a:pt x="169" y="381"/>
                    <a:pt x="171" y="379"/>
                  </a:cubicBezTo>
                  <a:lnTo>
                    <a:pt x="233" y="294"/>
                  </a:lnTo>
                  <a:lnTo>
                    <a:pt x="232" y="296"/>
                  </a:lnTo>
                  <a:lnTo>
                    <a:pt x="262" y="218"/>
                  </a:lnTo>
                  <a:cubicBezTo>
                    <a:pt x="263" y="215"/>
                    <a:pt x="265" y="214"/>
                    <a:pt x="267" y="213"/>
                  </a:cubicBezTo>
                  <a:lnTo>
                    <a:pt x="325" y="193"/>
                  </a:lnTo>
                  <a:lnTo>
                    <a:pt x="322" y="195"/>
                  </a:lnTo>
                  <a:lnTo>
                    <a:pt x="433" y="93"/>
                  </a:lnTo>
                  <a:lnTo>
                    <a:pt x="431" y="97"/>
                  </a:lnTo>
                  <a:lnTo>
                    <a:pt x="440" y="50"/>
                  </a:lnTo>
                  <a:cubicBezTo>
                    <a:pt x="440" y="48"/>
                    <a:pt x="442" y="46"/>
                    <a:pt x="444" y="44"/>
                  </a:cubicBezTo>
                  <a:cubicBezTo>
                    <a:pt x="446" y="43"/>
                    <a:pt x="448" y="43"/>
                    <a:pt x="450" y="44"/>
                  </a:cubicBezTo>
                  <a:lnTo>
                    <a:pt x="498" y="63"/>
                  </a:lnTo>
                  <a:lnTo>
                    <a:pt x="491" y="64"/>
                  </a:lnTo>
                  <a:lnTo>
                    <a:pt x="536" y="36"/>
                  </a:lnTo>
                  <a:lnTo>
                    <a:pt x="535" y="36"/>
                  </a:lnTo>
                  <a:lnTo>
                    <a:pt x="574" y="2"/>
                  </a:lnTo>
                  <a:cubicBezTo>
                    <a:pt x="576" y="1"/>
                    <a:pt x="579" y="0"/>
                    <a:pt x="581" y="1"/>
                  </a:cubicBezTo>
                  <a:cubicBezTo>
                    <a:pt x="583" y="1"/>
                    <a:pt x="586" y="3"/>
                    <a:pt x="587" y="5"/>
                  </a:cubicBezTo>
                  <a:lnTo>
                    <a:pt x="606" y="44"/>
                  </a:lnTo>
                  <a:lnTo>
                    <a:pt x="605" y="43"/>
                  </a:lnTo>
                  <a:lnTo>
                    <a:pt x="639" y="89"/>
                  </a:lnTo>
                  <a:cubicBezTo>
                    <a:pt x="641" y="92"/>
                    <a:pt x="641" y="96"/>
                    <a:pt x="639" y="99"/>
                  </a:cubicBezTo>
                  <a:lnTo>
                    <a:pt x="525" y="231"/>
                  </a:lnTo>
                  <a:lnTo>
                    <a:pt x="526" y="223"/>
                  </a:lnTo>
                  <a:lnTo>
                    <a:pt x="579" y="358"/>
                  </a:lnTo>
                  <a:cubicBezTo>
                    <a:pt x="580" y="360"/>
                    <a:pt x="580" y="362"/>
                    <a:pt x="579" y="364"/>
                  </a:cubicBezTo>
                  <a:lnTo>
                    <a:pt x="481" y="579"/>
                  </a:lnTo>
                  <a:cubicBezTo>
                    <a:pt x="480" y="581"/>
                    <a:pt x="478" y="583"/>
                    <a:pt x="476" y="583"/>
                  </a:cubicBezTo>
                  <a:lnTo>
                    <a:pt x="414" y="601"/>
                  </a:lnTo>
                  <a:cubicBezTo>
                    <a:pt x="410" y="602"/>
                    <a:pt x="407" y="601"/>
                    <a:pt x="405" y="598"/>
                  </a:cubicBezTo>
                  <a:lnTo>
                    <a:pt x="388" y="571"/>
                  </a:lnTo>
                  <a:cubicBezTo>
                    <a:pt x="387" y="570"/>
                    <a:pt x="387" y="570"/>
                    <a:pt x="387" y="569"/>
                  </a:cubicBezTo>
                  <a:lnTo>
                    <a:pt x="373" y="526"/>
                  </a:lnTo>
                  <a:lnTo>
                    <a:pt x="386" y="529"/>
                  </a:lnTo>
                  <a:lnTo>
                    <a:pt x="347" y="567"/>
                  </a:lnTo>
                  <a:cubicBezTo>
                    <a:pt x="346" y="568"/>
                    <a:pt x="344" y="569"/>
                    <a:pt x="343" y="569"/>
                  </a:cubicBezTo>
                  <a:lnTo>
                    <a:pt x="268" y="583"/>
                  </a:lnTo>
                  <a:cubicBezTo>
                    <a:pt x="265" y="584"/>
                    <a:pt x="263" y="583"/>
                    <a:pt x="261" y="581"/>
                  </a:cubicBezTo>
                  <a:lnTo>
                    <a:pt x="225" y="549"/>
                  </a:lnTo>
                  <a:lnTo>
                    <a:pt x="232" y="551"/>
                  </a:lnTo>
                  <a:lnTo>
                    <a:pt x="165" y="564"/>
                  </a:lnTo>
                  <a:lnTo>
                    <a:pt x="171" y="559"/>
                  </a:lnTo>
                  <a:lnTo>
                    <a:pt x="132" y="667"/>
                  </a:lnTo>
                  <a:cubicBezTo>
                    <a:pt x="131" y="670"/>
                    <a:pt x="128" y="672"/>
                    <a:pt x="124" y="672"/>
                  </a:cubicBezTo>
                  <a:lnTo>
                    <a:pt x="71" y="672"/>
                  </a:lnTo>
                  <a:close/>
                  <a:moveTo>
                    <a:pt x="124" y="656"/>
                  </a:moveTo>
                  <a:lnTo>
                    <a:pt x="117" y="662"/>
                  </a:lnTo>
                  <a:lnTo>
                    <a:pt x="156" y="554"/>
                  </a:lnTo>
                  <a:cubicBezTo>
                    <a:pt x="157" y="551"/>
                    <a:pt x="159" y="549"/>
                    <a:pt x="162" y="549"/>
                  </a:cubicBezTo>
                  <a:lnTo>
                    <a:pt x="229" y="536"/>
                  </a:lnTo>
                  <a:cubicBezTo>
                    <a:pt x="231" y="535"/>
                    <a:pt x="234" y="536"/>
                    <a:pt x="236" y="537"/>
                  </a:cubicBezTo>
                  <a:lnTo>
                    <a:pt x="272" y="569"/>
                  </a:lnTo>
                  <a:lnTo>
                    <a:pt x="265" y="568"/>
                  </a:lnTo>
                  <a:lnTo>
                    <a:pt x="340" y="554"/>
                  </a:lnTo>
                  <a:lnTo>
                    <a:pt x="336" y="556"/>
                  </a:lnTo>
                  <a:lnTo>
                    <a:pt x="375" y="518"/>
                  </a:lnTo>
                  <a:cubicBezTo>
                    <a:pt x="377" y="516"/>
                    <a:pt x="380" y="515"/>
                    <a:pt x="382" y="516"/>
                  </a:cubicBezTo>
                  <a:cubicBezTo>
                    <a:pt x="385" y="516"/>
                    <a:pt x="387" y="518"/>
                    <a:pt x="388" y="521"/>
                  </a:cubicBezTo>
                  <a:lnTo>
                    <a:pt x="402" y="564"/>
                  </a:lnTo>
                  <a:lnTo>
                    <a:pt x="401" y="562"/>
                  </a:lnTo>
                  <a:lnTo>
                    <a:pt x="418" y="589"/>
                  </a:lnTo>
                  <a:lnTo>
                    <a:pt x="409" y="586"/>
                  </a:lnTo>
                  <a:lnTo>
                    <a:pt x="471" y="568"/>
                  </a:lnTo>
                  <a:lnTo>
                    <a:pt x="466" y="572"/>
                  </a:lnTo>
                  <a:lnTo>
                    <a:pt x="564" y="357"/>
                  </a:lnTo>
                  <a:lnTo>
                    <a:pt x="564" y="363"/>
                  </a:lnTo>
                  <a:lnTo>
                    <a:pt x="511" y="228"/>
                  </a:lnTo>
                  <a:cubicBezTo>
                    <a:pt x="510" y="226"/>
                    <a:pt x="510" y="222"/>
                    <a:pt x="512" y="220"/>
                  </a:cubicBezTo>
                  <a:lnTo>
                    <a:pt x="626" y="88"/>
                  </a:lnTo>
                  <a:lnTo>
                    <a:pt x="626" y="98"/>
                  </a:lnTo>
                  <a:lnTo>
                    <a:pt x="592" y="52"/>
                  </a:lnTo>
                  <a:cubicBezTo>
                    <a:pt x="592" y="52"/>
                    <a:pt x="591" y="51"/>
                    <a:pt x="591" y="51"/>
                  </a:cubicBezTo>
                  <a:lnTo>
                    <a:pt x="572" y="12"/>
                  </a:lnTo>
                  <a:lnTo>
                    <a:pt x="585" y="15"/>
                  </a:lnTo>
                  <a:lnTo>
                    <a:pt x="546" y="49"/>
                  </a:lnTo>
                  <a:cubicBezTo>
                    <a:pt x="545" y="49"/>
                    <a:pt x="545" y="49"/>
                    <a:pt x="545" y="49"/>
                  </a:cubicBezTo>
                  <a:lnTo>
                    <a:pt x="500" y="77"/>
                  </a:lnTo>
                  <a:cubicBezTo>
                    <a:pt x="498" y="79"/>
                    <a:pt x="495" y="79"/>
                    <a:pt x="493" y="78"/>
                  </a:cubicBezTo>
                  <a:lnTo>
                    <a:pt x="445" y="59"/>
                  </a:lnTo>
                  <a:lnTo>
                    <a:pt x="455" y="53"/>
                  </a:lnTo>
                  <a:lnTo>
                    <a:pt x="446" y="100"/>
                  </a:lnTo>
                  <a:cubicBezTo>
                    <a:pt x="446" y="102"/>
                    <a:pt x="445" y="103"/>
                    <a:pt x="444" y="104"/>
                  </a:cubicBezTo>
                  <a:lnTo>
                    <a:pt x="333" y="206"/>
                  </a:lnTo>
                  <a:cubicBezTo>
                    <a:pt x="332" y="207"/>
                    <a:pt x="331" y="208"/>
                    <a:pt x="330" y="208"/>
                  </a:cubicBezTo>
                  <a:lnTo>
                    <a:pt x="272" y="228"/>
                  </a:lnTo>
                  <a:lnTo>
                    <a:pt x="277" y="223"/>
                  </a:lnTo>
                  <a:lnTo>
                    <a:pt x="247" y="301"/>
                  </a:lnTo>
                  <a:cubicBezTo>
                    <a:pt x="247" y="302"/>
                    <a:pt x="246" y="303"/>
                    <a:pt x="246" y="303"/>
                  </a:cubicBezTo>
                  <a:lnTo>
                    <a:pt x="184" y="388"/>
                  </a:lnTo>
                  <a:lnTo>
                    <a:pt x="185" y="381"/>
                  </a:lnTo>
                  <a:lnTo>
                    <a:pt x="211" y="461"/>
                  </a:lnTo>
                  <a:cubicBezTo>
                    <a:pt x="212" y="463"/>
                    <a:pt x="211" y="466"/>
                    <a:pt x="210" y="468"/>
                  </a:cubicBezTo>
                  <a:cubicBezTo>
                    <a:pt x="208" y="470"/>
                    <a:pt x="206" y="472"/>
                    <a:pt x="203" y="471"/>
                  </a:cubicBezTo>
                  <a:lnTo>
                    <a:pt x="101" y="466"/>
                  </a:lnTo>
                  <a:lnTo>
                    <a:pt x="107" y="464"/>
                  </a:lnTo>
                  <a:lnTo>
                    <a:pt x="103" y="468"/>
                  </a:lnTo>
                  <a:lnTo>
                    <a:pt x="92" y="479"/>
                  </a:lnTo>
                  <a:lnTo>
                    <a:pt x="61" y="513"/>
                  </a:lnTo>
                  <a:lnTo>
                    <a:pt x="29" y="547"/>
                  </a:lnTo>
                  <a:lnTo>
                    <a:pt x="18" y="558"/>
                  </a:lnTo>
                  <a:lnTo>
                    <a:pt x="14" y="562"/>
                  </a:lnTo>
                  <a:lnTo>
                    <a:pt x="16" y="556"/>
                  </a:lnTo>
                  <a:lnTo>
                    <a:pt x="16" y="566"/>
                  </a:lnTo>
                  <a:lnTo>
                    <a:pt x="16" y="587"/>
                  </a:lnTo>
                  <a:lnTo>
                    <a:pt x="16" y="608"/>
                  </a:lnTo>
                  <a:lnTo>
                    <a:pt x="16" y="618"/>
                  </a:lnTo>
                  <a:lnTo>
                    <a:pt x="7" y="611"/>
                  </a:lnTo>
                  <a:lnTo>
                    <a:pt x="16" y="609"/>
                  </a:lnTo>
                  <a:lnTo>
                    <a:pt x="36" y="604"/>
                  </a:lnTo>
                  <a:lnTo>
                    <a:pt x="58" y="598"/>
                  </a:lnTo>
                  <a:lnTo>
                    <a:pt x="70" y="596"/>
                  </a:lnTo>
                  <a:cubicBezTo>
                    <a:pt x="73" y="595"/>
                    <a:pt x="75" y="596"/>
                    <a:pt x="77" y="598"/>
                  </a:cubicBezTo>
                  <a:cubicBezTo>
                    <a:pt x="79" y="600"/>
                    <a:pt x="80" y="603"/>
                    <a:pt x="79" y="605"/>
                  </a:cubicBezTo>
                  <a:lnTo>
                    <a:pt x="70" y="643"/>
                  </a:lnTo>
                  <a:lnTo>
                    <a:pt x="70" y="639"/>
                  </a:lnTo>
                  <a:lnTo>
                    <a:pt x="79" y="662"/>
                  </a:lnTo>
                  <a:lnTo>
                    <a:pt x="71" y="656"/>
                  </a:lnTo>
                  <a:lnTo>
                    <a:pt x="124" y="65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Freeform 91"/>
            <p:cNvSpPr>
              <a:spLocks/>
            </p:cNvSpPr>
            <p:nvPr/>
          </p:nvSpPr>
          <p:spPr bwMode="auto">
            <a:xfrm>
              <a:off x="6938963" y="2397125"/>
              <a:ext cx="1220788" cy="781050"/>
            </a:xfrm>
            <a:custGeom>
              <a:avLst/>
              <a:gdLst>
                <a:gd name="T0" fmla="*/ 784 w 1888"/>
                <a:gd name="T1" fmla="*/ 503 h 1456"/>
                <a:gd name="T2" fmla="*/ 856 w 1888"/>
                <a:gd name="T3" fmla="*/ 419 h 1456"/>
                <a:gd name="T4" fmla="*/ 936 w 1888"/>
                <a:gd name="T5" fmla="*/ 489 h 1456"/>
                <a:gd name="T6" fmla="*/ 1206 w 1888"/>
                <a:gd name="T7" fmla="*/ 429 h 1456"/>
                <a:gd name="T8" fmla="*/ 1281 w 1888"/>
                <a:gd name="T9" fmla="*/ 322 h 1456"/>
                <a:gd name="T10" fmla="*/ 1432 w 1888"/>
                <a:gd name="T11" fmla="*/ 214 h 1456"/>
                <a:gd name="T12" fmla="*/ 1698 w 1888"/>
                <a:gd name="T13" fmla="*/ 74 h 1456"/>
                <a:gd name="T14" fmla="*/ 1777 w 1888"/>
                <a:gd name="T15" fmla="*/ 10 h 1456"/>
                <a:gd name="T16" fmla="*/ 1809 w 1888"/>
                <a:gd name="T17" fmla="*/ 89 h 1456"/>
                <a:gd name="T18" fmla="*/ 1888 w 1888"/>
                <a:gd name="T19" fmla="*/ 233 h 1456"/>
                <a:gd name="T20" fmla="*/ 1729 w 1888"/>
                <a:gd name="T21" fmla="*/ 284 h 1456"/>
                <a:gd name="T22" fmla="*/ 1702 w 1888"/>
                <a:gd name="T23" fmla="*/ 378 h 1456"/>
                <a:gd name="T24" fmla="*/ 1569 w 1888"/>
                <a:gd name="T25" fmla="*/ 414 h 1456"/>
                <a:gd name="T26" fmla="*/ 1449 w 1888"/>
                <a:gd name="T27" fmla="*/ 563 h 1456"/>
                <a:gd name="T28" fmla="*/ 1361 w 1888"/>
                <a:gd name="T29" fmla="*/ 665 h 1456"/>
                <a:gd name="T30" fmla="*/ 1325 w 1888"/>
                <a:gd name="T31" fmla="*/ 819 h 1456"/>
                <a:gd name="T32" fmla="*/ 1130 w 1888"/>
                <a:gd name="T33" fmla="*/ 912 h 1456"/>
                <a:gd name="T34" fmla="*/ 1197 w 1888"/>
                <a:gd name="T35" fmla="*/ 959 h 1456"/>
                <a:gd name="T36" fmla="*/ 1188 w 1888"/>
                <a:gd name="T37" fmla="*/ 1023 h 1456"/>
                <a:gd name="T38" fmla="*/ 1113 w 1888"/>
                <a:gd name="T39" fmla="*/ 1094 h 1456"/>
                <a:gd name="T40" fmla="*/ 1091 w 1888"/>
                <a:gd name="T41" fmla="*/ 1247 h 1456"/>
                <a:gd name="T42" fmla="*/ 1060 w 1888"/>
                <a:gd name="T43" fmla="*/ 1312 h 1456"/>
                <a:gd name="T44" fmla="*/ 989 w 1888"/>
                <a:gd name="T45" fmla="*/ 1438 h 1456"/>
                <a:gd name="T46" fmla="*/ 931 w 1888"/>
                <a:gd name="T47" fmla="*/ 1251 h 1456"/>
                <a:gd name="T48" fmla="*/ 864 w 1888"/>
                <a:gd name="T49" fmla="*/ 1456 h 1456"/>
                <a:gd name="T50" fmla="*/ 794 w 1888"/>
                <a:gd name="T51" fmla="*/ 1345 h 1456"/>
                <a:gd name="T52" fmla="*/ 922 w 1888"/>
                <a:gd name="T53" fmla="*/ 1122 h 1456"/>
                <a:gd name="T54" fmla="*/ 953 w 1888"/>
                <a:gd name="T55" fmla="*/ 1066 h 1456"/>
                <a:gd name="T56" fmla="*/ 909 w 1888"/>
                <a:gd name="T57" fmla="*/ 959 h 1456"/>
                <a:gd name="T58" fmla="*/ 851 w 1888"/>
                <a:gd name="T59" fmla="*/ 903 h 1456"/>
                <a:gd name="T60" fmla="*/ 864 w 1888"/>
                <a:gd name="T61" fmla="*/ 777 h 1456"/>
                <a:gd name="T62" fmla="*/ 705 w 1888"/>
                <a:gd name="T63" fmla="*/ 810 h 1456"/>
                <a:gd name="T64" fmla="*/ 607 w 1888"/>
                <a:gd name="T65" fmla="*/ 875 h 1456"/>
                <a:gd name="T66" fmla="*/ 501 w 1888"/>
                <a:gd name="T67" fmla="*/ 940 h 1456"/>
                <a:gd name="T68" fmla="*/ 453 w 1888"/>
                <a:gd name="T69" fmla="*/ 875 h 1456"/>
                <a:gd name="T70" fmla="*/ 395 w 1888"/>
                <a:gd name="T71" fmla="*/ 917 h 1456"/>
                <a:gd name="T72" fmla="*/ 306 w 1888"/>
                <a:gd name="T73" fmla="*/ 889 h 1456"/>
                <a:gd name="T74" fmla="*/ 110 w 1888"/>
                <a:gd name="T75" fmla="*/ 843 h 1456"/>
                <a:gd name="T76" fmla="*/ 124 w 1888"/>
                <a:gd name="T77" fmla="*/ 944 h 1456"/>
                <a:gd name="T78" fmla="*/ 0 w 1888"/>
                <a:gd name="T79" fmla="*/ 796 h 1456"/>
                <a:gd name="T80" fmla="*/ 22 w 1888"/>
                <a:gd name="T81" fmla="*/ 605 h 1456"/>
                <a:gd name="T82" fmla="*/ 173 w 1888"/>
                <a:gd name="T83" fmla="*/ 512 h 1456"/>
                <a:gd name="T84" fmla="*/ 709 w 1888"/>
                <a:gd name="T85" fmla="*/ 512 h 1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8"/>
                <a:gd name="T130" fmla="*/ 0 h 1456"/>
                <a:gd name="T131" fmla="*/ 1888 w 1888"/>
                <a:gd name="T132" fmla="*/ 1456 h 14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8" h="1456">
                  <a:moveTo>
                    <a:pt x="709" y="512"/>
                  </a:moveTo>
                  <a:lnTo>
                    <a:pt x="784" y="503"/>
                  </a:lnTo>
                  <a:lnTo>
                    <a:pt x="833" y="465"/>
                  </a:lnTo>
                  <a:lnTo>
                    <a:pt x="856" y="419"/>
                  </a:lnTo>
                  <a:lnTo>
                    <a:pt x="922" y="429"/>
                  </a:lnTo>
                  <a:lnTo>
                    <a:pt x="936" y="489"/>
                  </a:lnTo>
                  <a:lnTo>
                    <a:pt x="1086" y="465"/>
                  </a:lnTo>
                  <a:lnTo>
                    <a:pt x="1206" y="429"/>
                  </a:lnTo>
                  <a:lnTo>
                    <a:pt x="1224" y="330"/>
                  </a:lnTo>
                  <a:lnTo>
                    <a:pt x="1281" y="322"/>
                  </a:lnTo>
                  <a:lnTo>
                    <a:pt x="1335" y="209"/>
                  </a:lnTo>
                  <a:lnTo>
                    <a:pt x="1432" y="214"/>
                  </a:lnTo>
                  <a:lnTo>
                    <a:pt x="1632" y="98"/>
                  </a:lnTo>
                  <a:lnTo>
                    <a:pt x="1698" y="74"/>
                  </a:lnTo>
                  <a:lnTo>
                    <a:pt x="1729" y="42"/>
                  </a:lnTo>
                  <a:lnTo>
                    <a:pt x="1777" y="10"/>
                  </a:lnTo>
                  <a:lnTo>
                    <a:pt x="1862" y="0"/>
                  </a:lnTo>
                  <a:lnTo>
                    <a:pt x="1809" y="89"/>
                  </a:lnTo>
                  <a:lnTo>
                    <a:pt x="1848" y="191"/>
                  </a:lnTo>
                  <a:lnTo>
                    <a:pt x="1888" y="233"/>
                  </a:lnTo>
                  <a:lnTo>
                    <a:pt x="1835" y="284"/>
                  </a:lnTo>
                  <a:lnTo>
                    <a:pt x="1729" y="284"/>
                  </a:lnTo>
                  <a:lnTo>
                    <a:pt x="1738" y="330"/>
                  </a:lnTo>
                  <a:lnTo>
                    <a:pt x="1702" y="378"/>
                  </a:lnTo>
                  <a:lnTo>
                    <a:pt x="1618" y="429"/>
                  </a:lnTo>
                  <a:lnTo>
                    <a:pt x="1569" y="414"/>
                  </a:lnTo>
                  <a:lnTo>
                    <a:pt x="1560" y="462"/>
                  </a:lnTo>
                  <a:lnTo>
                    <a:pt x="1449" y="563"/>
                  </a:lnTo>
                  <a:lnTo>
                    <a:pt x="1388" y="577"/>
                  </a:lnTo>
                  <a:lnTo>
                    <a:pt x="1361" y="665"/>
                  </a:lnTo>
                  <a:lnTo>
                    <a:pt x="1303" y="741"/>
                  </a:lnTo>
                  <a:lnTo>
                    <a:pt x="1325" y="819"/>
                  </a:lnTo>
                  <a:lnTo>
                    <a:pt x="1224" y="815"/>
                  </a:lnTo>
                  <a:lnTo>
                    <a:pt x="1130" y="912"/>
                  </a:lnTo>
                  <a:lnTo>
                    <a:pt x="1135" y="977"/>
                  </a:lnTo>
                  <a:lnTo>
                    <a:pt x="1197" y="959"/>
                  </a:lnTo>
                  <a:lnTo>
                    <a:pt x="1183" y="992"/>
                  </a:lnTo>
                  <a:lnTo>
                    <a:pt x="1188" y="1023"/>
                  </a:lnTo>
                  <a:lnTo>
                    <a:pt x="1175" y="1023"/>
                  </a:lnTo>
                  <a:lnTo>
                    <a:pt x="1113" y="1094"/>
                  </a:lnTo>
                  <a:lnTo>
                    <a:pt x="1122" y="1177"/>
                  </a:lnTo>
                  <a:lnTo>
                    <a:pt x="1091" y="1247"/>
                  </a:lnTo>
                  <a:lnTo>
                    <a:pt x="1055" y="1219"/>
                  </a:lnTo>
                  <a:lnTo>
                    <a:pt x="1060" y="1312"/>
                  </a:lnTo>
                  <a:lnTo>
                    <a:pt x="1042" y="1414"/>
                  </a:lnTo>
                  <a:lnTo>
                    <a:pt x="989" y="1438"/>
                  </a:lnTo>
                  <a:lnTo>
                    <a:pt x="992" y="1410"/>
                  </a:lnTo>
                  <a:lnTo>
                    <a:pt x="931" y="1251"/>
                  </a:lnTo>
                  <a:lnTo>
                    <a:pt x="895" y="1442"/>
                  </a:lnTo>
                  <a:lnTo>
                    <a:pt x="864" y="1456"/>
                  </a:lnTo>
                  <a:lnTo>
                    <a:pt x="829" y="1438"/>
                  </a:lnTo>
                  <a:lnTo>
                    <a:pt x="794" y="1345"/>
                  </a:lnTo>
                  <a:lnTo>
                    <a:pt x="878" y="1168"/>
                  </a:lnTo>
                  <a:lnTo>
                    <a:pt x="922" y="1122"/>
                  </a:lnTo>
                  <a:lnTo>
                    <a:pt x="905" y="1089"/>
                  </a:lnTo>
                  <a:lnTo>
                    <a:pt x="953" y="1066"/>
                  </a:lnTo>
                  <a:lnTo>
                    <a:pt x="989" y="1015"/>
                  </a:lnTo>
                  <a:lnTo>
                    <a:pt x="909" y="959"/>
                  </a:lnTo>
                  <a:lnTo>
                    <a:pt x="936" y="921"/>
                  </a:lnTo>
                  <a:lnTo>
                    <a:pt x="851" y="903"/>
                  </a:lnTo>
                  <a:lnTo>
                    <a:pt x="873" y="815"/>
                  </a:lnTo>
                  <a:lnTo>
                    <a:pt x="864" y="777"/>
                  </a:lnTo>
                  <a:lnTo>
                    <a:pt x="767" y="777"/>
                  </a:lnTo>
                  <a:lnTo>
                    <a:pt x="705" y="810"/>
                  </a:lnTo>
                  <a:lnTo>
                    <a:pt x="661" y="898"/>
                  </a:lnTo>
                  <a:lnTo>
                    <a:pt x="607" y="875"/>
                  </a:lnTo>
                  <a:lnTo>
                    <a:pt x="550" y="870"/>
                  </a:lnTo>
                  <a:lnTo>
                    <a:pt x="501" y="940"/>
                  </a:lnTo>
                  <a:lnTo>
                    <a:pt x="465" y="917"/>
                  </a:lnTo>
                  <a:lnTo>
                    <a:pt x="453" y="875"/>
                  </a:lnTo>
                  <a:lnTo>
                    <a:pt x="404" y="875"/>
                  </a:lnTo>
                  <a:lnTo>
                    <a:pt x="395" y="917"/>
                  </a:lnTo>
                  <a:lnTo>
                    <a:pt x="346" y="940"/>
                  </a:lnTo>
                  <a:lnTo>
                    <a:pt x="306" y="889"/>
                  </a:lnTo>
                  <a:lnTo>
                    <a:pt x="262" y="847"/>
                  </a:lnTo>
                  <a:lnTo>
                    <a:pt x="110" y="843"/>
                  </a:lnTo>
                  <a:lnTo>
                    <a:pt x="133" y="903"/>
                  </a:lnTo>
                  <a:lnTo>
                    <a:pt x="124" y="944"/>
                  </a:lnTo>
                  <a:lnTo>
                    <a:pt x="62" y="959"/>
                  </a:lnTo>
                  <a:lnTo>
                    <a:pt x="0" y="796"/>
                  </a:lnTo>
                  <a:lnTo>
                    <a:pt x="31" y="688"/>
                  </a:lnTo>
                  <a:lnTo>
                    <a:pt x="22" y="605"/>
                  </a:lnTo>
                  <a:lnTo>
                    <a:pt x="88" y="587"/>
                  </a:lnTo>
                  <a:cubicBezTo>
                    <a:pt x="88" y="587"/>
                    <a:pt x="173" y="512"/>
                    <a:pt x="173" y="512"/>
                  </a:cubicBezTo>
                  <a:lnTo>
                    <a:pt x="257" y="587"/>
                  </a:lnTo>
                  <a:lnTo>
                    <a:pt x="709" y="5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Freeform 92"/>
            <p:cNvSpPr>
              <a:spLocks noEditPoints="1"/>
            </p:cNvSpPr>
            <p:nvPr/>
          </p:nvSpPr>
          <p:spPr bwMode="auto">
            <a:xfrm>
              <a:off x="6934201" y="2392362"/>
              <a:ext cx="1230313" cy="790575"/>
            </a:xfrm>
            <a:custGeom>
              <a:avLst/>
              <a:gdLst>
                <a:gd name="T0" fmla="*/ 857 w 1905"/>
                <a:gd name="T1" fmla="*/ 424 h 1473"/>
                <a:gd name="T2" fmla="*/ 1093 w 1905"/>
                <a:gd name="T3" fmla="*/ 466 h 1473"/>
                <a:gd name="T4" fmla="*/ 1282 w 1905"/>
                <a:gd name="T5" fmla="*/ 327 h 1473"/>
                <a:gd name="T6" fmla="*/ 1638 w 1905"/>
                <a:gd name="T7" fmla="*/ 99 h 1473"/>
                <a:gd name="T8" fmla="*/ 1785 w 1905"/>
                <a:gd name="T9" fmla="*/ 11 h 1473"/>
                <a:gd name="T10" fmla="*/ 1864 w 1905"/>
                <a:gd name="T11" fmla="*/ 197 h 1473"/>
                <a:gd name="T12" fmla="*/ 1737 w 1905"/>
                <a:gd name="T13" fmla="*/ 300 h 1473"/>
                <a:gd name="T14" fmla="*/ 1631 w 1905"/>
                <a:gd name="T15" fmla="*/ 444 h 1473"/>
                <a:gd name="T16" fmla="*/ 1463 w 1905"/>
                <a:gd name="T17" fmla="*/ 577 h 1473"/>
                <a:gd name="T18" fmla="*/ 1318 w 1905"/>
                <a:gd name="T19" fmla="*/ 754 h 1473"/>
                <a:gd name="T20" fmla="*/ 1238 w 1905"/>
                <a:gd name="T21" fmla="*/ 829 h 1473"/>
                <a:gd name="T22" fmla="*/ 1211 w 1905"/>
                <a:gd name="T23" fmla="*/ 962 h 1473"/>
                <a:gd name="T24" fmla="*/ 1196 w 1905"/>
                <a:gd name="T25" fmla="*/ 1039 h 1473"/>
                <a:gd name="T26" fmla="*/ 1138 w 1905"/>
                <a:gd name="T27" fmla="*/ 1189 h 1473"/>
                <a:gd name="T28" fmla="*/ 1076 w 1905"/>
                <a:gd name="T29" fmla="*/ 1320 h 1473"/>
                <a:gd name="T30" fmla="*/ 990 w 1905"/>
                <a:gd name="T31" fmla="*/ 1446 h 1473"/>
                <a:gd name="T32" fmla="*/ 907 w 1905"/>
                <a:gd name="T33" fmla="*/ 1458 h 1473"/>
                <a:gd name="T34" fmla="*/ 795 w 1905"/>
                <a:gd name="T35" fmla="*/ 1350 h 1473"/>
                <a:gd name="T36" fmla="*/ 906 w 1905"/>
                <a:gd name="T37" fmla="*/ 1095 h 1473"/>
                <a:gd name="T38" fmla="*/ 913 w 1905"/>
                <a:gd name="T39" fmla="*/ 974 h 1473"/>
                <a:gd name="T40" fmla="*/ 853 w 1905"/>
                <a:gd name="T41" fmla="*/ 916 h 1473"/>
                <a:gd name="T42" fmla="*/ 775 w 1905"/>
                <a:gd name="T43" fmla="*/ 793 h 1473"/>
                <a:gd name="T44" fmla="*/ 612 w 1905"/>
                <a:gd name="T45" fmla="*/ 891 h 1473"/>
                <a:gd name="T46" fmla="*/ 469 w 1905"/>
                <a:gd name="T47" fmla="*/ 932 h 1473"/>
                <a:gd name="T48" fmla="*/ 411 w 1905"/>
                <a:gd name="T49" fmla="*/ 927 h 1473"/>
                <a:gd name="T50" fmla="*/ 265 w 1905"/>
                <a:gd name="T51" fmla="*/ 861 h 1473"/>
                <a:gd name="T52" fmla="*/ 140 w 1905"/>
                <a:gd name="T53" fmla="*/ 954 h 1473"/>
                <a:gd name="T54" fmla="*/ 32 w 1905"/>
                <a:gd name="T55" fmla="*/ 694 h 1473"/>
                <a:gd name="T56" fmla="*/ 96 w 1905"/>
                <a:gd name="T57" fmla="*/ 586 h 1473"/>
                <a:gd name="T58" fmla="*/ 173 w 1905"/>
                <a:gd name="T59" fmla="*/ 517 h 1473"/>
                <a:gd name="T60" fmla="*/ 267 w 1905"/>
                <a:gd name="T61" fmla="*/ 603 h 1473"/>
                <a:gd name="T62" fmla="*/ 174 w 1905"/>
                <a:gd name="T63" fmla="*/ 538 h 1473"/>
                <a:gd name="T64" fmla="*/ 99 w 1905"/>
                <a:gd name="T65" fmla="*/ 603 h 1473"/>
                <a:gd name="T66" fmla="*/ 16 w 1905"/>
                <a:gd name="T67" fmla="*/ 802 h 1473"/>
                <a:gd name="T68" fmla="*/ 134 w 1905"/>
                <a:gd name="T69" fmla="*/ 914 h 1473"/>
                <a:gd name="T70" fmla="*/ 320 w 1905"/>
                <a:gd name="T71" fmla="*/ 892 h 1473"/>
                <a:gd name="T72" fmla="*/ 405 w 1905"/>
                <a:gd name="T73" fmla="*/ 882 h 1473"/>
                <a:gd name="T74" fmla="*/ 514 w 1905"/>
                <a:gd name="T75" fmla="*/ 942 h 1473"/>
                <a:gd name="T76" fmla="*/ 673 w 1905"/>
                <a:gd name="T77" fmla="*/ 899 h 1473"/>
                <a:gd name="T78" fmla="*/ 872 w 1905"/>
                <a:gd name="T79" fmla="*/ 777 h 1473"/>
                <a:gd name="T80" fmla="*/ 946 w 1905"/>
                <a:gd name="T81" fmla="*/ 922 h 1473"/>
                <a:gd name="T82" fmla="*/ 1005 w 1905"/>
                <a:gd name="T83" fmla="*/ 1022 h 1473"/>
                <a:gd name="T84" fmla="*/ 938 w 1905"/>
                <a:gd name="T85" fmla="*/ 1127 h 1473"/>
                <a:gd name="T86" fmla="*/ 845 w 1905"/>
                <a:gd name="T87" fmla="*/ 1444 h 1473"/>
                <a:gd name="T88" fmla="*/ 932 w 1905"/>
                <a:gd name="T89" fmla="*/ 1258 h 1473"/>
                <a:gd name="T90" fmla="*/ 994 w 1905"/>
                <a:gd name="T91" fmla="*/ 1439 h 1473"/>
                <a:gd name="T92" fmla="*/ 1060 w 1905"/>
                <a:gd name="T93" fmla="*/ 1220 h 1473"/>
                <a:gd name="T94" fmla="*/ 1114 w 1905"/>
                <a:gd name="T95" fmla="*/ 1103 h 1473"/>
                <a:gd name="T96" fmla="*/ 1184 w 1905"/>
                <a:gd name="T97" fmla="*/ 1002 h 1473"/>
                <a:gd name="T98" fmla="*/ 1135 w 1905"/>
                <a:gd name="T99" fmla="*/ 986 h 1473"/>
                <a:gd name="T100" fmla="*/ 1326 w 1905"/>
                <a:gd name="T101" fmla="*/ 830 h 1473"/>
                <a:gd name="T102" fmla="*/ 1395 w 1905"/>
                <a:gd name="T103" fmla="*/ 578 h 1473"/>
                <a:gd name="T104" fmla="*/ 1573 w 1905"/>
                <a:gd name="T105" fmla="*/ 416 h 1473"/>
                <a:gd name="T106" fmla="*/ 1740 w 1905"/>
                <a:gd name="T107" fmla="*/ 334 h 1473"/>
                <a:gd name="T108" fmla="*/ 1838 w 1905"/>
                <a:gd name="T109" fmla="*/ 287 h 1473"/>
                <a:gd name="T110" fmla="*/ 1811 w 1905"/>
                <a:gd name="T111" fmla="*/ 93 h 1473"/>
                <a:gd name="T112" fmla="*/ 1743 w 1905"/>
                <a:gd name="T113" fmla="*/ 56 h 1473"/>
                <a:gd name="T114" fmla="*/ 1440 w 1905"/>
                <a:gd name="T115" fmla="*/ 230 h 1473"/>
                <a:gd name="T116" fmla="*/ 1240 w 1905"/>
                <a:gd name="T117" fmla="*/ 340 h 1473"/>
                <a:gd name="T118" fmla="*/ 923 w 1905"/>
                <a:gd name="T119" fmla="*/ 439 h 1473"/>
                <a:gd name="T120" fmla="*/ 797 w 1905"/>
                <a:gd name="T121" fmla="*/ 518 h 14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5"/>
                <a:gd name="T184" fmla="*/ 0 h 1473"/>
                <a:gd name="T185" fmla="*/ 1905 w 1905"/>
                <a:gd name="T186" fmla="*/ 1473 h 14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5" h="1473">
                  <a:moveTo>
                    <a:pt x="716" y="513"/>
                  </a:moveTo>
                  <a:lnTo>
                    <a:pt x="792" y="504"/>
                  </a:lnTo>
                  <a:lnTo>
                    <a:pt x="788" y="505"/>
                  </a:lnTo>
                  <a:lnTo>
                    <a:pt x="837" y="467"/>
                  </a:lnTo>
                  <a:lnTo>
                    <a:pt x="834" y="470"/>
                  </a:lnTo>
                  <a:lnTo>
                    <a:pt x="857" y="424"/>
                  </a:lnTo>
                  <a:cubicBezTo>
                    <a:pt x="859" y="421"/>
                    <a:pt x="862" y="419"/>
                    <a:pt x="866" y="420"/>
                  </a:cubicBezTo>
                  <a:lnTo>
                    <a:pt x="932" y="430"/>
                  </a:lnTo>
                  <a:cubicBezTo>
                    <a:pt x="935" y="430"/>
                    <a:pt x="938" y="432"/>
                    <a:pt x="938" y="436"/>
                  </a:cubicBezTo>
                  <a:lnTo>
                    <a:pt x="952" y="496"/>
                  </a:lnTo>
                  <a:lnTo>
                    <a:pt x="943" y="490"/>
                  </a:lnTo>
                  <a:lnTo>
                    <a:pt x="1093" y="466"/>
                  </a:lnTo>
                  <a:lnTo>
                    <a:pt x="1212" y="430"/>
                  </a:lnTo>
                  <a:lnTo>
                    <a:pt x="1207" y="436"/>
                  </a:lnTo>
                  <a:lnTo>
                    <a:pt x="1225" y="337"/>
                  </a:lnTo>
                  <a:cubicBezTo>
                    <a:pt x="1225" y="334"/>
                    <a:pt x="1228" y="331"/>
                    <a:pt x="1231" y="331"/>
                  </a:cubicBezTo>
                  <a:lnTo>
                    <a:pt x="1288" y="323"/>
                  </a:lnTo>
                  <a:lnTo>
                    <a:pt x="1282" y="327"/>
                  </a:lnTo>
                  <a:lnTo>
                    <a:pt x="1336" y="214"/>
                  </a:lnTo>
                  <a:cubicBezTo>
                    <a:pt x="1338" y="211"/>
                    <a:pt x="1341" y="209"/>
                    <a:pt x="1344" y="209"/>
                  </a:cubicBezTo>
                  <a:lnTo>
                    <a:pt x="1441" y="214"/>
                  </a:lnTo>
                  <a:lnTo>
                    <a:pt x="1436" y="216"/>
                  </a:lnTo>
                  <a:lnTo>
                    <a:pt x="1636" y="100"/>
                  </a:lnTo>
                  <a:cubicBezTo>
                    <a:pt x="1637" y="99"/>
                    <a:pt x="1637" y="99"/>
                    <a:pt x="1638" y="99"/>
                  </a:cubicBezTo>
                  <a:lnTo>
                    <a:pt x="1704" y="75"/>
                  </a:lnTo>
                  <a:lnTo>
                    <a:pt x="1701" y="77"/>
                  </a:lnTo>
                  <a:lnTo>
                    <a:pt x="1732" y="45"/>
                  </a:lnTo>
                  <a:cubicBezTo>
                    <a:pt x="1732" y="44"/>
                    <a:pt x="1733" y="44"/>
                    <a:pt x="1733" y="44"/>
                  </a:cubicBezTo>
                  <a:lnTo>
                    <a:pt x="1781" y="12"/>
                  </a:lnTo>
                  <a:cubicBezTo>
                    <a:pt x="1782" y="11"/>
                    <a:pt x="1783" y="11"/>
                    <a:pt x="1785" y="11"/>
                  </a:cubicBezTo>
                  <a:lnTo>
                    <a:pt x="1870" y="1"/>
                  </a:lnTo>
                  <a:cubicBezTo>
                    <a:pt x="1873" y="0"/>
                    <a:pt x="1876" y="2"/>
                    <a:pt x="1877" y="4"/>
                  </a:cubicBezTo>
                  <a:cubicBezTo>
                    <a:pt x="1879" y="7"/>
                    <a:pt x="1879" y="10"/>
                    <a:pt x="1877" y="13"/>
                  </a:cubicBezTo>
                  <a:lnTo>
                    <a:pt x="1824" y="102"/>
                  </a:lnTo>
                  <a:lnTo>
                    <a:pt x="1825" y="95"/>
                  </a:lnTo>
                  <a:lnTo>
                    <a:pt x="1864" y="197"/>
                  </a:lnTo>
                  <a:lnTo>
                    <a:pt x="1862" y="194"/>
                  </a:lnTo>
                  <a:lnTo>
                    <a:pt x="1902" y="236"/>
                  </a:lnTo>
                  <a:cubicBezTo>
                    <a:pt x="1905" y="239"/>
                    <a:pt x="1905" y="244"/>
                    <a:pt x="1902" y="247"/>
                  </a:cubicBezTo>
                  <a:lnTo>
                    <a:pt x="1849" y="298"/>
                  </a:lnTo>
                  <a:cubicBezTo>
                    <a:pt x="1848" y="300"/>
                    <a:pt x="1846" y="300"/>
                    <a:pt x="1843" y="300"/>
                  </a:cubicBezTo>
                  <a:lnTo>
                    <a:pt x="1737" y="300"/>
                  </a:lnTo>
                  <a:lnTo>
                    <a:pt x="1745" y="291"/>
                  </a:lnTo>
                  <a:lnTo>
                    <a:pt x="1754" y="337"/>
                  </a:lnTo>
                  <a:cubicBezTo>
                    <a:pt x="1755" y="339"/>
                    <a:pt x="1754" y="341"/>
                    <a:pt x="1753" y="343"/>
                  </a:cubicBezTo>
                  <a:lnTo>
                    <a:pt x="1717" y="391"/>
                  </a:lnTo>
                  <a:cubicBezTo>
                    <a:pt x="1716" y="392"/>
                    <a:pt x="1715" y="393"/>
                    <a:pt x="1715" y="393"/>
                  </a:cubicBezTo>
                  <a:lnTo>
                    <a:pt x="1631" y="444"/>
                  </a:lnTo>
                  <a:cubicBezTo>
                    <a:pt x="1629" y="445"/>
                    <a:pt x="1626" y="446"/>
                    <a:pt x="1624" y="445"/>
                  </a:cubicBezTo>
                  <a:lnTo>
                    <a:pt x="1575" y="430"/>
                  </a:lnTo>
                  <a:lnTo>
                    <a:pt x="1585" y="424"/>
                  </a:lnTo>
                  <a:lnTo>
                    <a:pt x="1576" y="472"/>
                  </a:lnTo>
                  <a:cubicBezTo>
                    <a:pt x="1576" y="474"/>
                    <a:pt x="1575" y="475"/>
                    <a:pt x="1574" y="476"/>
                  </a:cubicBezTo>
                  <a:lnTo>
                    <a:pt x="1463" y="577"/>
                  </a:lnTo>
                  <a:cubicBezTo>
                    <a:pt x="1462" y="578"/>
                    <a:pt x="1461" y="579"/>
                    <a:pt x="1459" y="579"/>
                  </a:cubicBezTo>
                  <a:lnTo>
                    <a:pt x="1398" y="593"/>
                  </a:lnTo>
                  <a:lnTo>
                    <a:pt x="1404" y="588"/>
                  </a:lnTo>
                  <a:lnTo>
                    <a:pt x="1377" y="676"/>
                  </a:lnTo>
                  <a:cubicBezTo>
                    <a:pt x="1377" y="677"/>
                    <a:pt x="1376" y="678"/>
                    <a:pt x="1376" y="678"/>
                  </a:cubicBezTo>
                  <a:lnTo>
                    <a:pt x="1318" y="754"/>
                  </a:lnTo>
                  <a:lnTo>
                    <a:pt x="1319" y="747"/>
                  </a:lnTo>
                  <a:lnTo>
                    <a:pt x="1341" y="825"/>
                  </a:lnTo>
                  <a:cubicBezTo>
                    <a:pt x="1342" y="828"/>
                    <a:pt x="1341" y="830"/>
                    <a:pt x="1340" y="832"/>
                  </a:cubicBezTo>
                  <a:cubicBezTo>
                    <a:pt x="1338" y="834"/>
                    <a:pt x="1336" y="836"/>
                    <a:pt x="1333" y="835"/>
                  </a:cubicBezTo>
                  <a:lnTo>
                    <a:pt x="1232" y="831"/>
                  </a:lnTo>
                  <a:lnTo>
                    <a:pt x="1238" y="829"/>
                  </a:lnTo>
                  <a:lnTo>
                    <a:pt x="1144" y="926"/>
                  </a:lnTo>
                  <a:lnTo>
                    <a:pt x="1146" y="920"/>
                  </a:lnTo>
                  <a:lnTo>
                    <a:pt x="1151" y="985"/>
                  </a:lnTo>
                  <a:lnTo>
                    <a:pt x="1141" y="978"/>
                  </a:lnTo>
                  <a:lnTo>
                    <a:pt x="1203" y="960"/>
                  </a:lnTo>
                  <a:cubicBezTo>
                    <a:pt x="1206" y="959"/>
                    <a:pt x="1209" y="960"/>
                    <a:pt x="1211" y="962"/>
                  </a:cubicBezTo>
                  <a:cubicBezTo>
                    <a:pt x="1214" y="964"/>
                    <a:pt x="1214" y="968"/>
                    <a:pt x="1213" y="971"/>
                  </a:cubicBezTo>
                  <a:lnTo>
                    <a:pt x="1199" y="1004"/>
                  </a:lnTo>
                  <a:lnTo>
                    <a:pt x="1199" y="999"/>
                  </a:lnTo>
                  <a:lnTo>
                    <a:pt x="1204" y="1030"/>
                  </a:lnTo>
                  <a:cubicBezTo>
                    <a:pt x="1205" y="1033"/>
                    <a:pt x="1204" y="1035"/>
                    <a:pt x="1203" y="1037"/>
                  </a:cubicBezTo>
                  <a:cubicBezTo>
                    <a:pt x="1201" y="1038"/>
                    <a:pt x="1199" y="1039"/>
                    <a:pt x="1196" y="1039"/>
                  </a:cubicBezTo>
                  <a:lnTo>
                    <a:pt x="1183" y="1039"/>
                  </a:lnTo>
                  <a:lnTo>
                    <a:pt x="1189" y="1037"/>
                  </a:lnTo>
                  <a:lnTo>
                    <a:pt x="1127" y="1108"/>
                  </a:lnTo>
                  <a:lnTo>
                    <a:pt x="1129" y="1102"/>
                  </a:lnTo>
                  <a:lnTo>
                    <a:pt x="1138" y="1185"/>
                  </a:lnTo>
                  <a:cubicBezTo>
                    <a:pt x="1139" y="1186"/>
                    <a:pt x="1138" y="1187"/>
                    <a:pt x="1138" y="1189"/>
                  </a:cubicBezTo>
                  <a:lnTo>
                    <a:pt x="1107" y="1259"/>
                  </a:lnTo>
                  <a:cubicBezTo>
                    <a:pt x="1106" y="1261"/>
                    <a:pt x="1104" y="1263"/>
                    <a:pt x="1101" y="1263"/>
                  </a:cubicBezTo>
                  <a:cubicBezTo>
                    <a:pt x="1099" y="1264"/>
                    <a:pt x="1096" y="1263"/>
                    <a:pt x="1095" y="1262"/>
                  </a:cubicBezTo>
                  <a:lnTo>
                    <a:pt x="1059" y="1234"/>
                  </a:lnTo>
                  <a:lnTo>
                    <a:pt x="1071" y="1227"/>
                  </a:lnTo>
                  <a:lnTo>
                    <a:pt x="1076" y="1320"/>
                  </a:lnTo>
                  <a:cubicBezTo>
                    <a:pt x="1076" y="1321"/>
                    <a:pt x="1076" y="1321"/>
                    <a:pt x="1076" y="1322"/>
                  </a:cubicBezTo>
                  <a:lnTo>
                    <a:pt x="1058" y="1424"/>
                  </a:lnTo>
                  <a:cubicBezTo>
                    <a:pt x="1058" y="1426"/>
                    <a:pt x="1056" y="1429"/>
                    <a:pt x="1054" y="1430"/>
                  </a:cubicBezTo>
                  <a:lnTo>
                    <a:pt x="1001" y="1454"/>
                  </a:lnTo>
                  <a:cubicBezTo>
                    <a:pt x="998" y="1455"/>
                    <a:pt x="995" y="1455"/>
                    <a:pt x="993" y="1453"/>
                  </a:cubicBezTo>
                  <a:cubicBezTo>
                    <a:pt x="990" y="1451"/>
                    <a:pt x="989" y="1448"/>
                    <a:pt x="990" y="1446"/>
                  </a:cubicBezTo>
                  <a:lnTo>
                    <a:pt x="993" y="1418"/>
                  </a:lnTo>
                  <a:lnTo>
                    <a:pt x="993" y="1421"/>
                  </a:lnTo>
                  <a:lnTo>
                    <a:pt x="932" y="1262"/>
                  </a:lnTo>
                  <a:lnTo>
                    <a:pt x="947" y="1261"/>
                  </a:lnTo>
                  <a:lnTo>
                    <a:pt x="911" y="1452"/>
                  </a:lnTo>
                  <a:cubicBezTo>
                    <a:pt x="911" y="1455"/>
                    <a:pt x="909" y="1457"/>
                    <a:pt x="907" y="1458"/>
                  </a:cubicBezTo>
                  <a:lnTo>
                    <a:pt x="876" y="1472"/>
                  </a:lnTo>
                  <a:cubicBezTo>
                    <a:pt x="874" y="1473"/>
                    <a:pt x="871" y="1473"/>
                    <a:pt x="869" y="1472"/>
                  </a:cubicBezTo>
                  <a:lnTo>
                    <a:pt x="834" y="1454"/>
                  </a:lnTo>
                  <a:cubicBezTo>
                    <a:pt x="832" y="1453"/>
                    <a:pt x="831" y="1451"/>
                    <a:pt x="830" y="1449"/>
                  </a:cubicBezTo>
                  <a:lnTo>
                    <a:pt x="795" y="1356"/>
                  </a:lnTo>
                  <a:cubicBezTo>
                    <a:pt x="794" y="1354"/>
                    <a:pt x="794" y="1352"/>
                    <a:pt x="795" y="1350"/>
                  </a:cubicBezTo>
                  <a:lnTo>
                    <a:pt x="879" y="1173"/>
                  </a:lnTo>
                  <a:cubicBezTo>
                    <a:pt x="880" y="1172"/>
                    <a:pt x="880" y="1172"/>
                    <a:pt x="881" y="1171"/>
                  </a:cubicBezTo>
                  <a:lnTo>
                    <a:pt x="925" y="1125"/>
                  </a:lnTo>
                  <a:lnTo>
                    <a:pt x="923" y="1134"/>
                  </a:lnTo>
                  <a:lnTo>
                    <a:pt x="906" y="1101"/>
                  </a:lnTo>
                  <a:cubicBezTo>
                    <a:pt x="905" y="1099"/>
                    <a:pt x="905" y="1097"/>
                    <a:pt x="906" y="1095"/>
                  </a:cubicBezTo>
                  <a:cubicBezTo>
                    <a:pt x="907" y="1093"/>
                    <a:pt x="908" y="1091"/>
                    <a:pt x="910" y="1090"/>
                  </a:cubicBezTo>
                  <a:lnTo>
                    <a:pt x="958" y="1067"/>
                  </a:lnTo>
                  <a:lnTo>
                    <a:pt x="955" y="1070"/>
                  </a:lnTo>
                  <a:lnTo>
                    <a:pt x="991" y="1019"/>
                  </a:lnTo>
                  <a:lnTo>
                    <a:pt x="993" y="1030"/>
                  </a:lnTo>
                  <a:lnTo>
                    <a:pt x="913" y="974"/>
                  </a:lnTo>
                  <a:cubicBezTo>
                    <a:pt x="911" y="973"/>
                    <a:pt x="910" y="971"/>
                    <a:pt x="910" y="969"/>
                  </a:cubicBezTo>
                  <a:cubicBezTo>
                    <a:pt x="909" y="967"/>
                    <a:pt x="910" y="965"/>
                    <a:pt x="911" y="963"/>
                  </a:cubicBezTo>
                  <a:lnTo>
                    <a:pt x="938" y="925"/>
                  </a:lnTo>
                  <a:lnTo>
                    <a:pt x="943" y="937"/>
                  </a:lnTo>
                  <a:lnTo>
                    <a:pt x="858" y="919"/>
                  </a:lnTo>
                  <a:cubicBezTo>
                    <a:pt x="856" y="919"/>
                    <a:pt x="854" y="918"/>
                    <a:pt x="853" y="916"/>
                  </a:cubicBezTo>
                  <a:cubicBezTo>
                    <a:pt x="852" y="914"/>
                    <a:pt x="851" y="912"/>
                    <a:pt x="852" y="910"/>
                  </a:cubicBezTo>
                  <a:lnTo>
                    <a:pt x="874" y="822"/>
                  </a:lnTo>
                  <a:lnTo>
                    <a:pt x="874" y="825"/>
                  </a:lnTo>
                  <a:lnTo>
                    <a:pt x="865" y="787"/>
                  </a:lnTo>
                  <a:lnTo>
                    <a:pt x="872" y="793"/>
                  </a:lnTo>
                  <a:lnTo>
                    <a:pt x="775" y="793"/>
                  </a:lnTo>
                  <a:lnTo>
                    <a:pt x="779" y="793"/>
                  </a:lnTo>
                  <a:lnTo>
                    <a:pt x="717" y="826"/>
                  </a:lnTo>
                  <a:lnTo>
                    <a:pt x="721" y="822"/>
                  </a:lnTo>
                  <a:lnTo>
                    <a:pt x="677" y="910"/>
                  </a:lnTo>
                  <a:cubicBezTo>
                    <a:pt x="675" y="914"/>
                    <a:pt x="670" y="915"/>
                    <a:pt x="666" y="914"/>
                  </a:cubicBezTo>
                  <a:lnTo>
                    <a:pt x="612" y="891"/>
                  </a:lnTo>
                  <a:lnTo>
                    <a:pt x="615" y="891"/>
                  </a:lnTo>
                  <a:lnTo>
                    <a:pt x="558" y="886"/>
                  </a:lnTo>
                  <a:lnTo>
                    <a:pt x="565" y="883"/>
                  </a:lnTo>
                  <a:lnTo>
                    <a:pt x="516" y="953"/>
                  </a:lnTo>
                  <a:cubicBezTo>
                    <a:pt x="514" y="957"/>
                    <a:pt x="509" y="958"/>
                    <a:pt x="505" y="955"/>
                  </a:cubicBezTo>
                  <a:lnTo>
                    <a:pt x="469" y="932"/>
                  </a:lnTo>
                  <a:cubicBezTo>
                    <a:pt x="468" y="931"/>
                    <a:pt x="466" y="930"/>
                    <a:pt x="466" y="928"/>
                  </a:cubicBezTo>
                  <a:lnTo>
                    <a:pt x="454" y="886"/>
                  </a:lnTo>
                  <a:lnTo>
                    <a:pt x="461" y="891"/>
                  </a:lnTo>
                  <a:lnTo>
                    <a:pt x="412" y="891"/>
                  </a:lnTo>
                  <a:lnTo>
                    <a:pt x="420" y="885"/>
                  </a:lnTo>
                  <a:lnTo>
                    <a:pt x="411" y="927"/>
                  </a:lnTo>
                  <a:cubicBezTo>
                    <a:pt x="411" y="930"/>
                    <a:pt x="409" y="932"/>
                    <a:pt x="407" y="933"/>
                  </a:cubicBezTo>
                  <a:lnTo>
                    <a:pt x="358" y="956"/>
                  </a:lnTo>
                  <a:cubicBezTo>
                    <a:pt x="354" y="957"/>
                    <a:pt x="350" y="956"/>
                    <a:pt x="348" y="953"/>
                  </a:cubicBezTo>
                  <a:lnTo>
                    <a:pt x="308" y="902"/>
                  </a:lnTo>
                  <a:lnTo>
                    <a:pt x="309" y="903"/>
                  </a:lnTo>
                  <a:lnTo>
                    <a:pt x="265" y="861"/>
                  </a:lnTo>
                  <a:lnTo>
                    <a:pt x="270" y="863"/>
                  </a:lnTo>
                  <a:lnTo>
                    <a:pt x="118" y="859"/>
                  </a:lnTo>
                  <a:lnTo>
                    <a:pt x="126" y="849"/>
                  </a:lnTo>
                  <a:lnTo>
                    <a:pt x="149" y="909"/>
                  </a:lnTo>
                  <a:cubicBezTo>
                    <a:pt x="150" y="910"/>
                    <a:pt x="150" y="912"/>
                    <a:pt x="149" y="913"/>
                  </a:cubicBezTo>
                  <a:lnTo>
                    <a:pt x="140" y="954"/>
                  </a:lnTo>
                  <a:cubicBezTo>
                    <a:pt x="140" y="957"/>
                    <a:pt x="137" y="960"/>
                    <a:pt x="134" y="960"/>
                  </a:cubicBezTo>
                  <a:lnTo>
                    <a:pt x="72" y="975"/>
                  </a:lnTo>
                  <a:cubicBezTo>
                    <a:pt x="68" y="976"/>
                    <a:pt x="64" y="974"/>
                    <a:pt x="63" y="970"/>
                  </a:cubicBezTo>
                  <a:lnTo>
                    <a:pt x="1" y="807"/>
                  </a:lnTo>
                  <a:cubicBezTo>
                    <a:pt x="0" y="806"/>
                    <a:pt x="0" y="804"/>
                    <a:pt x="1" y="802"/>
                  </a:cubicBezTo>
                  <a:lnTo>
                    <a:pt x="32" y="694"/>
                  </a:lnTo>
                  <a:lnTo>
                    <a:pt x="32" y="697"/>
                  </a:lnTo>
                  <a:lnTo>
                    <a:pt x="23" y="614"/>
                  </a:lnTo>
                  <a:cubicBezTo>
                    <a:pt x="22" y="610"/>
                    <a:pt x="25" y="607"/>
                    <a:pt x="28" y="606"/>
                  </a:cubicBezTo>
                  <a:lnTo>
                    <a:pt x="94" y="588"/>
                  </a:lnTo>
                  <a:lnTo>
                    <a:pt x="92" y="589"/>
                  </a:lnTo>
                  <a:lnTo>
                    <a:pt x="96" y="586"/>
                  </a:lnTo>
                  <a:lnTo>
                    <a:pt x="95" y="587"/>
                  </a:lnTo>
                  <a:lnTo>
                    <a:pt x="104" y="578"/>
                  </a:lnTo>
                  <a:lnTo>
                    <a:pt x="134" y="552"/>
                  </a:lnTo>
                  <a:lnTo>
                    <a:pt x="163" y="527"/>
                  </a:lnTo>
                  <a:lnTo>
                    <a:pt x="172" y="518"/>
                  </a:lnTo>
                  <a:cubicBezTo>
                    <a:pt x="172" y="518"/>
                    <a:pt x="172" y="517"/>
                    <a:pt x="173" y="517"/>
                  </a:cubicBezTo>
                  <a:lnTo>
                    <a:pt x="177" y="514"/>
                  </a:lnTo>
                  <a:cubicBezTo>
                    <a:pt x="180" y="512"/>
                    <a:pt x="184" y="512"/>
                    <a:pt x="187" y="514"/>
                  </a:cubicBezTo>
                  <a:lnTo>
                    <a:pt x="271" y="589"/>
                  </a:lnTo>
                  <a:lnTo>
                    <a:pt x="264" y="588"/>
                  </a:lnTo>
                  <a:lnTo>
                    <a:pt x="716" y="513"/>
                  </a:lnTo>
                  <a:close/>
                  <a:moveTo>
                    <a:pt x="267" y="603"/>
                  </a:moveTo>
                  <a:cubicBezTo>
                    <a:pt x="264" y="604"/>
                    <a:pt x="262" y="603"/>
                    <a:pt x="260" y="601"/>
                  </a:cubicBezTo>
                  <a:lnTo>
                    <a:pt x="176" y="526"/>
                  </a:lnTo>
                  <a:lnTo>
                    <a:pt x="186" y="527"/>
                  </a:lnTo>
                  <a:lnTo>
                    <a:pt x="182" y="530"/>
                  </a:lnTo>
                  <a:lnTo>
                    <a:pt x="183" y="529"/>
                  </a:lnTo>
                  <a:lnTo>
                    <a:pt x="174" y="538"/>
                  </a:lnTo>
                  <a:lnTo>
                    <a:pt x="145" y="565"/>
                  </a:lnTo>
                  <a:lnTo>
                    <a:pt x="115" y="589"/>
                  </a:lnTo>
                  <a:lnTo>
                    <a:pt x="106" y="598"/>
                  </a:lnTo>
                  <a:cubicBezTo>
                    <a:pt x="106" y="598"/>
                    <a:pt x="106" y="599"/>
                    <a:pt x="105" y="599"/>
                  </a:cubicBezTo>
                  <a:lnTo>
                    <a:pt x="101" y="602"/>
                  </a:lnTo>
                  <a:cubicBezTo>
                    <a:pt x="100" y="602"/>
                    <a:pt x="100" y="603"/>
                    <a:pt x="99" y="603"/>
                  </a:cubicBezTo>
                  <a:lnTo>
                    <a:pt x="33" y="621"/>
                  </a:lnTo>
                  <a:lnTo>
                    <a:pt x="38" y="613"/>
                  </a:lnTo>
                  <a:lnTo>
                    <a:pt x="47" y="696"/>
                  </a:lnTo>
                  <a:cubicBezTo>
                    <a:pt x="48" y="697"/>
                    <a:pt x="47" y="698"/>
                    <a:pt x="47" y="699"/>
                  </a:cubicBezTo>
                  <a:lnTo>
                    <a:pt x="16" y="807"/>
                  </a:lnTo>
                  <a:lnTo>
                    <a:pt x="16" y="802"/>
                  </a:lnTo>
                  <a:lnTo>
                    <a:pt x="78" y="965"/>
                  </a:lnTo>
                  <a:lnTo>
                    <a:pt x="69" y="960"/>
                  </a:lnTo>
                  <a:lnTo>
                    <a:pt x="131" y="945"/>
                  </a:lnTo>
                  <a:lnTo>
                    <a:pt x="125" y="951"/>
                  </a:lnTo>
                  <a:lnTo>
                    <a:pt x="134" y="910"/>
                  </a:lnTo>
                  <a:lnTo>
                    <a:pt x="134" y="914"/>
                  </a:lnTo>
                  <a:lnTo>
                    <a:pt x="111" y="854"/>
                  </a:lnTo>
                  <a:cubicBezTo>
                    <a:pt x="110" y="852"/>
                    <a:pt x="110" y="849"/>
                    <a:pt x="112" y="847"/>
                  </a:cubicBezTo>
                  <a:cubicBezTo>
                    <a:pt x="113" y="845"/>
                    <a:pt x="116" y="843"/>
                    <a:pt x="119" y="843"/>
                  </a:cubicBezTo>
                  <a:lnTo>
                    <a:pt x="271" y="847"/>
                  </a:lnTo>
                  <a:cubicBezTo>
                    <a:pt x="273" y="848"/>
                    <a:pt x="275" y="848"/>
                    <a:pt x="276" y="850"/>
                  </a:cubicBezTo>
                  <a:lnTo>
                    <a:pt x="320" y="892"/>
                  </a:lnTo>
                  <a:cubicBezTo>
                    <a:pt x="320" y="892"/>
                    <a:pt x="321" y="892"/>
                    <a:pt x="321" y="893"/>
                  </a:cubicBezTo>
                  <a:lnTo>
                    <a:pt x="361" y="944"/>
                  </a:lnTo>
                  <a:lnTo>
                    <a:pt x="351" y="941"/>
                  </a:lnTo>
                  <a:lnTo>
                    <a:pt x="400" y="918"/>
                  </a:lnTo>
                  <a:lnTo>
                    <a:pt x="396" y="924"/>
                  </a:lnTo>
                  <a:lnTo>
                    <a:pt x="405" y="882"/>
                  </a:lnTo>
                  <a:cubicBezTo>
                    <a:pt x="405" y="878"/>
                    <a:pt x="409" y="875"/>
                    <a:pt x="412" y="875"/>
                  </a:cubicBezTo>
                  <a:lnTo>
                    <a:pt x="461" y="875"/>
                  </a:lnTo>
                  <a:cubicBezTo>
                    <a:pt x="465" y="875"/>
                    <a:pt x="468" y="878"/>
                    <a:pt x="469" y="881"/>
                  </a:cubicBezTo>
                  <a:lnTo>
                    <a:pt x="481" y="923"/>
                  </a:lnTo>
                  <a:lnTo>
                    <a:pt x="478" y="919"/>
                  </a:lnTo>
                  <a:lnTo>
                    <a:pt x="514" y="942"/>
                  </a:lnTo>
                  <a:lnTo>
                    <a:pt x="503" y="944"/>
                  </a:lnTo>
                  <a:lnTo>
                    <a:pt x="552" y="874"/>
                  </a:lnTo>
                  <a:cubicBezTo>
                    <a:pt x="554" y="872"/>
                    <a:pt x="556" y="870"/>
                    <a:pt x="559" y="870"/>
                  </a:cubicBezTo>
                  <a:lnTo>
                    <a:pt x="616" y="875"/>
                  </a:lnTo>
                  <a:cubicBezTo>
                    <a:pt x="617" y="876"/>
                    <a:pt x="618" y="876"/>
                    <a:pt x="619" y="876"/>
                  </a:cubicBezTo>
                  <a:lnTo>
                    <a:pt x="673" y="899"/>
                  </a:lnTo>
                  <a:lnTo>
                    <a:pt x="662" y="903"/>
                  </a:lnTo>
                  <a:lnTo>
                    <a:pt x="706" y="815"/>
                  </a:lnTo>
                  <a:cubicBezTo>
                    <a:pt x="707" y="813"/>
                    <a:pt x="708" y="812"/>
                    <a:pt x="710" y="811"/>
                  </a:cubicBezTo>
                  <a:lnTo>
                    <a:pt x="772" y="778"/>
                  </a:lnTo>
                  <a:cubicBezTo>
                    <a:pt x="773" y="778"/>
                    <a:pt x="774" y="777"/>
                    <a:pt x="775" y="777"/>
                  </a:cubicBezTo>
                  <a:lnTo>
                    <a:pt x="872" y="777"/>
                  </a:lnTo>
                  <a:cubicBezTo>
                    <a:pt x="876" y="777"/>
                    <a:pt x="879" y="780"/>
                    <a:pt x="880" y="784"/>
                  </a:cubicBezTo>
                  <a:lnTo>
                    <a:pt x="889" y="822"/>
                  </a:lnTo>
                  <a:cubicBezTo>
                    <a:pt x="890" y="823"/>
                    <a:pt x="890" y="824"/>
                    <a:pt x="889" y="825"/>
                  </a:cubicBezTo>
                  <a:lnTo>
                    <a:pt x="867" y="913"/>
                  </a:lnTo>
                  <a:lnTo>
                    <a:pt x="861" y="904"/>
                  </a:lnTo>
                  <a:lnTo>
                    <a:pt x="946" y="922"/>
                  </a:lnTo>
                  <a:cubicBezTo>
                    <a:pt x="949" y="922"/>
                    <a:pt x="951" y="924"/>
                    <a:pt x="952" y="927"/>
                  </a:cubicBezTo>
                  <a:cubicBezTo>
                    <a:pt x="953" y="929"/>
                    <a:pt x="953" y="932"/>
                    <a:pt x="951" y="934"/>
                  </a:cubicBezTo>
                  <a:lnTo>
                    <a:pt x="924" y="972"/>
                  </a:lnTo>
                  <a:lnTo>
                    <a:pt x="922" y="961"/>
                  </a:lnTo>
                  <a:lnTo>
                    <a:pt x="1002" y="1017"/>
                  </a:lnTo>
                  <a:cubicBezTo>
                    <a:pt x="1004" y="1018"/>
                    <a:pt x="1005" y="1020"/>
                    <a:pt x="1005" y="1022"/>
                  </a:cubicBezTo>
                  <a:cubicBezTo>
                    <a:pt x="1006" y="1024"/>
                    <a:pt x="1005" y="1026"/>
                    <a:pt x="1004" y="1028"/>
                  </a:cubicBezTo>
                  <a:lnTo>
                    <a:pt x="968" y="1079"/>
                  </a:lnTo>
                  <a:cubicBezTo>
                    <a:pt x="967" y="1080"/>
                    <a:pt x="966" y="1081"/>
                    <a:pt x="965" y="1082"/>
                  </a:cubicBezTo>
                  <a:lnTo>
                    <a:pt x="917" y="1105"/>
                  </a:lnTo>
                  <a:lnTo>
                    <a:pt x="921" y="1094"/>
                  </a:lnTo>
                  <a:lnTo>
                    <a:pt x="938" y="1127"/>
                  </a:lnTo>
                  <a:cubicBezTo>
                    <a:pt x="939" y="1130"/>
                    <a:pt x="939" y="1134"/>
                    <a:pt x="936" y="1136"/>
                  </a:cubicBezTo>
                  <a:lnTo>
                    <a:pt x="892" y="1182"/>
                  </a:lnTo>
                  <a:lnTo>
                    <a:pt x="894" y="1180"/>
                  </a:lnTo>
                  <a:lnTo>
                    <a:pt x="810" y="1357"/>
                  </a:lnTo>
                  <a:lnTo>
                    <a:pt x="810" y="1351"/>
                  </a:lnTo>
                  <a:lnTo>
                    <a:pt x="845" y="1444"/>
                  </a:lnTo>
                  <a:lnTo>
                    <a:pt x="841" y="1439"/>
                  </a:lnTo>
                  <a:lnTo>
                    <a:pt x="876" y="1457"/>
                  </a:lnTo>
                  <a:lnTo>
                    <a:pt x="869" y="1457"/>
                  </a:lnTo>
                  <a:lnTo>
                    <a:pt x="900" y="1443"/>
                  </a:lnTo>
                  <a:lnTo>
                    <a:pt x="896" y="1449"/>
                  </a:lnTo>
                  <a:lnTo>
                    <a:pt x="932" y="1258"/>
                  </a:lnTo>
                  <a:cubicBezTo>
                    <a:pt x="932" y="1254"/>
                    <a:pt x="935" y="1252"/>
                    <a:pt x="939" y="1251"/>
                  </a:cubicBezTo>
                  <a:cubicBezTo>
                    <a:pt x="942" y="1251"/>
                    <a:pt x="946" y="1253"/>
                    <a:pt x="947" y="1257"/>
                  </a:cubicBezTo>
                  <a:lnTo>
                    <a:pt x="1008" y="1416"/>
                  </a:lnTo>
                  <a:cubicBezTo>
                    <a:pt x="1008" y="1417"/>
                    <a:pt x="1009" y="1418"/>
                    <a:pt x="1008" y="1419"/>
                  </a:cubicBezTo>
                  <a:lnTo>
                    <a:pt x="1005" y="1447"/>
                  </a:lnTo>
                  <a:lnTo>
                    <a:pt x="994" y="1439"/>
                  </a:lnTo>
                  <a:lnTo>
                    <a:pt x="1047" y="1415"/>
                  </a:lnTo>
                  <a:lnTo>
                    <a:pt x="1043" y="1421"/>
                  </a:lnTo>
                  <a:lnTo>
                    <a:pt x="1061" y="1319"/>
                  </a:lnTo>
                  <a:lnTo>
                    <a:pt x="1060" y="1321"/>
                  </a:lnTo>
                  <a:lnTo>
                    <a:pt x="1055" y="1228"/>
                  </a:lnTo>
                  <a:cubicBezTo>
                    <a:pt x="1055" y="1225"/>
                    <a:pt x="1057" y="1222"/>
                    <a:pt x="1060" y="1220"/>
                  </a:cubicBezTo>
                  <a:cubicBezTo>
                    <a:pt x="1063" y="1219"/>
                    <a:pt x="1066" y="1219"/>
                    <a:pt x="1068" y="1221"/>
                  </a:cubicBezTo>
                  <a:lnTo>
                    <a:pt x="1104" y="1249"/>
                  </a:lnTo>
                  <a:lnTo>
                    <a:pt x="1092" y="1252"/>
                  </a:lnTo>
                  <a:lnTo>
                    <a:pt x="1123" y="1182"/>
                  </a:lnTo>
                  <a:lnTo>
                    <a:pt x="1123" y="1186"/>
                  </a:lnTo>
                  <a:lnTo>
                    <a:pt x="1114" y="1103"/>
                  </a:lnTo>
                  <a:cubicBezTo>
                    <a:pt x="1113" y="1101"/>
                    <a:pt x="1114" y="1099"/>
                    <a:pt x="1115" y="1097"/>
                  </a:cubicBezTo>
                  <a:lnTo>
                    <a:pt x="1177" y="1026"/>
                  </a:lnTo>
                  <a:cubicBezTo>
                    <a:pt x="1179" y="1024"/>
                    <a:pt x="1181" y="1023"/>
                    <a:pt x="1183" y="1023"/>
                  </a:cubicBezTo>
                  <a:lnTo>
                    <a:pt x="1196" y="1023"/>
                  </a:lnTo>
                  <a:lnTo>
                    <a:pt x="1189" y="1033"/>
                  </a:lnTo>
                  <a:lnTo>
                    <a:pt x="1184" y="1002"/>
                  </a:lnTo>
                  <a:cubicBezTo>
                    <a:pt x="1183" y="1000"/>
                    <a:pt x="1184" y="999"/>
                    <a:pt x="1184" y="997"/>
                  </a:cubicBezTo>
                  <a:lnTo>
                    <a:pt x="1198" y="964"/>
                  </a:lnTo>
                  <a:lnTo>
                    <a:pt x="1208" y="975"/>
                  </a:lnTo>
                  <a:lnTo>
                    <a:pt x="1146" y="993"/>
                  </a:lnTo>
                  <a:cubicBezTo>
                    <a:pt x="1143" y="994"/>
                    <a:pt x="1141" y="993"/>
                    <a:pt x="1139" y="992"/>
                  </a:cubicBezTo>
                  <a:cubicBezTo>
                    <a:pt x="1137" y="991"/>
                    <a:pt x="1136" y="988"/>
                    <a:pt x="1135" y="986"/>
                  </a:cubicBezTo>
                  <a:lnTo>
                    <a:pt x="1130" y="921"/>
                  </a:lnTo>
                  <a:cubicBezTo>
                    <a:pt x="1130" y="919"/>
                    <a:pt x="1131" y="917"/>
                    <a:pt x="1133" y="915"/>
                  </a:cubicBezTo>
                  <a:lnTo>
                    <a:pt x="1227" y="818"/>
                  </a:lnTo>
                  <a:cubicBezTo>
                    <a:pt x="1228" y="816"/>
                    <a:pt x="1231" y="815"/>
                    <a:pt x="1233" y="815"/>
                  </a:cubicBezTo>
                  <a:lnTo>
                    <a:pt x="1334" y="819"/>
                  </a:lnTo>
                  <a:lnTo>
                    <a:pt x="1326" y="830"/>
                  </a:lnTo>
                  <a:lnTo>
                    <a:pt x="1304" y="752"/>
                  </a:lnTo>
                  <a:cubicBezTo>
                    <a:pt x="1303" y="749"/>
                    <a:pt x="1304" y="747"/>
                    <a:pt x="1305" y="745"/>
                  </a:cubicBezTo>
                  <a:lnTo>
                    <a:pt x="1363" y="669"/>
                  </a:lnTo>
                  <a:lnTo>
                    <a:pt x="1362" y="671"/>
                  </a:lnTo>
                  <a:lnTo>
                    <a:pt x="1389" y="583"/>
                  </a:lnTo>
                  <a:cubicBezTo>
                    <a:pt x="1390" y="580"/>
                    <a:pt x="1392" y="578"/>
                    <a:pt x="1395" y="578"/>
                  </a:cubicBezTo>
                  <a:lnTo>
                    <a:pt x="1456" y="564"/>
                  </a:lnTo>
                  <a:lnTo>
                    <a:pt x="1452" y="566"/>
                  </a:lnTo>
                  <a:lnTo>
                    <a:pt x="1563" y="465"/>
                  </a:lnTo>
                  <a:lnTo>
                    <a:pt x="1561" y="469"/>
                  </a:lnTo>
                  <a:lnTo>
                    <a:pt x="1570" y="421"/>
                  </a:lnTo>
                  <a:cubicBezTo>
                    <a:pt x="1570" y="419"/>
                    <a:pt x="1571" y="417"/>
                    <a:pt x="1573" y="416"/>
                  </a:cubicBezTo>
                  <a:cubicBezTo>
                    <a:pt x="1575" y="414"/>
                    <a:pt x="1578" y="414"/>
                    <a:pt x="1580" y="415"/>
                  </a:cubicBezTo>
                  <a:lnTo>
                    <a:pt x="1629" y="430"/>
                  </a:lnTo>
                  <a:lnTo>
                    <a:pt x="1622" y="431"/>
                  </a:lnTo>
                  <a:lnTo>
                    <a:pt x="1706" y="380"/>
                  </a:lnTo>
                  <a:lnTo>
                    <a:pt x="1704" y="382"/>
                  </a:lnTo>
                  <a:lnTo>
                    <a:pt x="1740" y="334"/>
                  </a:lnTo>
                  <a:lnTo>
                    <a:pt x="1739" y="340"/>
                  </a:lnTo>
                  <a:lnTo>
                    <a:pt x="1730" y="294"/>
                  </a:lnTo>
                  <a:cubicBezTo>
                    <a:pt x="1729" y="292"/>
                    <a:pt x="1730" y="289"/>
                    <a:pt x="1731" y="287"/>
                  </a:cubicBezTo>
                  <a:cubicBezTo>
                    <a:pt x="1733" y="286"/>
                    <a:pt x="1735" y="284"/>
                    <a:pt x="1737" y="284"/>
                  </a:cubicBezTo>
                  <a:lnTo>
                    <a:pt x="1843" y="284"/>
                  </a:lnTo>
                  <a:lnTo>
                    <a:pt x="1838" y="287"/>
                  </a:lnTo>
                  <a:lnTo>
                    <a:pt x="1891" y="236"/>
                  </a:lnTo>
                  <a:lnTo>
                    <a:pt x="1891" y="247"/>
                  </a:lnTo>
                  <a:lnTo>
                    <a:pt x="1851" y="205"/>
                  </a:lnTo>
                  <a:cubicBezTo>
                    <a:pt x="1850" y="204"/>
                    <a:pt x="1849" y="203"/>
                    <a:pt x="1849" y="202"/>
                  </a:cubicBezTo>
                  <a:lnTo>
                    <a:pt x="1810" y="100"/>
                  </a:lnTo>
                  <a:cubicBezTo>
                    <a:pt x="1809" y="98"/>
                    <a:pt x="1809" y="95"/>
                    <a:pt x="1811" y="93"/>
                  </a:cubicBezTo>
                  <a:lnTo>
                    <a:pt x="1864" y="4"/>
                  </a:lnTo>
                  <a:lnTo>
                    <a:pt x="1871" y="16"/>
                  </a:lnTo>
                  <a:lnTo>
                    <a:pt x="1786" y="26"/>
                  </a:lnTo>
                  <a:lnTo>
                    <a:pt x="1790" y="25"/>
                  </a:lnTo>
                  <a:lnTo>
                    <a:pt x="1742" y="57"/>
                  </a:lnTo>
                  <a:lnTo>
                    <a:pt x="1743" y="56"/>
                  </a:lnTo>
                  <a:lnTo>
                    <a:pt x="1712" y="88"/>
                  </a:lnTo>
                  <a:cubicBezTo>
                    <a:pt x="1711" y="89"/>
                    <a:pt x="1710" y="90"/>
                    <a:pt x="1709" y="90"/>
                  </a:cubicBezTo>
                  <a:lnTo>
                    <a:pt x="1643" y="114"/>
                  </a:lnTo>
                  <a:lnTo>
                    <a:pt x="1644" y="113"/>
                  </a:lnTo>
                  <a:lnTo>
                    <a:pt x="1444" y="229"/>
                  </a:lnTo>
                  <a:cubicBezTo>
                    <a:pt x="1443" y="230"/>
                    <a:pt x="1442" y="231"/>
                    <a:pt x="1440" y="230"/>
                  </a:cubicBezTo>
                  <a:lnTo>
                    <a:pt x="1343" y="225"/>
                  </a:lnTo>
                  <a:lnTo>
                    <a:pt x="1351" y="221"/>
                  </a:lnTo>
                  <a:lnTo>
                    <a:pt x="1297" y="334"/>
                  </a:lnTo>
                  <a:cubicBezTo>
                    <a:pt x="1296" y="336"/>
                    <a:pt x="1293" y="338"/>
                    <a:pt x="1291" y="338"/>
                  </a:cubicBezTo>
                  <a:lnTo>
                    <a:pt x="1234" y="346"/>
                  </a:lnTo>
                  <a:lnTo>
                    <a:pt x="1240" y="340"/>
                  </a:lnTo>
                  <a:lnTo>
                    <a:pt x="1222" y="439"/>
                  </a:lnTo>
                  <a:cubicBezTo>
                    <a:pt x="1222" y="442"/>
                    <a:pt x="1220" y="444"/>
                    <a:pt x="1217" y="445"/>
                  </a:cubicBezTo>
                  <a:lnTo>
                    <a:pt x="1096" y="481"/>
                  </a:lnTo>
                  <a:lnTo>
                    <a:pt x="946" y="505"/>
                  </a:lnTo>
                  <a:cubicBezTo>
                    <a:pt x="942" y="506"/>
                    <a:pt x="938" y="503"/>
                    <a:pt x="937" y="499"/>
                  </a:cubicBezTo>
                  <a:lnTo>
                    <a:pt x="923" y="439"/>
                  </a:lnTo>
                  <a:lnTo>
                    <a:pt x="929" y="445"/>
                  </a:lnTo>
                  <a:lnTo>
                    <a:pt x="863" y="435"/>
                  </a:lnTo>
                  <a:lnTo>
                    <a:pt x="872" y="431"/>
                  </a:lnTo>
                  <a:lnTo>
                    <a:pt x="849" y="477"/>
                  </a:lnTo>
                  <a:cubicBezTo>
                    <a:pt x="848" y="478"/>
                    <a:pt x="847" y="479"/>
                    <a:pt x="846" y="480"/>
                  </a:cubicBezTo>
                  <a:lnTo>
                    <a:pt x="797" y="518"/>
                  </a:lnTo>
                  <a:cubicBezTo>
                    <a:pt x="796" y="519"/>
                    <a:pt x="795" y="519"/>
                    <a:pt x="793" y="519"/>
                  </a:cubicBezTo>
                  <a:lnTo>
                    <a:pt x="719" y="528"/>
                  </a:lnTo>
                  <a:lnTo>
                    <a:pt x="267" y="6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Freeform 93"/>
            <p:cNvSpPr>
              <a:spLocks noEditPoints="1"/>
            </p:cNvSpPr>
            <p:nvPr/>
          </p:nvSpPr>
          <p:spPr bwMode="auto">
            <a:xfrm>
              <a:off x="6934201" y="2392362"/>
              <a:ext cx="1230313" cy="790575"/>
            </a:xfrm>
            <a:custGeom>
              <a:avLst/>
              <a:gdLst>
                <a:gd name="T0" fmla="*/ 857 w 1905"/>
                <a:gd name="T1" fmla="*/ 424 h 1473"/>
                <a:gd name="T2" fmla="*/ 1093 w 1905"/>
                <a:gd name="T3" fmla="*/ 466 h 1473"/>
                <a:gd name="T4" fmla="*/ 1282 w 1905"/>
                <a:gd name="T5" fmla="*/ 327 h 1473"/>
                <a:gd name="T6" fmla="*/ 1638 w 1905"/>
                <a:gd name="T7" fmla="*/ 99 h 1473"/>
                <a:gd name="T8" fmla="*/ 1785 w 1905"/>
                <a:gd name="T9" fmla="*/ 11 h 1473"/>
                <a:gd name="T10" fmla="*/ 1864 w 1905"/>
                <a:gd name="T11" fmla="*/ 197 h 1473"/>
                <a:gd name="T12" fmla="*/ 1737 w 1905"/>
                <a:gd name="T13" fmla="*/ 300 h 1473"/>
                <a:gd name="T14" fmla="*/ 1631 w 1905"/>
                <a:gd name="T15" fmla="*/ 444 h 1473"/>
                <a:gd name="T16" fmla="*/ 1463 w 1905"/>
                <a:gd name="T17" fmla="*/ 577 h 1473"/>
                <a:gd name="T18" fmla="*/ 1318 w 1905"/>
                <a:gd name="T19" fmla="*/ 754 h 1473"/>
                <a:gd name="T20" fmla="*/ 1238 w 1905"/>
                <a:gd name="T21" fmla="*/ 829 h 1473"/>
                <a:gd name="T22" fmla="*/ 1211 w 1905"/>
                <a:gd name="T23" fmla="*/ 962 h 1473"/>
                <a:gd name="T24" fmla="*/ 1196 w 1905"/>
                <a:gd name="T25" fmla="*/ 1039 h 1473"/>
                <a:gd name="T26" fmla="*/ 1138 w 1905"/>
                <a:gd name="T27" fmla="*/ 1189 h 1473"/>
                <a:gd name="T28" fmla="*/ 1076 w 1905"/>
                <a:gd name="T29" fmla="*/ 1320 h 1473"/>
                <a:gd name="T30" fmla="*/ 990 w 1905"/>
                <a:gd name="T31" fmla="*/ 1446 h 1473"/>
                <a:gd name="T32" fmla="*/ 907 w 1905"/>
                <a:gd name="T33" fmla="*/ 1458 h 1473"/>
                <a:gd name="T34" fmla="*/ 795 w 1905"/>
                <a:gd name="T35" fmla="*/ 1350 h 1473"/>
                <a:gd name="T36" fmla="*/ 906 w 1905"/>
                <a:gd name="T37" fmla="*/ 1095 h 1473"/>
                <a:gd name="T38" fmla="*/ 913 w 1905"/>
                <a:gd name="T39" fmla="*/ 974 h 1473"/>
                <a:gd name="T40" fmla="*/ 853 w 1905"/>
                <a:gd name="T41" fmla="*/ 916 h 1473"/>
                <a:gd name="T42" fmla="*/ 775 w 1905"/>
                <a:gd name="T43" fmla="*/ 793 h 1473"/>
                <a:gd name="T44" fmla="*/ 612 w 1905"/>
                <a:gd name="T45" fmla="*/ 891 h 1473"/>
                <a:gd name="T46" fmla="*/ 469 w 1905"/>
                <a:gd name="T47" fmla="*/ 932 h 1473"/>
                <a:gd name="T48" fmla="*/ 411 w 1905"/>
                <a:gd name="T49" fmla="*/ 927 h 1473"/>
                <a:gd name="T50" fmla="*/ 265 w 1905"/>
                <a:gd name="T51" fmla="*/ 861 h 1473"/>
                <a:gd name="T52" fmla="*/ 140 w 1905"/>
                <a:gd name="T53" fmla="*/ 954 h 1473"/>
                <a:gd name="T54" fmla="*/ 32 w 1905"/>
                <a:gd name="T55" fmla="*/ 694 h 1473"/>
                <a:gd name="T56" fmla="*/ 96 w 1905"/>
                <a:gd name="T57" fmla="*/ 586 h 1473"/>
                <a:gd name="T58" fmla="*/ 173 w 1905"/>
                <a:gd name="T59" fmla="*/ 517 h 1473"/>
                <a:gd name="T60" fmla="*/ 267 w 1905"/>
                <a:gd name="T61" fmla="*/ 603 h 1473"/>
                <a:gd name="T62" fmla="*/ 174 w 1905"/>
                <a:gd name="T63" fmla="*/ 538 h 1473"/>
                <a:gd name="T64" fmla="*/ 99 w 1905"/>
                <a:gd name="T65" fmla="*/ 603 h 1473"/>
                <a:gd name="T66" fmla="*/ 16 w 1905"/>
                <a:gd name="T67" fmla="*/ 802 h 1473"/>
                <a:gd name="T68" fmla="*/ 134 w 1905"/>
                <a:gd name="T69" fmla="*/ 914 h 1473"/>
                <a:gd name="T70" fmla="*/ 320 w 1905"/>
                <a:gd name="T71" fmla="*/ 892 h 1473"/>
                <a:gd name="T72" fmla="*/ 405 w 1905"/>
                <a:gd name="T73" fmla="*/ 882 h 1473"/>
                <a:gd name="T74" fmla="*/ 514 w 1905"/>
                <a:gd name="T75" fmla="*/ 942 h 1473"/>
                <a:gd name="T76" fmla="*/ 673 w 1905"/>
                <a:gd name="T77" fmla="*/ 899 h 1473"/>
                <a:gd name="T78" fmla="*/ 872 w 1905"/>
                <a:gd name="T79" fmla="*/ 777 h 1473"/>
                <a:gd name="T80" fmla="*/ 946 w 1905"/>
                <a:gd name="T81" fmla="*/ 922 h 1473"/>
                <a:gd name="T82" fmla="*/ 1005 w 1905"/>
                <a:gd name="T83" fmla="*/ 1022 h 1473"/>
                <a:gd name="T84" fmla="*/ 938 w 1905"/>
                <a:gd name="T85" fmla="*/ 1127 h 1473"/>
                <a:gd name="T86" fmla="*/ 845 w 1905"/>
                <a:gd name="T87" fmla="*/ 1444 h 1473"/>
                <a:gd name="T88" fmla="*/ 932 w 1905"/>
                <a:gd name="T89" fmla="*/ 1258 h 1473"/>
                <a:gd name="T90" fmla="*/ 994 w 1905"/>
                <a:gd name="T91" fmla="*/ 1439 h 1473"/>
                <a:gd name="T92" fmla="*/ 1060 w 1905"/>
                <a:gd name="T93" fmla="*/ 1220 h 1473"/>
                <a:gd name="T94" fmla="*/ 1114 w 1905"/>
                <a:gd name="T95" fmla="*/ 1103 h 1473"/>
                <a:gd name="T96" fmla="*/ 1184 w 1905"/>
                <a:gd name="T97" fmla="*/ 1002 h 1473"/>
                <a:gd name="T98" fmla="*/ 1135 w 1905"/>
                <a:gd name="T99" fmla="*/ 986 h 1473"/>
                <a:gd name="T100" fmla="*/ 1326 w 1905"/>
                <a:gd name="T101" fmla="*/ 830 h 1473"/>
                <a:gd name="T102" fmla="*/ 1395 w 1905"/>
                <a:gd name="T103" fmla="*/ 578 h 1473"/>
                <a:gd name="T104" fmla="*/ 1573 w 1905"/>
                <a:gd name="T105" fmla="*/ 416 h 1473"/>
                <a:gd name="T106" fmla="*/ 1740 w 1905"/>
                <a:gd name="T107" fmla="*/ 334 h 1473"/>
                <a:gd name="T108" fmla="*/ 1838 w 1905"/>
                <a:gd name="T109" fmla="*/ 287 h 1473"/>
                <a:gd name="T110" fmla="*/ 1811 w 1905"/>
                <a:gd name="T111" fmla="*/ 93 h 1473"/>
                <a:gd name="T112" fmla="*/ 1743 w 1905"/>
                <a:gd name="T113" fmla="*/ 56 h 1473"/>
                <a:gd name="T114" fmla="*/ 1440 w 1905"/>
                <a:gd name="T115" fmla="*/ 230 h 1473"/>
                <a:gd name="T116" fmla="*/ 1240 w 1905"/>
                <a:gd name="T117" fmla="*/ 340 h 1473"/>
                <a:gd name="T118" fmla="*/ 923 w 1905"/>
                <a:gd name="T119" fmla="*/ 439 h 1473"/>
                <a:gd name="T120" fmla="*/ 797 w 1905"/>
                <a:gd name="T121" fmla="*/ 518 h 14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5"/>
                <a:gd name="T184" fmla="*/ 0 h 1473"/>
                <a:gd name="T185" fmla="*/ 1905 w 1905"/>
                <a:gd name="T186" fmla="*/ 1473 h 14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5" h="1473">
                  <a:moveTo>
                    <a:pt x="716" y="513"/>
                  </a:moveTo>
                  <a:lnTo>
                    <a:pt x="792" y="504"/>
                  </a:lnTo>
                  <a:lnTo>
                    <a:pt x="788" y="505"/>
                  </a:lnTo>
                  <a:lnTo>
                    <a:pt x="837" y="467"/>
                  </a:lnTo>
                  <a:lnTo>
                    <a:pt x="834" y="470"/>
                  </a:lnTo>
                  <a:lnTo>
                    <a:pt x="857" y="424"/>
                  </a:lnTo>
                  <a:cubicBezTo>
                    <a:pt x="859" y="421"/>
                    <a:pt x="862" y="419"/>
                    <a:pt x="866" y="420"/>
                  </a:cubicBezTo>
                  <a:lnTo>
                    <a:pt x="932" y="430"/>
                  </a:lnTo>
                  <a:cubicBezTo>
                    <a:pt x="935" y="430"/>
                    <a:pt x="938" y="432"/>
                    <a:pt x="938" y="436"/>
                  </a:cubicBezTo>
                  <a:lnTo>
                    <a:pt x="952" y="496"/>
                  </a:lnTo>
                  <a:lnTo>
                    <a:pt x="943" y="490"/>
                  </a:lnTo>
                  <a:lnTo>
                    <a:pt x="1093" y="466"/>
                  </a:lnTo>
                  <a:lnTo>
                    <a:pt x="1212" y="430"/>
                  </a:lnTo>
                  <a:lnTo>
                    <a:pt x="1207" y="436"/>
                  </a:lnTo>
                  <a:lnTo>
                    <a:pt x="1225" y="337"/>
                  </a:lnTo>
                  <a:cubicBezTo>
                    <a:pt x="1225" y="334"/>
                    <a:pt x="1228" y="331"/>
                    <a:pt x="1231" y="331"/>
                  </a:cubicBezTo>
                  <a:lnTo>
                    <a:pt x="1288" y="323"/>
                  </a:lnTo>
                  <a:lnTo>
                    <a:pt x="1282" y="327"/>
                  </a:lnTo>
                  <a:lnTo>
                    <a:pt x="1336" y="214"/>
                  </a:lnTo>
                  <a:cubicBezTo>
                    <a:pt x="1338" y="211"/>
                    <a:pt x="1341" y="209"/>
                    <a:pt x="1344" y="209"/>
                  </a:cubicBezTo>
                  <a:lnTo>
                    <a:pt x="1441" y="214"/>
                  </a:lnTo>
                  <a:lnTo>
                    <a:pt x="1436" y="216"/>
                  </a:lnTo>
                  <a:lnTo>
                    <a:pt x="1636" y="100"/>
                  </a:lnTo>
                  <a:cubicBezTo>
                    <a:pt x="1637" y="99"/>
                    <a:pt x="1637" y="99"/>
                    <a:pt x="1638" y="99"/>
                  </a:cubicBezTo>
                  <a:lnTo>
                    <a:pt x="1704" y="75"/>
                  </a:lnTo>
                  <a:lnTo>
                    <a:pt x="1701" y="77"/>
                  </a:lnTo>
                  <a:lnTo>
                    <a:pt x="1732" y="45"/>
                  </a:lnTo>
                  <a:cubicBezTo>
                    <a:pt x="1732" y="44"/>
                    <a:pt x="1733" y="44"/>
                    <a:pt x="1733" y="44"/>
                  </a:cubicBezTo>
                  <a:lnTo>
                    <a:pt x="1781" y="12"/>
                  </a:lnTo>
                  <a:cubicBezTo>
                    <a:pt x="1782" y="11"/>
                    <a:pt x="1783" y="11"/>
                    <a:pt x="1785" y="11"/>
                  </a:cubicBezTo>
                  <a:lnTo>
                    <a:pt x="1870" y="1"/>
                  </a:lnTo>
                  <a:cubicBezTo>
                    <a:pt x="1873" y="0"/>
                    <a:pt x="1876" y="2"/>
                    <a:pt x="1877" y="4"/>
                  </a:cubicBezTo>
                  <a:cubicBezTo>
                    <a:pt x="1879" y="7"/>
                    <a:pt x="1879" y="10"/>
                    <a:pt x="1877" y="13"/>
                  </a:cubicBezTo>
                  <a:lnTo>
                    <a:pt x="1824" y="102"/>
                  </a:lnTo>
                  <a:lnTo>
                    <a:pt x="1825" y="95"/>
                  </a:lnTo>
                  <a:lnTo>
                    <a:pt x="1864" y="197"/>
                  </a:lnTo>
                  <a:lnTo>
                    <a:pt x="1862" y="194"/>
                  </a:lnTo>
                  <a:lnTo>
                    <a:pt x="1902" y="236"/>
                  </a:lnTo>
                  <a:cubicBezTo>
                    <a:pt x="1905" y="239"/>
                    <a:pt x="1905" y="244"/>
                    <a:pt x="1902" y="247"/>
                  </a:cubicBezTo>
                  <a:lnTo>
                    <a:pt x="1849" y="298"/>
                  </a:lnTo>
                  <a:cubicBezTo>
                    <a:pt x="1848" y="300"/>
                    <a:pt x="1846" y="300"/>
                    <a:pt x="1843" y="300"/>
                  </a:cubicBezTo>
                  <a:lnTo>
                    <a:pt x="1737" y="300"/>
                  </a:lnTo>
                  <a:lnTo>
                    <a:pt x="1745" y="291"/>
                  </a:lnTo>
                  <a:lnTo>
                    <a:pt x="1754" y="337"/>
                  </a:lnTo>
                  <a:cubicBezTo>
                    <a:pt x="1755" y="339"/>
                    <a:pt x="1754" y="341"/>
                    <a:pt x="1753" y="343"/>
                  </a:cubicBezTo>
                  <a:lnTo>
                    <a:pt x="1717" y="391"/>
                  </a:lnTo>
                  <a:cubicBezTo>
                    <a:pt x="1716" y="392"/>
                    <a:pt x="1715" y="393"/>
                    <a:pt x="1715" y="393"/>
                  </a:cubicBezTo>
                  <a:lnTo>
                    <a:pt x="1631" y="444"/>
                  </a:lnTo>
                  <a:cubicBezTo>
                    <a:pt x="1629" y="445"/>
                    <a:pt x="1626" y="446"/>
                    <a:pt x="1624" y="445"/>
                  </a:cubicBezTo>
                  <a:lnTo>
                    <a:pt x="1575" y="430"/>
                  </a:lnTo>
                  <a:lnTo>
                    <a:pt x="1585" y="424"/>
                  </a:lnTo>
                  <a:lnTo>
                    <a:pt x="1576" y="472"/>
                  </a:lnTo>
                  <a:cubicBezTo>
                    <a:pt x="1576" y="474"/>
                    <a:pt x="1575" y="475"/>
                    <a:pt x="1574" y="476"/>
                  </a:cubicBezTo>
                  <a:lnTo>
                    <a:pt x="1463" y="577"/>
                  </a:lnTo>
                  <a:cubicBezTo>
                    <a:pt x="1462" y="578"/>
                    <a:pt x="1461" y="579"/>
                    <a:pt x="1459" y="579"/>
                  </a:cubicBezTo>
                  <a:lnTo>
                    <a:pt x="1398" y="593"/>
                  </a:lnTo>
                  <a:lnTo>
                    <a:pt x="1404" y="588"/>
                  </a:lnTo>
                  <a:lnTo>
                    <a:pt x="1377" y="676"/>
                  </a:lnTo>
                  <a:cubicBezTo>
                    <a:pt x="1377" y="677"/>
                    <a:pt x="1376" y="678"/>
                    <a:pt x="1376" y="678"/>
                  </a:cubicBezTo>
                  <a:lnTo>
                    <a:pt x="1318" y="754"/>
                  </a:lnTo>
                  <a:lnTo>
                    <a:pt x="1319" y="747"/>
                  </a:lnTo>
                  <a:lnTo>
                    <a:pt x="1341" y="825"/>
                  </a:lnTo>
                  <a:cubicBezTo>
                    <a:pt x="1342" y="828"/>
                    <a:pt x="1341" y="830"/>
                    <a:pt x="1340" y="832"/>
                  </a:cubicBezTo>
                  <a:cubicBezTo>
                    <a:pt x="1338" y="834"/>
                    <a:pt x="1336" y="836"/>
                    <a:pt x="1333" y="835"/>
                  </a:cubicBezTo>
                  <a:lnTo>
                    <a:pt x="1232" y="831"/>
                  </a:lnTo>
                  <a:lnTo>
                    <a:pt x="1238" y="829"/>
                  </a:lnTo>
                  <a:lnTo>
                    <a:pt x="1144" y="926"/>
                  </a:lnTo>
                  <a:lnTo>
                    <a:pt x="1146" y="920"/>
                  </a:lnTo>
                  <a:lnTo>
                    <a:pt x="1151" y="985"/>
                  </a:lnTo>
                  <a:lnTo>
                    <a:pt x="1141" y="978"/>
                  </a:lnTo>
                  <a:lnTo>
                    <a:pt x="1203" y="960"/>
                  </a:lnTo>
                  <a:cubicBezTo>
                    <a:pt x="1206" y="959"/>
                    <a:pt x="1209" y="960"/>
                    <a:pt x="1211" y="962"/>
                  </a:cubicBezTo>
                  <a:cubicBezTo>
                    <a:pt x="1214" y="964"/>
                    <a:pt x="1214" y="968"/>
                    <a:pt x="1213" y="971"/>
                  </a:cubicBezTo>
                  <a:lnTo>
                    <a:pt x="1199" y="1004"/>
                  </a:lnTo>
                  <a:lnTo>
                    <a:pt x="1199" y="999"/>
                  </a:lnTo>
                  <a:lnTo>
                    <a:pt x="1204" y="1030"/>
                  </a:lnTo>
                  <a:cubicBezTo>
                    <a:pt x="1205" y="1033"/>
                    <a:pt x="1204" y="1035"/>
                    <a:pt x="1203" y="1037"/>
                  </a:cubicBezTo>
                  <a:cubicBezTo>
                    <a:pt x="1201" y="1038"/>
                    <a:pt x="1199" y="1039"/>
                    <a:pt x="1196" y="1039"/>
                  </a:cubicBezTo>
                  <a:lnTo>
                    <a:pt x="1183" y="1039"/>
                  </a:lnTo>
                  <a:lnTo>
                    <a:pt x="1189" y="1037"/>
                  </a:lnTo>
                  <a:lnTo>
                    <a:pt x="1127" y="1108"/>
                  </a:lnTo>
                  <a:lnTo>
                    <a:pt x="1129" y="1102"/>
                  </a:lnTo>
                  <a:lnTo>
                    <a:pt x="1138" y="1185"/>
                  </a:lnTo>
                  <a:cubicBezTo>
                    <a:pt x="1139" y="1186"/>
                    <a:pt x="1138" y="1187"/>
                    <a:pt x="1138" y="1189"/>
                  </a:cubicBezTo>
                  <a:lnTo>
                    <a:pt x="1107" y="1259"/>
                  </a:lnTo>
                  <a:cubicBezTo>
                    <a:pt x="1106" y="1261"/>
                    <a:pt x="1104" y="1263"/>
                    <a:pt x="1101" y="1263"/>
                  </a:cubicBezTo>
                  <a:cubicBezTo>
                    <a:pt x="1099" y="1264"/>
                    <a:pt x="1096" y="1263"/>
                    <a:pt x="1095" y="1262"/>
                  </a:cubicBezTo>
                  <a:lnTo>
                    <a:pt x="1059" y="1234"/>
                  </a:lnTo>
                  <a:lnTo>
                    <a:pt x="1071" y="1227"/>
                  </a:lnTo>
                  <a:lnTo>
                    <a:pt x="1076" y="1320"/>
                  </a:lnTo>
                  <a:cubicBezTo>
                    <a:pt x="1076" y="1321"/>
                    <a:pt x="1076" y="1321"/>
                    <a:pt x="1076" y="1322"/>
                  </a:cubicBezTo>
                  <a:lnTo>
                    <a:pt x="1058" y="1424"/>
                  </a:lnTo>
                  <a:cubicBezTo>
                    <a:pt x="1058" y="1426"/>
                    <a:pt x="1056" y="1429"/>
                    <a:pt x="1054" y="1430"/>
                  </a:cubicBezTo>
                  <a:lnTo>
                    <a:pt x="1001" y="1454"/>
                  </a:lnTo>
                  <a:cubicBezTo>
                    <a:pt x="998" y="1455"/>
                    <a:pt x="995" y="1455"/>
                    <a:pt x="993" y="1453"/>
                  </a:cubicBezTo>
                  <a:cubicBezTo>
                    <a:pt x="990" y="1451"/>
                    <a:pt x="989" y="1448"/>
                    <a:pt x="990" y="1446"/>
                  </a:cubicBezTo>
                  <a:lnTo>
                    <a:pt x="993" y="1418"/>
                  </a:lnTo>
                  <a:lnTo>
                    <a:pt x="993" y="1421"/>
                  </a:lnTo>
                  <a:lnTo>
                    <a:pt x="932" y="1262"/>
                  </a:lnTo>
                  <a:lnTo>
                    <a:pt x="947" y="1261"/>
                  </a:lnTo>
                  <a:lnTo>
                    <a:pt x="911" y="1452"/>
                  </a:lnTo>
                  <a:cubicBezTo>
                    <a:pt x="911" y="1455"/>
                    <a:pt x="909" y="1457"/>
                    <a:pt x="907" y="1458"/>
                  </a:cubicBezTo>
                  <a:lnTo>
                    <a:pt x="876" y="1472"/>
                  </a:lnTo>
                  <a:cubicBezTo>
                    <a:pt x="874" y="1473"/>
                    <a:pt x="871" y="1473"/>
                    <a:pt x="869" y="1472"/>
                  </a:cubicBezTo>
                  <a:lnTo>
                    <a:pt x="834" y="1454"/>
                  </a:lnTo>
                  <a:cubicBezTo>
                    <a:pt x="832" y="1453"/>
                    <a:pt x="831" y="1451"/>
                    <a:pt x="830" y="1449"/>
                  </a:cubicBezTo>
                  <a:lnTo>
                    <a:pt x="795" y="1356"/>
                  </a:lnTo>
                  <a:cubicBezTo>
                    <a:pt x="794" y="1354"/>
                    <a:pt x="794" y="1352"/>
                    <a:pt x="795" y="1350"/>
                  </a:cubicBezTo>
                  <a:lnTo>
                    <a:pt x="879" y="1173"/>
                  </a:lnTo>
                  <a:cubicBezTo>
                    <a:pt x="880" y="1172"/>
                    <a:pt x="880" y="1172"/>
                    <a:pt x="881" y="1171"/>
                  </a:cubicBezTo>
                  <a:lnTo>
                    <a:pt x="925" y="1125"/>
                  </a:lnTo>
                  <a:lnTo>
                    <a:pt x="923" y="1134"/>
                  </a:lnTo>
                  <a:lnTo>
                    <a:pt x="906" y="1101"/>
                  </a:lnTo>
                  <a:cubicBezTo>
                    <a:pt x="905" y="1099"/>
                    <a:pt x="905" y="1097"/>
                    <a:pt x="906" y="1095"/>
                  </a:cubicBezTo>
                  <a:cubicBezTo>
                    <a:pt x="907" y="1093"/>
                    <a:pt x="908" y="1091"/>
                    <a:pt x="910" y="1090"/>
                  </a:cubicBezTo>
                  <a:lnTo>
                    <a:pt x="958" y="1067"/>
                  </a:lnTo>
                  <a:lnTo>
                    <a:pt x="955" y="1070"/>
                  </a:lnTo>
                  <a:lnTo>
                    <a:pt x="991" y="1019"/>
                  </a:lnTo>
                  <a:lnTo>
                    <a:pt x="993" y="1030"/>
                  </a:lnTo>
                  <a:lnTo>
                    <a:pt x="913" y="974"/>
                  </a:lnTo>
                  <a:cubicBezTo>
                    <a:pt x="911" y="973"/>
                    <a:pt x="910" y="971"/>
                    <a:pt x="910" y="969"/>
                  </a:cubicBezTo>
                  <a:cubicBezTo>
                    <a:pt x="909" y="967"/>
                    <a:pt x="910" y="965"/>
                    <a:pt x="911" y="963"/>
                  </a:cubicBezTo>
                  <a:lnTo>
                    <a:pt x="938" y="925"/>
                  </a:lnTo>
                  <a:lnTo>
                    <a:pt x="943" y="937"/>
                  </a:lnTo>
                  <a:lnTo>
                    <a:pt x="858" y="919"/>
                  </a:lnTo>
                  <a:cubicBezTo>
                    <a:pt x="856" y="919"/>
                    <a:pt x="854" y="918"/>
                    <a:pt x="853" y="916"/>
                  </a:cubicBezTo>
                  <a:cubicBezTo>
                    <a:pt x="852" y="914"/>
                    <a:pt x="851" y="912"/>
                    <a:pt x="852" y="910"/>
                  </a:cubicBezTo>
                  <a:lnTo>
                    <a:pt x="874" y="822"/>
                  </a:lnTo>
                  <a:lnTo>
                    <a:pt x="874" y="825"/>
                  </a:lnTo>
                  <a:lnTo>
                    <a:pt x="865" y="787"/>
                  </a:lnTo>
                  <a:lnTo>
                    <a:pt x="872" y="793"/>
                  </a:lnTo>
                  <a:lnTo>
                    <a:pt x="775" y="793"/>
                  </a:lnTo>
                  <a:lnTo>
                    <a:pt x="779" y="793"/>
                  </a:lnTo>
                  <a:lnTo>
                    <a:pt x="717" y="826"/>
                  </a:lnTo>
                  <a:lnTo>
                    <a:pt x="721" y="822"/>
                  </a:lnTo>
                  <a:lnTo>
                    <a:pt x="677" y="910"/>
                  </a:lnTo>
                  <a:cubicBezTo>
                    <a:pt x="675" y="914"/>
                    <a:pt x="670" y="915"/>
                    <a:pt x="666" y="914"/>
                  </a:cubicBezTo>
                  <a:lnTo>
                    <a:pt x="612" y="891"/>
                  </a:lnTo>
                  <a:lnTo>
                    <a:pt x="615" y="891"/>
                  </a:lnTo>
                  <a:lnTo>
                    <a:pt x="558" y="886"/>
                  </a:lnTo>
                  <a:lnTo>
                    <a:pt x="565" y="883"/>
                  </a:lnTo>
                  <a:lnTo>
                    <a:pt x="516" y="953"/>
                  </a:lnTo>
                  <a:cubicBezTo>
                    <a:pt x="514" y="957"/>
                    <a:pt x="509" y="958"/>
                    <a:pt x="505" y="955"/>
                  </a:cubicBezTo>
                  <a:lnTo>
                    <a:pt x="469" y="932"/>
                  </a:lnTo>
                  <a:cubicBezTo>
                    <a:pt x="468" y="931"/>
                    <a:pt x="466" y="930"/>
                    <a:pt x="466" y="928"/>
                  </a:cubicBezTo>
                  <a:lnTo>
                    <a:pt x="454" y="886"/>
                  </a:lnTo>
                  <a:lnTo>
                    <a:pt x="461" y="891"/>
                  </a:lnTo>
                  <a:lnTo>
                    <a:pt x="412" y="891"/>
                  </a:lnTo>
                  <a:lnTo>
                    <a:pt x="420" y="885"/>
                  </a:lnTo>
                  <a:lnTo>
                    <a:pt x="411" y="927"/>
                  </a:lnTo>
                  <a:cubicBezTo>
                    <a:pt x="411" y="930"/>
                    <a:pt x="409" y="932"/>
                    <a:pt x="407" y="933"/>
                  </a:cubicBezTo>
                  <a:lnTo>
                    <a:pt x="358" y="956"/>
                  </a:lnTo>
                  <a:cubicBezTo>
                    <a:pt x="354" y="957"/>
                    <a:pt x="350" y="956"/>
                    <a:pt x="348" y="953"/>
                  </a:cubicBezTo>
                  <a:lnTo>
                    <a:pt x="308" y="902"/>
                  </a:lnTo>
                  <a:lnTo>
                    <a:pt x="309" y="903"/>
                  </a:lnTo>
                  <a:lnTo>
                    <a:pt x="265" y="861"/>
                  </a:lnTo>
                  <a:lnTo>
                    <a:pt x="270" y="863"/>
                  </a:lnTo>
                  <a:lnTo>
                    <a:pt x="118" y="859"/>
                  </a:lnTo>
                  <a:lnTo>
                    <a:pt x="126" y="849"/>
                  </a:lnTo>
                  <a:lnTo>
                    <a:pt x="149" y="909"/>
                  </a:lnTo>
                  <a:cubicBezTo>
                    <a:pt x="150" y="910"/>
                    <a:pt x="150" y="912"/>
                    <a:pt x="149" y="913"/>
                  </a:cubicBezTo>
                  <a:lnTo>
                    <a:pt x="140" y="954"/>
                  </a:lnTo>
                  <a:cubicBezTo>
                    <a:pt x="140" y="957"/>
                    <a:pt x="137" y="960"/>
                    <a:pt x="134" y="960"/>
                  </a:cubicBezTo>
                  <a:lnTo>
                    <a:pt x="72" y="975"/>
                  </a:lnTo>
                  <a:cubicBezTo>
                    <a:pt x="68" y="976"/>
                    <a:pt x="64" y="974"/>
                    <a:pt x="63" y="970"/>
                  </a:cubicBezTo>
                  <a:lnTo>
                    <a:pt x="1" y="807"/>
                  </a:lnTo>
                  <a:cubicBezTo>
                    <a:pt x="0" y="806"/>
                    <a:pt x="0" y="804"/>
                    <a:pt x="1" y="802"/>
                  </a:cubicBezTo>
                  <a:lnTo>
                    <a:pt x="32" y="694"/>
                  </a:lnTo>
                  <a:lnTo>
                    <a:pt x="32" y="697"/>
                  </a:lnTo>
                  <a:lnTo>
                    <a:pt x="23" y="614"/>
                  </a:lnTo>
                  <a:cubicBezTo>
                    <a:pt x="22" y="610"/>
                    <a:pt x="25" y="607"/>
                    <a:pt x="28" y="606"/>
                  </a:cubicBezTo>
                  <a:lnTo>
                    <a:pt x="94" y="588"/>
                  </a:lnTo>
                  <a:lnTo>
                    <a:pt x="92" y="589"/>
                  </a:lnTo>
                  <a:lnTo>
                    <a:pt x="96" y="586"/>
                  </a:lnTo>
                  <a:lnTo>
                    <a:pt x="95" y="587"/>
                  </a:lnTo>
                  <a:lnTo>
                    <a:pt x="104" y="578"/>
                  </a:lnTo>
                  <a:lnTo>
                    <a:pt x="134" y="552"/>
                  </a:lnTo>
                  <a:lnTo>
                    <a:pt x="163" y="527"/>
                  </a:lnTo>
                  <a:lnTo>
                    <a:pt x="172" y="518"/>
                  </a:lnTo>
                  <a:cubicBezTo>
                    <a:pt x="172" y="518"/>
                    <a:pt x="172" y="517"/>
                    <a:pt x="173" y="517"/>
                  </a:cubicBezTo>
                  <a:lnTo>
                    <a:pt x="177" y="514"/>
                  </a:lnTo>
                  <a:cubicBezTo>
                    <a:pt x="180" y="512"/>
                    <a:pt x="184" y="512"/>
                    <a:pt x="187" y="514"/>
                  </a:cubicBezTo>
                  <a:lnTo>
                    <a:pt x="271" y="589"/>
                  </a:lnTo>
                  <a:lnTo>
                    <a:pt x="264" y="588"/>
                  </a:lnTo>
                  <a:lnTo>
                    <a:pt x="716" y="513"/>
                  </a:lnTo>
                  <a:close/>
                  <a:moveTo>
                    <a:pt x="267" y="603"/>
                  </a:moveTo>
                  <a:cubicBezTo>
                    <a:pt x="264" y="604"/>
                    <a:pt x="262" y="603"/>
                    <a:pt x="260" y="601"/>
                  </a:cubicBezTo>
                  <a:lnTo>
                    <a:pt x="176" y="526"/>
                  </a:lnTo>
                  <a:lnTo>
                    <a:pt x="186" y="527"/>
                  </a:lnTo>
                  <a:lnTo>
                    <a:pt x="182" y="530"/>
                  </a:lnTo>
                  <a:lnTo>
                    <a:pt x="183" y="529"/>
                  </a:lnTo>
                  <a:lnTo>
                    <a:pt x="174" y="538"/>
                  </a:lnTo>
                  <a:lnTo>
                    <a:pt x="145" y="565"/>
                  </a:lnTo>
                  <a:lnTo>
                    <a:pt x="115" y="589"/>
                  </a:lnTo>
                  <a:lnTo>
                    <a:pt x="106" y="598"/>
                  </a:lnTo>
                  <a:cubicBezTo>
                    <a:pt x="106" y="598"/>
                    <a:pt x="106" y="599"/>
                    <a:pt x="105" y="599"/>
                  </a:cubicBezTo>
                  <a:lnTo>
                    <a:pt x="101" y="602"/>
                  </a:lnTo>
                  <a:cubicBezTo>
                    <a:pt x="100" y="602"/>
                    <a:pt x="100" y="603"/>
                    <a:pt x="99" y="603"/>
                  </a:cubicBezTo>
                  <a:lnTo>
                    <a:pt x="33" y="621"/>
                  </a:lnTo>
                  <a:lnTo>
                    <a:pt x="38" y="613"/>
                  </a:lnTo>
                  <a:lnTo>
                    <a:pt x="47" y="696"/>
                  </a:lnTo>
                  <a:cubicBezTo>
                    <a:pt x="48" y="697"/>
                    <a:pt x="47" y="698"/>
                    <a:pt x="47" y="699"/>
                  </a:cubicBezTo>
                  <a:lnTo>
                    <a:pt x="16" y="807"/>
                  </a:lnTo>
                  <a:lnTo>
                    <a:pt x="16" y="802"/>
                  </a:lnTo>
                  <a:lnTo>
                    <a:pt x="78" y="965"/>
                  </a:lnTo>
                  <a:lnTo>
                    <a:pt x="69" y="960"/>
                  </a:lnTo>
                  <a:lnTo>
                    <a:pt x="131" y="945"/>
                  </a:lnTo>
                  <a:lnTo>
                    <a:pt x="125" y="951"/>
                  </a:lnTo>
                  <a:lnTo>
                    <a:pt x="134" y="910"/>
                  </a:lnTo>
                  <a:lnTo>
                    <a:pt x="134" y="914"/>
                  </a:lnTo>
                  <a:lnTo>
                    <a:pt x="111" y="854"/>
                  </a:lnTo>
                  <a:cubicBezTo>
                    <a:pt x="110" y="852"/>
                    <a:pt x="110" y="849"/>
                    <a:pt x="112" y="847"/>
                  </a:cubicBezTo>
                  <a:cubicBezTo>
                    <a:pt x="113" y="845"/>
                    <a:pt x="116" y="843"/>
                    <a:pt x="119" y="843"/>
                  </a:cubicBezTo>
                  <a:lnTo>
                    <a:pt x="271" y="847"/>
                  </a:lnTo>
                  <a:cubicBezTo>
                    <a:pt x="273" y="848"/>
                    <a:pt x="275" y="848"/>
                    <a:pt x="276" y="850"/>
                  </a:cubicBezTo>
                  <a:lnTo>
                    <a:pt x="320" y="892"/>
                  </a:lnTo>
                  <a:cubicBezTo>
                    <a:pt x="320" y="892"/>
                    <a:pt x="321" y="892"/>
                    <a:pt x="321" y="893"/>
                  </a:cubicBezTo>
                  <a:lnTo>
                    <a:pt x="361" y="944"/>
                  </a:lnTo>
                  <a:lnTo>
                    <a:pt x="351" y="941"/>
                  </a:lnTo>
                  <a:lnTo>
                    <a:pt x="400" y="918"/>
                  </a:lnTo>
                  <a:lnTo>
                    <a:pt x="396" y="924"/>
                  </a:lnTo>
                  <a:lnTo>
                    <a:pt x="405" y="882"/>
                  </a:lnTo>
                  <a:cubicBezTo>
                    <a:pt x="405" y="878"/>
                    <a:pt x="409" y="875"/>
                    <a:pt x="412" y="875"/>
                  </a:cubicBezTo>
                  <a:lnTo>
                    <a:pt x="461" y="875"/>
                  </a:lnTo>
                  <a:cubicBezTo>
                    <a:pt x="465" y="875"/>
                    <a:pt x="468" y="878"/>
                    <a:pt x="469" y="881"/>
                  </a:cubicBezTo>
                  <a:lnTo>
                    <a:pt x="481" y="923"/>
                  </a:lnTo>
                  <a:lnTo>
                    <a:pt x="478" y="919"/>
                  </a:lnTo>
                  <a:lnTo>
                    <a:pt x="514" y="942"/>
                  </a:lnTo>
                  <a:lnTo>
                    <a:pt x="503" y="944"/>
                  </a:lnTo>
                  <a:lnTo>
                    <a:pt x="552" y="874"/>
                  </a:lnTo>
                  <a:cubicBezTo>
                    <a:pt x="554" y="872"/>
                    <a:pt x="556" y="870"/>
                    <a:pt x="559" y="870"/>
                  </a:cubicBezTo>
                  <a:lnTo>
                    <a:pt x="616" y="875"/>
                  </a:lnTo>
                  <a:cubicBezTo>
                    <a:pt x="617" y="876"/>
                    <a:pt x="618" y="876"/>
                    <a:pt x="619" y="876"/>
                  </a:cubicBezTo>
                  <a:lnTo>
                    <a:pt x="673" y="899"/>
                  </a:lnTo>
                  <a:lnTo>
                    <a:pt x="662" y="903"/>
                  </a:lnTo>
                  <a:lnTo>
                    <a:pt x="706" y="815"/>
                  </a:lnTo>
                  <a:cubicBezTo>
                    <a:pt x="707" y="813"/>
                    <a:pt x="708" y="812"/>
                    <a:pt x="710" y="811"/>
                  </a:cubicBezTo>
                  <a:lnTo>
                    <a:pt x="772" y="778"/>
                  </a:lnTo>
                  <a:cubicBezTo>
                    <a:pt x="773" y="778"/>
                    <a:pt x="774" y="777"/>
                    <a:pt x="775" y="777"/>
                  </a:cubicBezTo>
                  <a:lnTo>
                    <a:pt x="872" y="777"/>
                  </a:lnTo>
                  <a:cubicBezTo>
                    <a:pt x="876" y="777"/>
                    <a:pt x="879" y="780"/>
                    <a:pt x="880" y="784"/>
                  </a:cubicBezTo>
                  <a:lnTo>
                    <a:pt x="889" y="822"/>
                  </a:lnTo>
                  <a:cubicBezTo>
                    <a:pt x="890" y="823"/>
                    <a:pt x="890" y="824"/>
                    <a:pt x="889" y="825"/>
                  </a:cubicBezTo>
                  <a:lnTo>
                    <a:pt x="867" y="913"/>
                  </a:lnTo>
                  <a:lnTo>
                    <a:pt x="861" y="904"/>
                  </a:lnTo>
                  <a:lnTo>
                    <a:pt x="946" y="922"/>
                  </a:lnTo>
                  <a:cubicBezTo>
                    <a:pt x="949" y="922"/>
                    <a:pt x="951" y="924"/>
                    <a:pt x="952" y="927"/>
                  </a:cubicBezTo>
                  <a:cubicBezTo>
                    <a:pt x="953" y="929"/>
                    <a:pt x="953" y="932"/>
                    <a:pt x="951" y="934"/>
                  </a:cubicBezTo>
                  <a:lnTo>
                    <a:pt x="924" y="972"/>
                  </a:lnTo>
                  <a:lnTo>
                    <a:pt x="922" y="961"/>
                  </a:lnTo>
                  <a:lnTo>
                    <a:pt x="1002" y="1017"/>
                  </a:lnTo>
                  <a:cubicBezTo>
                    <a:pt x="1004" y="1018"/>
                    <a:pt x="1005" y="1020"/>
                    <a:pt x="1005" y="1022"/>
                  </a:cubicBezTo>
                  <a:cubicBezTo>
                    <a:pt x="1006" y="1024"/>
                    <a:pt x="1005" y="1026"/>
                    <a:pt x="1004" y="1028"/>
                  </a:cubicBezTo>
                  <a:lnTo>
                    <a:pt x="968" y="1079"/>
                  </a:lnTo>
                  <a:cubicBezTo>
                    <a:pt x="967" y="1080"/>
                    <a:pt x="966" y="1081"/>
                    <a:pt x="965" y="1082"/>
                  </a:cubicBezTo>
                  <a:lnTo>
                    <a:pt x="917" y="1105"/>
                  </a:lnTo>
                  <a:lnTo>
                    <a:pt x="921" y="1094"/>
                  </a:lnTo>
                  <a:lnTo>
                    <a:pt x="938" y="1127"/>
                  </a:lnTo>
                  <a:cubicBezTo>
                    <a:pt x="939" y="1130"/>
                    <a:pt x="939" y="1134"/>
                    <a:pt x="936" y="1136"/>
                  </a:cubicBezTo>
                  <a:lnTo>
                    <a:pt x="892" y="1182"/>
                  </a:lnTo>
                  <a:lnTo>
                    <a:pt x="894" y="1180"/>
                  </a:lnTo>
                  <a:lnTo>
                    <a:pt x="810" y="1357"/>
                  </a:lnTo>
                  <a:lnTo>
                    <a:pt x="810" y="1351"/>
                  </a:lnTo>
                  <a:lnTo>
                    <a:pt x="845" y="1444"/>
                  </a:lnTo>
                  <a:lnTo>
                    <a:pt x="841" y="1439"/>
                  </a:lnTo>
                  <a:lnTo>
                    <a:pt x="876" y="1457"/>
                  </a:lnTo>
                  <a:lnTo>
                    <a:pt x="869" y="1457"/>
                  </a:lnTo>
                  <a:lnTo>
                    <a:pt x="900" y="1443"/>
                  </a:lnTo>
                  <a:lnTo>
                    <a:pt x="896" y="1449"/>
                  </a:lnTo>
                  <a:lnTo>
                    <a:pt x="932" y="1258"/>
                  </a:lnTo>
                  <a:cubicBezTo>
                    <a:pt x="932" y="1254"/>
                    <a:pt x="935" y="1252"/>
                    <a:pt x="939" y="1251"/>
                  </a:cubicBezTo>
                  <a:cubicBezTo>
                    <a:pt x="942" y="1251"/>
                    <a:pt x="946" y="1253"/>
                    <a:pt x="947" y="1257"/>
                  </a:cubicBezTo>
                  <a:lnTo>
                    <a:pt x="1008" y="1416"/>
                  </a:lnTo>
                  <a:cubicBezTo>
                    <a:pt x="1008" y="1417"/>
                    <a:pt x="1009" y="1418"/>
                    <a:pt x="1008" y="1419"/>
                  </a:cubicBezTo>
                  <a:lnTo>
                    <a:pt x="1005" y="1447"/>
                  </a:lnTo>
                  <a:lnTo>
                    <a:pt x="994" y="1439"/>
                  </a:lnTo>
                  <a:lnTo>
                    <a:pt x="1047" y="1415"/>
                  </a:lnTo>
                  <a:lnTo>
                    <a:pt x="1043" y="1421"/>
                  </a:lnTo>
                  <a:lnTo>
                    <a:pt x="1061" y="1319"/>
                  </a:lnTo>
                  <a:lnTo>
                    <a:pt x="1060" y="1321"/>
                  </a:lnTo>
                  <a:lnTo>
                    <a:pt x="1055" y="1228"/>
                  </a:lnTo>
                  <a:cubicBezTo>
                    <a:pt x="1055" y="1225"/>
                    <a:pt x="1057" y="1222"/>
                    <a:pt x="1060" y="1220"/>
                  </a:cubicBezTo>
                  <a:cubicBezTo>
                    <a:pt x="1063" y="1219"/>
                    <a:pt x="1066" y="1219"/>
                    <a:pt x="1068" y="1221"/>
                  </a:cubicBezTo>
                  <a:lnTo>
                    <a:pt x="1104" y="1249"/>
                  </a:lnTo>
                  <a:lnTo>
                    <a:pt x="1092" y="1252"/>
                  </a:lnTo>
                  <a:lnTo>
                    <a:pt x="1123" y="1182"/>
                  </a:lnTo>
                  <a:lnTo>
                    <a:pt x="1123" y="1186"/>
                  </a:lnTo>
                  <a:lnTo>
                    <a:pt x="1114" y="1103"/>
                  </a:lnTo>
                  <a:cubicBezTo>
                    <a:pt x="1113" y="1101"/>
                    <a:pt x="1114" y="1099"/>
                    <a:pt x="1115" y="1097"/>
                  </a:cubicBezTo>
                  <a:lnTo>
                    <a:pt x="1177" y="1026"/>
                  </a:lnTo>
                  <a:cubicBezTo>
                    <a:pt x="1179" y="1024"/>
                    <a:pt x="1181" y="1023"/>
                    <a:pt x="1183" y="1023"/>
                  </a:cubicBezTo>
                  <a:lnTo>
                    <a:pt x="1196" y="1023"/>
                  </a:lnTo>
                  <a:lnTo>
                    <a:pt x="1189" y="1033"/>
                  </a:lnTo>
                  <a:lnTo>
                    <a:pt x="1184" y="1002"/>
                  </a:lnTo>
                  <a:cubicBezTo>
                    <a:pt x="1183" y="1000"/>
                    <a:pt x="1184" y="999"/>
                    <a:pt x="1184" y="997"/>
                  </a:cubicBezTo>
                  <a:lnTo>
                    <a:pt x="1198" y="964"/>
                  </a:lnTo>
                  <a:lnTo>
                    <a:pt x="1208" y="975"/>
                  </a:lnTo>
                  <a:lnTo>
                    <a:pt x="1146" y="993"/>
                  </a:lnTo>
                  <a:cubicBezTo>
                    <a:pt x="1143" y="994"/>
                    <a:pt x="1141" y="993"/>
                    <a:pt x="1139" y="992"/>
                  </a:cubicBezTo>
                  <a:cubicBezTo>
                    <a:pt x="1137" y="991"/>
                    <a:pt x="1136" y="988"/>
                    <a:pt x="1135" y="986"/>
                  </a:cubicBezTo>
                  <a:lnTo>
                    <a:pt x="1130" y="921"/>
                  </a:lnTo>
                  <a:cubicBezTo>
                    <a:pt x="1130" y="919"/>
                    <a:pt x="1131" y="917"/>
                    <a:pt x="1133" y="915"/>
                  </a:cubicBezTo>
                  <a:lnTo>
                    <a:pt x="1227" y="818"/>
                  </a:lnTo>
                  <a:cubicBezTo>
                    <a:pt x="1228" y="816"/>
                    <a:pt x="1231" y="815"/>
                    <a:pt x="1233" y="815"/>
                  </a:cubicBezTo>
                  <a:lnTo>
                    <a:pt x="1334" y="819"/>
                  </a:lnTo>
                  <a:lnTo>
                    <a:pt x="1326" y="830"/>
                  </a:lnTo>
                  <a:lnTo>
                    <a:pt x="1304" y="752"/>
                  </a:lnTo>
                  <a:cubicBezTo>
                    <a:pt x="1303" y="749"/>
                    <a:pt x="1304" y="747"/>
                    <a:pt x="1305" y="745"/>
                  </a:cubicBezTo>
                  <a:lnTo>
                    <a:pt x="1363" y="669"/>
                  </a:lnTo>
                  <a:lnTo>
                    <a:pt x="1362" y="671"/>
                  </a:lnTo>
                  <a:lnTo>
                    <a:pt x="1389" y="583"/>
                  </a:lnTo>
                  <a:cubicBezTo>
                    <a:pt x="1390" y="580"/>
                    <a:pt x="1392" y="578"/>
                    <a:pt x="1395" y="578"/>
                  </a:cubicBezTo>
                  <a:lnTo>
                    <a:pt x="1456" y="564"/>
                  </a:lnTo>
                  <a:lnTo>
                    <a:pt x="1452" y="566"/>
                  </a:lnTo>
                  <a:lnTo>
                    <a:pt x="1563" y="465"/>
                  </a:lnTo>
                  <a:lnTo>
                    <a:pt x="1561" y="469"/>
                  </a:lnTo>
                  <a:lnTo>
                    <a:pt x="1570" y="421"/>
                  </a:lnTo>
                  <a:cubicBezTo>
                    <a:pt x="1570" y="419"/>
                    <a:pt x="1571" y="417"/>
                    <a:pt x="1573" y="416"/>
                  </a:cubicBezTo>
                  <a:cubicBezTo>
                    <a:pt x="1575" y="414"/>
                    <a:pt x="1578" y="414"/>
                    <a:pt x="1580" y="415"/>
                  </a:cubicBezTo>
                  <a:lnTo>
                    <a:pt x="1629" y="430"/>
                  </a:lnTo>
                  <a:lnTo>
                    <a:pt x="1622" y="431"/>
                  </a:lnTo>
                  <a:lnTo>
                    <a:pt x="1706" y="380"/>
                  </a:lnTo>
                  <a:lnTo>
                    <a:pt x="1704" y="382"/>
                  </a:lnTo>
                  <a:lnTo>
                    <a:pt x="1740" y="334"/>
                  </a:lnTo>
                  <a:lnTo>
                    <a:pt x="1739" y="340"/>
                  </a:lnTo>
                  <a:lnTo>
                    <a:pt x="1730" y="294"/>
                  </a:lnTo>
                  <a:cubicBezTo>
                    <a:pt x="1729" y="292"/>
                    <a:pt x="1730" y="289"/>
                    <a:pt x="1731" y="287"/>
                  </a:cubicBezTo>
                  <a:cubicBezTo>
                    <a:pt x="1733" y="286"/>
                    <a:pt x="1735" y="284"/>
                    <a:pt x="1737" y="284"/>
                  </a:cubicBezTo>
                  <a:lnTo>
                    <a:pt x="1843" y="284"/>
                  </a:lnTo>
                  <a:lnTo>
                    <a:pt x="1838" y="287"/>
                  </a:lnTo>
                  <a:lnTo>
                    <a:pt x="1891" y="236"/>
                  </a:lnTo>
                  <a:lnTo>
                    <a:pt x="1891" y="247"/>
                  </a:lnTo>
                  <a:lnTo>
                    <a:pt x="1851" y="205"/>
                  </a:lnTo>
                  <a:cubicBezTo>
                    <a:pt x="1850" y="204"/>
                    <a:pt x="1849" y="203"/>
                    <a:pt x="1849" y="202"/>
                  </a:cubicBezTo>
                  <a:lnTo>
                    <a:pt x="1810" y="100"/>
                  </a:lnTo>
                  <a:cubicBezTo>
                    <a:pt x="1809" y="98"/>
                    <a:pt x="1809" y="95"/>
                    <a:pt x="1811" y="93"/>
                  </a:cubicBezTo>
                  <a:lnTo>
                    <a:pt x="1864" y="4"/>
                  </a:lnTo>
                  <a:lnTo>
                    <a:pt x="1871" y="16"/>
                  </a:lnTo>
                  <a:lnTo>
                    <a:pt x="1786" y="26"/>
                  </a:lnTo>
                  <a:lnTo>
                    <a:pt x="1790" y="25"/>
                  </a:lnTo>
                  <a:lnTo>
                    <a:pt x="1742" y="57"/>
                  </a:lnTo>
                  <a:lnTo>
                    <a:pt x="1743" y="56"/>
                  </a:lnTo>
                  <a:lnTo>
                    <a:pt x="1712" y="88"/>
                  </a:lnTo>
                  <a:cubicBezTo>
                    <a:pt x="1711" y="89"/>
                    <a:pt x="1710" y="90"/>
                    <a:pt x="1709" y="90"/>
                  </a:cubicBezTo>
                  <a:lnTo>
                    <a:pt x="1643" y="114"/>
                  </a:lnTo>
                  <a:lnTo>
                    <a:pt x="1644" y="113"/>
                  </a:lnTo>
                  <a:lnTo>
                    <a:pt x="1444" y="229"/>
                  </a:lnTo>
                  <a:cubicBezTo>
                    <a:pt x="1443" y="230"/>
                    <a:pt x="1442" y="231"/>
                    <a:pt x="1440" y="230"/>
                  </a:cubicBezTo>
                  <a:lnTo>
                    <a:pt x="1343" y="225"/>
                  </a:lnTo>
                  <a:lnTo>
                    <a:pt x="1351" y="221"/>
                  </a:lnTo>
                  <a:lnTo>
                    <a:pt x="1297" y="334"/>
                  </a:lnTo>
                  <a:cubicBezTo>
                    <a:pt x="1296" y="336"/>
                    <a:pt x="1293" y="338"/>
                    <a:pt x="1291" y="338"/>
                  </a:cubicBezTo>
                  <a:lnTo>
                    <a:pt x="1234" y="346"/>
                  </a:lnTo>
                  <a:lnTo>
                    <a:pt x="1240" y="340"/>
                  </a:lnTo>
                  <a:lnTo>
                    <a:pt x="1222" y="439"/>
                  </a:lnTo>
                  <a:cubicBezTo>
                    <a:pt x="1222" y="442"/>
                    <a:pt x="1220" y="444"/>
                    <a:pt x="1217" y="445"/>
                  </a:cubicBezTo>
                  <a:lnTo>
                    <a:pt x="1096" y="481"/>
                  </a:lnTo>
                  <a:lnTo>
                    <a:pt x="946" y="505"/>
                  </a:lnTo>
                  <a:cubicBezTo>
                    <a:pt x="942" y="506"/>
                    <a:pt x="938" y="503"/>
                    <a:pt x="937" y="499"/>
                  </a:cubicBezTo>
                  <a:lnTo>
                    <a:pt x="923" y="439"/>
                  </a:lnTo>
                  <a:lnTo>
                    <a:pt x="929" y="445"/>
                  </a:lnTo>
                  <a:lnTo>
                    <a:pt x="863" y="435"/>
                  </a:lnTo>
                  <a:lnTo>
                    <a:pt x="872" y="431"/>
                  </a:lnTo>
                  <a:lnTo>
                    <a:pt x="849" y="477"/>
                  </a:lnTo>
                  <a:cubicBezTo>
                    <a:pt x="848" y="478"/>
                    <a:pt x="847" y="479"/>
                    <a:pt x="846" y="480"/>
                  </a:cubicBezTo>
                  <a:lnTo>
                    <a:pt x="797" y="518"/>
                  </a:lnTo>
                  <a:cubicBezTo>
                    <a:pt x="796" y="519"/>
                    <a:pt x="795" y="519"/>
                    <a:pt x="793" y="519"/>
                  </a:cubicBezTo>
                  <a:lnTo>
                    <a:pt x="719" y="528"/>
                  </a:lnTo>
                  <a:lnTo>
                    <a:pt x="267" y="603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" name="Freeform 94"/>
            <p:cNvSpPr>
              <a:spLocks/>
            </p:cNvSpPr>
            <p:nvPr/>
          </p:nvSpPr>
          <p:spPr bwMode="auto">
            <a:xfrm>
              <a:off x="6586538" y="2457450"/>
              <a:ext cx="207963" cy="265112"/>
            </a:xfrm>
            <a:custGeom>
              <a:avLst/>
              <a:gdLst>
                <a:gd name="T0" fmla="*/ 40 w 320"/>
                <a:gd name="T1" fmla="*/ 482 h 496"/>
                <a:gd name="T2" fmla="*/ 111 w 320"/>
                <a:gd name="T3" fmla="*/ 496 h 496"/>
                <a:gd name="T4" fmla="*/ 223 w 320"/>
                <a:gd name="T5" fmla="*/ 431 h 496"/>
                <a:gd name="T6" fmla="*/ 284 w 320"/>
                <a:gd name="T7" fmla="*/ 468 h 496"/>
                <a:gd name="T8" fmla="*/ 320 w 320"/>
                <a:gd name="T9" fmla="*/ 436 h 496"/>
                <a:gd name="T10" fmla="*/ 267 w 320"/>
                <a:gd name="T11" fmla="*/ 255 h 496"/>
                <a:gd name="T12" fmla="*/ 262 w 320"/>
                <a:gd name="T13" fmla="*/ 84 h 496"/>
                <a:gd name="T14" fmla="*/ 196 w 320"/>
                <a:gd name="T15" fmla="*/ 0 h 496"/>
                <a:gd name="T16" fmla="*/ 23 w 320"/>
                <a:gd name="T17" fmla="*/ 74 h 496"/>
                <a:gd name="T18" fmla="*/ 0 w 320"/>
                <a:gd name="T19" fmla="*/ 389 h 496"/>
                <a:gd name="T20" fmla="*/ 40 w 320"/>
                <a:gd name="T21" fmla="*/ 482 h 4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496"/>
                <a:gd name="T35" fmla="*/ 320 w 320"/>
                <a:gd name="T36" fmla="*/ 496 h 4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496">
                  <a:moveTo>
                    <a:pt x="40" y="482"/>
                  </a:moveTo>
                  <a:lnTo>
                    <a:pt x="111" y="496"/>
                  </a:lnTo>
                  <a:lnTo>
                    <a:pt x="223" y="431"/>
                  </a:lnTo>
                  <a:lnTo>
                    <a:pt x="284" y="468"/>
                  </a:lnTo>
                  <a:lnTo>
                    <a:pt x="320" y="436"/>
                  </a:lnTo>
                  <a:lnTo>
                    <a:pt x="267" y="255"/>
                  </a:lnTo>
                  <a:lnTo>
                    <a:pt x="262" y="84"/>
                  </a:lnTo>
                  <a:lnTo>
                    <a:pt x="196" y="0"/>
                  </a:lnTo>
                  <a:lnTo>
                    <a:pt x="23" y="74"/>
                  </a:lnTo>
                  <a:cubicBezTo>
                    <a:pt x="23" y="74"/>
                    <a:pt x="0" y="389"/>
                    <a:pt x="0" y="389"/>
                  </a:cubicBezTo>
                  <a:lnTo>
                    <a:pt x="40" y="4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Freeform 95"/>
            <p:cNvSpPr>
              <a:spLocks noEditPoints="1"/>
            </p:cNvSpPr>
            <p:nvPr/>
          </p:nvSpPr>
          <p:spPr bwMode="auto">
            <a:xfrm>
              <a:off x="6581776" y="2452687"/>
              <a:ext cx="217488" cy="274637"/>
            </a:xfrm>
            <a:custGeom>
              <a:avLst/>
              <a:gdLst>
                <a:gd name="T0" fmla="*/ 56 w 337"/>
                <a:gd name="T1" fmla="*/ 487 h 513"/>
                <a:gd name="T2" fmla="*/ 50 w 337"/>
                <a:gd name="T3" fmla="*/ 483 h 513"/>
                <a:gd name="T4" fmla="*/ 121 w 337"/>
                <a:gd name="T5" fmla="*/ 497 h 513"/>
                <a:gd name="T6" fmla="*/ 115 w 337"/>
                <a:gd name="T7" fmla="*/ 498 h 513"/>
                <a:gd name="T8" fmla="*/ 227 w 337"/>
                <a:gd name="T9" fmla="*/ 433 h 513"/>
                <a:gd name="T10" fmla="*/ 236 w 337"/>
                <a:gd name="T11" fmla="*/ 433 h 513"/>
                <a:gd name="T12" fmla="*/ 297 w 337"/>
                <a:gd name="T13" fmla="*/ 470 h 513"/>
                <a:gd name="T14" fmla="*/ 287 w 337"/>
                <a:gd name="T15" fmla="*/ 470 h 513"/>
                <a:gd name="T16" fmla="*/ 323 w 337"/>
                <a:gd name="T17" fmla="*/ 438 h 513"/>
                <a:gd name="T18" fmla="*/ 321 w 337"/>
                <a:gd name="T19" fmla="*/ 447 h 513"/>
                <a:gd name="T20" fmla="*/ 268 w 337"/>
                <a:gd name="T21" fmla="*/ 266 h 513"/>
                <a:gd name="T22" fmla="*/ 267 w 337"/>
                <a:gd name="T23" fmla="*/ 264 h 513"/>
                <a:gd name="T24" fmla="*/ 262 w 337"/>
                <a:gd name="T25" fmla="*/ 93 h 513"/>
                <a:gd name="T26" fmla="*/ 264 w 337"/>
                <a:gd name="T27" fmla="*/ 97 h 513"/>
                <a:gd name="T28" fmla="*/ 198 w 337"/>
                <a:gd name="T29" fmla="*/ 13 h 513"/>
                <a:gd name="T30" fmla="*/ 208 w 337"/>
                <a:gd name="T31" fmla="*/ 16 h 513"/>
                <a:gd name="T32" fmla="*/ 35 w 337"/>
                <a:gd name="T33" fmla="*/ 90 h 513"/>
                <a:gd name="T34" fmla="*/ 39 w 337"/>
                <a:gd name="T35" fmla="*/ 82 h 513"/>
                <a:gd name="T36" fmla="*/ 39 w 337"/>
                <a:gd name="T37" fmla="*/ 86 h 513"/>
                <a:gd name="T38" fmla="*/ 38 w 337"/>
                <a:gd name="T39" fmla="*/ 97 h 513"/>
                <a:gd name="T40" fmla="*/ 35 w 337"/>
                <a:gd name="T41" fmla="*/ 132 h 513"/>
                <a:gd name="T42" fmla="*/ 32 w 337"/>
                <a:gd name="T43" fmla="*/ 183 h 513"/>
                <a:gd name="T44" fmla="*/ 27 w 337"/>
                <a:gd name="T45" fmla="*/ 240 h 513"/>
                <a:gd name="T46" fmla="*/ 23 w 337"/>
                <a:gd name="T47" fmla="*/ 298 h 513"/>
                <a:gd name="T48" fmla="*/ 20 w 337"/>
                <a:gd name="T49" fmla="*/ 349 h 513"/>
                <a:gd name="T50" fmla="*/ 17 w 337"/>
                <a:gd name="T51" fmla="*/ 384 h 513"/>
                <a:gd name="T52" fmla="*/ 16 w 337"/>
                <a:gd name="T53" fmla="*/ 394 h 513"/>
                <a:gd name="T54" fmla="*/ 16 w 337"/>
                <a:gd name="T55" fmla="*/ 397 h 513"/>
                <a:gd name="T56" fmla="*/ 16 w 337"/>
                <a:gd name="T57" fmla="*/ 394 h 513"/>
                <a:gd name="T58" fmla="*/ 56 w 337"/>
                <a:gd name="T59" fmla="*/ 487 h 513"/>
                <a:gd name="T60" fmla="*/ 1 w 337"/>
                <a:gd name="T61" fmla="*/ 401 h 513"/>
                <a:gd name="T62" fmla="*/ 0 w 337"/>
                <a:gd name="T63" fmla="*/ 397 h 513"/>
                <a:gd name="T64" fmla="*/ 0 w 337"/>
                <a:gd name="T65" fmla="*/ 393 h 513"/>
                <a:gd name="T66" fmla="*/ 1 w 337"/>
                <a:gd name="T67" fmla="*/ 383 h 513"/>
                <a:gd name="T68" fmla="*/ 4 w 337"/>
                <a:gd name="T69" fmla="*/ 348 h 513"/>
                <a:gd name="T70" fmla="*/ 7 w 337"/>
                <a:gd name="T71" fmla="*/ 297 h 513"/>
                <a:gd name="T72" fmla="*/ 11 w 337"/>
                <a:gd name="T73" fmla="*/ 239 h 513"/>
                <a:gd name="T74" fmla="*/ 16 w 337"/>
                <a:gd name="T75" fmla="*/ 182 h 513"/>
                <a:gd name="T76" fmla="*/ 19 w 337"/>
                <a:gd name="T77" fmla="*/ 131 h 513"/>
                <a:gd name="T78" fmla="*/ 22 w 337"/>
                <a:gd name="T79" fmla="*/ 96 h 513"/>
                <a:gd name="T80" fmla="*/ 23 w 337"/>
                <a:gd name="T81" fmla="*/ 86 h 513"/>
                <a:gd name="T82" fmla="*/ 23 w 337"/>
                <a:gd name="T83" fmla="*/ 82 h 513"/>
                <a:gd name="T84" fmla="*/ 28 w 337"/>
                <a:gd name="T85" fmla="*/ 75 h 513"/>
                <a:gd name="T86" fmla="*/ 201 w 337"/>
                <a:gd name="T87" fmla="*/ 1 h 513"/>
                <a:gd name="T88" fmla="*/ 211 w 337"/>
                <a:gd name="T89" fmla="*/ 4 h 513"/>
                <a:gd name="T90" fmla="*/ 277 w 337"/>
                <a:gd name="T91" fmla="*/ 88 h 513"/>
                <a:gd name="T92" fmla="*/ 278 w 337"/>
                <a:gd name="T93" fmla="*/ 92 h 513"/>
                <a:gd name="T94" fmla="*/ 283 w 337"/>
                <a:gd name="T95" fmla="*/ 263 h 513"/>
                <a:gd name="T96" fmla="*/ 283 w 337"/>
                <a:gd name="T97" fmla="*/ 261 h 513"/>
                <a:gd name="T98" fmla="*/ 336 w 337"/>
                <a:gd name="T99" fmla="*/ 442 h 513"/>
                <a:gd name="T100" fmla="*/ 334 w 337"/>
                <a:gd name="T101" fmla="*/ 450 h 513"/>
                <a:gd name="T102" fmla="*/ 298 w 337"/>
                <a:gd name="T103" fmla="*/ 482 h 513"/>
                <a:gd name="T104" fmla="*/ 288 w 337"/>
                <a:gd name="T105" fmla="*/ 483 h 513"/>
                <a:gd name="T106" fmla="*/ 227 w 337"/>
                <a:gd name="T107" fmla="*/ 446 h 513"/>
                <a:gd name="T108" fmla="*/ 235 w 337"/>
                <a:gd name="T109" fmla="*/ 446 h 513"/>
                <a:gd name="T110" fmla="*/ 123 w 337"/>
                <a:gd name="T111" fmla="*/ 511 h 513"/>
                <a:gd name="T112" fmla="*/ 118 w 337"/>
                <a:gd name="T113" fmla="*/ 512 h 513"/>
                <a:gd name="T114" fmla="*/ 47 w 337"/>
                <a:gd name="T115" fmla="*/ 498 h 513"/>
                <a:gd name="T116" fmla="*/ 41 w 337"/>
                <a:gd name="T117" fmla="*/ 494 h 513"/>
                <a:gd name="T118" fmla="*/ 1 w 337"/>
                <a:gd name="T119" fmla="*/ 401 h 5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7"/>
                <a:gd name="T181" fmla="*/ 0 h 513"/>
                <a:gd name="T182" fmla="*/ 337 w 337"/>
                <a:gd name="T183" fmla="*/ 513 h 5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7" h="513">
                  <a:moveTo>
                    <a:pt x="56" y="487"/>
                  </a:moveTo>
                  <a:lnTo>
                    <a:pt x="50" y="483"/>
                  </a:lnTo>
                  <a:lnTo>
                    <a:pt x="121" y="497"/>
                  </a:lnTo>
                  <a:lnTo>
                    <a:pt x="115" y="498"/>
                  </a:lnTo>
                  <a:lnTo>
                    <a:pt x="227" y="433"/>
                  </a:lnTo>
                  <a:cubicBezTo>
                    <a:pt x="230" y="431"/>
                    <a:pt x="233" y="431"/>
                    <a:pt x="236" y="433"/>
                  </a:cubicBezTo>
                  <a:lnTo>
                    <a:pt x="297" y="470"/>
                  </a:lnTo>
                  <a:lnTo>
                    <a:pt x="287" y="470"/>
                  </a:lnTo>
                  <a:lnTo>
                    <a:pt x="323" y="438"/>
                  </a:lnTo>
                  <a:lnTo>
                    <a:pt x="321" y="447"/>
                  </a:lnTo>
                  <a:lnTo>
                    <a:pt x="268" y="266"/>
                  </a:lnTo>
                  <a:cubicBezTo>
                    <a:pt x="268" y="265"/>
                    <a:pt x="267" y="264"/>
                    <a:pt x="267" y="264"/>
                  </a:cubicBezTo>
                  <a:lnTo>
                    <a:pt x="262" y="93"/>
                  </a:lnTo>
                  <a:lnTo>
                    <a:pt x="264" y="97"/>
                  </a:lnTo>
                  <a:lnTo>
                    <a:pt x="198" y="13"/>
                  </a:lnTo>
                  <a:lnTo>
                    <a:pt x="208" y="16"/>
                  </a:lnTo>
                  <a:lnTo>
                    <a:pt x="35" y="9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97"/>
                  </a:lnTo>
                  <a:lnTo>
                    <a:pt x="35" y="132"/>
                  </a:lnTo>
                  <a:lnTo>
                    <a:pt x="32" y="183"/>
                  </a:lnTo>
                  <a:lnTo>
                    <a:pt x="27" y="240"/>
                  </a:lnTo>
                  <a:lnTo>
                    <a:pt x="23" y="298"/>
                  </a:lnTo>
                  <a:lnTo>
                    <a:pt x="20" y="349"/>
                  </a:lnTo>
                  <a:lnTo>
                    <a:pt x="17" y="384"/>
                  </a:lnTo>
                  <a:lnTo>
                    <a:pt x="16" y="394"/>
                  </a:lnTo>
                  <a:lnTo>
                    <a:pt x="16" y="397"/>
                  </a:lnTo>
                  <a:lnTo>
                    <a:pt x="16" y="394"/>
                  </a:lnTo>
                  <a:lnTo>
                    <a:pt x="56" y="487"/>
                  </a:lnTo>
                  <a:close/>
                  <a:moveTo>
                    <a:pt x="1" y="401"/>
                  </a:moveTo>
                  <a:cubicBezTo>
                    <a:pt x="1" y="400"/>
                    <a:pt x="0" y="399"/>
                    <a:pt x="0" y="397"/>
                  </a:cubicBezTo>
                  <a:lnTo>
                    <a:pt x="0" y="393"/>
                  </a:lnTo>
                  <a:lnTo>
                    <a:pt x="1" y="383"/>
                  </a:lnTo>
                  <a:lnTo>
                    <a:pt x="4" y="348"/>
                  </a:lnTo>
                  <a:lnTo>
                    <a:pt x="7" y="297"/>
                  </a:lnTo>
                  <a:lnTo>
                    <a:pt x="11" y="239"/>
                  </a:lnTo>
                  <a:lnTo>
                    <a:pt x="16" y="182"/>
                  </a:lnTo>
                  <a:lnTo>
                    <a:pt x="19" y="131"/>
                  </a:lnTo>
                  <a:lnTo>
                    <a:pt x="22" y="96"/>
                  </a:lnTo>
                  <a:lnTo>
                    <a:pt x="23" y="86"/>
                  </a:lnTo>
                  <a:lnTo>
                    <a:pt x="23" y="82"/>
                  </a:lnTo>
                  <a:cubicBezTo>
                    <a:pt x="23" y="79"/>
                    <a:pt x="25" y="76"/>
                    <a:pt x="28" y="75"/>
                  </a:cubicBezTo>
                  <a:lnTo>
                    <a:pt x="201" y="1"/>
                  </a:lnTo>
                  <a:cubicBezTo>
                    <a:pt x="205" y="0"/>
                    <a:pt x="209" y="1"/>
                    <a:pt x="211" y="4"/>
                  </a:cubicBezTo>
                  <a:lnTo>
                    <a:pt x="277" y="88"/>
                  </a:lnTo>
                  <a:cubicBezTo>
                    <a:pt x="278" y="89"/>
                    <a:pt x="278" y="91"/>
                    <a:pt x="278" y="92"/>
                  </a:cubicBezTo>
                  <a:lnTo>
                    <a:pt x="283" y="263"/>
                  </a:lnTo>
                  <a:lnTo>
                    <a:pt x="283" y="261"/>
                  </a:lnTo>
                  <a:lnTo>
                    <a:pt x="336" y="442"/>
                  </a:lnTo>
                  <a:cubicBezTo>
                    <a:pt x="337" y="445"/>
                    <a:pt x="336" y="448"/>
                    <a:pt x="334" y="450"/>
                  </a:cubicBezTo>
                  <a:lnTo>
                    <a:pt x="298" y="482"/>
                  </a:lnTo>
                  <a:cubicBezTo>
                    <a:pt x="295" y="485"/>
                    <a:pt x="291" y="485"/>
                    <a:pt x="288" y="483"/>
                  </a:cubicBezTo>
                  <a:lnTo>
                    <a:pt x="227" y="446"/>
                  </a:lnTo>
                  <a:lnTo>
                    <a:pt x="235" y="446"/>
                  </a:lnTo>
                  <a:lnTo>
                    <a:pt x="123" y="511"/>
                  </a:lnTo>
                  <a:cubicBezTo>
                    <a:pt x="122" y="512"/>
                    <a:pt x="120" y="513"/>
                    <a:pt x="118" y="512"/>
                  </a:cubicBezTo>
                  <a:lnTo>
                    <a:pt x="47" y="498"/>
                  </a:lnTo>
                  <a:cubicBezTo>
                    <a:pt x="44" y="498"/>
                    <a:pt x="42" y="496"/>
                    <a:pt x="41" y="494"/>
                  </a:cubicBezTo>
                  <a:lnTo>
                    <a:pt x="1" y="4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Freeform 96"/>
            <p:cNvSpPr>
              <a:spLocks noEditPoints="1"/>
            </p:cNvSpPr>
            <p:nvPr/>
          </p:nvSpPr>
          <p:spPr bwMode="auto">
            <a:xfrm>
              <a:off x="6581776" y="2452687"/>
              <a:ext cx="217488" cy="274637"/>
            </a:xfrm>
            <a:custGeom>
              <a:avLst/>
              <a:gdLst>
                <a:gd name="T0" fmla="*/ 56 w 337"/>
                <a:gd name="T1" fmla="*/ 487 h 513"/>
                <a:gd name="T2" fmla="*/ 50 w 337"/>
                <a:gd name="T3" fmla="*/ 483 h 513"/>
                <a:gd name="T4" fmla="*/ 121 w 337"/>
                <a:gd name="T5" fmla="*/ 497 h 513"/>
                <a:gd name="T6" fmla="*/ 115 w 337"/>
                <a:gd name="T7" fmla="*/ 498 h 513"/>
                <a:gd name="T8" fmla="*/ 227 w 337"/>
                <a:gd name="T9" fmla="*/ 433 h 513"/>
                <a:gd name="T10" fmla="*/ 236 w 337"/>
                <a:gd name="T11" fmla="*/ 433 h 513"/>
                <a:gd name="T12" fmla="*/ 297 w 337"/>
                <a:gd name="T13" fmla="*/ 470 h 513"/>
                <a:gd name="T14" fmla="*/ 287 w 337"/>
                <a:gd name="T15" fmla="*/ 470 h 513"/>
                <a:gd name="T16" fmla="*/ 323 w 337"/>
                <a:gd name="T17" fmla="*/ 438 h 513"/>
                <a:gd name="T18" fmla="*/ 321 w 337"/>
                <a:gd name="T19" fmla="*/ 447 h 513"/>
                <a:gd name="T20" fmla="*/ 268 w 337"/>
                <a:gd name="T21" fmla="*/ 266 h 513"/>
                <a:gd name="T22" fmla="*/ 267 w 337"/>
                <a:gd name="T23" fmla="*/ 264 h 513"/>
                <a:gd name="T24" fmla="*/ 262 w 337"/>
                <a:gd name="T25" fmla="*/ 93 h 513"/>
                <a:gd name="T26" fmla="*/ 264 w 337"/>
                <a:gd name="T27" fmla="*/ 97 h 513"/>
                <a:gd name="T28" fmla="*/ 198 w 337"/>
                <a:gd name="T29" fmla="*/ 13 h 513"/>
                <a:gd name="T30" fmla="*/ 208 w 337"/>
                <a:gd name="T31" fmla="*/ 16 h 513"/>
                <a:gd name="T32" fmla="*/ 35 w 337"/>
                <a:gd name="T33" fmla="*/ 90 h 513"/>
                <a:gd name="T34" fmla="*/ 39 w 337"/>
                <a:gd name="T35" fmla="*/ 82 h 513"/>
                <a:gd name="T36" fmla="*/ 39 w 337"/>
                <a:gd name="T37" fmla="*/ 86 h 513"/>
                <a:gd name="T38" fmla="*/ 38 w 337"/>
                <a:gd name="T39" fmla="*/ 97 h 513"/>
                <a:gd name="T40" fmla="*/ 35 w 337"/>
                <a:gd name="T41" fmla="*/ 132 h 513"/>
                <a:gd name="T42" fmla="*/ 32 w 337"/>
                <a:gd name="T43" fmla="*/ 183 h 513"/>
                <a:gd name="T44" fmla="*/ 27 w 337"/>
                <a:gd name="T45" fmla="*/ 240 h 513"/>
                <a:gd name="T46" fmla="*/ 23 w 337"/>
                <a:gd name="T47" fmla="*/ 298 h 513"/>
                <a:gd name="T48" fmla="*/ 20 w 337"/>
                <a:gd name="T49" fmla="*/ 349 h 513"/>
                <a:gd name="T50" fmla="*/ 17 w 337"/>
                <a:gd name="T51" fmla="*/ 384 h 513"/>
                <a:gd name="T52" fmla="*/ 16 w 337"/>
                <a:gd name="T53" fmla="*/ 394 h 513"/>
                <a:gd name="T54" fmla="*/ 16 w 337"/>
                <a:gd name="T55" fmla="*/ 397 h 513"/>
                <a:gd name="T56" fmla="*/ 16 w 337"/>
                <a:gd name="T57" fmla="*/ 394 h 513"/>
                <a:gd name="T58" fmla="*/ 56 w 337"/>
                <a:gd name="T59" fmla="*/ 487 h 513"/>
                <a:gd name="T60" fmla="*/ 1 w 337"/>
                <a:gd name="T61" fmla="*/ 401 h 513"/>
                <a:gd name="T62" fmla="*/ 0 w 337"/>
                <a:gd name="T63" fmla="*/ 397 h 513"/>
                <a:gd name="T64" fmla="*/ 0 w 337"/>
                <a:gd name="T65" fmla="*/ 393 h 513"/>
                <a:gd name="T66" fmla="*/ 1 w 337"/>
                <a:gd name="T67" fmla="*/ 383 h 513"/>
                <a:gd name="T68" fmla="*/ 4 w 337"/>
                <a:gd name="T69" fmla="*/ 348 h 513"/>
                <a:gd name="T70" fmla="*/ 7 w 337"/>
                <a:gd name="T71" fmla="*/ 297 h 513"/>
                <a:gd name="T72" fmla="*/ 11 w 337"/>
                <a:gd name="T73" fmla="*/ 239 h 513"/>
                <a:gd name="T74" fmla="*/ 16 w 337"/>
                <a:gd name="T75" fmla="*/ 182 h 513"/>
                <a:gd name="T76" fmla="*/ 19 w 337"/>
                <a:gd name="T77" fmla="*/ 131 h 513"/>
                <a:gd name="T78" fmla="*/ 22 w 337"/>
                <a:gd name="T79" fmla="*/ 96 h 513"/>
                <a:gd name="T80" fmla="*/ 23 w 337"/>
                <a:gd name="T81" fmla="*/ 86 h 513"/>
                <a:gd name="T82" fmla="*/ 23 w 337"/>
                <a:gd name="T83" fmla="*/ 82 h 513"/>
                <a:gd name="T84" fmla="*/ 28 w 337"/>
                <a:gd name="T85" fmla="*/ 75 h 513"/>
                <a:gd name="T86" fmla="*/ 201 w 337"/>
                <a:gd name="T87" fmla="*/ 1 h 513"/>
                <a:gd name="T88" fmla="*/ 211 w 337"/>
                <a:gd name="T89" fmla="*/ 4 h 513"/>
                <a:gd name="T90" fmla="*/ 277 w 337"/>
                <a:gd name="T91" fmla="*/ 88 h 513"/>
                <a:gd name="T92" fmla="*/ 278 w 337"/>
                <a:gd name="T93" fmla="*/ 92 h 513"/>
                <a:gd name="T94" fmla="*/ 283 w 337"/>
                <a:gd name="T95" fmla="*/ 263 h 513"/>
                <a:gd name="T96" fmla="*/ 283 w 337"/>
                <a:gd name="T97" fmla="*/ 261 h 513"/>
                <a:gd name="T98" fmla="*/ 336 w 337"/>
                <a:gd name="T99" fmla="*/ 442 h 513"/>
                <a:gd name="T100" fmla="*/ 334 w 337"/>
                <a:gd name="T101" fmla="*/ 450 h 513"/>
                <a:gd name="T102" fmla="*/ 298 w 337"/>
                <a:gd name="T103" fmla="*/ 482 h 513"/>
                <a:gd name="T104" fmla="*/ 288 w 337"/>
                <a:gd name="T105" fmla="*/ 483 h 513"/>
                <a:gd name="T106" fmla="*/ 227 w 337"/>
                <a:gd name="T107" fmla="*/ 446 h 513"/>
                <a:gd name="T108" fmla="*/ 235 w 337"/>
                <a:gd name="T109" fmla="*/ 446 h 513"/>
                <a:gd name="T110" fmla="*/ 123 w 337"/>
                <a:gd name="T111" fmla="*/ 511 h 513"/>
                <a:gd name="T112" fmla="*/ 118 w 337"/>
                <a:gd name="T113" fmla="*/ 512 h 513"/>
                <a:gd name="T114" fmla="*/ 47 w 337"/>
                <a:gd name="T115" fmla="*/ 498 h 513"/>
                <a:gd name="T116" fmla="*/ 41 w 337"/>
                <a:gd name="T117" fmla="*/ 494 h 513"/>
                <a:gd name="T118" fmla="*/ 1 w 337"/>
                <a:gd name="T119" fmla="*/ 401 h 5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7"/>
                <a:gd name="T181" fmla="*/ 0 h 513"/>
                <a:gd name="T182" fmla="*/ 337 w 337"/>
                <a:gd name="T183" fmla="*/ 513 h 5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7" h="513">
                  <a:moveTo>
                    <a:pt x="56" y="487"/>
                  </a:moveTo>
                  <a:lnTo>
                    <a:pt x="50" y="483"/>
                  </a:lnTo>
                  <a:lnTo>
                    <a:pt x="121" y="497"/>
                  </a:lnTo>
                  <a:lnTo>
                    <a:pt x="115" y="498"/>
                  </a:lnTo>
                  <a:lnTo>
                    <a:pt x="227" y="433"/>
                  </a:lnTo>
                  <a:cubicBezTo>
                    <a:pt x="230" y="431"/>
                    <a:pt x="233" y="431"/>
                    <a:pt x="236" y="433"/>
                  </a:cubicBezTo>
                  <a:lnTo>
                    <a:pt x="297" y="470"/>
                  </a:lnTo>
                  <a:lnTo>
                    <a:pt x="287" y="470"/>
                  </a:lnTo>
                  <a:lnTo>
                    <a:pt x="323" y="438"/>
                  </a:lnTo>
                  <a:lnTo>
                    <a:pt x="321" y="447"/>
                  </a:lnTo>
                  <a:lnTo>
                    <a:pt x="268" y="266"/>
                  </a:lnTo>
                  <a:cubicBezTo>
                    <a:pt x="268" y="265"/>
                    <a:pt x="267" y="264"/>
                    <a:pt x="267" y="264"/>
                  </a:cubicBezTo>
                  <a:lnTo>
                    <a:pt x="262" y="93"/>
                  </a:lnTo>
                  <a:lnTo>
                    <a:pt x="264" y="97"/>
                  </a:lnTo>
                  <a:lnTo>
                    <a:pt x="198" y="13"/>
                  </a:lnTo>
                  <a:lnTo>
                    <a:pt x="208" y="16"/>
                  </a:lnTo>
                  <a:lnTo>
                    <a:pt x="35" y="9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97"/>
                  </a:lnTo>
                  <a:lnTo>
                    <a:pt x="35" y="132"/>
                  </a:lnTo>
                  <a:lnTo>
                    <a:pt x="32" y="183"/>
                  </a:lnTo>
                  <a:lnTo>
                    <a:pt x="27" y="240"/>
                  </a:lnTo>
                  <a:lnTo>
                    <a:pt x="23" y="298"/>
                  </a:lnTo>
                  <a:lnTo>
                    <a:pt x="20" y="349"/>
                  </a:lnTo>
                  <a:lnTo>
                    <a:pt x="17" y="384"/>
                  </a:lnTo>
                  <a:lnTo>
                    <a:pt x="16" y="394"/>
                  </a:lnTo>
                  <a:lnTo>
                    <a:pt x="16" y="397"/>
                  </a:lnTo>
                  <a:lnTo>
                    <a:pt x="16" y="394"/>
                  </a:lnTo>
                  <a:lnTo>
                    <a:pt x="56" y="487"/>
                  </a:lnTo>
                  <a:close/>
                  <a:moveTo>
                    <a:pt x="1" y="401"/>
                  </a:moveTo>
                  <a:cubicBezTo>
                    <a:pt x="1" y="400"/>
                    <a:pt x="0" y="399"/>
                    <a:pt x="0" y="397"/>
                  </a:cubicBezTo>
                  <a:lnTo>
                    <a:pt x="0" y="393"/>
                  </a:lnTo>
                  <a:lnTo>
                    <a:pt x="1" y="383"/>
                  </a:lnTo>
                  <a:lnTo>
                    <a:pt x="4" y="348"/>
                  </a:lnTo>
                  <a:lnTo>
                    <a:pt x="7" y="297"/>
                  </a:lnTo>
                  <a:lnTo>
                    <a:pt x="11" y="239"/>
                  </a:lnTo>
                  <a:lnTo>
                    <a:pt x="16" y="182"/>
                  </a:lnTo>
                  <a:lnTo>
                    <a:pt x="19" y="131"/>
                  </a:lnTo>
                  <a:lnTo>
                    <a:pt x="22" y="96"/>
                  </a:lnTo>
                  <a:lnTo>
                    <a:pt x="23" y="86"/>
                  </a:lnTo>
                  <a:lnTo>
                    <a:pt x="23" y="82"/>
                  </a:lnTo>
                  <a:cubicBezTo>
                    <a:pt x="23" y="79"/>
                    <a:pt x="25" y="76"/>
                    <a:pt x="28" y="75"/>
                  </a:cubicBezTo>
                  <a:lnTo>
                    <a:pt x="201" y="1"/>
                  </a:lnTo>
                  <a:cubicBezTo>
                    <a:pt x="205" y="0"/>
                    <a:pt x="209" y="1"/>
                    <a:pt x="211" y="4"/>
                  </a:cubicBezTo>
                  <a:lnTo>
                    <a:pt x="277" y="88"/>
                  </a:lnTo>
                  <a:cubicBezTo>
                    <a:pt x="278" y="89"/>
                    <a:pt x="278" y="91"/>
                    <a:pt x="278" y="92"/>
                  </a:cubicBezTo>
                  <a:lnTo>
                    <a:pt x="283" y="263"/>
                  </a:lnTo>
                  <a:lnTo>
                    <a:pt x="283" y="261"/>
                  </a:lnTo>
                  <a:lnTo>
                    <a:pt x="336" y="442"/>
                  </a:lnTo>
                  <a:cubicBezTo>
                    <a:pt x="337" y="445"/>
                    <a:pt x="336" y="448"/>
                    <a:pt x="334" y="450"/>
                  </a:cubicBezTo>
                  <a:lnTo>
                    <a:pt x="298" y="482"/>
                  </a:lnTo>
                  <a:cubicBezTo>
                    <a:pt x="295" y="485"/>
                    <a:pt x="291" y="485"/>
                    <a:pt x="288" y="483"/>
                  </a:cubicBezTo>
                  <a:lnTo>
                    <a:pt x="227" y="446"/>
                  </a:lnTo>
                  <a:lnTo>
                    <a:pt x="235" y="446"/>
                  </a:lnTo>
                  <a:lnTo>
                    <a:pt x="123" y="511"/>
                  </a:lnTo>
                  <a:cubicBezTo>
                    <a:pt x="122" y="512"/>
                    <a:pt x="120" y="513"/>
                    <a:pt x="118" y="512"/>
                  </a:cubicBezTo>
                  <a:lnTo>
                    <a:pt x="47" y="498"/>
                  </a:lnTo>
                  <a:cubicBezTo>
                    <a:pt x="44" y="498"/>
                    <a:pt x="42" y="496"/>
                    <a:pt x="41" y="494"/>
                  </a:cubicBezTo>
                  <a:lnTo>
                    <a:pt x="1" y="40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Freeform 97"/>
            <p:cNvSpPr>
              <a:spLocks/>
            </p:cNvSpPr>
            <p:nvPr/>
          </p:nvSpPr>
          <p:spPr bwMode="auto">
            <a:xfrm>
              <a:off x="7280276" y="2097087"/>
              <a:ext cx="1157288" cy="557212"/>
            </a:xfrm>
            <a:custGeom>
              <a:avLst/>
              <a:gdLst>
                <a:gd name="T0" fmla="*/ 192 w 1792"/>
                <a:gd name="T1" fmla="*/ 1040 h 1040"/>
                <a:gd name="T2" fmla="*/ 165 w 1792"/>
                <a:gd name="T3" fmla="*/ 957 h 1040"/>
                <a:gd name="T4" fmla="*/ 192 w 1792"/>
                <a:gd name="T5" fmla="*/ 901 h 1040"/>
                <a:gd name="T6" fmla="*/ 138 w 1792"/>
                <a:gd name="T7" fmla="*/ 846 h 1040"/>
                <a:gd name="T8" fmla="*/ 0 w 1792"/>
                <a:gd name="T9" fmla="*/ 791 h 1040"/>
                <a:gd name="T10" fmla="*/ 22 w 1792"/>
                <a:gd name="T11" fmla="*/ 736 h 1040"/>
                <a:gd name="T12" fmla="*/ 258 w 1792"/>
                <a:gd name="T13" fmla="*/ 712 h 1040"/>
                <a:gd name="T14" fmla="*/ 388 w 1792"/>
                <a:gd name="T15" fmla="*/ 569 h 1040"/>
                <a:gd name="T16" fmla="*/ 511 w 1792"/>
                <a:gd name="T17" fmla="*/ 527 h 1040"/>
                <a:gd name="T18" fmla="*/ 472 w 1792"/>
                <a:gd name="T19" fmla="*/ 430 h 1040"/>
                <a:gd name="T20" fmla="*/ 539 w 1792"/>
                <a:gd name="T21" fmla="*/ 352 h 1040"/>
                <a:gd name="T22" fmla="*/ 681 w 1792"/>
                <a:gd name="T23" fmla="*/ 375 h 1040"/>
                <a:gd name="T24" fmla="*/ 908 w 1792"/>
                <a:gd name="T25" fmla="*/ 80 h 1040"/>
                <a:gd name="T26" fmla="*/ 957 w 1792"/>
                <a:gd name="T27" fmla="*/ 144 h 1040"/>
                <a:gd name="T28" fmla="*/ 1144 w 1792"/>
                <a:gd name="T29" fmla="*/ 200 h 1040"/>
                <a:gd name="T30" fmla="*/ 1228 w 1792"/>
                <a:gd name="T31" fmla="*/ 80 h 1040"/>
                <a:gd name="T32" fmla="*/ 1321 w 1792"/>
                <a:gd name="T33" fmla="*/ 0 h 1040"/>
                <a:gd name="T34" fmla="*/ 1436 w 1792"/>
                <a:gd name="T35" fmla="*/ 98 h 1040"/>
                <a:gd name="T36" fmla="*/ 1366 w 1792"/>
                <a:gd name="T37" fmla="*/ 140 h 1040"/>
                <a:gd name="T38" fmla="*/ 1388 w 1792"/>
                <a:gd name="T39" fmla="*/ 232 h 1040"/>
                <a:gd name="T40" fmla="*/ 1491 w 1792"/>
                <a:gd name="T41" fmla="*/ 158 h 1040"/>
                <a:gd name="T42" fmla="*/ 1535 w 1792"/>
                <a:gd name="T43" fmla="*/ 260 h 1040"/>
                <a:gd name="T44" fmla="*/ 1441 w 1792"/>
                <a:gd name="T45" fmla="*/ 282 h 1040"/>
                <a:gd name="T46" fmla="*/ 1392 w 1792"/>
                <a:gd name="T47" fmla="*/ 375 h 1040"/>
                <a:gd name="T48" fmla="*/ 1468 w 1792"/>
                <a:gd name="T49" fmla="*/ 407 h 1040"/>
                <a:gd name="T50" fmla="*/ 1557 w 1792"/>
                <a:gd name="T51" fmla="*/ 338 h 1040"/>
                <a:gd name="T52" fmla="*/ 1592 w 1792"/>
                <a:gd name="T53" fmla="*/ 394 h 1040"/>
                <a:gd name="T54" fmla="*/ 1753 w 1792"/>
                <a:gd name="T55" fmla="*/ 384 h 1040"/>
                <a:gd name="T56" fmla="*/ 1792 w 1792"/>
                <a:gd name="T57" fmla="*/ 499 h 1040"/>
                <a:gd name="T58" fmla="*/ 1713 w 1792"/>
                <a:gd name="T59" fmla="*/ 532 h 1040"/>
                <a:gd name="T60" fmla="*/ 1668 w 1792"/>
                <a:gd name="T61" fmla="*/ 624 h 1040"/>
                <a:gd name="T62" fmla="*/ 1753 w 1792"/>
                <a:gd name="T63" fmla="*/ 819 h 1040"/>
                <a:gd name="T64" fmla="*/ 1664 w 1792"/>
                <a:gd name="T65" fmla="*/ 869 h 1040"/>
                <a:gd name="T66" fmla="*/ 1597 w 1792"/>
                <a:gd name="T67" fmla="*/ 726 h 1040"/>
                <a:gd name="T68" fmla="*/ 1433 w 1792"/>
                <a:gd name="T69" fmla="*/ 781 h 1040"/>
                <a:gd name="T70" fmla="*/ 1250 w 1792"/>
                <a:gd name="T71" fmla="*/ 989 h 1040"/>
                <a:gd name="T72" fmla="*/ 1197 w 1792"/>
                <a:gd name="T73" fmla="*/ 911 h 1040"/>
                <a:gd name="T74" fmla="*/ 1236 w 1792"/>
                <a:gd name="T75" fmla="*/ 864 h 1040"/>
                <a:gd name="T76" fmla="*/ 1224 w 1792"/>
                <a:gd name="T77" fmla="*/ 814 h 1040"/>
                <a:gd name="T78" fmla="*/ 1335 w 1792"/>
                <a:gd name="T79" fmla="*/ 814 h 1040"/>
                <a:gd name="T80" fmla="*/ 1383 w 1792"/>
                <a:gd name="T81" fmla="*/ 768 h 1040"/>
                <a:gd name="T82" fmla="*/ 1344 w 1792"/>
                <a:gd name="T83" fmla="*/ 736 h 1040"/>
                <a:gd name="T84" fmla="*/ 1303 w 1792"/>
                <a:gd name="T85" fmla="*/ 619 h 1040"/>
                <a:gd name="T86" fmla="*/ 1357 w 1792"/>
                <a:gd name="T87" fmla="*/ 532 h 1040"/>
                <a:gd name="T88" fmla="*/ 1272 w 1792"/>
                <a:gd name="T89" fmla="*/ 537 h 1040"/>
                <a:gd name="T90" fmla="*/ 1224 w 1792"/>
                <a:gd name="T91" fmla="*/ 569 h 1040"/>
                <a:gd name="T92" fmla="*/ 1197 w 1792"/>
                <a:gd name="T93" fmla="*/ 611 h 1040"/>
                <a:gd name="T94" fmla="*/ 1139 w 1792"/>
                <a:gd name="T95" fmla="*/ 619 h 1040"/>
                <a:gd name="T96" fmla="*/ 921 w 1792"/>
                <a:gd name="T97" fmla="*/ 749 h 1040"/>
                <a:gd name="T98" fmla="*/ 832 w 1792"/>
                <a:gd name="T99" fmla="*/ 736 h 1040"/>
                <a:gd name="T100" fmla="*/ 774 w 1792"/>
                <a:gd name="T101" fmla="*/ 856 h 1040"/>
                <a:gd name="T102" fmla="*/ 713 w 1792"/>
                <a:gd name="T103" fmla="*/ 861 h 1040"/>
                <a:gd name="T104" fmla="*/ 694 w 1792"/>
                <a:gd name="T105" fmla="*/ 957 h 1040"/>
                <a:gd name="T106" fmla="*/ 579 w 1792"/>
                <a:gd name="T107" fmla="*/ 998 h 1040"/>
                <a:gd name="T108" fmla="*/ 432 w 1792"/>
                <a:gd name="T109" fmla="*/ 1018 h 1040"/>
                <a:gd name="T110" fmla="*/ 414 w 1792"/>
                <a:gd name="T111" fmla="*/ 957 h 1040"/>
                <a:gd name="T112" fmla="*/ 347 w 1792"/>
                <a:gd name="T113" fmla="*/ 953 h 1040"/>
                <a:gd name="T114" fmla="*/ 325 w 1792"/>
                <a:gd name="T115" fmla="*/ 994 h 1040"/>
                <a:gd name="T116" fmla="*/ 280 w 1792"/>
                <a:gd name="T117" fmla="*/ 1031 h 1040"/>
                <a:gd name="T118" fmla="*/ 192 w 1792"/>
                <a:gd name="T119" fmla="*/ 1040 h 1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2"/>
                <a:gd name="T181" fmla="*/ 0 h 1040"/>
                <a:gd name="T182" fmla="*/ 1792 w 1792"/>
                <a:gd name="T183" fmla="*/ 1040 h 10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2" h="1040">
                  <a:moveTo>
                    <a:pt x="192" y="1040"/>
                  </a:moveTo>
                  <a:lnTo>
                    <a:pt x="165" y="957"/>
                  </a:lnTo>
                  <a:lnTo>
                    <a:pt x="192" y="901"/>
                  </a:lnTo>
                  <a:cubicBezTo>
                    <a:pt x="188" y="901"/>
                    <a:pt x="138" y="846"/>
                    <a:pt x="138" y="846"/>
                  </a:cubicBezTo>
                  <a:cubicBezTo>
                    <a:pt x="138" y="846"/>
                    <a:pt x="0" y="791"/>
                    <a:pt x="0" y="791"/>
                  </a:cubicBezTo>
                  <a:cubicBezTo>
                    <a:pt x="0" y="791"/>
                    <a:pt x="22" y="736"/>
                    <a:pt x="22" y="736"/>
                  </a:cubicBezTo>
                  <a:cubicBezTo>
                    <a:pt x="22" y="736"/>
                    <a:pt x="258" y="712"/>
                    <a:pt x="258" y="712"/>
                  </a:cubicBezTo>
                  <a:lnTo>
                    <a:pt x="388" y="569"/>
                  </a:lnTo>
                  <a:lnTo>
                    <a:pt x="511" y="527"/>
                  </a:lnTo>
                  <a:lnTo>
                    <a:pt x="472" y="430"/>
                  </a:lnTo>
                  <a:lnTo>
                    <a:pt x="539" y="352"/>
                  </a:lnTo>
                  <a:lnTo>
                    <a:pt x="681" y="375"/>
                  </a:lnTo>
                  <a:lnTo>
                    <a:pt x="908" y="80"/>
                  </a:lnTo>
                  <a:lnTo>
                    <a:pt x="957" y="144"/>
                  </a:lnTo>
                  <a:lnTo>
                    <a:pt x="1144" y="200"/>
                  </a:lnTo>
                  <a:lnTo>
                    <a:pt x="1228" y="80"/>
                  </a:lnTo>
                  <a:lnTo>
                    <a:pt x="1321" y="0"/>
                  </a:lnTo>
                  <a:lnTo>
                    <a:pt x="1436" y="98"/>
                  </a:lnTo>
                  <a:lnTo>
                    <a:pt x="1366" y="140"/>
                  </a:lnTo>
                  <a:lnTo>
                    <a:pt x="1388" y="232"/>
                  </a:lnTo>
                  <a:lnTo>
                    <a:pt x="1491" y="158"/>
                  </a:lnTo>
                  <a:lnTo>
                    <a:pt x="1535" y="260"/>
                  </a:lnTo>
                  <a:lnTo>
                    <a:pt x="1441" y="282"/>
                  </a:lnTo>
                  <a:lnTo>
                    <a:pt x="1392" y="375"/>
                  </a:lnTo>
                  <a:lnTo>
                    <a:pt x="1468" y="407"/>
                  </a:lnTo>
                  <a:lnTo>
                    <a:pt x="1557" y="338"/>
                  </a:lnTo>
                  <a:lnTo>
                    <a:pt x="1592" y="394"/>
                  </a:lnTo>
                  <a:lnTo>
                    <a:pt x="1753" y="384"/>
                  </a:lnTo>
                  <a:lnTo>
                    <a:pt x="1792" y="499"/>
                  </a:lnTo>
                  <a:lnTo>
                    <a:pt x="1713" y="532"/>
                  </a:lnTo>
                  <a:lnTo>
                    <a:pt x="1668" y="624"/>
                  </a:lnTo>
                  <a:lnTo>
                    <a:pt x="1753" y="819"/>
                  </a:lnTo>
                  <a:lnTo>
                    <a:pt x="1664" y="869"/>
                  </a:lnTo>
                  <a:lnTo>
                    <a:pt x="1597" y="726"/>
                  </a:lnTo>
                  <a:lnTo>
                    <a:pt x="1433" y="781"/>
                  </a:lnTo>
                  <a:lnTo>
                    <a:pt x="1250" y="989"/>
                  </a:lnTo>
                  <a:lnTo>
                    <a:pt x="1197" y="911"/>
                  </a:lnTo>
                  <a:lnTo>
                    <a:pt x="1236" y="864"/>
                  </a:lnTo>
                  <a:lnTo>
                    <a:pt x="1224" y="814"/>
                  </a:lnTo>
                  <a:lnTo>
                    <a:pt x="1335" y="814"/>
                  </a:lnTo>
                  <a:lnTo>
                    <a:pt x="1383" y="768"/>
                  </a:lnTo>
                  <a:lnTo>
                    <a:pt x="1344" y="736"/>
                  </a:lnTo>
                  <a:lnTo>
                    <a:pt x="1303" y="619"/>
                  </a:lnTo>
                  <a:lnTo>
                    <a:pt x="1357" y="532"/>
                  </a:lnTo>
                  <a:lnTo>
                    <a:pt x="1272" y="537"/>
                  </a:lnTo>
                  <a:lnTo>
                    <a:pt x="1224" y="569"/>
                  </a:lnTo>
                  <a:lnTo>
                    <a:pt x="1197" y="611"/>
                  </a:lnTo>
                  <a:lnTo>
                    <a:pt x="1139" y="619"/>
                  </a:lnTo>
                  <a:lnTo>
                    <a:pt x="921" y="749"/>
                  </a:lnTo>
                  <a:lnTo>
                    <a:pt x="832" y="736"/>
                  </a:lnTo>
                  <a:lnTo>
                    <a:pt x="774" y="856"/>
                  </a:lnTo>
                  <a:lnTo>
                    <a:pt x="713" y="861"/>
                  </a:lnTo>
                  <a:lnTo>
                    <a:pt x="694" y="957"/>
                  </a:lnTo>
                  <a:lnTo>
                    <a:pt x="579" y="998"/>
                  </a:lnTo>
                  <a:lnTo>
                    <a:pt x="432" y="1018"/>
                  </a:lnTo>
                  <a:lnTo>
                    <a:pt x="414" y="957"/>
                  </a:lnTo>
                  <a:lnTo>
                    <a:pt x="347" y="953"/>
                  </a:lnTo>
                  <a:lnTo>
                    <a:pt x="325" y="994"/>
                  </a:lnTo>
                  <a:lnTo>
                    <a:pt x="280" y="1031"/>
                  </a:lnTo>
                  <a:lnTo>
                    <a:pt x="192" y="10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Freeform 98"/>
            <p:cNvSpPr>
              <a:spLocks noEditPoints="1"/>
            </p:cNvSpPr>
            <p:nvPr/>
          </p:nvSpPr>
          <p:spPr bwMode="auto">
            <a:xfrm>
              <a:off x="7273926" y="2092325"/>
              <a:ext cx="1169988" cy="566737"/>
            </a:xfrm>
            <a:custGeom>
              <a:avLst/>
              <a:gdLst>
                <a:gd name="T0" fmla="*/ 194 w 1810"/>
                <a:gd name="T1" fmla="*/ 906 h 1057"/>
                <a:gd name="T2" fmla="*/ 141 w 1810"/>
                <a:gd name="T3" fmla="*/ 860 h 1057"/>
                <a:gd name="T4" fmla="*/ 75 w 1810"/>
                <a:gd name="T5" fmla="*/ 835 h 1057"/>
                <a:gd name="T6" fmla="*/ 2 w 1810"/>
                <a:gd name="T7" fmla="*/ 797 h 1057"/>
                <a:gd name="T8" fmla="*/ 31 w 1810"/>
                <a:gd name="T9" fmla="*/ 736 h 1057"/>
                <a:gd name="T10" fmla="*/ 192 w 1810"/>
                <a:gd name="T11" fmla="*/ 720 h 1057"/>
                <a:gd name="T12" fmla="*/ 392 w 1810"/>
                <a:gd name="T13" fmla="*/ 572 h 1057"/>
                <a:gd name="T14" fmla="*/ 475 w 1810"/>
                <a:gd name="T15" fmla="*/ 433 h 1057"/>
                <a:gd name="T16" fmla="*/ 911 w 1810"/>
                <a:gd name="T17" fmla="*/ 84 h 1057"/>
                <a:gd name="T18" fmla="*/ 1156 w 1810"/>
                <a:gd name="T19" fmla="*/ 201 h 1057"/>
                <a:gd name="T20" fmla="*/ 1336 w 1810"/>
                <a:gd name="T21" fmla="*/ 2 h 1057"/>
                <a:gd name="T22" fmla="*/ 1383 w 1810"/>
                <a:gd name="T23" fmla="*/ 147 h 1057"/>
                <a:gd name="T24" fmla="*/ 1508 w 1810"/>
                <a:gd name="T25" fmla="*/ 163 h 1057"/>
                <a:gd name="T26" fmla="*/ 1458 w 1810"/>
                <a:gd name="T27" fmla="*/ 294 h 1057"/>
                <a:gd name="T28" fmla="*/ 1562 w 1810"/>
                <a:gd name="T29" fmla="*/ 340 h 1057"/>
                <a:gd name="T30" fmla="*/ 1762 w 1810"/>
                <a:gd name="T31" fmla="*/ 384 h 1057"/>
                <a:gd name="T32" fmla="*/ 1730 w 1810"/>
                <a:gd name="T33" fmla="*/ 544 h 1057"/>
                <a:gd name="T34" fmla="*/ 1677 w 1810"/>
                <a:gd name="T35" fmla="*/ 884 h 1057"/>
                <a:gd name="T36" fmla="*/ 1445 w 1810"/>
                <a:gd name="T37" fmla="*/ 797 h 1057"/>
                <a:gd name="T38" fmla="*/ 1200 w 1810"/>
                <a:gd name="T39" fmla="*/ 924 h 1057"/>
                <a:gd name="T40" fmla="*/ 1227 w 1810"/>
                <a:gd name="T41" fmla="*/ 818 h 1057"/>
                <a:gd name="T42" fmla="*/ 1387 w 1810"/>
                <a:gd name="T43" fmla="*/ 783 h 1057"/>
                <a:gd name="T44" fmla="*/ 1360 w 1810"/>
                <a:gd name="T45" fmla="*/ 536 h 1057"/>
                <a:gd name="T46" fmla="*/ 1240 w 1810"/>
                <a:gd name="T47" fmla="*/ 582 h 1057"/>
                <a:gd name="T48" fmla="*/ 935 w 1810"/>
                <a:gd name="T49" fmla="*/ 764 h 1057"/>
                <a:gd name="T50" fmla="*/ 784 w 1810"/>
                <a:gd name="T51" fmla="*/ 872 h 1057"/>
                <a:gd name="T52" fmla="*/ 591 w 1810"/>
                <a:gd name="T53" fmla="*/ 1014 h 1057"/>
                <a:gd name="T54" fmla="*/ 423 w 1810"/>
                <a:gd name="T55" fmla="*/ 973 h 1057"/>
                <a:gd name="T56" fmla="*/ 295 w 1810"/>
                <a:gd name="T57" fmla="*/ 1046 h 1057"/>
                <a:gd name="T58" fmla="*/ 329 w 1810"/>
                <a:gd name="T59" fmla="*/ 996 h 1057"/>
                <a:gd name="T60" fmla="*/ 431 w 1810"/>
                <a:gd name="T61" fmla="*/ 963 h 1057"/>
                <a:gd name="T62" fmla="*/ 701 w 1810"/>
                <a:gd name="T63" fmla="*/ 958 h 1057"/>
                <a:gd name="T64" fmla="*/ 776 w 1810"/>
                <a:gd name="T65" fmla="*/ 861 h 1057"/>
                <a:gd name="T66" fmla="*/ 1144 w 1810"/>
                <a:gd name="T67" fmla="*/ 621 h 1057"/>
                <a:gd name="T68" fmla="*/ 1229 w 1810"/>
                <a:gd name="T69" fmla="*/ 571 h 1057"/>
                <a:gd name="T70" fmla="*/ 1373 w 1810"/>
                <a:gd name="T71" fmla="*/ 545 h 1057"/>
                <a:gd name="T72" fmla="*/ 1398 w 1810"/>
                <a:gd name="T73" fmla="*/ 770 h 1057"/>
                <a:gd name="T74" fmla="*/ 1233 w 1810"/>
                <a:gd name="T75" fmla="*/ 830 h 1057"/>
                <a:gd name="T76" fmla="*/ 1213 w 1810"/>
                <a:gd name="T77" fmla="*/ 915 h 1057"/>
                <a:gd name="T78" fmla="*/ 1604 w 1810"/>
                <a:gd name="T79" fmla="*/ 727 h 1057"/>
                <a:gd name="T80" fmla="*/ 1755 w 1810"/>
                <a:gd name="T81" fmla="*/ 831 h 1057"/>
                <a:gd name="T82" fmla="*/ 1798 w 1810"/>
                <a:gd name="T83" fmla="*/ 500 h 1057"/>
                <a:gd name="T84" fmla="*/ 1595 w 1810"/>
                <a:gd name="T85" fmla="*/ 407 h 1057"/>
                <a:gd name="T86" fmla="*/ 1398 w 1810"/>
                <a:gd name="T87" fmla="*/ 391 h 1057"/>
                <a:gd name="T88" fmla="*/ 1543 w 1810"/>
                <a:gd name="T89" fmla="*/ 261 h 1057"/>
                <a:gd name="T90" fmla="*/ 1395 w 1810"/>
                <a:gd name="T91" fmla="*/ 248 h 1057"/>
                <a:gd name="T92" fmla="*/ 1440 w 1810"/>
                <a:gd name="T93" fmla="*/ 113 h 1057"/>
                <a:gd name="T94" fmla="*/ 1160 w 1810"/>
                <a:gd name="T95" fmla="*/ 213 h 1057"/>
                <a:gd name="T96" fmla="*/ 924 w 1810"/>
                <a:gd name="T97" fmla="*/ 93 h 1057"/>
                <a:gd name="T98" fmla="*/ 488 w 1810"/>
                <a:gd name="T99" fmla="*/ 444 h 1057"/>
                <a:gd name="T100" fmla="*/ 400 w 1810"/>
                <a:gd name="T101" fmla="*/ 585 h 1057"/>
                <a:gd name="T102" fmla="*/ 231 w 1810"/>
                <a:gd name="T103" fmla="*/ 732 h 1057"/>
                <a:gd name="T104" fmla="*/ 42 w 1810"/>
                <a:gd name="T105" fmla="*/ 751 h 1057"/>
                <a:gd name="T106" fmla="*/ 20 w 1810"/>
                <a:gd name="T107" fmla="*/ 793 h 1057"/>
                <a:gd name="T108" fmla="*/ 57 w 1810"/>
                <a:gd name="T109" fmla="*/ 809 h 1057"/>
                <a:gd name="T110" fmla="*/ 150 w 1810"/>
                <a:gd name="T111" fmla="*/ 847 h 1057"/>
                <a:gd name="T112" fmla="*/ 207 w 1810"/>
                <a:gd name="T113" fmla="*/ 904 h 1057"/>
                <a:gd name="T114" fmla="*/ 201 w 1810"/>
                <a:gd name="T115" fmla="*/ 1041 h 10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10"/>
                <a:gd name="T175" fmla="*/ 0 h 1057"/>
                <a:gd name="T176" fmla="*/ 1810 w 1810"/>
                <a:gd name="T177" fmla="*/ 1057 h 10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10" h="1057">
                  <a:moveTo>
                    <a:pt x="202" y="1056"/>
                  </a:moveTo>
                  <a:cubicBezTo>
                    <a:pt x="199" y="1057"/>
                    <a:pt x="195" y="1055"/>
                    <a:pt x="194" y="1051"/>
                  </a:cubicBezTo>
                  <a:lnTo>
                    <a:pt x="167" y="968"/>
                  </a:lnTo>
                  <a:cubicBezTo>
                    <a:pt x="166" y="966"/>
                    <a:pt x="166" y="964"/>
                    <a:pt x="167" y="962"/>
                  </a:cubicBezTo>
                  <a:lnTo>
                    <a:pt x="194" y="906"/>
                  </a:lnTo>
                  <a:lnTo>
                    <a:pt x="196" y="915"/>
                  </a:lnTo>
                  <a:lnTo>
                    <a:pt x="186" y="906"/>
                  </a:lnTo>
                  <a:lnTo>
                    <a:pt x="168" y="888"/>
                  </a:lnTo>
                  <a:lnTo>
                    <a:pt x="150" y="869"/>
                  </a:lnTo>
                  <a:lnTo>
                    <a:pt x="141" y="860"/>
                  </a:lnTo>
                  <a:lnTo>
                    <a:pt x="145" y="862"/>
                  </a:lnTo>
                  <a:lnTo>
                    <a:pt x="139" y="860"/>
                  </a:lnTo>
                  <a:lnTo>
                    <a:pt x="122" y="853"/>
                  </a:lnTo>
                  <a:lnTo>
                    <a:pt x="101" y="845"/>
                  </a:lnTo>
                  <a:lnTo>
                    <a:pt x="75" y="835"/>
                  </a:lnTo>
                  <a:lnTo>
                    <a:pt x="50" y="824"/>
                  </a:lnTo>
                  <a:lnTo>
                    <a:pt x="29" y="816"/>
                  </a:lnTo>
                  <a:lnTo>
                    <a:pt x="12" y="809"/>
                  </a:lnTo>
                  <a:lnTo>
                    <a:pt x="7" y="807"/>
                  </a:lnTo>
                  <a:cubicBezTo>
                    <a:pt x="3" y="806"/>
                    <a:pt x="0" y="801"/>
                    <a:pt x="2" y="797"/>
                  </a:cubicBezTo>
                  <a:lnTo>
                    <a:pt x="5" y="788"/>
                  </a:lnTo>
                  <a:lnTo>
                    <a:pt x="13" y="769"/>
                  </a:lnTo>
                  <a:lnTo>
                    <a:pt x="21" y="750"/>
                  </a:lnTo>
                  <a:lnTo>
                    <a:pt x="24" y="742"/>
                  </a:lnTo>
                  <a:cubicBezTo>
                    <a:pt x="25" y="739"/>
                    <a:pt x="28" y="737"/>
                    <a:pt x="31" y="736"/>
                  </a:cubicBezTo>
                  <a:lnTo>
                    <a:pt x="41" y="735"/>
                  </a:lnTo>
                  <a:lnTo>
                    <a:pt x="68" y="733"/>
                  </a:lnTo>
                  <a:lnTo>
                    <a:pt x="106" y="729"/>
                  </a:lnTo>
                  <a:lnTo>
                    <a:pt x="149" y="724"/>
                  </a:lnTo>
                  <a:lnTo>
                    <a:pt x="192" y="720"/>
                  </a:lnTo>
                  <a:lnTo>
                    <a:pt x="230" y="717"/>
                  </a:lnTo>
                  <a:lnTo>
                    <a:pt x="257" y="714"/>
                  </a:lnTo>
                  <a:lnTo>
                    <a:pt x="267" y="712"/>
                  </a:lnTo>
                  <a:lnTo>
                    <a:pt x="262" y="715"/>
                  </a:lnTo>
                  <a:lnTo>
                    <a:pt x="392" y="572"/>
                  </a:lnTo>
                  <a:cubicBezTo>
                    <a:pt x="392" y="571"/>
                    <a:pt x="394" y="570"/>
                    <a:pt x="395" y="570"/>
                  </a:cubicBezTo>
                  <a:lnTo>
                    <a:pt x="518" y="528"/>
                  </a:lnTo>
                  <a:lnTo>
                    <a:pt x="513" y="538"/>
                  </a:lnTo>
                  <a:lnTo>
                    <a:pt x="474" y="441"/>
                  </a:lnTo>
                  <a:cubicBezTo>
                    <a:pt x="473" y="439"/>
                    <a:pt x="473" y="436"/>
                    <a:pt x="475" y="433"/>
                  </a:cubicBezTo>
                  <a:lnTo>
                    <a:pt x="542" y="355"/>
                  </a:lnTo>
                  <a:cubicBezTo>
                    <a:pt x="544" y="353"/>
                    <a:pt x="547" y="352"/>
                    <a:pt x="550" y="353"/>
                  </a:cubicBezTo>
                  <a:lnTo>
                    <a:pt x="692" y="376"/>
                  </a:lnTo>
                  <a:lnTo>
                    <a:pt x="684" y="379"/>
                  </a:lnTo>
                  <a:lnTo>
                    <a:pt x="911" y="84"/>
                  </a:lnTo>
                  <a:cubicBezTo>
                    <a:pt x="913" y="82"/>
                    <a:pt x="915" y="80"/>
                    <a:pt x="917" y="80"/>
                  </a:cubicBezTo>
                  <a:cubicBezTo>
                    <a:pt x="920" y="80"/>
                    <a:pt x="922" y="82"/>
                    <a:pt x="924" y="84"/>
                  </a:cubicBezTo>
                  <a:lnTo>
                    <a:pt x="973" y="148"/>
                  </a:lnTo>
                  <a:lnTo>
                    <a:pt x="969" y="145"/>
                  </a:lnTo>
                  <a:lnTo>
                    <a:pt x="1156" y="201"/>
                  </a:lnTo>
                  <a:lnTo>
                    <a:pt x="1147" y="204"/>
                  </a:lnTo>
                  <a:lnTo>
                    <a:pt x="1231" y="84"/>
                  </a:lnTo>
                  <a:cubicBezTo>
                    <a:pt x="1231" y="83"/>
                    <a:pt x="1232" y="83"/>
                    <a:pt x="1232" y="82"/>
                  </a:cubicBezTo>
                  <a:lnTo>
                    <a:pt x="1325" y="2"/>
                  </a:lnTo>
                  <a:cubicBezTo>
                    <a:pt x="1328" y="0"/>
                    <a:pt x="1333" y="0"/>
                    <a:pt x="1336" y="2"/>
                  </a:cubicBezTo>
                  <a:lnTo>
                    <a:pt x="1451" y="100"/>
                  </a:lnTo>
                  <a:cubicBezTo>
                    <a:pt x="1453" y="102"/>
                    <a:pt x="1454" y="105"/>
                    <a:pt x="1453" y="107"/>
                  </a:cubicBezTo>
                  <a:cubicBezTo>
                    <a:pt x="1453" y="110"/>
                    <a:pt x="1452" y="112"/>
                    <a:pt x="1450" y="113"/>
                  </a:cubicBezTo>
                  <a:lnTo>
                    <a:pt x="1380" y="155"/>
                  </a:lnTo>
                  <a:lnTo>
                    <a:pt x="1383" y="147"/>
                  </a:lnTo>
                  <a:lnTo>
                    <a:pt x="1405" y="239"/>
                  </a:lnTo>
                  <a:lnTo>
                    <a:pt x="1393" y="234"/>
                  </a:lnTo>
                  <a:lnTo>
                    <a:pt x="1496" y="160"/>
                  </a:lnTo>
                  <a:cubicBezTo>
                    <a:pt x="1498" y="159"/>
                    <a:pt x="1500" y="158"/>
                    <a:pt x="1503" y="159"/>
                  </a:cubicBezTo>
                  <a:cubicBezTo>
                    <a:pt x="1505" y="159"/>
                    <a:pt x="1507" y="161"/>
                    <a:pt x="1508" y="163"/>
                  </a:cubicBezTo>
                  <a:lnTo>
                    <a:pt x="1552" y="265"/>
                  </a:lnTo>
                  <a:cubicBezTo>
                    <a:pt x="1553" y="267"/>
                    <a:pt x="1553" y="270"/>
                    <a:pt x="1552" y="272"/>
                  </a:cubicBezTo>
                  <a:cubicBezTo>
                    <a:pt x="1551" y="274"/>
                    <a:pt x="1549" y="276"/>
                    <a:pt x="1546" y="276"/>
                  </a:cubicBezTo>
                  <a:lnTo>
                    <a:pt x="1452" y="298"/>
                  </a:lnTo>
                  <a:lnTo>
                    <a:pt x="1458" y="294"/>
                  </a:lnTo>
                  <a:lnTo>
                    <a:pt x="1409" y="387"/>
                  </a:lnTo>
                  <a:lnTo>
                    <a:pt x="1405" y="376"/>
                  </a:lnTo>
                  <a:lnTo>
                    <a:pt x="1481" y="408"/>
                  </a:lnTo>
                  <a:lnTo>
                    <a:pt x="1473" y="409"/>
                  </a:lnTo>
                  <a:lnTo>
                    <a:pt x="1562" y="340"/>
                  </a:lnTo>
                  <a:cubicBezTo>
                    <a:pt x="1563" y="339"/>
                    <a:pt x="1566" y="338"/>
                    <a:pt x="1568" y="339"/>
                  </a:cubicBezTo>
                  <a:cubicBezTo>
                    <a:pt x="1570" y="339"/>
                    <a:pt x="1572" y="340"/>
                    <a:pt x="1573" y="342"/>
                  </a:cubicBezTo>
                  <a:lnTo>
                    <a:pt x="1608" y="398"/>
                  </a:lnTo>
                  <a:lnTo>
                    <a:pt x="1601" y="394"/>
                  </a:lnTo>
                  <a:lnTo>
                    <a:pt x="1762" y="384"/>
                  </a:lnTo>
                  <a:cubicBezTo>
                    <a:pt x="1766" y="384"/>
                    <a:pt x="1769" y="386"/>
                    <a:pt x="1770" y="390"/>
                  </a:cubicBezTo>
                  <a:lnTo>
                    <a:pt x="1809" y="505"/>
                  </a:lnTo>
                  <a:cubicBezTo>
                    <a:pt x="1810" y="509"/>
                    <a:pt x="1808" y="513"/>
                    <a:pt x="1805" y="515"/>
                  </a:cubicBezTo>
                  <a:lnTo>
                    <a:pt x="1726" y="548"/>
                  </a:lnTo>
                  <a:lnTo>
                    <a:pt x="1730" y="544"/>
                  </a:lnTo>
                  <a:lnTo>
                    <a:pt x="1685" y="636"/>
                  </a:lnTo>
                  <a:lnTo>
                    <a:pt x="1685" y="629"/>
                  </a:lnTo>
                  <a:lnTo>
                    <a:pt x="1770" y="824"/>
                  </a:lnTo>
                  <a:cubicBezTo>
                    <a:pt x="1771" y="828"/>
                    <a:pt x="1770" y="832"/>
                    <a:pt x="1766" y="834"/>
                  </a:cubicBezTo>
                  <a:lnTo>
                    <a:pt x="1677" y="884"/>
                  </a:lnTo>
                  <a:cubicBezTo>
                    <a:pt x="1675" y="886"/>
                    <a:pt x="1673" y="886"/>
                    <a:pt x="1671" y="885"/>
                  </a:cubicBezTo>
                  <a:cubicBezTo>
                    <a:pt x="1669" y="884"/>
                    <a:pt x="1667" y="883"/>
                    <a:pt x="1666" y="881"/>
                  </a:cubicBezTo>
                  <a:lnTo>
                    <a:pt x="1599" y="738"/>
                  </a:lnTo>
                  <a:lnTo>
                    <a:pt x="1609" y="742"/>
                  </a:lnTo>
                  <a:lnTo>
                    <a:pt x="1445" y="797"/>
                  </a:lnTo>
                  <a:lnTo>
                    <a:pt x="1448" y="795"/>
                  </a:lnTo>
                  <a:lnTo>
                    <a:pt x="1265" y="1003"/>
                  </a:lnTo>
                  <a:cubicBezTo>
                    <a:pt x="1264" y="1005"/>
                    <a:pt x="1261" y="1006"/>
                    <a:pt x="1259" y="1005"/>
                  </a:cubicBezTo>
                  <a:cubicBezTo>
                    <a:pt x="1256" y="1005"/>
                    <a:pt x="1254" y="1004"/>
                    <a:pt x="1253" y="1002"/>
                  </a:cubicBezTo>
                  <a:lnTo>
                    <a:pt x="1200" y="924"/>
                  </a:lnTo>
                  <a:cubicBezTo>
                    <a:pt x="1198" y="921"/>
                    <a:pt x="1198" y="917"/>
                    <a:pt x="1200" y="914"/>
                  </a:cubicBezTo>
                  <a:lnTo>
                    <a:pt x="1239" y="867"/>
                  </a:lnTo>
                  <a:lnTo>
                    <a:pt x="1238" y="874"/>
                  </a:lnTo>
                  <a:lnTo>
                    <a:pt x="1226" y="824"/>
                  </a:lnTo>
                  <a:cubicBezTo>
                    <a:pt x="1225" y="822"/>
                    <a:pt x="1226" y="819"/>
                    <a:pt x="1227" y="818"/>
                  </a:cubicBezTo>
                  <a:cubicBezTo>
                    <a:pt x="1229" y="816"/>
                    <a:pt x="1231" y="814"/>
                    <a:pt x="1233" y="814"/>
                  </a:cubicBezTo>
                  <a:lnTo>
                    <a:pt x="1344" y="814"/>
                  </a:lnTo>
                  <a:lnTo>
                    <a:pt x="1339" y="817"/>
                  </a:lnTo>
                  <a:lnTo>
                    <a:pt x="1387" y="771"/>
                  </a:lnTo>
                  <a:lnTo>
                    <a:pt x="1387" y="783"/>
                  </a:lnTo>
                  <a:lnTo>
                    <a:pt x="1348" y="751"/>
                  </a:lnTo>
                  <a:cubicBezTo>
                    <a:pt x="1347" y="750"/>
                    <a:pt x="1346" y="749"/>
                    <a:pt x="1346" y="747"/>
                  </a:cubicBezTo>
                  <a:lnTo>
                    <a:pt x="1305" y="630"/>
                  </a:lnTo>
                  <a:cubicBezTo>
                    <a:pt x="1304" y="628"/>
                    <a:pt x="1304" y="625"/>
                    <a:pt x="1306" y="623"/>
                  </a:cubicBezTo>
                  <a:lnTo>
                    <a:pt x="1360" y="536"/>
                  </a:lnTo>
                  <a:lnTo>
                    <a:pt x="1367" y="548"/>
                  </a:lnTo>
                  <a:lnTo>
                    <a:pt x="1282" y="553"/>
                  </a:lnTo>
                  <a:lnTo>
                    <a:pt x="1286" y="552"/>
                  </a:lnTo>
                  <a:lnTo>
                    <a:pt x="1238" y="584"/>
                  </a:lnTo>
                  <a:lnTo>
                    <a:pt x="1240" y="582"/>
                  </a:lnTo>
                  <a:lnTo>
                    <a:pt x="1213" y="624"/>
                  </a:lnTo>
                  <a:cubicBezTo>
                    <a:pt x="1212" y="626"/>
                    <a:pt x="1210" y="627"/>
                    <a:pt x="1208" y="627"/>
                  </a:cubicBezTo>
                  <a:lnTo>
                    <a:pt x="1150" y="635"/>
                  </a:lnTo>
                  <a:lnTo>
                    <a:pt x="1153" y="634"/>
                  </a:lnTo>
                  <a:lnTo>
                    <a:pt x="935" y="764"/>
                  </a:lnTo>
                  <a:cubicBezTo>
                    <a:pt x="933" y="765"/>
                    <a:pt x="931" y="766"/>
                    <a:pt x="929" y="765"/>
                  </a:cubicBezTo>
                  <a:lnTo>
                    <a:pt x="840" y="752"/>
                  </a:lnTo>
                  <a:lnTo>
                    <a:pt x="849" y="748"/>
                  </a:lnTo>
                  <a:lnTo>
                    <a:pt x="791" y="868"/>
                  </a:lnTo>
                  <a:cubicBezTo>
                    <a:pt x="789" y="871"/>
                    <a:pt x="787" y="872"/>
                    <a:pt x="784" y="872"/>
                  </a:cubicBezTo>
                  <a:lnTo>
                    <a:pt x="723" y="877"/>
                  </a:lnTo>
                  <a:lnTo>
                    <a:pt x="730" y="871"/>
                  </a:lnTo>
                  <a:lnTo>
                    <a:pt x="711" y="967"/>
                  </a:lnTo>
                  <a:cubicBezTo>
                    <a:pt x="711" y="970"/>
                    <a:pt x="709" y="972"/>
                    <a:pt x="706" y="973"/>
                  </a:cubicBezTo>
                  <a:lnTo>
                    <a:pt x="591" y="1014"/>
                  </a:lnTo>
                  <a:cubicBezTo>
                    <a:pt x="591" y="1014"/>
                    <a:pt x="590" y="1014"/>
                    <a:pt x="590" y="1014"/>
                  </a:cubicBezTo>
                  <a:lnTo>
                    <a:pt x="443" y="1034"/>
                  </a:lnTo>
                  <a:cubicBezTo>
                    <a:pt x="439" y="1035"/>
                    <a:pt x="435" y="1033"/>
                    <a:pt x="434" y="1029"/>
                  </a:cubicBezTo>
                  <a:lnTo>
                    <a:pt x="416" y="968"/>
                  </a:lnTo>
                  <a:lnTo>
                    <a:pt x="423" y="973"/>
                  </a:lnTo>
                  <a:lnTo>
                    <a:pt x="356" y="969"/>
                  </a:lnTo>
                  <a:lnTo>
                    <a:pt x="364" y="965"/>
                  </a:lnTo>
                  <a:lnTo>
                    <a:pt x="342" y="1006"/>
                  </a:lnTo>
                  <a:cubicBezTo>
                    <a:pt x="341" y="1007"/>
                    <a:pt x="340" y="1008"/>
                    <a:pt x="340" y="1009"/>
                  </a:cubicBezTo>
                  <a:lnTo>
                    <a:pt x="295" y="1046"/>
                  </a:lnTo>
                  <a:cubicBezTo>
                    <a:pt x="293" y="1047"/>
                    <a:pt x="292" y="1047"/>
                    <a:pt x="290" y="1047"/>
                  </a:cubicBezTo>
                  <a:lnTo>
                    <a:pt x="202" y="1056"/>
                  </a:lnTo>
                  <a:close/>
                  <a:moveTo>
                    <a:pt x="289" y="1032"/>
                  </a:moveTo>
                  <a:lnTo>
                    <a:pt x="284" y="1033"/>
                  </a:lnTo>
                  <a:lnTo>
                    <a:pt x="329" y="996"/>
                  </a:lnTo>
                  <a:lnTo>
                    <a:pt x="327" y="999"/>
                  </a:lnTo>
                  <a:lnTo>
                    <a:pt x="349" y="958"/>
                  </a:lnTo>
                  <a:cubicBezTo>
                    <a:pt x="351" y="955"/>
                    <a:pt x="354" y="953"/>
                    <a:pt x="357" y="953"/>
                  </a:cubicBezTo>
                  <a:lnTo>
                    <a:pt x="424" y="957"/>
                  </a:lnTo>
                  <a:cubicBezTo>
                    <a:pt x="427" y="958"/>
                    <a:pt x="430" y="960"/>
                    <a:pt x="431" y="963"/>
                  </a:cubicBezTo>
                  <a:lnTo>
                    <a:pt x="449" y="1024"/>
                  </a:lnTo>
                  <a:lnTo>
                    <a:pt x="440" y="1019"/>
                  </a:lnTo>
                  <a:lnTo>
                    <a:pt x="587" y="999"/>
                  </a:lnTo>
                  <a:lnTo>
                    <a:pt x="586" y="999"/>
                  </a:lnTo>
                  <a:lnTo>
                    <a:pt x="701" y="958"/>
                  </a:lnTo>
                  <a:lnTo>
                    <a:pt x="696" y="964"/>
                  </a:lnTo>
                  <a:lnTo>
                    <a:pt x="715" y="868"/>
                  </a:lnTo>
                  <a:cubicBezTo>
                    <a:pt x="715" y="864"/>
                    <a:pt x="718" y="862"/>
                    <a:pt x="722" y="861"/>
                  </a:cubicBezTo>
                  <a:lnTo>
                    <a:pt x="783" y="856"/>
                  </a:lnTo>
                  <a:lnTo>
                    <a:pt x="776" y="861"/>
                  </a:lnTo>
                  <a:lnTo>
                    <a:pt x="834" y="741"/>
                  </a:lnTo>
                  <a:cubicBezTo>
                    <a:pt x="836" y="738"/>
                    <a:pt x="839" y="736"/>
                    <a:pt x="843" y="737"/>
                  </a:cubicBezTo>
                  <a:lnTo>
                    <a:pt x="932" y="750"/>
                  </a:lnTo>
                  <a:lnTo>
                    <a:pt x="926" y="751"/>
                  </a:lnTo>
                  <a:lnTo>
                    <a:pt x="1144" y="621"/>
                  </a:lnTo>
                  <a:cubicBezTo>
                    <a:pt x="1145" y="620"/>
                    <a:pt x="1146" y="620"/>
                    <a:pt x="1147" y="620"/>
                  </a:cubicBezTo>
                  <a:lnTo>
                    <a:pt x="1205" y="612"/>
                  </a:lnTo>
                  <a:lnTo>
                    <a:pt x="1200" y="615"/>
                  </a:lnTo>
                  <a:lnTo>
                    <a:pt x="1227" y="573"/>
                  </a:lnTo>
                  <a:cubicBezTo>
                    <a:pt x="1227" y="572"/>
                    <a:pt x="1228" y="571"/>
                    <a:pt x="1229" y="571"/>
                  </a:cubicBezTo>
                  <a:lnTo>
                    <a:pt x="1277" y="539"/>
                  </a:lnTo>
                  <a:cubicBezTo>
                    <a:pt x="1278" y="538"/>
                    <a:pt x="1280" y="538"/>
                    <a:pt x="1281" y="537"/>
                  </a:cubicBezTo>
                  <a:lnTo>
                    <a:pt x="1366" y="532"/>
                  </a:lnTo>
                  <a:cubicBezTo>
                    <a:pt x="1369" y="532"/>
                    <a:pt x="1372" y="534"/>
                    <a:pt x="1373" y="536"/>
                  </a:cubicBezTo>
                  <a:cubicBezTo>
                    <a:pt x="1375" y="539"/>
                    <a:pt x="1375" y="542"/>
                    <a:pt x="1373" y="545"/>
                  </a:cubicBezTo>
                  <a:lnTo>
                    <a:pt x="1319" y="632"/>
                  </a:lnTo>
                  <a:lnTo>
                    <a:pt x="1320" y="625"/>
                  </a:lnTo>
                  <a:lnTo>
                    <a:pt x="1361" y="742"/>
                  </a:lnTo>
                  <a:lnTo>
                    <a:pt x="1359" y="738"/>
                  </a:lnTo>
                  <a:lnTo>
                    <a:pt x="1398" y="770"/>
                  </a:lnTo>
                  <a:cubicBezTo>
                    <a:pt x="1399" y="772"/>
                    <a:pt x="1400" y="774"/>
                    <a:pt x="1400" y="776"/>
                  </a:cubicBezTo>
                  <a:cubicBezTo>
                    <a:pt x="1401" y="778"/>
                    <a:pt x="1400" y="781"/>
                    <a:pt x="1398" y="782"/>
                  </a:cubicBezTo>
                  <a:lnTo>
                    <a:pt x="1350" y="828"/>
                  </a:lnTo>
                  <a:cubicBezTo>
                    <a:pt x="1349" y="830"/>
                    <a:pt x="1347" y="830"/>
                    <a:pt x="1344" y="830"/>
                  </a:cubicBezTo>
                  <a:lnTo>
                    <a:pt x="1233" y="830"/>
                  </a:lnTo>
                  <a:lnTo>
                    <a:pt x="1241" y="821"/>
                  </a:lnTo>
                  <a:lnTo>
                    <a:pt x="1253" y="871"/>
                  </a:lnTo>
                  <a:cubicBezTo>
                    <a:pt x="1254" y="873"/>
                    <a:pt x="1253" y="876"/>
                    <a:pt x="1252" y="878"/>
                  </a:cubicBezTo>
                  <a:lnTo>
                    <a:pt x="1213" y="925"/>
                  </a:lnTo>
                  <a:lnTo>
                    <a:pt x="1213" y="915"/>
                  </a:lnTo>
                  <a:lnTo>
                    <a:pt x="1266" y="993"/>
                  </a:lnTo>
                  <a:lnTo>
                    <a:pt x="1253" y="992"/>
                  </a:lnTo>
                  <a:lnTo>
                    <a:pt x="1436" y="784"/>
                  </a:lnTo>
                  <a:cubicBezTo>
                    <a:pt x="1437" y="783"/>
                    <a:pt x="1439" y="782"/>
                    <a:pt x="1440" y="782"/>
                  </a:cubicBezTo>
                  <a:lnTo>
                    <a:pt x="1604" y="727"/>
                  </a:lnTo>
                  <a:cubicBezTo>
                    <a:pt x="1608" y="726"/>
                    <a:pt x="1612" y="727"/>
                    <a:pt x="1614" y="731"/>
                  </a:cubicBezTo>
                  <a:lnTo>
                    <a:pt x="1681" y="874"/>
                  </a:lnTo>
                  <a:lnTo>
                    <a:pt x="1670" y="870"/>
                  </a:lnTo>
                  <a:lnTo>
                    <a:pt x="1759" y="820"/>
                  </a:lnTo>
                  <a:lnTo>
                    <a:pt x="1755" y="831"/>
                  </a:lnTo>
                  <a:lnTo>
                    <a:pt x="1670" y="636"/>
                  </a:lnTo>
                  <a:cubicBezTo>
                    <a:pt x="1669" y="634"/>
                    <a:pt x="1669" y="631"/>
                    <a:pt x="1670" y="629"/>
                  </a:cubicBezTo>
                  <a:lnTo>
                    <a:pt x="1715" y="537"/>
                  </a:lnTo>
                  <a:cubicBezTo>
                    <a:pt x="1716" y="535"/>
                    <a:pt x="1718" y="534"/>
                    <a:pt x="1719" y="533"/>
                  </a:cubicBezTo>
                  <a:lnTo>
                    <a:pt x="1798" y="500"/>
                  </a:lnTo>
                  <a:lnTo>
                    <a:pt x="1794" y="510"/>
                  </a:lnTo>
                  <a:lnTo>
                    <a:pt x="1755" y="395"/>
                  </a:lnTo>
                  <a:lnTo>
                    <a:pt x="1763" y="400"/>
                  </a:lnTo>
                  <a:lnTo>
                    <a:pt x="1602" y="410"/>
                  </a:lnTo>
                  <a:cubicBezTo>
                    <a:pt x="1599" y="411"/>
                    <a:pt x="1596" y="409"/>
                    <a:pt x="1595" y="407"/>
                  </a:cubicBezTo>
                  <a:lnTo>
                    <a:pt x="1560" y="351"/>
                  </a:lnTo>
                  <a:lnTo>
                    <a:pt x="1571" y="353"/>
                  </a:lnTo>
                  <a:lnTo>
                    <a:pt x="1482" y="422"/>
                  </a:lnTo>
                  <a:cubicBezTo>
                    <a:pt x="1480" y="424"/>
                    <a:pt x="1477" y="424"/>
                    <a:pt x="1474" y="423"/>
                  </a:cubicBezTo>
                  <a:lnTo>
                    <a:pt x="1398" y="391"/>
                  </a:lnTo>
                  <a:cubicBezTo>
                    <a:pt x="1396" y="390"/>
                    <a:pt x="1395" y="388"/>
                    <a:pt x="1394" y="386"/>
                  </a:cubicBezTo>
                  <a:cubicBezTo>
                    <a:pt x="1393" y="384"/>
                    <a:pt x="1393" y="382"/>
                    <a:pt x="1394" y="380"/>
                  </a:cubicBezTo>
                  <a:lnTo>
                    <a:pt x="1443" y="287"/>
                  </a:lnTo>
                  <a:cubicBezTo>
                    <a:pt x="1444" y="285"/>
                    <a:pt x="1446" y="283"/>
                    <a:pt x="1449" y="283"/>
                  </a:cubicBezTo>
                  <a:lnTo>
                    <a:pt x="1543" y="261"/>
                  </a:lnTo>
                  <a:lnTo>
                    <a:pt x="1537" y="272"/>
                  </a:lnTo>
                  <a:lnTo>
                    <a:pt x="1493" y="170"/>
                  </a:lnTo>
                  <a:lnTo>
                    <a:pt x="1505" y="173"/>
                  </a:lnTo>
                  <a:lnTo>
                    <a:pt x="1402" y="247"/>
                  </a:lnTo>
                  <a:cubicBezTo>
                    <a:pt x="1400" y="249"/>
                    <a:pt x="1397" y="249"/>
                    <a:pt x="1395" y="248"/>
                  </a:cubicBezTo>
                  <a:cubicBezTo>
                    <a:pt x="1392" y="247"/>
                    <a:pt x="1390" y="245"/>
                    <a:pt x="1390" y="242"/>
                  </a:cubicBezTo>
                  <a:lnTo>
                    <a:pt x="1368" y="150"/>
                  </a:lnTo>
                  <a:cubicBezTo>
                    <a:pt x="1367" y="147"/>
                    <a:pt x="1368" y="143"/>
                    <a:pt x="1371" y="142"/>
                  </a:cubicBezTo>
                  <a:lnTo>
                    <a:pt x="1441" y="100"/>
                  </a:lnTo>
                  <a:lnTo>
                    <a:pt x="1440" y="113"/>
                  </a:lnTo>
                  <a:lnTo>
                    <a:pt x="1325" y="15"/>
                  </a:lnTo>
                  <a:lnTo>
                    <a:pt x="1336" y="15"/>
                  </a:lnTo>
                  <a:lnTo>
                    <a:pt x="1243" y="95"/>
                  </a:lnTo>
                  <a:lnTo>
                    <a:pt x="1244" y="93"/>
                  </a:lnTo>
                  <a:lnTo>
                    <a:pt x="1160" y="213"/>
                  </a:lnTo>
                  <a:cubicBezTo>
                    <a:pt x="1158" y="216"/>
                    <a:pt x="1154" y="217"/>
                    <a:pt x="1151" y="216"/>
                  </a:cubicBezTo>
                  <a:lnTo>
                    <a:pt x="964" y="160"/>
                  </a:lnTo>
                  <a:cubicBezTo>
                    <a:pt x="963" y="160"/>
                    <a:pt x="961" y="159"/>
                    <a:pt x="960" y="157"/>
                  </a:cubicBezTo>
                  <a:lnTo>
                    <a:pt x="911" y="93"/>
                  </a:lnTo>
                  <a:lnTo>
                    <a:pt x="924" y="93"/>
                  </a:lnTo>
                  <a:lnTo>
                    <a:pt x="697" y="388"/>
                  </a:lnTo>
                  <a:cubicBezTo>
                    <a:pt x="695" y="391"/>
                    <a:pt x="692" y="392"/>
                    <a:pt x="689" y="391"/>
                  </a:cubicBezTo>
                  <a:lnTo>
                    <a:pt x="547" y="368"/>
                  </a:lnTo>
                  <a:lnTo>
                    <a:pt x="555" y="366"/>
                  </a:lnTo>
                  <a:lnTo>
                    <a:pt x="488" y="444"/>
                  </a:lnTo>
                  <a:lnTo>
                    <a:pt x="489" y="435"/>
                  </a:lnTo>
                  <a:lnTo>
                    <a:pt x="528" y="532"/>
                  </a:lnTo>
                  <a:cubicBezTo>
                    <a:pt x="529" y="535"/>
                    <a:pt x="529" y="537"/>
                    <a:pt x="528" y="539"/>
                  </a:cubicBezTo>
                  <a:cubicBezTo>
                    <a:pt x="527" y="541"/>
                    <a:pt x="525" y="542"/>
                    <a:pt x="523" y="543"/>
                  </a:cubicBezTo>
                  <a:lnTo>
                    <a:pt x="400" y="585"/>
                  </a:lnTo>
                  <a:lnTo>
                    <a:pt x="403" y="583"/>
                  </a:lnTo>
                  <a:lnTo>
                    <a:pt x="273" y="726"/>
                  </a:lnTo>
                  <a:cubicBezTo>
                    <a:pt x="272" y="727"/>
                    <a:pt x="270" y="728"/>
                    <a:pt x="268" y="728"/>
                  </a:cubicBezTo>
                  <a:lnTo>
                    <a:pt x="258" y="729"/>
                  </a:lnTo>
                  <a:lnTo>
                    <a:pt x="231" y="732"/>
                  </a:lnTo>
                  <a:lnTo>
                    <a:pt x="193" y="736"/>
                  </a:lnTo>
                  <a:lnTo>
                    <a:pt x="150" y="740"/>
                  </a:lnTo>
                  <a:lnTo>
                    <a:pt x="107" y="744"/>
                  </a:lnTo>
                  <a:lnTo>
                    <a:pt x="69" y="748"/>
                  </a:lnTo>
                  <a:lnTo>
                    <a:pt x="42" y="751"/>
                  </a:lnTo>
                  <a:lnTo>
                    <a:pt x="32" y="752"/>
                  </a:lnTo>
                  <a:lnTo>
                    <a:pt x="39" y="747"/>
                  </a:lnTo>
                  <a:lnTo>
                    <a:pt x="36" y="757"/>
                  </a:lnTo>
                  <a:lnTo>
                    <a:pt x="28" y="776"/>
                  </a:lnTo>
                  <a:lnTo>
                    <a:pt x="20" y="793"/>
                  </a:lnTo>
                  <a:lnTo>
                    <a:pt x="17" y="802"/>
                  </a:lnTo>
                  <a:lnTo>
                    <a:pt x="12" y="792"/>
                  </a:lnTo>
                  <a:lnTo>
                    <a:pt x="19" y="794"/>
                  </a:lnTo>
                  <a:lnTo>
                    <a:pt x="34" y="801"/>
                  </a:lnTo>
                  <a:lnTo>
                    <a:pt x="57" y="809"/>
                  </a:lnTo>
                  <a:lnTo>
                    <a:pt x="81" y="820"/>
                  </a:lnTo>
                  <a:lnTo>
                    <a:pt x="106" y="830"/>
                  </a:lnTo>
                  <a:lnTo>
                    <a:pt x="129" y="838"/>
                  </a:lnTo>
                  <a:lnTo>
                    <a:pt x="144" y="845"/>
                  </a:lnTo>
                  <a:lnTo>
                    <a:pt x="150" y="847"/>
                  </a:lnTo>
                  <a:cubicBezTo>
                    <a:pt x="151" y="847"/>
                    <a:pt x="153" y="848"/>
                    <a:pt x="153" y="849"/>
                  </a:cubicBezTo>
                  <a:lnTo>
                    <a:pt x="161" y="858"/>
                  </a:lnTo>
                  <a:lnTo>
                    <a:pt x="179" y="877"/>
                  </a:lnTo>
                  <a:lnTo>
                    <a:pt x="197" y="895"/>
                  </a:lnTo>
                  <a:lnTo>
                    <a:pt x="207" y="904"/>
                  </a:lnTo>
                  <a:cubicBezTo>
                    <a:pt x="209" y="906"/>
                    <a:pt x="210" y="910"/>
                    <a:pt x="209" y="913"/>
                  </a:cubicBezTo>
                  <a:lnTo>
                    <a:pt x="182" y="969"/>
                  </a:lnTo>
                  <a:lnTo>
                    <a:pt x="182" y="963"/>
                  </a:lnTo>
                  <a:lnTo>
                    <a:pt x="209" y="1046"/>
                  </a:lnTo>
                  <a:lnTo>
                    <a:pt x="201" y="1041"/>
                  </a:lnTo>
                  <a:lnTo>
                    <a:pt x="289" y="10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Freeform 99"/>
            <p:cNvSpPr>
              <a:spLocks noEditPoints="1"/>
            </p:cNvSpPr>
            <p:nvPr/>
          </p:nvSpPr>
          <p:spPr bwMode="auto">
            <a:xfrm>
              <a:off x="7273926" y="2092325"/>
              <a:ext cx="1169988" cy="566737"/>
            </a:xfrm>
            <a:custGeom>
              <a:avLst/>
              <a:gdLst>
                <a:gd name="T0" fmla="*/ 194 w 1810"/>
                <a:gd name="T1" fmla="*/ 906 h 1057"/>
                <a:gd name="T2" fmla="*/ 141 w 1810"/>
                <a:gd name="T3" fmla="*/ 860 h 1057"/>
                <a:gd name="T4" fmla="*/ 75 w 1810"/>
                <a:gd name="T5" fmla="*/ 835 h 1057"/>
                <a:gd name="T6" fmla="*/ 2 w 1810"/>
                <a:gd name="T7" fmla="*/ 797 h 1057"/>
                <a:gd name="T8" fmla="*/ 31 w 1810"/>
                <a:gd name="T9" fmla="*/ 736 h 1057"/>
                <a:gd name="T10" fmla="*/ 192 w 1810"/>
                <a:gd name="T11" fmla="*/ 720 h 1057"/>
                <a:gd name="T12" fmla="*/ 392 w 1810"/>
                <a:gd name="T13" fmla="*/ 572 h 1057"/>
                <a:gd name="T14" fmla="*/ 475 w 1810"/>
                <a:gd name="T15" fmla="*/ 433 h 1057"/>
                <a:gd name="T16" fmla="*/ 911 w 1810"/>
                <a:gd name="T17" fmla="*/ 84 h 1057"/>
                <a:gd name="T18" fmla="*/ 1156 w 1810"/>
                <a:gd name="T19" fmla="*/ 201 h 1057"/>
                <a:gd name="T20" fmla="*/ 1336 w 1810"/>
                <a:gd name="T21" fmla="*/ 2 h 1057"/>
                <a:gd name="T22" fmla="*/ 1383 w 1810"/>
                <a:gd name="T23" fmla="*/ 147 h 1057"/>
                <a:gd name="T24" fmla="*/ 1508 w 1810"/>
                <a:gd name="T25" fmla="*/ 163 h 1057"/>
                <a:gd name="T26" fmla="*/ 1458 w 1810"/>
                <a:gd name="T27" fmla="*/ 294 h 1057"/>
                <a:gd name="T28" fmla="*/ 1562 w 1810"/>
                <a:gd name="T29" fmla="*/ 340 h 1057"/>
                <a:gd name="T30" fmla="*/ 1762 w 1810"/>
                <a:gd name="T31" fmla="*/ 384 h 1057"/>
                <a:gd name="T32" fmla="*/ 1730 w 1810"/>
                <a:gd name="T33" fmla="*/ 544 h 1057"/>
                <a:gd name="T34" fmla="*/ 1677 w 1810"/>
                <a:gd name="T35" fmla="*/ 884 h 1057"/>
                <a:gd name="T36" fmla="*/ 1445 w 1810"/>
                <a:gd name="T37" fmla="*/ 797 h 1057"/>
                <a:gd name="T38" fmla="*/ 1200 w 1810"/>
                <a:gd name="T39" fmla="*/ 924 h 1057"/>
                <a:gd name="T40" fmla="*/ 1227 w 1810"/>
                <a:gd name="T41" fmla="*/ 818 h 1057"/>
                <a:gd name="T42" fmla="*/ 1387 w 1810"/>
                <a:gd name="T43" fmla="*/ 783 h 1057"/>
                <a:gd name="T44" fmla="*/ 1360 w 1810"/>
                <a:gd name="T45" fmla="*/ 536 h 1057"/>
                <a:gd name="T46" fmla="*/ 1240 w 1810"/>
                <a:gd name="T47" fmla="*/ 582 h 1057"/>
                <a:gd name="T48" fmla="*/ 935 w 1810"/>
                <a:gd name="T49" fmla="*/ 764 h 1057"/>
                <a:gd name="T50" fmla="*/ 784 w 1810"/>
                <a:gd name="T51" fmla="*/ 872 h 1057"/>
                <a:gd name="T52" fmla="*/ 591 w 1810"/>
                <a:gd name="T53" fmla="*/ 1014 h 1057"/>
                <a:gd name="T54" fmla="*/ 423 w 1810"/>
                <a:gd name="T55" fmla="*/ 973 h 1057"/>
                <a:gd name="T56" fmla="*/ 295 w 1810"/>
                <a:gd name="T57" fmla="*/ 1046 h 1057"/>
                <a:gd name="T58" fmla="*/ 329 w 1810"/>
                <a:gd name="T59" fmla="*/ 996 h 1057"/>
                <a:gd name="T60" fmla="*/ 431 w 1810"/>
                <a:gd name="T61" fmla="*/ 963 h 1057"/>
                <a:gd name="T62" fmla="*/ 701 w 1810"/>
                <a:gd name="T63" fmla="*/ 958 h 1057"/>
                <a:gd name="T64" fmla="*/ 776 w 1810"/>
                <a:gd name="T65" fmla="*/ 861 h 1057"/>
                <a:gd name="T66" fmla="*/ 1144 w 1810"/>
                <a:gd name="T67" fmla="*/ 621 h 1057"/>
                <a:gd name="T68" fmla="*/ 1229 w 1810"/>
                <a:gd name="T69" fmla="*/ 571 h 1057"/>
                <a:gd name="T70" fmla="*/ 1373 w 1810"/>
                <a:gd name="T71" fmla="*/ 545 h 1057"/>
                <a:gd name="T72" fmla="*/ 1398 w 1810"/>
                <a:gd name="T73" fmla="*/ 770 h 1057"/>
                <a:gd name="T74" fmla="*/ 1233 w 1810"/>
                <a:gd name="T75" fmla="*/ 830 h 1057"/>
                <a:gd name="T76" fmla="*/ 1213 w 1810"/>
                <a:gd name="T77" fmla="*/ 915 h 1057"/>
                <a:gd name="T78" fmla="*/ 1604 w 1810"/>
                <a:gd name="T79" fmla="*/ 727 h 1057"/>
                <a:gd name="T80" fmla="*/ 1755 w 1810"/>
                <a:gd name="T81" fmla="*/ 831 h 1057"/>
                <a:gd name="T82" fmla="*/ 1798 w 1810"/>
                <a:gd name="T83" fmla="*/ 500 h 1057"/>
                <a:gd name="T84" fmla="*/ 1595 w 1810"/>
                <a:gd name="T85" fmla="*/ 407 h 1057"/>
                <a:gd name="T86" fmla="*/ 1398 w 1810"/>
                <a:gd name="T87" fmla="*/ 391 h 1057"/>
                <a:gd name="T88" fmla="*/ 1543 w 1810"/>
                <a:gd name="T89" fmla="*/ 261 h 1057"/>
                <a:gd name="T90" fmla="*/ 1395 w 1810"/>
                <a:gd name="T91" fmla="*/ 248 h 1057"/>
                <a:gd name="T92" fmla="*/ 1440 w 1810"/>
                <a:gd name="T93" fmla="*/ 113 h 1057"/>
                <a:gd name="T94" fmla="*/ 1160 w 1810"/>
                <a:gd name="T95" fmla="*/ 213 h 1057"/>
                <a:gd name="T96" fmla="*/ 924 w 1810"/>
                <a:gd name="T97" fmla="*/ 93 h 1057"/>
                <a:gd name="T98" fmla="*/ 488 w 1810"/>
                <a:gd name="T99" fmla="*/ 444 h 1057"/>
                <a:gd name="T100" fmla="*/ 400 w 1810"/>
                <a:gd name="T101" fmla="*/ 585 h 1057"/>
                <a:gd name="T102" fmla="*/ 231 w 1810"/>
                <a:gd name="T103" fmla="*/ 732 h 1057"/>
                <a:gd name="T104" fmla="*/ 42 w 1810"/>
                <a:gd name="T105" fmla="*/ 751 h 1057"/>
                <a:gd name="T106" fmla="*/ 20 w 1810"/>
                <a:gd name="T107" fmla="*/ 793 h 1057"/>
                <a:gd name="T108" fmla="*/ 57 w 1810"/>
                <a:gd name="T109" fmla="*/ 809 h 1057"/>
                <a:gd name="T110" fmla="*/ 150 w 1810"/>
                <a:gd name="T111" fmla="*/ 847 h 1057"/>
                <a:gd name="T112" fmla="*/ 207 w 1810"/>
                <a:gd name="T113" fmla="*/ 904 h 1057"/>
                <a:gd name="T114" fmla="*/ 201 w 1810"/>
                <a:gd name="T115" fmla="*/ 1041 h 10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10"/>
                <a:gd name="T175" fmla="*/ 0 h 1057"/>
                <a:gd name="T176" fmla="*/ 1810 w 1810"/>
                <a:gd name="T177" fmla="*/ 1057 h 10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10" h="1057">
                  <a:moveTo>
                    <a:pt x="202" y="1056"/>
                  </a:moveTo>
                  <a:cubicBezTo>
                    <a:pt x="199" y="1057"/>
                    <a:pt x="195" y="1055"/>
                    <a:pt x="194" y="1051"/>
                  </a:cubicBezTo>
                  <a:lnTo>
                    <a:pt x="167" y="968"/>
                  </a:lnTo>
                  <a:cubicBezTo>
                    <a:pt x="166" y="966"/>
                    <a:pt x="166" y="964"/>
                    <a:pt x="167" y="962"/>
                  </a:cubicBezTo>
                  <a:lnTo>
                    <a:pt x="194" y="906"/>
                  </a:lnTo>
                  <a:lnTo>
                    <a:pt x="196" y="915"/>
                  </a:lnTo>
                  <a:lnTo>
                    <a:pt x="186" y="906"/>
                  </a:lnTo>
                  <a:lnTo>
                    <a:pt x="168" y="888"/>
                  </a:lnTo>
                  <a:lnTo>
                    <a:pt x="150" y="869"/>
                  </a:lnTo>
                  <a:lnTo>
                    <a:pt x="141" y="860"/>
                  </a:lnTo>
                  <a:lnTo>
                    <a:pt x="145" y="862"/>
                  </a:lnTo>
                  <a:lnTo>
                    <a:pt x="139" y="860"/>
                  </a:lnTo>
                  <a:lnTo>
                    <a:pt x="122" y="853"/>
                  </a:lnTo>
                  <a:lnTo>
                    <a:pt x="101" y="845"/>
                  </a:lnTo>
                  <a:lnTo>
                    <a:pt x="75" y="835"/>
                  </a:lnTo>
                  <a:lnTo>
                    <a:pt x="50" y="824"/>
                  </a:lnTo>
                  <a:lnTo>
                    <a:pt x="29" y="816"/>
                  </a:lnTo>
                  <a:lnTo>
                    <a:pt x="12" y="809"/>
                  </a:lnTo>
                  <a:lnTo>
                    <a:pt x="7" y="807"/>
                  </a:lnTo>
                  <a:cubicBezTo>
                    <a:pt x="3" y="806"/>
                    <a:pt x="0" y="801"/>
                    <a:pt x="2" y="797"/>
                  </a:cubicBezTo>
                  <a:lnTo>
                    <a:pt x="5" y="788"/>
                  </a:lnTo>
                  <a:lnTo>
                    <a:pt x="13" y="769"/>
                  </a:lnTo>
                  <a:lnTo>
                    <a:pt x="21" y="750"/>
                  </a:lnTo>
                  <a:lnTo>
                    <a:pt x="24" y="742"/>
                  </a:lnTo>
                  <a:cubicBezTo>
                    <a:pt x="25" y="739"/>
                    <a:pt x="28" y="737"/>
                    <a:pt x="31" y="736"/>
                  </a:cubicBezTo>
                  <a:lnTo>
                    <a:pt x="41" y="735"/>
                  </a:lnTo>
                  <a:lnTo>
                    <a:pt x="68" y="733"/>
                  </a:lnTo>
                  <a:lnTo>
                    <a:pt x="106" y="729"/>
                  </a:lnTo>
                  <a:lnTo>
                    <a:pt x="149" y="724"/>
                  </a:lnTo>
                  <a:lnTo>
                    <a:pt x="192" y="720"/>
                  </a:lnTo>
                  <a:lnTo>
                    <a:pt x="230" y="717"/>
                  </a:lnTo>
                  <a:lnTo>
                    <a:pt x="257" y="714"/>
                  </a:lnTo>
                  <a:lnTo>
                    <a:pt x="267" y="712"/>
                  </a:lnTo>
                  <a:lnTo>
                    <a:pt x="262" y="715"/>
                  </a:lnTo>
                  <a:lnTo>
                    <a:pt x="392" y="572"/>
                  </a:lnTo>
                  <a:cubicBezTo>
                    <a:pt x="392" y="571"/>
                    <a:pt x="394" y="570"/>
                    <a:pt x="395" y="570"/>
                  </a:cubicBezTo>
                  <a:lnTo>
                    <a:pt x="518" y="528"/>
                  </a:lnTo>
                  <a:lnTo>
                    <a:pt x="513" y="538"/>
                  </a:lnTo>
                  <a:lnTo>
                    <a:pt x="474" y="441"/>
                  </a:lnTo>
                  <a:cubicBezTo>
                    <a:pt x="473" y="439"/>
                    <a:pt x="473" y="436"/>
                    <a:pt x="475" y="433"/>
                  </a:cubicBezTo>
                  <a:lnTo>
                    <a:pt x="542" y="355"/>
                  </a:lnTo>
                  <a:cubicBezTo>
                    <a:pt x="544" y="353"/>
                    <a:pt x="547" y="352"/>
                    <a:pt x="550" y="353"/>
                  </a:cubicBezTo>
                  <a:lnTo>
                    <a:pt x="692" y="376"/>
                  </a:lnTo>
                  <a:lnTo>
                    <a:pt x="684" y="379"/>
                  </a:lnTo>
                  <a:lnTo>
                    <a:pt x="911" y="84"/>
                  </a:lnTo>
                  <a:cubicBezTo>
                    <a:pt x="913" y="82"/>
                    <a:pt x="915" y="80"/>
                    <a:pt x="917" y="80"/>
                  </a:cubicBezTo>
                  <a:cubicBezTo>
                    <a:pt x="920" y="80"/>
                    <a:pt x="922" y="82"/>
                    <a:pt x="924" y="84"/>
                  </a:cubicBezTo>
                  <a:lnTo>
                    <a:pt x="973" y="148"/>
                  </a:lnTo>
                  <a:lnTo>
                    <a:pt x="969" y="145"/>
                  </a:lnTo>
                  <a:lnTo>
                    <a:pt x="1156" y="201"/>
                  </a:lnTo>
                  <a:lnTo>
                    <a:pt x="1147" y="204"/>
                  </a:lnTo>
                  <a:lnTo>
                    <a:pt x="1231" y="84"/>
                  </a:lnTo>
                  <a:cubicBezTo>
                    <a:pt x="1231" y="83"/>
                    <a:pt x="1232" y="83"/>
                    <a:pt x="1232" y="82"/>
                  </a:cubicBezTo>
                  <a:lnTo>
                    <a:pt x="1325" y="2"/>
                  </a:lnTo>
                  <a:cubicBezTo>
                    <a:pt x="1328" y="0"/>
                    <a:pt x="1333" y="0"/>
                    <a:pt x="1336" y="2"/>
                  </a:cubicBezTo>
                  <a:lnTo>
                    <a:pt x="1451" y="100"/>
                  </a:lnTo>
                  <a:cubicBezTo>
                    <a:pt x="1453" y="102"/>
                    <a:pt x="1454" y="105"/>
                    <a:pt x="1453" y="107"/>
                  </a:cubicBezTo>
                  <a:cubicBezTo>
                    <a:pt x="1453" y="110"/>
                    <a:pt x="1452" y="112"/>
                    <a:pt x="1450" y="113"/>
                  </a:cubicBezTo>
                  <a:lnTo>
                    <a:pt x="1380" y="155"/>
                  </a:lnTo>
                  <a:lnTo>
                    <a:pt x="1383" y="147"/>
                  </a:lnTo>
                  <a:lnTo>
                    <a:pt x="1405" y="239"/>
                  </a:lnTo>
                  <a:lnTo>
                    <a:pt x="1393" y="234"/>
                  </a:lnTo>
                  <a:lnTo>
                    <a:pt x="1496" y="160"/>
                  </a:lnTo>
                  <a:cubicBezTo>
                    <a:pt x="1498" y="159"/>
                    <a:pt x="1500" y="158"/>
                    <a:pt x="1503" y="159"/>
                  </a:cubicBezTo>
                  <a:cubicBezTo>
                    <a:pt x="1505" y="159"/>
                    <a:pt x="1507" y="161"/>
                    <a:pt x="1508" y="163"/>
                  </a:cubicBezTo>
                  <a:lnTo>
                    <a:pt x="1552" y="265"/>
                  </a:lnTo>
                  <a:cubicBezTo>
                    <a:pt x="1553" y="267"/>
                    <a:pt x="1553" y="270"/>
                    <a:pt x="1552" y="272"/>
                  </a:cubicBezTo>
                  <a:cubicBezTo>
                    <a:pt x="1551" y="274"/>
                    <a:pt x="1549" y="276"/>
                    <a:pt x="1546" y="276"/>
                  </a:cubicBezTo>
                  <a:lnTo>
                    <a:pt x="1452" y="298"/>
                  </a:lnTo>
                  <a:lnTo>
                    <a:pt x="1458" y="294"/>
                  </a:lnTo>
                  <a:lnTo>
                    <a:pt x="1409" y="387"/>
                  </a:lnTo>
                  <a:lnTo>
                    <a:pt x="1405" y="376"/>
                  </a:lnTo>
                  <a:lnTo>
                    <a:pt x="1481" y="408"/>
                  </a:lnTo>
                  <a:lnTo>
                    <a:pt x="1473" y="409"/>
                  </a:lnTo>
                  <a:lnTo>
                    <a:pt x="1562" y="340"/>
                  </a:lnTo>
                  <a:cubicBezTo>
                    <a:pt x="1563" y="339"/>
                    <a:pt x="1566" y="338"/>
                    <a:pt x="1568" y="339"/>
                  </a:cubicBezTo>
                  <a:cubicBezTo>
                    <a:pt x="1570" y="339"/>
                    <a:pt x="1572" y="340"/>
                    <a:pt x="1573" y="342"/>
                  </a:cubicBezTo>
                  <a:lnTo>
                    <a:pt x="1608" y="398"/>
                  </a:lnTo>
                  <a:lnTo>
                    <a:pt x="1601" y="394"/>
                  </a:lnTo>
                  <a:lnTo>
                    <a:pt x="1762" y="384"/>
                  </a:lnTo>
                  <a:cubicBezTo>
                    <a:pt x="1766" y="384"/>
                    <a:pt x="1769" y="386"/>
                    <a:pt x="1770" y="390"/>
                  </a:cubicBezTo>
                  <a:lnTo>
                    <a:pt x="1809" y="505"/>
                  </a:lnTo>
                  <a:cubicBezTo>
                    <a:pt x="1810" y="509"/>
                    <a:pt x="1808" y="513"/>
                    <a:pt x="1805" y="515"/>
                  </a:cubicBezTo>
                  <a:lnTo>
                    <a:pt x="1726" y="548"/>
                  </a:lnTo>
                  <a:lnTo>
                    <a:pt x="1730" y="544"/>
                  </a:lnTo>
                  <a:lnTo>
                    <a:pt x="1685" y="636"/>
                  </a:lnTo>
                  <a:lnTo>
                    <a:pt x="1685" y="629"/>
                  </a:lnTo>
                  <a:lnTo>
                    <a:pt x="1770" y="824"/>
                  </a:lnTo>
                  <a:cubicBezTo>
                    <a:pt x="1771" y="828"/>
                    <a:pt x="1770" y="832"/>
                    <a:pt x="1766" y="834"/>
                  </a:cubicBezTo>
                  <a:lnTo>
                    <a:pt x="1677" y="884"/>
                  </a:lnTo>
                  <a:cubicBezTo>
                    <a:pt x="1675" y="886"/>
                    <a:pt x="1673" y="886"/>
                    <a:pt x="1671" y="885"/>
                  </a:cubicBezTo>
                  <a:cubicBezTo>
                    <a:pt x="1669" y="884"/>
                    <a:pt x="1667" y="883"/>
                    <a:pt x="1666" y="881"/>
                  </a:cubicBezTo>
                  <a:lnTo>
                    <a:pt x="1599" y="738"/>
                  </a:lnTo>
                  <a:lnTo>
                    <a:pt x="1609" y="742"/>
                  </a:lnTo>
                  <a:lnTo>
                    <a:pt x="1445" y="797"/>
                  </a:lnTo>
                  <a:lnTo>
                    <a:pt x="1448" y="795"/>
                  </a:lnTo>
                  <a:lnTo>
                    <a:pt x="1265" y="1003"/>
                  </a:lnTo>
                  <a:cubicBezTo>
                    <a:pt x="1264" y="1005"/>
                    <a:pt x="1261" y="1006"/>
                    <a:pt x="1259" y="1005"/>
                  </a:cubicBezTo>
                  <a:cubicBezTo>
                    <a:pt x="1256" y="1005"/>
                    <a:pt x="1254" y="1004"/>
                    <a:pt x="1253" y="1002"/>
                  </a:cubicBezTo>
                  <a:lnTo>
                    <a:pt x="1200" y="924"/>
                  </a:lnTo>
                  <a:cubicBezTo>
                    <a:pt x="1198" y="921"/>
                    <a:pt x="1198" y="917"/>
                    <a:pt x="1200" y="914"/>
                  </a:cubicBezTo>
                  <a:lnTo>
                    <a:pt x="1239" y="867"/>
                  </a:lnTo>
                  <a:lnTo>
                    <a:pt x="1238" y="874"/>
                  </a:lnTo>
                  <a:lnTo>
                    <a:pt x="1226" y="824"/>
                  </a:lnTo>
                  <a:cubicBezTo>
                    <a:pt x="1225" y="822"/>
                    <a:pt x="1226" y="819"/>
                    <a:pt x="1227" y="818"/>
                  </a:cubicBezTo>
                  <a:cubicBezTo>
                    <a:pt x="1229" y="816"/>
                    <a:pt x="1231" y="814"/>
                    <a:pt x="1233" y="814"/>
                  </a:cubicBezTo>
                  <a:lnTo>
                    <a:pt x="1344" y="814"/>
                  </a:lnTo>
                  <a:lnTo>
                    <a:pt x="1339" y="817"/>
                  </a:lnTo>
                  <a:lnTo>
                    <a:pt x="1387" y="771"/>
                  </a:lnTo>
                  <a:lnTo>
                    <a:pt x="1387" y="783"/>
                  </a:lnTo>
                  <a:lnTo>
                    <a:pt x="1348" y="751"/>
                  </a:lnTo>
                  <a:cubicBezTo>
                    <a:pt x="1347" y="750"/>
                    <a:pt x="1346" y="749"/>
                    <a:pt x="1346" y="747"/>
                  </a:cubicBezTo>
                  <a:lnTo>
                    <a:pt x="1305" y="630"/>
                  </a:lnTo>
                  <a:cubicBezTo>
                    <a:pt x="1304" y="628"/>
                    <a:pt x="1304" y="625"/>
                    <a:pt x="1306" y="623"/>
                  </a:cubicBezTo>
                  <a:lnTo>
                    <a:pt x="1360" y="536"/>
                  </a:lnTo>
                  <a:lnTo>
                    <a:pt x="1367" y="548"/>
                  </a:lnTo>
                  <a:lnTo>
                    <a:pt x="1282" y="553"/>
                  </a:lnTo>
                  <a:lnTo>
                    <a:pt x="1286" y="552"/>
                  </a:lnTo>
                  <a:lnTo>
                    <a:pt x="1238" y="584"/>
                  </a:lnTo>
                  <a:lnTo>
                    <a:pt x="1240" y="582"/>
                  </a:lnTo>
                  <a:lnTo>
                    <a:pt x="1213" y="624"/>
                  </a:lnTo>
                  <a:cubicBezTo>
                    <a:pt x="1212" y="626"/>
                    <a:pt x="1210" y="627"/>
                    <a:pt x="1208" y="627"/>
                  </a:cubicBezTo>
                  <a:lnTo>
                    <a:pt x="1150" y="635"/>
                  </a:lnTo>
                  <a:lnTo>
                    <a:pt x="1153" y="634"/>
                  </a:lnTo>
                  <a:lnTo>
                    <a:pt x="935" y="764"/>
                  </a:lnTo>
                  <a:cubicBezTo>
                    <a:pt x="933" y="765"/>
                    <a:pt x="931" y="766"/>
                    <a:pt x="929" y="765"/>
                  </a:cubicBezTo>
                  <a:lnTo>
                    <a:pt x="840" y="752"/>
                  </a:lnTo>
                  <a:lnTo>
                    <a:pt x="849" y="748"/>
                  </a:lnTo>
                  <a:lnTo>
                    <a:pt x="791" y="868"/>
                  </a:lnTo>
                  <a:cubicBezTo>
                    <a:pt x="789" y="871"/>
                    <a:pt x="787" y="872"/>
                    <a:pt x="784" y="872"/>
                  </a:cubicBezTo>
                  <a:lnTo>
                    <a:pt x="723" y="877"/>
                  </a:lnTo>
                  <a:lnTo>
                    <a:pt x="730" y="871"/>
                  </a:lnTo>
                  <a:lnTo>
                    <a:pt x="711" y="967"/>
                  </a:lnTo>
                  <a:cubicBezTo>
                    <a:pt x="711" y="970"/>
                    <a:pt x="709" y="972"/>
                    <a:pt x="706" y="973"/>
                  </a:cubicBezTo>
                  <a:lnTo>
                    <a:pt x="591" y="1014"/>
                  </a:lnTo>
                  <a:cubicBezTo>
                    <a:pt x="591" y="1014"/>
                    <a:pt x="590" y="1014"/>
                    <a:pt x="590" y="1014"/>
                  </a:cubicBezTo>
                  <a:lnTo>
                    <a:pt x="443" y="1034"/>
                  </a:lnTo>
                  <a:cubicBezTo>
                    <a:pt x="439" y="1035"/>
                    <a:pt x="435" y="1033"/>
                    <a:pt x="434" y="1029"/>
                  </a:cubicBezTo>
                  <a:lnTo>
                    <a:pt x="416" y="968"/>
                  </a:lnTo>
                  <a:lnTo>
                    <a:pt x="423" y="973"/>
                  </a:lnTo>
                  <a:lnTo>
                    <a:pt x="356" y="969"/>
                  </a:lnTo>
                  <a:lnTo>
                    <a:pt x="364" y="965"/>
                  </a:lnTo>
                  <a:lnTo>
                    <a:pt x="342" y="1006"/>
                  </a:lnTo>
                  <a:cubicBezTo>
                    <a:pt x="341" y="1007"/>
                    <a:pt x="340" y="1008"/>
                    <a:pt x="340" y="1009"/>
                  </a:cubicBezTo>
                  <a:lnTo>
                    <a:pt x="295" y="1046"/>
                  </a:lnTo>
                  <a:cubicBezTo>
                    <a:pt x="293" y="1047"/>
                    <a:pt x="292" y="1047"/>
                    <a:pt x="290" y="1047"/>
                  </a:cubicBezTo>
                  <a:lnTo>
                    <a:pt x="202" y="1056"/>
                  </a:lnTo>
                  <a:close/>
                  <a:moveTo>
                    <a:pt x="289" y="1032"/>
                  </a:moveTo>
                  <a:lnTo>
                    <a:pt x="284" y="1033"/>
                  </a:lnTo>
                  <a:lnTo>
                    <a:pt x="329" y="996"/>
                  </a:lnTo>
                  <a:lnTo>
                    <a:pt x="327" y="999"/>
                  </a:lnTo>
                  <a:lnTo>
                    <a:pt x="349" y="958"/>
                  </a:lnTo>
                  <a:cubicBezTo>
                    <a:pt x="351" y="955"/>
                    <a:pt x="354" y="953"/>
                    <a:pt x="357" y="953"/>
                  </a:cubicBezTo>
                  <a:lnTo>
                    <a:pt x="424" y="957"/>
                  </a:lnTo>
                  <a:cubicBezTo>
                    <a:pt x="427" y="958"/>
                    <a:pt x="430" y="960"/>
                    <a:pt x="431" y="963"/>
                  </a:cubicBezTo>
                  <a:lnTo>
                    <a:pt x="449" y="1024"/>
                  </a:lnTo>
                  <a:lnTo>
                    <a:pt x="440" y="1019"/>
                  </a:lnTo>
                  <a:lnTo>
                    <a:pt x="587" y="999"/>
                  </a:lnTo>
                  <a:lnTo>
                    <a:pt x="586" y="999"/>
                  </a:lnTo>
                  <a:lnTo>
                    <a:pt x="701" y="958"/>
                  </a:lnTo>
                  <a:lnTo>
                    <a:pt x="696" y="964"/>
                  </a:lnTo>
                  <a:lnTo>
                    <a:pt x="715" y="868"/>
                  </a:lnTo>
                  <a:cubicBezTo>
                    <a:pt x="715" y="864"/>
                    <a:pt x="718" y="862"/>
                    <a:pt x="722" y="861"/>
                  </a:cubicBezTo>
                  <a:lnTo>
                    <a:pt x="783" y="856"/>
                  </a:lnTo>
                  <a:lnTo>
                    <a:pt x="776" y="861"/>
                  </a:lnTo>
                  <a:lnTo>
                    <a:pt x="834" y="741"/>
                  </a:lnTo>
                  <a:cubicBezTo>
                    <a:pt x="836" y="738"/>
                    <a:pt x="839" y="736"/>
                    <a:pt x="843" y="737"/>
                  </a:cubicBezTo>
                  <a:lnTo>
                    <a:pt x="932" y="750"/>
                  </a:lnTo>
                  <a:lnTo>
                    <a:pt x="926" y="751"/>
                  </a:lnTo>
                  <a:lnTo>
                    <a:pt x="1144" y="621"/>
                  </a:lnTo>
                  <a:cubicBezTo>
                    <a:pt x="1145" y="620"/>
                    <a:pt x="1146" y="620"/>
                    <a:pt x="1147" y="620"/>
                  </a:cubicBezTo>
                  <a:lnTo>
                    <a:pt x="1205" y="612"/>
                  </a:lnTo>
                  <a:lnTo>
                    <a:pt x="1200" y="615"/>
                  </a:lnTo>
                  <a:lnTo>
                    <a:pt x="1227" y="573"/>
                  </a:lnTo>
                  <a:cubicBezTo>
                    <a:pt x="1227" y="572"/>
                    <a:pt x="1228" y="571"/>
                    <a:pt x="1229" y="571"/>
                  </a:cubicBezTo>
                  <a:lnTo>
                    <a:pt x="1277" y="539"/>
                  </a:lnTo>
                  <a:cubicBezTo>
                    <a:pt x="1278" y="538"/>
                    <a:pt x="1280" y="538"/>
                    <a:pt x="1281" y="537"/>
                  </a:cubicBezTo>
                  <a:lnTo>
                    <a:pt x="1366" y="532"/>
                  </a:lnTo>
                  <a:cubicBezTo>
                    <a:pt x="1369" y="532"/>
                    <a:pt x="1372" y="534"/>
                    <a:pt x="1373" y="536"/>
                  </a:cubicBezTo>
                  <a:cubicBezTo>
                    <a:pt x="1375" y="539"/>
                    <a:pt x="1375" y="542"/>
                    <a:pt x="1373" y="545"/>
                  </a:cubicBezTo>
                  <a:lnTo>
                    <a:pt x="1319" y="632"/>
                  </a:lnTo>
                  <a:lnTo>
                    <a:pt x="1320" y="625"/>
                  </a:lnTo>
                  <a:lnTo>
                    <a:pt x="1361" y="742"/>
                  </a:lnTo>
                  <a:lnTo>
                    <a:pt x="1359" y="738"/>
                  </a:lnTo>
                  <a:lnTo>
                    <a:pt x="1398" y="770"/>
                  </a:lnTo>
                  <a:cubicBezTo>
                    <a:pt x="1399" y="772"/>
                    <a:pt x="1400" y="774"/>
                    <a:pt x="1400" y="776"/>
                  </a:cubicBezTo>
                  <a:cubicBezTo>
                    <a:pt x="1401" y="778"/>
                    <a:pt x="1400" y="781"/>
                    <a:pt x="1398" y="782"/>
                  </a:cubicBezTo>
                  <a:lnTo>
                    <a:pt x="1350" y="828"/>
                  </a:lnTo>
                  <a:cubicBezTo>
                    <a:pt x="1349" y="830"/>
                    <a:pt x="1347" y="830"/>
                    <a:pt x="1344" y="830"/>
                  </a:cubicBezTo>
                  <a:lnTo>
                    <a:pt x="1233" y="830"/>
                  </a:lnTo>
                  <a:lnTo>
                    <a:pt x="1241" y="821"/>
                  </a:lnTo>
                  <a:lnTo>
                    <a:pt x="1253" y="871"/>
                  </a:lnTo>
                  <a:cubicBezTo>
                    <a:pt x="1254" y="873"/>
                    <a:pt x="1253" y="876"/>
                    <a:pt x="1252" y="878"/>
                  </a:cubicBezTo>
                  <a:lnTo>
                    <a:pt x="1213" y="925"/>
                  </a:lnTo>
                  <a:lnTo>
                    <a:pt x="1213" y="915"/>
                  </a:lnTo>
                  <a:lnTo>
                    <a:pt x="1266" y="993"/>
                  </a:lnTo>
                  <a:lnTo>
                    <a:pt x="1253" y="992"/>
                  </a:lnTo>
                  <a:lnTo>
                    <a:pt x="1436" y="784"/>
                  </a:lnTo>
                  <a:cubicBezTo>
                    <a:pt x="1437" y="783"/>
                    <a:pt x="1439" y="782"/>
                    <a:pt x="1440" y="782"/>
                  </a:cubicBezTo>
                  <a:lnTo>
                    <a:pt x="1604" y="727"/>
                  </a:lnTo>
                  <a:cubicBezTo>
                    <a:pt x="1608" y="726"/>
                    <a:pt x="1612" y="727"/>
                    <a:pt x="1614" y="731"/>
                  </a:cubicBezTo>
                  <a:lnTo>
                    <a:pt x="1681" y="874"/>
                  </a:lnTo>
                  <a:lnTo>
                    <a:pt x="1670" y="870"/>
                  </a:lnTo>
                  <a:lnTo>
                    <a:pt x="1759" y="820"/>
                  </a:lnTo>
                  <a:lnTo>
                    <a:pt x="1755" y="831"/>
                  </a:lnTo>
                  <a:lnTo>
                    <a:pt x="1670" y="636"/>
                  </a:lnTo>
                  <a:cubicBezTo>
                    <a:pt x="1669" y="634"/>
                    <a:pt x="1669" y="631"/>
                    <a:pt x="1670" y="629"/>
                  </a:cubicBezTo>
                  <a:lnTo>
                    <a:pt x="1715" y="537"/>
                  </a:lnTo>
                  <a:cubicBezTo>
                    <a:pt x="1716" y="535"/>
                    <a:pt x="1718" y="534"/>
                    <a:pt x="1719" y="533"/>
                  </a:cubicBezTo>
                  <a:lnTo>
                    <a:pt x="1798" y="500"/>
                  </a:lnTo>
                  <a:lnTo>
                    <a:pt x="1794" y="510"/>
                  </a:lnTo>
                  <a:lnTo>
                    <a:pt x="1755" y="395"/>
                  </a:lnTo>
                  <a:lnTo>
                    <a:pt x="1763" y="400"/>
                  </a:lnTo>
                  <a:lnTo>
                    <a:pt x="1602" y="410"/>
                  </a:lnTo>
                  <a:cubicBezTo>
                    <a:pt x="1599" y="411"/>
                    <a:pt x="1596" y="409"/>
                    <a:pt x="1595" y="407"/>
                  </a:cubicBezTo>
                  <a:lnTo>
                    <a:pt x="1560" y="351"/>
                  </a:lnTo>
                  <a:lnTo>
                    <a:pt x="1571" y="353"/>
                  </a:lnTo>
                  <a:lnTo>
                    <a:pt x="1482" y="422"/>
                  </a:lnTo>
                  <a:cubicBezTo>
                    <a:pt x="1480" y="424"/>
                    <a:pt x="1477" y="424"/>
                    <a:pt x="1474" y="423"/>
                  </a:cubicBezTo>
                  <a:lnTo>
                    <a:pt x="1398" y="391"/>
                  </a:lnTo>
                  <a:cubicBezTo>
                    <a:pt x="1396" y="390"/>
                    <a:pt x="1395" y="388"/>
                    <a:pt x="1394" y="386"/>
                  </a:cubicBezTo>
                  <a:cubicBezTo>
                    <a:pt x="1393" y="384"/>
                    <a:pt x="1393" y="382"/>
                    <a:pt x="1394" y="380"/>
                  </a:cubicBezTo>
                  <a:lnTo>
                    <a:pt x="1443" y="287"/>
                  </a:lnTo>
                  <a:cubicBezTo>
                    <a:pt x="1444" y="285"/>
                    <a:pt x="1446" y="283"/>
                    <a:pt x="1449" y="283"/>
                  </a:cubicBezTo>
                  <a:lnTo>
                    <a:pt x="1543" y="261"/>
                  </a:lnTo>
                  <a:lnTo>
                    <a:pt x="1537" y="272"/>
                  </a:lnTo>
                  <a:lnTo>
                    <a:pt x="1493" y="170"/>
                  </a:lnTo>
                  <a:lnTo>
                    <a:pt x="1505" y="173"/>
                  </a:lnTo>
                  <a:lnTo>
                    <a:pt x="1402" y="247"/>
                  </a:lnTo>
                  <a:cubicBezTo>
                    <a:pt x="1400" y="249"/>
                    <a:pt x="1397" y="249"/>
                    <a:pt x="1395" y="248"/>
                  </a:cubicBezTo>
                  <a:cubicBezTo>
                    <a:pt x="1392" y="247"/>
                    <a:pt x="1390" y="245"/>
                    <a:pt x="1390" y="242"/>
                  </a:cubicBezTo>
                  <a:lnTo>
                    <a:pt x="1368" y="150"/>
                  </a:lnTo>
                  <a:cubicBezTo>
                    <a:pt x="1367" y="147"/>
                    <a:pt x="1368" y="143"/>
                    <a:pt x="1371" y="142"/>
                  </a:cubicBezTo>
                  <a:lnTo>
                    <a:pt x="1441" y="100"/>
                  </a:lnTo>
                  <a:lnTo>
                    <a:pt x="1440" y="113"/>
                  </a:lnTo>
                  <a:lnTo>
                    <a:pt x="1325" y="15"/>
                  </a:lnTo>
                  <a:lnTo>
                    <a:pt x="1336" y="15"/>
                  </a:lnTo>
                  <a:lnTo>
                    <a:pt x="1243" y="95"/>
                  </a:lnTo>
                  <a:lnTo>
                    <a:pt x="1244" y="93"/>
                  </a:lnTo>
                  <a:lnTo>
                    <a:pt x="1160" y="213"/>
                  </a:lnTo>
                  <a:cubicBezTo>
                    <a:pt x="1158" y="216"/>
                    <a:pt x="1154" y="217"/>
                    <a:pt x="1151" y="216"/>
                  </a:cubicBezTo>
                  <a:lnTo>
                    <a:pt x="964" y="160"/>
                  </a:lnTo>
                  <a:cubicBezTo>
                    <a:pt x="963" y="160"/>
                    <a:pt x="961" y="159"/>
                    <a:pt x="960" y="157"/>
                  </a:cubicBezTo>
                  <a:lnTo>
                    <a:pt x="911" y="93"/>
                  </a:lnTo>
                  <a:lnTo>
                    <a:pt x="924" y="93"/>
                  </a:lnTo>
                  <a:lnTo>
                    <a:pt x="697" y="388"/>
                  </a:lnTo>
                  <a:cubicBezTo>
                    <a:pt x="695" y="391"/>
                    <a:pt x="692" y="392"/>
                    <a:pt x="689" y="391"/>
                  </a:cubicBezTo>
                  <a:lnTo>
                    <a:pt x="547" y="368"/>
                  </a:lnTo>
                  <a:lnTo>
                    <a:pt x="555" y="366"/>
                  </a:lnTo>
                  <a:lnTo>
                    <a:pt x="488" y="444"/>
                  </a:lnTo>
                  <a:lnTo>
                    <a:pt x="489" y="435"/>
                  </a:lnTo>
                  <a:lnTo>
                    <a:pt x="528" y="532"/>
                  </a:lnTo>
                  <a:cubicBezTo>
                    <a:pt x="529" y="535"/>
                    <a:pt x="529" y="537"/>
                    <a:pt x="528" y="539"/>
                  </a:cubicBezTo>
                  <a:cubicBezTo>
                    <a:pt x="527" y="541"/>
                    <a:pt x="525" y="542"/>
                    <a:pt x="523" y="543"/>
                  </a:cubicBezTo>
                  <a:lnTo>
                    <a:pt x="400" y="585"/>
                  </a:lnTo>
                  <a:lnTo>
                    <a:pt x="403" y="583"/>
                  </a:lnTo>
                  <a:lnTo>
                    <a:pt x="273" y="726"/>
                  </a:lnTo>
                  <a:cubicBezTo>
                    <a:pt x="272" y="727"/>
                    <a:pt x="270" y="728"/>
                    <a:pt x="268" y="728"/>
                  </a:cubicBezTo>
                  <a:lnTo>
                    <a:pt x="258" y="729"/>
                  </a:lnTo>
                  <a:lnTo>
                    <a:pt x="231" y="732"/>
                  </a:lnTo>
                  <a:lnTo>
                    <a:pt x="193" y="736"/>
                  </a:lnTo>
                  <a:lnTo>
                    <a:pt x="150" y="740"/>
                  </a:lnTo>
                  <a:lnTo>
                    <a:pt x="107" y="744"/>
                  </a:lnTo>
                  <a:lnTo>
                    <a:pt x="69" y="748"/>
                  </a:lnTo>
                  <a:lnTo>
                    <a:pt x="42" y="751"/>
                  </a:lnTo>
                  <a:lnTo>
                    <a:pt x="32" y="752"/>
                  </a:lnTo>
                  <a:lnTo>
                    <a:pt x="39" y="747"/>
                  </a:lnTo>
                  <a:lnTo>
                    <a:pt x="36" y="757"/>
                  </a:lnTo>
                  <a:lnTo>
                    <a:pt x="28" y="776"/>
                  </a:lnTo>
                  <a:lnTo>
                    <a:pt x="20" y="793"/>
                  </a:lnTo>
                  <a:lnTo>
                    <a:pt x="17" y="802"/>
                  </a:lnTo>
                  <a:lnTo>
                    <a:pt x="12" y="792"/>
                  </a:lnTo>
                  <a:lnTo>
                    <a:pt x="19" y="794"/>
                  </a:lnTo>
                  <a:lnTo>
                    <a:pt x="34" y="801"/>
                  </a:lnTo>
                  <a:lnTo>
                    <a:pt x="57" y="809"/>
                  </a:lnTo>
                  <a:lnTo>
                    <a:pt x="81" y="820"/>
                  </a:lnTo>
                  <a:lnTo>
                    <a:pt x="106" y="830"/>
                  </a:lnTo>
                  <a:lnTo>
                    <a:pt x="129" y="838"/>
                  </a:lnTo>
                  <a:lnTo>
                    <a:pt x="144" y="845"/>
                  </a:lnTo>
                  <a:lnTo>
                    <a:pt x="150" y="847"/>
                  </a:lnTo>
                  <a:cubicBezTo>
                    <a:pt x="151" y="847"/>
                    <a:pt x="153" y="848"/>
                    <a:pt x="153" y="849"/>
                  </a:cubicBezTo>
                  <a:lnTo>
                    <a:pt x="161" y="858"/>
                  </a:lnTo>
                  <a:lnTo>
                    <a:pt x="179" y="877"/>
                  </a:lnTo>
                  <a:lnTo>
                    <a:pt x="197" y="895"/>
                  </a:lnTo>
                  <a:lnTo>
                    <a:pt x="207" y="904"/>
                  </a:lnTo>
                  <a:cubicBezTo>
                    <a:pt x="209" y="906"/>
                    <a:pt x="210" y="910"/>
                    <a:pt x="209" y="913"/>
                  </a:cubicBezTo>
                  <a:lnTo>
                    <a:pt x="182" y="969"/>
                  </a:lnTo>
                  <a:lnTo>
                    <a:pt x="182" y="963"/>
                  </a:lnTo>
                  <a:lnTo>
                    <a:pt x="209" y="1046"/>
                  </a:lnTo>
                  <a:lnTo>
                    <a:pt x="201" y="1041"/>
                  </a:lnTo>
                  <a:lnTo>
                    <a:pt x="289" y="1032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Freeform 100"/>
            <p:cNvSpPr>
              <a:spLocks/>
            </p:cNvSpPr>
            <p:nvPr/>
          </p:nvSpPr>
          <p:spPr bwMode="auto">
            <a:xfrm>
              <a:off x="2667001" y="3057525"/>
              <a:ext cx="1179513" cy="892175"/>
            </a:xfrm>
            <a:custGeom>
              <a:avLst/>
              <a:gdLst>
                <a:gd name="T0" fmla="*/ 765 w 1824"/>
                <a:gd name="T1" fmla="*/ 94 h 1664"/>
                <a:gd name="T2" fmla="*/ 549 w 1824"/>
                <a:gd name="T3" fmla="*/ 156 h 1664"/>
                <a:gd name="T4" fmla="*/ 253 w 1824"/>
                <a:gd name="T5" fmla="*/ 160 h 1664"/>
                <a:gd name="T6" fmla="*/ 5 w 1824"/>
                <a:gd name="T7" fmla="*/ 363 h 1664"/>
                <a:gd name="T8" fmla="*/ 390 w 1824"/>
                <a:gd name="T9" fmla="*/ 659 h 1664"/>
                <a:gd name="T10" fmla="*/ 527 w 1824"/>
                <a:gd name="T11" fmla="*/ 739 h 1664"/>
                <a:gd name="T12" fmla="*/ 231 w 1824"/>
                <a:gd name="T13" fmla="*/ 823 h 1664"/>
                <a:gd name="T14" fmla="*/ 164 w 1824"/>
                <a:gd name="T15" fmla="*/ 729 h 1664"/>
                <a:gd name="T16" fmla="*/ 315 w 1824"/>
                <a:gd name="T17" fmla="*/ 1006 h 1664"/>
                <a:gd name="T18" fmla="*/ 694 w 1824"/>
                <a:gd name="T19" fmla="*/ 1406 h 1664"/>
                <a:gd name="T20" fmla="*/ 1047 w 1824"/>
                <a:gd name="T21" fmla="*/ 1284 h 1664"/>
                <a:gd name="T22" fmla="*/ 1117 w 1824"/>
                <a:gd name="T23" fmla="*/ 1035 h 1664"/>
                <a:gd name="T24" fmla="*/ 1286 w 1824"/>
                <a:gd name="T25" fmla="*/ 936 h 1664"/>
                <a:gd name="T26" fmla="*/ 1211 w 1824"/>
                <a:gd name="T27" fmla="*/ 1105 h 1664"/>
                <a:gd name="T28" fmla="*/ 1211 w 1824"/>
                <a:gd name="T29" fmla="*/ 1209 h 1664"/>
                <a:gd name="T30" fmla="*/ 1273 w 1824"/>
                <a:gd name="T31" fmla="*/ 1566 h 1664"/>
                <a:gd name="T32" fmla="*/ 1321 w 1824"/>
                <a:gd name="T33" fmla="*/ 1608 h 1664"/>
                <a:gd name="T34" fmla="*/ 1476 w 1824"/>
                <a:gd name="T35" fmla="*/ 1650 h 1664"/>
                <a:gd name="T36" fmla="*/ 1581 w 1824"/>
                <a:gd name="T37" fmla="*/ 1542 h 1664"/>
                <a:gd name="T38" fmla="*/ 1550 w 1824"/>
                <a:gd name="T39" fmla="*/ 1364 h 1664"/>
                <a:gd name="T40" fmla="*/ 1644 w 1824"/>
                <a:gd name="T41" fmla="*/ 1284 h 1664"/>
                <a:gd name="T42" fmla="*/ 1719 w 1824"/>
                <a:gd name="T43" fmla="*/ 1185 h 1664"/>
                <a:gd name="T44" fmla="*/ 1603 w 1824"/>
                <a:gd name="T45" fmla="*/ 1072 h 1664"/>
                <a:gd name="T46" fmla="*/ 1776 w 1824"/>
                <a:gd name="T47" fmla="*/ 1063 h 1664"/>
                <a:gd name="T48" fmla="*/ 1806 w 1824"/>
                <a:gd name="T49" fmla="*/ 908 h 1664"/>
                <a:gd name="T50" fmla="*/ 1824 w 1824"/>
                <a:gd name="T51" fmla="*/ 790 h 1664"/>
                <a:gd name="T52" fmla="*/ 1697 w 1824"/>
                <a:gd name="T53" fmla="*/ 551 h 1664"/>
                <a:gd name="T54" fmla="*/ 1603 w 1824"/>
                <a:gd name="T55" fmla="*/ 447 h 1664"/>
                <a:gd name="T56" fmla="*/ 1519 w 1824"/>
                <a:gd name="T57" fmla="*/ 330 h 1664"/>
                <a:gd name="T58" fmla="*/ 1497 w 1824"/>
                <a:gd name="T59" fmla="*/ 127 h 1664"/>
                <a:gd name="T60" fmla="*/ 1365 w 1824"/>
                <a:gd name="T61" fmla="*/ 193 h 1664"/>
                <a:gd name="T62" fmla="*/ 1158 w 1824"/>
                <a:gd name="T63" fmla="*/ 15 h 1664"/>
                <a:gd name="T64" fmla="*/ 906 w 1824"/>
                <a:gd name="T65" fmla="*/ 63 h 16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24"/>
                <a:gd name="T100" fmla="*/ 0 h 1664"/>
                <a:gd name="T101" fmla="*/ 1824 w 1824"/>
                <a:gd name="T102" fmla="*/ 1664 h 16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24" h="1664">
                  <a:moveTo>
                    <a:pt x="845" y="0"/>
                  </a:moveTo>
                  <a:lnTo>
                    <a:pt x="765" y="94"/>
                  </a:lnTo>
                  <a:lnTo>
                    <a:pt x="655" y="71"/>
                  </a:lnTo>
                  <a:cubicBezTo>
                    <a:pt x="655" y="76"/>
                    <a:pt x="549" y="156"/>
                    <a:pt x="549" y="156"/>
                  </a:cubicBezTo>
                  <a:cubicBezTo>
                    <a:pt x="549" y="156"/>
                    <a:pt x="253" y="63"/>
                    <a:pt x="253" y="63"/>
                  </a:cubicBezTo>
                  <a:cubicBezTo>
                    <a:pt x="253" y="63"/>
                    <a:pt x="253" y="160"/>
                    <a:pt x="253" y="160"/>
                  </a:cubicBezTo>
                  <a:cubicBezTo>
                    <a:pt x="253" y="160"/>
                    <a:pt x="151" y="104"/>
                    <a:pt x="156" y="99"/>
                  </a:cubicBezTo>
                  <a:cubicBezTo>
                    <a:pt x="151" y="104"/>
                    <a:pt x="0" y="363"/>
                    <a:pt x="5" y="363"/>
                  </a:cubicBezTo>
                  <a:cubicBezTo>
                    <a:pt x="0" y="363"/>
                    <a:pt x="243" y="630"/>
                    <a:pt x="248" y="630"/>
                  </a:cubicBezTo>
                  <a:cubicBezTo>
                    <a:pt x="243" y="630"/>
                    <a:pt x="390" y="659"/>
                    <a:pt x="390" y="659"/>
                  </a:cubicBezTo>
                  <a:cubicBezTo>
                    <a:pt x="390" y="659"/>
                    <a:pt x="614" y="569"/>
                    <a:pt x="614" y="564"/>
                  </a:cubicBezTo>
                  <a:cubicBezTo>
                    <a:pt x="614" y="569"/>
                    <a:pt x="522" y="739"/>
                    <a:pt x="527" y="739"/>
                  </a:cubicBezTo>
                  <a:cubicBezTo>
                    <a:pt x="522" y="739"/>
                    <a:pt x="341" y="753"/>
                    <a:pt x="346" y="748"/>
                  </a:cubicBezTo>
                  <a:cubicBezTo>
                    <a:pt x="341" y="753"/>
                    <a:pt x="231" y="823"/>
                    <a:pt x="231" y="823"/>
                  </a:cubicBezTo>
                  <a:cubicBezTo>
                    <a:pt x="231" y="823"/>
                    <a:pt x="212" y="795"/>
                    <a:pt x="212" y="790"/>
                  </a:cubicBezTo>
                  <a:cubicBezTo>
                    <a:pt x="212" y="795"/>
                    <a:pt x="164" y="729"/>
                    <a:pt x="164" y="729"/>
                  </a:cubicBezTo>
                  <a:cubicBezTo>
                    <a:pt x="164" y="729"/>
                    <a:pt x="106" y="818"/>
                    <a:pt x="106" y="814"/>
                  </a:cubicBezTo>
                  <a:cubicBezTo>
                    <a:pt x="106" y="818"/>
                    <a:pt x="315" y="1006"/>
                    <a:pt x="315" y="1006"/>
                  </a:cubicBezTo>
                  <a:cubicBezTo>
                    <a:pt x="315" y="1006"/>
                    <a:pt x="438" y="1293"/>
                    <a:pt x="443" y="1293"/>
                  </a:cubicBezTo>
                  <a:cubicBezTo>
                    <a:pt x="438" y="1293"/>
                    <a:pt x="690" y="1406"/>
                    <a:pt x="694" y="1406"/>
                  </a:cubicBezTo>
                  <a:cubicBezTo>
                    <a:pt x="690" y="1406"/>
                    <a:pt x="884" y="1354"/>
                    <a:pt x="884" y="1354"/>
                  </a:cubicBezTo>
                  <a:cubicBezTo>
                    <a:pt x="884" y="1354"/>
                    <a:pt x="1047" y="1284"/>
                    <a:pt x="1047" y="1284"/>
                  </a:cubicBezTo>
                  <a:cubicBezTo>
                    <a:pt x="1047" y="1284"/>
                    <a:pt x="1144" y="1185"/>
                    <a:pt x="1144" y="1185"/>
                  </a:cubicBezTo>
                  <a:cubicBezTo>
                    <a:pt x="1144" y="1185"/>
                    <a:pt x="1117" y="1035"/>
                    <a:pt x="1117" y="1035"/>
                  </a:cubicBezTo>
                  <a:cubicBezTo>
                    <a:pt x="1117" y="1035"/>
                    <a:pt x="1158" y="899"/>
                    <a:pt x="1158" y="894"/>
                  </a:cubicBezTo>
                  <a:cubicBezTo>
                    <a:pt x="1158" y="899"/>
                    <a:pt x="1286" y="936"/>
                    <a:pt x="1286" y="936"/>
                  </a:cubicBezTo>
                  <a:cubicBezTo>
                    <a:pt x="1286" y="936"/>
                    <a:pt x="1211" y="973"/>
                    <a:pt x="1211" y="969"/>
                  </a:cubicBezTo>
                  <a:cubicBezTo>
                    <a:pt x="1211" y="973"/>
                    <a:pt x="1211" y="1105"/>
                    <a:pt x="1211" y="1105"/>
                  </a:cubicBezTo>
                  <a:cubicBezTo>
                    <a:pt x="1211" y="1105"/>
                    <a:pt x="1307" y="1115"/>
                    <a:pt x="1307" y="1115"/>
                  </a:cubicBezTo>
                  <a:cubicBezTo>
                    <a:pt x="1307" y="1115"/>
                    <a:pt x="1211" y="1213"/>
                    <a:pt x="1211" y="1209"/>
                  </a:cubicBezTo>
                  <a:cubicBezTo>
                    <a:pt x="1211" y="1213"/>
                    <a:pt x="1223" y="1340"/>
                    <a:pt x="1223" y="1340"/>
                  </a:cubicBezTo>
                  <a:cubicBezTo>
                    <a:pt x="1223" y="1340"/>
                    <a:pt x="1273" y="1570"/>
                    <a:pt x="1273" y="1566"/>
                  </a:cubicBezTo>
                  <a:cubicBezTo>
                    <a:pt x="1273" y="1570"/>
                    <a:pt x="1250" y="1641"/>
                    <a:pt x="1250" y="1641"/>
                  </a:cubicBezTo>
                  <a:cubicBezTo>
                    <a:pt x="1250" y="1641"/>
                    <a:pt x="1321" y="1608"/>
                    <a:pt x="1321" y="1608"/>
                  </a:cubicBezTo>
                  <a:cubicBezTo>
                    <a:pt x="1321" y="1608"/>
                    <a:pt x="1352" y="1664"/>
                    <a:pt x="1352" y="1664"/>
                  </a:cubicBezTo>
                  <a:cubicBezTo>
                    <a:pt x="1352" y="1664"/>
                    <a:pt x="1476" y="1655"/>
                    <a:pt x="1476" y="1650"/>
                  </a:cubicBezTo>
                  <a:cubicBezTo>
                    <a:pt x="1476" y="1655"/>
                    <a:pt x="1466" y="1476"/>
                    <a:pt x="1466" y="1476"/>
                  </a:cubicBezTo>
                  <a:cubicBezTo>
                    <a:pt x="1466" y="1476"/>
                    <a:pt x="1581" y="1542"/>
                    <a:pt x="1581" y="1542"/>
                  </a:cubicBezTo>
                  <a:cubicBezTo>
                    <a:pt x="1581" y="1542"/>
                    <a:pt x="1634" y="1443"/>
                    <a:pt x="1634" y="1439"/>
                  </a:cubicBezTo>
                  <a:cubicBezTo>
                    <a:pt x="1634" y="1443"/>
                    <a:pt x="1550" y="1364"/>
                    <a:pt x="1550" y="1364"/>
                  </a:cubicBezTo>
                  <a:cubicBezTo>
                    <a:pt x="1550" y="1364"/>
                    <a:pt x="1560" y="1275"/>
                    <a:pt x="1560" y="1275"/>
                  </a:cubicBezTo>
                  <a:cubicBezTo>
                    <a:pt x="1560" y="1275"/>
                    <a:pt x="1644" y="1288"/>
                    <a:pt x="1644" y="1284"/>
                  </a:cubicBezTo>
                  <a:cubicBezTo>
                    <a:pt x="1644" y="1288"/>
                    <a:pt x="1634" y="1232"/>
                    <a:pt x="1634" y="1232"/>
                  </a:cubicBezTo>
                  <a:cubicBezTo>
                    <a:pt x="1634" y="1232"/>
                    <a:pt x="1719" y="1185"/>
                    <a:pt x="1719" y="1185"/>
                  </a:cubicBezTo>
                  <a:cubicBezTo>
                    <a:pt x="1719" y="1185"/>
                    <a:pt x="1603" y="1161"/>
                    <a:pt x="1603" y="1161"/>
                  </a:cubicBezTo>
                  <a:cubicBezTo>
                    <a:pt x="1603" y="1161"/>
                    <a:pt x="1603" y="1077"/>
                    <a:pt x="1603" y="1072"/>
                  </a:cubicBezTo>
                  <a:cubicBezTo>
                    <a:pt x="1603" y="1077"/>
                    <a:pt x="1727" y="1077"/>
                    <a:pt x="1727" y="1072"/>
                  </a:cubicBezTo>
                  <a:cubicBezTo>
                    <a:pt x="1727" y="1077"/>
                    <a:pt x="1776" y="1063"/>
                    <a:pt x="1776" y="1063"/>
                  </a:cubicBezTo>
                  <a:cubicBezTo>
                    <a:pt x="1776" y="1063"/>
                    <a:pt x="1731" y="950"/>
                    <a:pt x="1731" y="945"/>
                  </a:cubicBezTo>
                  <a:cubicBezTo>
                    <a:pt x="1731" y="950"/>
                    <a:pt x="1806" y="908"/>
                    <a:pt x="1806" y="908"/>
                  </a:cubicBezTo>
                  <a:cubicBezTo>
                    <a:pt x="1806" y="908"/>
                    <a:pt x="1723" y="851"/>
                    <a:pt x="1723" y="847"/>
                  </a:cubicBezTo>
                  <a:cubicBezTo>
                    <a:pt x="1723" y="851"/>
                    <a:pt x="1824" y="790"/>
                    <a:pt x="1824" y="790"/>
                  </a:cubicBezTo>
                  <a:cubicBezTo>
                    <a:pt x="1824" y="790"/>
                    <a:pt x="1806" y="654"/>
                    <a:pt x="1806" y="650"/>
                  </a:cubicBezTo>
                  <a:cubicBezTo>
                    <a:pt x="1806" y="654"/>
                    <a:pt x="1697" y="551"/>
                    <a:pt x="1697" y="551"/>
                  </a:cubicBezTo>
                  <a:cubicBezTo>
                    <a:pt x="1697" y="551"/>
                    <a:pt x="1594" y="551"/>
                    <a:pt x="1594" y="551"/>
                  </a:cubicBezTo>
                  <a:cubicBezTo>
                    <a:pt x="1594" y="551"/>
                    <a:pt x="1603" y="452"/>
                    <a:pt x="1603" y="447"/>
                  </a:cubicBezTo>
                  <a:cubicBezTo>
                    <a:pt x="1603" y="452"/>
                    <a:pt x="1476" y="396"/>
                    <a:pt x="1476" y="396"/>
                  </a:cubicBezTo>
                  <a:cubicBezTo>
                    <a:pt x="1476" y="396"/>
                    <a:pt x="1519" y="330"/>
                    <a:pt x="1519" y="330"/>
                  </a:cubicBezTo>
                  <a:cubicBezTo>
                    <a:pt x="1519" y="330"/>
                    <a:pt x="1435" y="241"/>
                    <a:pt x="1435" y="241"/>
                  </a:cubicBezTo>
                  <a:cubicBezTo>
                    <a:pt x="1435" y="241"/>
                    <a:pt x="1497" y="127"/>
                    <a:pt x="1497" y="127"/>
                  </a:cubicBezTo>
                  <a:cubicBezTo>
                    <a:pt x="1497" y="127"/>
                    <a:pt x="1413" y="119"/>
                    <a:pt x="1413" y="114"/>
                  </a:cubicBezTo>
                  <a:cubicBezTo>
                    <a:pt x="1413" y="119"/>
                    <a:pt x="1365" y="193"/>
                    <a:pt x="1365" y="193"/>
                  </a:cubicBezTo>
                  <a:cubicBezTo>
                    <a:pt x="1365" y="193"/>
                    <a:pt x="1206" y="104"/>
                    <a:pt x="1206" y="104"/>
                  </a:cubicBezTo>
                  <a:cubicBezTo>
                    <a:pt x="1206" y="104"/>
                    <a:pt x="1158" y="15"/>
                    <a:pt x="1158" y="15"/>
                  </a:cubicBezTo>
                  <a:cubicBezTo>
                    <a:pt x="1158" y="15"/>
                    <a:pt x="999" y="15"/>
                    <a:pt x="999" y="15"/>
                  </a:cubicBezTo>
                  <a:cubicBezTo>
                    <a:pt x="999" y="15"/>
                    <a:pt x="906" y="63"/>
                    <a:pt x="906" y="63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rgbClr val="B7DEE8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" name="Freeform 101"/>
            <p:cNvSpPr>
              <a:spLocks noEditPoints="1"/>
            </p:cNvSpPr>
            <p:nvPr/>
          </p:nvSpPr>
          <p:spPr bwMode="auto">
            <a:xfrm>
              <a:off x="2665413" y="3052762"/>
              <a:ext cx="1187450" cy="901700"/>
            </a:xfrm>
            <a:custGeom>
              <a:avLst/>
              <a:gdLst>
                <a:gd name="T0" fmla="*/ 504 w 1836"/>
                <a:gd name="T1" fmla="*/ 157 h 1680"/>
                <a:gd name="T2" fmla="*/ 249 w 1836"/>
                <a:gd name="T3" fmla="*/ 174 h 1680"/>
                <a:gd name="T4" fmla="*/ 17 w 1836"/>
                <a:gd name="T5" fmla="*/ 371 h 1680"/>
                <a:gd name="T6" fmla="*/ 296 w 1836"/>
                <a:gd name="T7" fmla="*/ 640 h 1680"/>
                <a:gd name="T8" fmla="*/ 621 w 1836"/>
                <a:gd name="T9" fmla="*/ 585 h 1680"/>
                <a:gd name="T10" fmla="*/ 354 w 1836"/>
                <a:gd name="T11" fmla="*/ 765 h 1680"/>
                <a:gd name="T12" fmla="*/ 210 w 1836"/>
                <a:gd name="T13" fmla="*/ 805 h 1680"/>
                <a:gd name="T14" fmla="*/ 148 w 1836"/>
                <a:gd name="T15" fmla="*/ 849 h 1680"/>
                <a:gd name="T16" fmla="*/ 453 w 1836"/>
                <a:gd name="T17" fmla="*/ 1297 h 1680"/>
                <a:gd name="T18" fmla="*/ 855 w 1836"/>
                <a:gd name="T19" fmla="*/ 1363 h 1680"/>
                <a:gd name="T20" fmla="*/ 1138 w 1836"/>
                <a:gd name="T21" fmla="*/ 1192 h 1680"/>
                <a:gd name="T22" fmla="*/ 1148 w 1836"/>
                <a:gd name="T23" fmla="*/ 924 h 1680"/>
                <a:gd name="T24" fmla="*/ 1230 w 1836"/>
                <a:gd name="T25" fmla="*/ 982 h 1680"/>
                <a:gd name="T26" fmla="*/ 1296 w 1836"/>
                <a:gd name="T27" fmla="*/ 1113 h 1680"/>
                <a:gd name="T28" fmla="*/ 1232 w 1836"/>
                <a:gd name="T29" fmla="*/ 1328 h 1680"/>
                <a:gd name="T30" fmla="*/ 1261 w 1836"/>
                <a:gd name="T31" fmla="*/ 1652 h 1680"/>
                <a:gd name="T32" fmla="*/ 1374 w 1836"/>
                <a:gd name="T33" fmla="*/ 1663 h 1680"/>
                <a:gd name="T34" fmla="*/ 1479 w 1836"/>
                <a:gd name="T35" fmla="*/ 1481 h 1680"/>
                <a:gd name="T36" fmla="*/ 1619 w 1836"/>
                <a:gd name="T37" fmla="*/ 1443 h 1680"/>
                <a:gd name="T38" fmla="*/ 1569 w 1836"/>
                <a:gd name="T39" fmla="*/ 1277 h 1680"/>
                <a:gd name="T40" fmla="*/ 1705 w 1836"/>
                <a:gd name="T41" fmla="*/ 1194 h 1680"/>
                <a:gd name="T42" fmla="*/ 1602 w 1836"/>
                <a:gd name="T43" fmla="*/ 1074 h 1680"/>
                <a:gd name="T44" fmla="*/ 1770 w 1836"/>
                <a:gd name="T45" fmla="*/ 1069 h 1680"/>
                <a:gd name="T46" fmla="*/ 1802 w 1836"/>
                <a:gd name="T47" fmla="*/ 922 h 1680"/>
                <a:gd name="T48" fmla="*/ 1820 w 1836"/>
                <a:gd name="T49" fmla="*/ 800 h 1680"/>
                <a:gd name="T50" fmla="*/ 1700 w 1836"/>
                <a:gd name="T51" fmla="*/ 567 h 1680"/>
                <a:gd name="T52" fmla="*/ 1540 w 1836"/>
                <a:gd name="T53" fmla="*/ 439 h 1680"/>
                <a:gd name="T54" fmla="*/ 1437 w 1836"/>
                <a:gd name="T55" fmla="*/ 259 h 1680"/>
                <a:gd name="T56" fmla="*/ 1424 w 1836"/>
                <a:gd name="T57" fmla="*/ 125 h 1680"/>
                <a:gd name="T58" fmla="*/ 1200 w 1836"/>
                <a:gd name="T59" fmla="*/ 112 h 1680"/>
                <a:gd name="T60" fmla="*/ 991 w 1836"/>
                <a:gd name="T61" fmla="*/ 38 h 1680"/>
                <a:gd name="T62" fmla="*/ 1027 w 1836"/>
                <a:gd name="T63" fmla="*/ 15 h 1680"/>
                <a:gd name="T64" fmla="*/ 1263 w 1836"/>
                <a:gd name="T65" fmla="*/ 133 h 1680"/>
                <a:gd name="T66" fmla="*/ 1431 w 1836"/>
                <a:gd name="T67" fmla="*/ 119 h 1680"/>
                <a:gd name="T68" fmla="*/ 1515 w 1836"/>
                <a:gd name="T69" fmla="*/ 319 h 1680"/>
                <a:gd name="T70" fmla="*/ 1614 w 1836"/>
                <a:gd name="T71" fmla="*/ 455 h 1680"/>
                <a:gd name="T72" fmla="*/ 1761 w 1836"/>
                <a:gd name="T73" fmla="*/ 605 h 1680"/>
                <a:gd name="T74" fmla="*/ 1816 w 1836"/>
                <a:gd name="T75" fmla="*/ 814 h 1680"/>
                <a:gd name="T76" fmla="*/ 1810 w 1836"/>
                <a:gd name="T77" fmla="*/ 926 h 1680"/>
                <a:gd name="T78" fmla="*/ 1757 w 1836"/>
                <a:gd name="T79" fmla="*/ 1085 h 1680"/>
                <a:gd name="T80" fmla="*/ 1614 w 1836"/>
                <a:gd name="T81" fmla="*/ 1156 h 1680"/>
                <a:gd name="T82" fmla="*/ 1641 w 1836"/>
                <a:gd name="T83" fmla="*/ 1248 h 1680"/>
                <a:gd name="T84" fmla="*/ 1571 w 1836"/>
                <a:gd name="T85" fmla="*/ 1287 h 1680"/>
                <a:gd name="T86" fmla="*/ 1645 w 1836"/>
                <a:gd name="T87" fmla="*/ 1450 h 1680"/>
                <a:gd name="T88" fmla="*/ 1477 w 1836"/>
                <a:gd name="T89" fmla="*/ 1492 h 1680"/>
                <a:gd name="T90" fmla="*/ 1343 w 1836"/>
                <a:gd name="T91" fmla="*/ 1667 h 1680"/>
                <a:gd name="T92" fmla="*/ 1258 w 1836"/>
                <a:gd name="T93" fmla="*/ 1611 h 1680"/>
                <a:gd name="T94" fmla="*/ 1208 w 1836"/>
                <a:gd name="T95" fmla="*/ 1240 h 1680"/>
                <a:gd name="T96" fmla="*/ 1218 w 1836"/>
                <a:gd name="T97" fmla="*/ 1121 h 1680"/>
                <a:gd name="T98" fmla="*/ 1282 w 1836"/>
                <a:gd name="T99" fmla="*/ 940 h 1680"/>
                <a:gd name="T100" fmla="*/ 1128 w 1836"/>
                <a:gd name="T101" fmla="*/ 1046 h 1680"/>
                <a:gd name="T102" fmla="*/ 1054 w 1836"/>
                <a:gd name="T103" fmla="*/ 1300 h 1680"/>
                <a:gd name="T104" fmla="*/ 700 w 1836"/>
                <a:gd name="T105" fmla="*/ 1422 h 1680"/>
                <a:gd name="T106" fmla="*/ 350 w 1836"/>
                <a:gd name="T107" fmla="*/ 1109 h 1680"/>
                <a:gd name="T108" fmla="*/ 132 w 1836"/>
                <a:gd name="T109" fmla="*/ 777 h 1680"/>
                <a:gd name="T110" fmla="*/ 232 w 1836"/>
                <a:gd name="T111" fmla="*/ 813 h 1680"/>
                <a:gd name="T112" fmla="*/ 469 w 1836"/>
                <a:gd name="T113" fmla="*/ 743 h 1680"/>
                <a:gd name="T114" fmla="*/ 550 w 1836"/>
                <a:gd name="T115" fmla="*/ 612 h 1680"/>
                <a:gd name="T116" fmla="*/ 242 w 1836"/>
                <a:gd name="T117" fmla="*/ 641 h 1680"/>
                <a:gd name="T118" fmla="*/ 102 w 1836"/>
                <a:gd name="T119" fmla="*/ 189 h 1680"/>
                <a:gd name="T120" fmla="*/ 248 w 1836"/>
                <a:gd name="T121" fmla="*/ 120 h 1680"/>
                <a:gd name="T122" fmla="*/ 553 w 1836"/>
                <a:gd name="T123" fmla="*/ 155 h 16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6"/>
                <a:gd name="T187" fmla="*/ 0 h 1680"/>
                <a:gd name="T188" fmla="*/ 1836 w 1836"/>
                <a:gd name="T189" fmla="*/ 1680 h 16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6" h="1680">
                  <a:moveTo>
                    <a:pt x="843" y="14"/>
                  </a:moveTo>
                  <a:lnTo>
                    <a:pt x="855" y="14"/>
                  </a:lnTo>
                  <a:lnTo>
                    <a:pt x="775" y="108"/>
                  </a:lnTo>
                  <a:cubicBezTo>
                    <a:pt x="773" y="110"/>
                    <a:pt x="770" y="111"/>
                    <a:pt x="767" y="110"/>
                  </a:cubicBezTo>
                  <a:lnTo>
                    <a:pt x="657" y="87"/>
                  </a:lnTo>
                  <a:lnTo>
                    <a:pt x="664" y="85"/>
                  </a:lnTo>
                  <a:lnTo>
                    <a:pt x="659" y="90"/>
                  </a:lnTo>
                  <a:lnTo>
                    <a:pt x="647" y="101"/>
                  </a:lnTo>
                  <a:lnTo>
                    <a:pt x="610" y="130"/>
                  </a:lnTo>
                  <a:lnTo>
                    <a:pt x="574" y="158"/>
                  </a:lnTo>
                  <a:lnTo>
                    <a:pt x="563" y="168"/>
                  </a:lnTo>
                  <a:cubicBezTo>
                    <a:pt x="562" y="168"/>
                    <a:pt x="562" y="168"/>
                    <a:pt x="562" y="168"/>
                  </a:cubicBezTo>
                  <a:lnTo>
                    <a:pt x="557" y="171"/>
                  </a:lnTo>
                  <a:cubicBezTo>
                    <a:pt x="555" y="173"/>
                    <a:pt x="552" y="173"/>
                    <a:pt x="550" y="172"/>
                  </a:cubicBezTo>
                  <a:lnTo>
                    <a:pt x="547" y="171"/>
                  </a:lnTo>
                  <a:lnTo>
                    <a:pt x="537" y="168"/>
                  </a:lnTo>
                  <a:lnTo>
                    <a:pt x="504" y="157"/>
                  </a:lnTo>
                  <a:lnTo>
                    <a:pt x="456" y="143"/>
                  </a:lnTo>
                  <a:lnTo>
                    <a:pt x="402" y="125"/>
                  </a:lnTo>
                  <a:lnTo>
                    <a:pt x="348" y="108"/>
                  </a:lnTo>
                  <a:lnTo>
                    <a:pt x="300" y="94"/>
                  </a:lnTo>
                  <a:lnTo>
                    <a:pt x="267" y="83"/>
                  </a:lnTo>
                  <a:lnTo>
                    <a:pt x="257" y="80"/>
                  </a:lnTo>
                  <a:lnTo>
                    <a:pt x="254" y="79"/>
                  </a:lnTo>
                  <a:lnTo>
                    <a:pt x="264" y="71"/>
                  </a:lnTo>
                  <a:lnTo>
                    <a:pt x="264" y="75"/>
                  </a:lnTo>
                  <a:lnTo>
                    <a:pt x="264" y="86"/>
                  </a:lnTo>
                  <a:lnTo>
                    <a:pt x="264" y="120"/>
                  </a:lnTo>
                  <a:lnTo>
                    <a:pt x="264" y="153"/>
                  </a:lnTo>
                  <a:lnTo>
                    <a:pt x="264" y="164"/>
                  </a:lnTo>
                  <a:lnTo>
                    <a:pt x="264" y="168"/>
                  </a:lnTo>
                  <a:cubicBezTo>
                    <a:pt x="264" y="171"/>
                    <a:pt x="263" y="174"/>
                    <a:pt x="261" y="175"/>
                  </a:cubicBezTo>
                  <a:cubicBezTo>
                    <a:pt x="258" y="177"/>
                    <a:pt x="255" y="177"/>
                    <a:pt x="253" y="176"/>
                  </a:cubicBezTo>
                  <a:lnTo>
                    <a:pt x="249" y="174"/>
                  </a:lnTo>
                  <a:lnTo>
                    <a:pt x="236" y="166"/>
                  </a:lnTo>
                  <a:lnTo>
                    <a:pt x="202" y="146"/>
                  </a:lnTo>
                  <a:lnTo>
                    <a:pt x="168" y="126"/>
                  </a:lnTo>
                  <a:cubicBezTo>
                    <a:pt x="168" y="126"/>
                    <a:pt x="168" y="126"/>
                    <a:pt x="167" y="126"/>
                  </a:cubicBezTo>
                  <a:lnTo>
                    <a:pt x="157" y="118"/>
                  </a:lnTo>
                  <a:cubicBezTo>
                    <a:pt x="157" y="117"/>
                    <a:pt x="156" y="117"/>
                    <a:pt x="156" y="116"/>
                  </a:cubicBezTo>
                  <a:lnTo>
                    <a:pt x="153" y="112"/>
                  </a:lnTo>
                  <a:lnTo>
                    <a:pt x="166" y="112"/>
                  </a:lnTo>
                  <a:lnTo>
                    <a:pt x="158" y="125"/>
                  </a:lnTo>
                  <a:lnTo>
                    <a:pt x="140" y="155"/>
                  </a:lnTo>
                  <a:lnTo>
                    <a:pt x="115" y="197"/>
                  </a:lnTo>
                  <a:lnTo>
                    <a:pt x="87" y="246"/>
                  </a:lnTo>
                  <a:lnTo>
                    <a:pt x="59" y="294"/>
                  </a:lnTo>
                  <a:lnTo>
                    <a:pt x="36" y="334"/>
                  </a:lnTo>
                  <a:lnTo>
                    <a:pt x="21" y="364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6" y="374"/>
                  </a:lnTo>
                  <a:lnTo>
                    <a:pt x="15" y="367"/>
                  </a:lnTo>
                  <a:lnTo>
                    <a:pt x="17" y="370"/>
                  </a:lnTo>
                  <a:lnTo>
                    <a:pt x="23" y="377"/>
                  </a:lnTo>
                  <a:lnTo>
                    <a:pt x="50" y="408"/>
                  </a:lnTo>
                  <a:lnTo>
                    <a:pt x="87" y="450"/>
                  </a:lnTo>
                  <a:lnTo>
                    <a:pt x="132" y="499"/>
                  </a:lnTo>
                  <a:lnTo>
                    <a:pt x="177" y="549"/>
                  </a:lnTo>
                  <a:lnTo>
                    <a:pt x="216" y="591"/>
                  </a:lnTo>
                  <a:lnTo>
                    <a:pt x="245" y="622"/>
                  </a:lnTo>
                  <a:lnTo>
                    <a:pt x="253" y="630"/>
                  </a:lnTo>
                  <a:lnTo>
                    <a:pt x="252" y="629"/>
                  </a:lnTo>
                  <a:lnTo>
                    <a:pt x="256" y="632"/>
                  </a:lnTo>
                  <a:lnTo>
                    <a:pt x="253" y="631"/>
                  </a:lnTo>
                  <a:lnTo>
                    <a:pt x="258" y="632"/>
                  </a:lnTo>
                  <a:lnTo>
                    <a:pt x="274" y="636"/>
                  </a:lnTo>
                  <a:lnTo>
                    <a:pt x="296" y="640"/>
                  </a:lnTo>
                  <a:lnTo>
                    <a:pt x="322" y="646"/>
                  </a:lnTo>
                  <a:lnTo>
                    <a:pt x="349" y="651"/>
                  </a:lnTo>
                  <a:lnTo>
                    <a:pt x="372" y="655"/>
                  </a:lnTo>
                  <a:lnTo>
                    <a:pt x="389" y="659"/>
                  </a:lnTo>
                  <a:lnTo>
                    <a:pt x="395" y="660"/>
                  </a:lnTo>
                  <a:lnTo>
                    <a:pt x="390" y="660"/>
                  </a:lnTo>
                  <a:lnTo>
                    <a:pt x="400" y="656"/>
                  </a:lnTo>
                  <a:lnTo>
                    <a:pt x="425" y="646"/>
                  </a:lnTo>
                  <a:lnTo>
                    <a:pt x="461" y="631"/>
                  </a:lnTo>
                  <a:lnTo>
                    <a:pt x="502" y="614"/>
                  </a:lnTo>
                  <a:lnTo>
                    <a:pt x="543" y="597"/>
                  </a:lnTo>
                  <a:lnTo>
                    <a:pt x="579" y="582"/>
                  </a:lnTo>
                  <a:lnTo>
                    <a:pt x="604" y="571"/>
                  </a:lnTo>
                  <a:lnTo>
                    <a:pt x="613" y="566"/>
                  </a:lnTo>
                  <a:cubicBezTo>
                    <a:pt x="616" y="564"/>
                    <a:pt x="620" y="564"/>
                    <a:pt x="623" y="566"/>
                  </a:cubicBezTo>
                  <a:cubicBezTo>
                    <a:pt x="625" y="569"/>
                    <a:pt x="626" y="573"/>
                    <a:pt x="625" y="576"/>
                  </a:cubicBezTo>
                  <a:lnTo>
                    <a:pt x="621" y="585"/>
                  </a:lnTo>
                  <a:lnTo>
                    <a:pt x="611" y="605"/>
                  </a:lnTo>
                  <a:lnTo>
                    <a:pt x="596" y="634"/>
                  </a:lnTo>
                  <a:lnTo>
                    <a:pt x="580" y="665"/>
                  </a:lnTo>
                  <a:lnTo>
                    <a:pt x="563" y="697"/>
                  </a:lnTo>
                  <a:lnTo>
                    <a:pt x="549" y="724"/>
                  </a:lnTo>
                  <a:lnTo>
                    <a:pt x="540" y="744"/>
                  </a:lnTo>
                  <a:lnTo>
                    <a:pt x="540" y="743"/>
                  </a:lnTo>
                  <a:lnTo>
                    <a:pt x="538" y="750"/>
                  </a:lnTo>
                  <a:cubicBezTo>
                    <a:pt x="537" y="753"/>
                    <a:pt x="535" y="755"/>
                    <a:pt x="531" y="755"/>
                  </a:cubicBezTo>
                  <a:lnTo>
                    <a:pt x="522" y="756"/>
                  </a:lnTo>
                  <a:lnTo>
                    <a:pt x="500" y="757"/>
                  </a:lnTo>
                  <a:lnTo>
                    <a:pt x="470" y="759"/>
                  </a:lnTo>
                  <a:lnTo>
                    <a:pt x="437" y="761"/>
                  </a:lnTo>
                  <a:lnTo>
                    <a:pt x="404" y="763"/>
                  </a:lnTo>
                  <a:lnTo>
                    <a:pt x="375" y="765"/>
                  </a:lnTo>
                  <a:lnTo>
                    <a:pt x="355" y="765"/>
                  </a:lnTo>
                  <a:cubicBezTo>
                    <a:pt x="355" y="765"/>
                    <a:pt x="355" y="765"/>
                    <a:pt x="354" y="765"/>
                  </a:cubicBezTo>
                  <a:lnTo>
                    <a:pt x="348" y="764"/>
                  </a:lnTo>
                  <a:lnTo>
                    <a:pt x="355" y="763"/>
                  </a:lnTo>
                  <a:lnTo>
                    <a:pt x="349" y="768"/>
                  </a:lnTo>
                  <a:lnTo>
                    <a:pt x="334" y="777"/>
                  </a:lnTo>
                  <a:lnTo>
                    <a:pt x="295" y="802"/>
                  </a:lnTo>
                  <a:lnTo>
                    <a:pt x="256" y="827"/>
                  </a:lnTo>
                  <a:lnTo>
                    <a:pt x="244" y="835"/>
                  </a:lnTo>
                  <a:lnTo>
                    <a:pt x="239" y="838"/>
                  </a:lnTo>
                  <a:cubicBezTo>
                    <a:pt x="235" y="840"/>
                    <a:pt x="231" y="840"/>
                    <a:pt x="228" y="836"/>
                  </a:cubicBezTo>
                  <a:lnTo>
                    <a:pt x="225" y="832"/>
                  </a:lnTo>
                  <a:cubicBezTo>
                    <a:pt x="225" y="832"/>
                    <a:pt x="225" y="832"/>
                    <a:pt x="224" y="831"/>
                  </a:cubicBezTo>
                  <a:lnTo>
                    <a:pt x="218" y="820"/>
                  </a:lnTo>
                  <a:lnTo>
                    <a:pt x="212" y="810"/>
                  </a:lnTo>
                  <a:cubicBezTo>
                    <a:pt x="211" y="809"/>
                    <a:pt x="211" y="809"/>
                    <a:pt x="211" y="809"/>
                  </a:cubicBezTo>
                  <a:lnTo>
                    <a:pt x="208" y="802"/>
                  </a:lnTo>
                  <a:lnTo>
                    <a:pt x="212" y="806"/>
                  </a:lnTo>
                  <a:lnTo>
                    <a:pt x="210" y="805"/>
                  </a:lnTo>
                  <a:cubicBezTo>
                    <a:pt x="209" y="804"/>
                    <a:pt x="208" y="803"/>
                    <a:pt x="207" y="803"/>
                  </a:cubicBezTo>
                  <a:lnTo>
                    <a:pt x="202" y="797"/>
                  </a:lnTo>
                  <a:lnTo>
                    <a:pt x="185" y="774"/>
                  </a:lnTo>
                  <a:lnTo>
                    <a:pt x="169" y="752"/>
                  </a:lnTo>
                  <a:lnTo>
                    <a:pt x="163" y="746"/>
                  </a:lnTo>
                  <a:lnTo>
                    <a:pt x="161" y="742"/>
                  </a:lnTo>
                  <a:lnTo>
                    <a:pt x="175" y="741"/>
                  </a:lnTo>
                  <a:lnTo>
                    <a:pt x="173" y="745"/>
                  </a:lnTo>
                  <a:cubicBezTo>
                    <a:pt x="172" y="745"/>
                    <a:pt x="172" y="746"/>
                    <a:pt x="172" y="746"/>
                  </a:cubicBezTo>
                  <a:lnTo>
                    <a:pt x="165" y="756"/>
                  </a:lnTo>
                  <a:lnTo>
                    <a:pt x="145" y="786"/>
                  </a:lnTo>
                  <a:lnTo>
                    <a:pt x="125" y="815"/>
                  </a:lnTo>
                  <a:lnTo>
                    <a:pt x="118" y="824"/>
                  </a:lnTo>
                  <a:lnTo>
                    <a:pt x="116" y="827"/>
                  </a:lnTo>
                  <a:lnTo>
                    <a:pt x="115" y="817"/>
                  </a:lnTo>
                  <a:lnTo>
                    <a:pt x="124" y="826"/>
                  </a:lnTo>
                  <a:lnTo>
                    <a:pt x="148" y="849"/>
                  </a:lnTo>
                  <a:lnTo>
                    <a:pt x="181" y="880"/>
                  </a:lnTo>
                  <a:lnTo>
                    <a:pt x="220" y="915"/>
                  </a:lnTo>
                  <a:lnTo>
                    <a:pt x="258" y="948"/>
                  </a:lnTo>
                  <a:lnTo>
                    <a:pt x="291" y="980"/>
                  </a:lnTo>
                  <a:lnTo>
                    <a:pt x="315" y="1000"/>
                  </a:lnTo>
                  <a:lnTo>
                    <a:pt x="324" y="1008"/>
                  </a:lnTo>
                  <a:cubicBezTo>
                    <a:pt x="325" y="1009"/>
                    <a:pt x="326" y="1011"/>
                    <a:pt x="326" y="1012"/>
                  </a:cubicBezTo>
                  <a:lnTo>
                    <a:pt x="327" y="1015"/>
                  </a:lnTo>
                  <a:lnTo>
                    <a:pt x="331" y="1023"/>
                  </a:lnTo>
                  <a:lnTo>
                    <a:pt x="345" y="1056"/>
                  </a:lnTo>
                  <a:lnTo>
                    <a:pt x="365" y="1102"/>
                  </a:lnTo>
                  <a:lnTo>
                    <a:pt x="388" y="1154"/>
                  </a:lnTo>
                  <a:lnTo>
                    <a:pt x="411" y="1207"/>
                  </a:lnTo>
                  <a:lnTo>
                    <a:pt x="432" y="1253"/>
                  </a:lnTo>
                  <a:lnTo>
                    <a:pt x="447" y="1286"/>
                  </a:lnTo>
                  <a:lnTo>
                    <a:pt x="451" y="1295"/>
                  </a:lnTo>
                  <a:lnTo>
                    <a:pt x="453" y="1297"/>
                  </a:lnTo>
                  <a:lnTo>
                    <a:pt x="450" y="1294"/>
                  </a:lnTo>
                  <a:lnTo>
                    <a:pt x="452" y="1295"/>
                  </a:lnTo>
                  <a:lnTo>
                    <a:pt x="459" y="1300"/>
                  </a:lnTo>
                  <a:lnTo>
                    <a:pt x="487" y="1312"/>
                  </a:lnTo>
                  <a:lnTo>
                    <a:pt x="526" y="1330"/>
                  </a:lnTo>
                  <a:lnTo>
                    <a:pt x="572" y="1350"/>
                  </a:lnTo>
                  <a:lnTo>
                    <a:pt x="619" y="1371"/>
                  </a:lnTo>
                  <a:lnTo>
                    <a:pt x="659" y="1389"/>
                  </a:lnTo>
                  <a:lnTo>
                    <a:pt x="689" y="1402"/>
                  </a:lnTo>
                  <a:lnTo>
                    <a:pt x="701" y="1407"/>
                  </a:lnTo>
                  <a:lnTo>
                    <a:pt x="695" y="1407"/>
                  </a:lnTo>
                  <a:lnTo>
                    <a:pt x="702" y="1405"/>
                  </a:lnTo>
                  <a:lnTo>
                    <a:pt x="723" y="1399"/>
                  </a:lnTo>
                  <a:lnTo>
                    <a:pt x="753" y="1391"/>
                  </a:lnTo>
                  <a:lnTo>
                    <a:pt x="789" y="1381"/>
                  </a:lnTo>
                  <a:lnTo>
                    <a:pt x="824" y="1371"/>
                  </a:lnTo>
                  <a:lnTo>
                    <a:pt x="855" y="1363"/>
                  </a:lnTo>
                  <a:lnTo>
                    <a:pt x="877" y="1357"/>
                  </a:lnTo>
                  <a:lnTo>
                    <a:pt x="886" y="1355"/>
                  </a:lnTo>
                  <a:lnTo>
                    <a:pt x="884" y="1355"/>
                  </a:lnTo>
                  <a:lnTo>
                    <a:pt x="891" y="1352"/>
                  </a:lnTo>
                  <a:lnTo>
                    <a:pt x="909" y="1344"/>
                  </a:lnTo>
                  <a:lnTo>
                    <a:pt x="936" y="1333"/>
                  </a:lnTo>
                  <a:lnTo>
                    <a:pt x="966" y="1320"/>
                  </a:lnTo>
                  <a:lnTo>
                    <a:pt x="995" y="1307"/>
                  </a:lnTo>
                  <a:lnTo>
                    <a:pt x="1022" y="1296"/>
                  </a:lnTo>
                  <a:lnTo>
                    <a:pt x="1040" y="1288"/>
                  </a:lnTo>
                  <a:lnTo>
                    <a:pt x="1047" y="1285"/>
                  </a:lnTo>
                  <a:lnTo>
                    <a:pt x="1045" y="1287"/>
                  </a:lnTo>
                  <a:lnTo>
                    <a:pt x="1049" y="1283"/>
                  </a:lnTo>
                  <a:lnTo>
                    <a:pt x="1060" y="1272"/>
                  </a:lnTo>
                  <a:lnTo>
                    <a:pt x="1094" y="1238"/>
                  </a:lnTo>
                  <a:lnTo>
                    <a:pt x="1127" y="1203"/>
                  </a:lnTo>
                  <a:lnTo>
                    <a:pt x="1138" y="1192"/>
                  </a:lnTo>
                  <a:lnTo>
                    <a:pt x="1142" y="1188"/>
                  </a:lnTo>
                  <a:lnTo>
                    <a:pt x="1140" y="1195"/>
                  </a:lnTo>
                  <a:lnTo>
                    <a:pt x="1139" y="1189"/>
                  </a:lnTo>
                  <a:lnTo>
                    <a:pt x="1136" y="1172"/>
                  </a:lnTo>
                  <a:lnTo>
                    <a:pt x="1131" y="1148"/>
                  </a:lnTo>
                  <a:lnTo>
                    <a:pt x="1127" y="1120"/>
                  </a:lnTo>
                  <a:lnTo>
                    <a:pt x="1122" y="1092"/>
                  </a:lnTo>
                  <a:lnTo>
                    <a:pt x="1117" y="1068"/>
                  </a:lnTo>
                  <a:lnTo>
                    <a:pt x="1114" y="1051"/>
                  </a:lnTo>
                  <a:lnTo>
                    <a:pt x="1113" y="1045"/>
                  </a:lnTo>
                  <a:cubicBezTo>
                    <a:pt x="1112" y="1043"/>
                    <a:pt x="1112" y="1042"/>
                    <a:pt x="1113" y="1041"/>
                  </a:cubicBezTo>
                  <a:lnTo>
                    <a:pt x="1115" y="1035"/>
                  </a:lnTo>
                  <a:lnTo>
                    <a:pt x="1119" y="1020"/>
                  </a:lnTo>
                  <a:lnTo>
                    <a:pt x="1126" y="998"/>
                  </a:lnTo>
                  <a:lnTo>
                    <a:pt x="1134" y="972"/>
                  </a:lnTo>
                  <a:lnTo>
                    <a:pt x="1141" y="947"/>
                  </a:lnTo>
                  <a:lnTo>
                    <a:pt x="1148" y="924"/>
                  </a:lnTo>
                  <a:lnTo>
                    <a:pt x="1152" y="908"/>
                  </a:lnTo>
                  <a:lnTo>
                    <a:pt x="1154" y="900"/>
                  </a:lnTo>
                  <a:cubicBezTo>
                    <a:pt x="1154" y="898"/>
                    <a:pt x="1156" y="896"/>
                    <a:pt x="1158" y="895"/>
                  </a:cubicBezTo>
                  <a:cubicBezTo>
                    <a:pt x="1160" y="894"/>
                    <a:pt x="1163" y="894"/>
                    <a:pt x="1165" y="895"/>
                  </a:cubicBezTo>
                  <a:lnTo>
                    <a:pt x="1171" y="898"/>
                  </a:lnTo>
                  <a:lnTo>
                    <a:pt x="1185" y="904"/>
                  </a:lnTo>
                  <a:lnTo>
                    <a:pt x="1228" y="918"/>
                  </a:lnTo>
                  <a:lnTo>
                    <a:pt x="1272" y="931"/>
                  </a:lnTo>
                  <a:lnTo>
                    <a:pt x="1287" y="935"/>
                  </a:lnTo>
                  <a:lnTo>
                    <a:pt x="1292" y="937"/>
                  </a:lnTo>
                  <a:cubicBezTo>
                    <a:pt x="1295" y="938"/>
                    <a:pt x="1297" y="941"/>
                    <a:pt x="1297" y="944"/>
                  </a:cubicBezTo>
                  <a:cubicBezTo>
                    <a:pt x="1298" y="947"/>
                    <a:pt x="1296" y="949"/>
                    <a:pt x="1294" y="951"/>
                  </a:cubicBezTo>
                  <a:lnTo>
                    <a:pt x="1291" y="953"/>
                  </a:lnTo>
                  <a:cubicBezTo>
                    <a:pt x="1291" y="953"/>
                    <a:pt x="1290" y="954"/>
                    <a:pt x="1290" y="954"/>
                  </a:cubicBezTo>
                  <a:lnTo>
                    <a:pt x="1281" y="958"/>
                  </a:lnTo>
                  <a:lnTo>
                    <a:pt x="1256" y="970"/>
                  </a:lnTo>
                  <a:lnTo>
                    <a:pt x="1230" y="982"/>
                  </a:lnTo>
                  <a:lnTo>
                    <a:pt x="1220" y="985"/>
                  </a:lnTo>
                  <a:cubicBezTo>
                    <a:pt x="1219" y="985"/>
                    <a:pt x="1218" y="985"/>
                    <a:pt x="1217" y="985"/>
                  </a:cubicBezTo>
                  <a:lnTo>
                    <a:pt x="1214" y="985"/>
                  </a:lnTo>
                  <a:lnTo>
                    <a:pt x="1222" y="977"/>
                  </a:lnTo>
                  <a:lnTo>
                    <a:pt x="1222" y="984"/>
                  </a:lnTo>
                  <a:lnTo>
                    <a:pt x="1222" y="1000"/>
                  </a:lnTo>
                  <a:lnTo>
                    <a:pt x="1222" y="1047"/>
                  </a:lnTo>
                  <a:lnTo>
                    <a:pt x="1222" y="1071"/>
                  </a:lnTo>
                  <a:lnTo>
                    <a:pt x="1222" y="1092"/>
                  </a:lnTo>
                  <a:lnTo>
                    <a:pt x="1222" y="1107"/>
                  </a:lnTo>
                  <a:lnTo>
                    <a:pt x="1222" y="1113"/>
                  </a:lnTo>
                  <a:lnTo>
                    <a:pt x="1214" y="1105"/>
                  </a:lnTo>
                  <a:lnTo>
                    <a:pt x="1218" y="1105"/>
                  </a:lnTo>
                  <a:cubicBezTo>
                    <a:pt x="1219" y="1105"/>
                    <a:pt x="1219" y="1106"/>
                    <a:pt x="1220" y="1106"/>
                  </a:cubicBezTo>
                  <a:lnTo>
                    <a:pt x="1231" y="1108"/>
                  </a:lnTo>
                  <a:lnTo>
                    <a:pt x="1263" y="1110"/>
                  </a:lnTo>
                  <a:lnTo>
                    <a:pt x="1296" y="1113"/>
                  </a:lnTo>
                  <a:lnTo>
                    <a:pt x="1308" y="1116"/>
                  </a:lnTo>
                  <a:lnTo>
                    <a:pt x="1306" y="1115"/>
                  </a:lnTo>
                  <a:lnTo>
                    <a:pt x="1310" y="1115"/>
                  </a:lnTo>
                  <a:cubicBezTo>
                    <a:pt x="1314" y="1115"/>
                    <a:pt x="1317" y="1117"/>
                    <a:pt x="1318" y="1120"/>
                  </a:cubicBezTo>
                  <a:cubicBezTo>
                    <a:pt x="1319" y="1123"/>
                    <a:pt x="1318" y="1127"/>
                    <a:pt x="1316" y="1129"/>
                  </a:cubicBezTo>
                  <a:lnTo>
                    <a:pt x="1312" y="1133"/>
                  </a:lnTo>
                  <a:lnTo>
                    <a:pt x="1301" y="1144"/>
                  </a:lnTo>
                  <a:lnTo>
                    <a:pt x="1268" y="1178"/>
                  </a:lnTo>
                  <a:lnTo>
                    <a:pt x="1235" y="1210"/>
                  </a:lnTo>
                  <a:lnTo>
                    <a:pt x="1224" y="1220"/>
                  </a:lnTo>
                  <a:lnTo>
                    <a:pt x="1219" y="1224"/>
                  </a:lnTo>
                  <a:lnTo>
                    <a:pt x="1222" y="1216"/>
                  </a:lnTo>
                  <a:lnTo>
                    <a:pt x="1223" y="1223"/>
                  </a:lnTo>
                  <a:lnTo>
                    <a:pt x="1224" y="1239"/>
                  </a:lnTo>
                  <a:lnTo>
                    <a:pt x="1228" y="1284"/>
                  </a:lnTo>
                  <a:lnTo>
                    <a:pt x="1230" y="1308"/>
                  </a:lnTo>
                  <a:lnTo>
                    <a:pt x="1232" y="1328"/>
                  </a:lnTo>
                  <a:lnTo>
                    <a:pt x="1233" y="1343"/>
                  </a:lnTo>
                  <a:lnTo>
                    <a:pt x="1234" y="1347"/>
                  </a:lnTo>
                  <a:lnTo>
                    <a:pt x="1236" y="1357"/>
                  </a:lnTo>
                  <a:lnTo>
                    <a:pt x="1242" y="1383"/>
                  </a:lnTo>
                  <a:lnTo>
                    <a:pt x="1250" y="1420"/>
                  </a:lnTo>
                  <a:lnTo>
                    <a:pt x="1259" y="1462"/>
                  </a:lnTo>
                  <a:lnTo>
                    <a:pt x="1268" y="1503"/>
                  </a:lnTo>
                  <a:lnTo>
                    <a:pt x="1276" y="1539"/>
                  </a:lnTo>
                  <a:lnTo>
                    <a:pt x="1282" y="1564"/>
                  </a:lnTo>
                  <a:lnTo>
                    <a:pt x="1284" y="1573"/>
                  </a:lnTo>
                  <a:cubicBezTo>
                    <a:pt x="1285" y="1574"/>
                    <a:pt x="1285" y="1575"/>
                    <a:pt x="1284" y="1576"/>
                  </a:cubicBezTo>
                  <a:lnTo>
                    <a:pt x="1283" y="1580"/>
                  </a:lnTo>
                  <a:lnTo>
                    <a:pt x="1280" y="1590"/>
                  </a:lnTo>
                  <a:lnTo>
                    <a:pt x="1273" y="1616"/>
                  </a:lnTo>
                  <a:lnTo>
                    <a:pt x="1265" y="1641"/>
                  </a:lnTo>
                  <a:lnTo>
                    <a:pt x="1262" y="1649"/>
                  </a:lnTo>
                  <a:lnTo>
                    <a:pt x="1261" y="1652"/>
                  </a:lnTo>
                  <a:lnTo>
                    <a:pt x="1251" y="1642"/>
                  </a:lnTo>
                  <a:lnTo>
                    <a:pt x="1254" y="1641"/>
                  </a:lnTo>
                  <a:lnTo>
                    <a:pt x="1253" y="1641"/>
                  </a:lnTo>
                  <a:lnTo>
                    <a:pt x="1261" y="1637"/>
                  </a:lnTo>
                  <a:lnTo>
                    <a:pt x="1286" y="1626"/>
                  </a:lnTo>
                  <a:lnTo>
                    <a:pt x="1310" y="1614"/>
                  </a:lnTo>
                  <a:lnTo>
                    <a:pt x="1318" y="1610"/>
                  </a:lnTo>
                  <a:cubicBezTo>
                    <a:pt x="1318" y="1610"/>
                    <a:pt x="1319" y="1610"/>
                    <a:pt x="1319" y="1610"/>
                  </a:cubicBezTo>
                  <a:lnTo>
                    <a:pt x="1322" y="1609"/>
                  </a:lnTo>
                  <a:cubicBezTo>
                    <a:pt x="1326" y="1608"/>
                    <a:pt x="1330" y="1609"/>
                    <a:pt x="1331" y="1613"/>
                  </a:cubicBezTo>
                  <a:lnTo>
                    <a:pt x="1336" y="1622"/>
                  </a:lnTo>
                  <a:lnTo>
                    <a:pt x="1347" y="1640"/>
                  </a:lnTo>
                  <a:lnTo>
                    <a:pt x="1358" y="1660"/>
                  </a:lnTo>
                  <a:lnTo>
                    <a:pt x="1362" y="1669"/>
                  </a:lnTo>
                  <a:lnTo>
                    <a:pt x="1355" y="1664"/>
                  </a:lnTo>
                  <a:lnTo>
                    <a:pt x="1360" y="1664"/>
                  </a:lnTo>
                  <a:lnTo>
                    <a:pt x="1374" y="1663"/>
                  </a:lnTo>
                  <a:lnTo>
                    <a:pt x="1417" y="1659"/>
                  </a:lnTo>
                  <a:lnTo>
                    <a:pt x="1460" y="1655"/>
                  </a:lnTo>
                  <a:lnTo>
                    <a:pt x="1473" y="1653"/>
                  </a:lnTo>
                  <a:lnTo>
                    <a:pt x="1471" y="1653"/>
                  </a:lnTo>
                  <a:lnTo>
                    <a:pt x="1476" y="1651"/>
                  </a:lnTo>
                  <a:lnTo>
                    <a:pt x="1471" y="1658"/>
                  </a:lnTo>
                  <a:lnTo>
                    <a:pt x="1471" y="1652"/>
                  </a:lnTo>
                  <a:lnTo>
                    <a:pt x="1470" y="1634"/>
                  </a:lnTo>
                  <a:lnTo>
                    <a:pt x="1468" y="1606"/>
                  </a:lnTo>
                  <a:lnTo>
                    <a:pt x="1466" y="1574"/>
                  </a:lnTo>
                  <a:lnTo>
                    <a:pt x="1464" y="1541"/>
                  </a:lnTo>
                  <a:lnTo>
                    <a:pt x="1463" y="1513"/>
                  </a:lnTo>
                  <a:lnTo>
                    <a:pt x="1461" y="1493"/>
                  </a:lnTo>
                  <a:lnTo>
                    <a:pt x="1461" y="1484"/>
                  </a:lnTo>
                  <a:cubicBezTo>
                    <a:pt x="1461" y="1482"/>
                    <a:pt x="1463" y="1479"/>
                    <a:pt x="1466" y="1477"/>
                  </a:cubicBezTo>
                  <a:cubicBezTo>
                    <a:pt x="1468" y="1476"/>
                    <a:pt x="1471" y="1476"/>
                    <a:pt x="1474" y="1478"/>
                  </a:cubicBezTo>
                  <a:lnTo>
                    <a:pt x="1479" y="1481"/>
                  </a:lnTo>
                  <a:lnTo>
                    <a:pt x="1491" y="1487"/>
                  </a:lnTo>
                  <a:lnTo>
                    <a:pt x="1531" y="1511"/>
                  </a:lnTo>
                  <a:lnTo>
                    <a:pt x="1571" y="1534"/>
                  </a:lnTo>
                  <a:lnTo>
                    <a:pt x="1583" y="1540"/>
                  </a:lnTo>
                  <a:lnTo>
                    <a:pt x="1589" y="1544"/>
                  </a:lnTo>
                  <a:lnTo>
                    <a:pt x="1577" y="1547"/>
                  </a:lnTo>
                  <a:lnTo>
                    <a:pt x="1579" y="1543"/>
                  </a:lnTo>
                  <a:lnTo>
                    <a:pt x="1585" y="1531"/>
                  </a:lnTo>
                  <a:lnTo>
                    <a:pt x="1604" y="1497"/>
                  </a:lnTo>
                  <a:lnTo>
                    <a:pt x="1622" y="1462"/>
                  </a:lnTo>
                  <a:lnTo>
                    <a:pt x="1628" y="1450"/>
                  </a:lnTo>
                  <a:lnTo>
                    <a:pt x="1628" y="1451"/>
                  </a:lnTo>
                  <a:lnTo>
                    <a:pt x="1630" y="1445"/>
                  </a:lnTo>
                  <a:lnTo>
                    <a:pt x="1634" y="1455"/>
                  </a:lnTo>
                  <a:lnTo>
                    <a:pt x="1630" y="1453"/>
                  </a:lnTo>
                  <a:cubicBezTo>
                    <a:pt x="1629" y="1452"/>
                    <a:pt x="1629" y="1452"/>
                    <a:pt x="1628" y="1451"/>
                  </a:cubicBezTo>
                  <a:lnTo>
                    <a:pt x="1619" y="1443"/>
                  </a:lnTo>
                  <a:lnTo>
                    <a:pt x="1590" y="1417"/>
                  </a:lnTo>
                  <a:lnTo>
                    <a:pt x="1561" y="1390"/>
                  </a:lnTo>
                  <a:lnTo>
                    <a:pt x="1552" y="1381"/>
                  </a:lnTo>
                  <a:lnTo>
                    <a:pt x="1553" y="1382"/>
                  </a:lnTo>
                  <a:lnTo>
                    <a:pt x="1549" y="1379"/>
                  </a:lnTo>
                  <a:cubicBezTo>
                    <a:pt x="1547" y="1377"/>
                    <a:pt x="1545" y="1375"/>
                    <a:pt x="1545" y="1372"/>
                  </a:cubicBezTo>
                  <a:lnTo>
                    <a:pt x="1545" y="1368"/>
                  </a:lnTo>
                  <a:cubicBezTo>
                    <a:pt x="1545" y="1368"/>
                    <a:pt x="1546" y="1367"/>
                    <a:pt x="1546" y="1367"/>
                  </a:cubicBezTo>
                  <a:lnTo>
                    <a:pt x="1548" y="1357"/>
                  </a:lnTo>
                  <a:lnTo>
                    <a:pt x="1550" y="1328"/>
                  </a:lnTo>
                  <a:lnTo>
                    <a:pt x="1553" y="1297"/>
                  </a:lnTo>
                  <a:lnTo>
                    <a:pt x="1556" y="1286"/>
                  </a:lnTo>
                  <a:lnTo>
                    <a:pt x="1555" y="1287"/>
                  </a:lnTo>
                  <a:lnTo>
                    <a:pt x="1555" y="1283"/>
                  </a:lnTo>
                  <a:cubicBezTo>
                    <a:pt x="1555" y="1281"/>
                    <a:pt x="1557" y="1279"/>
                    <a:pt x="1559" y="1277"/>
                  </a:cubicBezTo>
                  <a:cubicBezTo>
                    <a:pt x="1560" y="1276"/>
                    <a:pt x="1563" y="1275"/>
                    <a:pt x="1565" y="1276"/>
                  </a:cubicBezTo>
                  <a:lnTo>
                    <a:pt x="1569" y="1277"/>
                  </a:lnTo>
                  <a:lnTo>
                    <a:pt x="1577" y="1278"/>
                  </a:lnTo>
                  <a:lnTo>
                    <a:pt x="1607" y="1282"/>
                  </a:lnTo>
                  <a:lnTo>
                    <a:pt x="1635" y="1285"/>
                  </a:lnTo>
                  <a:lnTo>
                    <a:pt x="1644" y="1286"/>
                  </a:lnTo>
                  <a:lnTo>
                    <a:pt x="1642" y="1286"/>
                  </a:lnTo>
                  <a:lnTo>
                    <a:pt x="1646" y="1285"/>
                  </a:lnTo>
                  <a:lnTo>
                    <a:pt x="1640" y="1295"/>
                  </a:lnTo>
                  <a:lnTo>
                    <a:pt x="1638" y="1289"/>
                  </a:lnTo>
                  <a:cubicBezTo>
                    <a:pt x="1638" y="1289"/>
                    <a:pt x="1638" y="1288"/>
                    <a:pt x="1638" y="1288"/>
                  </a:cubicBezTo>
                  <a:lnTo>
                    <a:pt x="1635" y="1270"/>
                  </a:lnTo>
                  <a:lnTo>
                    <a:pt x="1632" y="1251"/>
                  </a:lnTo>
                  <a:lnTo>
                    <a:pt x="1630" y="1242"/>
                  </a:lnTo>
                  <a:cubicBezTo>
                    <a:pt x="1629" y="1239"/>
                    <a:pt x="1631" y="1235"/>
                    <a:pt x="1634" y="1233"/>
                  </a:cubicBezTo>
                  <a:lnTo>
                    <a:pt x="1638" y="1231"/>
                  </a:lnTo>
                  <a:lnTo>
                    <a:pt x="1647" y="1226"/>
                  </a:lnTo>
                  <a:lnTo>
                    <a:pt x="1677" y="1210"/>
                  </a:lnTo>
                  <a:lnTo>
                    <a:pt x="1705" y="1194"/>
                  </a:lnTo>
                  <a:lnTo>
                    <a:pt x="1715" y="1188"/>
                  </a:lnTo>
                  <a:lnTo>
                    <a:pt x="1719" y="1186"/>
                  </a:lnTo>
                  <a:lnTo>
                    <a:pt x="1721" y="1201"/>
                  </a:lnTo>
                  <a:lnTo>
                    <a:pt x="1716" y="1200"/>
                  </a:lnTo>
                  <a:lnTo>
                    <a:pt x="1703" y="1197"/>
                  </a:lnTo>
                  <a:lnTo>
                    <a:pt x="1663" y="1189"/>
                  </a:lnTo>
                  <a:lnTo>
                    <a:pt x="1623" y="1181"/>
                  </a:lnTo>
                  <a:lnTo>
                    <a:pt x="1610" y="1178"/>
                  </a:lnTo>
                  <a:lnTo>
                    <a:pt x="1605" y="1177"/>
                  </a:lnTo>
                  <a:cubicBezTo>
                    <a:pt x="1601" y="1177"/>
                    <a:pt x="1598" y="1173"/>
                    <a:pt x="1598" y="1169"/>
                  </a:cubicBezTo>
                  <a:lnTo>
                    <a:pt x="1598" y="1165"/>
                  </a:lnTo>
                  <a:lnTo>
                    <a:pt x="1598" y="1156"/>
                  </a:lnTo>
                  <a:lnTo>
                    <a:pt x="1598" y="1126"/>
                  </a:lnTo>
                  <a:lnTo>
                    <a:pt x="1598" y="1096"/>
                  </a:lnTo>
                  <a:lnTo>
                    <a:pt x="1598" y="1085"/>
                  </a:lnTo>
                  <a:lnTo>
                    <a:pt x="1598" y="1080"/>
                  </a:lnTo>
                  <a:cubicBezTo>
                    <a:pt x="1598" y="1078"/>
                    <a:pt x="1600" y="1075"/>
                    <a:pt x="1602" y="1074"/>
                  </a:cubicBezTo>
                  <a:cubicBezTo>
                    <a:pt x="1604" y="1072"/>
                    <a:pt x="1607" y="1072"/>
                    <a:pt x="1609" y="1073"/>
                  </a:cubicBezTo>
                  <a:lnTo>
                    <a:pt x="1614" y="1075"/>
                  </a:lnTo>
                  <a:lnTo>
                    <a:pt x="1612" y="1074"/>
                  </a:lnTo>
                  <a:lnTo>
                    <a:pt x="1626" y="1075"/>
                  </a:lnTo>
                  <a:lnTo>
                    <a:pt x="1669" y="1076"/>
                  </a:lnTo>
                  <a:lnTo>
                    <a:pt x="1711" y="1075"/>
                  </a:lnTo>
                  <a:lnTo>
                    <a:pt x="1725" y="1074"/>
                  </a:lnTo>
                  <a:lnTo>
                    <a:pt x="1722" y="1075"/>
                  </a:lnTo>
                  <a:lnTo>
                    <a:pt x="1727" y="1073"/>
                  </a:lnTo>
                  <a:cubicBezTo>
                    <a:pt x="1729" y="1073"/>
                    <a:pt x="1730" y="1072"/>
                    <a:pt x="1731" y="1073"/>
                  </a:cubicBezTo>
                  <a:lnTo>
                    <a:pt x="1739" y="1074"/>
                  </a:lnTo>
                  <a:lnTo>
                    <a:pt x="1737" y="1074"/>
                  </a:lnTo>
                  <a:lnTo>
                    <a:pt x="1754" y="1070"/>
                  </a:lnTo>
                  <a:lnTo>
                    <a:pt x="1770" y="1066"/>
                  </a:lnTo>
                  <a:lnTo>
                    <a:pt x="1778" y="1064"/>
                  </a:lnTo>
                  <a:lnTo>
                    <a:pt x="1772" y="1074"/>
                  </a:lnTo>
                  <a:lnTo>
                    <a:pt x="1770" y="1069"/>
                  </a:lnTo>
                  <a:lnTo>
                    <a:pt x="1765" y="1056"/>
                  </a:lnTo>
                  <a:lnTo>
                    <a:pt x="1750" y="1017"/>
                  </a:lnTo>
                  <a:lnTo>
                    <a:pt x="1734" y="977"/>
                  </a:lnTo>
                  <a:lnTo>
                    <a:pt x="1729" y="963"/>
                  </a:lnTo>
                  <a:lnTo>
                    <a:pt x="1727" y="956"/>
                  </a:lnTo>
                  <a:cubicBezTo>
                    <a:pt x="1726" y="953"/>
                    <a:pt x="1727" y="951"/>
                    <a:pt x="1728" y="949"/>
                  </a:cubicBezTo>
                  <a:cubicBezTo>
                    <a:pt x="1730" y="947"/>
                    <a:pt x="1732" y="945"/>
                    <a:pt x="1734" y="945"/>
                  </a:cubicBezTo>
                  <a:lnTo>
                    <a:pt x="1737" y="945"/>
                  </a:lnTo>
                  <a:lnTo>
                    <a:pt x="1734" y="946"/>
                  </a:lnTo>
                  <a:lnTo>
                    <a:pt x="1743" y="942"/>
                  </a:lnTo>
                  <a:lnTo>
                    <a:pt x="1769" y="929"/>
                  </a:lnTo>
                  <a:lnTo>
                    <a:pt x="1794" y="915"/>
                  </a:lnTo>
                  <a:lnTo>
                    <a:pt x="1803" y="911"/>
                  </a:lnTo>
                  <a:lnTo>
                    <a:pt x="1802" y="912"/>
                  </a:lnTo>
                  <a:lnTo>
                    <a:pt x="1805" y="910"/>
                  </a:lnTo>
                  <a:lnTo>
                    <a:pt x="1806" y="924"/>
                  </a:lnTo>
                  <a:lnTo>
                    <a:pt x="1802" y="922"/>
                  </a:lnTo>
                  <a:cubicBezTo>
                    <a:pt x="1801" y="921"/>
                    <a:pt x="1801" y="921"/>
                    <a:pt x="1801" y="921"/>
                  </a:cubicBezTo>
                  <a:lnTo>
                    <a:pt x="1792" y="914"/>
                  </a:lnTo>
                  <a:lnTo>
                    <a:pt x="1764" y="894"/>
                  </a:lnTo>
                  <a:lnTo>
                    <a:pt x="1735" y="873"/>
                  </a:lnTo>
                  <a:lnTo>
                    <a:pt x="1726" y="866"/>
                  </a:lnTo>
                  <a:lnTo>
                    <a:pt x="1721" y="861"/>
                  </a:lnTo>
                  <a:cubicBezTo>
                    <a:pt x="1719" y="859"/>
                    <a:pt x="1718" y="856"/>
                    <a:pt x="1719" y="853"/>
                  </a:cubicBezTo>
                  <a:cubicBezTo>
                    <a:pt x="1720" y="851"/>
                    <a:pt x="1722" y="848"/>
                    <a:pt x="1725" y="848"/>
                  </a:cubicBezTo>
                  <a:lnTo>
                    <a:pt x="1729" y="847"/>
                  </a:lnTo>
                  <a:lnTo>
                    <a:pt x="1727" y="847"/>
                  </a:lnTo>
                  <a:lnTo>
                    <a:pt x="1739" y="841"/>
                  </a:lnTo>
                  <a:lnTo>
                    <a:pt x="1773" y="822"/>
                  </a:lnTo>
                  <a:lnTo>
                    <a:pt x="1807" y="801"/>
                  </a:lnTo>
                  <a:lnTo>
                    <a:pt x="1820" y="794"/>
                  </a:lnTo>
                  <a:lnTo>
                    <a:pt x="1819" y="795"/>
                  </a:lnTo>
                  <a:lnTo>
                    <a:pt x="1823" y="792"/>
                  </a:lnTo>
                  <a:lnTo>
                    <a:pt x="1820" y="800"/>
                  </a:lnTo>
                  <a:lnTo>
                    <a:pt x="1819" y="794"/>
                  </a:lnTo>
                  <a:lnTo>
                    <a:pt x="1817" y="779"/>
                  </a:lnTo>
                  <a:lnTo>
                    <a:pt x="1814" y="757"/>
                  </a:lnTo>
                  <a:lnTo>
                    <a:pt x="1811" y="731"/>
                  </a:lnTo>
                  <a:lnTo>
                    <a:pt x="1808" y="705"/>
                  </a:lnTo>
                  <a:lnTo>
                    <a:pt x="1805" y="684"/>
                  </a:lnTo>
                  <a:lnTo>
                    <a:pt x="1803" y="666"/>
                  </a:lnTo>
                  <a:lnTo>
                    <a:pt x="1802" y="660"/>
                  </a:lnTo>
                  <a:lnTo>
                    <a:pt x="1805" y="665"/>
                  </a:lnTo>
                  <a:lnTo>
                    <a:pt x="1800" y="662"/>
                  </a:lnTo>
                  <a:cubicBezTo>
                    <a:pt x="1800" y="662"/>
                    <a:pt x="1799" y="662"/>
                    <a:pt x="1799" y="661"/>
                  </a:cubicBezTo>
                  <a:lnTo>
                    <a:pt x="1787" y="650"/>
                  </a:lnTo>
                  <a:lnTo>
                    <a:pt x="1750" y="616"/>
                  </a:lnTo>
                  <a:lnTo>
                    <a:pt x="1712" y="581"/>
                  </a:lnTo>
                  <a:lnTo>
                    <a:pt x="1700" y="569"/>
                  </a:lnTo>
                  <a:lnTo>
                    <a:pt x="1695" y="566"/>
                  </a:lnTo>
                  <a:lnTo>
                    <a:pt x="1700" y="567"/>
                  </a:lnTo>
                  <a:lnTo>
                    <a:pt x="1696" y="567"/>
                  </a:lnTo>
                  <a:lnTo>
                    <a:pt x="1684" y="567"/>
                  </a:lnTo>
                  <a:lnTo>
                    <a:pt x="1649" y="567"/>
                  </a:lnTo>
                  <a:lnTo>
                    <a:pt x="1613" y="567"/>
                  </a:lnTo>
                  <a:lnTo>
                    <a:pt x="1601" y="567"/>
                  </a:lnTo>
                  <a:lnTo>
                    <a:pt x="1597" y="567"/>
                  </a:lnTo>
                  <a:cubicBezTo>
                    <a:pt x="1593" y="567"/>
                    <a:pt x="1589" y="564"/>
                    <a:pt x="1589" y="559"/>
                  </a:cubicBezTo>
                  <a:lnTo>
                    <a:pt x="1589" y="555"/>
                  </a:lnTo>
                  <a:lnTo>
                    <a:pt x="1590" y="543"/>
                  </a:lnTo>
                  <a:lnTo>
                    <a:pt x="1595" y="509"/>
                  </a:lnTo>
                  <a:lnTo>
                    <a:pt x="1597" y="473"/>
                  </a:lnTo>
                  <a:lnTo>
                    <a:pt x="1598" y="461"/>
                  </a:lnTo>
                  <a:lnTo>
                    <a:pt x="1598" y="455"/>
                  </a:lnTo>
                  <a:lnTo>
                    <a:pt x="1605" y="463"/>
                  </a:lnTo>
                  <a:lnTo>
                    <a:pt x="1600" y="462"/>
                  </a:lnTo>
                  <a:lnTo>
                    <a:pt x="1584" y="457"/>
                  </a:lnTo>
                  <a:lnTo>
                    <a:pt x="1540" y="439"/>
                  </a:lnTo>
                  <a:lnTo>
                    <a:pt x="1496" y="421"/>
                  </a:lnTo>
                  <a:lnTo>
                    <a:pt x="1481" y="414"/>
                  </a:lnTo>
                  <a:lnTo>
                    <a:pt x="1476" y="412"/>
                  </a:lnTo>
                  <a:cubicBezTo>
                    <a:pt x="1474" y="411"/>
                    <a:pt x="1473" y="409"/>
                    <a:pt x="1472" y="407"/>
                  </a:cubicBezTo>
                  <a:cubicBezTo>
                    <a:pt x="1471" y="405"/>
                    <a:pt x="1471" y="402"/>
                    <a:pt x="1473" y="400"/>
                  </a:cubicBezTo>
                  <a:lnTo>
                    <a:pt x="1475" y="397"/>
                  </a:lnTo>
                  <a:lnTo>
                    <a:pt x="1480" y="390"/>
                  </a:lnTo>
                  <a:lnTo>
                    <a:pt x="1495" y="367"/>
                  </a:lnTo>
                  <a:lnTo>
                    <a:pt x="1509" y="344"/>
                  </a:lnTo>
                  <a:lnTo>
                    <a:pt x="1514" y="337"/>
                  </a:lnTo>
                  <a:lnTo>
                    <a:pt x="1516" y="334"/>
                  </a:lnTo>
                  <a:lnTo>
                    <a:pt x="1517" y="344"/>
                  </a:lnTo>
                  <a:lnTo>
                    <a:pt x="1513" y="340"/>
                  </a:lnTo>
                  <a:lnTo>
                    <a:pt x="1504" y="330"/>
                  </a:lnTo>
                  <a:lnTo>
                    <a:pt x="1475" y="300"/>
                  </a:lnTo>
                  <a:lnTo>
                    <a:pt x="1446" y="269"/>
                  </a:lnTo>
                  <a:lnTo>
                    <a:pt x="1437" y="259"/>
                  </a:lnTo>
                  <a:lnTo>
                    <a:pt x="1433" y="255"/>
                  </a:lnTo>
                  <a:cubicBezTo>
                    <a:pt x="1430" y="253"/>
                    <a:pt x="1430" y="248"/>
                    <a:pt x="1432" y="245"/>
                  </a:cubicBezTo>
                  <a:lnTo>
                    <a:pt x="1435" y="240"/>
                  </a:lnTo>
                  <a:lnTo>
                    <a:pt x="1441" y="228"/>
                  </a:lnTo>
                  <a:lnTo>
                    <a:pt x="1462" y="189"/>
                  </a:lnTo>
                  <a:lnTo>
                    <a:pt x="1483" y="150"/>
                  </a:lnTo>
                  <a:lnTo>
                    <a:pt x="1490" y="137"/>
                  </a:lnTo>
                  <a:lnTo>
                    <a:pt x="1494" y="131"/>
                  </a:lnTo>
                  <a:lnTo>
                    <a:pt x="1500" y="143"/>
                  </a:lnTo>
                  <a:lnTo>
                    <a:pt x="1496" y="143"/>
                  </a:lnTo>
                  <a:lnTo>
                    <a:pt x="1487" y="142"/>
                  </a:lnTo>
                  <a:lnTo>
                    <a:pt x="1457" y="138"/>
                  </a:lnTo>
                  <a:lnTo>
                    <a:pt x="1428" y="134"/>
                  </a:lnTo>
                  <a:lnTo>
                    <a:pt x="1419" y="132"/>
                  </a:lnTo>
                  <a:cubicBezTo>
                    <a:pt x="1418" y="132"/>
                    <a:pt x="1417" y="132"/>
                    <a:pt x="1417" y="132"/>
                  </a:cubicBezTo>
                  <a:lnTo>
                    <a:pt x="1413" y="130"/>
                  </a:lnTo>
                  <a:lnTo>
                    <a:pt x="1424" y="125"/>
                  </a:lnTo>
                  <a:lnTo>
                    <a:pt x="1422" y="130"/>
                  </a:lnTo>
                  <a:lnTo>
                    <a:pt x="1416" y="140"/>
                  </a:lnTo>
                  <a:lnTo>
                    <a:pt x="1399" y="168"/>
                  </a:lnTo>
                  <a:lnTo>
                    <a:pt x="1383" y="194"/>
                  </a:lnTo>
                  <a:lnTo>
                    <a:pt x="1377" y="203"/>
                  </a:lnTo>
                  <a:lnTo>
                    <a:pt x="1375" y="206"/>
                  </a:lnTo>
                  <a:cubicBezTo>
                    <a:pt x="1373" y="209"/>
                    <a:pt x="1368" y="211"/>
                    <a:pt x="1364" y="208"/>
                  </a:cubicBezTo>
                  <a:lnTo>
                    <a:pt x="1357" y="204"/>
                  </a:lnTo>
                  <a:lnTo>
                    <a:pt x="1340" y="194"/>
                  </a:lnTo>
                  <a:lnTo>
                    <a:pt x="1315" y="180"/>
                  </a:lnTo>
                  <a:lnTo>
                    <a:pt x="1286" y="164"/>
                  </a:lnTo>
                  <a:lnTo>
                    <a:pt x="1256" y="147"/>
                  </a:lnTo>
                  <a:lnTo>
                    <a:pt x="1231" y="133"/>
                  </a:lnTo>
                  <a:lnTo>
                    <a:pt x="1213" y="123"/>
                  </a:lnTo>
                  <a:lnTo>
                    <a:pt x="1205" y="119"/>
                  </a:lnTo>
                  <a:cubicBezTo>
                    <a:pt x="1204" y="119"/>
                    <a:pt x="1203" y="117"/>
                    <a:pt x="1202" y="116"/>
                  </a:cubicBezTo>
                  <a:lnTo>
                    <a:pt x="1200" y="112"/>
                  </a:lnTo>
                  <a:lnTo>
                    <a:pt x="1195" y="102"/>
                  </a:lnTo>
                  <a:lnTo>
                    <a:pt x="1178" y="72"/>
                  </a:lnTo>
                  <a:lnTo>
                    <a:pt x="1162" y="41"/>
                  </a:lnTo>
                  <a:lnTo>
                    <a:pt x="1157" y="32"/>
                  </a:lnTo>
                  <a:lnTo>
                    <a:pt x="1154" y="27"/>
                  </a:lnTo>
                  <a:lnTo>
                    <a:pt x="1161" y="31"/>
                  </a:lnTo>
                  <a:lnTo>
                    <a:pt x="1154" y="31"/>
                  </a:lnTo>
                  <a:lnTo>
                    <a:pt x="1136" y="31"/>
                  </a:lnTo>
                  <a:lnTo>
                    <a:pt x="1111" y="31"/>
                  </a:lnTo>
                  <a:lnTo>
                    <a:pt x="1082" y="31"/>
                  </a:lnTo>
                  <a:lnTo>
                    <a:pt x="1052" y="31"/>
                  </a:lnTo>
                  <a:lnTo>
                    <a:pt x="1027" y="31"/>
                  </a:lnTo>
                  <a:lnTo>
                    <a:pt x="1009" y="31"/>
                  </a:lnTo>
                  <a:lnTo>
                    <a:pt x="1002" y="31"/>
                  </a:lnTo>
                  <a:lnTo>
                    <a:pt x="1006" y="31"/>
                  </a:lnTo>
                  <a:lnTo>
                    <a:pt x="1002" y="33"/>
                  </a:lnTo>
                  <a:lnTo>
                    <a:pt x="991" y="38"/>
                  </a:lnTo>
                  <a:lnTo>
                    <a:pt x="960" y="55"/>
                  </a:lnTo>
                  <a:lnTo>
                    <a:pt x="928" y="72"/>
                  </a:lnTo>
                  <a:lnTo>
                    <a:pt x="917" y="77"/>
                  </a:lnTo>
                  <a:lnTo>
                    <a:pt x="913" y="79"/>
                  </a:lnTo>
                  <a:cubicBezTo>
                    <a:pt x="910" y="80"/>
                    <a:pt x="906" y="80"/>
                    <a:pt x="904" y="77"/>
                  </a:cubicBezTo>
                  <a:lnTo>
                    <a:pt x="843" y="14"/>
                  </a:lnTo>
                  <a:close/>
                  <a:moveTo>
                    <a:pt x="915" y="66"/>
                  </a:moveTo>
                  <a:lnTo>
                    <a:pt x="906" y="64"/>
                  </a:lnTo>
                  <a:lnTo>
                    <a:pt x="910" y="62"/>
                  </a:lnTo>
                  <a:lnTo>
                    <a:pt x="921" y="57"/>
                  </a:lnTo>
                  <a:lnTo>
                    <a:pt x="953" y="40"/>
                  </a:lnTo>
                  <a:lnTo>
                    <a:pt x="984" y="24"/>
                  </a:lnTo>
                  <a:lnTo>
                    <a:pt x="995" y="18"/>
                  </a:lnTo>
                  <a:lnTo>
                    <a:pt x="999" y="16"/>
                  </a:lnTo>
                  <a:cubicBezTo>
                    <a:pt x="1000" y="16"/>
                    <a:pt x="1001" y="15"/>
                    <a:pt x="1002" y="15"/>
                  </a:cubicBezTo>
                  <a:lnTo>
                    <a:pt x="1009" y="15"/>
                  </a:lnTo>
                  <a:lnTo>
                    <a:pt x="1027" y="15"/>
                  </a:lnTo>
                  <a:lnTo>
                    <a:pt x="1052" y="15"/>
                  </a:lnTo>
                  <a:lnTo>
                    <a:pt x="1082" y="15"/>
                  </a:lnTo>
                  <a:lnTo>
                    <a:pt x="1111" y="15"/>
                  </a:lnTo>
                  <a:lnTo>
                    <a:pt x="1136" y="15"/>
                  </a:lnTo>
                  <a:lnTo>
                    <a:pt x="1154" y="15"/>
                  </a:lnTo>
                  <a:lnTo>
                    <a:pt x="1161" y="15"/>
                  </a:lnTo>
                  <a:cubicBezTo>
                    <a:pt x="1164" y="15"/>
                    <a:pt x="1167" y="17"/>
                    <a:pt x="1169" y="20"/>
                  </a:cubicBezTo>
                  <a:lnTo>
                    <a:pt x="1170" y="23"/>
                  </a:lnTo>
                  <a:lnTo>
                    <a:pt x="1177" y="34"/>
                  </a:lnTo>
                  <a:lnTo>
                    <a:pt x="1192" y="65"/>
                  </a:lnTo>
                  <a:lnTo>
                    <a:pt x="1210" y="95"/>
                  </a:lnTo>
                  <a:lnTo>
                    <a:pt x="1215" y="105"/>
                  </a:lnTo>
                  <a:lnTo>
                    <a:pt x="1217" y="109"/>
                  </a:lnTo>
                  <a:lnTo>
                    <a:pt x="1213" y="106"/>
                  </a:lnTo>
                  <a:lnTo>
                    <a:pt x="1220" y="109"/>
                  </a:lnTo>
                  <a:lnTo>
                    <a:pt x="1238" y="119"/>
                  </a:lnTo>
                  <a:lnTo>
                    <a:pt x="1263" y="133"/>
                  </a:lnTo>
                  <a:lnTo>
                    <a:pt x="1293" y="150"/>
                  </a:lnTo>
                  <a:lnTo>
                    <a:pt x="1322" y="166"/>
                  </a:lnTo>
                  <a:lnTo>
                    <a:pt x="1347" y="180"/>
                  </a:lnTo>
                  <a:lnTo>
                    <a:pt x="1365" y="191"/>
                  </a:lnTo>
                  <a:lnTo>
                    <a:pt x="1372" y="195"/>
                  </a:lnTo>
                  <a:lnTo>
                    <a:pt x="1362" y="197"/>
                  </a:lnTo>
                  <a:lnTo>
                    <a:pt x="1364" y="194"/>
                  </a:lnTo>
                  <a:lnTo>
                    <a:pt x="1370" y="185"/>
                  </a:lnTo>
                  <a:lnTo>
                    <a:pt x="1386" y="159"/>
                  </a:lnTo>
                  <a:lnTo>
                    <a:pt x="1402" y="133"/>
                  </a:lnTo>
                  <a:lnTo>
                    <a:pt x="1407" y="124"/>
                  </a:lnTo>
                  <a:lnTo>
                    <a:pt x="1409" y="119"/>
                  </a:lnTo>
                  <a:cubicBezTo>
                    <a:pt x="1410" y="117"/>
                    <a:pt x="1412" y="116"/>
                    <a:pt x="1414" y="115"/>
                  </a:cubicBezTo>
                  <a:cubicBezTo>
                    <a:pt x="1416" y="114"/>
                    <a:pt x="1418" y="114"/>
                    <a:pt x="1420" y="115"/>
                  </a:cubicBezTo>
                  <a:lnTo>
                    <a:pt x="1424" y="117"/>
                  </a:lnTo>
                  <a:lnTo>
                    <a:pt x="1422" y="117"/>
                  </a:lnTo>
                  <a:lnTo>
                    <a:pt x="1431" y="119"/>
                  </a:lnTo>
                  <a:lnTo>
                    <a:pt x="1460" y="123"/>
                  </a:lnTo>
                  <a:lnTo>
                    <a:pt x="1488" y="127"/>
                  </a:lnTo>
                  <a:lnTo>
                    <a:pt x="1496" y="127"/>
                  </a:lnTo>
                  <a:lnTo>
                    <a:pt x="1500" y="127"/>
                  </a:lnTo>
                  <a:cubicBezTo>
                    <a:pt x="1503" y="127"/>
                    <a:pt x="1506" y="129"/>
                    <a:pt x="1507" y="132"/>
                  </a:cubicBezTo>
                  <a:cubicBezTo>
                    <a:pt x="1509" y="134"/>
                    <a:pt x="1509" y="137"/>
                    <a:pt x="1507" y="140"/>
                  </a:cubicBezTo>
                  <a:lnTo>
                    <a:pt x="1505" y="144"/>
                  </a:lnTo>
                  <a:lnTo>
                    <a:pt x="1498" y="157"/>
                  </a:lnTo>
                  <a:lnTo>
                    <a:pt x="1477" y="196"/>
                  </a:lnTo>
                  <a:lnTo>
                    <a:pt x="1456" y="235"/>
                  </a:lnTo>
                  <a:lnTo>
                    <a:pt x="1448" y="249"/>
                  </a:lnTo>
                  <a:lnTo>
                    <a:pt x="1445" y="254"/>
                  </a:lnTo>
                  <a:lnTo>
                    <a:pt x="1444" y="244"/>
                  </a:lnTo>
                  <a:lnTo>
                    <a:pt x="1448" y="248"/>
                  </a:lnTo>
                  <a:lnTo>
                    <a:pt x="1457" y="258"/>
                  </a:lnTo>
                  <a:lnTo>
                    <a:pt x="1486" y="289"/>
                  </a:lnTo>
                  <a:lnTo>
                    <a:pt x="1515" y="319"/>
                  </a:lnTo>
                  <a:lnTo>
                    <a:pt x="1524" y="329"/>
                  </a:lnTo>
                  <a:lnTo>
                    <a:pt x="1528" y="333"/>
                  </a:lnTo>
                  <a:cubicBezTo>
                    <a:pt x="1531" y="336"/>
                    <a:pt x="1531" y="340"/>
                    <a:pt x="1529" y="343"/>
                  </a:cubicBezTo>
                  <a:lnTo>
                    <a:pt x="1527" y="346"/>
                  </a:lnTo>
                  <a:lnTo>
                    <a:pt x="1522" y="353"/>
                  </a:lnTo>
                  <a:lnTo>
                    <a:pt x="1508" y="376"/>
                  </a:lnTo>
                  <a:lnTo>
                    <a:pt x="1493" y="399"/>
                  </a:lnTo>
                  <a:lnTo>
                    <a:pt x="1488" y="406"/>
                  </a:lnTo>
                  <a:lnTo>
                    <a:pt x="1486" y="409"/>
                  </a:lnTo>
                  <a:lnTo>
                    <a:pt x="1482" y="397"/>
                  </a:lnTo>
                  <a:lnTo>
                    <a:pt x="1488" y="399"/>
                  </a:lnTo>
                  <a:lnTo>
                    <a:pt x="1502" y="406"/>
                  </a:lnTo>
                  <a:lnTo>
                    <a:pt x="1547" y="424"/>
                  </a:lnTo>
                  <a:lnTo>
                    <a:pt x="1589" y="442"/>
                  </a:lnTo>
                  <a:lnTo>
                    <a:pt x="1603" y="447"/>
                  </a:lnTo>
                  <a:lnTo>
                    <a:pt x="1608" y="448"/>
                  </a:lnTo>
                  <a:cubicBezTo>
                    <a:pt x="1612" y="448"/>
                    <a:pt x="1614" y="452"/>
                    <a:pt x="1614" y="455"/>
                  </a:cubicBezTo>
                  <a:lnTo>
                    <a:pt x="1614" y="462"/>
                  </a:lnTo>
                  <a:lnTo>
                    <a:pt x="1613" y="474"/>
                  </a:lnTo>
                  <a:lnTo>
                    <a:pt x="1610" y="510"/>
                  </a:lnTo>
                  <a:lnTo>
                    <a:pt x="1606" y="544"/>
                  </a:lnTo>
                  <a:lnTo>
                    <a:pt x="1605" y="555"/>
                  </a:lnTo>
                  <a:lnTo>
                    <a:pt x="1605" y="559"/>
                  </a:lnTo>
                  <a:lnTo>
                    <a:pt x="1597" y="551"/>
                  </a:lnTo>
                  <a:lnTo>
                    <a:pt x="1601" y="551"/>
                  </a:lnTo>
                  <a:lnTo>
                    <a:pt x="1613" y="551"/>
                  </a:lnTo>
                  <a:lnTo>
                    <a:pt x="1649" y="551"/>
                  </a:lnTo>
                  <a:lnTo>
                    <a:pt x="1684" y="551"/>
                  </a:lnTo>
                  <a:lnTo>
                    <a:pt x="1696" y="551"/>
                  </a:lnTo>
                  <a:lnTo>
                    <a:pt x="1700" y="551"/>
                  </a:lnTo>
                  <a:cubicBezTo>
                    <a:pt x="1702" y="551"/>
                    <a:pt x="1704" y="552"/>
                    <a:pt x="1705" y="553"/>
                  </a:cubicBezTo>
                  <a:lnTo>
                    <a:pt x="1711" y="558"/>
                  </a:lnTo>
                  <a:lnTo>
                    <a:pt x="1723" y="570"/>
                  </a:lnTo>
                  <a:lnTo>
                    <a:pt x="1761" y="605"/>
                  </a:lnTo>
                  <a:lnTo>
                    <a:pt x="1798" y="639"/>
                  </a:lnTo>
                  <a:lnTo>
                    <a:pt x="1810" y="650"/>
                  </a:lnTo>
                  <a:lnTo>
                    <a:pt x="1809" y="649"/>
                  </a:lnTo>
                  <a:lnTo>
                    <a:pt x="1814" y="652"/>
                  </a:lnTo>
                  <a:cubicBezTo>
                    <a:pt x="1816" y="653"/>
                    <a:pt x="1817" y="655"/>
                    <a:pt x="1817" y="657"/>
                  </a:cubicBezTo>
                  <a:lnTo>
                    <a:pt x="1818" y="665"/>
                  </a:lnTo>
                  <a:lnTo>
                    <a:pt x="1820" y="681"/>
                  </a:lnTo>
                  <a:lnTo>
                    <a:pt x="1823" y="704"/>
                  </a:lnTo>
                  <a:lnTo>
                    <a:pt x="1826" y="730"/>
                  </a:lnTo>
                  <a:lnTo>
                    <a:pt x="1829" y="754"/>
                  </a:lnTo>
                  <a:lnTo>
                    <a:pt x="1832" y="776"/>
                  </a:lnTo>
                  <a:lnTo>
                    <a:pt x="1834" y="791"/>
                  </a:lnTo>
                  <a:lnTo>
                    <a:pt x="1835" y="797"/>
                  </a:lnTo>
                  <a:cubicBezTo>
                    <a:pt x="1836" y="800"/>
                    <a:pt x="1835" y="803"/>
                    <a:pt x="1832" y="805"/>
                  </a:cubicBezTo>
                  <a:lnTo>
                    <a:pt x="1828" y="808"/>
                  </a:lnTo>
                  <a:cubicBezTo>
                    <a:pt x="1828" y="808"/>
                    <a:pt x="1827" y="808"/>
                    <a:pt x="1827" y="809"/>
                  </a:cubicBezTo>
                  <a:lnTo>
                    <a:pt x="1816" y="814"/>
                  </a:lnTo>
                  <a:lnTo>
                    <a:pt x="1781" y="835"/>
                  </a:lnTo>
                  <a:lnTo>
                    <a:pt x="1746" y="856"/>
                  </a:lnTo>
                  <a:lnTo>
                    <a:pt x="1734" y="862"/>
                  </a:lnTo>
                  <a:cubicBezTo>
                    <a:pt x="1734" y="862"/>
                    <a:pt x="1733" y="862"/>
                    <a:pt x="1732" y="862"/>
                  </a:cubicBezTo>
                  <a:lnTo>
                    <a:pt x="1728" y="863"/>
                  </a:lnTo>
                  <a:lnTo>
                    <a:pt x="1732" y="850"/>
                  </a:lnTo>
                  <a:lnTo>
                    <a:pt x="1735" y="853"/>
                  </a:lnTo>
                  <a:lnTo>
                    <a:pt x="1744" y="860"/>
                  </a:lnTo>
                  <a:lnTo>
                    <a:pt x="1773" y="881"/>
                  </a:lnTo>
                  <a:lnTo>
                    <a:pt x="1801" y="901"/>
                  </a:lnTo>
                  <a:lnTo>
                    <a:pt x="1810" y="908"/>
                  </a:lnTo>
                  <a:lnTo>
                    <a:pt x="1809" y="907"/>
                  </a:lnTo>
                  <a:lnTo>
                    <a:pt x="1813" y="909"/>
                  </a:lnTo>
                  <a:cubicBezTo>
                    <a:pt x="1816" y="911"/>
                    <a:pt x="1817" y="913"/>
                    <a:pt x="1817" y="916"/>
                  </a:cubicBezTo>
                  <a:cubicBezTo>
                    <a:pt x="1818" y="919"/>
                    <a:pt x="1816" y="922"/>
                    <a:pt x="1814" y="923"/>
                  </a:cubicBezTo>
                  <a:lnTo>
                    <a:pt x="1811" y="925"/>
                  </a:lnTo>
                  <a:cubicBezTo>
                    <a:pt x="1811" y="925"/>
                    <a:pt x="1810" y="926"/>
                    <a:pt x="1810" y="926"/>
                  </a:cubicBezTo>
                  <a:lnTo>
                    <a:pt x="1801" y="929"/>
                  </a:lnTo>
                  <a:lnTo>
                    <a:pt x="1776" y="944"/>
                  </a:lnTo>
                  <a:lnTo>
                    <a:pt x="1750" y="957"/>
                  </a:lnTo>
                  <a:lnTo>
                    <a:pt x="1741" y="961"/>
                  </a:lnTo>
                  <a:cubicBezTo>
                    <a:pt x="1740" y="961"/>
                    <a:pt x="1739" y="961"/>
                    <a:pt x="1737" y="961"/>
                  </a:cubicBezTo>
                  <a:lnTo>
                    <a:pt x="1734" y="961"/>
                  </a:lnTo>
                  <a:lnTo>
                    <a:pt x="1742" y="951"/>
                  </a:lnTo>
                  <a:lnTo>
                    <a:pt x="1744" y="958"/>
                  </a:lnTo>
                  <a:lnTo>
                    <a:pt x="1749" y="971"/>
                  </a:lnTo>
                  <a:lnTo>
                    <a:pt x="1765" y="1012"/>
                  </a:lnTo>
                  <a:lnTo>
                    <a:pt x="1780" y="1051"/>
                  </a:lnTo>
                  <a:lnTo>
                    <a:pt x="1785" y="1063"/>
                  </a:lnTo>
                  <a:lnTo>
                    <a:pt x="1787" y="1068"/>
                  </a:lnTo>
                  <a:cubicBezTo>
                    <a:pt x="1788" y="1071"/>
                    <a:pt x="1788" y="1073"/>
                    <a:pt x="1787" y="1075"/>
                  </a:cubicBezTo>
                  <a:cubicBezTo>
                    <a:pt x="1786" y="1077"/>
                    <a:pt x="1784" y="1079"/>
                    <a:pt x="1781" y="1079"/>
                  </a:cubicBezTo>
                  <a:lnTo>
                    <a:pt x="1773" y="1081"/>
                  </a:lnTo>
                  <a:lnTo>
                    <a:pt x="1757" y="1085"/>
                  </a:lnTo>
                  <a:lnTo>
                    <a:pt x="1740" y="1089"/>
                  </a:lnTo>
                  <a:cubicBezTo>
                    <a:pt x="1739" y="1089"/>
                    <a:pt x="1738" y="1090"/>
                    <a:pt x="1737" y="1089"/>
                  </a:cubicBezTo>
                  <a:lnTo>
                    <a:pt x="1729" y="1088"/>
                  </a:lnTo>
                  <a:lnTo>
                    <a:pt x="1733" y="1088"/>
                  </a:lnTo>
                  <a:lnTo>
                    <a:pt x="1728" y="1090"/>
                  </a:lnTo>
                  <a:cubicBezTo>
                    <a:pt x="1728" y="1090"/>
                    <a:pt x="1727" y="1090"/>
                    <a:pt x="1726" y="1090"/>
                  </a:cubicBezTo>
                  <a:lnTo>
                    <a:pt x="1712" y="1091"/>
                  </a:lnTo>
                  <a:lnTo>
                    <a:pt x="1668" y="1092"/>
                  </a:lnTo>
                  <a:lnTo>
                    <a:pt x="1625" y="1091"/>
                  </a:lnTo>
                  <a:lnTo>
                    <a:pt x="1611" y="1090"/>
                  </a:lnTo>
                  <a:cubicBezTo>
                    <a:pt x="1610" y="1090"/>
                    <a:pt x="1609" y="1090"/>
                    <a:pt x="1608" y="1090"/>
                  </a:cubicBezTo>
                  <a:lnTo>
                    <a:pt x="1603" y="1088"/>
                  </a:lnTo>
                  <a:lnTo>
                    <a:pt x="1614" y="1080"/>
                  </a:lnTo>
                  <a:lnTo>
                    <a:pt x="1614" y="1085"/>
                  </a:lnTo>
                  <a:lnTo>
                    <a:pt x="1614" y="1096"/>
                  </a:lnTo>
                  <a:lnTo>
                    <a:pt x="1614" y="1126"/>
                  </a:lnTo>
                  <a:lnTo>
                    <a:pt x="1614" y="1156"/>
                  </a:lnTo>
                  <a:lnTo>
                    <a:pt x="1614" y="1165"/>
                  </a:lnTo>
                  <a:lnTo>
                    <a:pt x="1614" y="1169"/>
                  </a:lnTo>
                  <a:lnTo>
                    <a:pt x="1608" y="1162"/>
                  </a:lnTo>
                  <a:lnTo>
                    <a:pt x="1613" y="1163"/>
                  </a:lnTo>
                  <a:lnTo>
                    <a:pt x="1626" y="1166"/>
                  </a:lnTo>
                  <a:lnTo>
                    <a:pt x="1666" y="1174"/>
                  </a:lnTo>
                  <a:lnTo>
                    <a:pt x="1706" y="1182"/>
                  </a:lnTo>
                  <a:lnTo>
                    <a:pt x="1719" y="1185"/>
                  </a:lnTo>
                  <a:lnTo>
                    <a:pt x="1724" y="1186"/>
                  </a:lnTo>
                  <a:cubicBezTo>
                    <a:pt x="1727" y="1186"/>
                    <a:pt x="1730" y="1189"/>
                    <a:pt x="1730" y="1192"/>
                  </a:cubicBezTo>
                  <a:cubicBezTo>
                    <a:pt x="1731" y="1196"/>
                    <a:pt x="1729" y="1199"/>
                    <a:pt x="1726" y="1201"/>
                  </a:cubicBezTo>
                  <a:lnTo>
                    <a:pt x="1722" y="1202"/>
                  </a:lnTo>
                  <a:lnTo>
                    <a:pt x="1714" y="1207"/>
                  </a:lnTo>
                  <a:lnTo>
                    <a:pt x="1684" y="1225"/>
                  </a:lnTo>
                  <a:lnTo>
                    <a:pt x="1654" y="1240"/>
                  </a:lnTo>
                  <a:lnTo>
                    <a:pt x="1645" y="1246"/>
                  </a:lnTo>
                  <a:lnTo>
                    <a:pt x="1641" y="1248"/>
                  </a:lnTo>
                  <a:lnTo>
                    <a:pt x="1645" y="1239"/>
                  </a:lnTo>
                  <a:lnTo>
                    <a:pt x="1647" y="1248"/>
                  </a:lnTo>
                  <a:lnTo>
                    <a:pt x="1650" y="1267"/>
                  </a:lnTo>
                  <a:lnTo>
                    <a:pt x="1653" y="1285"/>
                  </a:lnTo>
                  <a:lnTo>
                    <a:pt x="1653" y="1284"/>
                  </a:lnTo>
                  <a:lnTo>
                    <a:pt x="1655" y="1290"/>
                  </a:lnTo>
                  <a:cubicBezTo>
                    <a:pt x="1656" y="1292"/>
                    <a:pt x="1656" y="1294"/>
                    <a:pt x="1654" y="1296"/>
                  </a:cubicBezTo>
                  <a:cubicBezTo>
                    <a:pt x="1653" y="1298"/>
                    <a:pt x="1652" y="1300"/>
                    <a:pt x="1649" y="1300"/>
                  </a:cubicBezTo>
                  <a:lnTo>
                    <a:pt x="1645" y="1301"/>
                  </a:lnTo>
                  <a:cubicBezTo>
                    <a:pt x="1644" y="1301"/>
                    <a:pt x="1644" y="1302"/>
                    <a:pt x="1643" y="1301"/>
                  </a:cubicBezTo>
                  <a:lnTo>
                    <a:pt x="1634" y="1300"/>
                  </a:lnTo>
                  <a:lnTo>
                    <a:pt x="1604" y="1297"/>
                  </a:lnTo>
                  <a:lnTo>
                    <a:pt x="1576" y="1293"/>
                  </a:lnTo>
                  <a:lnTo>
                    <a:pt x="1566" y="1292"/>
                  </a:lnTo>
                  <a:lnTo>
                    <a:pt x="1562" y="1291"/>
                  </a:lnTo>
                  <a:lnTo>
                    <a:pt x="1571" y="1283"/>
                  </a:lnTo>
                  <a:lnTo>
                    <a:pt x="1571" y="1287"/>
                  </a:lnTo>
                  <a:cubicBezTo>
                    <a:pt x="1571" y="1288"/>
                    <a:pt x="1571" y="1289"/>
                    <a:pt x="1571" y="1289"/>
                  </a:cubicBezTo>
                  <a:lnTo>
                    <a:pt x="1569" y="1298"/>
                  </a:lnTo>
                  <a:lnTo>
                    <a:pt x="1566" y="1329"/>
                  </a:lnTo>
                  <a:lnTo>
                    <a:pt x="1563" y="1360"/>
                  </a:lnTo>
                  <a:lnTo>
                    <a:pt x="1561" y="1370"/>
                  </a:lnTo>
                  <a:lnTo>
                    <a:pt x="1561" y="1368"/>
                  </a:lnTo>
                  <a:lnTo>
                    <a:pt x="1561" y="1372"/>
                  </a:lnTo>
                  <a:lnTo>
                    <a:pt x="1558" y="1366"/>
                  </a:lnTo>
                  <a:lnTo>
                    <a:pt x="1562" y="1369"/>
                  </a:lnTo>
                  <a:cubicBezTo>
                    <a:pt x="1563" y="1369"/>
                    <a:pt x="1563" y="1370"/>
                    <a:pt x="1563" y="1370"/>
                  </a:cubicBezTo>
                  <a:lnTo>
                    <a:pt x="1572" y="1379"/>
                  </a:lnTo>
                  <a:lnTo>
                    <a:pt x="1601" y="1406"/>
                  </a:lnTo>
                  <a:lnTo>
                    <a:pt x="1630" y="1431"/>
                  </a:lnTo>
                  <a:lnTo>
                    <a:pt x="1639" y="1439"/>
                  </a:lnTo>
                  <a:lnTo>
                    <a:pt x="1637" y="1438"/>
                  </a:lnTo>
                  <a:lnTo>
                    <a:pt x="1641" y="1440"/>
                  </a:lnTo>
                  <a:cubicBezTo>
                    <a:pt x="1645" y="1442"/>
                    <a:pt x="1646" y="1446"/>
                    <a:pt x="1645" y="1450"/>
                  </a:cubicBezTo>
                  <a:lnTo>
                    <a:pt x="1643" y="1456"/>
                  </a:lnTo>
                  <a:cubicBezTo>
                    <a:pt x="1643" y="1456"/>
                    <a:pt x="1643" y="1457"/>
                    <a:pt x="1643" y="1457"/>
                  </a:cubicBezTo>
                  <a:lnTo>
                    <a:pt x="1637" y="1469"/>
                  </a:lnTo>
                  <a:lnTo>
                    <a:pt x="1618" y="1504"/>
                  </a:lnTo>
                  <a:lnTo>
                    <a:pt x="1600" y="1538"/>
                  </a:lnTo>
                  <a:lnTo>
                    <a:pt x="1594" y="1550"/>
                  </a:lnTo>
                  <a:lnTo>
                    <a:pt x="1592" y="1554"/>
                  </a:lnTo>
                  <a:cubicBezTo>
                    <a:pt x="1591" y="1556"/>
                    <a:pt x="1589" y="1558"/>
                    <a:pt x="1587" y="1558"/>
                  </a:cubicBezTo>
                  <a:cubicBezTo>
                    <a:pt x="1585" y="1559"/>
                    <a:pt x="1582" y="1558"/>
                    <a:pt x="1580" y="1557"/>
                  </a:cubicBezTo>
                  <a:lnTo>
                    <a:pt x="1576" y="1555"/>
                  </a:lnTo>
                  <a:lnTo>
                    <a:pt x="1562" y="1547"/>
                  </a:lnTo>
                  <a:lnTo>
                    <a:pt x="1523" y="1524"/>
                  </a:lnTo>
                  <a:lnTo>
                    <a:pt x="1484" y="1502"/>
                  </a:lnTo>
                  <a:lnTo>
                    <a:pt x="1470" y="1494"/>
                  </a:lnTo>
                  <a:lnTo>
                    <a:pt x="1465" y="1491"/>
                  </a:lnTo>
                  <a:lnTo>
                    <a:pt x="1477" y="1484"/>
                  </a:lnTo>
                  <a:lnTo>
                    <a:pt x="1477" y="1492"/>
                  </a:lnTo>
                  <a:lnTo>
                    <a:pt x="1479" y="1512"/>
                  </a:lnTo>
                  <a:lnTo>
                    <a:pt x="1480" y="1540"/>
                  </a:lnTo>
                  <a:lnTo>
                    <a:pt x="1482" y="1573"/>
                  </a:lnTo>
                  <a:lnTo>
                    <a:pt x="1484" y="1605"/>
                  </a:lnTo>
                  <a:lnTo>
                    <a:pt x="1485" y="1633"/>
                  </a:lnTo>
                  <a:lnTo>
                    <a:pt x="1487" y="1652"/>
                  </a:lnTo>
                  <a:lnTo>
                    <a:pt x="1487" y="1658"/>
                  </a:lnTo>
                  <a:cubicBezTo>
                    <a:pt x="1487" y="1662"/>
                    <a:pt x="1485" y="1665"/>
                    <a:pt x="1482" y="1666"/>
                  </a:cubicBezTo>
                  <a:lnTo>
                    <a:pt x="1477" y="1668"/>
                  </a:lnTo>
                  <a:cubicBezTo>
                    <a:pt x="1477" y="1668"/>
                    <a:pt x="1476" y="1668"/>
                    <a:pt x="1476" y="1668"/>
                  </a:cubicBezTo>
                  <a:lnTo>
                    <a:pt x="1461" y="1670"/>
                  </a:lnTo>
                  <a:lnTo>
                    <a:pt x="1418" y="1675"/>
                  </a:lnTo>
                  <a:lnTo>
                    <a:pt x="1375" y="1679"/>
                  </a:lnTo>
                  <a:lnTo>
                    <a:pt x="1360" y="1680"/>
                  </a:lnTo>
                  <a:lnTo>
                    <a:pt x="1355" y="1680"/>
                  </a:lnTo>
                  <a:cubicBezTo>
                    <a:pt x="1353" y="1680"/>
                    <a:pt x="1350" y="1679"/>
                    <a:pt x="1348" y="1676"/>
                  </a:cubicBezTo>
                  <a:lnTo>
                    <a:pt x="1343" y="1667"/>
                  </a:lnTo>
                  <a:lnTo>
                    <a:pt x="1334" y="1648"/>
                  </a:lnTo>
                  <a:lnTo>
                    <a:pt x="1322" y="1629"/>
                  </a:lnTo>
                  <a:lnTo>
                    <a:pt x="1317" y="1620"/>
                  </a:lnTo>
                  <a:lnTo>
                    <a:pt x="1327" y="1624"/>
                  </a:lnTo>
                  <a:lnTo>
                    <a:pt x="1324" y="1625"/>
                  </a:lnTo>
                  <a:lnTo>
                    <a:pt x="1325" y="1625"/>
                  </a:lnTo>
                  <a:lnTo>
                    <a:pt x="1317" y="1629"/>
                  </a:lnTo>
                  <a:lnTo>
                    <a:pt x="1293" y="1641"/>
                  </a:lnTo>
                  <a:lnTo>
                    <a:pt x="1268" y="1652"/>
                  </a:lnTo>
                  <a:lnTo>
                    <a:pt x="1260" y="1656"/>
                  </a:lnTo>
                  <a:cubicBezTo>
                    <a:pt x="1260" y="1656"/>
                    <a:pt x="1259" y="1656"/>
                    <a:pt x="1259" y="1656"/>
                  </a:cubicBezTo>
                  <a:lnTo>
                    <a:pt x="1256" y="1657"/>
                  </a:lnTo>
                  <a:cubicBezTo>
                    <a:pt x="1253" y="1658"/>
                    <a:pt x="1250" y="1657"/>
                    <a:pt x="1248" y="1655"/>
                  </a:cubicBezTo>
                  <a:cubicBezTo>
                    <a:pt x="1246" y="1653"/>
                    <a:pt x="1245" y="1650"/>
                    <a:pt x="1246" y="1647"/>
                  </a:cubicBezTo>
                  <a:lnTo>
                    <a:pt x="1247" y="1644"/>
                  </a:lnTo>
                  <a:lnTo>
                    <a:pt x="1250" y="1636"/>
                  </a:lnTo>
                  <a:lnTo>
                    <a:pt x="1258" y="1611"/>
                  </a:lnTo>
                  <a:lnTo>
                    <a:pt x="1265" y="1585"/>
                  </a:lnTo>
                  <a:lnTo>
                    <a:pt x="1268" y="1577"/>
                  </a:lnTo>
                  <a:lnTo>
                    <a:pt x="1269" y="1573"/>
                  </a:lnTo>
                  <a:lnTo>
                    <a:pt x="1269" y="1576"/>
                  </a:lnTo>
                  <a:lnTo>
                    <a:pt x="1267" y="1567"/>
                  </a:lnTo>
                  <a:lnTo>
                    <a:pt x="1261" y="1542"/>
                  </a:lnTo>
                  <a:lnTo>
                    <a:pt x="1253" y="1506"/>
                  </a:lnTo>
                  <a:lnTo>
                    <a:pt x="1244" y="1465"/>
                  </a:lnTo>
                  <a:lnTo>
                    <a:pt x="1235" y="1423"/>
                  </a:lnTo>
                  <a:lnTo>
                    <a:pt x="1227" y="1386"/>
                  </a:lnTo>
                  <a:lnTo>
                    <a:pt x="1221" y="1360"/>
                  </a:lnTo>
                  <a:lnTo>
                    <a:pt x="1219" y="1350"/>
                  </a:lnTo>
                  <a:lnTo>
                    <a:pt x="1217" y="1344"/>
                  </a:lnTo>
                  <a:lnTo>
                    <a:pt x="1216" y="1329"/>
                  </a:lnTo>
                  <a:lnTo>
                    <a:pt x="1214" y="1309"/>
                  </a:lnTo>
                  <a:lnTo>
                    <a:pt x="1212" y="1285"/>
                  </a:lnTo>
                  <a:lnTo>
                    <a:pt x="1208" y="1240"/>
                  </a:lnTo>
                  <a:lnTo>
                    <a:pt x="1208" y="1226"/>
                  </a:lnTo>
                  <a:lnTo>
                    <a:pt x="1207" y="1219"/>
                  </a:lnTo>
                  <a:cubicBezTo>
                    <a:pt x="1206" y="1216"/>
                    <a:pt x="1207" y="1213"/>
                    <a:pt x="1210" y="1211"/>
                  </a:cubicBezTo>
                  <a:lnTo>
                    <a:pt x="1213" y="1209"/>
                  </a:lnTo>
                  <a:lnTo>
                    <a:pt x="1224" y="1199"/>
                  </a:lnTo>
                  <a:lnTo>
                    <a:pt x="1257" y="1167"/>
                  </a:lnTo>
                  <a:lnTo>
                    <a:pt x="1290" y="1133"/>
                  </a:lnTo>
                  <a:lnTo>
                    <a:pt x="1301" y="1122"/>
                  </a:lnTo>
                  <a:lnTo>
                    <a:pt x="1305" y="1118"/>
                  </a:lnTo>
                  <a:lnTo>
                    <a:pt x="1310" y="1131"/>
                  </a:lnTo>
                  <a:lnTo>
                    <a:pt x="1306" y="1131"/>
                  </a:lnTo>
                  <a:cubicBezTo>
                    <a:pt x="1306" y="1131"/>
                    <a:pt x="1306" y="1131"/>
                    <a:pt x="1305" y="1131"/>
                  </a:cubicBezTo>
                  <a:lnTo>
                    <a:pt x="1295" y="1129"/>
                  </a:lnTo>
                  <a:lnTo>
                    <a:pt x="1262" y="1126"/>
                  </a:lnTo>
                  <a:lnTo>
                    <a:pt x="1228" y="1123"/>
                  </a:lnTo>
                  <a:lnTo>
                    <a:pt x="1217" y="1121"/>
                  </a:lnTo>
                  <a:lnTo>
                    <a:pt x="1218" y="1121"/>
                  </a:lnTo>
                  <a:lnTo>
                    <a:pt x="1214" y="1121"/>
                  </a:lnTo>
                  <a:cubicBezTo>
                    <a:pt x="1210" y="1121"/>
                    <a:pt x="1206" y="1118"/>
                    <a:pt x="1206" y="1113"/>
                  </a:cubicBezTo>
                  <a:lnTo>
                    <a:pt x="1206" y="1107"/>
                  </a:lnTo>
                  <a:lnTo>
                    <a:pt x="1206" y="1092"/>
                  </a:lnTo>
                  <a:lnTo>
                    <a:pt x="1206" y="1071"/>
                  </a:lnTo>
                  <a:lnTo>
                    <a:pt x="1206" y="1047"/>
                  </a:lnTo>
                  <a:lnTo>
                    <a:pt x="1206" y="1000"/>
                  </a:lnTo>
                  <a:lnTo>
                    <a:pt x="1206" y="984"/>
                  </a:lnTo>
                  <a:lnTo>
                    <a:pt x="1206" y="977"/>
                  </a:lnTo>
                  <a:cubicBezTo>
                    <a:pt x="1206" y="973"/>
                    <a:pt x="1210" y="969"/>
                    <a:pt x="1214" y="969"/>
                  </a:cubicBezTo>
                  <a:lnTo>
                    <a:pt x="1217" y="969"/>
                  </a:lnTo>
                  <a:lnTo>
                    <a:pt x="1215" y="970"/>
                  </a:lnTo>
                  <a:lnTo>
                    <a:pt x="1223" y="967"/>
                  </a:lnTo>
                  <a:lnTo>
                    <a:pt x="1249" y="955"/>
                  </a:lnTo>
                  <a:lnTo>
                    <a:pt x="1274" y="943"/>
                  </a:lnTo>
                  <a:lnTo>
                    <a:pt x="1283" y="939"/>
                  </a:lnTo>
                  <a:lnTo>
                    <a:pt x="1282" y="940"/>
                  </a:lnTo>
                  <a:lnTo>
                    <a:pt x="1285" y="938"/>
                  </a:lnTo>
                  <a:lnTo>
                    <a:pt x="1286" y="952"/>
                  </a:lnTo>
                  <a:lnTo>
                    <a:pt x="1282" y="950"/>
                  </a:lnTo>
                  <a:lnTo>
                    <a:pt x="1267" y="946"/>
                  </a:lnTo>
                  <a:lnTo>
                    <a:pt x="1223" y="933"/>
                  </a:lnTo>
                  <a:lnTo>
                    <a:pt x="1178" y="919"/>
                  </a:lnTo>
                  <a:lnTo>
                    <a:pt x="1164" y="913"/>
                  </a:lnTo>
                  <a:lnTo>
                    <a:pt x="1158" y="910"/>
                  </a:lnTo>
                  <a:lnTo>
                    <a:pt x="1169" y="905"/>
                  </a:lnTo>
                  <a:lnTo>
                    <a:pt x="1167" y="911"/>
                  </a:lnTo>
                  <a:lnTo>
                    <a:pt x="1163" y="929"/>
                  </a:lnTo>
                  <a:lnTo>
                    <a:pt x="1156" y="952"/>
                  </a:lnTo>
                  <a:lnTo>
                    <a:pt x="1149" y="977"/>
                  </a:lnTo>
                  <a:lnTo>
                    <a:pt x="1141" y="1003"/>
                  </a:lnTo>
                  <a:lnTo>
                    <a:pt x="1134" y="1025"/>
                  </a:lnTo>
                  <a:lnTo>
                    <a:pt x="1130" y="1040"/>
                  </a:lnTo>
                  <a:lnTo>
                    <a:pt x="1128" y="1046"/>
                  </a:lnTo>
                  <a:lnTo>
                    <a:pt x="1128" y="1042"/>
                  </a:lnTo>
                  <a:lnTo>
                    <a:pt x="1129" y="1048"/>
                  </a:lnTo>
                  <a:lnTo>
                    <a:pt x="1132" y="1065"/>
                  </a:lnTo>
                  <a:lnTo>
                    <a:pt x="1137" y="1089"/>
                  </a:lnTo>
                  <a:lnTo>
                    <a:pt x="1142" y="1117"/>
                  </a:lnTo>
                  <a:lnTo>
                    <a:pt x="1146" y="1145"/>
                  </a:lnTo>
                  <a:lnTo>
                    <a:pt x="1151" y="1169"/>
                  </a:lnTo>
                  <a:lnTo>
                    <a:pt x="1154" y="1186"/>
                  </a:lnTo>
                  <a:lnTo>
                    <a:pt x="1155" y="1192"/>
                  </a:lnTo>
                  <a:cubicBezTo>
                    <a:pt x="1156" y="1195"/>
                    <a:pt x="1155" y="1197"/>
                    <a:pt x="1153" y="1199"/>
                  </a:cubicBezTo>
                  <a:lnTo>
                    <a:pt x="1149" y="1203"/>
                  </a:lnTo>
                  <a:lnTo>
                    <a:pt x="1138" y="1214"/>
                  </a:lnTo>
                  <a:lnTo>
                    <a:pt x="1105" y="1249"/>
                  </a:lnTo>
                  <a:lnTo>
                    <a:pt x="1071" y="1283"/>
                  </a:lnTo>
                  <a:lnTo>
                    <a:pt x="1060" y="1294"/>
                  </a:lnTo>
                  <a:lnTo>
                    <a:pt x="1056" y="1298"/>
                  </a:lnTo>
                  <a:cubicBezTo>
                    <a:pt x="1055" y="1299"/>
                    <a:pt x="1055" y="1299"/>
                    <a:pt x="1054" y="1300"/>
                  </a:cubicBezTo>
                  <a:lnTo>
                    <a:pt x="1047" y="1303"/>
                  </a:lnTo>
                  <a:lnTo>
                    <a:pt x="1028" y="1311"/>
                  </a:lnTo>
                  <a:lnTo>
                    <a:pt x="1002" y="1322"/>
                  </a:lnTo>
                  <a:lnTo>
                    <a:pt x="973" y="1335"/>
                  </a:lnTo>
                  <a:lnTo>
                    <a:pt x="942" y="1348"/>
                  </a:lnTo>
                  <a:lnTo>
                    <a:pt x="916" y="1359"/>
                  </a:lnTo>
                  <a:lnTo>
                    <a:pt x="898" y="1367"/>
                  </a:lnTo>
                  <a:lnTo>
                    <a:pt x="891" y="1370"/>
                  </a:lnTo>
                  <a:cubicBezTo>
                    <a:pt x="890" y="1370"/>
                    <a:pt x="890" y="1370"/>
                    <a:pt x="889" y="1370"/>
                  </a:cubicBezTo>
                  <a:lnTo>
                    <a:pt x="882" y="1372"/>
                  </a:lnTo>
                  <a:lnTo>
                    <a:pt x="859" y="1378"/>
                  </a:lnTo>
                  <a:lnTo>
                    <a:pt x="829" y="1386"/>
                  </a:lnTo>
                  <a:lnTo>
                    <a:pt x="794" y="1396"/>
                  </a:lnTo>
                  <a:lnTo>
                    <a:pt x="758" y="1406"/>
                  </a:lnTo>
                  <a:lnTo>
                    <a:pt x="728" y="1414"/>
                  </a:lnTo>
                  <a:lnTo>
                    <a:pt x="707" y="1420"/>
                  </a:lnTo>
                  <a:lnTo>
                    <a:pt x="700" y="1422"/>
                  </a:lnTo>
                  <a:cubicBezTo>
                    <a:pt x="698" y="1423"/>
                    <a:pt x="696" y="1423"/>
                    <a:pt x="694" y="1422"/>
                  </a:cubicBezTo>
                  <a:lnTo>
                    <a:pt x="682" y="1417"/>
                  </a:lnTo>
                  <a:lnTo>
                    <a:pt x="652" y="1404"/>
                  </a:lnTo>
                  <a:lnTo>
                    <a:pt x="612" y="1386"/>
                  </a:lnTo>
                  <a:lnTo>
                    <a:pt x="565" y="1365"/>
                  </a:lnTo>
                  <a:lnTo>
                    <a:pt x="519" y="1345"/>
                  </a:lnTo>
                  <a:lnTo>
                    <a:pt x="480" y="1327"/>
                  </a:lnTo>
                  <a:lnTo>
                    <a:pt x="451" y="1313"/>
                  </a:lnTo>
                  <a:lnTo>
                    <a:pt x="445" y="1310"/>
                  </a:lnTo>
                  <a:lnTo>
                    <a:pt x="443" y="1309"/>
                  </a:lnTo>
                  <a:cubicBezTo>
                    <a:pt x="442" y="1308"/>
                    <a:pt x="441" y="1307"/>
                    <a:pt x="440" y="1306"/>
                  </a:cubicBezTo>
                  <a:lnTo>
                    <a:pt x="437" y="1302"/>
                  </a:lnTo>
                  <a:lnTo>
                    <a:pt x="432" y="1293"/>
                  </a:lnTo>
                  <a:lnTo>
                    <a:pt x="417" y="1260"/>
                  </a:lnTo>
                  <a:lnTo>
                    <a:pt x="396" y="1214"/>
                  </a:lnTo>
                  <a:lnTo>
                    <a:pt x="373" y="1161"/>
                  </a:lnTo>
                  <a:lnTo>
                    <a:pt x="350" y="1109"/>
                  </a:lnTo>
                  <a:lnTo>
                    <a:pt x="330" y="1063"/>
                  </a:lnTo>
                  <a:lnTo>
                    <a:pt x="316" y="1030"/>
                  </a:lnTo>
                  <a:lnTo>
                    <a:pt x="312" y="1020"/>
                  </a:lnTo>
                  <a:lnTo>
                    <a:pt x="311" y="1017"/>
                  </a:lnTo>
                  <a:lnTo>
                    <a:pt x="313" y="1020"/>
                  </a:lnTo>
                  <a:lnTo>
                    <a:pt x="304" y="1012"/>
                  </a:lnTo>
                  <a:lnTo>
                    <a:pt x="280" y="991"/>
                  </a:lnTo>
                  <a:lnTo>
                    <a:pt x="247" y="960"/>
                  </a:lnTo>
                  <a:lnTo>
                    <a:pt x="209" y="926"/>
                  </a:lnTo>
                  <a:lnTo>
                    <a:pt x="170" y="891"/>
                  </a:lnTo>
                  <a:lnTo>
                    <a:pt x="137" y="860"/>
                  </a:lnTo>
                  <a:lnTo>
                    <a:pt x="113" y="837"/>
                  </a:lnTo>
                  <a:lnTo>
                    <a:pt x="104" y="828"/>
                  </a:lnTo>
                  <a:cubicBezTo>
                    <a:pt x="101" y="825"/>
                    <a:pt x="101" y="821"/>
                    <a:pt x="103" y="818"/>
                  </a:cubicBezTo>
                  <a:lnTo>
                    <a:pt x="105" y="815"/>
                  </a:lnTo>
                  <a:lnTo>
                    <a:pt x="112" y="806"/>
                  </a:lnTo>
                  <a:lnTo>
                    <a:pt x="132" y="777"/>
                  </a:lnTo>
                  <a:lnTo>
                    <a:pt x="152" y="747"/>
                  </a:lnTo>
                  <a:lnTo>
                    <a:pt x="159" y="737"/>
                  </a:lnTo>
                  <a:lnTo>
                    <a:pt x="158" y="738"/>
                  </a:lnTo>
                  <a:lnTo>
                    <a:pt x="160" y="734"/>
                  </a:lnTo>
                  <a:cubicBezTo>
                    <a:pt x="162" y="731"/>
                    <a:pt x="164" y="730"/>
                    <a:pt x="167" y="729"/>
                  </a:cubicBezTo>
                  <a:cubicBezTo>
                    <a:pt x="170" y="729"/>
                    <a:pt x="173" y="731"/>
                    <a:pt x="174" y="733"/>
                  </a:cubicBezTo>
                  <a:lnTo>
                    <a:pt x="176" y="735"/>
                  </a:lnTo>
                  <a:lnTo>
                    <a:pt x="182" y="743"/>
                  </a:lnTo>
                  <a:lnTo>
                    <a:pt x="198" y="765"/>
                  </a:lnTo>
                  <a:lnTo>
                    <a:pt x="215" y="786"/>
                  </a:lnTo>
                  <a:lnTo>
                    <a:pt x="220" y="792"/>
                  </a:lnTo>
                  <a:lnTo>
                    <a:pt x="217" y="790"/>
                  </a:lnTo>
                  <a:lnTo>
                    <a:pt x="219" y="791"/>
                  </a:lnTo>
                  <a:cubicBezTo>
                    <a:pt x="221" y="792"/>
                    <a:pt x="222" y="794"/>
                    <a:pt x="223" y="795"/>
                  </a:cubicBezTo>
                  <a:lnTo>
                    <a:pt x="226" y="802"/>
                  </a:lnTo>
                  <a:lnTo>
                    <a:pt x="225" y="801"/>
                  </a:lnTo>
                  <a:lnTo>
                    <a:pt x="232" y="813"/>
                  </a:lnTo>
                  <a:lnTo>
                    <a:pt x="238" y="824"/>
                  </a:lnTo>
                  <a:lnTo>
                    <a:pt x="238" y="823"/>
                  </a:lnTo>
                  <a:lnTo>
                    <a:pt x="241" y="827"/>
                  </a:lnTo>
                  <a:lnTo>
                    <a:pt x="230" y="825"/>
                  </a:lnTo>
                  <a:lnTo>
                    <a:pt x="235" y="822"/>
                  </a:lnTo>
                  <a:lnTo>
                    <a:pt x="247" y="814"/>
                  </a:lnTo>
                  <a:lnTo>
                    <a:pt x="286" y="789"/>
                  </a:lnTo>
                  <a:lnTo>
                    <a:pt x="325" y="764"/>
                  </a:lnTo>
                  <a:lnTo>
                    <a:pt x="338" y="755"/>
                  </a:lnTo>
                  <a:lnTo>
                    <a:pt x="344" y="750"/>
                  </a:lnTo>
                  <a:cubicBezTo>
                    <a:pt x="346" y="749"/>
                    <a:pt x="348" y="748"/>
                    <a:pt x="351" y="749"/>
                  </a:cubicBezTo>
                  <a:lnTo>
                    <a:pt x="357" y="750"/>
                  </a:lnTo>
                  <a:lnTo>
                    <a:pt x="355" y="749"/>
                  </a:lnTo>
                  <a:lnTo>
                    <a:pt x="374" y="749"/>
                  </a:lnTo>
                  <a:lnTo>
                    <a:pt x="403" y="747"/>
                  </a:lnTo>
                  <a:lnTo>
                    <a:pt x="436" y="745"/>
                  </a:lnTo>
                  <a:lnTo>
                    <a:pt x="469" y="743"/>
                  </a:lnTo>
                  <a:lnTo>
                    <a:pt x="499" y="741"/>
                  </a:lnTo>
                  <a:lnTo>
                    <a:pt x="521" y="741"/>
                  </a:lnTo>
                  <a:lnTo>
                    <a:pt x="530" y="740"/>
                  </a:lnTo>
                  <a:lnTo>
                    <a:pt x="523" y="745"/>
                  </a:lnTo>
                  <a:lnTo>
                    <a:pt x="525" y="738"/>
                  </a:lnTo>
                  <a:cubicBezTo>
                    <a:pt x="525" y="738"/>
                    <a:pt x="525" y="738"/>
                    <a:pt x="525" y="737"/>
                  </a:cubicBezTo>
                  <a:lnTo>
                    <a:pt x="534" y="717"/>
                  </a:lnTo>
                  <a:lnTo>
                    <a:pt x="548" y="690"/>
                  </a:lnTo>
                  <a:lnTo>
                    <a:pt x="565" y="658"/>
                  </a:lnTo>
                  <a:lnTo>
                    <a:pt x="581" y="627"/>
                  </a:lnTo>
                  <a:lnTo>
                    <a:pt x="596" y="598"/>
                  </a:lnTo>
                  <a:lnTo>
                    <a:pt x="606" y="578"/>
                  </a:lnTo>
                  <a:lnTo>
                    <a:pt x="610" y="569"/>
                  </a:lnTo>
                  <a:lnTo>
                    <a:pt x="622" y="579"/>
                  </a:lnTo>
                  <a:lnTo>
                    <a:pt x="611" y="586"/>
                  </a:lnTo>
                  <a:lnTo>
                    <a:pt x="586" y="597"/>
                  </a:lnTo>
                  <a:lnTo>
                    <a:pt x="550" y="612"/>
                  </a:lnTo>
                  <a:lnTo>
                    <a:pt x="509" y="629"/>
                  </a:lnTo>
                  <a:lnTo>
                    <a:pt x="468" y="646"/>
                  </a:lnTo>
                  <a:lnTo>
                    <a:pt x="431" y="661"/>
                  </a:lnTo>
                  <a:lnTo>
                    <a:pt x="406" y="671"/>
                  </a:lnTo>
                  <a:lnTo>
                    <a:pt x="396" y="675"/>
                  </a:lnTo>
                  <a:cubicBezTo>
                    <a:pt x="395" y="675"/>
                    <a:pt x="394" y="676"/>
                    <a:pt x="392" y="675"/>
                  </a:cubicBezTo>
                  <a:lnTo>
                    <a:pt x="386" y="674"/>
                  </a:lnTo>
                  <a:lnTo>
                    <a:pt x="369" y="670"/>
                  </a:lnTo>
                  <a:lnTo>
                    <a:pt x="346" y="666"/>
                  </a:lnTo>
                  <a:lnTo>
                    <a:pt x="319" y="661"/>
                  </a:lnTo>
                  <a:lnTo>
                    <a:pt x="293" y="655"/>
                  </a:lnTo>
                  <a:lnTo>
                    <a:pt x="269" y="651"/>
                  </a:lnTo>
                  <a:lnTo>
                    <a:pt x="255" y="647"/>
                  </a:lnTo>
                  <a:lnTo>
                    <a:pt x="250" y="646"/>
                  </a:lnTo>
                  <a:cubicBezTo>
                    <a:pt x="249" y="646"/>
                    <a:pt x="248" y="646"/>
                    <a:pt x="247" y="645"/>
                  </a:cubicBezTo>
                  <a:lnTo>
                    <a:pt x="243" y="642"/>
                  </a:lnTo>
                  <a:cubicBezTo>
                    <a:pt x="242" y="642"/>
                    <a:pt x="242" y="641"/>
                    <a:pt x="242" y="641"/>
                  </a:cubicBezTo>
                  <a:lnTo>
                    <a:pt x="234" y="633"/>
                  </a:lnTo>
                  <a:lnTo>
                    <a:pt x="205" y="602"/>
                  </a:lnTo>
                  <a:lnTo>
                    <a:pt x="166" y="560"/>
                  </a:lnTo>
                  <a:lnTo>
                    <a:pt x="121" y="510"/>
                  </a:lnTo>
                  <a:lnTo>
                    <a:pt x="76" y="461"/>
                  </a:lnTo>
                  <a:lnTo>
                    <a:pt x="37" y="419"/>
                  </a:lnTo>
                  <a:lnTo>
                    <a:pt x="11" y="388"/>
                  </a:lnTo>
                  <a:lnTo>
                    <a:pt x="4" y="379"/>
                  </a:lnTo>
                  <a:lnTo>
                    <a:pt x="2" y="376"/>
                  </a:lnTo>
                  <a:cubicBezTo>
                    <a:pt x="0" y="374"/>
                    <a:pt x="0" y="371"/>
                    <a:pt x="1" y="369"/>
                  </a:cubicBezTo>
                  <a:lnTo>
                    <a:pt x="2" y="366"/>
                  </a:lnTo>
                  <a:cubicBezTo>
                    <a:pt x="2" y="366"/>
                    <a:pt x="2" y="365"/>
                    <a:pt x="2" y="365"/>
                  </a:cubicBezTo>
                  <a:lnTo>
                    <a:pt x="6" y="357"/>
                  </a:lnTo>
                  <a:lnTo>
                    <a:pt x="22" y="327"/>
                  </a:lnTo>
                  <a:lnTo>
                    <a:pt x="46" y="285"/>
                  </a:lnTo>
                  <a:lnTo>
                    <a:pt x="74" y="237"/>
                  </a:lnTo>
                  <a:lnTo>
                    <a:pt x="102" y="189"/>
                  </a:lnTo>
                  <a:lnTo>
                    <a:pt x="127" y="146"/>
                  </a:lnTo>
                  <a:lnTo>
                    <a:pt x="145" y="116"/>
                  </a:lnTo>
                  <a:lnTo>
                    <a:pt x="153" y="103"/>
                  </a:lnTo>
                  <a:cubicBezTo>
                    <a:pt x="154" y="101"/>
                    <a:pt x="156" y="100"/>
                    <a:pt x="159" y="99"/>
                  </a:cubicBezTo>
                  <a:cubicBezTo>
                    <a:pt x="162" y="99"/>
                    <a:pt x="164" y="101"/>
                    <a:pt x="166" y="103"/>
                  </a:cubicBezTo>
                  <a:lnTo>
                    <a:pt x="169" y="107"/>
                  </a:lnTo>
                  <a:lnTo>
                    <a:pt x="167" y="105"/>
                  </a:lnTo>
                  <a:lnTo>
                    <a:pt x="177" y="113"/>
                  </a:lnTo>
                  <a:lnTo>
                    <a:pt x="211" y="133"/>
                  </a:lnTo>
                  <a:lnTo>
                    <a:pt x="245" y="153"/>
                  </a:lnTo>
                  <a:lnTo>
                    <a:pt x="256" y="159"/>
                  </a:lnTo>
                  <a:lnTo>
                    <a:pt x="260" y="161"/>
                  </a:lnTo>
                  <a:lnTo>
                    <a:pt x="248" y="168"/>
                  </a:lnTo>
                  <a:lnTo>
                    <a:pt x="248" y="164"/>
                  </a:lnTo>
                  <a:lnTo>
                    <a:pt x="248" y="153"/>
                  </a:lnTo>
                  <a:lnTo>
                    <a:pt x="248" y="120"/>
                  </a:lnTo>
                  <a:lnTo>
                    <a:pt x="248" y="86"/>
                  </a:lnTo>
                  <a:lnTo>
                    <a:pt x="248" y="75"/>
                  </a:lnTo>
                  <a:lnTo>
                    <a:pt x="248" y="71"/>
                  </a:lnTo>
                  <a:cubicBezTo>
                    <a:pt x="248" y="69"/>
                    <a:pt x="250" y="66"/>
                    <a:pt x="252" y="65"/>
                  </a:cubicBezTo>
                  <a:cubicBezTo>
                    <a:pt x="254" y="63"/>
                    <a:pt x="257" y="63"/>
                    <a:pt x="259" y="64"/>
                  </a:cubicBezTo>
                  <a:lnTo>
                    <a:pt x="262" y="65"/>
                  </a:lnTo>
                  <a:lnTo>
                    <a:pt x="272" y="68"/>
                  </a:lnTo>
                  <a:lnTo>
                    <a:pt x="305" y="79"/>
                  </a:lnTo>
                  <a:lnTo>
                    <a:pt x="353" y="93"/>
                  </a:lnTo>
                  <a:lnTo>
                    <a:pt x="407" y="110"/>
                  </a:lnTo>
                  <a:lnTo>
                    <a:pt x="461" y="128"/>
                  </a:lnTo>
                  <a:lnTo>
                    <a:pt x="509" y="142"/>
                  </a:lnTo>
                  <a:lnTo>
                    <a:pt x="542" y="153"/>
                  </a:lnTo>
                  <a:lnTo>
                    <a:pt x="552" y="156"/>
                  </a:lnTo>
                  <a:lnTo>
                    <a:pt x="555" y="157"/>
                  </a:lnTo>
                  <a:lnTo>
                    <a:pt x="548" y="158"/>
                  </a:lnTo>
                  <a:lnTo>
                    <a:pt x="553" y="155"/>
                  </a:lnTo>
                  <a:lnTo>
                    <a:pt x="552" y="155"/>
                  </a:lnTo>
                  <a:lnTo>
                    <a:pt x="565" y="145"/>
                  </a:lnTo>
                  <a:lnTo>
                    <a:pt x="600" y="117"/>
                  </a:lnTo>
                  <a:lnTo>
                    <a:pt x="636" y="88"/>
                  </a:lnTo>
                  <a:lnTo>
                    <a:pt x="648" y="79"/>
                  </a:lnTo>
                  <a:lnTo>
                    <a:pt x="653" y="74"/>
                  </a:lnTo>
                  <a:cubicBezTo>
                    <a:pt x="655" y="72"/>
                    <a:pt x="657" y="71"/>
                    <a:pt x="660" y="72"/>
                  </a:cubicBezTo>
                  <a:lnTo>
                    <a:pt x="770" y="95"/>
                  </a:lnTo>
                  <a:lnTo>
                    <a:pt x="762" y="97"/>
                  </a:lnTo>
                  <a:lnTo>
                    <a:pt x="842" y="3"/>
                  </a:lnTo>
                  <a:cubicBezTo>
                    <a:pt x="844" y="2"/>
                    <a:pt x="846" y="1"/>
                    <a:pt x="848" y="0"/>
                  </a:cubicBezTo>
                  <a:cubicBezTo>
                    <a:pt x="850" y="0"/>
                    <a:pt x="853" y="1"/>
                    <a:pt x="854" y="3"/>
                  </a:cubicBezTo>
                  <a:lnTo>
                    <a:pt x="915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" name="Freeform 102"/>
            <p:cNvSpPr>
              <a:spLocks noEditPoints="1"/>
            </p:cNvSpPr>
            <p:nvPr/>
          </p:nvSpPr>
          <p:spPr bwMode="auto">
            <a:xfrm>
              <a:off x="2665413" y="3052762"/>
              <a:ext cx="1187450" cy="901700"/>
            </a:xfrm>
            <a:custGeom>
              <a:avLst/>
              <a:gdLst>
                <a:gd name="T0" fmla="*/ 504 w 1836"/>
                <a:gd name="T1" fmla="*/ 157 h 1680"/>
                <a:gd name="T2" fmla="*/ 249 w 1836"/>
                <a:gd name="T3" fmla="*/ 174 h 1680"/>
                <a:gd name="T4" fmla="*/ 17 w 1836"/>
                <a:gd name="T5" fmla="*/ 371 h 1680"/>
                <a:gd name="T6" fmla="*/ 296 w 1836"/>
                <a:gd name="T7" fmla="*/ 640 h 1680"/>
                <a:gd name="T8" fmla="*/ 621 w 1836"/>
                <a:gd name="T9" fmla="*/ 585 h 1680"/>
                <a:gd name="T10" fmla="*/ 354 w 1836"/>
                <a:gd name="T11" fmla="*/ 765 h 1680"/>
                <a:gd name="T12" fmla="*/ 210 w 1836"/>
                <a:gd name="T13" fmla="*/ 805 h 1680"/>
                <a:gd name="T14" fmla="*/ 148 w 1836"/>
                <a:gd name="T15" fmla="*/ 849 h 1680"/>
                <a:gd name="T16" fmla="*/ 453 w 1836"/>
                <a:gd name="T17" fmla="*/ 1297 h 1680"/>
                <a:gd name="T18" fmla="*/ 855 w 1836"/>
                <a:gd name="T19" fmla="*/ 1363 h 1680"/>
                <a:gd name="T20" fmla="*/ 1138 w 1836"/>
                <a:gd name="T21" fmla="*/ 1192 h 1680"/>
                <a:gd name="T22" fmla="*/ 1148 w 1836"/>
                <a:gd name="T23" fmla="*/ 924 h 1680"/>
                <a:gd name="T24" fmla="*/ 1230 w 1836"/>
                <a:gd name="T25" fmla="*/ 982 h 1680"/>
                <a:gd name="T26" fmla="*/ 1296 w 1836"/>
                <a:gd name="T27" fmla="*/ 1113 h 1680"/>
                <a:gd name="T28" fmla="*/ 1232 w 1836"/>
                <a:gd name="T29" fmla="*/ 1328 h 1680"/>
                <a:gd name="T30" fmla="*/ 1261 w 1836"/>
                <a:gd name="T31" fmla="*/ 1652 h 1680"/>
                <a:gd name="T32" fmla="*/ 1374 w 1836"/>
                <a:gd name="T33" fmla="*/ 1663 h 1680"/>
                <a:gd name="T34" fmla="*/ 1479 w 1836"/>
                <a:gd name="T35" fmla="*/ 1481 h 1680"/>
                <a:gd name="T36" fmla="*/ 1619 w 1836"/>
                <a:gd name="T37" fmla="*/ 1443 h 1680"/>
                <a:gd name="T38" fmla="*/ 1569 w 1836"/>
                <a:gd name="T39" fmla="*/ 1277 h 1680"/>
                <a:gd name="T40" fmla="*/ 1705 w 1836"/>
                <a:gd name="T41" fmla="*/ 1194 h 1680"/>
                <a:gd name="T42" fmla="*/ 1602 w 1836"/>
                <a:gd name="T43" fmla="*/ 1074 h 1680"/>
                <a:gd name="T44" fmla="*/ 1770 w 1836"/>
                <a:gd name="T45" fmla="*/ 1069 h 1680"/>
                <a:gd name="T46" fmla="*/ 1802 w 1836"/>
                <a:gd name="T47" fmla="*/ 922 h 1680"/>
                <a:gd name="T48" fmla="*/ 1820 w 1836"/>
                <a:gd name="T49" fmla="*/ 800 h 1680"/>
                <a:gd name="T50" fmla="*/ 1700 w 1836"/>
                <a:gd name="T51" fmla="*/ 567 h 1680"/>
                <a:gd name="T52" fmla="*/ 1540 w 1836"/>
                <a:gd name="T53" fmla="*/ 439 h 1680"/>
                <a:gd name="T54" fmla="*/ 1437 w 1836"/>
                <a:gd name="T55" fmla="*/ 259 h 1680"/>
                <a:gd name="T56" fmla="*/ 1424 w 1836"/>
                <a:gd name="T57" fmla="*/ 125 h 1680"/>
                <a:gd name="T58" fmla="*/ 1200 w 1836"/>
                <a:gd name="T59" fmla="*/ 112 h 1680"/>
                <a:gd name="T60" fmla="*/ 991 w 1836"/>
                <a:gd name="T61" fmla="*/ 38 h 1680"/>
                <a:gd name="T62" fmla="*/ 1027 w 1836"/>
                <a:gd name="T63" fmla="*/ 15 h 1680"/>
                <a:gd name="T64" fmla="*/ 1263 w 1836"/>
                <a:gd name="T65" fmla="*/ 133 h 1680"/>
                <a:gd name="T66" fmla="*/ 1431 w 1836"/>
                <a:gd name="T67" fmla="*/ 119 h 1680"/>
                <a:gd name="T68" fmla="*/ 1515 w 1836"/>
                <a:gd name="T69" fmla="*/ 319 h 1680"/>
                <a:gd name="T70" fmla="*/ 1614 w 1836"/>
                <a:gd name="T71" fmla="*/ 455 h 1680"/>
                <a:gd name="T72" fmla="*/ 1761 w 1836"/>
                <a:gd name="T73" fmla="*/ 605 h 1680"/>
                <a:gd name="T74" fmla="*/ 1816 w 1836"/>
                <a:gd name="T75" fmla="*/ 814 h 1680"/>
                <a:gd name="T76" fmla="*/ 1810 w 1836"/>
                <a:gd name="T77" fmla="*/ 926 h 1680"/>
                <a:gd name="T78" fmla="*/ 1757 w 1836"/>
                <a:gd name="T79" fmla="*/ 1085 h 1680"/>
                <a:gd name="T80" fmla="*/ 1614 w 1836"/>
                <a:gd name="T81" fmla="*/ 1156 h 1680"/>
                <a:gd name="T82" fmla="*/ 1641 w 1836"/>
                <a:gd name="T83" fmla="*/ 1248 h 1680"/>
                <a:gd name="T84" fmla="*/ 1571 w 1836"/>
                <a:gd name="T85" fmla="*/ 1287 h 1680"/>
                <a:gd name="T86" fmla="*/ 1645 w 1836"/>
                <a:gd name="T87" fmla="*/ 1450 h 1680"/>
                <a:gd name="T88" fmla="*/ 1477 w 1836"/>
                <a:gd name="T89" fmla="*/ 1492 h 1680"/>
                <a:gd name="T90" fmla="*/ 1343 w 1836"/>
                <a:gd name="T91" fmla="*/ 1667 h 1680"/>
                <a:gd name="T92" fmla="*/ 1258 w 1836"/>
                <a:gd name="T93" fmla="*/ 1611 h 1680"/>
                <a:gd name="T94" fmla="*/ 1208 w 1836"/>
                <a:gd name="T95" fmla="*/ 1240 h 1680"/>
                <a:gd name="T96" fmla="*/ 1218 w 1836"/>
                <a:gd name="T97" fmla="*/ 1121 h 1680"/>
                <a:gd name="T98" fmla="*/ 1282 w 1836"/>
                <a:gd name="T99" fmla="*/ 940 h 1680"/>
                <a:gd name="T100" fmla="*/ 1128 w 1836"/>
                <a:gd name="T101" fmla="*/ 1046 h 1680"/>
                <a:gd name="T102" fmla="*/ 1054 w 1836"/>
                <a:gd name="T103" fmla="*/ 1300 h 1680"/>
                <a:gd name="T104" fmla="*/ 700 w 1836"/>
                <a:gd name="T105" fmla="*/ 1422 h 1680"/>
                <a:gd name="T106" fmla="*/ 350 w 1836"/>
                <a:gd name="T107" fmla="*/ 1109 h 1680"/>
                <a:gd name="T108" fmla="*/ 132 w 1836"/>
                <a:gd name="T109" fmla="*/ 777 h 1680"/>
                <a:gd name="T110" fmla="*/ 232 w 1836"/>
                <a:gd name="T111" fmla="*/ 813 h 1680"/>
                <a:gd name="T112" fmla="*/ 469 w 1836"/>
                <a:gd name="T113" fmla="*/ 743 h 1680"/>
                <a:gd name="T114" fmla="*/ 550 w 1836"/>
                <a:gd name="T115" fmla="*/ 612 h 1680"/>
                <a:gd name="T116" fmla="*/ 242 w 1836"/>
                <a:gd name="T117" fmla="*/ 641 h 1680"/>
                <a:gd name="T118" fmla="*/ 102 w 1836"/>
                <a:gd name="T119" fmla="*/ 189 h 1680"/>
                <a:gd name="T120" fmla="*/ 248 w 1836"/>
                <a:gd name="T121" fmla="*/ 120 h 1680"/>
                <a:gd name="T122" fmla="*/ 553 w 1836"/>
                <a:gd name="T123" fmla="*/ 155 h 16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6"/>
                <a:gd name="T187" fmla="*/ 0 h 1680"/>
                <a:gd name="T188" fmla="*/ 1836 w 1836"/>
                <a:gd name="T189" fmla="*/ 1680 h 16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6" h="1680">
                  <a:moveTo>
                    <a:pt x="843" y="14"/>
                  </a:moveTo>
                  <a:lnTo>
                    <a:pt x="855" y="14"/>
                  </a:lnTo>
                  <a:lnTo>
                    <a:pt x="775" y="108"/>
                  </a:lnTo>
                  <a:cubicBezTo>
                    <a:pt x="773" y="110"/>
                    <a:pt x="770" y="111"/>
                    <a:pt x="767" y="110"/>
                  </a:cubicBezTo>
                  <a:lnTo>
                    <a:pt x="657" y="87"/>
                  </a:lnTo>
                  <a:lnTo>
                    <a:pt x="664" y="85"/>
                  </a:lnTo>
                  <a:lnTo>
                    <a:pt x="659" y="90"/>
                  </a:lnTo>
                  <a:lnTo>
                    <a:pt x="647" y="101"/>
                  </a:lnTo>
                  <a:lnTo>
                    <a:pt x="610" y="130"/>
                  </a:lnTo>
                  <a:lnTo>
                    <a:pt x="574" y="158"/>
                  </a:lnTo>
                  <a:lnTo>
                    <a:pt x="563" y="168"/>
                  </a:lnTo>
                  <a:cubicBezTo>
                    <a:pt x="562" y="168"/>
                    <a:pt x="562" y="168"/>
                    <a:pt x="562" y="168"/>
                  </a:cubicBezTo>
                  <a:lnTo>
                    <a:pt x="557" y="171"/>
                  </a:lnTo>
                  <a:cubicBezTo>
                    <a:pt x="555" y="173"/>
                    <a:pt x="552" y="173"/>
                    <a:pt x="550" y="172"/>
                  </a:cubicBezTo>
                  <a:lnTo>
                    <a:pt x="547" y="171"/>
                  </a:lnTo>
                  <a:lnTo>
                    <a:pt x="537" y="168"/>
                  </a:lnTo>
                  <a:lnTo>
                    <a:pt x="504" y="157"/>
                  </a:lnTo>
                  <a:lnTo>
                    <a:pt x="456" y="143"/>
                  </a:lnTo>
                  <a:lnTo>
                    <a:pt x="402" y="125"/>
                  </a:lnTo>
                  <a:lnTo>
                    <a:pt x="348" y="108"/>
                  </a:lnTo>
                  <a:lnTo>
                    <a:pt x="300" y="94"/>
                  </a:lnTo>
                  <a:lnTo>
                    <a:pt x="267" y="83"/>
                  </a:lnTo>
                  <a:lnTo>
                    <a:pt x="257" y="80"/>
                  </a:lnTo>
                  <a:lnTo>
                    <a:pt x="254" y="79"/>
                  </a:lnTo>
                  <a:lnTo>
                    <a:pt x="264" y="71"/>
                  </a:lnTo>
                  <a:lnTo>
                    <a:pt x="264" y="75"/>
                  </a:lnTo>
                  <a:lnTo>
                    <a:pt x="264" y="86"/>
                  </a:lnTo>
                  <a:lnTo>
                    <a:pt x="264" y="120"/>
                  </a:lnTo>
                  <a:lnTo>
                    <a:pt x="264" y="153"/>
                  </a:lnTo>
                  <a:lnTo>
                    <a:pt x="264" y="164"/>
                  </a:lnTo>
                  <a:lnTo>
                    <a:pt x="264" y="168"/>
                  </a:lnTo>
                  <a:cubicBezTo>
                    <a:pt x="264" y="171"/>
                    <a:pt x="263" y="174"/>
                    <a:pt x="261" y="175"/>
                  </a:cubicBezTo>
                  <a:cubicBezTo>
                    <a:pt x="258" y="177"/>
                    <a:pt x="255" y="177"/>
                    <a:pt x="253" y="176"/>
                  </a:cubicBezTo>
                  <a:lnTo>
                    <a:pt x="249" y="174"/>
                  </a:lnTo>
                  <a:lnTo>
                    <a:pt x="236" y="166"/>
                  </a:lnTo>
                  <a:lnTo>
                    <a:pt x="202" y="146"/>
                  </a:lnTo>
                  <a:lnTo>
                    <a:pt x="168" y="126"/>
                  </a:lnTo>
                  <a:cubicBezTo>
                    <a:pt x="168" y="126"/>
                    <a:pt x="168" y="126"/>
                    <a:pt x="167" y="126"/>
                  </a:cubicBezTo>
                  <a:lnTo>
                    <a:pt x="157" y="118"/>
                  </a:lnTo>
                  <a:cubicBezTo>
                    <a:pt x="157" y="117"/>
                    <a:pt x="156" y="117"/>
                    <a:pt x="156" y="116"/>
                  </a:cubicBezTo>
                  <a:lnTo>
                    <a:pt x="153" y="112"/>
                  </a:lnTo>
                  <a:lnTo>
                    <a:pt x="166" y="112"/>
                  </a:lnTo>
                  <a:lnTo>
                    <a:pt x="158" y="125"/>
                  </a:lnTo>
                  <a:lnTo>
                    <a:pt x="140" y="155"/>
                  </a:lnTo>
                  <a:lnTo>
                    <a:pt x="115" y="197"/>
                  </a:lnTo>
                  <a:lnTo>
                    <a:pt x="87" y="246"/>
                  </a:lnTo>
                  <a:lnTo>
                    <a:pt x="59" y="294"/>
                  </a:lnTo>
                  <a:lnTo>
                    <a:pt x="36" y="334"/>
                  </a:lnTo>
                  <a:lnTo>
                    <a:pt x="21" y="364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6" y="374"/>
                  </a:lnTo>
                  <a:lnTo>
                    <a:pt x="15" y="367"/>
                  </a:lnTo>
                  <a:lnTo>
                    <a:pt x="17" y="370"/>
                  </a:lnTo>
                  <a:lnTo>
                    <a:pt x="23" y="377"/>
                  </a:lnTo>
                  <a:lnTo>
                    <a:pt x="50" y="408"/>
                  </a:lnTo>
                  <a:lnTo>
                    <a:pt x="87" y="450"/>
                  </a:lnTo>
                  <a:lnTo>
                    <a:pt x="132" y="499"/>
                  </a:lnTo>
                  <a:lnTo>
                    <a:pt x="177" y="549"/>
                  </a:lnTo>
                  <a:lnTo>
                    <a:pt x="216" y="591"/>
                  </a:lnTo>
                  <a:lnTo>
                    <a:pt x="245" y="622"/>
                  </a:lnTo>
                  <a:lnTo>
                    <a:pt x="253" y="630"/>
                  </a:lnTo>
                  <a:lnTo>
                    <a:pt x="252" y="629"/>
                  </a:lnTo>
                  <a:lnTo>
                    <a:pt x="256" y="632"/>
                  </a:lnTo>
                  <a:lnTo>
                    <a:pt x="253" y="631"/>
                  </a:lnTo>
                  <a:lnTo>
                    <a:pt x="258" y="632"/>
                  </a:lnTo>
                  <a:lnTo>
                    <a:pt x="274" y="636"/>
                  </a:lnTo>
                  <a:lnTo>
                    <a:pt x="296" y="640"/>
                  </a:lnTo>
                  <a:lnTo>
                    <a:pt x="322" y="646"/>
                  </a:lnTo>
                  <a:lnTo>
                    <a:pt x="349" y="651"/>
                  </a:lnTo>
                  <a:lnTo>
                    <a:pt x="372" y="655"/>
                  </a:lnTo>
                  <a:lnTo>
                    <a:pt x="389" y="659"/>
                  </a:lnTo>
                  <a:lnTo>
                    <a:pt x="395" y="660"/>
                  </a:lnTo>
                  <a:lnTo>
                    <a:pt x="390" y="660"/>
                  </a:lnTo>
                  <a:lnTo>
                    <a:pt x="400" y="656"/>
                  </a:lnTo>
                  <a:lnTo>
                    <a:pt x="425" y="646"/>
                  </a:lnTo>
                  <a:lnTo>
                    <a:pt x="461" y="631"/>
                  </a:lnTo>
                  <a:lnTo>
                    <a:pt x="502" y="614"/>
                  </a:lnTo>
                  <a:lnTo>
                    <a:pt x="543" y="597"/>
                  </a:lnTo>
                  <a:lnTo>
                    <a:pt x="579" y="582"/>
                  </a:lnTo>
                  <a:lnTo>
                    <a:pt x="604" y="571"/>
                  </a:lnTo>
                  <a:lnTo>
                    <a:pt x="613" y="566"/>
                  </a:lnTo>
                  <a:cubicBezTo>
                    <a:pt x="616" y="564"/>
                    <a:pt x="620" y="564"/>
                    <a:pt x="623" y="566"/>
                  </a:cubicBezTo>
                  <a:cubicBezTo>
                    <a:pt x="625" y="569"/>
                    <a:pt x="626" y="573"/>
                    <a:pt x="625" y="576"/>
                  </a:cubicBezTo>
                  <a:lnTo>
                    <a:pt x="621" y="585"/>
                  </a:lnTo>
                  <a:lnTo>
                    <a:pt x="611" y="605"/>
                  </a:lnTo>
                  <a:lnTo>
                    <a:pt x="596" y="634"/>
                  </a:lnTo>
                  <a:lnTo>
                    <a:pt x="580" y="665"/>
                  </a:lnTo>
                  <a:lnTo>
                    <a:pt x="563" y="697"/>
                  </a:lnTo>
                  <a:lnTo>
                    <a:pt x="549" y="724"/>
                  </a:lnTo>
                  <a:lnTo>
                    <a:pt x="540" y="744"/>
                  </a:lnTo>
                  <a:lnTo>
                    <a:pt x="540" y="743"/>
                  </a:lnTo>
                  <a:lnTo>
                    <a:pt x="538" y="750"/>
                  </a:lnTo>
                  <a:cubicBezTo>
                    <a:pt x="537" y="753"/>
                    <a:pt x="535" y="755"/>
                    <a:pt x="531" y="755"/>
                  </a:cubicBezTo>
                  <a:lnTo>
                    <a:pt x="522" y="756"/>
                  </a:lnTo>
                  <a:lnTo>
                    <a:pt x="500" y="757"/>
                  </a:lnTo>
                  <a:lnTo>
                    <a:pt x="470" y="759"/>
                  </a:lnTo>
                  <a:lnTo>
                    <a:pt x="437" y="761"/>
                  </a:lnTo>
                  <a:lnTo>
                    <a:pt x="404" y="763"/>
                  </a:lnTo>
                  <a:lnTo>
                    <a:pt x="375" y="765"/>
                  </a:lnTo>
                  <a:lnTo>
                    <a:pt x="355" y="765"/>
                  </a:lnTo>
                  <a:cubicBezTo>
                    <a:pt x="355" y="765"/>
                    <a:pt x="355" y="765"/>
                    <a:pt x="354" y="765"/>
                  </a:cubicBezTo>
                  <a:lnTo>
                    <a:pt x="348" y="764"/>
                  </a:lnTo>
                  <a:lnTo>
                    <a:pt x="355" y="763"/>
                  </a:lnTo>
                  <a:lnTo>
                    <a:pt x="349" y="768"/>
                  </a:lnTo>
                  <a:lnTo>
                    <a:pt x="334" y="777"/>
                  </a:lnTo>
                  <a:lnTo>
                    <a:pt x="295" y="802"/>
                  </a:lnTo>
                  <a:lnTo>
                    <a:pt x="256" y="827"/>
                  </a:lnTo>
                  <a:lnTo>
                    <a:pt x="244" y="835"/>
                  </a:lnTo>
                  <a:lnTo>
                    <a:pt x="239" y="838"/>
                  </a:lnTo>
                  <a:cubicBezTo>
                    <a:pt x="235" y="840"/>
                    <a:pt x="231" y="840"/>
                    <a:pt x="228" y="836"/>
                  </a:cubicBezTo>
                  <a:lnTo>
                    <a:pt x="225" y="832"/>
                  </a:lnTo>
                  <a:cubicBezTo>
                    <a:pt x="225" y="832"/>
                    <a:pt x="225" y="832"/>
                    <a:pt x="224" y="831"/>
                  </a:cubicBezTo>
                  <a:lnTo>
                    <a:pt x="218" y="820"/>
                  </a:lnTo>
                  <a:lnTo>
                    <a:pt x="212" y="810"/>
                  </a:lnTo>
                  <a:cubicBezTo>
                    <a:pt x="211" y="809"/>
                    <a:pt x="211" y="809"/>
                    <a:pt x="211" y="809"/>
                  </a:cubicBezTo>
                  <a:lnTo>
                    <a:pt x="208" y="802"/>
                  </a:lnTo>
                  <a:lnTo>
                    <a:pt x="212" y="806"/>
                  </a:lnTo>
                  <a:lnTo>
                    <a:pt x="210" y="805"/>
                  </a:lnTo>
                  <a:cubicBezTo>
                    <a:pt x="209" y="804"/>
                    <a:pt x="208" y="803"/>
                    <a:pt x="207" y="803"/>
                  </a:cubicBezTo>
                  <a:lnTo>
                    <a:pt x="202" y="797"/>
                  </a:lnTo>
                  <a:lnTo>
                    <a:pt x="185" y="774"/>
                  </a:lnTo>
                  <a:lnTo>
                    <a:pt x="169" y="752"/>
                  </a:lnTo>
                  <a:lnTo>
                    <a:pt x="163" y="746"/>
                  </a:lnTo>
                  <a:lnTo>
                    <a:pt x="161" y="742"/>
                  </a:lnTo>
                  <a:lnTo>
                    <a:pt x="175" y="741"/>
                  </a:lnTo>
                  <a:lnTo>
                    <a:pt x="173" y="745"/>
                  </a:lnTo>
                  <a:cubicBezTo>
                    <a:pt x="172" y="745"/>
                    <a:pt x="172" y="746"/>
                    <a:pt x="172" y="746"/>
                  </a:cubicBezTo>
                  <a:lnTo>
                    <a:pt x="165" y="756"/>
                  </a:lnTo>
                  <a:lnTo>
                    <a:pt x="145" y="786"/>
                  </a:lnTo>
                  <a:lnTo>
                    <a:pt x="125" y="815"/>
                  </a:lnTo>
                  <a:lnTo>
                    <a:pt x="118" y="824"/>
                  </a:lnTo>
                  <a:lnTo>
                    <a:pt x="116" y="827"/>
                  </a:lnTo>
                  <a:lnTo>
                    <a:pt x="115" y="817"/>
                  </a:lnTo>
                  <a:lnTo>
                    <a:pt x="124" y="826"/>
                  </a:lnTo>
                  <a:lnTo>
                    <a:pt x="148" y="849"/>
                  </a:lnTo>
                  <a:lnTo>
                    <a:pt x="181" y="880"/>
                  </a:lnTo>
                  <a:lnTo>
                    <a:pt x="220" y="915"/>
                  </a:lnTo>
                  <a:lnTo>
                    <a:pt x="258" y="948"/>
                  </a:lnTo>
                  <a:lnTo>
                    <a:pt x="291" y="980"/>
                  </a:lnTo>
                  <a:lnTo>
                    <a:pt x="315" y="1000"/>
                  </a:lnTo>
                  <a:lnTo>
                    <a:pt x="324" y="1008"/>
                  </a:lnTo>
                  <a:cubicBezTo>
                    <a:pt x="325" y="1009"/>
                    <a:pt x="326" y="1011"/>
                    <a:pt x="326" y="1012"/>
                  </a:cubicBezTo>
                  <a:lnTo>
                    <a:pt x="327" y="1015"/>
                  </a:lnTo>
                  <a:lnTo>
                    <a:pt x="331" y="1023"/>
                  </a:lnTo>
                  <a:lnTo>
                    <a:pt x="345" y="1056"/>
                  </a:lnTo>
                  <a:lnTo>
                    <a:pt x="365" y="1102"/>
                  </a:lnTo>
                  <a:lnTo>
                    <a:pt x="388" y="1154"/>
                  </a:lnTo>
                  <a:lnTo>
                    <a:pt x="411" y="1207"/>
                  </a:lnTo>
                  <a:lnTo>
                    <a:pt x="432" y="1253"/>
                  </a:lnTo>
                  <a:lnTo>
                    <a:pt x="447" y="1286"/>
                  </a:lnTo>
                  <a:lnTo>
                    <a:pt x="451" y="1295"/>
                  </a:lnTo>
                  <a:lnTo>
                    <a:pt x="453" y="1297"/>
                  </a:lnTo>
                  <a:lnTo>
                    <a:pt x="450" y="1294"/>
                  </a:lnTo>
                  <a:lnTo>
                    <a:pt x="452" y="1295"/>
                  </a:lnTo>
                  <a:lnTo>
                    <a:pt x="459" y="1300"/>
                  </a:lnTo>
                  <a:lnTo>
                    <a:pt x="487" y="1312"/>
                  </a:lnTo>
                  <a:lnTo>
                    <a:pt x="526" y="1330"/>
                  </a:lnTo>
                  <a:lnTo>
                    <a:pt x="572" y="1350"/>
                  </a:lnTo>
                  <a:lnTo>
                    <a:pt x="619" y="1371"/>
                  </a:lnTo>
                  <a:lnTo>
                    <a:pt x="659" y="1389"/>
                  </a:lnTo>
                  <a:lnTo>
                    <a:pt x="689" y="1402"/>
                  </a:lnTo>
                  <a:lnTo>
                    <a:pt x="701" y="1407"/>
                  </a:lnTo>
                  <a:lnTo>
                    <a:pt x="695" y="1407"/>
                  </a:lnTo>
                  <a:lnTo>
                    <a:pt x="702" y="1405"/>
                  </a:lnTo>
                  <a:lnTo>
                    <a:pt x="723" y="1399"/>
                  </a:lnTo>
                  <a:lnTo>
                    <a:pt x="753" y="1391"/>
                  </a:lnTo>
                  <a:lnTo>
                    <a:pt x="789" y="1381"/>
                  </a:lnTo>
                  <a:lnTo>
                    <a:pt x="824" y="1371"/>
                  </a:lnTo>
                  <a:lnTo>
                    <a:pt x="855" y="1363"/>
                  </a:lnTo>
                  <a:lnTo>
                    <a:pt x="877" y="1357"/>
                  </a:lnTo>
                  <a:lnTo>
                    <a:pt x="886" y="1355"/>
                  </a:lnTo>
                  <a:lnTo>
                    <a:pt x="884" y="1355"/>
                  </a:lnTo>
                  <a:lnTo>
                    <a:pt x="891" y="1352"/>
                  </a:lnTo>
                  <a:lnTo>
                    <a:pt x="909" y="1344"/>
                  </a:lnTo>
                  <a:lnTo>
                    <a:pt x="936" y="1333"/>
                  </a:lnTo>
                  <a:lnTo>
                    <a:pt x="966" y="1320"/>
                  </a:lnTo>
                  <a:lnTo>
                    <a:pt x="995" y="1307"/>
                  </a:lnTo>
                  <a:lnTo>
                    <a:pt x="1022" y="1296"/>
                  </a:lnTo>
                  <a:lnTo>
                    <a:pt x="1040" y="1288"/>
                  </a:lnTo>
                  <a:lnTo>
                    <a:pt x="1047" y="1285"/>
                  </a:lnTo>
                  <a:lnTo>
                    <a:pt x="1045" y="1287"/>
                  </a:lnTo>
                  <a:lnTo>
                    <a:pt x="1049" y="1283"/>
                  </a:lnTo>
                  <a:lnTo>
                    <a:pt x="1060" y="1272"/>
                  </a:lnTo>
                  <a:lnTo>
                    <a:pt x="1094" y="1238"/>
                  </a:lnTo>
                  <a:lnTo>
                    <a:pt x="1127" y="1203"/>
                  </a:lnTo>
                  <a:lnTo>
                    <a:pt x="1138" y="1192"/>
                  </a:lnTo>
                  <a:lnTo>
                    <a:pt x="1142" y="1188"/>
                  </a:lnTo>
                  <a:lnTo>
                    <a:pt x="1140" y="1195"/>
                  </a:lnTo>
                  <a:lnTo>
                    <a:pt x="1139" y="1189"/>
                  </a:lnTo>
                  <a:lnTo>
                    <a:pt x="1136" y="1172"/>
                  </a:lnTo>
                  <a:lnTo>
                    <a:pt x="1131" y="1148"/>
                  </a:lnTo>
                  <a:lnTo>
                    <a:pt x="1127" y="1120"/>
                  </a:lnTo>
                  <a:lnTo>
                    <a:pt x="1122" y="1092"/>
                  </a:lnTo>
                  <a:lnTo>
                    <a:pt x="1117" y="1068"/>
                  </a:lnTo>
                  <a:lnTo>
                    <a:pt x="1114" y="1051"/>
                  </a:lnTo>
                  <a:lnTo>
                    <a:pt x="1113" y="1045"/>
                  </a:lnTo>
                  <a:cubicBezTo>
                    <a:pt x="1112" y="1043"/>
                    <a:pt x="1112" y="1042"/>
                    <a:pt x="1113" y="1041"/>
                  </a:cubicBezTo>
                  <a:lnTo>
                    <a:pt x="1115" y="1035"/>
                  </a:lnTo>
                  <a:lnTo>
                    <a:pt x="1119" y="1020"/>
                  </a:lnTo>
                  <a:lnTo>
                    <a:pt x="1126" y="998"/>
                  </a:lnTo>
                  <a:lnTo>
                    <a:pt x="1134" y="972"/>
                  </a:lnTo>
                  <a:lnTo>
                    <a:pt x="1141" y="947"/>
                  </a:lnTo>
                  <a:lnTo>
                    <a:pt x="1148" y="924"/>
                  </a:lnTo>
                  <a:lnTo>
                    <a:pt x="1152" y="908"/>
                  </a:lnTo>
                  <a:lnTo>
                    <a:pt x="1154" y="900"/>
                  </a:lnTo>
                  <a:cubicBezTo>
                    <a:pt x="1154" y="898"/>
                    <a:pt x="1156" y="896"/>
                    <a:pt x="1158" y="895"/>
                  </a:cubicBezTo>
                  <a:cubicBezTo>
                    <a:pt x="1160" y="894"/>
                    <a:pt x="1163" y="894"/>
                    <a:pt x="1165" y="895"/>
                  </a:cubicBezTo>
                  <a:lnTo>
                    <a:pt x="1171" y="898"/>
                  </a:lnTo>
                  <a:lnTo>
                    <a:pt x="1185" y="904"/>
                  </a:lnTo>
                  <a:lnTo>
                    <a:pt x="1228" y="918"/>
                  </a:lnTo>
                  <a:lnTo>
                    <a:pt x="1272" y="931"/>
                  </a:lnTo>
                  <a:lnTo>
                    <a:pt x="1287" y="935"/>
                  </a:lnTo>
                  <a:lnTo>
                    <a:pt x="1292" y="937"/>
                  </a:lnTo>
                  <a:cubicBezTo>
                    <a:pt x="1295" y="938"/>
                    <a:pt x="1297" y="941"/>
                    <a:pt x="1297" y="944"/>
                  </a:cubicBezTo>
                  <a:cubicBezTo>
                    <a:pt x="1298" y="947"/>
                    <a:pt x="1296" y="949"/>
                    <a:pt x="1294" y="951"/>
                  </a:cubicBezTo>
                  <a:lnTo>
                    <a:pt x="1291" y="953"/>
                  </a:lnTo>
                  <a:cubicBezTo>
                    <a:pt x="1291" y="953"/>
                    <a:pt x="1290" y="954"/>
                    <a:pt x="1290" y="954"/>
                  </a:cubicBezTo>
                  <a:lnTo>
                    <a:pt x="1281" y="958"/>
                  </a:lnTo>
                  <a:lnTo>
                    <a:pt x="1256" y="970"/>
                  </a:lnTo>
                  <a:lnTo>
                    <a:pt x="1230" y="982"/>
                  </a:lnTo>
                  <a:lnTo>
                    <a:pt x="1220" y="985"/>
                  </a:lnTo>
                  <a:cubicBezTo>
                    <a:pt x="1219" y="985"/>
                    <a:pt x="1218" y="985"/>
                    <a:pt x="1217" y="985"/>
                  </a:cubicBezTo>
                  <a:lnTo>
                    <a:pt x="1214" y="985"/>
                  </a:lnTo>
                  <a:lnTo>
                    <a:pt x="1222" y="977"/>
                  </a:lnTo>
                  <a:lnTo>
                    <a:pt x="1222" y="984"/>
                  </a:lnTo>
                  <a:lnTo>
                    <a:pt x="1222" y="1000"/>
                  </a:lnTo>
                  <a:lnTo>
                    <a:pt x="1222" y="1047"/>
                  </a:lnTo>
                  <a:lnTo>
                    <a:pt x="1222" y="1071"/>
                  </a:lnTo>
                  <a:lnTo>
                    <a:pt x="1222" y="1092"/>
                  </a:lnTo>
                  <a:lnTo>
                    <a:pt x="1222" y="1107"/>
                  </a:lnTo>
                  <a:lnTo>
                    <a:pt x="1222" y="1113"/>
                  </a:lnTo>
                  <a:lnTo>
                    <a:pt x="1214" y="1105"/>
                  </a:lnTo>
                  <a:lnTo>
                    <a:pt x="1218" y="1105"/>
                  </a:lnTo>
                  <a:cubicBezTo>
                    <a:pt x="1219" y="1105"/>
                    <a:pt x="1219" y="1106"/>
                    <a:pt x="1220" y="1106"/>
                  </a:cubicBezTo>
                  <a:lnTo>
                    <a:pt x="1231" y="1108"/>
                  </a:lnTo>
                  <a:lnTo>
                    <a:pt x="1263" y="1110"/>
                  </a:lnTo>
                  <a:lnTo>
                    <a:pt x="1296" y="1113"/>
                  </a:lnTo>
                  <a:lnTo>
                    <a:pt x="1308" y="1116"/>
                  </a:lnTo>
                  <a:lnTo>
                    <a:pt x="1306" y="1115"/>
                  </a:lnTo>
                  <a:lnTo>
                    <a:pt x="1310" y="1115"/>
                  </a:lnTo>
                  <a:cubicBezTo>
                    <a:pt x="1314" y="1115"/>
                    <a:pt x="1317" y="1117"/>
                    <a:pt x="1318" y="1120"/>
                  </a:cubicBezTo>
                  <a:cubicBezTo>
                    <a:pt x="1319" y="1123"/>
                    <a:pt x="1318" y="1127"/>
                    <a:pt x="1316" y="1129"/>
                  </a:cubicBezTo>
                  <a:lnTo>
                    <a:pt x="1312" y="1133"/>
                  </a:lnTo>
                  <a:lnTo>
                    <a:pt x="1301" y="1144"/>
                  </a:lnTo>
                  <a:lnTo>
                    <a:pt x="1268" y="1178"/>
                  </a:lnTo>
                  <a:lnTo>
                    <a:pt x="1235" y="1210"/>
                  </a:lnTo>
                  <a:lnTo>
                    <a:pt x="1224" y="1220"/>
                  </a:lnTo>
                  <a:lnTo>
                    <a:pt x="1219" y="1224"/>
                  </a:lnTo>
                  <a:lnTo>
                    <a:pt x="1222" y="1216"/>
                  </a:lnTo>
                  <a:lnTo>
                    <a:pt x="1223" y="1223"/>
                  </a:lnTo>
                  <a:lnTo>
                    <a:pt x="1224" y="1239"/>
                  </a:lnTo>
                  <a:lnTo>
                    <a:pt x="1228" y="1284"/>
                  </a:lnTo>
                  <a:lnTo>
                    <a:pt x="1230" y="1308"/>
                  </a:lnTo>
                  <a:lnTo>
                    <a:pt x="1232" y="1328"/>
                  </a:lnTo>
                  <a:lnTo>
                    <a:pt x="1233" y="1343"/>
                  </a:lnTo>
                  <a:lnTo>
                    <a:pt x="1234" y="1347"/>
                  </a:lnTo>
                  <a:lnTo>
                    <a:pt x="1236" y="1357"/>
                  </a:lnTo>
                  <a:lnTo>
                    <a:pt x="1242" y="1383"/>
                  </a:lnTo>
                  <a:lnTo>
                    <a:pt x="1250" y="1420"/>
                  </a:lnTo>
                  <a:lnTo>
                    <a:pt x="1259" y="1462"/>
                  </a:lnTo>
                  <a:lnTo>
                    <a:pt x="1268" y="1503"/>
                  </a:lnTo>
                  <a:lnTo>
                    <a:pt x="1276" y="1539"/>
                  </a:lnTo>
                  <a:lnTo>
                    <a:pt x="1282" y="1564"/>
                  </a:lnTo>
                  <a:lnTo>
                    <a:pt x="1284" y="1573"/>
                  </a:lnTo>
                  <a:cubicBezTo>
                    <a:pt x="1285" y="1574"/>
                    <a:pt x="1285" y="1575"/>
                    <a:pt x="1284" y="1576"/>
                  </a:cubicBezTo>
                  <a:lnTo>
                    <a:pt x="1283" y="1580"/>
                  </a:lnTo>
                  <a:lnTo>
                    <a:pt x="1280" y="1590"/>
                  </a:lnTo>
                  <a:lnTo>
                    <a:pt x="1273" y="1616"/>
                  </a:lnTo>
                  <a:lnTo>
                    <a:pt x="1265" y="1641"/>
                  </a:lnTo>
                  <a:lnTo>
                    <a:pt x="1262" y="1649"/>
                  </a:lnTo>
                  <a:lnTo>
                    <a:pt x="1261" y="1652"/>
                  </a:lnTo>
                  <a:lnTo>
                    <a:pt x="1251" y="1642"/>
                  </a:lnTo>
                  <a:lnTo>
                    <a:pt x="1254" y="1641"/>
                  </a:lnTo>
                  <a:lnTo>
                    <a:pt x="1253" y="1641"/>
                  </a:lnTo>
                  <a:lnTo>
                    <a:pt x="1261" y="1637"/>
                  </a:lnTo>
                  <a:lnTo>
                    <a:pt x="1286" y="1626"/>
                  </a:lnTo>
                  <a:lnTo>
                    <a:pt x="1310" y="1614"/>
                  </a:lnTo>
                  <a:lnTo>
                    <a:pt x="1318" y="1610"/>
                  </a:lnTo>
                  <a:cubicBezTo>
                    <a:pt x="1318" y="1610"/>
                    <a:pt x="1319" y="1610"/>
                    <a:pt x="1319" y="1610"/>
                  </a:cubicBezTo>
                  <a:lnTo>
                    <a:pt x="1322" y="1609"/>
                  </a:lnTo>
                  <a:cubicBezTo>
                    <a:pt x="1326" y="1608"/>
                    <a:pt x="1330" y="1609"/>
                    <a:pt x="1331" y="1613"/>
                  </a:cubicBezTo>
                  <a:lnTo>
                    <a:pt x="1336" y="1622"/>
                  </a:lnTo>
                  <a:lnTo>
                    <a:pt x="1347" y="1640"/>
                  </a:lnTo>
                  <a:lnTo>
                    <a:pt x="1358" y="1660"/>
                  </a:lnTo>
                  <a:lnTo>
                    <a:pt x="1362" y="1669"/>
                  </a:lnTo>
                  <a:lnTo>
                    <a:pt x="1355" y="1664"/>
                  </a:lnTo>
                  <a:lnTo>
                    <a:pt x="1360" y="1664"/>
                  </a:lnTo>
                  <a:lnTo>
                    <a:pt x="1374" y="1663"/>
                  </a:lnTo>
                  <a:lnTo>
                    <a:pt x="1417" y="1659"/>
                  </a:lnTo>
                  <a:lnTo>
                    <a:pt x="1460" y="1655"/>
                  </a:lnTo>
                  <a:lnTo>
                    <a:pt x="1473" y="1653"/>
                  </a:lnTo>
                  <a:lnTo>
                    <a:pt x="1471" y="1653"/>
                  </a:lnTo>
                  <a:lnTo>
                    <a:pt x="1476" y="1651"/>
                  </a:lnTo>
                  <a:lnTo>
                    <a:pt x="1471" y="1658"/>
                  </a:lnTo>
                  <a:lnTo>
                    <a:pt x="1471" y="1652"/>
                  </a:lnTo>
                  <a:lnTo>
                    <a:pt x="1470" y="1634"/>
                  </a:lnTo>
                  <a:lnTo>
                    <a:pt x="1468" y="1606"/>
                  </a:lnTo>
                  <a:lnTo>
                    <a:pt x="1466" y="1574"/>
                  </a:lnTo>
                  <a:lnTo>
                    <a:pt x="1464" y="1541"/>
                  </a:lnTo>
                  <a:lnTo>
                    <a:pt x="1463" y="1513"/>
                  </a:lnTo>
                  <a:lnTo>
                    <a:pt x="1461" y="1493"/>
                  </a:lnTo>
                  <a:lnTo>
                    <a:pt x="1461" y="1484"/>
                  </a:lnTo>
                  <a:cubicBezTo>
                    <a:pt x="1461" y="1482"/>
                    <a:pt x="1463" y="1479"/>
                    <a:pt x="1466" y="1477"/>
                  </a:cubicBezTo>
                  <a:cubicBezTo>
                    <a:pt x="1468" y="1476"/>
                    <a:pt x="1471" y="1476"/>
                    <a:pt x="1474" y="1478"/>
                  </a:cubicBezTo>
                  <a:lnTo>
                    <a:pt x="1479" y="1481"/>
                  </a:lnTo>
                  <a:lnTo>
                    <a:pt x="1491" y="1487"/>
                  </a:lnTo>
                  <a:lnTo>
                    <a:pt x="1531" y="1511"/>
                  </a:lnTo>
                  <a:lnTo>
                    <a:pt x="1571" y="1534"/>
                  </a:lnTo>
                  <a:lnTo>
                    <a:pt x="1583" y="1540"/>
                  </a:lnTo>
                  <a:lnTo>
                    <a:pt x="1589" y="1544"/>
                  </a:lnTo>
                  <a:lnTo>
                    <a:pt x="1577" y="1547"/>
                  </a:lnTo>
                  <a:lnTo>
                    <a:pt x="1579" y="1543"/>
                  </a:lnTo>
                  <a:lnTo>
                    <a:pt x="1585" y="1531"/>
                  </a:lnTo>
                  <a:lnTo>
                    <a:pt x="1604" y="1497"/>
                  </a:lnTo>
                  <a:lnTo>
                    <a:pt x="1622" y="1462"/>
                  </a:lnTo>
                  <a:lnTo>
                    <a:pt x="1628" y="1450"/>
                  </a:lnTo>
                  <a:lnTo>
                    <a:pt x="1628" y="1451"/>
                  </a:lnTo>
                  <a:lnTo>
                    <a:pt x="1630" y="1445"/>
                  </a:lnTo>
                  <a:lnTo>
                    <a:pt x="1634" y="1455"/>
                  </a:lnTo>
                  <a:lnTo>
                    <a:pt x="1630" y="1453"/>
                  </a:lnTo>
                  <a:cubicBezTo>
                    <a:pt x="1629" y="1452"/>
                    <a:pt x="1629" y="1452"/>
                    <a:pt x="1628" y="1451"/>
                  </a:cubicBezTo>
                  <a:lnTo>
                    <a:pt x="1619" y="1443"/>
                  </a:lnTo>
                  <a:lnTo>
                    <a:pt x="1590" y="1417"/>
                  </a:lnTo>
                  <a:lnTo>
                    <a:pt x="1561" y="1390"/>
                  </a:lnTo>
                  <a:lnTo>
                    <a:pt x="1552" y="1381"/>
                  </a:lnTo>
                  <a:lnTo>
                    <a:pt x="1553" y="1382"/>
                  </a:lnTo>
                  <a:lnTo>
                    <a:pt x="1549" y="1379"/>
                  </a:lnTo>
                  <a:cubicBezTo>
                    <a:pt x="1547" y="1377"/>
                    <a:pt x="1545" y="1375"/>
                    <a:pt x="1545" y="1372"/>
                  </a:cubicBezTo>
                  <a:lnTo>
                    <a:pt x="1545" y="1368"/>
                  </a:lnTo>
                  <a:cubicBezTo>
                    <a:pt x="1545" y="1368"/>
                    <a:pt x="1546" y="1367"/>
                    <a:pt x="1546" y="1367"/>
                  </a:cubicBezTo>
                  <a:lnTo>
                    <a:pt x="1548" y="1357"/>
                  </a:lnTo>
                  <a:lnTo>
                    <a:pt x="1550" y="1328"/>
                  </a:lnTo>
                  <a:lnTo>
                    <a:pt x="1553" y="1297"/>
                  </a:lnTo>
                  <a:lnTo>
                    <a:pt x="1556" y="1286"/>
                  </a:lnTo>
                  <a:lnTo>
                    <a:pt x="1555" y="1287"/>
                  </a:lnTo>
                  <a:lnTo>
                    <a:pt x="1555" y="1283"/>
                  </a:lnTo>
                  <a:cubicBezTo>
                    <a:pt x="1555" y="1281"/>
                    <a:pt x="1557" y="1279"/>
                    <a:pt x="1559" y="1277"/>
                  </a:cubicBezTo>
                  <a:cubicBezTo>
                    <a:pt x="1560" y="1276"/>
                    <a:pt x="1563" y="1275"/>
                    <a:pt x="1565" y="1276"/>
                  </a:cubicBezTo>
                  <a:lnTo>
                    <a:pt x="1569" y="1277"/>
                  </a:lnTo>
                  <a:lnTo>
                    <a:pt x="1577" y="1278"/>
                  </a:lnTo>
                  <a:lnTo>
                    <a:pt x="1607" y="1282"/>
                  </a:lnTo>
                  <a:lnTo>
                    <a:pt x="1635" y="1285"/>
                  </a:lnTo>
                  <a:lnTo>
                    <a:pt x="1644" y="1286"/>
                  </a:lnTo>
                  <a:lnTo>
                    <a:pt x="1642" y="1286"/>
                  </a:lnTo>
                  <a:lnTo>
                    <a:pt x="1646" y="1285"/>
                  </a:lnTo>
                  <a:lnTo>
                    <a:pt x="1640" y="1295"/>
                  </a:lnTo>
                  <a:lnTo>
                    <a:pt x="1638" y="1289"/>
                  </a:lnTo>
                  <a:cubicBezTo>
                    <a:pt x="1638" y="1289"/>
                    <a:pt x="1638" y="1288"/>
                    <a:pt x="1638" y="1288"/>
                  </a:cubicBezTo>
                  <a:lnTo>
                    <a:pt x="1635" y="1270"/>
                  </a:lnTo>
                  <a:lnTo>
                    <a:pt x="1632" y="1251"/>
                  </a:lnTo>
                  <a:lnTo>
                    <a:pt x="1630" y="1242"/>
                  </a:lnTo>
                  <a:cubicBezTo>
                    <a:pt x="1629" y="1239"/>
                    <a:pt x="1631" y="1235"/>
                    <a:pt x="1634" y="1233"/>
                  </a:cubicBezTo>
                  <a:lnTo>
                    <a:pt x="1638" y="1231"/>
                  </a:lnTo>
                  <a:lnTo>
                    <a:pt x="1647" y="1226"/>
                  </a:lnTo>
                  <a:lnTo>
                    <a:pt x="1677" y="1210"/>
                  </a:lnTo>
                  <a:lnTo>
                    <a:pt x="1705" y="1194"/>
                  </a:lnTo>
                  <a:lnTo>
                    <a:pt x="1715" y="1188"/>
                  </a:lnTo>
                  <a:lnTo>
                    <a:pt x="1719" y="1186"/>
                  </a:lnTo>
                  <a:lnTo>
                    <a:pt x="1721" y="1201"/>
                  </a:lnTo>
                  <a:lnTo>
                    <a:pt x="1716" y="1200"/>
                  </a:lnTo>
                  <a:lnTo>
                    <a:pt x="1703" y="1197"/>
                  </a:lnTo>
                  <a:lnTo>
                    <a:pt x="1663" y="1189"/>
                  </a:lnTo>
                  <a:lnTo>
                    <a:pt x="1623" y="1181"/>
                  </a:lnTo>
                  <a:lnTo>
                    <a:pt x="1610" y="1178"/>
                  </a:lnTo>
                  <a:lnTo>
                    <a:pt x="1605" y="1177"/>
                  </a:lnTo>
                  <a:cubicBezTo>
                    <a:pt x="1601" y="1177"/>
                    <a:pt x="1598" y="1173"/>
                    <a:pt x="1598" y="1169"/>
                  </a:cubicBezTo>
                  <a:lnTo>
                    <a:pt x="1598" y="1165"/>
                  </a:lnTo>
                  <a:lnTo>
                    <a:pt x="1598" y="1156"/>
                  </a:lnTo>
                  <a:lnTo>
                    <a:pt x="1598" y="1126"/>
                  </a:lnTo>
                  <a:lnTo>
                    <a:pt x="1598" y="1096"/>
                  </a:lnTo>
                  <a:lnTo>
                    <a:pt x="1598" y="1085"/>
                  </a:lnTo>
                  <a:lnTo>
                    <a:pt x="1598" y="1080"/>
                  </a:lnTo>
                  <a:cubicBezTo>
                    <a:pt x="1598" y="1078"/>
                    <a:pt x="1600" y="1075"/>
                    <a:pt x="1602" y="1074"/>
                  </a:cubicBezTo>
                  <a:cubicBezTo>
                    <a:pt x="1604" y="1072"/>
                    <a:pt x="1607" y="1072"/>
                    <a:pt x="1609" y="1073"/>
                  </a:cubicBezTo>
                  <a:lnTo>
                    <a:pt x="1614" y="1075"/>
                  </a:lnTo>
                  <a:lnTo>
                    <a:pt x="1612" y="1074"/>
                  </a:lnTo>
                  <a:lnTo>
                    <a:pt x="1626" y="1075"/>
                  </a:lnTo>
                  <a:lnTo>
                    <a:pt x="1669" y="1076"/>
                  </a:lnTo>
                  <a:lnTo>
                    <a:pt x="1711" y="1075"/>
                  </a:lnTo>
                  <a:lnTo>
                    <a:pt x="1725" y="1074"/>
                  </a:lnTo>
                  <a:lnTo>
                    <a:pt x="1722" y="1075"/>
                  </a:lnTo>
                  <a:lnTo>
                    <a:pt x="1727" y="1073"/>
                  </a:lnTo>
                  <a:cubicBezTo>
                    <a:pt x="1729" y="1073"/>
                    <a:pt x="1730" y="1072"/>
                    <a:pt x="1731" y="1073"/>
                  </a:cubicBezTo>
                  <a:lnTo>
                    <a:pt x="1739" y="1074"/>
                  </a:lnTo>
                  <a:lnTo>
                    <a:pt x="1737" y="1074"/>
                  </a:lnTo>
                  <a:lnTo>
                    <a:pt x="1754" y="1070"/>
                  </a:lnTo>
                  <a:lnTo>
                    <a:pt x="1770" y="1066"/>
                  </a:lnTo>
                  <a:lnTo>
                    <a:pt x="1778" y="1064"/>
                  </a:lnTo>
                  <a:lnTo>
                    <a:pt x="1772" y="1074"/>
                  </a:lnTo>
                  <a:lnTo>
                    <a:pt x="1770" y="1069"/>
                  </a:lnTo>
                  <a:lnTo>
                    <a:pt x="1765" y="1056"/>
                  </a:lnTo>
                  <a:lnTo>
                    <a:pt x="1750" y="1017"/>
                  </a:lnTo>
                  <a:lnTo>
                    <a:pt x="1734" y="977"/>
                  </a:lnTo>
                  <a:lnTo>
                    <a:pt x="1729" y="963"/>
                  </a:lnTo>
                  <a:lnTo>
                    <a:pt x="1727" y="956"/>
                  </a:lnTo>
                  <a:cubicBezTo>
                    <a:pt x="1726" y="953"/>
                    <a:pt x="1727" y="951"/>
                    <a:pt x="1728" y="949"/>
                  </a:cubicBezTo>
                  <a:cubicBezTo>
                    <a:pt x="1730" y="947"/>
                    <a:pt x="1732" y="945"/>
                    <a:pt x="1734" y="945"/>
                  </a:cubicBezTo>
                  <a:lnTo>
                    <a:pt x="1737" y="945"/>
                  </a:lnTo>
                  <a:lnTo>
                    <a:pt x="1734" y="946"/>
                  </a:lnTo>
                  <a:lnTo>
                    <a:pt x="1743" y="942"/>
                  </a:lnTo>
                  <a:lnTo>
                    <a:pt x="1769" y="929"/>
                  </a:lnTo>
                  <a:lnTo>
                    <a:pt x="1794" y="915"/>
                  </a:lnTo>
                  <a:lnTo>
                    <a:pt x="1803" y="911"/>
                  </a:lnTo>
                  <a:lnTo>
                    <a:pt x="1802" y="912"/>
                  </a:lnTo>
                  <a:lnTo>
                    <a:pt x="1805" y="910"/>
                  </a:lnTo>
                  <a:lnTo>
                    <a:pt x="1806" y="924"/>
                  </a:lnTo>
                  <a:lnTo>
                    <a:pt x="1802" y="922"/>
                  </a:lnTo>
                  <a:cubicBezTo>
                    <a:pt x="1801" y="921"/>
                    <a:pt x="1801" y="921"/>
                    <a:pt x="1801" y="921"/>
                  </a:cubicBezTo>
                  <a:lnTo>
                    <a:pt x="1792" y="914"/>
                  </a:lnTo>
                  <a:lnTo>
                    <a:pt x="1764" y="894"/>
                  </a:lnTo>
                  <a:lnTo>
                    <a:pt x="1735" y="873"/>
                  </a:lnTo>
                  <a:lnTo>
                    <a:pt x="1726" y="866"/>
                  </a:lnTo>
                  <a:lnTo>
                    <a:pt x="1721" y="861"/>
                  </a:lnTo>
                  <a:cubicBezTo>
                    <a:pt x="1719" y="859"/>
                    <a:pt x="1718" y="856"/>
                    <a:pt x="1719" y="853"/>
                  </a:cubicBezTo>
                  <a:cubicBezTo>
                    <a:pt x="1720" y="851"/>
                    <a:pt x="1722" y="848"/>
                    <a:pt x="1725" y="848"/>
                  </a:cubicBezTo>
                  <a:lnTo>
                    <a:pt x="1729" y="847"/>
                  </a:lnTo>
                  <a:lnTo>
                    <a:pt x="1727" y="847"/>
                  </a:lnTo>
                  <a:lnTo>
                    <a:pt x="1739" y="841"/>
                  </a:lnTo>
                  <a:lnTo>
                    <a:pt x="1773" y="822"/>
                  </a:lnTo>
                  <a:lnTo>
                    <a:pt x="1807" y="801"/>
                  </a:lnTo>
                  <a:lnTo>
                    <a:pt x="1820" y="794"/>
                  </a:lnTo>
                  <a:lnTo>
                    <a:pt x="1819" y="795"/>
                  </a:lnTo>
                  <a:lnTo>
                    <a:pt x="1823" y="792"/>
                  </a:lnTo>
                  <a:lnTo>
                    <a:pt x="1820" y="800"/>
                  </a:lnTo>
                  <a:lnTo>
                    <a:pt x="1819" y="794"/>
                  </a:lnTo>
                  <a:lnTo>
                    <a:pt x="1817" y="779"/>
                  </a:lnTo>
                  <a:lnTo>
                    <a:pt x="1814" y="757"/>
                  </a:lnTo>
                  <a:lnTo>
                    <a:pt x="1811" y="731"/>
                  </a:lnTo>
                  <a:lnTo>
                    <a:pt x="1808" y="705"/>
                  </a:lnTo>
                  <a:lnTo>
                    <a:pt x="1805" y="684"/>
                  </a:lnTo>
                  <a:lnTo>
                    <a:pt x="1803" y="666"/>
                  </a:lnTo>
                  <a:lnTo>
                    <a:pt x="1802" y="660"/>
                  </a:lnTo>
                  <a:lnTo>
                    <a:pt x="1805" y="665"/>
                  </a:lnTo>
                  <a:lnTo>
                    <a:pt x="1800" y="662"/>
                  </a:lnTo>
                  <a:cubicBezTo>
                    <a:pt x="1800" y="662"/>
                    <a:pt x="1799" y="662"/>
                    <a:pt x="1799" y="661"/>
                  </a:cubicBezTo>
                  <a:lnTo>
                    <a:pt x="1787" y="650"/>
                  </a:lnTo>
                  <a:lnTo>
                    <a:pt x="1750" y="616"/>
                  </a:lnTo>
                  <a:lnTo>
                    <a:pt x="1712" y="581"/>
                  </a:lnTo>
                  <a:lnTo>
                    <a:pt x="1700" y="569"/>
                  </a:lnTo>
                  <a:lnTo>
                    <a:pt x="1695" y="566"/>
                  </a:lnTo>
                  <a:lnTo>
                    <a:pt x="1700" y="567"/>
                  </a:lnTo>
                  <a:lnTo>
                    <a:pt x="1696" y="567"/>
                  </a:lnTo>
                  <a:lnTo>
                    <a:pt x="1684" y="567"/>
                  </a:lnTo>
                  <a:lnTo>
                    <a:pt x="1649" y="567"/>
                  </a:lnTo>
                  <a:lnTo>
                    <a:pt x="1613" y="567"/>
                  </a:lnTo>
                  <a:lnTo>
                    <a:pt x="1601" y="567"/>
                  </a:lnTo>
                  <a:lnTo>
                    <a:pt x="1597" y="567"/>
                  </a:lnTo>
                  <a:cubicBezTo>
                    <a:pt x="1593" y="567"/>
                    <a:pt x="1589" y="564"/>
                    <a:pt x="1589" y="559"/>
                  </a:cubicBezTo>
                  <a:lnTo>
                    <a:pt x="1589" y="555"/>
                  </a:lnTo>
                  <a:lnTo>
                    <a:pt x="1590" y="543"/>
                  </a:lnTo>
                  <a:lnTo>
                    <a:pt x="1595" y="509"/>
                  </a:lnTo>
                  <a:lnTo>
                    <a:pt x="1597" y="473"/>
                  </a:lnTo>
                  <a:lnTo>
                    <a:pt x="1598" y="461"/>
                  </a:lnTo>
                  <a:lnTo>
                    <a:pt x="1598" y="455"/>
                  </a:lnTo>
                  <a:lnTo>
                    <a:pt x="1605" y="463"/>
                  </a:lnTo>
                  <a:lnTo>
                    <a:pt x="1600" y="462"/>
                  </a:lnTo>
                  <a:lnTo>
                    <a:pt x="1584" y="457"/>
                  </a:lnTo>
                  <a:lnTo>
                    <a:pt x="1540" y="439"/>
                  </a:lnTo>
                  <a:lnTo>
                    <a:pt x="1496" y="421"/>
                  </a:lnTo>
                  <a:lnTo>
                    <a:pt x="1481" y="414"/>
                  </a:lnTo>
                  <a:lnTo>
                    <a:pt x="1476" y="412"/>
                  </a:lnTo>
                  <a:cubicBezTo>
                    <a:pt x="1474" y="411"/>
                    <a:pt x="1473" y="409"/>
                    <a:pt x="1472" y="407"/>
                  </a:cubicBezTo>
                  <a:cubicBezTo>
                    <a:pt x="1471" y="405"/>
                    <a:pt x="1471" y="402"/>
                    <a:pt x="1473" y="400"/>
                  </a:cubicBezTo>
                  <a:lnTo>
                    <a:pt x="1475" y="397"/>
                  </a:lnTo>
                  <a:lnTo>
                    <a:pt x="1480" y="390"/>
                  </a:lnTo>
                  <a:lnTo>
                    <a:pt x="1495" y="367"/>
                  </a:lnTo>
                  <a:lnTo>
                    <a:pt x="1509" y="344"/>
                  </a:lnTo>
                  <a:lnTo>
                    <a:pt x="1514" y="337"/>
                  </a:lnTo>
                  <a:lnTo>
                    <a:pt x="1516" y="334"/>
                  </a:lnTo>
                  <a:lnTo>
                    <a:pt x="1517" y="344"/>
                  </a:lnTo>
                  <a:lnTo>
                    <a:pt x="1513" y="340"/>
                  </a:lnTo>
                  <a:lnTo>
                    <a:pt x="1504" y="330"/>
                  </a:lnTo>
                  <a:lnTo>
                    <a:pt x="1475" y="300"/>
                  </a:lnTo>
                  <a:lnTo>
                    <a:pt x="1446" y="269"/>
                  </a:lnTo>
                  <a:lnTo>
                    <a:pt x="1437" y="259"/>
                  </a:lnTo>
                  <a:lnTo>
                    <a:pt x="1433" y="255"/>
                  </a:lnTo>
                  <a:cubicBezTo>
                    <a:pt x="1430" y="253"/>
                    <a:pt x="1430" y="248"/>
                    <a:pt x="1432" y="245"/>
                  </a:cubicBezTo>
                  <a:lnTo>
                    <a:pt x="1435" y="240"/>
                  </a:lnTo>
                  <a:lnTo>
                    <a:pt x="1441" y="228"/>
                  </a:lnTo>
                  <a:lnTo>
                    <a:pt x="1462" y="189"/>
                  </a:lnTo>
                  <a:lnTo>
                    <a:pt x="1483" y="150"/>
                  </a:lnTo>
                  <a:lnTo>
                    <a:pt x="1490" y="137"/>
                  </a:lnTo>
                  <a:lnTo>
                    <a:pt x="1494" y="131"/>
                  </a:lnTo>
                  <a:lnTo>
                    <a:pt x="1500" y="143"/>
                  </a:lnTo>
                  <a:lnTo>
                    <a:pt x="1496" y="143"/>
                  </a:lnTo>
                  <a:lnTo>
                    <a:pt x="1487" y="142"/>
                  </a:lnTo>
                  <a:lnTo>
                    <a:pt x="1457" y="138"/>
                  </a:lnTo>
                  <a:lnTo>
                    <a:pt x="1428" y="134"/>
                  </a:lnTo>
                  <a:lnTo>
                    <a:pt x="1419" y="132"/>
                  </a:lnTo>
                  <a:cubicBezTo>
                    <a:pt x="1418" y="132"/>
                    <a:pt x="1417" y="132"/>
                    <a:pt x="1417" y="132"/>
                  </a:cubicBezTo>
                  <a:lnTo>
                    <a:pt x="1413" y="130"/>
                  </a:lnTo>
                  <a:lnTo>
                    <a:pt x="1424" y="125"/>
                  </a:lnTo>
                  <a:lnTo>
                    <a:pt x="1422" y="130"/>
                  </a:lnTo>
                  <a:lnTo>
                    <a:pt x="1416" y="140"/>
                  </a:lnTo>
                  <a:lnTo>
                    <a:pt x="1399" y="168"/>
                  </a:lnTo>
                  <a:lnTo>
                    <a:pt x="1383" y="194"/>
                  </a:lnTo>
                  <a:lnTo>
                    <a:pt x="1377" y="203"/>
                  </a:lnTo>
                  <a:lnTo>
                    <a:pt x="1375" y="206"/>
                  </a:lnTo>
                  <a:cubicBezTo>
                    <a:pt x="1373" y="209"/>
                    <a:pt x="1368" y="211"/>
                    <a:pt x="1364" y="208"/>
                  </a:cubicBezTo>
                  <a:lnTo>
                    <a:pt x="1357" y="204"/>
                  </a:lnTo>
                  <a:lnTo>
                    <a:pt x="1340" y="194"/>
                  </a:lnTo>
                  <a:lnTo>
                    <a:pt x="1315" y="180"/>
                  </a:lnTo>
                  <a:lnTo>
                    <a:pt x="1286" y="164"/>
                  </a:lnTo>
                  <a:lnTo>
                    <a:pt x="1256" y="147"/>
                  </a:lnTo>
                  <a:lnTo>
                    <a:pt x="1231" y="133"/>
                  </a:lnTo>
                  <a:lnTo>
                    <a:pt x="1213" y="123"/>
                  </a:lnTo>
                  <a:lnTo>
                    <a:pt x="1205" y="119"/>
                  </a:lnTo>
                  <a:cubicBezTo>
                    <a:pt x="1204" y="119"/>
                    <a:pt x="1203" y="117"/>
                    <a:pt x="1202" y="116"/>
                  </a:cubicBezTo>
                  <a:lnTo>
                    <a:pt x="1200" y="112"/>
                  </a:lnTo>
                  <a:lnTo>
                    <a:pt x="1195" y="102"/>
                  </a:lnTo>
                  <a:lnTo>
                    <a:pt x="1178" y="72"/>
                  </a:lnTo>
                  <a:lnTo>
                    <a:pt x="1162" y="41"/>
                  </a:lnTo>
                  <a:lnTo>
                    <a:pt x="1157" y="32"/>
                  </a:lnTo>
                  <a:lnTo>
                    <a:pt x="1154" y="27"/>
                  </a:lnTo>
                  <a:lnTo>
                    <a:pt x="1161" y="31"/>
                  </a:lnTo>
                  <a:lnTo>
                    <a:pt x="1154" y="31"/>
                  </a:lnTo>
                  <a:lnTo>
                    <a:pt x="1136" y="31"/>
                  </a:lnTo>
                  <a:lnTo>
                    <a:pt x="1111" y="31"/>
                  </a:lnTo>
                  <a:lnTo>
                    <a:pt x="1082" y="31"/>
                  </a:lnTo>
                  <a:lnTo>
                    <a:pt x="1052" y="31"/>
                  </a:lnTo>
                  <a:lnTo>
                    <a:pt x="1027" y="31"/>
                  </a:lnTo>
                  <a:lnTo>
                    <a:pt x="1009" y="31"/>
                  </a:lnTo>
                  <a:lnTo>
                    <a:pt x="1002" y="31"/>
                  </a:lnTo>
                  <a:lnTo>
                    <a:pt x="1006" y="31"/>
                  </a:lnTo>
                  <a:lnTo>
                    <a:pt x="1002" y="33"/>
                  </a:lnTo>
                  <a:lnTo>
                    <a:pt x="991" y="38"/>
                  </a:lnTo>
                  <a:lnTo>
                    <a:pt x="960" y="55"/>
                  </a:lnTo>
                  <a:lnTo>
                    <a:pt x="928" y="72"/>
                  </a:lnTo>
                  <a:lnTo>
                    <a:pt x="917" y="77"/>
                  </a:lnTo>
                  <a:lnTo>
                    <a:pt x="913" y="79"/>
                  </a:lnTo>
                  <a:cubicBezTo>
                    <a:pt x="910" y="80"/>
                    <a:pt x="906" y="80"/>
                    <a:pt x="904" y="77"/>
                  </a:cubicBezTo>
                  <a:lnTo>
                    <a:pt x="843" y="14"/>
                  </a:lnTo>
                  <a:close/>
                  <a:moveTo>
                    <a:pt x="915" y="66"/>
                  </a:moveTo>
                  <a:lnTo>
                    <a:pt x="906" y="64"/>
                  </a:lnTo>
                  <a:lnTo>
                    <a:pt x="910" y="62"/>
                  </a:lnTo>
                  <a:lnTo>
                    <a:pt x="921" y="57"/>
                  </a:lnTo>
                  <a:lnTo>
                    <a:pt x="953" y="40"/>
                  </a:lnTo>
                  <a:lnTo>
                    <a:pt x="984" y="24"/>
                  </a:lnTo>
                  <a:lnTo>
                    <a:pt x="995" y="18"/>
                  </a:lnTo>
                  <a:lnTo>
                    <a:pt x="999" y="16"/>
                  </a:lnTo>
                  <a:cubicBezTo>
                    <a:pt x="1000" y="16"/>
                    <a:pt x="1001" y="15"/>
                    <a:pt x="1002" y="15"/>
                  </a:cubicBezTo>
                  <a:lnTo>
                    <a:pt x="1009" y="15"/>
                  </a:lnTo>
                  <a:lnTo>
                    <a:pt x="1027" y="15"/>
                  </a:lnTo>
                  <a:lnTo>
                    <a:pt x="1052" y="15"/>
                  </a:lnTo>
                  <a:lnTo>
                    <a:pt x="1082" y="15"/>
                  </a:lnTo>
                  <a:lnTo>
                    <a:pt x="1111" y="15"/>
                  </a:lnTo>
                  <a:lnTo>
                    <a:pt x="1136" y="15"/>
                  </a:lnTo>
                  <a:lnTo>
                    <a:pt x="1154" y="15"/>
                  </a:lnTo>
                  <a:lnTo>
                    <a:pt x="1161" y="15"/>
                  </a:lnTo>
                  <a:cubicBezTo>
                    <a:pt x="1164" y="15"/>
                    <a:pt x="1167" y="17"/>
                    <a:pt x="1169" y="20"/>
                  </a:cubicBezTo>
                  <a:lnTo>
                    <a:pt x="1170" y="23"/>
                  </a:lnTo>
                  <a:lnTo>
                    <a:pt x="1177" y="34"/>
                  </a:lnTo>
                  <a:lnTo>
                    <a:pt x="1192" y="65"/>
                  </a:lnTo>
                  <a:lnTo>
                    <a:pt x="1210" y="95"/>
                  </a:lnTo>
                  <a:lnTo>
                    <a:pt x="1215" y="105"/>
                  </a:lnTo>
                  <a:lnTo>
                    <a:pt x="1217" y="109"/>
                  </a:lnTo>
                  <a:lnTo>
                    <a:pt x="1213" y="106"/>
                  </a:lnTo>
                  <a:lnTo>
                    <a:pt x="1220" y="109"/>
                  </a:lnTo>
                  <a:lnTo>
                    <a:pt x="1238" y="119"/>
                  </a:lnTo>
                  <a:lnTo>
                    <a:pt x="1263" y="133"/>
                  </a:lnTo>
                  <a:lnTo>
                    <a:pt x="1293" y="150"/>
                  </a:lnTo>
                  <a:lnTo>
                    <a:pt x="1322" y="166"/>
                  </a:lnTo>
                  <a:lnTo>
                    <a:pt x="1347" y="180"/>
                  </a:lnTo>
                  <a:lnTo>
                    <a:pt x="1365" y="191"/>
                  </a:lnTo>
                  <a:lnTo>
                    <a:pt x="1372" y="195"/>
                  </a:lnTo>
                  <a:lnTo>
                    <a:pt x="1362" y="197"/>
                  </a:lnTo>
                  <a:lnTo>
                    <a:pt x="1364" y="194"/>
                  </a:lnTo>
                  <a:lnTo>
                    <a:pt x="1370" y="185"/>
                  </a:lnTo>
                  <a:lnTo>
                    <a:pt x="1386" y="159"/>
                  </a:lnTo>
                  <a:lnTo>
                    <a:pt x="1402" y="133"/>
                  </a:lnTo>
                  <a:lnTo>
                    <a:pt x="1407" y="124"/>
                  </a:lnTo>
                  <a:lnTo>
                    <a:pt x="1409" y="119"/>
                  </a:lnTo>
                  <a:cubicBezTo>
                    <a:pt x="1410" y="117"/>
                    <a:pt x="1412" y="116"/>
                    <a:pt x="1414" y="115"/>
                  </a:cubicBezTo>
                  <a:cubicBezTo>
                    <a:pt x="1416" y="114"/>
                    <a:pt x="1418" y="114"/>
                    <a:pt x="1420" y="115"/>
                  </a:cubicBezTo>
                  <a:lnTo>
                    <a:pt x="1424" y="117"/>
                  </a:lnTo>
                  <a:lnTo>
                    <a:pt x="1422" y="117"/>
                  </a:lnTo>
                  <a:lnTo>
                    <a:pt x="1431" y="119"/>
                  </a:lnTo>
                  <a:lnTo>
                    <a:pt x="1460" y="123"/>
                  </a:lnTo>
                  <a:lnTo>
                    <a:pt x="1488" y="127"/>
                  </a:lnTo>
                  <a:lnTo>
                    <a:pt x="1496" y="127"/>
                  </a:lnTo>
                  <a:lnTo>
                    <a:pt x="1500" y="127"/>
                  </a:lnTo>
                  <a:cubicBezTo>
                    <a:pt x="1503" y="127"/>
                    <a:pt x="1506" y="129"/>
                    <a:pt x="1507" y="132"/>
                  </a:cubicBezTo>
                  <a:cubicBezTo>
                    <a:pt x="1509" y="134"/>
                    <a:pt x="1509" y="137"/>
                    <a:pt x="1507" y="140"/>
                  </a:cubicBezTo>
                  <a:lnTo>
                    <a:pt x="1505" y="144"/>
                  </a:lnTo>
                  <a:lnTo>
                    <a:pt x="1498" y="157"/>
                  </a:lnTo>
                  <a:lnTo>
                    <a:pt x="1477" y="196"/>
                  </a:lnTo>
                  <a:lnTo>
                    <a:pt x="1456" y="235"/>
                  </a:lnTo>
                  <a:lnTo>
                    <a:pt x="1448" y="249"/>
                  </a:lnTo>
                  <a:lnTo>
                    <a:pt x="1445" y="254"/>
                  </a:lnTo>
                  <a:lnTo>
                    <a:pt x="1444" y="244"/>
                  </a:lnTo>
                  <a:lnTo>
                    <a:pt x="1448" y="248"/>
                  </a:lnTo>
                  <a:lnTo>
                    <a:pt x="1457" y="258"/>
                  </a:lnTo>
                  <a:lnTo>
                    <a:pt x="1486" y="289"/>
                  </a:lnTo>
                  <a:lnTo>
                    <a:pt x="1515" y="319"/>
                  </a:lnTo>
                  <a:lnTo>
                    <a:pt x="1524" y="329"/>
                  </a:lnTo>
                  <a:lnTo>
                    <a:pt x="1528" y="333"/>
                  </a:lnTo>
                  <a:cubicBezTo>
                    <a:pt x="1531" y="336"/>
                    <a:pt x="1531" y="340"/>
                    <a:pt x="1529" y="343"/>
                  </a:cubicBezTo>
                  <a:lnTo>
                    <a:pt x="1527" y="346"/>
                  </a:lnTo>
                  <a:lnTo>
                    <a:pt x="1522" y="353"/>
                  </a:lnTo>
                  <a:lnTo>
                    <a:pt x="1508" y="376"/>
                  </a:lnTo>
                  <a:lnTo>
                    <a:pt x="1493" y="399"/>
                  </a:lnTo>
                  <a:lnTo>
                    <a:pt x="1488" y="406"/>
                  </a:lnTo>
                  <a:lnTo>
                    <a:pt x="1486" y="409"/>
                  </a:lnTo>
                  <a:lnTo>
                    <a:pt x="1482" y="397"/>
                  </a:lnTo>
                  <a:lnTo>
                    <a:pt x="1488" y="399"/>
                  </a:lnTo>
                  <a:lnTo>
                    <a:pt x="1502" y="406"/>
                  </a:lnTo>
                  <a:lnTo>
                    <a:pt x="1547" y="424"/>
                  </a:lnTo>
                  <a:lnTo>
                    <a:pt x="1589" y="442"/>
                  </a:lnTo>
                  <a:lnTo>
                    <a:pt x="1603" y="447"/>
                  </a:lnTo>
                  <a:lnTo>
                    <a:pt x="1608" y="448"/>
                  </a:lnTo>
                  <a:cubicBezTo>
                    <a:pt x="1612" y="448"/>
                    <a:pt x="1614" y="452"/>
                    <a:pt x="1614" y="455"/>
                  </a:cubicBezTo>
                  <a:lnTo>
                    <a:pt x="1614" y="462"/>
                  </a:lnTo>
                  <a:lnTo>
                    <a:pt x="1613" y="474"/>
                  </a:lnTo>
                  <a:lnTo>
                    <a:pt x="1610" y="510"/>
                  </a:lnTo>
                  <a:lnTo>
                    <a:pt x="1606" y="544"/>
                  </a:lnTo>
                  <a:lnTo>
                    <a:pt x="1605" y="555"/>
                  </a:lnTo>
                  <a:lnTo>
                    <a:pt x="1605" y="559"/>
                  </a:lnTo>
                  <a:lnTo>
                    <a:pt x="1597" y="551"/>
                  </a:lnTo>
                  <a:lnTo>
                    <a:pt x="1601" y="551"/>
                  </a:lnTo>
                  <a:lnTo>
                    <a:pt x="1613" y="551"/>
                  </a:lnTo>
                  <a:lnTo>
                    <a:pt x="1649" y="551"/>
                  </a:lnTo>
                  <a:lnTo>
                    <a:pt x="1684" y="551"/>
                  </a:lnTo>
                  <a:lnTo>
                    <a:pt x="1696" y="551"/>
                  </a:lnTo>
                  <a:lnTo>
                    <a:pt x="1700" y="551"/>
                  </a:lnTo>
                  <a:cubicBezTo>
                    <a:pt x="1702" y="551"/>
                    <a:pt x="1704" y="552"/>
                    <a:pt x="1705" y="553"/>
                  </a:cubicBezTo>
                  <a:lnTo>
                    <a:pt x="1711" y="558"/>
                  </a:lnTo>
                  <a:lnTo>
                    <a:pt x="1723" y="570"/>
                  </a:lnTo>
                  <a:lnTo>
                    <a:pt x="1761" y="605"/>
                  </a:lnTo>
                  <a:lnTo>
                    <a:pt x="1798" y="639"/>
                  </a:lnTo>
                  <a:lnTo>
                    <a:pt x="1810" y="650"/>
                  </a:lnTo>
                  <a:lnTo>
                    <a:pt x="1809" y="649"/>
                  </a:lnTo>
                  <a:lnTo>
                    <a:pt x="1814" y="652"/>
                  </a:lnTo>
                  <a:cubicBezTo>
                    <a:pt x="1816" y="653"/>
                    <a:pt x="1817" y="655"/>
                    <a:pt x="1817" y="657"/>
                  </a:cubicBezTo>
                  <a:lnTo>
                    <a:pt x="1818" y="665"/>
                  </a:lnTo>
                  <a:lnTo>
                    <a:pt x="1820" y="681"/>
                  </a:lnTo>
                  <a:lnTo>
                    <a:pt x="1823" y="704"/>
                  </a:lnTo>
                  <a:lnTo>
                    <a:pt x="1826" y="730"/>
                  </a:lnTo>
                  <a:lnTo>
                    <a:pt x="1829" y="754"/>
                  </a:lnTo>
                  <a:lnTo>
                    <a:pt x="1832" y="776"/>
                  </a:lnTo>
                  <a:lnTo>
                    <a:pt x="1834" y="791"/>
                  </a:lnTo>
                  <a:lnTo>
                    <a:pt x="1835" y="797"/>
                  </a:lnTo>
                  <a:cubicBezTo>
                    <a:pt x="1836" y="800"/>
                    <a:pt x="1835" y="803"/>
                    <a:pt x="1832" y="805"/>
                  </a:cubicBezTo>
                  <a:lnTo>
                    <a:pt x="1828" y="808"/>
                  </a:lnTo>
                  <a:cubicBezTo>
                    <a:pt x="1828" y="808"/>
                    <a:pt x="1827" y="808"/>
                    <a:pt x="1827" y="809"/>
                  </a:cubicBezTo>
                  <a:lnTo>
                    <a:pt x="1816" y="814"/>
                  </a:lnTo>
                  <a:lnTo>
                    <a:pt x="1781" y="835"/>
                  </a:lnTo>
                  <a:lnTo>
                    <a:pt x="1746" y="856"/>
                  </a:lnTo>
                  <a:lnTo>
                    <a:pt x="1734" y="862"/>
                  </a:lnTo>
                  <a:cubicBezTo>
                    <a:pt x="1734" y="862"/>
                    <a:pt x="1733" y="862"/>
                    <a:pt x="1732" y="862"/>
                  </a:cubicBezTo>
                  <a:lnTo>
                    <a:pt x="1728" y="863"/>
                  </a:lnTo>
                  <a:lnTo>
                    <a:pt x="1732" y="850"/>
                  </a:lnTo>
                  <a:lnTo>
                    <a:pt x="1735" y="853"/>
                  </a:lnTo>
                  <a:lnTo>
                    <a:pt x="1744" y="860"/>
                  </a:lnTo>
                  <a:lnTo>
                    <a:pt x="1773" y="881"/>
                  </a:lnTo>
                  <a:lnTo>
                    <a:pt x="1801" y="901"/>
                  </a:lnTo>
                  <a:lnTo>
                    <a:pt x="1810" y="908"/>
                  </a:lnTo>
                  <a:lnTo>
                    <a:pt x="1809" y="907"/>
                  </a:lnTo>
                  <a:lnTo>
                    <a:pt x="1813" y="909"/>
                  </a:lnTo>
                  <a:cubicBezTo>
                    <a:pt x="1816" y="911"/>
                    <a:pt x="1817" y="913"/>
                    <a:pt x="1817" y="916"/>
                  </a:cubicBezTo>
                  <a:cubicBezTo>
                    <a:pt x="1818" y="919"/>
                    <a:pt x="1816" y="922"/>
                    <a:pt x="1814" y="923"/>
                  </a:cubicBezTo>
                  <a:lnTo>
                    <a:pt x="1811" y="925"/>
                  </a:lnTo>
                  <a:cubicBezTo>
                    <a:pt x="1811" y="925"/>
                    <a:pt x="1810" y="926"/>
                    <a:pt x="1810" y="926"/>
                  </a:cubicBezTo>
                  <a:lnTo>
                    <a:pt x="1801" y="929"/>
                  </a:lnTo>
                  <a:lnTo>
                    <a:pt x="1776" y="944"/>
                  </a:lnTo>
                  <a:lnTo>
                    <a:pt x="1750" y="957"/>
                  </a:lnTo>
                  <a:lnTo>
                    <a:pt x="1741" y="961"/>
                  </a:lnTo>
                  <a:cubicBezTo>
                    <a:pt x="1740" y="961"/>
                    <a:pt x="1739" y="961"/>
                    <a:pt x="1737" y="961"/>
                  </a:cubicBezTo>
                  <a:lnTo>
                    <a:pt x="1734" y="961"/>
                  </a:lnTo>
                  <a:lnTo>
                    <a:pt x="1742" y="951"/>
                  </a:lnTo>
                  <a:lnTo>
                    <a:pt x="1744" y="958"/>
                  </a:lnTo>
                  <a:lnTo>
                    <a:pt x="1749" y="971"/>
                  </a:lnTo>
                  <a:lnTo>
                    <a:pt x="1765" y="1012"/>
                  </a:lnTo>
                  <a:lnTo>
                    <a:pt x="1780" y="1051"/>
                  </a:lnTo>
                  <a:lnTo>
                    <a:pt x="1785" y="1063"/>
                  </a:lnTo>
                  <a:lnTo>
                    <a:pt x="1787" y="1068"/>
                  </a:lnTo>
                  <a:cubicBezTo>
                    <a:pt x="1788" y="1071"/>
                    <a:pt x="1788" y="1073"/>
                    <a:pt x="1787" y="1075"/>
                  </a:cubicBezTo>
                  <a:cubicBezTo>
                    <a:pt x="1786" y="1077"/>
                    <a:pt x="1784" y="1079"/>
                    <a:pt x="1781" y="1079"/>
                  </a:cubicBezTo>
                  <a:lnTo>
                    <a:pt x="1773" y="1081"/>
                  </a:lnTo>
                  <a:lnTo>
                    <a:pt x="1757" y="1085"/>
                  </a:lnTo>
                  <a:lnTo>
                    <a:pt x="1740" y="1089"/>
                  </a:lnTo>
                  <a:cubicBezTo>
                    <a:pt x="1739" y="1089"/>
                    <a:pt x="1738" y="1090"/>
                    <a:pt x="1737" y="1089"/>
                  </a:cubicBezTo>
                  <a:lnTo>
                    <a:pt x="1729" y="1088"/>
                  </a:lnTo>
                  <a:lnTo>
                    <a:pt x="1733" y="1088"/>
                  </a:lnTo>
                  <a:lnTo>
                    <a:pt x="1728" y="1090"/>
                  </a:lnTo>
                  <a:cubicBezTo>
                    <a:pt x="1728" y="1090"/>
                    <a:pt x="1727" y="1090"/>
                    <a:pt x="1726" y="1090"/>
                  </a:cubicBezTo>
                  <a:lnTo>
                    <a:pt x="1712" y="1091"/>
                  </a:lnTo>
                  <a:lnTo>
                    <a:pt x="1668" y="1092"/>
                  </a:lnTo>
                  <a:lnTo>
                    <a:pt x="1625" y="1091"/>
                  </a:lnTo>
                  <a:lnTo>
                    <a:pt x="1611" y="1090"/>
                  </a:lnTo>
                  <a:cubicBezTo>
                    <a:pt x="1610" y="1090"/>
                    <a:pt x="1609" y="1090"/>
                    <a:pt x="1608" y="1090"/>
                  </a:cubicBezTo>
                  <a:lnTo>
                    <a:pt x="1603" y="1088"/>
                  </a:lnTo>
                  <a:lnTo>
                    <a:pt x="1614" y="1080"/>
                  </a:lnTo>
                  <a:lnTo>
                    <a:pt x="1614" y="1085"/>
                  </a:lnTo>
                  <a:lnTo>
                    <a:pt x="1614" y="1096"/>
                  </a:lnTo>
                  <a:lnTo>
                    <a:pt x="1614" y="1126"/>
                  </a:lnTo>
                  <a:lnTo>
                    <a:pt x="1614" y="1156"/>
                  </a:lnTo>
                  <a:lnTo>
                    <a:pt x="1614" y="1165"/>
                  </a:lnTo>
                  <a:lnTo>
                    <a:pt x="1614" y="1169"/>
                  </a:lnTo>
                  <a:lnTo>
                    <a:pt x="1608" y="1162"/>
                  </a:lnTo>
                  <a:lnTo>
                    <a:pt x="1613" y="1163"/>
                  </a:lnTo>
                  <a:lnTo>
                    <a:pt x="1626" y="1166"/>
                  </a:lnTo>
                  <a:lnTo>
                    <a:pt x="1666" y="1174"/>
                  </a:lnTo>
                  <a:lnTo>
                    <a:pt x="1706" y="1182"/>
                  </a:lnTo>
                  <a:lnTo>
                    <a:pt x="1719" y="1185"/>
                  </a:lnTo>
                  <a:lnTo>
                    <a:pt x="1724" y="1186"/>
                  </a:lnTo>
                  <a:cubicBezTo>
                    <a:pt x="1727" y="1186"/>
                    <a:pt x="1730" y="1189"/>
                    <a:pt x="1730" y="1192"/>
                  </a:cubicBezTo>
                  <a:cubicBezTo>
                    <a:pt x="1731" y="1196"/>
                    <a:pt x="1729" y="1199"/>
                    <a:pt x="1726" y="1201"/>
                  </a:cubicBezTo>
                  <a:lnTo>
                    <a:pt x="1722" y="1202"/>
                  </a:lnTo>
                  <a:lnTo>
                    <a:pt x="1714" y="1207"/>
                  </a:lnTo>
                  <a:lnTo>
                    <a:pt x="1684" y="1225"/>
                  </a:lnTo>
                  <a:lnTo>
                    <a:pt x="1654" y="1240"/>
                  </a:lnTo>
                  <a:lnTo>
                    <a:pt x="1645" y="1246"/>
                  </a:lnTo>
                  <a:lnTo>
                    <a:pt x="1641" y="1248"/>
                  </a:lnTo>
                  <a:lnTo>
                    <a:pt x="1645" y="1239"/>
                  </a:lnTo>
                  <a:lnTo>
                    <a:pt x="1647" y="1248"/>
                  </a:lnTo>
                  <a:lnTo>
                    <a:pt x="1650" y="1267"/>
                  </a:lnTo>
                  <a:lnTo>
                    <a:pt x="1653" y="1285"/>
                  </a:lnTo>
                  <a:lnTo>
                    <a:pt x="1653" y="1284"/>
                  </a:lnTo>
                  <a:lnTo>
                    <a:pt x="1655" y="1290"/>
                  </a:lnTo>
                  <a:cubicBezTo>
                    <a:pt x="1656" y="1292"/>
                    <a:pt x="1656" y="1294"/>
                    <a:pt x="1654" y="1296"/>
                  </a:cubicBezTo>
                  <a:cubicBezTo>
                    <a:pt x="1653" y="1298"/>
                    <a:pt x="1652" y="1300"/>
                    <a:pt x="1649" y="1300"/>
                  </a:cubicBezTo>
                  <a:lnTo>
                    <a:pt x="1645" y="1301"/>
                  </a:lnTo>
                  <a:cubicBezTo>
                    <a:pt x="1644" y="1301"/>
                    <a:pt x="1644" y="1302"/>
                    <a:pt x="1643" y="1301"/>
                  </a:cubicBezTo>
                  <a:lnTo>
                    <a:pt x="1634" y="1300"/>
                  </a:lnTo>
                  <a:lnTo>
                    <a:pt x="1604" y="1297"/>
                  </a:lnTo>
                  <a:lnTo>
                    <a:pt x="1576" y="1293"/>
                  </a:lnTo>
                  <a:lnTo>
                    <a:pt x="1566" y="1292"/>
                  </a:lnTo>
                  <a:lnTo>
                    <a:pt x="1562" y="1291"/>
                  </a:lnTo>
                  <a:lnTo>
                    <a:pt x="1571" y="1283"/>
                  </a:lnTo>
                  <a:lnTo>
                    <a:pt x="1571" y="1287"/>
                  </a:lnTo>
                  <a:cubicBezTo>
                    <a:pt x="1571" y="1288"/>
                    <a:pt x="1571" y="1289"/>
                    <a:pt x="1571" y="1289"/>
                  </a:cubicBezTo>
                  <a:lnTo>
                    <a:pt x="1569" y="1298"/>
                  </a:lnTo>
                  <a:lnTo>
                    <a:pt x="1566" y="1329"/>
                  </a:lnTo>
                  <a:lnTo>
                    <a:pt x="1563" y="1360"/>
                  </a:lnTo>
                  <a:lnTo>
                    <a:pt x="1561" y="1370"/>
                  </a:lnTo>
                  <a:lnTo>
                    <a:pt x="1561" y="1368"/>
                  </a:lnTo>
                  <a:lnTo>
                    <a:pt x="1561" y="1372"/>
                  </a:lnTo>
                  <a:lnTo>
                    <a:pt x="1558" y="1366"/>
                  </a:lnTo>
                  <a:lnTo>
                    <a:pt x="1562" y="1369"/>
                  </a:lnTo>
                  <a:cubicBezTo>
                    <a:pt x="1563" y="1369"/>
                    <a:pt x="1563" y="1370"/>
                    <a:pt x="1563" y="1370"/>
                  </a:cubicBezTo>
                  <a:lnTo>
                    <a:pt x="1572" y="1379"/>
                  </a:lnTo>
                  <a:lnTo>
                    <a:pt x="1601" y="1406"/>
                  </a:lnTo>
                  <a:lnTo>
                    <a:pt x="1630" y="1431"/>
                  </a:lnTo>
                  <a:lnTo>
                    <a:pt x="1639" y="1439"/>
                  </a:lnTo>
                  <a:lnTo>
                    <a:pt x="1637" y="1438"/>
                  </a:lnTo>
                  <a:lnTo>
                    <a:pt x="1641" y="1440"/>
                  </a:lnTo>
                  <a:cubicBezTo>
                    <a:pt x="1645" y="1442"/>
                    <a:pt x="1646" y="1446"/>
                    <a:pt x="1645" y="1450"/>
                  </a:cubicBezTo>
                  <a:lnTo>
                    <a:pt x="1643" y="1456"/>
                  </a:lnTo>
                  <a:cubicBezTo>
                    <a:pt x="1643" y="1456"/>
                    <a:pt x="1643" y="1457"/>
                    <a:pt x="1643" y="1457"/>
                  </a:cubicBezTo>
                  <a:lnTo>
                    <a:pt x="1637" y="1469"/>
                  </a:lnTo>
                  <a:lnTo>
                    <a:pt x="1618" y="1504"/>
                  </a:lnTo>
                  <a:lnTo>
                    <a:pt x="1600" y="1538"/>
                  </a:lnTo>
                  <a:lnTo>
                    <a:pt x="1594" y="1550"/>
                  </a:lnTo>
                  <a:lnTo>
                    <a:pt x="1592" y="1554"/>
                  </a:lnTo>
                  <a:cubicBezTo>
                    <a:pt x="1591" y="1556"/>
                    <a:pt x="1589" y="1558"/>
                    <a:pt x="1587" y="1558"/>
                  </a:cubicBezTo>
                  <a:cubicBezTo>
                    <a:pt x="1585" y="1559"/>
                    <a:pt x="1582" y="1558"/>
                    <a:pt x="1580" y="1557"/>
                  </a:cubicBezTo>
                  <a:lnTo>
                    <a:pt x="1576" y="1555"/>
                  </a:lnTo>
                  <a:lnTo>
                    <a:pt x="1562" y="1547"/>
                  </a:lnTo>
                  <a:lnTo>
                    <a:pt x="1523" y="1524"/>
                  </a:lnTo>
                  <a:lnTo>
                    <a:pt x="1484" y="1502"/>
                  </a:lnTo>
                  <a:lnTo>
                    <a:pt x="1470" y="1494"/>
                  </a:lnTo>
                  <a:lnTo>
                    <a:pt x="1465" y="1491"/>
                  </a:lnTo>
                  <a:lnTo>
                    <a:pt x="1477" y="1484"/>
                  </a:lnTo>
                  <a:lnTo>
                    <a:pt x="1477" y="1492"/>
                  </a:lnTo>
                  <a:lnTo>
                    <a:pt x="1479" y="1512"/>
                  </a:lnTo>
                  <a:lnTo>
                    <a:pt x="1480" y="1540"/>
                  </a:lnTo>
                  <a:lnTo>
                    <a:pt x="1482" y="1573"/>
                  </a:lnTo>
                  <a:lnTo>
                    <a:pt x="1484" y="1605"/>
                  </a:lnTo>
                  <a:lnTo>
                    <a:pt x="1485" y="1633"/>
                  </a:lnTo>
                  <a:lnTo>
                    <a:pt x="1487" y="1652"/>
                  </a:lnTo>
                  <a:lnTo>
                    <a:pt x="1487" y="1658"/>
                  </a:lnTo>
                  <a:cubicBezTo>
                    <a:pt x="1487" y="1662"/>
                    <a:pt x="1485" y="1665"/>
                    <a:pt x="1482" y="1666"/>
                  </a:cubicBezTo>
                  <a:lnTo>
                    <a:pt x="1477" y="1668"/>
                  </a:lnTo>
                  <a:cubicBezTo>
                    <a:pt x="1477" y="1668"/>
                    <a:pt x="1476" y="1668"/>
                    <a:pt x="1476" y="1668"/>
                  </a:cubicBezTo>
                  <a:lnTo>
                    <a:pt x="1461" y="1670"/>
                  </a:lnTo>
                  <a:lnTo>
                    <a:pt x="1418" y="1675"/>
                  </a:lnTo>
                  <a:lnTo>
                    <a:pt x="1375" y="1679"/>
                  </a:lnTo>
                  <a:lnTo>
                    <a:pt x="1360" y="1680"/>
                  </a:lnTo>
                  <a:lnTo>
                    <a:pt x="1355" y="1680"/>
                  </a:lnTo>
                  <a:cubicBezTo>
                    <a:pt x="1353" y="1680"/>
                    <a:pt x="1350" y="1679"/>
                    <a:pt x="1348" y="1676"/>
                  </a:cubicBezTo>
                  <a:lnTo>
                    <a:pt x="1343" y="1667"/>
                  </a:lnTo>
                  <a:lnTo>
                    <a:pt x="1334" y="1648"/>
                  </a:lnTo>
                  <a:lnTo>
                    <a:pt x="1322" y="1629"/>
                  </a:lnTo>
                  <a:lnTo>
                    <a:pt x="1317" y="1620"/>
                  </a:lnTo>
                  <a:lnTo>
                    <a:pt x="1327" y="1624"/>
                  </a:lnTo>
                  <a:lnTo>
                    <a:pt x="1324" y="1625"/>
                  </a:lnTo>
                  <a:lnTo>
                    <a:pt x="1325" y="1625"/>
                  </a:lnTo>
                  <a:lnTo>
                    <a:pt x="1317" y="1629"/>
                  </a:lnTo>
                  <a:lnTo>
                    <a:pt x="1293" y="1641"/>
                  </a:lnTo>
                  <a:lnTo>
                    <a:pt x="1268" y="1652"/>
                  </a:lnTo>
                  <a:lnTo>
                    <a:pt x="1260" y="1656"/>
                  </a:lnTo>
                  <a:cubicBezTo>
                    <a:pt x="1260" y="1656"/>
                    <a:pt x="1259" y="1656"/>
                    <a:pt x="1259" y="1656"/>
                  </a:cubicBezTo>
                  <a:lnTo>
                    <a:pt x="1256" y="1657"/>
                  </a:lnTo>
                  <a:cubicBezTo>
                    <a:pt x="1253" y="1658"/>
                    <a:pt x="1250" y="1657"/>
                    <a:pt x="1248" y="1655"/>
                  </a:cubicBezTo>
                  <a:cubicBezTo>
                    <a:pt x="1246" y="1653"/>
                    <a:pt x="1245" y="1650"/>
                    <a:pt x="1246" y="1647"/>
                  </a:cubicBezTo>
                  <a:lnTo>
                    <a:pt x="1247" y="1644"/>
                  </a:lnTo>
                  <a:lnTo>
                    <a:pt x="1250" y="1636"/>
                  </a:lnTo>
                  <a:lnTo>
                    <a:pt x="1258" y="1611"/>
                  </a:lnTo>
                  <a:lnTo>
                    <a:pt x="1265" y="1585"/>
                  </a:lnTo>
                  <a:lnTo>
                    <a:pt x="1268" y="1577"/>
                  </a:lnTo>
                  <a:lnTo>
                    <a:pt x="1269" y="1573"/>
                  </a:lnTo>
                  <a:lnTo>
                    <a:pt x="1269" y="1576"/>
                  </a:lnTo>
                  <a:lnTo>
                    <a:pt x="1267" y="1567"/>
                  </a:lnTo>
                  <a:lnTo>
                    <a:pt x="1261" y="1542"/>
                  </a:lnTo>
                  <a:lnTo>
                    <a:pt x="1253" y="1506"/>
                  </a:lnTo>
                  <a:lnTo>
                    <a:pt x="1244" y="1465"/>
                  </a:lnTo>
                  <a:lnTo>
                    <a:pt x="1235" y="1423"/>
                  </a:lnTo>
                  <a:lnTo>
                    <a:pt x="1227" y="1386"/>
                  </a:lnTo>
                  <a:lnTo>
                    <a:pt x="1221" y="1360"/>
                  </a:lnTo>
                  <a:lnTo>
                    <a:pt x="1219" y="1350"/>
                  </a:lnTo>
                  <a:lnTo>
                    <a:pt x="1217" y="1344"/>
                  </a:lnTo>
                  <a:lnTo>
                    <a:pt x="1216" y="1329"/>
                  </a:lnTo>
                  <a:lnTo>
                    <a:pt x="1214" y="1309"/>
                  </a:lnTo>
                  <a:lnTo>
                    <a:pt x="1212" y="1285"/>
                  </a:lnTo>
                  <a:lnTo>
                    <a:pt x="1208" y="1240"/>
                  </a:lnTo>
                  <a:lnTo>
                    <a:pt x="1208" y="1226"/>
                  </a:lnTo>
                  <a:lnTo>
                    <a:pt x="1207" y="1219"/>
                  </a:lnTo>
                  <a:cubicBezTo>
                    <a:pt x="1206" y="1216"/>
                    <a:pt x="1207" y="1213"/>
                    <a:pt x="1210" y="1211"/>
                  </a:cubicBezTo>
                  <a:lnTo>
                    <a:pt x="1213" y="1209"/>
                  </a:lnTo>
                  <a:lnTo>
                    <a:pt x="1224" y="1199"/>
                  </a:lnTo>
                  <a:lnTo>
                    <a:pt x="1257" y="1167"/>
                  </a:lnTo>
                  <a:lnTo>
                    <a:pt x="1290" y="1133"/>
                  </a:lnTo>
                  <a:lnTo>
                    <a:pt x="1301" y="1122"/>
                  </a:lnTo>
                  <a:lnTo>
                    <a:pt x="1305" y="1118"/>
                  </a:lnTo>
                  <a:lnTo>
                    <a:pt x="1310" y="1131"/>
                  </a:lnTo>
                  <a:lnTo>
                    <a:pt x="1306" y="1131"/>
                  </a:lnTo>
                  <a:cubicBezTo>
                    <a:pt x="1306" y="1131"/>
                    <a:pt x="1306" y="1131"/>
                    <a:pt x="1305" y="1131"/>
                  </a:cubicBezTo>
                  <a:lnTo>
                    <a:pt x="1295" y="1129"/>
                  </a:lnTo>
                  <a:lnTo>
                    <a:pt x="1262" y="1126"/>
                  </a:lnTo>
                  <a:lnTo>
                    <a:pt x="1228" y="1123"/>
                  </a:lnTo>
                  <a:lnTo>
                    <a:pt x="1217" y="1121"/>
                  </a:lnTo>
                  <a:lnTo>
                    <a:pt x="1218" y="1121"/>
                  </a:lnTo>
                  <a:lnTo>
                    <a:pt x="1214" y="1121"/>
                  </a:lnTo>
                  <a:cubicBezTo>
                    <a:pt x="1210" y="1121"/>
                    <a:pt x="1206" y="1118"/>
                    <a:pt x="1206" y="1113"/>
                  </a:cubicBezTo>
                  <a:lnTo>
                    <a:pt x="1206" y="1107"/>
                  </a:lnTo>
                  <a:lnTo>
                    <a:pt x="1206" y="1092"/>
                  </a:lnTo>
                  <a:lnTo>
                    <a:pt x="1206" y="1071"/>
                  </a:lnTo>
                  <a:lnTo>
                    <a:pt x="1206" y="1047"/>
                  </a:lnTo>
                  <a:lnTo>
                    <a:pt x="1206" y="1000"/>
                  </a:lnTo>
                  <a:lnTo>
                    <a:pt x="1206" y="984"/>
                  </a:lnTo>
                  <a:lnTo>
                    <a:pt x="1206" y="977"/>
                  </a:lnTo>
                  <a:cubicBezTo>
                    <a:pt x="1206" y="973"/>
                    <a:pt x="1210" y="969"/>
                    <a:pt x="1214" y="969"/>
                  </a:cubicBezTo>
                  <a:lnTo>
                    <a:pt x="1217" y="969"/>
                  </a:lnTo>
                  <a:lnTo>
                    <a:pt x="1215" y="970"/>
                  </a:lnTo>
                  <a:lnTo>
                    <a:pt x="1223" y="967"/>
                  </a:lnTo>
                  <a:lnTo>
                    <a:pt x="1249" y="955"/>
                  </a:lnTo>
                  <a:lnTo>
                    <a:pt x="1274" y="943"/>
                  </a:lnTo>
                  <a:lnTo>
                    <a:pt x="1283" y="939"/>
                  </a:lnTo>
                  <a:lnTo>
                    <a:pt x="1282" y="940"/>
                  </a:lnTo>
                  <a:lnTo>
                    <a:pt x="1285" y="938"/>
                  </a:lnTo>
                  <a:lnTo>
                    <a:pt x="1286" y="952"/>
                  </a:lnTo>
                  <a:lnTo>
                    <a:pt x="1282" y="950"/>
                  </a:lnTo>
                  <a:lnTo>
                    <a:pt x="1267" y="946"/>
                  </a:lnTo>
                  <a:lnTo>
                    <a:pt x="1223" y="933"/>
                  </a:lnTo>
                  <a:lnTo>
                    <a:pt x="1178" y="919"/>
                  </a:lnTo>
                  <a:lnTo>
                    <a:pt x="1164" y="913"/>
                  </a:lnTo>
                  <a:lnTo>
                    <a:pt x="1158" y="910"/>
                  </a:lnTo>
                  <a:lnTo>
                    <a:pt x="1169" y="905"/>
                  </a:lnTo>
                  <a:lnTo>
                    <a:pt x="1167" y="911"/>
                  </a:lnTo>
                  <a:lnTo>
                    <a:pt x="1163" y="929"/>
                  </a:lnTo>
                  <a:lnTo>
                    <a:pt x="1156" y="952"/>
                  </a:lnTo>
                  <a:lnTo>
                    <a:pt x="1149" y="977"/>
                  </a:lnTo>
                  <a:lnTo>
                    <a:pt x="1141" y="1003"/>
                  </a:lnTo>
                  <a:lnTo>
                    <a:pt x="1134" y="1025"/>
                  </a:lnTo>
                  <a:lnTo>
                    <a:pt x="1130" y="1040"/>
                  </a:lnTo>
                  <a:lnTo>
                    <a:pt x="1128" y="1046"/>
                  </a:lnTo>
                  <a:lnTo>
                    <a:pt x="1128" y="1042"/>
                  </a:lnTo>
                  <a:lnTo>
                    <a:pt x="1129" y="1048"/>
                  </a:lnTo>
                  <a:lnTo>
                    <a:pt x="1132" y="1065"/>
                  </a:lnTo>
                  <a:lnTo>
                    <a:pt x="1137" y="1089"/>
                  </a:lnTo>
                  <a:lnTo>
                    <a:pt x="1142" y="1117"/>
                  </a:lnTo>
                  <a:lnTo>
                    <a:pt x="1146" y="1145"/>
                  </a:lnTo>
                  <a:lnTo>
                    <a:pt x="1151" y="1169"/>
                  </a:lnTo>
                  <a:lnTo>
                    <a:pt x="1154" y="1186"/>
                  </a:lnTo>
                  <a:lnTo>
                    <a:pt x="1155" y="1192"/>
                  </a:lnTo>
                  <a:cubicBezTo>
                    <a:pt x="1156" y="1195"/>
                    <a:pt x="1155" y="1197"/>
                    <a:pt x="1153" y="1199"/>
                  </a:cubicBezTo>
                  <a:lnTo>
                    <a:pt x="1149" y="1203"/>
                  </a:lnTo>
                  <a:lnTo>
                    <a:pt x="1138" y="1214"/>
                  </a:lnTo>
                  <a:lnTo>
                    <a:pt x="1105" y="1249"/>
                  </a:lnTo>
                  <a:lnTo>
                    <a:pt x="1071" y="1283"/>
                  </a:lnTo>
                  <a:lnTo>
                    <a:pt x="1060" y="1294"/>
                  </a:lnTo>
                  <a:lnTo>
                    <a:pt x="1056" y="1298"/>
                  </a:lnTo>
                  <a:cubicBezTo>
                    <a:pt x="1055" y="1299"/>
                    <a:pt x="1055" y="1299"/>
                    <a:pt x="1054" y="1300"/>
                  </a:cubicBezTo>
                  <a:lnTo>
                    <a:pt x="1047" y="1303"/>
                  </a:lnTo>
                  <a:lnTo>
                    <a:pt x="1028" y="1311"/>
                  </a:lnTo>
                  <a:lnTo>
                    <a:pt x="1002" y="1322"/>
                  </a:lnTo>
                  <a:lnTo>
                    <a:pt x="973" y="1335"/>
                  </a:lnTo>
                  <a:lnTo>
                    <a:pt x="942" y="1348"/>
                  </a:lnTo>
                  <a:lnTo>
                    <a:pt x="916" y="1359"/>
                  </a:lnTo>
                  <a:lnTo>
                    <a:pt x="898" y="1367"/>
                  </a:lnTo>
                  <a:lnTo>
                    <a:pt x="891" y="1370"/>
                  </a:lnTo>
                  <a:cubicBezTo>
                    <a:pt x="890" y="1370"/>
                    <a:pt x="890" y="1370"/>
                    <a:pt x="889" y="1370"/>
                  </a:cubicBezTo>
                  <a:lnTo>
                    <a:pt x="882" y="1372"/>
                  </a:lnTo>
                  <a:lnTo>
                    <a:pt x="859" y="1378"/>
                  </a:lnTo>
                  <a:lnTo>
                    <a:pt x="829" y="1386"/>
                  </a:lnTo>
                  <a:lnTo>
                    <a:pt x="794" y="1396"/>
                  </a:lnTo>
                  <a:lnTo>
                    <a:pt x="758" y="1406"/>
                  </a:lnTo>
                  <a:lnTo>
                    <a:pt x="728" y="1414"/>
                  </a:lnTo>
                  <a:lnTo>
                    <a:pt x="707" y="1420"/>
                  </a:lnTo>
                  <a:lnTo>
                    <a:pt x="700" y="1422"/>
                  </a:lnTo>
                  <a:cubicBezTo>
                    <a:pt x="698" y="1423"/>
                    <a:pt x="696" y="1423"/>
                    <a:pt x="694" y="1422"/>
                  </a:cubicBezTo>
                  <a:lnTo>
                    <a:pt x="682" y="1417"/>
                  </a:lnTo>
                  <a:lnTo>
                    <a:pt x="652" y="1404"/>
                  </a:lnTo>
                  <a:lnTo>
                    <a:pt x="612" y="1386"/>
                  </a:lnTo>
                  <a:lnTo>
                    <a:pt x="565" y="1365"/>
                  </a:lnTo>
                  <a:lnTo>
                    <a:pt x="519" y="1345"/>
                  </a:lnTo>
                  <a:lnTo>
                    <a:pt x="480" y="1327"/>
                  </a:lnTo>
                  <a:lnTo>
                    <a:pt x="451" y="1313"/>
                  </a:lnTo>
                  <a:lnTo>
                    <a:pt x="445" y="1310"/>
                  </a:lnTo>
                  <a:lnTo>
                    <a:pt x="443" y="1309"/>
                  </a:lnTo>
                  <a:cubicBezTo>
                    <a:pt x="442" y="1308"/>
                    <a:pt x="441" y="1307"/>
                    <a:pt x="440" y="1306"/>
                  </a:cubicBezTo>
                  <a:lnTo>
                    <a:pt x="437" y="1302"/>
                  </a:lnTo>
                  <a:lnTo>
                    <a:pt x="432" y="1293"/>
                  </a:lnTo>
                  <a:lnTo>
                    <a:pt x="417" y="1260"/>
                  </a:lnTo>
                  <a:lnTo>
                    <a:pt x="396" y="1214"/>
                  </a:lnTo>
                  <a:lnTo>
                    <a:pt x="373" y="1161"/>
                  </a:lnTo>
                  <a:lnTo>
                    <a:pt x="350" y="1109"/>
                  </a:lnTo>
                  <a:lnTo>
                    <a:pt x="330" y="1063"/>
                  </a:lnTo>
                  <a:lnTo>
                    <a:pt x="316" y="1030"/>
                  </a:lnTo>
                  <a:lnTo>
                    <a:pt x="312" y="1020"/>
                  </a:lnTo>
                  <a:lnTo>
                    <a:pt x="311" y="1017"/>
                  </a:lnTo>
                  <a:lnTo>
                    <a:pt x="313" y="1020"/>
                  </a:lnTo>
                  <a:lnTo>
                    <a:pt x="304" y="1012"/>
                  </a:lnTo>
                  <a:lnTo>
                    <a:pt x="280" y="991"/>
                  </a:lnTo>
                  <a:lnTo>
                    <a:pt x="247" y="960"/>
                  </a:lnTo>
                  <a:lnTo>
                    <a:pt x="209" y="926"/>
                  </a:lnTo>
                  <a:lnTo>
                    <a:pt x="170" y="891"/>
                  </a:lnTo>
                  <a:lnTo>
                    <a:pt x="137" y="860"/>
                  </a:lnTo>
                  <a:lnTo>
                    <a:pt x="113" y="837"/>
                  </a:lnTo>
                  <a:lnTo>
                    <a:pt x="104" y="828"/>
                  </a:lnTo>
                  <a:cubicBezTo>
                    <a:pt x="101" y="825"/>
                    <a:pt x="101" y="821"/>
                    <a:pt x="103" y="818"/>
                  </a:cubicBezTo>
                  <a:lnTo>
                    <a:pt x="105" y="815"/>
                  </a:lnTo>
                  <a:lnTo>
                    <a:pt x="112" y="806"/>
                  </a:lnTo>
                  <a:lnTo>
                    <a:pt x="132" y="777"/>
                  </a:lnTo>
                  <a:lnTo>
                    <a:pt x="152" y="747"/>
                  </a:lnTo>
                  <a:lnTo>
                    <a:pt x="159" y="737"/>
                  </a:lnTo>
                  <a:lnTo>
                    <a:pt x="158" y="738"/>
                  </a:lnTo>
                  <a:lnTo>
                    <a:pt x="160" y="734"/>
                  </a:lnTo>
                  <a:cubicBezTo>
                    <a:pt x="162" y="731"/>
                    <a:pt x="164" y="730"/>
                    <a:pt x="167" y="729"/>
                  </a:cubicBezTo>
                  <a:cubicBezTo>
                    <a:pt x="170" y="729"/>
                    <a:pt x="173" y="731"/>
                    <a:pt x="174" y="733"/>
                  </a:cubicBezTo>
                  <a:lnTo>
                    <a:pt x="176" y="735"/>
                  </a:lnTo>
                  <a:lnTo>
                    <a:pt x="182" y="743"/>
                  </a:lnTo>
                  <a:lnTo>
                    <a:pt x="198" y="765"/>
                  </a:lnTo>
                  <a:lnTo>
                    <a:pt x="215" y="786"/>
                  </a:lnTo>
                  <a:lnTo>
                    <a:pt x="220" y="792"/>
                  </a:lnTo>
                  <a:lnTo>
                    <a:pt x="217" y="790"/>
                  </a:lnTo>
                  <a:lnTo>
                    <a:pt x="219" y="791"/>
                  </a:lnTo>
                  <a:cubicBezTo>
                    <a:pt x="221" y="792"/>
                    <a:pt x="222" y="794"/>
                    <a:pt x="223" y="795"/>
                  </a:cubicBezTo>
                  <a:lnTo>
                    <a:pt x="226" y="802"/>
                  </a:lnTo>
                  <a:lnTo>
                    <a:pt x="225" y="801"/>
                  </a:lnTo>
                  <a:lnTo>
                    <a:pt x="232" y="813"/>
                  </a:lnTo>
                  <a:lnTo>
                    <a:pt x="238" y="824"/>
                  </a:lnTo>
                  <a:lnTo>
                    <a:pt x="238" y="823"/>
                  </a:lnTo>
                  <a:lnTo>
                    <a:pt x="241" y="827"/>
                  </a:lnTo>
                  <a:lnTo>
                    <a:pt x="230" y="825"/>
                  </a:lnTo>
                  <a:lnTo>
                    <a:pt x="235" y="822"/>
                  </a:lnTo>
                  <a:lnTo>
                    <a:pt x="247" y="814"/>
                  </a:lnTo>
                  <a:lnTo>
                    <a:pt x="286" y="789"/>
                  </a:lnTo>
                  <a:lnTo>
                    <a:pt x="325" y="764"/>
                  </a:lnTo>
                  <a:lnTo>
                    <a:pt x="338" y="755"/>
                  </a:lnTo>
                  <a:lnTo>
                    <a:pt x="344" y="750"/>
                  </a:lnTo>
                  <a:cubicBezTo>
                    <a:pt x="346" y="749"/>
                    <a:pt x="348" y="748"/>
                    <a:pt x="351" y="749"/>
                  </a:cubicBezTo>
                  <a:lnTo>
                    <a:pt x="357" y="750"/>
                  </a:lnTo>
                  <a:lnTo>
                    <a:pt x="355" y="749"/>
                  </a:lnTo>
                  <a:lnTo>
                    <a:pt x="374" y="749"/>
                  </a:lnTo>
                  <a:lnTo>
                    <a:pt x="403" y="747"/>
                  </a:lnTo>
                  <a:lnTo>
                    <a:pt x="436" y="745"/>
                  </a:lnTo>
                  <a:lnTo>
                    <a:pt x="469" y="743"/>
                  </a:lnTo>
                  <a:lnTo>
                    <a:pt x="499" y="741"/>
                  </a:lnTo>
                  <a:lnTo>
                    <a:pt x="521" y="741"/>
                  </a:lnTo>
                  <a:lnTo>
                    <a:pt x="530" y="740"/>
                  </a:lnTo>
                  <a:lnTo>
                    <a:pt x="523" y="745"/>
                  </a:lnTo>
                  <a:lnTo>
                    <a:pt x="525" y="738"/>
                  </a:lnTo>
                  <a:cubicBezTo>
                    <a:pt x="525" y="738"/>
                    <a:pt x="525" y="738"/>
                    <a:pt x="525" y="737"/>
                  </a:cubicBezTo>
                  <a:lnTo>
                    <a:pt x="534" y="717"/>
                  </a:lnTo>
                  <a:lnTo>
                    <a:pt x="548" y="690"/>
                  </a:lnTo>
                  <a:lnTo>
                    <a:pt x="565" y="658"/>
                  </a:lnTo>
                  <a:lnTo>
                    <a:pt x="581" y="627"/>
                  </a:lnTo>
                  <a:lnTo>
                    <a:pt x="596" y="598"/>
                  </a:lnTo>
                  <a:lnTo>
                    <a:pt x="606" y="578"/>
                  </a:lnTo>
                  <a:lnTo>
                    <a:pt x="610" y="569"/>
                  </a:lnTo>
                  <a:lnTo>
                    <a:pt x="622" y="579"/>
                  </a:lnTo>
                  <a:lnTo>
                    <a:pt x="611" y="586"/>
                  </a:lnTo>
                  <a:lnTo>
                    <a:pt x="586" y="597"/>
                  </a:lnTo>
                  <a:lnTo>
                    <a:pt x="550" y="612"/>
                  </a:lnTo>
                  <a:lnTo>
                    <a:pt x="509" y="629"/>
                  </a:lnTo>
                  <a:lnTo>
                    <a:pt x="468" y="646"/>
                  </a:lnTo>
                  <a:lnTo>
                    <a:pt x="431" y="661"/>
                  </a:lnTo>
                  <a:lnTo>
                    <a:pt x="406" y="671"/>
                  </a:lnTo>
                  <a:lnTo>
                    <a:pt x="396" y="675"/>
                  </a:lnTo>
                  <a:cubicBezTo>
                    <a:pt x="395" y="675"/>
                    <a:pt x="394" y="676"/>
                    <a:pt x="392" y="675"/>
                  </a:cubicBezTo>
                  <a:lnTo>
                    <a:pt x="386" y="674"/>
                  </a:lnTo>
                  <a:lnTo>
                    <a:pt x="369" y="670"/>
                  </a:lnTo>
                  <a:lnTo>
                    <a:pt x="346" y="666"/>
                  </a:lnTo>
                  <a:lnTo>
                    <a:pt x="319" y="661"/>
                  </a:lnTo>
                  <a:lnTo>
                    <a:pt x="293" y="655"/>
                  </a:lnTo>
                  <a:lnTo>
                    <a:pt x="269" y="651"/>
                  </a:lnTo>
                  <a:lnTo>
                    <a:pt x="255" y="647"/>
                  </a:lnTo>
                  <a:lnTo>
                    <a:pt x="250" y="646"/>
                  </a:lnTo>
                  <a:cubicBezTo>
                    <a:pt x="249" y="646"/>
                    <a:pt x="248" y="646"/>
                    <a:pt x="247" y="645"/>
                  </a:cubicBezTo>
                  <a:lnTo>
                    <a:pt x="243" y="642"/>
                  </a:lnTo>
                  <a:cubicBezTo>
                    <a:pt x="242" y="642"/>
                    <a:pt x="242" y="641"/>
                    <a:pt x="242" y="641"/>
                  </a:cubicBezTo>
                  <a:lnTo>
                    <a:pt x="234" y="633"/>
                  </a:lnTo>
                  <a:lnTo>
                    <a:pt x="205" y="602"/>
                  </a:lnTo>
                  <a:lnTo>
                    <a:pt x="166" y="560"/>
                  </a:lnTo>
                  <a:lnTo>
                    <a:pt x="121" y="510"/>
                  </a:lnTo>
                  <a:lnTo>
                    <a:pt x="76" y="461"/>
                  </a:lnTo>
                  <a:lnTo>
                    <a:pt x="37" y="419"/>
                  </a:lnTo>
                  <a:lnTo>
                    <a:pt x="11" y="388"/>
                  </a:lnTo>
                  <a:lnTo>
                    <a:pt x="4" y="379"/>
                  </a:lnTo>
                  <a:lnTo>
                    <a:pt x="2" y="376"/>
                  </a:lnTo>
                  <a:cubicBezTo>
                    <a:pt x="0" y="374"/>
                    <a:pt x="0" y="371"/>
                    <a:pt x="1" y="369"/>
                  </a:cubicBezTo>
                  <a:lnTo>
                    <a:pt x="2" y="366"/>
                  </a:lnTo>
                  <a:cubicBezTo>
                    <a:pt x="2" y="366"/>
                    <a:pt x="2" y="365"/>
                    <a:pt x="2" y="365"/>
                  </a:cubicBezTo>
                  <a:lnTo>
                    <a:pt x="6" y="357"/>
                  </a:lnTo>
                  <a:lnTo>
                    <a:pt x="22" y="327"/>
                  </a:lnTo>
                  <a:lnTo>
                    <a:pt x="46" y="285"/>
                  </a:lnTo>
                  <a:lnTo>
                    <a:pt x="74" y="237"/>
                  </a:lnTo>
                  <a:lnTo>
                    <a:pt x="102" y="189"/>
                  </a:lnTo>
                  <a:lnTo>
                    <a:pt x="127" y="146"/>
                  </a:lnTo>
                  <a:lnTo>
                    <a:pt x="145" y="116"/>
                  </a:lnTo>
                  <a:lnTo>
                    <a:pt x="153" y="103"/>
                  </a:lnTo>
                  <a:cubicBezTo>
                    <a:pt x="154" y="101"/>
                    <a:pt x="156" y="100"/>
                    <a:pt x="159" y="99"/>
                  </a:cubicBezTo>
                  <a:cubicBezTo>
                    <a:pt x="162" y="99"/>
                    <a:pt x="164" y="101"/>
                    <a:pt x="166" y="103"/>
                  </a:cubicBezTo>
                  <a:lnTo>
                    <a:pt x="169" y="107"/>
                  </a:lnTo>
                  <a:lnTo>
                    <a:pt x="167" y="105"/>
                  </a:lnTo>
                  <a:lnTo>
                    <a:pt x="177" y="113"/>
                  </a:lnTo>
                  <a:lnTo>
                    <a:pt x="211" y="133"/>
                  </a:lnTo>
                  <a:lnTo>
                    <a:pt x="245" y="153"/>
                  </a:lnTo>
                  <a:lnTo>
                    <a:pt x="256" y="159"/>
                  </a:lnTo>
                  <a:lnTo>
                    <a:pt x="260" y="161"/>
                  </a:lnTo>
                  <a:lnTo>
                    <a:pt x="248" y="168"/>
                  </a:lnTo>
                  <a:lnTo>
                    <a:pt x="248" y="164"/>
                  </a:lnTo>
                  <a:lnTo>
                    <a:pt x="248" y="153"/>
                  </a:lnTo>
                  <a:lnTo>
                    <a:pt x="248" y="120"/>
                  </a:lnTo>
                  <a:lnTo>
                    <a:pt x="248" y="86"/>
                  </a:lnTo>
                  <a:lnTo>
                    <a:pt x="248" y="75"/>
                  </a:lnTo>
                  <a:lnTo>
                    <a:pt x="248" y="71"/>
                  </a:lnTo>
                  <a:cubicBezTo>
                    <a:pt x="248" y="69"/>
                    <a:pt x="250" y="66"/>
                    <a:pt x="252" y="65"/>
                  </a:cubicBezTo>
                  <a:cubicBezTo>
                    <a:pt x="254" y="63"/>
                    <a:pt x="257" y="63"/>
                    <a:pt x="259" y="64"/>
                  </a:cubicBezTo>
                  <a:lnTo>
                    <a:pt x="262" y="65"/>
                  </a:lnTo>
                  <a:lnTo>
                    <a:pt x="272" y="68"/>
                  </a:lnTo>
                  <a:lnTo>
                    <a:pt x="305" y="79"/>
                  </a:lnTo>
                  <a:lnTo>
                    <a:pt x="353" y="93"/>
                  </a:lnTo>
                  <a:lnTo>
                    <a:pt x="407" y="110"/>
                  </a:lnTo>
                  <a:lnTo>
                    <a:pt x="461" y="128"/>
                  </a:lnTo>
                  <a:lnTo>
                    <a:pt x="509" y="142"/>
                  </a:lnTo>
                  <a:lnTo>
                    <a:pt x="542" y="153"/>
                  </a:lnTo>
                  <a:lnTo>
                    <a:pt x="552" y="156"/>
                  </a:lnTo>
                  <a:lnTo>
                    <a:pt x="555" y="157"/>
                  </a:lnTo>
                  <a:lnTo>
                    <a:pt x="548" y="158"/>
                  </a:lnTo>
                  <a:lnTo>
                    <a:pt x="553" y="155"/>
                  </a:lnTo>
                  <a:lnTo>
                    <a:pt x="552" y="155"/>
                  </a:lnTo>
                  <a:lnTo>
                    <a:pt x="565" y="145"/>
                  </a:lnTo>
                  <a:lnTo>
                    <a:pt x="600" y="117"/>
                  </a:lnTo>
                  <a:lnTo>
                    <a:pt x="636" y="88"/>
                  </a:lnTo>
                  <a:lnTo>
                    <a:pt x="648" y="79"/>
                  </a:lnTo>
                  <a:lnTo>
                    <a:pt x="653" y="74"/>
                  </a:lnTo>
                  <a:cubicBezTo>
                    <a:pt x="655" y="72"/>
                    <a:pt x="657" y="71"/>
                    <a:pt x="660" y="72"/>
                  </a:cubicBezTo>
                  <a:lnTo>
                    <a:pt x="770" y="95"/>
                  </a:lnTo>
                  <a:lnTo>
                    <a:pt x="762" y="97"/>
                  </a:lnTo>
                  <a:lnTo>
                    <a:pt x="842" y="3"/>
                  </a:lnTo>
                  <a:cubicBezTo>
                    <a:pt x="844" y="2"/>
                    <a:pt x="846" y="1"/>
                    <a:pt x="848" y="0"/>
                  </a:cubicBezTo>
                  <a:cubicBezTo>
                    <a:pt x="850" y="0"/>
                    <a:pt x="853" y="1"/>
                    <a:pt x="854" y="3"/>
                  </a:cubicBezTo>
                  <a:lnTo>
                    <a:pt x="915" y="6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Freeform 103"/>
            <p:cNvSpPr>
              <a:spLocks noEditPoints="1"/>
            </p:cNvSpPr>
            <p:nvPr/>
          </p:nvSpPr>
          <p:spPr bwMode="auto">
            <a:xfrm>
              <a:off x="3679826" y="4297362"/>
              <a:ext cx="989013" cy="1354137"/>
            </a:xfrm>
            <a:custGeom>
              <a:avLst/>
              <a:gdLst>
                <a:gd name="T0" fmla="*/ 1224 w 1532"/>
                <a:gd name="T1" fmla="*/ 387 h 2529"/>
                <a:gd name="T2" fmla="*/ 1162 w 1532"/>
                <a:gd name="T3" fmla="*/ 653 h 2529"/>
                <a:gd name="T4" fmla="*/ 1181 w 1532"/>
                <a:gd name="T5" fmla="*/ 832 h 2529"/>
                <a:gd name="T6" fmla="*/ 1045 w 1532"/>
                <a:gd name="T7" fmla="*/ 1038 h 2529"/>
                <a:gd name="T8" fmla="*/ 998 w 1532"/>
                <a:gd name="T9" fmla="*/ 1269 h 2529"/>
                <a:gd name="T10" fmla="*/ 962 w 1532"/>
                <a:gd name="T11" fmla="*/ 1316 h 2529"/>
                <a:gd name="T12" fmla="*/ 1123 w 1532"/>
                <a:gd name="T13" fmla="*/ 1494 h 2529"/>
                <a:gd name="T14" fmla="*/ 1105 w 1532"/>
                <a:gd name="T15" fmla="*/ 1681 h 2529"/>
                <a:gd name="T16" fmla="*/ 932 w 1532"/>
                <a:gd name="T17" fmla="*/ 1598 h 2529"/>
                <a:gd name="T18" fmla="*/ 1023 w 1532"/>
                <a:gd name="T19" fmla="*/ 1729 h 2529"/>
                <a:gd name="T20" fmla="*/ 1219 w 1532"/>
                <a:gd name="T21" fmla="*/ 1732 h 2529"/>
                <a:gd name="T22" fmla="*/ 1336 w 1532"/>
                <a:gd name="T23" fmla="*/ 1767 h 2529"/>
                <a:gd name="T24" fmla="*/ 1456 w 1532"/>
                <a:gd name="T25" fmla="*/ 1979 h 2529"/>
                <a:gd name="T26" fmla="*/ 1365 w 1532"/>
                <a:gd name="T27" fmla="*/ 2097 h 2529"/>
                <a:gd name="T28" fmla="*/ 1094 w 1532"/>
                <a:gd name="T29" fmla="*/ 2309 h 2529"/>
                <a:gd name="T30" fmla="*/ 1164 w 1532"/>
                <a:gd name="T31" fmla="*/ 2387 h 2529"/>
                <a:gd name="T32" fmla="*/ 979 w 1532"/>
                <a:gd name="T33" fmla="*/ 2474 h 2529"/>
                <a:gd name="T34" fmla="*/ 874 w 1532"/>
                <a:gd name="T35" fmla="*/ 2524 h 2529"/>
                <a:gd name="T36" fmla="*/ 704 w 1532"/>
                <a:gd name="T37" fmla="*/ 2424 h 2529"/>
                <a:gd name="T38" fmla="*/ 586 w 1532"/>
                <a:gd name="T39" fmla="*/ 2342 h 2529"/>
                <a:gd name="T40" fmla="*/ 387 w 1532"/>
                <a:gd name="T41" fmla="*/ 2178 h 2529"/>
                <a:gd name="T42" fmla="*/ 229 w 1532"/>
                <a:gd name="T43" fmla="*/ 2038 h 2529"/>
                <a:gd name="T44" fmla="*/ 7 w 1532"/>
                <a:gd name="T45" fmla="*/ 1240 h 2529"/>
                <a:gd name="T46" fmla="*/ 92 w 1532"/>
                <a:gd name="T47" fmla="*/ 1078 h 2529"/>
                <a:gd name="T48" fmla="*/ 200 w 1532"/>
                <a:gd name="T49" fmla="*/ 836 h 2529"/>
                <a:gd name="T50" fmla="*/ 268 w 1532"/>
                <a:gd name="T51" fmla="*/ 629 h 2529"/>
                <a:gd name="T52" fmla="*/ 401 w 1532"/>
                <a:gd name="T53" fmla="*/ 595 h 2529"/>
                <a:gd name="T54" fmla="*/ 637 w 1532"/>
                <a:gd name="T55" fmla="*/ 396 h 2529"/>
                <a:gd name="T56" fmla="*/ 789 w 1532"/>
                <a:gd name="T57" fmla="*/ 349 h 2529"/>
                <a:gd name="T58" fmla="*/ 1037 w 1532"/>
                <a:gd name="T59" fmla="*/ 166 h 2529"/>
                <a:gd name="T60" fmla="*/ 1223 w 1532"/>
                <a:gd name="T61" fmla="*/ 46 h 2529"/>
                <a:gd name="T62" fmla="*/ 1033 w 1532"/>
                <a:gd name="T63" fmla="*/ 191 h 2529"/>
                <a:gd name="T64" fmla="*/ 795 w 1532"/>
                <a:gd name="T65" fmla="*/ 370 h 2529"/>
                <a:gd name="T66" fmla="*/ 598 w 1532"/>
                <a:gd name="T67" fmla="*/ 410 h 2529"/>
                <a:gd name="T68" fmla="*/ 386 w 1532"/>
                <a:gd name="T69" fmla="*/ 573 h 2529"/>
                <a:gd name="T70" fmla="*/ 262 w 1532"/>
                <a:gd name="T71" fmla="*/ 643 h 2529"/>
                <a:gd name="T72" fmla="*/ 211 w 1532"/>
                <a:gd name="T73" fmla="*/ 886 h 2529"/>
                <a:gd name="T74" fmla="*/ 91 w 1532"/>
                <a:gd name="T75" fmla="*/ 1095 h 2529"/>
                <a:gd name="T76" fmla="*/ 16 w 1532"/>
                <a:gd name="T77" fmla="*/ 1246 h 2529"/>
                <a:gd name="T78" fmla="*/ 277 w 1532"/>
                <a:gd name="T79" fmla="*/ 2056 h 2529"/>
                <a:gd name="T80" fmla="*/ 402 w 1532"/>
                <a:gd name="T81" fmla="*/ 2171 h 2529"/>
                <a:gd name="T82" fmla="*/ 580 w 1532"/>
                <a:gd name="T83" fmla="*/ 2330 h 2529"/>
                <a:gd name="T84" fmla="*/ 713 w 1532"/>
                <a:gd name="T85" fmla="*/ 2425 h 2529"/>
                <a:gd name="T86" fmla="*/ 889 w 1532"/>
                <a:gd name="T87" fmla="*/ 2496 h 2529"/>
                <a:gd name="T88" fmla="*/ 980 w 1532"/>
                <a:gd name="T89" fmla="*/ 2458 h 2529"/>
                <a:gd name="T90" fmla="*/ 1175 w 1532"/>
                <a:gd name="T91" fmla="*/ 2359 h 2529"/>
                <a:gd name="T92" fmla="*/ 1084 w 1532"/>
                <a:gd name="T93" fmla="*/ 2295 h 2529"/>
                <a:gd name="T94" fmla="*/ 1383 w 1532"/>
                <a:gd name="T95" fmla="*/ 2086 h 2529"/>
                <a:gd name="T96" fmla="*/ 1481 w 1532"/>
                <a:gd name="T97" fmla="*/ 1939 h 2529"/>
                <a:gd name="T98" fmla="*/ 1330 w 1532"/>
                <a:gd name="T99" fmla="*/ 1771 h 2529"/>
                <a:gd name="T100" fmla="*/ 1221 w 1532"/>
                <a:gd name="T101" fmla="*/ 1751 h 2529"/>
                <a:gd name="T102" fmla="*/ 1014 w 1532"/>
                <a:gd name="T103" fmla="*/ 1744 h 2529"/>
                <a:gd name="T104" fmla="*/ 985 w 1532"/>
                <a:gd name="T105" fmla="*/ 1553 h 2529"/>
                <a:gd name="T106" fmla="*/ 1120 w 1532"/>
                <a:gd name="T107" fmla="*/ 1684 h 2529"/>
                <a:gd name="T108" fmla="*/ 1040 w 1532"/>
                <a:gd name="T109" fmla="*/ 1516 h 2529"/>
                <a:gd name="T110" fmla="*/ 957 w 1532"/>
                <a:gd name="T111" fmla="*/ 1307 h 2529"/>
                <a:gd name="T112" fmla="*/ 1031 w 1532"/>
                <a:gd name="T113" fmla="*/ 1254 h 2529"/>
                <a:gd name="T114" fmla="*/ 1034 w 1532"/>
                <a:gd name="T115" fmla="*/ 956 h 2529"/>
                <a:gd name="T116" fmla="*/ 1194 w 1532"/>
                <a:gd name="T117" fmla="*/ 803 h 2529"/>
                <a:gd name="T118" fmla="*/ 1184 w 1532"/>
                <a:gd name="T119" fmla="*/ 565 h 2529"/>
                <a:gd name="T120" fmla="*/ 1218 w 1532"/>
                <a:gd name="T121" fmla="*/ 365 h 25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2"/>
                <a:gd name="T184" fmla="*/ 0 h 2529"/>
                <a:gd name="T185" fmla="*/ 1532 w 1532"/>
                <a:gd name="T186" fmla="*/ 2529 h 25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2" h="2529">
                  <a:moveTo>
                    <a:pt x="1223" y="46"/>
                  </a:moveTo>
                  <a:cubicBezTo>
                    <a:pt x="1225" y="43"/>
                    <a:pt x="1229" y="42"/>
                    <a:pt x="1232" y="43"/>
                  </a:cubicBezTo>
                  <a:cubicBezTo>
                    <a:pt x="1236" y="44"/>
                    <a:pt x="1238" y="48"/>
                    <a:pt x="1237" y="52"/>
                  </a:cubicBezTo>
                  <a:lnTo>
                    <a:pt x="1225" y="142"/>
                  </a:lnTo>
                  <a:lnTo>
                    <a:pt x="1223" y="135"/>
                  </a:lnTo>
                  <a:lnTo>
                    <a:pt x="1298" y="211"/>
                  </a:lnTo>
                  <a:cubicBezTo>
                    <a:pt x="1300" y="212"/>
                    <a:pt x="1301" y="215"/>
                    <a:pt x="1300" y="217"/>
                  </a:cubicBezTo>
                  <a:cubicBezTo>
                    <a:pt x="1300" y="219"/>
                    <a:pt x="1299" y="221"/>
                    <a:pt x="1298" y="223"/>
                  </a:cubicBezTo>
                  <a:lnTo>
                    <a:pt x="1292" y="228"/>
                  </a:lnTo>
                  <a:lnTo>
                    <a:pt x="1275" y="240"/>
                  </a:lnTo>
                  <a:lnTo>
                    <a:pt x="1253" y="256"/>
                  </a:lnTo>
                  <a:lnTo>
                    <a:pt x="1228" y="274"/>
                  </a:lnTo>
                  <a:lnTo>
                    <a:pt x="1203" y="292"/>
                  </a:lnTo>
                  <a:lnTo>
                    <a:pt x="1181" y="307"/>
                  </a:lnTo>
                  <a:lnTo>
                    <a:pt x="1165" y="318"/>
                  </a:lnTo>
                  <a:lnTo>
                    <a:pt x="1159" y="322"/>
                  </a:lnTo>
                  <a:lnTo>
                    <a:pt x="1159" y="309"/>
                  </a:lnTo>
                  <a:lnTo>
                    <a:pt x="1162" y="311"/>
                  </a:lnTo>
                  <a:lnTo>
                    <a:pt x="1172" y="317"/>
                  </a:lnTo>
                  <a:lnTo>
                    <a:pt x="1199" y="335"/>
                  </a:lnTo>
                  <a:lnTo>
                    <a:pt x="1227" y="352"/>
                  </a:lnTo>
                  <a:lnTo>
                    <a:pt x="1236" y="358"/>
                  </a:lnTo>
                  <a:lnTo>
                    <a:pt x="1239" y="360"/>
                  </a:lnTo>
                  <a:cubicBezTo>
                    <a:pt x="1241" y="361"/>
                    <a:pt x="1242" y="363"/>
                    <a:pt x="1242" y="366"/>
                  </a:cubicBezTo>
                  <a:cubicBezTo>
                    <a:pt x="1243" y="368"/>
                    <a:pt x="1242" y="370"/>
                    <a:pt x="1240" y="372"/>
                  </a:cubicBezTo>
                  <a:lnTo>
                    <a:pt x="1236" y="376"/>
                  </a:lnTo>
                  <a:lnTo>
                    <a:pt x="1224" y="387"/>
                  </a:lnTo>
                  <a:lnTo>
                    <a:pt x="1190" y="417"/>
                  </a:lnTo>
                  <a:lnTo>
                    <a:pt x="1156" y="448"/>
                  </a:lnTo>
                  <a:lnTo>
                    <a:pt x="1145" y="458"/>
                  </a:lnTo>
                  <a:lnTo>
                    <a:pt x="1146" y="457"/>
                  </a:lnTo>
                  <a:lnTo>
                    <a:pt x="1143" y="461"/>
                  </a:lnTo>
                  <a:lnTo>
                    <a:pt x="1144" y="459"/>
                  </a:lnTo>
                  <a:lnTo>
                    <a:pt x="1143" y="462"/>
                  </a:lnTo>
                  <a:lnTo>
                    <a:pt x="1143" y="458"/>
                  </a:lnTo>
                  <a:lnTo>
                    <a:pt x="1144" y="465"/>
                  </a:lnTo>
                  <a:lnTo>
                    <a:pt x="1149" y="488"/>
                  </a:lnTo>
                  <a:lnTo>
                    <a:pt x="1154" y="511"/>
                  </a:lnTo>
                  <a:lnTo>
                    <a:pt x="1156" y="517"/>
                  </a:lnTo>
                  <a:lnTo>
                    <a:pt x="1157" y="520"/>
                  </a:lnTo>
                  <a:lnTo>
                    <a:pt x="1154" y="516"/>
                  </a:lnTo>
                  <a:lnTo>
                    <a:pt x="1162" y="521"/>
                  </a:lnTo>
                  <a:lnTo>
                    <a:pt x="1179" y="532"/>
                  </a:lnTo>
                  <a:lnTo>
                    <a:pt x="1195" y="542"/>
                  </a:lnTo>
                  <a:lnTo>
                    <a:pt x="1192" y="541"/>
                  </a:lnTo>
                  <a:lnTo>
                    <a:pt x="1200" y="543"/>
                  </a:lnTo>
                  <a:cubicBezTo>
                    <a:pt x="1203" y="543"/>
                    <a:pt x="1204" y="545"/>
                    <a:pt x="1205" y="547"/>
                  </a:cubicBezTo>
                  <a:cubicBezTo>
                    <a:pt x="1207" y="549"/>
                    <a:pt x="1207" y="551"/>
                    <a:pt x="1206" y="553"/>
                  </a:cubicBezTo>
                  <a:lnTo>
                    <a:pt x="1204" y="559"/>
                  </a:lnTo>
                  <a:lnTo>
                    <a:pt x="1199" y="572"/>
                  </a:lnTo>
                  <a:lnTo>
                    <a:pt x="1184" y="605"/>
                  </a:lnTo>
                  <a:lnTo>
                    <a:pt x="1169" y="638"/>
                  </a:lnTo>
                  <a:lnTo>
                    <a:pt x="1164" y="649"/>
                  </a:lnTo>
                  <a:lnTo>
                    <a:pt x="1162" y="653"/>
                  </a:lnTo>
                  <a:lnTo>
                    <a:pt x="1162" y="647"/>
                  </a:lnTo>
                  <a:lnTo>
                    <a:pt x="1163" y="650"/>
                  </a:lnTo>
                  <a:lnTo>
                    <a:pt x="1165" y="660"/>
                  </a:lnTo>
                  <a:lnTo>
                    <a:pt x="1173" y="684"/>
                  </a:lnTo>
                  <a:lnTo>
                    <a:pt x="1181" y="708"/>
                  </a:lnTo>
                  <a:lnTo>
                    <a:pt x="1183" y="715"/>
                  </a:lnTo>
                  <a:lnTo>
                    <a:pt x="1183" y="714"/>
                  </a:lnTo>
                  <a:lnTo>
                    <a:pt x="1184" y="716"/>
                  </a:lnTo>
                  <a:cubicBezTo>
                    <a:pt x="1185" y="719"/>
                    <a:pt x="1185" y="723"/>
                    <a:pt x="1182" y="725"/>
                  </a:cubicBezTo>
                  <a:lnTo>
                    <a:pt x="1179" y="728"/>
                  </a:lnTo>
                  <a:lnTo>
                    <a:pt x="1169" y="736"/>
                  </a:lnTo>
                  <a:lnTo>
                    <a:pt x="1143" y="752"/>
                  </a:lnTo>
                  <a:lnTo>
                    <a:pt x="1116" y="767"/>
                  </a:lnTo>
                  <a:lnTo>
                    <a:pt x="1107" y="772"/>
                  </a:lnTo>
                  <a:lnTo>
                    <a:pt x="1105" y="774"/>
                  </a:lnTo>
                  <a:lnTo>
                    <a:pt x="1102" y="760"/>
                  </a:lnTo>
                  <a:lnTo>
                    <a:pt x="1106" y="761"/>
                  </a:lnTo>
                  <a:lnTo>
                    <a:pt x="1118" y="765"/>
                  </a:lnTo>
                  <a:lnTo>
                    <a:pt x="1152" y="776"/>
                  </a:lnTo>
                  <a:lnTo>
                    <a:pt x="1186" y="786"/>
                  </a:lnTo>
                  <a:lnTo>
                    <a:pt x="1196" y="788"/>
                  </a:lnTo>
                  <a:lnTo>
                    <a:pt x="1194" y="787"/>
                  </a:lnTo>
                  <a:lnTo>
                    <a:pt x="1198" y="787"/>
                  </a:lnTo>
                  <a:cubicBezTo>
                    <a:pt x="1201" y="787"/>
                    <a:pt x="1204" y="789"/>
                    <a:pt x="1206" y="792"/>
                  </a:cubicBezTo>
                  <a:cubicBezTo>
                    <a:pt x="1207" y="794"/>
                    <a:pt x="1207" y="797"/>
                    <a:pt x="1205" y="800"/>
                  </a:cubicBezTo>
                  <a:lnTo>
                    <a:pt x="1197" y="812"/>
                  </a:lnTo>
                  <a:lnTo>
                    <a:pt x="1181" y="832"/>
                  </a:lnTo>
                  <a:lnTo>
                    <a:pt x="1164" y="853"/>
                  </a:lnTo>
                  <a:lnTo>
                    <a:pt x="1155" y="862"/>
                  </a:lnTo>
                  <a:lnTo>
                    <a:pt x="1157" y="855"/>
                  </a:lnTo>
                  <a:lnTo>
                    <a:pt x="1158" y="859"/>
                  </a:lnTo>
                  <a:lnTo>
                    <a:pt x="1162" y="867"/>
                  </a:lnTo>
                  <a:lnTo>
                    <a:pt x="1174" y="899"/>
                  </a:lnTo>
                  <a:lnTo>
                    <a:pt x="1186" y="930"/>
                  </a:lnTo>
                  <a:lnTo>
                    <a:pt x="1190" y="939"/>
                  </a:lnTo>
                  <a:lnTo>
                    <a:pt x="1189" y="938"/>
                  </a:lnTo>
                  <a:lnTo>
                    <a:pt x="1192" y="942"/>
                  </a:lnTo>
                  <a:cubicBezTo>
                    <a:pt x="1194" y="944"/>
                    <a:pt x="1194" y="947"/>
                    <a:pt x="1193" y="950"/>
                  </a:cubicBezTo>
                  <a:cubicBezTo>
                    <a:pt x="1191" y="953"/>
                    <a:pt x="1188" y="954"/>
                    <a:pt x="1185" y="954"/>
                  </a:cubicBezTo>
                  <a:lnTo>
                    <a:pt x="1178" y="954"/>
                  </a:lnTo>
                  <a:lnTo>
                    <a:pt x="1162" y="955"/>
                  </a:lnTo>
                  <a:lnTo>
                    <a:pt x="1139" y="957"/>
                  </a:lnTo>
                  <a:lnTo>
                    <a:pt x="1113" y="958"/>
                  </a:lnTo>
                  <a:lnTo>
                    <a:pt x="1087" y="960"/>
                  </a:lnTo>
                  <a:lnTo>
                    <a:pt x="1064" y="960"/>
                  </a:lnTo>
                  <a:lnTo>
                    <a:pt x="1048" y="960"/>
                  </a:lnTo>
                  <a:cubicBezTo>
                    <a:pt x="1048" y="960"/>
                    <a:pt x="1048" y="960"/>
                    <a:pt x="1047" y="960"/>
                  </a:cubicBezTo>
                  <a:lnTo>
                    <a:pt x="1041" y="959"/>
                  </a:lnTo>
                  <a:lnTo>
                    <a:pt x="1050" y="951"/>
                  </a:lnTo>
                  <a:lnTo>
                    <a:pt x="1050" y="956"/>
                  </a:lnTo>
                  <a:lnTo>
                    <a:pt x="1049" y="969"/>
                  </a:lnTo>
                  <a:lnTo>
                    <a:pt x="1046" y="1000"/>
                  </a:lnTo>
                  <a:lnTo>
                    <a:pt x="1045" y="1030"/>
                  </a:lnTo>
                  <a:lnTo>
                    <a:pt x="1045" y="1038"/>
                  </a:lnTo>
                  <a:lnTo>
                    <a:pt x="1045" y="1035"/>
                  </a:lnTo>
                  <a:lnTo>
                    <a:pt x="1046" y="1037"/>
                  </a:lnTo>
                  <a:cubicBezTo>
                    <a:pt x="1047" y="1040"/>
                    <a:pt x="1047" y="1044"/>
                    <a:pt x="1044" y="1046"/>
                  </a:cubicBezTo>
                  <a:lnTo>
                    <a:pt x="1034" y="1055"/>
                  </a:lnTo>
                  <a:lnTo>
                    <a:pt x="1016" y="1071"/>
                  </a:lnTo>
                  <a:lnTo>
                    <a:pt x="1000" y="1086"/>
                  </a:lnTo>
                  <a:lnTo>
                    <a:pt x="1001" y="1085"/>
                  </a:lnTo>
                  <a:lnTo>
                    <a:pt x="996" y="1092"/>
                  </a:lnTo>
                  <a:lnTo>
                    <a:pt x="997" y="1084"/>
                  </a:lnTo>
                  <a:lnTo>
                    <a:pt x="999" y="1089"/>
                  </a:lnTo>
                  <a:lnTo>
                    <a:pt x="1007" y="1104"/>
                  </a:lnTo>
                  <a:lnTo>
                    <a:pt x="1035" y="1146"/>
                  </a:lnTo>
                  <a:lnTo>
                    <a:pt x="1051" y="1169"/>
                  </a:lnTo>
                  <a:lnTo>
                    <a:pt x="1065" y="1188"/>
                  </a:lnTo>
                  <a:lnTo>
                    <a:pt x="1076" y="1200"/>
                  </a:lnTo>
                  <a:lnTo>
                    <a:pt x="1074" y="1199"/>
                  </a:lnTo>
                  <a:lnTo>
                    <a:pt x="1079" y="1203"/>
                  </a:lnTo>
                  <a:cubicBezTo>
                    <a:pt x="1083" y="1206"/>
                    <a:pt x="1083" y="1211"/>
                    <a:pt x="1081" y="1214"/>
                  </a:cubicBezTo>
                  <a:lnTo>
                    <a:pt x="1073" y="1224"/>
                  </a:lnTo>
                  <a:lnTo>
                    <a:pt x="1058" y="1241"/>
                  </a:lnTo>
                  <a:lnTo>
                    <a:pt x="1048" y="1255"/>
                  </a:lnTo>
                  <a:lnTo>
                    <a:pt x="1049" y="1254"/>
                  </a:lnTo>
                  <a:lnTo>
                    <a:pt x="1046" y="1261"/>
                  </a:lnTo>
                  <a:cubicBezTo>
                    <a:pt x="1045" y="1264"/>
                    <a:pt x="1042" y="1265"/>
                    <a:pt x="1038" y="1265"/>
                  </a:cubicBezTo>
                  <a:lnTo>
                    <a:pt x="1033" y="1265"/>
                  </a:lnTo>
                  <a:lnTo>
                    <a:pt x="1024" y="1266"/>
                  </a:lnTo>
                  <a:lnTo>
                    <a:pt x="998" y="1269"/>
                  </a:lnTo>
                  <a:lnTo>
                    <a:pt x="972" y="1271"/>
                  </a:lnTo>
                  <a:lnTo>
                    <a:pt x="964" y="1271"/>
                  </a:lnTo>
                  <a:cubicBezTo>
                    <a:pt x="963" y="1271"/>
                    <a:pt x="962" y="1271"/>
                    <a:pt x="961" y="1271"/>
                  </a:cubicBezTo>
                  <a:lnTo>
                    <a:pt x="959" y="1270"/>
                  </a:lnTo>
                  <a:lnTo>
                    <a:pt x="950" y="1264"/>
                  </a:lnTo>
                  <a:cubicBezTo>
                    <a:pt x="949" y="1264"/>
                    <a:pt x="949" y="1263"/>
                    <a:pt x="948" y="1262"/>
                  </a:cubicBezTo>
                  <a:lnTo>
                    <a:pt x="935" y="1244"/>
                  </a:lnTo>
                  <a:lnTo>
                    <a:pt x="923" y="1225"/>
                  </a:lnTo>
                  <a:cubicBezTo>
                    <a:pt x="922" y="1224"/>
                    <a:pt x="922" y="1223"/>
                    <a:pt x="922" y="1223"/>
                  </a:cubicBezTo>
                  <a:lnTo>
                    <a:pt x="919" y="1212"/>
                  </a:lnTo>
                  <a:lnTo>
                    <a:pt x="933" y="1214"/>
                  </a:lnTo>
                  <a:lnTo>
                    <a:pt x="925" y="1226"/>
                  </a:lnTo>
                  <a:lnTo>
                    <a:pt x="912" y="1247"/>
                  </a:lnTo>
                  <a:lnTo>
                    <a:pt x="901" y="1266"/>
                  </a:lnTo>
                  <a:lnTo>
                    <a:pt x="898" y="1275"/>
                  </a:lnTo>
                  <a:lnTo>
                    <a:pt x="894" y="1264"/>
                  </a:lnTo>
                  <a:lnTo>
                    <a:pt x="896" y="1265"/>
                  </a:lnTo>
                  <a:lnTo>
                    <a:pt x="903" y="1270"/>
                  </a:lnTo>
                  <a:lnTo>
                    <a:pt x="927" y="1280"/>
                  </a:lnTo>
                  <a:lnTo>
                    <a:pt x="952" y="1290"/>
                  </a:lnTo>
                  <a:lnTo>
                    <a:pt x="951" y="1290"/>
                  </a:lnTo>
                  <a:lnTo>
                    <a:pt x="960" y="1292"/>
                  </a:lnTo>
                  <a:lnTo>
                    <a:pt x="958" y="1291"/>
                  </a:lnTo>
                  <a:lnTo>
                    <a:pt x="962" y="1291"/>
                  </a:lnTo>
                  <a:cubicBezTo>
                    <a:pt x="965" y="1291"/>
                    <a:pt x="968" y="1293"/>
                    <a:pt x="969" y="1295"/>
                  </a:cubicBezTo>
                  <a:cubicBezTo>
                    <a:pt x="971" y="1298"/>
                    <a:pt x="971" y="1301"/>
                    <a:pt x="969" y="1304"/>
                  </a:cubicBezTo>
                  <a:lnTo>
                    <a:pt x="962" y="1316"/>
                  </a:lnTo>
                  <a:lnTo>
                    <a:pt x="953" y="1335"/>
                  </a:lnTo>
                  <a:lnTo>
                    <a:pt x="943" y="1355"/>
                  </a:lnTo>
                  <a:lnTo>
                    <a:pt x="939" y="1364"/>
                  </a:lnTo>
                  <a:lnTo>
                    <a:pt x="939" y="1359"/>
                  </a:lnTo>
                  <a:lnTo>
                    <a:pt x="940" y="1364"/>
                  </a:lnTo>
                  <a:lnTo>
                    <a:pt x="942" y="1377"/>
                  </a:lnTo>
                  <a:lnTo>
                    <a:pt x="948" y="1415"/>
                  </a:lnTo>
                  <a:lnTo>
                    <a:pt x="955" y="1453"/>
                  </a:lnTo>
                  <a:lnTo>
                    <a:pt x="959" y="1464"/>
                  </a:lnTo>
                  <a:lnTo>
                    <a:pt x="958" y="1462"/>
                  </a:lnTo>
                  <a:lnTo>
                    <a:pt x="960" y="1465"/>
                  </a:lnTo>
                  <a:lnTo>
                    <a:pt x="962" y="1468"/>
                  </a:lnTo>
                  <a:lnTo>
                    <a:pt x="960" y="1466"/>
                  </a:lnTo>
                  <a:lnTo>
                    <a:pt x="968" y="1472"/>
                  </a:lnTo>
                  <a:lnTo>
                    <a:pt x="967" y="1471"/>
                  </a:lnTo>
                  <a:lnTo>
                    <a:pt x="996" y="1485"/>
                  </a:lnTo>
                  <a:lnTo>
                    <a:pt x="1025" y="1497"/>
                  </a:lnTo>
                  <a:lnTo>
                    <a:pt x="1036" y="1500"/>
                  </a:lnTo>
                  <a:lnTo>
                    <a:pt x="1033" y="1499"/>
                  </a:lnTo>
                  <a:lnTo>
                    <a:pt x="1038" y="1499"/>
                  </a:lnTo>
                  <a:cubicBezTo>
                    <a:pt x="1040" y="1499"/>
                    <a:pt x="1041" y="1500"/>
                    <a:pt x="1042" y="1500"/>
                  </a:cubicBezTo>
                  <a:lnTo>
                    <a:pt x="1044" y="1501"/>
                  </a:lnTo>
                  <a:lnTo>
                    <a:pt x="1040" y="1500"/>
                  </a:lnTo>
                  <a:lnTo>
                    <a:pt x="1050" y="1500"/>
                  </a:lnTo>
                  <a:lnTo>
                    <a:pt x="1081" y="1498"/>
                  </a:lnTo>
                  <a:lnTo>
                    <a:pt x="1112" y="1495"/>
                  </a:lnTo>
                  <a:lnTo>
                    <a:pt x="1123" y="1494"/>
                  </a:lnTo>
                  <a:lnTo>
                    <a:pt x="1127" y="1494"/>
                  </a:lnTo>
                  <a:cubicBezTo>
                    <a:pt x="1131" y="1494"/>
                    <a:pt x="1134" y="1497"/>
                    <a:pt x="1135" y="1501"/>
                  </a:cubicBezTo>
                  <a:lnTo>
                    <a:pt x="1136" y="1505"/>
                  </a:lnTo>
                  <a:lnTo>
                    <a:pt x="1138" y="1516"/>
                  </a:lnTo>
                  <a:lnTo>
                    <a:pt x="1146" y="1550"/>
                  </a:lnTo>
                  <a:lnTo>
                    <a:pt x="1154" y="1583"/>
                  </a:lnTo>
                  <a:lnTo>
                    <a:pt x="1156" y="1593"/>
                  </a:lnTo>
                  <a:lnTo>
                    <a:pt x="1157" y="1595"/>
                  </a:lnTo>
                  <a:cubicBezTo>
                    <a:pt x="1158" y="1599"/>
                    <a:pt x="1157" y="1603"/>
                    <a:pt x="1153" y="1605"/>
                  </a:cubicBezTo>
                  <a:lnTo>
                    <a:pt x="1145" y="1609"/>
                  </a:lnTo>
                  <a:lnTo>
                    <a:pt x="1128" y="1615"/>
                  </a:lnTo>
                  <a:lnTo>
                    <a:pt x="1110" y="1619"/>
                  </a:lnTo>
                  <a:cubicBezTo>
                    <a:pt x="1109" y="1619"/>
                    <a:pt x="1108" y="1620"/>
                    <a:pt x="1107" y="1619"/>
                  </a:cubicBezTo>
                  <a:lnTo>
                    <a:pt x="1099" y="1618"/>
                  </a:lnTo>
                  <a:lnTo>
                    <a:pt x="1108" y="1609"/>
                  </a:lnTo>
                  <a:lnTo>
                    <a:pt x="1111" y="1622"/>
                  </a:lnTo>
                  <a:lnTo>
                    <a:pt x="1118" y="1645"/>
                  </a:lnTo>
                  <a:lnTo>
                    <a:pt x="1125" y="1667"/>
                  </a:lnTo>
                  <a:lnTo>
                    <a:pt x="1124" y="1665"/>
                  </a:lnTo>
                  <a:lnTo>
                    <a:pt x="1128" y="1671"/>
                  </a:lnTo>
                  <a:lnTo>
                    <a:pt x="1125" y="1668"/>
                  </a:lnTo>
                  <a:lnTo>
                    <a:pt x="1127" y="1669"/>
                  </a:lnTo>
                  <a:cubicBezTo>
                    <a:pt x="1130" y="1671"/>
                    <a:pt x="1132" y="1675"/>
                    <a:pt x="1131" y="1678"/>
                  </a:cubicBezTo>
                  <a:cubicBezTo>
                    <a:pt x="1130" y="1682"/>
                    <a:pt x="1127" y="1684"/>
                    <a:pt x="1123" y="1684"/>
                  </a:cubicBezTo>
                  <a:lnTo>
                    <a:pt x="1118" y="1684"/>
                  </a:lnTo>
                  <a:cubicBezTo>
                    <a:pt x="1118" y="1684"/>
                    <a:pt x="1117" y="1684"/>
                    <a:pt x="1116" y="1684"/>
                  </a:cubicBezTo>
                  <a:lnTo>
                    <a:pt x="1105" y="1681"/>
                  </a:lnTo>
                  <a:lnTo>
                    <a:pt x="1074" y="1669"/>
                  </a:lnTo>
                  <a:lnTo>
                    <a:pt x="1045" y="1657"/>
                  </a:lnTo>
                  <a:lnTo>
                    <a:pt x="1037" y="1653"/>
                  </a:lnTo>
                  <a:cubicBezTo>
                    <a:pt x="1036" y="1652"/>
                    <a:pt x="1035" y="1652"/>
                    <a:pt x="1035" y="1651"/>
                  </a:cubicBezTo>
                  <a:lnTo>
                    <a:pt x="1033" y="1649"/>
                  </a:lnTo>
                  <a:lnTo>
                    <a:pt x="1035" y="1651"/>
                  </a:lnTo>
                  <a:lnTo>
                    <a:pt x="1026" y="1647"/>
                  </a:lnTo>
                  <a:lnTo>
                    <a:pt x="1011" y="1640"/>
                  </a:lnTo>
                  <a:lnTo>
                    <a:pt x="996" y="1631"/>
                  </a:lnTo>
                  <a:lnTo>
                    <a:pt x="990" y="1627"/>
                  </a:lnTo>
                  <a:cubicBezTo>
                    <a:pt x="988" y="1626"/>
                    <a:pt x="986" y="1623"/>
                    <a:pt x="986" y="1620"/>
                  </a:cubicBezTo>
                  <a:lnTo>
                    <a:pt x="986" y="1617"/>
                  </a:lnTo>
                  <a:cubicBezTo>
                    <a:pt x="986" y="1617"/>
                    <a:pt x="986" y="1617"/>
                    <a:pt x="987" y="1616"/>
                  </a:cubicBezTo>
                  <a:lnTo>
                    <a:pt x="988" y="1609"/>
                  </a:lnTo>
                  <a:lnTo>
                    <a:pt x="989" y="1587"/>
                  </a:lnTo>
                  <a:lnTo>
                    <a:pt x="991" y="1564"/>
                  </a:lnTo>
                  <a:cubicBezTo>
                    <a:pt x="992" y="1563"/>
                    <a:pt x="992" y="1563"/>
                    <a:pt x="992" y="1562"/>
                  </a:cubicBezTo>
                  <a:lnTo>
                    <a:pt x="994" y="1555"/>
                  </a:lnTo>
                  <a:lnTo>
                    <a:pt x="995" y="1552"/>
                  </a:lnTo>
                  <a:lnTo>
                    <a:pt x="1005" y="1562"/>
                  </a:lnTo>
                  <a:lnTo>
                    <a:pt x="1000" y="1564"/>
                  </a:lnTo>
                  <a:lnTo>
                    <a:pt x="992" y="1568"/>
                  </a:lnTo>
                  <a:lnTo>
                    <a:pt x="965" y="1581"/>
                  </a:lnTo>
                  <a:lnTo>
                    <a:pt x="940" y="1594"/>
                  </a:lnTo>
                  <a:lnTo>
                    <a:pt x="932" y="1598"/>
                  </a:lnTo>
                  <a:lnTo>
                    <a:pt x="934" y="1596"/>
                  </a:lnTo>
                  <a:lnTo>
                    <a:pt x="932" y="1598"/>
                  </a:lnTo>
                  <a:lnTo>
                    <a:pt x="934" y="1592"/>
                  </a:lnTo>
                  <a:lnTo>
                    <a:pt x="934" y="1595"/>
                  </a:lnTo>
                  <a:lnTo>
                    <a:pt x="934" y="1593"/>
                  </a:lnTo>
                  <a:lnTo>
                    <a:pt x="937" y="1602"/>
                  </a:lnTo>
                  <a:lnTo>
                    <a:pt x="949" y="1626"/>
                  </a:lnTo>
                  <a:lnTo>
                    <a:pt x="962" y="1650"/>
                  </a:lnTo>
                  <a:lnTo>
                    <a:pt x="966" y="1657"/>
                  </a:lnTo>
                  <a:lnTo>
                    <a:pt x="964" y="1655"/>
                  </a:lnTo>
                  <a:lnTo>
                    <a:pt x="967" y="1657"/>
                  </a:lnTo>
                  <a:cubicBezTo>
                    <a:pt x="970" y="1659"/>
                    <a:pt x="971" y="1663"/>
                    <a:pt x="970" y="1666"/>
                  </a:cubicBezTo>
                  <a:lnTo>
                    <a:pt x="966" y="1676"/>
                  </a:lnTo>
                  <a:lnTo>
                    <a:pt x="966" y="1675"/>
                  </a:lnTo>
                  <a:lnTo>
                    <a:pt x="962" y="1694"/>
                  </a:lnTo>
                  <a:lnTo>
                    <a:pt x="960" y="1710"/>
                  </a:lnTo>
                  <a:lnTo>
                    <a:pt x="960" y="1708"/>
                  </a:lnTo>
                  <a:lnTo>
                    <a:pt x="961" y="1713"/>
                  </a:lnTo>
                  <a:lnTo>
                    <a:pt x="960" y="1710"/>
                  </a:lnTo>
                  <a:lnTo>
                    <a:pt x="962" y="1713"/>
                  </a:lnTo>
                  <a:lnTo>
                    <a:pt x="958" y="1710"/>
                  </a:lnTo>
                  <a:lnTo>
                    <a:pt x="966" y="1713"/>
                  </a:lnTo>
                  <a:lnTo>
                    <a:pt x="992" y="1722"/>
                  </a:lnTo>
                  <a:lnTo>
                    <a:pt x="1018" y="1729"/>
                  </a:lnTo>
                  <a:lnTo>
                    <a:pt x="1027" y="1731"/>
                  </a:lnTo>
                  <a:lnTo>
                    <a:pt x="1023" y="1731"/>
                  </a:lnTo>
                  <a:lnTo>
                    <a:pt x="1026" y="1730"/>
                  </a:lnTo>
                  <a:lnTo>
                    <a:pt x="1021" y="1734"/>
                  </a:lnTo>
                  <a:lnTo>
                    <a:pt x="1023" y="1729"/>
                  </a:lnTo>
                  <a:lnTo>
                    <a:pt x="1028" y="1713"/>
                  </a:lnTo>
                  <a:lnTo>
                    <a:pt x="1033" y="1695"/>
                  </a:lnTo>
                  <a:lnTo>
                    <a:pt x="1035" y="1685"/>
                  </a:lnTo>
                  <a:cubicBezTo>
                    <a:pt x="1035" y="1682"/>
                    <a:pt x="1037" y="1680"/>
                    <a:pt x="1039" y="1679"/>
                  </a:cubicBezTo>
                  <a:cubicBezTo>
                    <a:pt x="1042" y="1678"/>
                    <a:pt x="1045" y="1678"/>
                    <a:pt x="1047" y="1680"/>
                  </a:cubicBezTo>
                  <a:lnTo>
                    <a:pt x="1050" y="1682"/>
                  </a:lnTo>
                  <a:lnTo>
                    <a:pt x="1049" y="1681"/>
                  </a:lnTo>
                  <a:lnTo>
                    <a:pt x="1058" y="1685"/>
                  </a:lnTo>
                  <a:lnTo>
                    <a:pt x="1056" y="1685"/>
                  </a:lnTo>
                  <a:lnTo>
                    <a:pt x="1083" y="1692"/>
                  </a:lnTo>
                  <a:lnTo>
                    <a:pt x="1110" y="1699"/>
                  </a:lnTo>
                  <a:lnTo>
                    <a:pt x="1120" y="1701"/>
                  </a:lnTo>
                  <a:lnTo>
                    <a:pt x="1125" y="1702"/>
                  </a:lnTo>
                  <a:cubicBezTo>
                    <a:pt x="1127" y="1702"/>
                    <a:pt x="1129" y="1703"/>
                    <a:pt x="1130" y="1705"/>
                  </a:cubicBezTo>
                  <a:lnTo>
                    <a:pt x="1136" y="1713"/>
                  </a:lnTo>
                  <a:lnTo>
                    <a:pt x="1135" y="1712"/>
                  </a:lnTo>
                  <a:lnTo>
                    <a:pt x="1154" y="1730"/>
                  </a:lnTo>
                  <a:lnTo>
                    <a:pt x="1173" y="1748"/>
                  </a:lnTo>
                  <a:lnTo>
                    <a:pt x="1182" y="1755"/>
                  </a:lnTo>
                  <a:lnTo>
                    <a:pt x="1174" y="1754"/>
                  </a:lnTo>
                  <a:lnTo>
                    <a:pt x="1182" y="1751"/>
                  </a:lnTo>
                  <a:lnTo>
                    <a:pt x="1198" y="1744"/>
                  </a:lnTo>
                  <a:lnTo>
                    <a:pt x="1214" y="1736"/>
                  </a:lnTo>
                  <a:lnTo>
                    <a:pt x="1213" y="1737"/>
                  </a:lnTo>
                  <a:lnTo>
                    <a:pt x="1221" y="1731"/>
                  </a:lnTo>
                  <a:lnTo>
                    <a:pt x="1218" y="1734"/>
                  </a:lnTo>
                  <a:lnTo>
                    <a:pt x="1219" y="1732"/>
                  </a:lnTo>
                  <a:lnTo>
                    <a:pt x="1222" y="1725"/>
                  </a:lnTo>
                  <a:lnTo>
                    <a:pt x="1232" y="1697"/>
                  </a:lnTo>
                  <a:lnTo>
                    <a:pt x="1241" y="1669"/>
                  </a:lnTo>
                  <a:lnTo>
                    <a:pt x="1244" y="1660"/>
                  </a:lnTo>
                  <a:lnTo>
                    <a:pt x="1245" y="1657"/>
                  </a:lnTo>
                  <a:cubicBezTo>
                    <a:pt x="1245" y="1654"/>
                    <a:pt x="1247" y="1652"/>
                    <a:pt x="1250" y="1651"/>
                  </a:cubicBezTo>
                  <a:cubicBezTo>
                    <a:pt x="1253" y="1650"/>
                    <a:pt x="1255" y="1651"/>
                    <a:pt x="1258" y="1652"/>
                  </a:cubicBezTo>
                  <a:lnTo>
                    <a:pt x="1264" y="1657"/>
                  </a:lnTo>
                  <a:lnTo>
                    <a:pt x="1277" y="1668"/>
                  </a:lnTo>
                  <a:lnTo>
                    <a:pt x="1291" y="1678"/>
                  </a:lnTo>
                  <a:lnTo>
                    <a:pt x="1289" y="1677"/>
                  </a:lnTo>
                  <a:lnTo>
                    <a:pt x="1295" y="1679"/>
                  </a:lnTo>
                  <a:lnTo>
                    <a:pt x="1304" y="1682"/>
                  </a:lnTo>
                  <a:lnTo>
                    <a:pt x="1302" y="1681"/>
                  </a:lnTo>
                  <a:lnTo>
                    <a:pt x="1322" y="1682"/>
                  </a:lnTo>
                  <a:lnTo>
                    <a:pt x="1341" y="1681"/>
                  </a:lnTo>
                  <a:lnTo>
                    <a:pt x="1339" y="1682"/>
                  </a:lnTo>
                  <a:lnTo>
                    <a:pt x="1348" y="1679"/>
                  </a:lnTo>
                  <a:cubicBezTo>
                    <a:pt x="1351" y="1678"/>
                    <a:pt x="1354" y="1679"/>
                    <a:pt x="1356" y="1680"/>
                  </a:cubicBezTo>
                  <a:cubicBezTo>
                    <a:pt x="1358" y="1682"/>
                    <a:pt x="1359" y="1685"/>
                    <a:pt x="1358" y="1688"/>
                  </a:cubicBezTo>
                  <a:lnTo>
                    <a:pt x="1357" y="1693"/>
                  </a:lnTo>
                  <a:lnTo>
                    <a:pt x="1356" y="1703"/>
                  </a:lnTo>
                  <a:lnTo>
                    <a:pt x="1351" y="1734"/>
                  </a:lnTo>
                  <a:lnTo>
                    <a:pt x="1346" y="1764"/>
                  </a:lnTo>
                  <a:lnTo>
                    <a:pt x="1345" y="1772"/>
                  </a:lnTo>
                  <a:lnTo>
                    <a:pt x="1344" y="1777"/>
                  </a:lnTo>
                  <a:lnTo>
                    <a:pt x="1336" y="1767"/>
                  </a:lnTo>
                  <a:lnTo>
                    <a:pt x="1341" y="1767"/>
                  </a:lnTo>
                  <a:lnTo>
                    <a:pt x="1354" y="1767"/>
                  </a:lnTo>
                  <a:lnTo>
                    <a:pt x="1395" y="1767"/>
                  </a:lnTo>
                  <a:lnTo>
                    <a:pt x="1435" y="1767"/>
                  </a:lnTo>
                  <a:lnTo>
                    <a:pt x="1448" y="1767"/>
                  </a:lnTo>
                  <a:lnTo>
                    <a:pt x="1453" y="1767"/>
                  </a:lnTo>
                  <a:cubicBezTo>
                    <a:pt x="1458" y="1767"/>
                    <a:pt x="1461" y="1771"/>
                    <a:pt x="1461" y="1775"/>
                  </a:cubicBezTo>
                  <a:lnTo>
                    <a:pt x="1461" y="1780"/>
                  </a:lnTo>
                  <a:lnTo>
                    <a:pt x="1462" y="1791"/>
                  </a:lnTo>
                  <a:lnTo>
                    <a:pt x="1466" y="1828"/>
                  </a:lnTo>
                  <a:lnTo>
                    <a:pt x="1469" y="1864"/>
                  </a:lnTo>
                  <a:lnTo>
                    <a:pt x="1470" y="1875"/>
                  </a:lnTo>
                  <a:lnTo>
                    <a:pt x="1470" y="1880"/>
                  </a:lnTo>
                  <a:lnTo>
                    <a:pt x="1466" y="1873"/>
                  </a:lnTo>
                  <a:lnTo>
                    <a:pt x="1476" y="1878"/>
                  </a:lnTo>
                  <a:lnTo>
                    <a:pt x="1497" y="1888"/>
                  </a:lnTo>
                  <a:lnTo>
                    <a:pt x="1517" y="1898"/>
                  </a:lnTo>
                  <a:lnTo>
                    <a:pt x="1516" y="1898"/>
                  </a:lnTo>
                  <a:lnTo>
                    <a:pt x="1526" y="1901"/>
                  </a:lnTo>
                  <a:cubicBezTo>
                    <a:pt x="1528" y="1902"/>
                    <a:pt x="1530" y="1903"/>
                    <a:pt x="1531" y="1906"/>
                  </a:cubicBezTo>
                  <a:cubicBezTo>
                    <a:pt x="1532" y="1908"/>
                    <a:pt x="1531" y="1911"/>
                    <a:pt x="1530" y="1913"/>
                  </a:cubicBezTo>
                  <a:lnTo>
                    <a:pt x="1527" y="1917"/>
                  </a:lnTo>
                  <a:cubicBezTo>
                    <a:pt x="1527" y="1918"/>
                    <a:pt x="1526" y="1918"/>
                    <a:pt x="1526" y="1918"/>
                  </a:cubicBezTo>
                  <a:lnTo>
                    <a:pt x="1517" y="1926"/>
                  </a:lnTo>
                  <a:lnTo>
                    <a:pt x="1492" y="1950"/>
                  </a:lnTo>
                  <a:lnTo>
                    <a:pt x="1465" y="1972"/>
                  </a:lnTo>
                  <a:lnTo>
                    <a:pt x="1456" y="1979"/>
                  </a:lnTo>
                  <a:cubicBezTo>
                    <a:pt x="1456" y="1979"/>
                    <a:pt x="1455" y="1980"/>
                    <a:pt x="1454" y="1980"/>
                  </a:cubicBezTo>
                  <a:lnTo>
                    <a:pt x="1451" y="1981"/>
                  </a:lnTo>
                  <a:lnTo>
                    <a:pt x="1456" y="1972"/>
                  </a:lnTo>
                  <a:lnTo>
                    <a:pt x="1457" y="1977"/>
                  </a:lnTo>
                  <a:lnTo>
                    <a:pt x="1458" y="1988"/>
                  </a:lnTo>
                  <a:lnTo>
                    <a:pt x="1463" y="2014"/>
                  </a:lnTo>
                  <a:lnTo>
                    <a:pt x="1468" y="2039"/>
                  </a:lnTo>
                  <a:lnTo>
                    <a:pt x="1469" y="2046"/>
                  </a:lnTo>
                  <a:lnTo>
                    <a:pt x="1469" y="2044"/>
                  </a:lnTo>
                  <a:lnTo>
                    <a:pt x="1470" y="2046"/>
                  </a:lnTo>
                  <a:cubicBezTo>
                    <a:pt x="1470" y="2047"/>
                    <a:pt x="1471" y="2049"/>
                    <a:pt x="1470" y="2051"/>
                  </a:cubicBezTo>
                  <a:lnTo>
                    <a:pt x="1469" y="2057"/>
                  </a:lnTo>
                  <a:lnTo>
                    <a:pt x="1466" y="2069"/>
                  </a:lnTo>
                  <a:lnTo>
                    <a:pt x="1459" y="2104"/>
                  </a:lnTo>
                  <a:lnTo>
                    <a:pt x="1451" y="2137"/>
                  </a:lnTo>
                  <a:lnTo>
                    <a:pt x="1448" y="2148"/>
                  </a:lnTo>
                  <a:lnTo>
                    <a:pt x="1447" y="2151"/>
                  </a:lnTo>
                  <a:cubicBezTo>
                    <a:pt x="1446" y="2153"/>
                    <a:pt x="1444" y="2155"/>
                    <a:pt x="1442" y="2156"/>
                  </a:cubicBezTo>
                  <a:cubicBezTo>
                    <a:pt x="1439" y="2157"/>
                    <a:pt x="1437" y="2156"/>
                    <a:pt x="1435" y="2155"/>
                  </a:cubicBezTo>
                  <a:lnTo>
                    <a:pt x="1427" y="2149"/>
                  </a:lnTo>
                  <a:cubicBezTo>
                    <a:pt x="1426" y="2149"/>
                    <a:pt x="1426" y="2148"/>
                    <a:pt x="1426" y="2148"/>
                  </a:cubicBezTo>
                  <a:lnTo>
                    <a:pt x="1407" y="2129"/>
                  </a:lnTo>
                  <a:lnTo>
                    <a:pt x="1388" y="2110"/>
                  </a:lnTo>
                  <a:lnTo>
                    <a:pt x="1379" y="2101"/>
                  </a:lnTo>
                  <a:lnTo>
                    <a:pt x="1382" y="2103"/>
                  </a:lnTo>
                  <a:lnTo>
                    <a:pt x="1377" y="2101"/>
                  </a:lnTo>
                  <a:lnTo>
                    <a:pt x="1365" y="2097"/>
                  </a:lnTo>
                  <a:lnTo>
                    <a:pt x="1326" y="2085"/>
                  </a:lnTo>
                  <a:lnTo>
                    <a:pt x="1286" y="2073"/>
                  </a:lnTo>
                  <a:lnTo>
                    <a:pt x="1273" y="2069"/>
                  </a:lnTo>
                  <a:lnTo>
                    <a:pt x="1267" y="2067"/>
                  </a:lnTo>
                  <a:lnTo>
                    <a:pt x="1276" y="2065"/>
                  </a:lnTo>
                  <a:lnTo>
                    <a:pt x="1269" y="2073"/>
                  </a:lnTo>
                  <a:lnTo>
                    <a:pt x="1255" y="2091"/>
                  </a:lnTo>
                  <a:lnTo>
                    <a:pt x="1238" y="2108"/>
                  </a:lnTo>
                  <a:lnTo>
                    <a:pt x="1231" y="2116"/>
                  </a:lnTo>
                  <a:cubicBezTo>
                    <a:pt x="1231" y="2116"/>
                    <a:pt x="1231" y="2117"/>
                    <a:pt x="1230" y="2117"/>
                  </a:cubicBezTo>
                  <a:lnTo>
                    <a:pt x="1220" y="2124"/>
                  </a:lnTo>
                  <a:lnTo>
                    <a:pt x="1199" y="2138"/>
                  </a:lnTo>
                  <a:lnTo>
                    <a:pt x="1178" y="2151"/>
                  </a:lnTo>
                  <a:cubicBezTo>
                    <a:pt x="1177" y="2152"/>
                    <a:pt x="1177" y="2152"/>
                    <a:pt x="1176" y="2152"/>
                  </a:cubicBezTo>
                  <a:lnTo>
                    <a:pt x="1166" y="2156"/>
                  </a:lnTo>
                  <a:lnTo>
                    <a:pt x="1171" y="2149"/>
                  </a:lnTo>
                  <a:lnTo>
                    <a:pt x="1170" y="2161"/>
                  </a:lnTo>
                  <a:lnTo>
                    <a:pt x="1169" y="2184"/>
                  </a:lnTo>
                  <a:lnTo>
                    <a:pt x="1168" y="2205"/>
                  </a:lnTo>
                  <a:lnTo>
                    <a:pt x="1167" y="2215"/>
                  </a:lnTo>
                  <a:cubicBezTo>
                    <a:pt x="1167" y="2217"/>
                    <a:pt x="1167" y="2218"/>
                    <a:pt x="1166" y="2219"/>
                  </a:cubicBezTo>
                  <a:lnTo>
                    <a:pt x="1163" y="2223"/>
                  </a:lnTo>
                  <a:lnTo>
                    <a:pt x="1155" y="2233"/>
                  </a:lnTo>
                  <a:lnTo>
                    <a:pt x="1130" y="2264"/>
                  </a:lnTo>
                  <a:lnTo>
                    <a:pt x="1105" y="2295"/>
                  </a:lnTo>
                  <a:lnTo>
                    <a:pt x="1097" y="2305"/>
                  </a:lnTo>
                  <a:lnTo>
                    <a:pt x="1094" y="2309"/>
                  </a:lnTo>
                  <a:lnTo>
                    <a:pt x="1095" y="2302"/>
                  </a:lnTo>
                  <a:lnTo>
                    <a:pt x="1097" y="2308"/>
                  </a:lnTo>
                  <a:lnTo>
                    <a:pt x="1102" y="2319"/>
                  </a:lnTo>
                  <a:lnTo>
                    <a:pt x="1107" y="2330"/>
                  </a:lnTo>
                  <a:lnTo>
                    <a:pt x="1105" y="2327"/>
                  </a:lnTo>
                  <a:lnTo>
                    <a:pt x="1110" y="2331"/>
                  </a:lnTo>
                  <a:lnTo>
                    <a:pt x="1100" y="2332"/>
                  </a:lnTo>
                  <a:lnTo>
                    <a:pt x="1101" y="2331"/>
                  </a:lnTo>
                  <a:cubicBezTo>
                    <a:pt x="1101" y="2330"/>
                    <a:pt x="1102" y="2330"/>
                    <a:pt x="1102" y="2330"/>
                  </a:cubicBezTo>
                  <a:lnTo>
                    <a:pt x="1109" y="2326"/>
                  </a:lnTo>
                  <a:lnTo>
                    <a:pt x="1130" y="2313"/>
                  </a:lnTo>
                  <a:lnTo>
                    <a:pt x="1153" y="2299"/>
                  </a:lnTo>
                  <a:lnTo>
                    <a:pt x="1160" y="2295"/>
                  </a:lnTo>
                  <a:lnTo>
                    <a:pt x="1163" y="2293"/>
                  </a:lnTo>
                  <a:cubicBezTo>
                    <a:pt x="1166" y="2291"/>
                    <a:pt x="1170" y="2291"/>
                    <a:pt x="1172" y="2293"/>
                  </a:cubicBezTo>
                  <a:lnTo>
                    <a:pt x="1177" y="2297"/>
                  </a:lnTo>
                  <a:lnTo>
                    <a:pt x="1188" y="2305"/>
                  </a:lnTo>
                  <a:lnTo>
                    <a:pt x="1198" y="2312"/>
                  </a:lnTo>
                  <a:lnTo>
                    <a:pt x="1203" y="2316"/>
                  </a:lnTo>
                  <a:cubicBezTo>
                    <a:pt x="1206" y="2318"/>
                    <a:pt x="1207" y="2321"/>
                    <a:pt x="1206" y="2324"/>
                  </a:cubicBezTo>
                  <a:lnTo>
                    <a:pt x="1205" y="2330"/>
                  </a:lnTo>
                  <a:lnTo>
                    <a:pt x="1202" y="2342"/>
                  </a:lnTo>
                  <a:lnTo>
                    <a:pt x="1199" y="2354"/>
                  </a:lnTo>
                  <a:lnTo>
                    <a:pt x="1198" y="2358"/>
                  </a:lnTo>
                  <a:cubicBezTo>
                    <a:pt x="1198" y="2359"/>
                    <a:pt x="1197" y="2360"/>
                    <a:pt x="1196" y="2361"/>
                  </a:cubicBezTo>
                  <a:lnTo>
                    <a:pt x="1186" y="2370"/>
                  </a:lnTo>
                  <a:lnTo>
                    <a:pt x="1164" y="2387"/>
                  </a:lnTo>
                  <a:lnTo>
                    <a:pt x="1144" y="2402"/>
                  </a:lnTo>
                  <a:lnTo>
                    <a:pt x="1139" y="2407"/>
                  </a:lnTo>
                  <a:lnTo>
                    <a:pt x="1141" y="2404"/>
                  </a:lnTo>
                  <a:lnTo>
                    <a:pt x="1140" y="2406"/>
                  </a:lnTo>
                  <a:lnTo>
                    <a:pt x="1137" y="2413"/>
                  </a:lnTo>
                  <a:lnTo>
                    <a:pt x="1137" y="2411"/>
                  </a:lnTo>
                  <a:lnTo>
                    <a:pt x="1136" y="2429"/>
                  </a:lnTo>
                  <a:lnTo>
                    <a:pt x="1137" y="2446"/>
                  </a:lnTo>
                  <a:lnTo>
                    <a:pt x="1137" y="2444"/>
                  </a:lnTo>
                  <a:lnTo>
                    <a:pt x="1140" y="2452"/>
                  </a:lnTo>
                  <a:cubicBezTo>
                    <a:pt x="1141" y="2454"/>
                    <a:pt x="1140" y="2457"/>
                    <a:pt x="1139" y="2460"/>
                  </a:cubicBezTo>
                  <a:cubicBezTo>
                    <a:pt x="1137" y="2462"/>
                    <a:pt x="1134" y="2463"/>
                    <a:pt x="1131" y="2462"/>
                  </a:cubicBezTo>
                  <a:lnTo>
                    <a:pt x="1126" y="2461"/>
                  </a:lnTo>
                  <a:lnTo>
                    <a:pt x="1114" y="2458"/>
                  </a:lnTo>
                  <a:lnTo>
                    <a:pt x="1081" y="2448"/>
                  </a:lnTo>
                  <a:lnTo>
                    <a:pt x="1050" y="2438"/>
                  </a:lnTo>
                  <a:lnTo>
                    <a:pt x="1040" y="2435"/>
                  </a:lnTo>
                  <a:lnTo>
                    <a:pt x="1037" y="2434"/>
                  </a:lnTo>
                  <a:lnTo>
                    <a:pt x="1046" y="2430"/>
                  </a:lnTo>
                  <a:lnTo>
                    <a:pt x="1043" y="2437"/>
                  </a:lnTo>
                  <a:lnTo>
                    <a:pt x="1037" y="2451"/>
                  </a:lnTo>
                  <a:lnTo>
                    <a:pt x="1031" y="2465"/>
                  </a:lnTo>
                  <a:lnTo>
                    <a:pt x="1028" y="2472"/>
                  </a:lnTo>
                  <a:cubicBezTo>
                    <a:pt x="1027" y="2475"/>
                    <a:pt x="1024" y="2476"/>
                    <a:pt x="1020" y="2476"/>
                  </a:cubicBezTo>
                  <a:lnTo>
                    <a:pt x="1012" y="2476"/>
                  </a:lnTo>
                  <a:lnTo>
                    <a:pt x="996" y="2475"/>
                  </a:lnTo>
                  <a:lnTo>
                    <a:pt x="979" y="2474"/>
                  </a:lnTo>
                  <a:cubicBezTo>
                    <a:pt x="978" y="2474"/>
                    <a:pt x="977" y="2474"/>
                    <a:pt x="977" y="2474"/>
                  </a:cubicBezTo>
                  <a:lnTo>
                    <a:pt x="969" y="2471"/>
                  </a:lnTo>
                  <a:cubicBezTo>
                    <a:pt x="968" y="2471"/>
                    <a:pt x="968" y="2470"/>
                    <a:pt x="967" y="2470"/>
                  </a:cubicBezTo>
                  <a:lnTo>
                    <a:pt x="964" y="2468"/>
                  </a:lnTo>
                  <a:cubicBezTo>
                    <a:pt x="963" y="2467"/>
                    <a:pt x="962" y="2466"/>
                    <a:pt x="961" y="2465"/>
                  </a:cubicBezTo>
                  <a:lnTo>
                    <a:pt x="956" y="2454"/>
                  </a:lnTo>
                  <a:lnTo>
                    <a:pt x="951" y="2442"/>
                  </a:lnTo>
                  <a:cubicBezTo>
                    <a:pt x="951" y="2441"/>
                    <a:pt x="950" y="2440"/>
                    <a:pt x="950" y="2438"/>
                  </a:cubicBezTo>
                  <a:lnTo>
                    <a:pt x="950" y="2431"/>
                  </a:lnTo>
                  <a:lnTo>
                    <a:pt x="960" y="2439"/>
                  </a:lnTo>
                  <a:lnTo>
                    <a:pt x="949" y="2441"/>
                  </a:lnTo>
                  <a:lnTo>
                    <a:pt x="928" y="2442"/>
                  </a:lnTo>
                  <a:lnTo>
                    <a:pt x="910" y="2441"/>
                  </a:lnTo>
                  <a:cubicBezTo>
                    <a:pt x="909" y="2441"/>
                    <a:pt x="909" y="2441"/>
                    <a:pt x="908" y="2441"/>
                  </a:cubicBezTo>
                  <a:lnTo>
                    <a:pt x="902" y="2439"/>
                  </a:lnTo>
                  <a:lnTo>
                    <a:pt x="912" y="2433"/>
                  </a:lnTo>
                  <a:lnTo>
                    <a:pt x="909" y="2446"/>
                  </a:lnTo>
                  <a:lnTo>
                    <a:pt x="909" y="2445"/>
                  </a:lnTo>
                  <a:lnTo>
                    <a:pt x="908" y="2468"/>
                  </a:lnTo>
                  <a:lnTo>
                    <a:pt x="907" y="2490"/>
                  </a:lnTo>
                  <a:lnTo>
                    <a:pt x="907" y="2495"/>
                  </a:lnTo>
                  <a:lnTo>
                    <a:pt x="907" y="2496"/>
                  </a:lnTo>
                  <a:cubicBezTo>
                    <a:pt x="907" y="2499"/>
                    <a:pt x="907" y="2501"/>
                    <a:pt x="905" y="2502"/>
                  </a:cubicBezTo>
                  <a:lnTo>
                    <a:pt x="899" y="2508"/>
                  </a:lnTo>
                  <a:cubicBezTo>
                    <a:pt x="899" y="2508"/>
                    <a:pt x="898" y="2509"/>
                    <a:pt x="898" y="2509"/>
                  </a:cubicBezTo>
                  <a:lnTo>
                    <a:pt x="886" y="2517"/>
                  </a:lnTo>
                  <a:lnTo>
                    <a:pt x="874" y="2524"/>
                  </a:lnTo>
                  <a:lnTo>
                    <a:pt x="867" y="2528"/>
                  </a:lnTo>
                  <a:cubicBezTo>
                    <a:pt x="865" y="2529"/>
                    <a:pt x="862" y="2529"/>
                    <a:pt x="859" y="2527"/>
                  </a:cubicBezTo>
                  <a:lnTo>
                    <a:pt x="852" y="2523"/>
                  </a:lnTo>
                  <a:lnTo>
                    <a:pt x="836" y="2516"/>
                  </a:lnTo>
                  <a:lnTo>
                    <a:pt x="820" y="2508"/>
                  </a:lnTo>
                  <a:lnTo>
                    <a:pt x="812" y="2504"/>
                  </a:lnTo>
                  <a:cubicBezTo>
                    <a:pt x="810" y="2503"/>
                    <a:pt x="809" y="2502"/>
                    <a:pt x="808" y="2500"/>
                  </a:cubicBezTo>
                  <a:lnTo>
                    <a:pt x="805" y="2494"/>
                  </a:lnTo>
                  <a:lnTo>
                    <a:pt x="798" y="2483"/>
                  </a:lnTo>
                  <a:lnTo>
                    <a:pt x="790" y="2470"/>
                  </a:lnTo>
                  <a:lnTo>
                    <a:pt x="786" y="2463"/>
                  </a:lnTo>
                  <a:lnTo>
                    <a:pt x="793" y="2467"/>
                  </a:lnTo>
                  <a:lnTo>
                    <a:pt x="790" y="2467"/>
                  </a:lnTo>
                  <a:lnTo>
                    <a:pt x="792" y="2467"/>
                  </a:lnTo>
                  <a:lnTo>
                    <a:pt x="785" y="2468"/>
                  </a:lnTo>
                  <a:lnTo>
                    <a:pt x="762" y="2472"/>
                  </a:lnTo>
                  <a:lnTo>
                    <a:pt x="737" y="2475"/>
                  </a:lnTo>
                  <a:lnTo>
                    <a:pt x="731" y="2476"/>
                  </a:lnTo>
                  <a:cubicBezTo>
                    <a:pt x="730" y="2476"/>
                    <a:pt x="730" y="2476"/>
                    <a:pt x="729" y="2476"/>
                  </a:cubicBezTo>
                  <a:lnTo>
                    <a:pt x="726" y="2476"/>
                  </a:lnTo>
                  <a:cubicBezTo>
                    <a:pt x="724" y="2476"/>
                    <a:pt x="721" y="2475"/>
                    <a:pt x="720" y="2472"/>
                  </a:cubicBezTo>
                  <a:lnTo>
                    <a:pt x="716" y="2465"/>
                  </a:lnTo>
                  <a:lnTo>
                    <a:pt x="706" y="2448"/>
                  </a:lnTo>
                  <a:lnTo>
                    <a:pt x="698" y="2430"/>
                  </a:lnTo>
                  <a:cubicBezTo>
                    <a:pt x="698" y="2429"/>
                    <a:pt x="698" y="2429"/>
                    <a:pt x="698" y="2428"/>
                  </a:cubicBezTo>
                  <a:lnTo>
                    <a:pt x="696" y="2418"/>
                  </a:lnTo>
                  <a:lnTo>
                    <a:pt x="704" y="2424"/>
                  </a:lnTo>
                  <a:lnTo>
                    <a:pt x="692" y="2425"/>
                  </a:lnTo>
                  <a:cubicBezTo>
                    <a:pt x="692" y="2425"/>
                    <a:pt x="691" y="2425"/>
                    <a:pt x="691" y="2425"/>
                  </a:cubicBezTo>
                  <a:lnTo>
                    <a:pt x="669" y="2423"/>
                  </a:lnTo>
                  <a:lnTo>
                    <a:pt x="646" y="2420"/>
                  </a:lnTo>
                  <a:lnTo>
                    <a:pt x="637" y="2419"/>
                  </a:lnTo>
                  <a:cubicBezTo>
                    <a:pt x="633" y="2419"/>
                    <a:pt x="631" y="2417"/>
                    <a:pt x="630" y="2414"/>
                  </a:cubicBezTo>
                  <a:lnTo>
                    <a:pt x="628" y="2407"/>
                  </a:lnTo>
                  <a:lnTo>
                    <a:pt x="625" y="2396"/>
                  </a:lnTo>
                  <a:cubicBezTo>
                    <a:pt x="624" y="2393"/>
                    <a:pt x="625" y="2391"/>
                    <a:pt x="626" y="2389"/>
                  </a:cubicBezTo>
                  <a:cubicBezTo>
                    <a:pt x="628" y="2387"/>
                    <a:pt x="630" y="2385"/>
                    <a:pt x="632" y="2385"/>
                  </a:cubicBezTo>
                  <a:lnTo>
                    <a:pt x="633" y="2385"/>
                  </a:lnTo>
                  <a:lnTo>
                    <a:pt x="626" y="2390"/>
                  </a:lnTo>
                  <a:lnTo>
                    <a:pt x="628" y="2386"/>
                  </a:lnTo>
                  <a:lnTo>
                    <a:pt x="628" y="2388"/>
                  </a:lnTo>
                  <a:lnTo>
                    <a:pt x="630" y="2377"/>
                  </a:lnTo>
                  <a:lnTo>
                    <a:pt x="630" y="2381"/>
                  </a:lnTo>
                  <a:lnTo>
                    <a:pt x="629" y="2378"/>
                  </a:lnTo>
                  <a:lnTo>
                    <a:pt x="626" y="2365"/>
                  </a:lnTo>
                  <a:lnTo>
                    <a:pt x="622" y="2354"/>
                  </a:lnTo>
                  <a:cubicBezTo>
                    <a:pt x="622" y="2354"/>
                    <a:pt x="622" y="2353"/>
                    <a:pt x="622" y="2353"/>
                  </a:cubicBezTo>
                  <a:lnTo>
                    <a:pt x="621" y="2347"/>
                  </a:lnTo>
                  <a:lnTo>
                    <a:pt x="627" y="2353"/>
                  </a:lnTo>
                  <a:lnTo>
                    <a:pt x="619" y="2352"/>
                  </a:lnTo>
                  <a:lnTo>
                    <a:pt x="603" y="2349"/>
                  </a:lnTo>
                  <a:lnTo>
                    <a:pt x="586" y="2346"/>
                  </a:lnTo>
                  <a:lnTo>
                    <a:pt x="578" y="2345"/>
                  </a:lnTo>
                  <a:lnTo>
                    <a:pt x="586" y="2342"/>
                  </a:lnTo>
                  <a:lnTo>
                    <a:pt x="583" y="2346"/>
                  </a:lnTo>
                  <a:lnTo>
                    <a:pt x="576" y="2356"/>
                  </a:lnTo>
                  <a:lnTo>
                    <a:pt x="569" y="2366"/>
                  </a:lnTo>
                  <a:lnTo>
                    <a:pt x="570" y="2363"/>
                  </a:lnTo>
                  <a:lnTo>
                    <a:pt x="569" y="2367"/>
                  </a:lnTo>
                  <a:cubicBezTo>
                    <a:pt x="568" y="2371"/>
                    <a:pt x="566" y="2373"/>
                    <a:pt x="562" y="2373"/>
                  </a:cubicBezTo>
                  <a:cubicBezTo>
                    <a:pt x="559" y="2374"/>
                    <a:pt x="556" y="2372"/>
                    <a:pt x="554" y="2369"/>
                  </a:cubicBezTo>
                  <a:lnTo>
                    <a:pt x="550" y="2360"/>
                  </a:lnTo>
                  <a:lnTo>
                    <a:pt x="544" y="2339"/>
                  </a:lnTo>
                  <a:lnTo>
                    <a:pt x="540" y="2317"/>
                  </a:lnTo>
                  <a:cubicBezTo>
                    <a:pt x="540" y="2316"/>
                    <a:pt x="539" y="2316"/>
                    <a:pt x="539" y="2315"/>
                  </a:cubicBezTo>
                  <a:lnTo>
                    <a:pt x="539" y="2304"/>
                  </a:lnTo>
                  <a:lnTo>
                    <a:pt x="546" y="2312"/>
                  </a:lnTo>
                  <a:lnTo>
                    <a:pt x="540" y="2311"/>
                  </a:lnTo>
                  <a:cubicBezTo>
                    <a:pt x="540" y="2311"/>
                    <a:pt x="539" y="2311"/>
                    <a:pt x="538" y="2311"/>
                  </a:cubicBezTo>
                  <a:lnTo>
                    <a:pt x="524" y="2305"/>
                  </a:lnTo>
                  <a:lnTo>
                    <a:pt x="485" y="2285"/>
                  </a:lnTo>
                  <a:lnTo>
                    <a:pt x="446" y="2264"/>
                  </a:lnTo>
                  <a:lnTo>
                    <a:pt x="433" y="2258"/>
                  </a:lnTo>
                  <a:lnTo>
                    <a:pt x="427" y="2254"/>
                  </a:lnTo>
                  <a:cubicBezTo>
                    <a:pt x="426" y="2254"/>
                    <a:pt x="425" y="2253"/>
                    <a:pt x="425" y="2252"/>
                  </a:cubicBezTo>
                  <a:lnTo>
                    <a:pt x="423" y="2249"/>
                  </a:lnTo>
                  <a:cubicBezTo>
                    <a:pt x="423" y="2249"/>
                    <a:pt x="422" y="2248"/>
                    <a:pt x="422" y="2248"/>
                  </a:cubicBezTo>
                  <a:lnTo>
                    <a:pt x="418" y="2239"/>
                  </a:lnTo>
                  <a:lnTo>
                    <a:pt x="405" y="2213"/>
                  </a:lnTo>
                  <a:lnTo>
                    <a:pt x="391" y="2187"/>
                  </a:lnTo>
                  <a:lnTo>
                    <a:pt x="387" y="2178"/>
                  </a:lnTo>
                  <a:lnTo>
                    <a:pt x="388" y="2179"/>
                  </a:lnTo>
                  <a:lnTo>
                    <a:pt x="386" y="2176"/>
                  </a:lnTo>
                  <a:cubicBezTo>
                    <a:pt x="385" y="2175"/>
                    <a:pt x="385" y="2175"/>
                    <a:pt x="385" y="2174"/>
                  </a:cubicBezTo>
                  <a:lnTo>
                    <a:pt x="383" y="2168"/>
                  </a:lnTo>
                  <a:lnTo>
                    <a:pt x="380" y="2153"/>
                  </a:lnTo>
                  <a:lnTo>
                    <a:pt x="377" y="2139"/>
                  </a:lnTo>
                  <a:lnTo>
                    <a:pt x="375" y="2130"/>
                  </a:lnTo>
                  <a:lnTo>
                    <a:pt x="382" y="2136"/>
                  </a:lnTo>
                  <a:lnTo>
                    <a:pt x="381" y="2136"/>
                  </a:lnTo>
                  <a:cubicBezTo>
                    <a:pt x="377" y="2136"/>
                    <a:pt x="373" y="2133"/>
                    <a:pt x="373" y="2128"/>
                  </a:cubicBezTo>
                  <a:lnTo>
                    <a:pt x="373" y="2123"/>
                  </a:lnTo>
                  <a:lnTo>
                    <a:pt x="374" y="2125"/>
                  </a:lnTo>
                  <a:lnTo>
                    <a:pt x="373" y="2120"/>
                  </a:lnTo>
                  <a:cubicBezTo>
                    <a:pt x="372" y="2118"/>
                    <a:pt x="373" y="2116"/>
                    <a:pt x="374" y="2114"/>
                  </a:cubicBezTo>
                  <a:lnTo>
                    <a:pt x="376" y="2111"/>
                  </a:lnTo>
                  <a:lnTo>
                    <a:pt x="382" y="2123"/>
                  </a:lnTo>
                  <a:lnTo>
                    <a:pt x="371" y="2122"/>
                  </a:lnTo>
                  <a:lnTo>
                    <a:pt x="352" y="2120"/>
                  </a:lnTo>
                  <a:lnTo>
                    <a:pt x="334" y="2117"/>
                  </a:lnTo>
                  <a:cubicBezTo>
                    <a:pt x="333" y="2117"/>
                    <a:pt x="332" y="2117"/>
                    <a:pt x="331" y="2116"/>
                  </a:cubicBezTo>
                  <a:lnTo>
                    <a:pt x="325" y="2112"/>
                  </a:lnTo>
                  <a:lnTo>
                    <a:pt x="327" y="2113"/>
                  </a:lnTo>
                  <a:lnTo>
                    <a:pt x="321" y="2111"/>
                  </a:lnTo>
                  <a:cubicBezTo>
                    <a:pt x="320" y="2111"/>
                    <a:pt x="319" y="2110"/>
                    <a:pt x="319" y="2110"/>
                  </a:cubicBezTo>
                  <a:lnTo>
                    <a:pt x="305" y="2100"/>
                  </a:lnTo>
                  <a:lnTo>
                    <a:pt x="266" y="2069"/>
                  </a:lnTo>
                  <a:lnTo>
                    <a:pt x="229" y="2038"/>
                  </a:lnTo>
                  <a:lnTo>
                    <a:pt x="217" y="2026"/>
                  </a:lnTo>
                  <a:lnTo>
                    <a:pt x="212" y="2023"/>
                  </a:lnTo>
                  <a:cubicBezTo>
                    <a:pt x="211" y="2022"/>
                    <a:pt x="210" y="2020"/>
                    <a:pt x="210" y="2019"/>
                  </a:cubicBezTo>
                  <a:lnTo>
                    <a:pt x="208" y="2012"/>
                  </a:lnTo>
                  <a:lnTo>
                    <a:pt x="204" y="1989"/>
                  </a:lnTo>
                  <a:lnTo>
                    <a:pt x="196" y="1957"/>
                  </a:lnTo>
                  <a:lnTo>
                    <a:pt x="186" y="1914"/>
                  </a:lnTo>
                  <a:lnTo>
                    <a:pt x="175" y="1864"/>
                  </a:lnTo>
                  <a:lnTo>
                    <a:pt x="162" y="1808"/>
                  </a:lnTo>
                  <a:lnTo>
                    <a:pt x="135" y="1685"/>
                  </a:lnTo>
                  <a:lnTo>
                    <a:pt x="108" y="1563"/>
                  </a:lnTo>
                  <a:lnTo>
                    <a:pt x="96" y="1507"/>
                  </a:lnTo>
                  <a:lnTo>
                    <a:pt x="85" y="1457"/>
                  </a:lnTo>
                  <a:lnTo>
                    <a:pt x="76" y="1414"/>
                  </a:lnTo>
                  <a:lnTo>
                    <a:pt x="69" y="1382"/>
                  </a:lnTo>
                  <a:lnTo>
                    <a:pt x="65" y="1360"/>
                  </a:lnTo>
                  <a:lnTo>
                    <a:pt x="64" y="1353"/>
                  </a:lnTo>
                  <a:lnTo>
                    <a:pt x="66" y="1357"/>
                  </a:lnTo>
                  <a:lnTo>
                    <a:pt x="62" y="1353"/>
                  </a:lnTo>
                  <a:cubicBezTo>
                    <a:pt x="62" y="1353"/>
                    <a:pt x="61" y="1353"/>
                    <a:pt x="61" y="1352"/>
                  </a:cubicBezTo>
                  <a:lnTo>
                    <a:pt x="52" y="1340"/>
                  </a:lnTo>
                  <a:lnTo>
                    <a:pt x="30" y="1304"/>
                  </a:lnTo>
                  <a:lnTo>
                    <a:pt x="9" y="1268"/>
                  </a:lnTo>
                  <a:lnTo>
                    <a:pt x="2" y="1255"/>
                  </a:lnTo>
                  <a:cubicBezTo>
                    <a:pt x="2" y="1255"/>
                    <a:pt x="2" y="1254"/>
                    <a:pt x="2" y="1253"/>
                  </a:cubicBezTo>
                  <a:lnTo>
                    <a:pt x="1" y="1249"/>
                  </a:lnTo>
                  <a:cubicBezTo>
                    <a:pt x="0" y="1245"/>
                    <a:pt x="2" y="1241"/>
                    <a:pt x="7" y="1240"/>
                  </a:cubicBezTo>
                  <a:lnTo>
                    <a:pt x="11" y="1239"/>
                  </a:lnTo>
                  <a:lnTo>
                    <a:pt x="25" y="1236"/>
                  </a:lnTo>
                  <a:lnTo>
                    <a:pt x="39" y="1232"/>
                  </a:lnTo>
                  <a:lnTo>
                    <a:pt x="47" y="1231"/>
                  </a:lnTo>
                  <a:lnTo>
                    <a:pt x="53" y="1230"/>
                  </a:lnTo>
                  <a:lnTo>
                    <a:pt x="66" y="1226"/>
                  </a:lnTo>
                  <a:lnTo>
                    <a:pt x="80" y="1221"/>
                  </a:lnTo>
                  <a:lnTo>
                    <a:pt x="78" y="1222"/>
                  </a:lnTo>
                  <a:lnTo>
                    <a:pt x="84" y="1218"/>
                  </a:lnTo>
                  <a:lnTo>
                    <a:pt x="83" y="1219"/>
                  </a:lnTo>
                  <a:lnTo>
                    <a:pt x="84" y="1218"/>
                  </a:lnTo>
                  <a:lnTo>
                    <a:pt x="82" y="1221"/>
                  </a:lnTo>
                  <a:lnTo>
                    <a:pt x="84" y="1214"/>
                  </a:lnTo>
                  <a:lnTo>
                    <a:pt x="92" y="1190"/>
                  </a:lnTo>
                  <a:lnTo>
                    <a:pt x="100" y="1165"/>
                  </a:lnTo>
                  <a:lnTo>
                    <a:pt x="102" y="1157"/>
                  </a:lnTo>
                  <a:lnTo>
                    <a:pt x="103" y="1152"/>
                  </a:lnTo>
                  <a:lnTo>
                    <a:pt x="105" y="1159"/>
                  </a:lnTo>
                  <a:lnTo>
                    <a:pt x="104" y="1158"/>
                  </a:lnTo>
                  <a:cubicBezTo>
                    <a:pt x="103" y="1157"/>
                    <a:pt x="102" y="1156"/>
                    <a:pt x="102" y="1155"/>
                  </a:cubicBezTo>
                  <a:lnTo>
                    <a:pt x="100" y="1148"/>
                  </a:lnTo>
                  <a:lnTo>
                    <a:pt x="92" y="1125"/>
                  </a:lnTo>
                  <a:lnTo>
                    <a:pt x="84" y="1101"/>
                  </a:lnTo>
                  <a:lnTo>
                    <a:pt x="82" y="1092"/>
                  </a:lnTo>
                  <a:lnTo>
                    <a:pt x="81" y="1090"/>
                  </a:lnTo>
                  <a:cubicBezTo>
                    <a:pt x="79" y="1086"/>
                    <a:pt x="82" y="1081"/>
                    <a:pt x="86" y="1080"/>
                  </a:cubicBezTo>
                  <a:lnTo>
                    <a:pt x="92" y="1078"/>
                  </a:lnTo>
                  <a:lnTo>
                    <a:pt x="103" y="1073"/>
                  </a:lnTo>
                  <a:lnTo>
                    <a:pt x="115" y="1068"/>
                  </a:lnTo>
                  <a:lnTo>
                    <a:pt x="122" y="1066"/>
                  </a:lnTo>
                  <a:lnTo>
                    <a:pt x="119" y="1080"/>
                  </a:lnTo>
                  <a:lnTo>
                    <a:pt x="113" y="1075"/>
                  </a:lnTo>
                  <a:lnTo>
                    <a:pt x="101" y="1063"/>
                  </a:lnTo>
                  <a:lnTo>
                    <a:pt x="89" y="1051"/>
                  </a:lnTo>
                  <a:lnTo>
                    <a:pt x="83" y="1047"/>
                  </a:lnTo>
                  <a:cubicBezTo>
                    <a:pt x="80" y="1044"/>
                    <a:pt x="80" y="1039"/>
                    <a:pt x="82" y="1036"/>
                  </a:cubicBezTo>
                  <a:lnTo>
                    <a:pt x="85" y="1032"/>
                  </a:lnTo>
                  <a:lnTo>
                    <a:pt x="93" y="1022"/>
                  </a:lnTo>
                  <a:lnTo>
                    <a:pt x="118" y="992"/>
                  </a:lnTo>
                  <a:lnTo>
                    <a:pt x="144" y="962"/>
                  </a:lnTo>
                  <a:lnTo>
                    <a:pt x="153" y="951"/>
                  </a:lnTo>
                  <a:lnTo>
                    <a:pt x="159" y="946"/>
                  </a:lnTo>
                  <a:cubicBezTo>
                    <a:pt x="160" y="944"/>
                    <a:pt x="162" y="943"/>
                    <a:pt x="164" y="943"/>
                  </a:cubicBezTo>
                  <a:lnTo>
                    <a:pt x="168" y="943"/>
                  </a:lnTo>
                  <a:lnTo>
                    <a:pt x="165" y="944"/>
                  </a:lnTo>
                  <a:lnTo>
                    <a:pt x="177" y="938"/>
                  </a:lnTo>
                  <a:lnTo>
                    <a:pt x="191" y="932"/>
                  </a:lnTo>
                  <a:lnTo>
                    <a:pt x="197" y="929"/>
                  </a:lnTo>
                  <a:lnTo>
                    <a:pt x="192" y="936"/>
                  </a:lnTo>
                  <a:lnTo>
                    <a:pt x="192" y="932"/>
                  </a:lnTo>
                  <a:lnTo>
                    <a:pt x="193" y="920"/>
                  </a:lnTo>
                  <a:lnTo>
                    <a:pt x="195" y="885"/>
                  </a:lnTo>
                  <a:lnTo>
                    <a:pt x="197" y="849"/>
                  </a:lnTo>
                  <a:lnTo>
                    <a:pt x="200" y="836"/>
                  </a:lnTo>
                  <a:lnTo>
                    <a:pt x="201" y="832"/>
                  </a:lnTo>
                  <a:lnTo>
                    <a:pt x="202" y="839"/>
                  </a:lnTo>
                  <a:lnTo>
                    <a:pt x="197" y="833"/>
                  </a:lnTo>
                  <a:lnTo>
                    <a:pt x="185" y="814"/>
                  </a:lnTo>
                  <a:lnTo>
                    <a:pt x="170" y="790"/>
                  </a:lnTo>
                  <a:lnTo>
                    <a:pt x="152" y="762"/>
                  </a:lnTo>
                  <a:lnTo>
                    <a:pt x="134" y="734"/>
                  </a:lnTo>
                  <a:lnTo>
                    <a:pt x="119" y="709"/>
                  </a:lnTo>
                  <a:lnTo>
                    <a:pt x="108" y="691"/>
                  </a:lnTo>
                  <a:lnTo>
                    <a:pt x="103" y="682"/>
                  </a:lnTo>
                  <a:cubicBezTo>
                    <a:pt x="101" y="678"/>
                    <a:pt x="103" y="674"/>
                    <a:pt x="106" y="672"/>
                  </a:cubicBezTo>
                  <a:lnTo>
                    <a:pt x="113" y="668"/>
                  </a:lnTo>
                  <a:lnTo>
                    <a:pt x="112" y="668"/>
                  </a:lnTo>
                  <a:lnTo>
                    <a:pt x="128" y="654"/>
                  </a:lnTo>
                  <a:lnTo>
                    <a:pt x="145" y="639"/>
                  </a:lnTo>
                  <a:lnTo>
                    <a:pt x="154" y="630"/>
                  </a:lnTo>
                  <a:cubicBezTo>
                    <a:pt x="157" y="627"/>
                    <a:pt x="161" y="627"/>
                    <a:pt x="164" y="629"/>
                  </a:cubicBezTo>
                  <a:lnTo>
                    <a:pt x="167" y="631"/>
                  </a:lnTo>
                  <a:lnTo>
                    <a:pt x="163" y="629"/>
                  </a:lnTo>
                  <a:lnTo>
                    <a:pt x="174" y="630"/>
                  </a:lnTo>
                  <a:lnTo>
                    <a:pt x="208" y="631"/>
                  </a:lnTo>
                  <a:lnTo>
                    <a:pt x="242" y="630"/>
                  </a:lnTo>
                  <a:lnTo>
                    <a:pt x="254" y="629"/>
                  </a:lnTo>
                  <a:lnTo>
                    <a:pt x="251" y="630"/>
                  </a:lnTo>
                  <a:lnTo>
                    <a:pt x="255" y="628"/>
                  </a:lnTo>
                  <a:cubicBezTo>
                    <a:pt x="256" y="628"/>
                    <a:pt x="258" y="627"/>
                    <a:pt x="259" y="628"/>
                  </a:cubicBezTo>
                  <a:lnTo>
                    <a:pt x="268" y="629"/>
                  </a:lnTo>
                  <a:lnTo>
                    <a:pt x="266" y="629"/>
                  </a:lnTo>
                  <a:lnTo>
                    <a:pt x="286" y="625"/>
                  </a:lnTo>
                  <a:lnTo>
                    <a:pt x="306" y="620"/>
                  </a:lnTo>
                  <a:lnTo>
                    <a:pt x="315" y="618"/>
                  </a:lnTo>
                  <a:lnTo>
                    <a:pt x="308" y="625"/>
                  </a:lnTo>
                  <a:lnTo>
                    <a:pt x="308" y="622"/>
                  </a:lnTo>
                  <a:lnTo>
                    <a:pt x="310" y="613"/>
                  </a:lnTo>
                  <a:lnTo>
                    <a:pt x="314" y="586"/>
                  </a:lnTo>
                  <a:lnTo>
                    <a:pt x="318" y="559"/>
                  </a:lnTo>
                  <a:lnTo>
                    <a:pt x="320" y="549"/>
                  </a:lnTo>
                  <a:cubicBezTo>
                    <a:pt x="320" y="548"/>
                    <a:pt x="320" y="548"/>
                    <a:pt x="320" y="547"/>
                  </a:cubicBezTo>
                  <a:lnTo>
                    <a:pt x="322" y="542"/>
                  </a:lnTo>
                  <a:cubicBezTo>
                    <a:pt x="323" y="540"/>
                    <a:pt x="325" y="538"/>
                    <a:pt x="328" y="538"/>
                  </a:cubicBezTo>
                  <a:cubicBezTo>
                    <a:pt x="330" y="537"/>
                    <a:pt x="333" y="538"/>
                    <a:pt x="335" y="540"/>
                  </a:cubicBezTo>
                  <a:lnTo>
                    <a:pt x="336" y="541"/>
                  </a:lnTo>
                  <a:lnTo>
                    <a:pt x="330" y="538"/>
                  </a:lnTo>
                  <a:lnTo>
                    <a:pt x="337" y="538"/>
                  </a:lnTo>
                  <a:lnTo>
                    <a:pt x="361" y="536"/>
                  </a:lnTo>
                  <a:lnTo>
                    <a:pt x="384" y="534"/>
                  </a:lnTo>
                  <a:lnTo>
                    <a:pt x="392" y="533"/>
                  </a:lnTo>
                  <a:lnTo>
                    <a:pt x="396" y="532"/>
                  </a:lnTo>
                  <a:cubicBezTo>
                    <a:pt x="401" y="532"/>
                    <a:pt x="404" y="536"/>
                    <a:pt x="404" y="540"/>
                  </a:cubicBezTo>
                  <a:lnTo>
                    <a:pt x="404" y="543"/>
                  </a:lnTo>
                  <a:cubicBezTo>
                    <a:pt x="404" y="544"/>
                    <a:pt x="404" y="544"/>
                    <a:pt x="404" y="545"/>
                  </a:cubicBezTo>
                  <a:lnTo>
                    <a:pt x="403" y="552"/>
                  </a:lnTo>
                  <a:lnTo>
                    <a:pt x="402" y="574"/>
                  </a:lnTo>
                  <a:lnTo>
                    <a:pt x="401" y="595"/>
                  </a:lnTo>
                  <a:lnTo>
                    <a:pt x="400" y="602"/>
                  </a:lnTo>
                  <a:lnTo>
                    <a:pt x="400" y="600"/>
                  </a:lnTo>
                  <a:lnTo>
                    <a:pt x="400" y="602"/>
                  </a:lnTo>
                  <a:lnTo>
                    <a:pt x="390" y="595"/>
                  </a:lnTo>
                  <a:lnTo>
                    <a:pt x="397" y="593"/>
                  </a:lnTo>
                  <a:lnTo>
                    <a:pt x="416" y="587"/>
                  </a:lnTo>
                  <a:lnTo>
                    <a:pt x="443" y="577"/>
                  </a:lnTo>
                  <a:lnTo>
                    <a:pt x="475" y="566"/>
                  </a:lnTo>
                  <a:lnTo>
                    <a:pt x="506" y="554"/>
                  </a:lnTo>
                  <a:lnTo>
                    <a:pt x="532" y="543"/>
                  </a:lnTo>
                  <a:lnTo>
                    <a:pt x="552" y="536"/>
                  </a:lnTo>
                  <a:lnTo>
                    <a:pt x="558" y="533"/>
                  </a:lnTo>
                  <a:lnTo>
                    <a:pt x="553" y="540"/>
                  </a:lnTo>
                  <a:lnTo>
                    <a:pt x="553" y="534"/>
                  </a:lnTo>
                  <a:lnTo>
                    <a:pt x="552" y="519"/>
                  </a:lnTo>
                  <a:lnTo>
                    <a:pt x="552" y="495"/>
                  </a:lnTo>
                  <a:lnTo>
                    <a:pt x="551" y="471"/>
                  </a:lnTo>
                  <a:lnTo>
                    <a:pt x="550" y="445"/>
                  </a:lnTo>
                  <a:lnTo>
                    <a:pt x="550" y="421"/>
                  </a:lnTo>
                  <a:lnTo>
                    <a:pt x="549" y="406"/>
                  </a:lnTo>
                  <a:lnTo>
                    <a:pt x="549" y="399"/>
                  </a:lnTo>
                  <a:cubicBezTo>
                    <a:pt x="549" y="395"/>
                    <a:pt x="553" y="391"/>
                    <a:pt x="557" y="391"/>
                  </a:cubicBezTo>
                  <a:lnTo>
                    <a:pt x="560" y="391"/>
                  </a:lnTo>
                  <a:lnTo>
                    <a:pt x="571" y="392"/>
                  </a:lnTo>
                  <a:lnTo>
                    <a:pt x="599" y="394"/>
                  </a:lnTo>
                  <a:lnTo>
                    <a:pt x="627" y="395"/>
                  </a:lnTo>
                  <a:lnTo>
                    <a:pt x="637" y="396"/>
                  </a:lnTo>
                  <a:lnTo>
                    <a:pt x="641" y="396"/>
                  </a:lnTo>
                  <a:cubicBezTo>
                    <a:pt x="644" y="396"/>
                    <a:pt x="646" y="398"/>
                    <a:pt x="648" y="400"/>
                  </a:cubicBezTo>
                  <a:cubicBezTo>
                    <a:pt x="649" y="401"/>
                    <a:pt x="650" y="404"/>
                    <a:pt x="649" y="406"/>
                  </a:cubicBezTo>
                  <a:lnTo>
                    <a:pt x="648" y="410"/>
                  </a:lnTo>
                  <a:lnTo>
                    <a:pt x="648" y="407"/>
                  </a:lnTo>
                  <a:lnTo>
                    <a:pt x="650" y="417"/>
                  </a:lnTo>
                  <a:lnTo>
                    <a:pt x="652" y="427"/>
                  </a:lnTo>
                  <a:lnTo>
                    <a:pt x="653" y="431"/>
                  </a:lnTo>
                  <a:lnTo>
                    <a:pt x="655" y="434"/>
                  </a:lnTo>
                  <a:lnTo>
                    <a:pt x="660" y="444"/>
                  </a:lnTo>
                  <a:lnTo>
                    <a:pt x="664" y="453"/>
                  </a:lnTo>
                  <a:lnTo>
                    <a:pt x="667" y="458"/>
                  </a:lnTo>
                  <a:lnTo>
                    <a:pt x="657" y="454"/>
                  </a:lnTo>
                  <a:lnTo>
                    <a:pt x="660" y="453"/>
                  </a:lnTo>
                  <a:cubicBezTo>
                    <a:pt x="660" y="453"/>
                    <a:pt x="661" y="453"/>
                    <a:pt x="662" y="452"/>
                  </a:cubicBezTo>
                  <a:lnTo>
                    <a:pt x="672" y="451"/>
                  </a:lnTo>
                  <a:lnTo>
                    <a:pt x="698" y="447"/>
                  </a:lnTo>
                  <a:lnTo>
                    <a:pt x="726" y="441"/>
                  </a:lnTo>
                  <a:lnTo>
                    <a:pt x="736" y="440"/>
                  </a:lnTo>
                  <a:lnTo>
                    <a:pt x="734" y="440"/>
                  </a:lnTo>
                  <a:lnTo>
                    <a:pt x="737" y="439"/>
                  </a:lnTo>
                  <a:lnTo>
                    <a:pt x="732" y="443"/>
                  </a:lnTo>
                  <a:lnTo>
                    <a:pt x="734" y="439"/>
                  </a:lnTo>
                  <a:lnTo>
                    <a:pt x="742" y="427"/>
                  </a:lnTo>
                  <a:lnTo>
                    <a:pt x="762" y="395"/>
                  </a:lnTo>
                  <a:lnTo>
                    <a:pt x="782" y="361"/>
                  </a:lnTo>
                  <a:lnTo>
                    <a:pt x="789" y="349"/>
                  </a:lnTo>
                  <a:lnTo>
                    <a:pt x="788" y="350"/>
                  </a:lnTo>
                  <a:lnTo>
                    <a:pt x="790" y="345"/>
                  </a:lnTo>
                  <a:cubicBezTo>
                    <a:pt x="791" y="344"/>
                    <a:pt x="792" y="342"/>
                    <a:pt x="794" y="341"/>
                  </a:cubicBezTo>
                  <a:lnTo>
                    <a:pt x="796" y="340"/>
                  </a:lnTo>
                  <a:lnTo>
                    <a:pt x="793" y="343"/>
                  </a:lnTo>
                  <a:lnTo>
                    <a:pt x="798" y="336"/>
                  </a:lnTo>
                  <a:lnTo>
                    <a:pt x="813" y="315"/>
                  </a:lnTo>
                  <a:lnTo>
                    <a:pt x="828" y="293"/>
                  </a:lnTo>
                  <a:lnTo>
                    <a:pt x="833" y="286"/>
                  </a:lnTo>
                  <a:lnTo>
                    <a:pt x="835" y="283"/>
                  </a:lnTo>
                  <a:cubicBezTo>
                    <a:pt x="837" y="280"/>
                    <a:pt x="841" y="279"/>
                    <a:pt x="844" y="280"/>
                  </a:cubicBezTo>
                  <a:lnTo>
                    <a:pt x="847" y="281"/>
                  </a:lnTo>
                  <a:lnTo>
                    <a:pt x="856" y="284"/>
                  </a:lnTo>
                  <a:lnTo>
                    <a:pt x="883" y="292"/>
                  </a:lnTo>
                  <a:lnTo>
                    <a:pt x="910" y="299"/>
                  </a:lnTo>
                  <a:lnTo>
                    <a:pt x="920" y="302"/>
                  </a:lnTo>
                  <a:lnTo>
                    <a:pt x="924" y="303"/>
                  </a:lnTo>
                  <a:lnTo>
                    <a:pt x="916" y="306"/>
                  </a:lnTo>
                  <a:lnTo>
                    <a:pt x="919" y="301"/>
                  </a:lnTo>
                  <a:cubicBezTo>
                    <a:pt x="919" y="301"/>
                    <a:pt x="919" y="301"/>
                    <a:pt x="919" y="300"/>
                  </a:cubicBezTo>
                  <a:lnTo>
                    <a:pt x="930" y="287"/>
                  </a:lnTo>
                  <a:lnTo>
                    <a:pt x="964" y="246"/>
                  </a:lnTo>
                  <a:lnTo>
                    <a:pt x="998" y="205"/>
                  </a:lnTo>
                  <a:lnTo>
                    <a:pt x="1011" y="192"/>
                  </a:lnTo>
                  <a:lnTo>
                    <a:pt x="1014" y="187"/>
                  </a:lnTo>
                  <a:lnTo>
                    <a:pt x="1022" y="180"/>
                  </a:lnTo>
                  <a:lnTo>
                    <a:pt x="1037" y="166"/>
                  </a:lnTo>
                  <a:lnTo>
                    <a:pt x="1052" y="151"/>
                  </a:lnTo>
                  <a:lnTo>
                    <a:pt x="1059" y="144"/>
                  </a:lnTo>
                  <a:lnTo>
                    <a:pt x="1057" y="146"/>
                  </a:lnTo>
                  <a:lnTo>
                    <a:pt x="1060" y="140"/>
                  </a:lnTo>
                  <a:lnTo>
                    <a:pt x="1071" y="123"/>
                  </a:lnTo>
                  <a:lnTo>
                    <a:pt x="1083" y="101"/>
                  </a:lnTo>
                  <a:lnTo>
                    <a:pt x="1099" y="75"/>
                  </a:lnTo>
                  <a:lnTo>
                    <a:pt x="1114" y="49"/>
                  </a:lnTo>
                  <a:lnTo>
                    <a:pt x="1128" y="26"/>
                  </a:lnTo>
                  <a:lnTo>
                    <a:pt x="1138" y="10"/>
                  </a:lnTo>
                  <a:lnTo>
                    <a:pt x="1143" y="3"/>
                  </a:lnTo>
                  <a:cubicBezTo>
                    <a:pt x="1146" y="0"/>
                    <a:pt x="1150" y="0"/>
                    <a:pt x="1153" y="1"/>
                  </a:cubicBezTo>
                  <a:cubicBezTo>
                    <a:pt x="1157" y="3"/>
                    <a:pt x="1158" y="7"/>
                    <a:pt x="1157" y="11"/>
                  </a:cubicBezTo>
                  <a:lnTo>
                    <a:pt x="1156" y="14"/>
                  </a:lnTo>
                  <a:lnTo>
                    <a:pt x="1156" y="10"/>
                  </a:lnTo>
                  <a:lnTo>
                    <a:pt x="1158" y="18"/>
                  </a:lnTo>
                  <a:lnTo>
                    <a:pt x="1163" y="42"/>
                  </a:lnTo>
                  <a:lnTo>
                    <a:pt x="1168" y="66"/>
                  </a:lnTo>
                  <a:lnTo>
                    <a:pt x="1170" y="74"/>
                  </a:lnTo>
                  <a:lnTo>
                    <a:pt x="1171" y="76"/>
                  </a:lnTo>
                  <a:lnTo>
                    <a:pt x="1168" y="72"/>
                  </a:lnTo>
                  <a:lnTo>
                    <a:pt x="1173" y="75"/>
                  </a:lnTo>
                  <a:lnTo>
                    <a:pt x="1183" y="82"/>
                  </a:lnTo>
                  <a:lnTo>
                    <a:pt x="1193" y="89"/>
                  </a:lnTo>
                  <a:lnTo>
                    <a:pt x="1198" y="92"/>
                  </a:lnTo>
                  <a:lnTo>
                    <a:pt x="1187" y="94"/>
                  </a:lnTo>
                  <a:lnTo>
                    <a:pt x="1223" y="46"/>
                  </a:lnTo>
                  <a:close/>
                  <a:moveTo>
                    <a:pt x="1200" y="103"/>
                  </a:moveTo>
                  <a:cubicBezTo>
                    <a:pt x="1197" y="107"/>
                    <a:pt x="1193" y="107"/>
                    <a:pt x="1189" y="105"/>
                  </a:cubicBezTo>
                  <a:lnTo>
                    <a:pt x="1184" y="102"/>
                  </a:lnTo>
                  <a:lnTo>
                    <a:pt x="1174" y="95"/>
                  </a:lnTo>
                  <a:lnTo>
                    <a:pt x="1164" y="88"/>
                  </a:lnTo>
                  <a:lnTo>
                    <a:pt x="1159" y="85"/>
                  </a:lnTo>
                  <a:cubicBezTo>
                    <a:pt x="1158" y="84"/>
                    <a:pt x="1156" y="83"/>
                    <a:pt x="1156" y="81"/>
                  </a:cubicBezTo>
                  <a:lnTo>
                    <a:pt x="1155" y="77"/>
                  </a:lnTo>
                  <a:lnTo>
                    <a:pt x="1153" y="69"/>
                  </a:lnTo>
                  <a:lnTo>
                    <a:pt x="1148" y="45"/>
                  </a:lnTo>
                  <a:lnTo>
                    <a:pt x="1143" y="21"/>
                  </a:lnTo>
                  <a:lnTo>
                    <a:pt x="1141" y="13"/>
                  </a:lnTo>
                  <a:cubicBezTo>
                    <a:pt x="1140" y="12"/>
                    <a:pt x="1140" y="10"/>
                    <a:pt x="1141" y="9"/>
                  </a:cubicBezTo>
                  <a:lnTo>
                    <a:pt x="1142" y="6"/>
                  </a:lnTo>
                  <a:lnTo>
                    <a:pt x="1156" y="14"/>
                  </a:lnTo>
                  <a:lnTo>
                    <a:pt x="1151" y="19"/>
                  </a:lnTo>
                  <a:lnTo>
                    <a:pt x="1141" y="35"/>
                  </a:lnTo>
                  <a:lnTo>
                    <a:pt x="1127" y="57"/>
                  </a:lnTo>
                  <a:lnTo>
                    <a:pt x="1112" y="84"/>
                  </a:lnTo>
                  <a:lnTo>
                    <a:pt x="1097" y="108"/>
                  </a:lnTo>
                  <a:lnTo>
                    <a:pt x="1084" y="132"/>
                  </a:lnTo>
                  <a:lnTo>
                    <a:pt x="1075" y="147"/>
                  </a:lnTo>
                  <a:lnTo>
                    <a:pt x="1072" y="153"/>
                  </a:lnTo>
                  <a:cubicBezTo>
                    <a:pt x="1071" y="154"/>
                    <a:pt x="1071" y="155"/>
                    <a:pt x="1070" y="155"/>
                  </a:cubicBezTo>
                  <a:lnTo>
                    <a:pt x="1063" y="162"/>
                  </a:lnTo>
                  <a:lnTo>
                    <a:pt x="1048" y="177"/>
                  </a:lnTo>
                  <a:lnTo>
                    <a:pt x="1033" y="191"/>
                  </a:lnTo>
                  <a:lnTo>
                    <a:pt x="1027" y="197"/>
                  </a:lnTo>
                  <a:lnTo>
                    <a:pt x="1022" y="203"/>
                  </a:lnTo>
                  <a:lnTo>
                    <a:pt x="1011" y="216"/>
                  </a:lnTo>
                  <a:lnTo>
                    <a:pt x="977" y="257"/>
                  </a:lnTo>
                  <a:lnTo>
                    <a:pt x="943" y="298"/>
                  </a:lnTo>
                  <a:lnTo>
                    <a:pt x="932" y="311"/>
                  </a:lnTo>
                  <a:lnTo>
                    <a:pt x="932" y="310"/>
                  </a:lnTo>
                  <a:lnTo>
                    <a:pt x="929" y="315"/>
                  </a:lnTo>
                  <a:cubicBezTo>
                    <a:pt x="928" y="317"/>
                    <a:pt x="924" y="319"/>
                    <a:pt x="921" y="318"/>
                  </a:cubicBezTo>
                  <a:lnTo>
                    <a:pt x="915" y="317"/>
                  </a:lnTo>
                  <a:lnTo>
                    <a:pt x="907" y="314"/>
                  </a:lnTo>
                  <a:lnTo>
                    <a:pt x="878" y="307"/>
                  </a:lnTo>
                  <a:lnTo>
                    <a:pt x="851" y="299"/>
                  </a:lnTo>
                  <a:lnTo>
                    <a:pt x="842" y="296"/>
                  </a:lnTo>
                  <a:lnTo>
                    <a:pt x="839" y="295"/>
                  </a:lnTo>
                  <a:lnTo>
                    <a:pt x="848" y="292"/>
                  </a:lnTo>
                  <a:lnTo>
                    <a:pt x="846" y="295"/>
                  </a:lnTo>
                  <a:lnTo>
                    <a:pt x="841" y="302"/>
                  </a:lnTo>
                  <a:lnTo>
                    <a:pt x="826" y="324"/>
                  </a:lnTo>
                  <a:lnTo>
                    <a:pt x="811" y="345"/>
                  </a:lnTo>
                  <a:lnTo>
                    <a:pt x="806" y="352"/>
                  </a:lnTo>
                  <a:cubicBezTo>
                    <a:pt x="805" y="353"/>
                    <a:pt x="804" y="354"/>
                    <a:pt x="803" y="355"/>
                  </a:cubicBezTo>
                  <a:lnTo>
                    <a:pt x="801" y="356"/>
                  </a:lnTo>
                  <a:lnTo>
                    <a:pt x="805" y="351"/>
                  </a:lnTo>
                  <a:lnTo>
                    <a:pt x="803" y="356"/>
                  </a:lnTo>
                  <a:cubicBezTo>
                    <a:pt x="803" y="357"/>
                    <a:pt x="803" y="357"/>
                    <a:pt x="802" y="358"/>
                  </a:cubicBezTo>
                  <a:lnTo>
                    <a:pt x="795" y="370"/>
                  </a:lnTo>
                  <a:lnTo>
                    <a:pt x="775" y="404"/>
                  </a:lnTo>
                  <a:lnTo>
                    <a:pt x="755" y="436"/>
                  </a:lnTo>
                  <a:lnTo>
                    <a:pt x="749" y="446"/>
                  </a:lnTo>
                  <a:lnTo>
                    <a:pt x="747" y="450"/>
                  </a:lnTo>
                  <a:cubicBezTo>
                    <a:pt x="746" y="452"/>
                    <a:pt x="744" y="453"/>
                    <a:pt x="742" y="454"/>
                  </a:cubicBezTo>
                  <a:lnTo>
                    <a:pt x="739" y="455"/>
                  </a:lnTo>
                  <a:cubicBezTo>
                    <a:pt x="738" y="455"/>
                    <a:pt x="738" y="455"/>
                    <a:pt x="737" y="455"/>
                  </a:cubicBezTo>
                  <a:lnTo>
                    <a:pt x="729" y="456"/>
                  </a:lnTo>
                  <a:lnTo>
                    <a:pt x="701" y="462"/>
                  </a:lnTo>
                  <a:lnTo>
                    <a:pt x="673" y="467"/>
                  </a:lnTo>
                  <a:lnTo>
                    <a:pt x="663" y="468"/>
                  </a:lnTo>
                  <a:lnTo>
                    <a:pt x="665" y="468"/>
                  </a:lnTo>
                  <a:lnTo>
                    <a:pt x="662" y="469"/>
                  </a:lnTo>
                  <a:cubicBezTo>
                    <a:pt x="658" y="470"/>
                    <a:pt x="654" y="468"/>
                    <a:pt x="652" y="464"/>
                  </a:cubicBezTo>
                  <a:lnTo>
                    <a:pt x="650" y="460"/>
                  </a:lnTo>
                  <a:lnTo>
                    <a:pt x="645" y="451"/>
                  </a:lnTo>
                  <a:lnTo>
                    <a:pt x="640" y="440"/>
                  </a:lnTo>
                  <a:lnTo>
                    <a:pt x="638" y="434"/>
                  </a:lnTo>
                  <a:lnTo>
                    <a:pt x="637" y="430"/>
                  </a:lnTo>
                  <a:lnTo>
                    <a:pt x="635" y="420"/>
                  </a:lnTo>
                  <a:lnTo>
                    <a:pt x="633" y="410"/>
                  </a:lnTo>
                  <a:cubicBezTo>
                    <a:pt x="632" y="409"/>
                    <a:pt x="632" y="408"/>
                    <a:pt x="633" y="407"/>
                  </a:cubicBezTo>
                  <a:lnTo>
                    <a:pt x="634" y="403"/>
                  </a:lnTo>
                  <a:lnTo>
                    <a:pt x="641" y="412"/>
                  </a:lnTo>
                  <a:lnTo>
                    <a:pt x="636" y="412"/>
                  </a:lnTo>
                  <a:lnTo>
                    <a:pt x="626" y="411"/>
                  </a:lnTo>
                  <a:lnTo>
                    <a:pt x="598" y="410"/>
                  </a:lnTo>
                  <a:lnTo>
                    <a:pt x="570" y="408"/>
                  </a:lnTo>
                  <a:lnTo>
                    <a:pt x="560" y="407"/>
                  </a:lnTo>
                  <a:lnTo>
                    <a:pt x="557" y="407"/>
                  </a:lnTo>
                  <a:lnTo>
                    <a:pt x="565" y="399"/>
                  </a:lnTo>
                  <a:lnTo>
                    <a:pt x="565" y="405"/>
                  </a:lnTo>
                  <a:lnTo>
                    <a:pt x="566" y="421"/>
                  </a:lnTo>
                  <a:lnTo>
                    <a:pt x="566" y="444"/>
                  </a:lnTo>
                  <a:lnTo>
                    <a:pt x="567" y="470"/>
                  </a:lnTo>
                  <a:lnTo>
                    <a:pt x="568" y="495"/>
                  </a:lnTo>
                  <a:lnTo>
                    <a:pt x="568" y="518"/>
                  </a:lnTo>
                  <a:lnTo>
                    <a:pt x="569" y="534"/>
                  </a:lnTo>
                  <a:lnTo>
                    <a:pt x="569" y="540"/>
                  </a:lnTo>
                  <a:cubicBezTo>
                    <a:pt x="569" y="544"/>
                    <a:pt x="568" y="547"/>
                    <a:pt x="565" y="548"/>
                  </a:cubicBezTo>
                  <a:lnTo>
                    <a:pt x="557" y="551"/>
                  </a:lnTo>
                  <a:lnTo>
                    <a:pt x="538" y="558"/>
                  </a:lnTo>
                  <a:lnTo>
                    <a:pt x="511" y="569"/>
                  </a:lnTo>
                  <a:lnTo>
                    <a:pt x="480" y="581"/>
                  </a:lnTo>
                  <a:lnTo>
                    <a:pt x="448" y="592"/>
                  </a:lnTo>
                  <a:lnTo>
                    <a:pt x="421" y="602"/>
                  </a:lnTo>
                  <a:lnTo>
                    <a:pt x="402" y="608"/>
                  </a:lnTo>
                  <a:lnTo>
                    <a:pt x="395" y="610"/>
                  </a:lnTo>
                  <a:cubicBezTo>
                    <a:pt x="392" y="611"/>
                    <a:pt x="390" y="610"/>
                    <a:pt x="388" y="609"/>
                  </a:cubicBezTo>
                  <a:cubicBezTo>
                    <a:pt x="386" y="607"/>
                    <a:pt x="384" y="605"/>
                    <a:pt x="384" y="602"/>
                  </a:cubicBezTo>
                  <a:lnTo>
                    <a:pt x="384" y="600"/>
                  </a:lnTo>
                  <a:cubicBezTo>
                    <a:pt x="384" y="600"/>
                    <a:pt x="384" y="600"/>
                    <a:pt x="385" y="599"/>
                  </a:cubicBezTo>
                  <a:lnTo>
                    <a:pt x="385" y="594"/>
                  </a:lnTo>
                  <a:lnTo>
                    <a:pt x="386" y="573"/>
                  </a:lnTo>
                  <a:lnTo>
                    <a:pt x="388" y="549"/>
                  </a:lnTo>
                  <a:lnTo>
                    <a:pt x="389" y="542"/>
                  </a:lnTo>
                  <a:lnTo>
                    <a:pt x="388" y="543"/>
                  </a:lnTo>
                  <a:lnTo>
                    <a:pt x="388" y="540"/>
                  </a:lnTo>
                  <a:lnTo>
                    <a:pt x="396" y="548"/>
                  </a:lnTo>
                  <a:lnTo>
                    <a:pt x="394" y="548"/>
                  </a:lnTo>
                  <a:lnTo>
                    <a:pt x="386" y="549"/>
                  </a:lnTo>
                  <a:lnTo>
                    <a:pt x="362" y="552"/>
                  </a:lnTo>
                  <a:lnTo>
                    <a:pt x="337" y="554"/>
                  </a:lnTo>
                  <a:lnTo>
                    <a:pt x="330" y="554"/>
                  </a:lnTo>
                  <a:cubicBezTo>
                    <a:pt x="328" y="554"/>
                    <a:pt x="326" y="554"/>
                    <a:pt x="325" y="552"/>
                  </a:cubicBezTo>
                  <a:lnTo>
                    <a:pt x="324" y="551"/>
                  </a:lnTo>
                  <a:lnTo>
                    <a:pt x="337" y="548"/>
                  </a:lnTo>
                  <a:lnTo>
                    <a:pt x="335" y="553"/>
                  </a:lnTo>
                  <a:lnTo>
                    <a:pt x="335" y="552"/>
                  </a:lnTo>
                  <a:lnTo>
                    <a:pt x="333" y="562"/>
                  </a:lnTo>
                  <a:lnTo>
                    <a:pt x="329" y="589"/>
                  </a:lnTo>
                  <a:lnTo>
                    <a:pt x="325" y="614"/>
                  </a:lnTo>
                  <a:lnTo>
                    <a:pt x="324" y="622"/>
                  </a:lnTo>
                  <a:lnTo>
                    <a:pt x="324" y="625"/>
                  </a:lnTo>
                  <a:cubicBezTo>
                    <a:pt x="324" y="629"/>
                    <a:pt x="322" y="632"/>
                    <a:pt x="318" y="633"/>
                  </a:cubicBezTo>
                  <a:lnTo>
                    <a:pt x="309" y="635"/>
                  </a:lnTo>
                  <a:lnTo>
                    <a:pt x="289" y="640"/>
                  </a:lnTo>
                  <a:lnTo>
                    <a:pt x="269" y="644"/>
                  </a:lnTo>
                  <a:cubicBezTo>
                    <a:pt x="268" y="644"/>
                    <a:pt x="267" y="645"/>
                    <a:pt x="267" y="644"/>
                  </a:cubicBezTo>
                  <a:lnTo>
                    <a:pt x="258" y="643"/>
                  </a:lnTo>
                  <a:lnTo>
                    <a:pt x="262" y="643"/>
                  </a:lnTo>
                  <a:lnTo>
                    <a:pt x="258" y="645"/>
                  </a:lnTo>
                  <a:cubicBezTo>
                    <a:pt x="257" y="645"/>
                    <a:pt x="256" y="645"/>
                    <a:pt x="255" y="645"/>
                  </a:cubicBezTo>
                  <a:lnTo>
                    <a:pt x="243" y="646"/>
                  </a:lnTo>
                  <a:lnTo>
                    <a:pt x="207" y="647"/>
                  </a:lnTo>
                  <a:lnTo>
                    <a:pt x="173" y="646"/>
                  </a:lnTo>
                  <a:lnTo>
                    <a:pt x="162" y="645"/>
                  </a:lnTo>
                  <a:cubicBezTo>
                    <a:pt x="160" y="645"/>
                    <a:pt x="159" y="645"/>
                    <a:pt x="158" y="644"/>
                  </a:cubicBezTo>
                  <a:lnTo>
                    <a:pt x="155" y="642"/>
                  </a:lnTo>
                  <a:lnTo>
                    <a:pt x="165" y="641"/>
                  </a:lnTo>
                  <a:lnTo>
                    <a:pt x="156" y="650"/>
                  </a:lnTo>
                  <a:lnTo>
                    <a:pt x="139" y="666"/>
                  </a:lnTo>
                  <a:lnTo>
                    <a:pt x="123" y="680"/>
                  </a:lnTo>
                  <a:cubicBezTo>
                    <a:pt x="122" y="681"/>
                    <a:pt x="122" y="681"/>
                    <a:pt x="121" y="681"/>
                  </a:cubicBezTo>
                  <a:lnTo>
                    <a:pt x="114" y="685"/>
                  </a:lnTo>
                  <a:lnTo>
                    <a:pt x="118" y="675"/>
                  </a:lnTo>
                  <a:lnTo>
                    <a:pt x="121" y="682"/>
                  </a:lnTo>
                  <a:lnTo>
                    <a:pt x="132" y="700"/>
                  </a:lnTo>
                  <a:lnTo>
                    <a:pt x="147" y="725"/>
                  </a:lnTo>
                  <a:lnTo>
                    <a:pt x="165" y="753"/>
                  </a:lnTo>
                  <a:lnTo>
                    <a:pt x="183" y="781"/>
                  </a:lnTo>
                  <a:lnTo>
                    <a:pt x="198" y="805"/>
                  </a:lnTo>
                  <a:lnTo>
                    <a:pt x="210" y="822"/>
                  </a:lnTo>
                  <a:lnTo>
                    <a:pt x="215" y="828"/>
                  </a:lnTo>
                  <a:cubicBezTo>
                    <a:pt x="216" y="830"/>
                    <a:pt x="217" y="833"/>
                    <a:pt x="216" y="835"/>
                  </a:cubicBezTo>
                  <a:lnTo>
                    <a:pt x="215" y="839"/>
                  </a:lnTo>
                  <a:lnTo>
                    <a:pt x="213" y="850"/>
                  </a:lnTo>
                  <a:lnTo>
                    <a:pt x="211" y="886"/>
                  </a:lnTo>
                  <a:lnTo>
                    <a:pt x="209" y="921"/>
                  </a:lnTo>
                  <a:lnTo>
                    <a:pt x="208" y="932"/>
                  </a:lnTo>
                  <a:lnTo>
                    <a:pt x="208" y="936"/>
                  </a:lnTo>
                  <a:cubicBezTo>
                    <a:pt x="208" y="939"/>
                    <a:pt x="207" y="942"/>
                    <a:pt x="204" y="944"/>
                  </a:cubicBezTo>
                  <a:lnTo>
                    <a:pt x="198" y="947"/>
                  </a:lnTo>
                  <a:lnTo>
                    <a:pt x="184" y="953"/>
                  </a:lnTo>
                  <a:lnTo>
                    <a:pt x="172" y="959"/>
                  </a:lnTo>
                  <a:cubicBezTo>
                    <a:pt x="171" y="959"/>
                    <a:pt x="170" y="959"/>
                    <a:pt x="168" y="959"/>
                  </a:cubicBezTo>
                  <a:lnTo>
                    <a:pt x="164" y="959"/>
                  </a:lnTo>
                  <a:lnTo>
                    <a:pt x="170" y="957"/>
                  </a:lnTo>
                  <a:lnTo>
                    <a:pt x="166" y="962"/>
                  </a:lnTo>
                  <a:lnTo>
                    <a:pt x="157" y="973"/>
                  </a:lnTo>
                  <a:lnTo>
                    <a:pt x="131" y="1003"/>
                  </a:lnTo>
                  <a:lnTo>
                    <a:pt x="105" y="1033"/>
                  </a:lnTo>
                  <a:lnTo>
                    <a:pt x="98" y="1041"/>
                  </a:lnTo>
                  <a:lnTo>
                    <a:pt x="95" y="1045"/>
                  </a:lnTo>
                  <a:lnTo>
                    <a:pt x="94" y="1034"/>
                  </a:lnTo>
                  <a:lnTo>
                    <a:pt x="100" y="1040"/>
                  </a:lnTo>
                  <a:lnTo>
                    <a:pt x="112" y="1052"/>
                  </a:lnTo>
                  <a:lnTo>
                    <a:pt x="124" y="1062"/>
                  </a:lnTo>
                  <a:lnTo>
                    <a:pt x="130" y="1067"/>
                  </a:lnTo>
                  <a:cubicBezTo>
                    <a:pt x="132" y="1069"/>
                    <a:pt x="133" y="1072"/>
                    <a:pt x="132" y="1075"/>
                  </a:cubicBezTo>
                  <a:cubicBezTo>
                    <a:pt x="132" y="1078"/>
                    <a:pt x="130" y="1080"/>
                    <a:pt x="127" y="1081"/>
                  </a:cubicBezTo>
                  <a:lnTo>
                    <a:pt x="122" y="1083"/>
                  </a:lnTo>
                  <a:lnTo>
                    <a:pt x="110" y="1088"/>
                  </a:lnTo>
                  <a:lnTo>
                    <a:pt x="97" y="1093"/>
                  </a:lnTo>
                  <a:lnTo>
                    <a:pt x="91" y="1095"/>
                  </a:lnTo>
                  <a:lnTo>
                    <a:pt x="96" y="1085"/>
                  </a:lnTo>
                  <a:lnTo>
                    <a:pt x="97" y="1089"/>
                  </a:lnTo>
                  <a:lnTo>
                    <a:pt x="99" y="1096"/>
                  </a:lnTo>
                  <a:lnTo>
                    <a:pt x="107" y="1120"/>
                  </a:lnTo>
                  <a:lnTo>
                    <a:pt x="115" y="1143"/>
                  </a:lnTo>
                  <a:lnTo>
                    <a:pt x="117" y="1150"/>
                  </a:lnTo>
                  <a:lnTo>
                    <a:pt x="115" y="1147"/>
                  </a:lnTo>
                  <a:lnTo>
                    <a:pt x="116" y="1148"/>
                  </a:lnTo>
                  <a:cubicBezTo>
                    <a:pt x="118" y="1150"/>
                    <a:pt x="119" y="1152"/>
                    <a:pt x="118" y="1155"/>
                  </a:cubicBezTo>
                  <a:lnTo>
                    <a:pt x="117" y="1160"/>
                  </a:lnTo>
                  <a:lnTo>
                    <a:pt x="115" y="1170"/>
                  </a:lnTo>
                  <a:lnTo>
                    <a:pt x="107" y="1195"/>
                  </a:lnTo>
                  <a:lnTo>
                    <a:pt x="99" y="1219"/>
                  </a:lnTo>
                  <a:lnTo>
                    <a:pt x="97" y="1226"/>
                  </a:lnTo>
                  <a:cubicBezTo>
                    <a:pt x="97" y="1227"/>
                    <a:pt x="96" y="1228"/>
                    <a:pt x="95" y="1229"/>
                  </a:cubicBezTo>
                  <a:lnTo>
                    <a:pt x="94" y="1230"/>
                  </a:lnTo>
                  <a:cubicBezTo>
                    <a:pt x="94" y="1230"/>
                    <a:pt x="93" y="1231"/>
                    <a:pt x="93" y="1231"/>
                  </a:cubicBezTo>
                  <a:lnTo>
                    <a:pt x="87" y="1235"/>
                  </a:lnTo>
                  <a:cubicBezTo>
                    <a:pt x="86" y="1235"/>
                    <a:pt x="86" y="1236"/>
                    <a:pt x="85" y="1236"/>
                  </a:cubicBezTo>
                  <a:lnTo>
                    <a:pt x="71" y="1241"/>
                  </a:lnTo>
                  <a:lnTo>
                    <a:pt x="56" y="1245"/>
                  </a:lnTo>
                  <a:lnTo>
                    <a:pt x="50" y="1246"/>
                  </a:lnTo>
                  <a:lnTo>
                    <a:pt x="44" y="1247"/>
                  </a:lnTo>
                  <a:lnTo>
                    <a:pt x="28" y="1251"/>
                  </a:lnTo>
                  <a:lnTo>
                    <a:pt x="14" y="1254"/>
                  </a:lnTo>
                  <a:lnTo>
                    <a:pt x="10" y="1255"/>
                  </a:lnTo>
                  <a:lnTo>
                    <a:pt x="16" y="1246"/>
                  </a:lnTo>
                  <a:lnTo>
                    <a:pt x="17" y="1250"/>
                  </a:lnTo>
                  <a:lnTo>
                    <a:pt x="17" y="1248"/>
                  </a:lnTo>
                  <a:lnTo>
                    <a:pt x="22" y="1259"/>
                  </a:lnTo>
                  <a:lnTo>
                    <a:pt x="43" y="1295"/>
                  </a:lnTo>
                  <a:lnTo>
                    <a:pt x="65" y="1331"/>
                  </a:lnTo>
                  <a:lnTo>
                    <a:pt x="74" y="1343"/>
                  </a:lnTo>
                  <a:lnTo>
                    <a:pt x="73" y="1342"/>
                  </a:lnTo>
                  <a:lnTo>
                    <a:pt x="77" y="1346"/>
                  </a:lnTo>
                  <a:cubicBezTo>
                    <a:pt x="78" y="1347"/>
                    <a:pt x="79" y="1349"/>
                    <a:pt x="79" y="1350"/>
                  </a:cubicBezTo>
                  <a:lnTo>
                    <a:pt x="80" y="1357"/>
                  </a:lnTo>
                  <a:lnTo>
                    <a:pt x="84" y="1379"/>
                  </a:lnTo>
                  <a:lnTo>
                    <a:pt x="91" y="1411"/>
                  </a:lnTo>
                  <a:lnTo>
                    <a:pt x="100" y="1454"/>
                  </a:lnTo>
                  <a:lnTo>
                    <a:pt x="111" y="1504"/>
                  </a:lnTo>
                  <a:lnTo>
                    <a:pt x="123" y="1560"/>
                  </a:lnTo>
                  <a:lnTo>
                    <a:pt x="150" y="1682"/>
                  </a:lnTo>
                  <a:lnTo>
                    <a:pt x="177" y="1805"/>
                  </a:lnTo>
                  <a:lnTo>
                    <a:pt x="190" y="1861"/>
                  </a:lnTo>
                  <a:lnTo>
                    <a:pt x="201" y="1911"/>
                  </a:lnTo>
                  <a:lnTo>
                    <a:pt x="211" y="1954"/>
                  </a:lnTo>
                  <a:lnTo>
                    <a:pt x="219" y="1986"/>
                  </a:lnTo>
                  <a:lnTo>
                    <a:pt x="223" y="2007"/>
                  </a:lnTo>
                  <a:lnTo>
                    <a:pt x="225" y="2014"/>
                  </a:lnTo>
                  <a:lnTo>
                    <a:pt x="222" y="2010"/>
                  </a:lnTo>
                  <a:lnTo>
                    <a:pt x="228" y="2015"/>
                  </a:lnTo>
                  <a:lnTo>
                    <a:pt x="240" y="2025"/>
                  </a:lnTo>
                  <a:lnTo>
                    <a:pt x="277" y="2056"/>
                  </a:lnTo>
                  <a:lnTo>
                    <a:pt x="314" y="2087"/>
                  </a:lnTo>
                  <a:lnTo>
                    <a:pt x="328" y="2097"/>
                  </a:lnTo>
                  <a:lnTo>
                    <a:pt x="326" y="2096"/>
                  </a:lnTo>
                  <a:lnTo>
                    <a:pt x="332" y="2098"/>
                  </a:lnTo>
                  <a:cubicBezTo>
                    <a:pt x="333" y="2098"/>
                    <a:pt x="333" y="2098"/>
                    <a:pt x="334" y="2099"/>
                  </a:cubicBezTo>
                  <a:lnTo>
                    <a:pt x="340" y="2103"/>
                  </a:lnTo>
                  <a:lnTo>
                    <a:pt x="337" y="2102"/>
                  </a:lnTo>
                  <a:lnTo>
                    <a:pt x="353" y="2105"/>
                  </a:lnTo>
                  <a:lnTo>
                    <a:pt x="372" y="2106"/>
                  </a:lnTo>
                  <a:lnTo>
                    <a:pt x="383" y="2107"/>
                  </a:lnTo>
                  <a:cubicBezTo>
                    <a:pt x="386" y="2108"/>
                    <a:pt x="388" y="2109"/>
                    <a:pt x="390" y="2112"/>
                  </a:cubicBezTo>
                  <a:cubicBezTo>
                    <a:pt x="391" y="2115"/>
                    <a:pt x="391" y="2118"/>
                    <a:pt x="389" y="2120"/>
                  </a:cubicBezTo>
                  <a:lnTo>
                    <a:pt x="387" y="2123"/>
                  </a:lnTo>
                  <a:lnTo>
                    <a:pt x="388" y="2117"/>
                  </a:lnTo>
                  <a:lnTo>
                    <a:pt x="389" y="2122"/>
                  </a:lnTo>
                  <a:cubicBezTo>
                    <a:pt x="389" y="2122"/>
                    <a:pt x="389" y="2123"/>
                    <a:pt x="389" y="2123"/>
                  </a:cubicBezTo>
                  <a:lnTo>
                    <a:pt x="389" y="2128"/>
                  </a:lnTo>
                  <a:lnTo>
                    <a:pt x="381" y="2120"/>
                  </a:lnTo>
                  <a:lnTo>
                    <a:pt x="382" y="2120"/>
                  </a:lnTo>
                  <a:cubicBezTo>
                    <a:pt x="386" y="2120"/>
                    <a:pt x="389" y="2123"/>
                    <a:pt x="390" y="2127"/>
                  </a:cubicBezTo>
                  <a:lnTo>
                    <a:pt x="392" y="2136"/>
                  </a:lnTo>
                  <a:lnTo>
                    <a:pt x="395" y="2150"/>
                  </a:lnTo>
                  <a:lnTo>
                    <a:pt x="398" y="2163"/>
                  </a:lnTo>
                  <a:lnTo>
                    <a:pt x="400" y="2169"/>
                  </a:lnTo>
                  <a:lnTo>
                    <a:pt x="399" y="2167"/>
                  </a:lnTo>
                  <a:lnTo>
                    <a:pt x="401" y="2170"/>
                  </a:lnTo>
                  <a:cubicBezTo>
                    <a:pt x="401" y="2170"/>
                    <a:pt x="402" y="2171"/>
                    <a:pt x="402" y="2171"/>
                  </a:cubicBezTo>
                  <a:lnTo>
                    <a:pt x="406" y="2180"/>
                  </a:lnTo>
                  <a:lnTo>
                    <a:pt x="420" y="2206"/>
                  </a:lnTo>
                  <a:lnTo>
                    <a:pt x="433" y="2232"/>
                  </a:lnTo>
                  <a:lnTo>
                    <a:pt x="437" y="2241"/>
                  </a:lnTo>
                  <a:lnTo>
                    <a:pt x="436" y="2240"/>
                  </a:lnTo>
                  <a:lnTo>
                    <a:pt x="438" y="2243"/>
                  </a:lnTo>
                  <a:lnTo>
                    <a:pt x="436" y="2241"/>
                  </a:lnTo>
                  <a:lnTo>
                    <a:pt x="440" y="2243"/>
                  </a:lnTo>
                  <a:lnTo>
                    <a:pt x="453" y="2249"/>
                  </a:lnTo>
                  <a:lnTo>
                    <a:pt x="492" y="2270"/>
                  </a:lnTo>
                  <a:lnTo>
                    <a:pt x="531" y="2290"/>
                  </a:lnTo>
                  <a:lnTo>
                    <a:pt x="545" y="2296"/>
                  </a:lnTo>
                  <a:lnTo>
                    <a:pt x="543" y="2296"/>
                  </a:lnTo>
                  <a:lnTo>
                    <a:pt x="549" y="2297"/>
                  </a:lnTo>
                  <a:cubicBezTo>
                    <a:pt x="553" y="2297"/>
                    <a:pt x="555" y="2301"/>
                    <a:pt x="555" y="2304"/>
                  </a:cubicBezTo>
                  <a:lnTo>
                    <a:pt x="555" y="2315"/>
                  </a:lnTo>
                  <a:lnTo>
                    <a:pt x="555" y="2314"/>
                  </a:lnTo>
                  <a:lnTo>
                    <a:pt x="559" y="2334"/>
                  </a:lnTo>
                  <a:lnTo>
                    <a:pt x="565" y="2353"/>
                  </a:lnTo>
                  <a:lnTo>
                    <a:pt x="569" y="2362"/>
                  </a:lnTo>
                  <a:lnTo>
                    <a:pt x="554" y="2364"/>
                  </a:lnTo>
                  <a:lnTo>
                    <a:pt x="555" y="2360"/>
                  </a:lnTo>
                  <a:cubicBezTo>
                    <a:pt x="555" y="2359"/>
                    <a:pt x="555" y="2358"/>
                    <a:pt x="556" y="2357"/>
                  </a:cubicBezTo>
                  <a:lnTo>
                    <a:pt x="563" y="2347"/>
                  </a:lnTo>
                  <a:lnTo>
                    <a:pt x="570" y="2337"/>
                  </a:lnTo>
                  <a:lnTo>
                    <a:pt x="573" y="2333"/>
                  </a:lnTo>
                  <a:cubicBezTo>
                    <a:pt x="575" y="2330"/>
                    <a:pt x="578" y="2329"/>
                    <a:pt x="580" y="2330"/>
                  </a:cubicBezTo>
                  <a:lnTo>
                    <a:pt x="589" y="2331"/>
                  </a:lnTo>
                  <a:lnTo>
                    <a:pt x="606" y="2334"/>
                  </a:lnTo>
                  <a:lnTo>
                    <a:pt x="621" y="2337"/>
                  </a:lnTo>
                  <a:lnTo>
                    <a:pt x="629" y="2338"/>
                  </a:lnTo>
                  <a:cubicBezTo>
                    <a:pt x="633" y="2338"/>
                    <a:pt x="636" y="2341"/>
                    <a:pt x="636" y="2344"/>
                  </a:cubicBezTo>
                  <a:lnTo>
                    <a:pt x="637" y="2350"/>
                  </a:lnTo>
                  <a:lnTo>
                    <a:pt x="637" y="2349"/>
                  </a:lnTo>
                  <a:lnTo>
                    <a:pt x="641" y="2362"/>
                  </a:lnTo>
                  <a:lnTo>
                    <a:pt x="644" y="2373"/>
                  </a:lnTo>
                  <a:lnTo>
                    <a:pt x="645" y="2376"/>
                  </a:lnTo>
                  <a:cubicBezTo>
                    <a:pt x="645" y="2377"/>
                    <a:pt x="646" y="2379"/>
                    <a:pt x="645" y="2380"/>
                  </a:cubicBezTo>
                  <a:lnTo>
                    <a:pt x="643" y="2391"/>
                  </a:lnTo>
                  <a:cubicBezTo>
                    <a:pt x="643" y="2392"/>
                    <a:pt x="643" y="2392"/>
                    <a:pt x="643" y="2393"/>
                  </a:cubicBezTo>
                  <a:lnTo>
                    <a:pt x="641" y="2397"/>
                  </a:lnTo>
                  <a:cubicBezTo>
                    <a:pt x="639" y="2400"/>
                    <a:pt x="636" y="2401"/>
                    <a:pt x="633" y="2401"/>
                  </a:cubicBezTo>
                  <a:lnTo>
                    <a:pt x="632" y="2401"/>
                  </a:lnTo>
                  <a:lnTo>
                    <a:pt x="640" y="2391"/>
                  </a:lnTo>
                  <a:lnTo>
                    <a:pt x="643" y="2402"/>
                  </a:lnTo>
                  <a:lnTo>
                    <a:pt x="645" y="2409"/>
                  </a:lnTo>
                  <a:lnTo>
                    <a:pt x="638" y="2403"/>
                  </a:lnTo>
                  <a:lnTo>
                    <a:pt x="649" y="2405"/>
                  </a:lnTo>
                  <a:lnTo>
                    <a:pt x="670" y="2407"/>
                  </a:lnTo>
                  <a:lnTo>
                    <a:pt x="692" y="2409"/>
                  </a:lnTo>
                  <a:lnTo>
                    <a:pt x="691" y="2409"/>
                  </a:lnTo>
                  <a:lnTo>
                    <a:pt x="703" y="2408"/>
                  </a:lnTo>
                  <a:cubicBezTo>
                    <a:pt x="707" y="2408"/>
                    <a:pt x="711" y="2411"/>
                    <a:pt x="711" y="2415"/>
                  </a:cubicBezTo>
                  <a:lnTo>
                    <a:pt x="713" y="2425"/>
                  </a:lnTo>
                  <a:lnTo>
                    <a:pt x="713" y="2423"/>
                  </a:lnTo>
                  <a:lnTo>
                    <a:pt x="721" y="2441"/>
                  </a:lnTo>
                  <a:lnTo>
                    <a:pt x="729" y="2457"/>
                  </a:lnTo>
                  <a:lnTo>
                    <a:pt x="733" y="2464"/>
                  </a:lnTo>
                  <a:lnTo>
                    <a:pt x="726" y="2460"/>
                  </a:lnTo>
                  <a:lnTo>
                    <a:pt x="729" y="2460"/>
                  </a:lnTo>
                  <a:lnTo>
                    <a:pt x="728" y="2461"/>
                  </a:lnTo>
                  <a:lnTo>
                    <a:pt x="735" y="2460"/>
                  </a:lnTo>
                  <a:lnTo>
                    <a:pt x="759" y="2457"/>
                  </a:lnTo>
                  <a:lnTo>
                    <a:pt x="782" y="2453"/>
                  </a:lnTo>
                  <a:lnTo>
                    <a:pt x="789" y="2452"/>
                  </a:lnTo>
                  <a:cubicBezTo>
                    <a:pt x="790" y="2451"/>
                    <a:pt x="790" y="2451"/>
                    <a:pt x="790" y="2451"/>
                  </a:cubicBezTo>
                  <a:lnTo>
                    <a:pt x="793" y="2451"/>
                  </a:lnTo>
                  <a:cubicBezTo>
                    <a:pt x="796" y="2451"/>
                    <a:pt x="799" y="2453"/>
                    <a:pt x="801" y="2456"/>
                  </a:cubicBezTo>
                  <a:lnTo>
                    <a:pt x="803" y="2461"/>
                  </a:lnTo>
                  <a:lnTo>
                    <a:pt x="811" y="2474"/>
                  </a:lnTo>
                  <a:lnTo>
                    <a:pt x="820" y="2487"/>
                  </a:lnTo>
                  <a:lnTo>
                    <a:pt x="823" y="2493"/>
                  </a:lnTo>
                  <a:lnTo>
                    <a:pt x="819" y="2489"/>
                  </a:lnTo>
                  <a:lnTo>
                    <a:pt x="827" y="2493"/>
                  </a:lnTo>
                  <a:lnTo>
                    <a:pt x="843" y="2501"/>
                  </a:lnTo>
                  <a:lnTo>
                    <a:pt x="860" y="2510"/>
                  </a:lnTo>
                  <a:lnTo>
                    <a:pt x="867" y="2514"/>
                  </a:lnTo>
                  <a:lnTo>
                    <a:pt x="860" y="2513"/>
                  </a:lnTo>
                  <a:lnTo>
                    <a:pt x="865" y="2511"/>
                  </a:lnTo>
                  <a:lnTo>
                    <a:pt x="877" y="2504"/>
                  </a:lnTo>
                  <a:lnTo>
                    <a:pt x="889" y="2496"/>
                  </a:lnTo>
                  <a:lnTo>
                    <a:pt x="888" y="2497"/>
                  </a:lnTo>
                  <a:lnTo>
                    <a:pt x="894" y="2491"/>
                  </a:lnTo>
                  <a:lnTo>
                    <a:pt x="891" y="2496"/>
                  </a:lnTo>
                  <a:lnTo>
                    <a:pt x="891" y="2495"/>
                  </a:lnTo>
                  <a:lnTo>
                    <a:pt x="891" y="2489"/>
                  </a:lnTo>
                  <a:lnTo>
                    <a:pt x="892" y="2467"/>
                  </a:lnTo>
                  <a:lnTo>
                    <a:pt x="893" y="2444"/>
                  </a:lnTo>
                  <a:cubicBezTo>
                    <a:pt x="893" y="2444"/>
                    <a:pt x="894" y="2443"/>
                    <a:pt x="894" y="2443"/>
                  </a:cubicBezTo>
                  <a:lnTo>
                    <a:pt x="897" y="2430"/>
                  </a:lnTo>
                  <a:cubicBezTo>
                    <a:pt x="897" y="2427"/>
                    <a:pt x="899" y="2426"/>
                    <a:pt x="901" y="2424"/>
                  </a:cubicBezTo>
                  <a:cubicBezTo>
                    <a:pt x="903" y="2423"/>
                    <a:pt x="905" y="2423"/>
                    <a:pt x="907" y="2424"/>
                  </a:cubicBezTo>
                  <a:lnTo>
                    <a:pt x="913" y="2426"/>
                  </a:lnTo>
                  <a:lnTo>
                    <a:pt x="911" y="2425"/>
                  </a:lnTo>
                  <a:lnTo>
                    <a:pt x="927" y="2426"/>
                  </a:lnTo>
                  <a:lnTo>
                    <a:pt x="946" y="2426"/>
                  </a:lnTo>
                  <a:lnTo>
                    <a:pt x="957" y="2424"/>
                  </a:lnTo>
                  <a:cubicBezTo>
                    <a:pt x="959" y="2423"/>
                    <a:pt x="962" y="2424"/>
                    <a:pt x="964" y="2425"/>
                  </a:cubicBezTo>
                  <a:cubicBezTo>
                    <a:pt x="965" y="2427"/>
                    <a:pt x="966" y="2429"/>
                    <a:pt x="966" y="2431"/>
                  </a:cubicBezTo>
                  <a:lnTo>
                    <a:pt x="966" y="2438"/>
                  </a:lnTo>
                  <a:lnTo>
                    <a:pt x="966" y="2435"/>
                  </a:lnTo>
                  <a:lnTo>
                    <a:pt x="971" y="2447"/>
                  </a:lnTo>
                  <a:lnTo>
                    <a:pt x="976" y="2458"/>
                  </a:lnTo>
                  <a:lnTo>
                    <a:pt x="973" y="2455"/>
                  </a:lnTo>
                  <a:lnTo>
                    <a:pt x="976" y="2457"/>
                  </a:lnTo>
                  <a:lnTo>
                    <a:pt x="974" y="2456"/>
                  </a:lnTo>
                  <a:lnTo>
                    <a:pt x="982" y="2459"/>
                  </a:lnTo>
                  <a:lnTo>
                    <a:pt x="980" y="2458"/>
                  </a:lnTo>
                  <a:lnTo>
                    <a:pt x="997" y="2459"/>
                  </a:lnTo>
                  <a:lnTo>
                    <a:pt x="1012" y="2460"/>
                  </a:lnTo>
                  <a:lnTo>
                    <a:pt x="1020" y="2460"/>
                  </a:lnTo>
                  <a:lnTo>
                    <a:pt x="1013" y="2465"/>
                  </a:lnTo>
                  <a:lnTo>
                    <a:pt x="1016" y="2458"/>
                  </a:lnTo>
                  <a:lnTo>
                    <a:pt x="1022" y="2444"/>
                  </a:lnTo>
                  <a:lnTo>
                    <a:pt x="1028" y="2430"/>
                  </a:lnTo>
                  <a:lnTo>
                    <a:pt x="1031" y="2423"/>
                  </a:lnTo>
                  <a:cubicBezTo>
                    <a:pt x="1033" y="2420"/>
                    <a:pt x="1037" y="2418"/>
                    <a:pt x="1040" y="2419"/>
                  </a:cubicBezTo>
                  <a:lnTo>
                    <a:pt x="1045" y="2420"/>
                  </a:lnTo>
                  <a:lnTo>
                    <a:pt x="1055" y="2423"/>
                  </a:lnTo>
                  <a:lnTo>
                    <a:pt x="1086" y="2433"/>
                  </a:lnTo>
                  <a:lnTo>
                    <a:pt x="1117" y="2443"/>
                  </a:lnTo>
                  <a:lnTo>
                    <a:pt x="1129" y="2446"/>
                  </a:lnTo>
                  <a:lnTo>
                    <a:pt x="1134" y="2447"/>
                  </a:lnTo>
                  <a:lnTo>
                    <a:pt x="1125" y="2457"/>
                  </a:lnTo>
                  <a:lnTo>
                    <a:pt x="1122" y="2449"/>
                  </a:lnTo>
                  <a:cubicBezTo>
                    <a:pt x="1122" y="2449"/>
                    <a:pt x="1122" y="2448"/>
                    <a:pt x="1121" y="2447"/>
                  </a:cubicBezTo>
                  <a:lnTo>
                    <a:pt x="1120" y="2428"/>
                  </a:lnTo>
                  <a:lnTo>
                    <a:pt x="1121" y="2410"/>
                  </a:lnTo>
                  <a:cubicBezTo>
                    <a:pt x="1122" y="2409"/>
                    <a:pt x="1122" y="2408"/>
                    <a:pt x="1122" y="2408"/>
                  </a:cubicBezTo>
                  <a:lnTo>
                    <a:pt x="1125" y="2399"/>
                  </a:lnTo>
                  <a:lnTo>
                    <a:pt x="1126" y="2397"/>
                  </a:lnTo>
                  <a:cubicBezTo>
                    <a:pt x="1127" y="2396"/>
                    <a:pt x="1127" y="2395"/>
                    <a:pt x="1128" y="2394"/>
                  </a:cubicBezTo>
                  <a:lnTo>
                    <a:pt x="1135" y="2389"/>
                  </a:lnTo>
                  <a:lnTo>
                    <a:pt x="1155" y="2374"/>
                  </a:lnTo>
                  <a:lnTo>
                    <a:pt x="1175" y="2359"/>
                  </a:lnTo>
                  <a:lnTo>
                    <a:pt x="1185" y="2350"/>
                  </a:lnTo>
                  <a:lnTo>
                    <a:pt x="1183" y="2353"/>
                  </a:lnTo>
                  <a:lnTo>
                    <a:pt x="1184" y="2351"/>
                  </a:lnTo>
                  <a:lnTo>
                    <a:pt x="1187" y="2339"/>
                  </a:lnTo>
                  <a:lnTo>
                    <a:pt x="1190" y="2327"/>
                  </a:lnTo>
                  <a:lnTo>
                    <a:pt x="1191" y="2321"/>
                  </a:lnTo>
                  <a:lnTo>
                    <a:pt x="1193" y="2329"/>
                  </a:lnTo>
                  <a:lnTo>
                    <a:pt x="1189" y="2325"/>
                  </a:lnTo>
                  <a:lnTo>
                    <a:pt x="1179" y="2318"/>
                  </a:lnTo>
                  <a:lnTo>
                    <a:pt x="1167" y="2310"/>
                  </a:lnTo>
                  <a:lnTo>
                    <a:pt x="1162" y="2306"/>
                  </a:lnTo>
                  <a:lnTo>
                    <a:pt x="1172" y="2306"/>
                  </a:lnTo>
                  <a:lnTo>
                    <a:pt x="1168" y="2308"/>
                  </a:lnTo>
                  <a:lnTo>
                    <a:pt x="1162" y="2312"/>
                  </a:lnTo>
                  <a:lnTo>
                    <a:pt x="1139" y="2326"/>
                  </a:lnTo>
                  <a:lnTo>
                    <a:pt x="1117" y="2339"/>
                  </a:lnTo>
                  <a:lnTo>
                    <a:pt x="1110" y="2343"/>
                  </a:lnTo>
                  <a:lnTo>
                    <a:pt x="1112" y="2342"/>
                  </a:lnTo>
                  <a:lnTo>
                    <a:pt x="1111" y="2343"/>
                  </a:lnTo>
                  <a:cubicBezTo>
                    <a:pt x="1108" y="2346"/>
                    <a:pt x="1104" y="2346"/>
                    <a:pt x="1100" y="2344"/>
                  </a:cubicBezTo>
                  <a:lnTo>
                    <a:pt x="1095" y="2340"/>
                  </a:lnTo>
                  <a:cubicBezTo>
                    <a:pt x="1095" y="2339"/>
                    <a:pt x="1094" y="2338"/>
                    <a:pt x="1093" y="2337"/>
                  </a:cubicBezTo>
                  <a:lnTo>
                    <a:pt x="1087" y="2326"/>
                  </a:lnTo>
                  <a:lnTo>
                    <a:pt x="1082" y="2313"/>
                  </a:lnTo>
                  <a:lnTo>
                    <a:pt x="1080" y="2307"/>
                  </a:lnTo>
                  <a:cubicBezTo>
                    <a:pt x="1079" y="2305"/>
                    <a:pt x="1079" y="2302"/>
                    <a:pt x="1081" y="2300"/>
                  </a:cubicBezTo>
                  <a:lnTo>
                    <a:pt x="1084" y="2295"/>
                  </a:lnTo>
                  <a:lnTo>
                    <a:pt x="1092" y="2285"/>
                  </a:lnTo>
                  <a:lnTo>
                    <a:pt x="1117" y="2254"/>
                  </a:lnTo>
                  <a:lnTo>
                    <a:pt x="1142" y="2223"/>
                  </a:lnTo>
                  <a:lnTo>
                    <a:pt x="1150" y="2214"/>
                  </a:lnTo>
                  <a:lnTo>
                    <a:pt x="1153" y="2210"/>
                  </a:lnTo>
                  <a:lnTo>
                    <a:pt x="1151" y="2214"/>
                  </a:lnTo>
                  <a:lnTo>
                    <a:pt x="1152" y="2204"/>
                  </a:lnTo>
                  <a:lnTo>
                    <a:pt x="1153" y="2183"/>
                  </a:lnTo>
                  <a:lnTo>
                    <a:pt x="1154" y="2160"/>
                  </a:lnTo>
                  <a:lnTo>
                    <a:pt x="1155" y="2148"/>
                  </a:lnTo>
                  <a:cubicBezTo>
                    <a:pt x="1156" y="2145"/>
                    <a:pt x="1158" y="2142"/>
                    <a:pt x="1160" y="2141"/>
                  </a:cubicBezTo>
                  <a:lnTo>
                    <a:pt x="1170" y="2137"/>
                  </a:lnTo>
                  <a:lnTo>
                    <a:pt x="1169" y="2138"/>
                  </a:lnTo>
                  <a:lnTo>
                    <a:pt x="1190" y="2125"/>
                  </a:lnTo>
                  <a:lnTo>
                    <a:pt x="1211" y="2111"/>
                  </a:lnTo>
                  <a:lnTo>
                    <a:pt x="1221" y="2104"/>
                  </a:lnTo>
                  <a:lnTo>
                    <a:pt x="1219" y="2105"/>
                  </a:lnTo>
                  <a:lnTo>
                    <a:pt x="1227" y="2097"/>
                  </a:lnTo>
                  <a:lnTo>
                    <a:pt x="1242" y="2080"/>
                  </a:lnTo>
                  <a:lnTo>
                    <a:pt x="1257" y="2062"/>
                  </a:lnTo>
                  <a:lnTo>
                    <a:pt x="1264" y="2054"/>
                  </a:lnTo>
                  <a:cubicBezTo>
                    <a:pt x="1267" y="2052"/>
                    <a:pt x="1270" y="2051"/>
                    <a:pt x="1273" y="2052"/>
                  </a:cubicBezTo>
                  <a:lnTo>
                    <a:pt x="1278" y="2054"/>
                  </a:lnTo>
                  <a:lnTo>
                    <a:pt x="1291" y="2058"/>
                  </a:lnTo>
                  <a:lnTo>
                    <a:pt x="1331" y="2070"/>
                  </a:lnTo>
                  <a:lnTo>
                    <a:pt x="1370" y="2082"/>
                  </a:lnTo>
                  <a:lnTo>
                    <a:pt x="1383" y="2086"/>
                  </a:lnTo>
                  <a:lnTo>
                    <a:pt x="1388" y="2088"/>
                  </a:lnTo>
                  <a:cubicBezTo>
                    <a:pt x="1390" y="2088"/>
                    <a:pt x="1391" y="2089"/>
                    <a:pt x="1391" y="2090"/>
                  </a:cubicBezTo>
                  <a:lnTo>
                    <a:pt x="1399" y="2099"/>
                  </a:lnTo>
                  <a:lnTo>
                    <a:pt x="1418" y="2118"/>
                  </a:lnTo>
                  <a:lnTo>
                    <a:pt x="1437" y="2137"/>
                  </a:lnTo>
                  <a:lnTo>
                    <a:pt x="1436" y="2136"/>
                  </a:lnTo>
                  <a:lnTo>
                    <a:pt x="1444" y="2142"/>
                  </a:lnTo>
                  <a:lnTo>
                    <a:pt x="1432" y="2146"/>
                  </a:lnTo>
                  <a:lnTo>
                    <a:pt x="1433" y="2143"/>
                  </a:lnTo>
                  <a:lnTo>
                    <a:pt x="1436" y="2134"/>
                  </a:lnTo>
                  <a:lnTo>
                    <a:pt x="1444" y="2101"/>
                  </a:lnTo>
                  <a:lnTo>
                    <a:pt x="1451" y="2066"/>
                  </a:lnTo>
                  <a:lnTo>
                    <a:pt x="1454" y="2054"/>
                  </a:lnTo>
                  <a:lnTo>
                    <a:pt x="1455" y="2048"/>
                  </a:lnTo>
                  <a:lnTo>
                    <a:pt x="1455" y="2053"/>
                  </a:lnTo>
                  <a:lnTo>
                    <a:pt x="1454" y="2051"/>
                  </a:lnTo>
                  <a:cubicBezTo>
                    <a:pt x="1454" y="2050"/>
                    <a:pt x="1454" y="2049"/>
                    <a:pt x="1454" y="2049"/>
                  </a:cubicBezTo>
                  <a:lnTo>
                    <a:pt x="1453" y="2042"/>
                  </a:lnTo>
                  <a:lnTo>
                    <a:pt x="1448" y="2017"/>
                  </a:lnTo>
                  <a:lnTo>
                    <a:pt x="1442" y="1989"/>
                  </a:lnTo>
                  <a:lnTo>
                    <a:pt x="1442" y="1980"/>
                  </a:lnTo>
                  <a:lnTo>
                    <a:pt x="1441" y="1975"/>
                  </a:lnTo>
                  <a:cubicBezTo>
                    <a:pt x="1440" y="1971"/>
                    <a:pt x="1442" y="1967"/>
                    <a:pt x="1446" y="1966"/>
                  </a:cubicBezTo>
                  <a:lnTo>
                    <a:pt x="1449" y="1965"/>
                  </a:lnTo>
                  <a:lnTo>
                    <a:pt x="1447" y="1966"/>
                  </a:lnTo>
                  <a:lnTo>
                    <a:pt x="1455" y="1959"/>
                  </a:lnTo>
                  <a:lnTo>
                    <a:pt x="1481" y="1939"/>
                  </a:lnTo>
                  <a:lnTo>
                    <a:pt x="1506" y="1914"/>
                  </a:lnTo>
                  <a:lnTo>
                    <a:pt x="1515" y="1906"/>
                  </a:lnTo>
                  <a:lnTo>
                    <a:pt x="1514" y="1908"/>
                  </a:lnTo>
                  <a:lnTo>
                    <a:pt x="1517" y="1904"/>
                  </a:lnTo>
                  <a:lnTo>
                    <a:pt x="1521" y="1916"/>
                  </a:lnTo>
                  <a:lnTo>
                    <a:pt x="1511" y="1913"/>
                  </a:lnTo>
                  <a:cubicBezTo>
                    <a:pt x="1511" y="1913"/>
                    <a:pt x="1510" y="1913"/>
                    <a:pt x="1510" y="1913"/>
                  </a:cubicBezTo>
                  <a:lnTo>
                    <a:pt x="1490" y="1903"/>
                  </a:lnTo>
                  <a:lnTo>
                    <a:pt x="1469" y="1893"/>
                  </a:lnTo>
                  <a:lnTo>
                    <a:pt x="1459" y="1888"/>
                  </a:lnTo>
                  <a:cubicBezTo>
                    <a:pt x="1456" y="1886"/>
                    <a:pt x="1454" y="1883"/>
                    <a:pt x="1454" y="1880"/>
                  </a:cubicBezTo>
                  <a:lnTo>
                    <a:pt x="1454" y="1876"/>
                  </a:lnTo>
                  <a:lnTo>
                    <a:pt x="1453" y="1865"/>
                  </a:lnTo>
                  <a:lnTo>
                    <a:pt x="1451" y="1829"/>
                  </a:lnTo>
                  <a:lnTo>
                    <a:pt x="1446" y="1792"/>
                  </a:lnTo>
                  <a:lnTo>
                    <a:pt x="1445" y="1780"/>
                  </a:lnTo>
                  <a:lnTo>
                    <a:pt x="1445" y="1775"/>
                  </a:lnTo>
                  <a:lnTo>
                    <a:pt x="1453" y="1783"/>
                  </a:lnTo>
                  <a:lnTo>
                    <a:pt x="1448" y="1783"/>
                  </a:lnTo>
                  <a:lnTo>
                    <a:pt x="1435" y="1783"/>
                  </a:lnTo>
                  <a:lnTo>
                    <a:pt x="1395" y="1783"/>
                  </a:lnTo>
                  <a:lnTo>
                    <a:pt x="1354" y="1783"/>
                  </a:lnTo>
                  <a:lnTo>
                    <a:pt x="1341" y="1783"/>
                  </a:lnTo>
                  <a:lnTo>
                    <a:pt x="1336" y="1783"/>
                  </a:lnTo>
                  <a:cubicBezTo>
                    <a:pt x="1334" y="1783"/>
                    <a:pt x="1332" y="1782"/>
                    <a:pt x="1330" y="1780"/>
                  </a:cubicBezTo>
                  <a:cubicBezTo>
                    <a:pt x="1329" y="1778"/>
                    <a:pt x="1328" y="1776"/>
                    <a:pt x="1329" y="1774"/>
                  </a:cubicBezTo>
                  <a:lnTo>
                    <a:pt x="1330" y="1771"/>
                  </a:lnTo>
                  <a:lnTo>
                    <a:pt x="1331" y="1761"/>
                  </a:lnTo>
                  <a:lnTo>
                    <a:pt x="1336" y="1731"/>
                  </a:lnTo>
                  <a:lnTo>
                    <a:pt x="1340" y="1702"/>
                  </a:lnTo>
                  <a:lnTo>
                    <a:pt x="1342" y="1690"/>
                  </a:lnTo>
                  <a:lnTo>
                    <a:pt x="1343" y="1685"/>
                  </a:lnTo>
                  <a:lnTo>
                    <a:pt x="1353" y="1694"/>
                  </a:lnTo>
                  <a:lnTo>
                    <a:pt x="1344" y="1697"/>
                  </a:lnTo>
                  <a:cubicBezTo>
                    <a:pt x="1343" y="1697"/>
                    <a:pt x="1343" y="1697"/>
                    <a:pt x="1342" y="1697"/>
                  </a:cubicBezTo>
                  <a:lnTo>
                    <a:pt x="1321" y="1698"/>
                  </a:lnTo>
                  <a:lnTo>
                    <a:pt x="1301" y="1697"/>
                  </a:lnTo>
                  <a:cubicBezTo>
                    <a:pt x="1300" y="1697"/>
                    <a:pt x="1300" y="1697"/>
                    <a:pt x="1299" y="1697"/>
                  </a:cubicBezTo>
                  <a:lnTo>
                    <a:pt x="1290" y="1694"/>
                  </a:lnTo>
                  <a:lnTo>
                    <a:pt x="1284" y="1692"/>
                  </a:lnTo>
                  <a:cubicBezTo>
                    <a:pt x="1283" y="1692"/>
                    <a:pt x="1282" y="1691"/>
                    <a:pt x="1282" y="1691"/>
                  </a:cubicBezTo>
                  <a:lnTo>
                    <a:pt x="1268" y="1681"/>
                  </a:lnTo>
                  <a:lnTo>
                    <a:pt x="1253" y="1670"/>
                  </a:lnTo>
                  <a:lnTo>
                    <a:pt x="1247" y="1665"/>
                  </a:lnTo>
                  <a:lnTo>
                    <a:pt x="1260" y="1660"/>
                  </a:lnTo>
                  <a:lnTo>
                    <a:pt x="1259" y="1665"/>
                  </a:lnTo>
                  <a:lnTo>
                    <a:pt x="1256" y="1674"/>
                  </a:lnTo>
                  <a:lnTo>
                    <a:pt x="1247" y="1702"/>
                  </a:lnTo>
                  <a:lnTo>
                    <a:pt x="1237" y="1730"/>
                  </a:lnTo>
                  <a:lnTo>
                    <a:pt x="1234" y="1739"/>
                  </a:lnTo>
                  <a:lnTo>
                    <a:pt x="1233" y="1741"/>
                  </a:lnTo>
                  <a:cubicBezTo>
                    <a:pt x="1232" y="1742"/>
                    <a:pt x="1231" y="1743"/>
                    <a:pt x="1230" y="1744"/>
                  </a:cubicBezTo>
                  <a:lnTo>
                    <a:pt x="1222" y="1750"/>
                  </a:lnTo>
                  <a:cubicBezTo>
                    <a:pt x="1222" y="1750"/>
                    <a:pt x="1221" y="1750"/>
                    <a:pt x="1221" y="1751"/>
                  </a:cubicBezTo>
                  <a:lnTo>
                    <a:pt x="1205" y="1759"/>
                  </a:lnTo>
                  <a:lnTo>
                    <a:pt x="1187" y="1766"/>
                  </a:lnTo>
                  <a:lnTo>
                    <a:pt x="1179" y="1769"/>
                  </a:lnTo>
                  <a:cubicBezTo>
                    <a:pt x="1176" y="1770"/>
                    <a:pt x="1173" y="1769"/>
                    <a:pt x="1171" y="1767"/>
                  </a:cubicBezTo>
                  <a:lnTo>
                    <a:pt x="1162" y="1759"/>
                  </a:lnTo>
                  <a:lnTo>
                    <a:pt x="1143" y="1741"/>
                  </a:lnTo>
                  <a:lnTo>
                    <a:pt x="1124" y="1723"/>
                  </a:lnTo>
                  <a:cubicBezTo>
                    <a:pt x="1124" y="1723"/>
                    <a:pt x="1123" y="1723"/>
                    <a:pt x="1123" y="1722"/>
                  </a:cubicBezTo>
                  <a:lnTo>
                    <a:pt x="1117" y="1714"/>
                  </a:lnTo>
                  <a:lnTo>
                    <a:pt x="1122" y="1717"/>
                  </a:lnTo>
                  <a:lnTo>
                    <a:pt x="1117" y="1716"/>
                  </a:lnTo>
                  <a:lnTo>
                    <a:pt x="1106" y="1714"/>
                  </a:lnTo>
                  <a:lnTo>
                    <a:pt x="1079" y="1707"/>
                  </a:lnTo>
                  <a:lnTo>
                    <a:pt x="1052" y="1700"/>
                  </a:lnTo>
                  <a:cubicBezTo>
                    <a:pt x="1052" y="1700"/>
                    <a:pt x="1052" y="1700"/>
                    <a:pt x="1051" y="1700"/>
                  </a:cubicBezTo>
                  <a:lnTo>
                    <a:pt x="1042" y="1696"/>
                  </a:lnTo>
                  <a:cubicBezTo>
                    <a:pt x="1042" y="1696"/>
                    <a:pt x="1041" y="1695"/>
                    <a:pt x="1041" y="1695"/>
                  </a:cubicBezTo>
                  <a:lnTo>
                    <a:pt x="1038" y="1693"/>
                  </a:lnTo>
                  <a:lnTo>
                    <a:pt x="1050" y="1688"/>
                  </a:lnTo>
                  <a:lnTo>
                    <a:pt x="1048" y="1700"/>
                  </a:lnTo>
                  <a:lnTo>
                    <a:pt x="1043" y="1718"/>
                  </a:lnTo>
                  <a:lnTo>
                    <a:pt x="1038" y="1735"/>
                  </a:lnTo>
                  <a:lnTo>
                    <a:pt x="1036" y="1740"/>
                  </a:lnTo>
                  <a:cubicBezTo>
                    <a:pt x="1035" y="1743"/>
                    <a:pt x="1033" y="1744"/>
                    <a:pt x="1031" y="1745"/>
                  </a:cubicBezTo>
                  <a:lnTo>
                    <a:pt x="1028" y="1746"/>
                  </a:lnTo>
                  <a:cubicBezTo>
                    <a:pt x="1027" y="1747"/>
                    <a:pt x="1025" y="1747"/>
                    <a:pt x="1024" y="1746"/>
                  </a:cubicBezTo>
                  <a:lnTo>
                    <a:pt x="1014" y="1744"/>
                  </a:lnTo>
                  <a:lnTo>
                    <a:pt x="987" y="1737"/>
                  </a:lnTo>
                  <a:lnTo>
                    <a:pt x="961" y="1728"/>
                  </a:lnTo>
                  <a:lnTo>
                    <a:pt x="953" y="1725"/>
                  </a:lnTo>
                  <a:cubicBezTo>
                    <a:pt x="951" y="1724"/>
                    <a:pt x="950" y="1723"/>
                    <a:pt x="949" y="1722"/>
                  </a:cubicBezTo>
                  <a:lnTo>
                    <a:pt x="947" y="1719"/>
                  </a:lnTo>
                  <a:cubicBezTo>
                    <a:pt x="946" y="1718"/>
                    <a:pt x="946" y="1717"/>
                    <a:pt x="946" y="1716"/>
                  </a:cubicBezTo>
                  <a:lnTo>
                    <a:pt x="945" y="1711"/>
                  </a:lnTo>
                  <a:cubicBezTo>
                    <a:pt x="944" y="1710"/>
                    <a:pt x="944" y="1709"/>
                    <a:pt x="945" y="1709"/>
                  </a:cubicBezTo>
                  <a:lnTo>
                    <a:pt x="947" y="1691"/>
                  </a:lnTo>
                  <a:lnTo>
                    <a:pt x="951" y="1672"/>
                  </a:lnTo>
                  <a:cubicBezTo>
                    <a:pt x="951" y="1671"/>
                    <a:pt x="951" y="1671"/>
                    <a:pt x="951" y="1670"/>
                  </a:cubicBezTo>
                  <a:lnTo>
                    <a:pt x="955" y="1660"/>
                  </a:lnTo>
                  <a:lnTo>
                    <a:pt x="958" y="1670"/>
                  </a:lnTo>
                  <a:lnTo>
                    <a:pt x="955" y="1668"/>
                  </a:lnTo>
                  <a:cubicBezTo>
                    <a:pt x="954" y="1667"/>
                    <a:pt x="953" y="1667"/>
                    <a:pt x="953" y="1666"/>
                  </a:cubicBezTo>
                  <a:lnTo>
                    <a:pt x="947" y="1657"/>
                  </a:lnTo>
                  <a:lnTo>
                    <a:pt x="934" y="1633"/>
                  </a:lnTo>
                  <a:lnTo>
                    <a:pt x="922" y="1607"/>
                  </a:lnTo>
                  <a:lnTo>
                    <a:pt x="919" y="1598"/>
                  </a:lnTo>
                  <a:cubicBezTo>
                    <a:pt x="919" y="1597"/>
                    <a:pt x="918" y="1596"/>
                    <a:pt x="918" y="1595"/>
                  </a:cubicBezTo>
                  <a:lnTo>
                    <a:pt x="918" y="1592"/>
                  </a:lnTo>
                  <a:cubicBezTo>
                    <a:pt x="918" y="1590"/>
                    <a:pt x="919" y="1588"/>
                    <a:pt x="921" y="1587"/>
                  </a:cubicBezTo>
                  <a:lnTo>
                    <a:pt x="923" y="1585"/>
                  </a:lnTo>
                  <a:cubicBezTo>
                    <a:pt x="923" y="1584"/>
                    <a:pt x="924" y="1584"/>
                    <a:pt x="925" y="1583"/>
                  </a:cubicBezTo>
                  <a:lnTo>
                    <a:pt x="933" y="1579"/>
                  </a:lnTo>
                  <a:lnTo>
                    <a:pt x="958" y="1566"/>
                  </a:lnTo>
                  <a:lnTo>
                    <a:pt x="985" y="1553"/>
                  </a:lnTo>
                  <a:lnTo>
                    <a:pt x="994" y="1549"/>
                  </a:lnTo>
                  <a:lnTo>
                    <a:pt x="999" y="1547"/>
                  </a:lnTo>
                  <a:cubicBezTo>
                    <a:pt x="1002" y="1546"/>
                    <a:pt x="1006" y="1546"/>
                    <a:pt x="1008" y="1549"/>
                  </a:cubicBezTo>
                  <a:cubicBezTo>
                    <a:pt x="1010" y="1551"/>
                    <a:pt x="1011" y="1554"/>
                    <a:pt x="1010" y="1557"/>
                  </a:cubicBezTo>
                  <a:lnTo>
                    <a:pt x="1009" y="1560"/>
                  </a:lnTo>
                  <a:lnTo>
                    <a:pt x="1007" y="1567"/>
                  </a:lnTo>
                  <a:lnTo>
                    <a:pt x="1007" y="1565"/>
                  </a:lnTo>
                  <a:lnTo>
                    <a:pt x="1005" y="1588"/>
                  </a:lnTo>
                  <a:lnTo>
                    <a:pt x="1003" y="1612"/>
                  </a:lnTo>
                  <a:lnTo>
                    <a:pt x="1002" y="1619"/>
                  </a:lnTo>
                  <a:lnTo>
                    <a:pt x="1002" y="1617"/>
                  </a:lnTo>
                  <a:lnTo>
                    <a:pt x="1002" y="1620"/>
                  </a:lnTo>
                  <a:lnTo>
                    <a:pt x="999" y="1614"/>
                  </a:lnTo>
                  <a:lnTo>
                    <a:pt x="1004" y="1618"/>
                  </a:lnTo>
                  <a:lnTo>
                    <a:pt x="1018" y="1625"/>
                  </a:lnTo>
                  <a:lnTo>
                    <a:pt x="1033" y="1632"/>
                  </a:lnTo>
                  <a:lnTo>
                    <a:pt x="1042" y="1636"/>
                  </a:lnTo>
                  <a:cubicBezTo>
                    <a:pt x="1043" y="1637"/>
                    <a:pt x="1043" y="1637"/>
                    <a:pt x="1044" y="1638"/>
                  </a:cubicBezTo>
                  <a:lnTo>
                    <a:pt x="1046" y="1640"/>
                  </a:lnTo>
                  <a:lnTo>
                    <a:pt x="1044" y="1638"/>
                  </a:lnTo>
                  <a:lnTo>
                    <a:pt x="1052" y="1642"/>
                  </a:lnTo>
                  <a:lnTo>
                    <a:pt x="1080" y="1654"/>
                  </a:lnTo>
                  <a:lnTo>
                    <a:pt x="1110" y="1666"/>
                  </a:lnTo>
                  <a:lnTo>
                    <a:pt x="1121" y="1669"/>
                  </a:lnTo>
                  <a:lnTo>
                    <a:pt x="1118" y="1668"/>
                  </a:lnTo>
                  <a:lnTo>
                    <a:pt x="1123" y="1668"/>
                  </a:lnTo>
                  <a:lnTo>
                    <a:pt x="1120" y="1684"/>
                  </a:lnTo>
                  <a:lnTo>
                    <a:pt x="1118" y="1683"/>
                  </a:lnTo>
                  <a:cubicBezTo>
                    <a:pt x="1117" y="1682"/>
                    <a:pt x="1116" y="1681"/>
                    <a:pt x="1115" y="1680"/>
                  </a:cubicBezTo>
                  <a:lnTo>
                    <a:pt x="1111" y="1674"/>
                  </a:lnTo>
                  <a:cubicBezTo>
                    <a:pt x="1110" y="1673"/>
                    <a:pt x="1110" y="1673"/>
                    <a:pt x="1110" y="1672"/>
                  </a:cubicBezTo>
                  <a:lnTo>
                    <a:pt x="1103" y="1650"/>
                  </a:lnTo>
                  <a:lnTo>
                    <a:pt x="1096" y="1625"/>
                  </a:lnTo>
                  <a:lnTo>
                    <a:pt x="1093" y="1612"/>
                  </a:lnTo>
                  <a:cubicBezTo>
                    <a:pt x="1092" y="1610"/>
                    <a:pt x="1093" y="1607"/>
                    <a:pt x="1095" y="1605"/>
                  </a:cubicBezTo>
                  <a:cubicBezTo>
                    <a:pt x="1096" y="1603"/>
                    <a:pt x="1099" y="1602"/>
                    <a:pt x="1101" y="1603"/>
                  </a:cubicBezTo>
                  <a:lnTo>
                    <a:pt x="1109" y="1604"/>
                  </a:lnTo>
                  <a:lnTo>
                    <a:pt x="1107" y="1604"/>
                  </a:lnTo>
                  <a:lnTo>
                    <a:pt x="1123" y="1600"/>
                  </a:lnTo>
                  <a:lnTo>
                    <a:pt x="1138" y="1594"/>
                  </a:lnTo>
                  <a:lnTo>
                    <a:pt x="1146" y="1590"/>
                  </a:lnTo>
                  <a:lnTo>
                    <a:pt x="1142" y="1600"/>
                  </a:lnTo>
                  <a:lnTo>
                    <a:pt x="1141" y="1596"/>
                  </a:lnTo>
                  <a:lnTo>
                    <a:pt x="1139" y="1586"/>
                  </a:lnTo>
                  <a:lnTo>
                    <a:pt x="1131" y="1553"/>
                  </a:lnTo>
                  <a:lnTo>
                    <a:pt x="1123" y="1519"/>
                  </a:lnTo>
                  <a:lnTo>
                    <a:pt x="1121" y="1508"/>
                  </a:lnTo>
                  <a:lnTo>
                    <a:pt x="1120" y="1504"/>
                  </a:lnTo>
                  <a:lnTo>
                    <a:pt x="1127" y="1510"/>
                  </a:lnTo>
                  <a:lnTo>
                    <a:pt x="1124" y="1510"/>
                  </a:lnTo>
                  <a:lnTo>
                    <a:pt x="1113" y="1511"/>
                  </a:lnTo>
                  <a:lnTo>
                    <a:pt x="1082" y="1514"/>
                  </a:lnTo>
                  <a:lnTo>
                    <a:pt x="1050" y="1516"/>
                  </a:lnTo>
                  <a:lnTo>
                    <a:pt x="1040" y="1516"/>
                  </a:lnTo>
                  <a:cubicBezTo>
                    <a:pt x="1039" y="1516"/>
                    <a:pt x="1038" y="1516"/>
                    <a:pt x="1037" y="1516"/>
                  </a:cubicBezTo>
                  <a:lnTo>
                    <a:pt x="1035" y="1515"/>
                  </a:lnTo>
                  <a:lnTo>
                    <a:pt x="1038" y="1515"/>
                  </a:lnTo>
                  <a:lnTo>
                    <a:pt x="1033" y="1515"/>
                  </a:lnTo>
                  <a:cubicBezTo>
                    <a:pt x="1033" y="1515"/>
                    <a:pt x="1032" y="1515"/>
                    <a:pt x="1031" y="1515"/>
                  </a:cubicBezTo>
                  <a:lnTo>
                    <a:pt x="1019" y="1512"/>
                  </a:lnTo>
                  <a:lnTo>
                    <a:pt x="989" y="1500"/>
                  </a:lnTo>
                  <a:lnTo>
                    <a:pt x="960" y="1486"/>
                  </a:lnTo>
                  <a:cubicBezTo>
                    <a:pt x="960" y="1485"/>
                    <a:pt x="959" y="1485"/>
                    <a:pt x="959" y="1485"/>
                  </a:cubicBezTo>
                  <a:lnTo>
                    <a:pt x="951" y="1479"/>
                  </a:lnTo>
                  <a:cubicBezTo>
                    <a:pt x="950" y="1478"/>
                    <a:pt x="949" y="1478"/>
                    <a:pt x="949" y="1477"/>
                  </a:cubicBezTo>
                  <a:lnTo>
                    <a:pt x="947" y="1474"/>
                  </a:lnTo>
                  <a:lnTo>
                    <a:pt x="945" y="1471"/>
                  </a:lnTo>
                  <a:cubicBezTo>
                    <a:pt x="944" y="1470"/>
                    <a:pt x="944" y="1470"/>
                    <a:pt x="944" y="1469"/>
                  </a:cubicBezTo>
                  <a:lnTo>
                    <a:pt x="940" y="1456"/>
                  </a:lnTo>
                  <a:lnTo>
                    <a:pt x="933" y="1418"/>
                  </a:lnTo>
                  <a:lnTo>
                    <a:pt x="927" y="1380"/>
                  </a:lnTo>
                  <a:lnTo>
                    <a:pt x="925" y="1367"/>
                  </a:lnTo>
                  <a:lnTo>
                    <a:pt x="924" y="1362"/>
                  </a:lnTo>
                  <a:cubicBezTo>
                    <a:pt x="923" y="1360"/>
                    <a:pt x="923" y="1359"/>
                    <a:pt x="924" y="1357"/>
                  </a:cubicBezTo>
                  <a:lnTo>
                    <a:pt x="928" y="1348"/>
                  </a:lnTo>
                  <a:lnTo>
                    <a:pt x="938" y="1328"/>
                  </a:lnTo>
                  <a:lnTo>
                    <a:pt x="949" y="1307"/>
                  </a:lnTo>
                  <a:lnTo>
                    <a:pt x="956" y="1295"/>
                  </a:lnTo>
                  <a:lnTo>
                    <a:pt x="962" y="1307"/>
                  </a:lnTo>
                  <a:lnTo>
                    <a:pt x="958" y="1307"/>
                  </a:lnTo>
                  <a:cubicBezTo>
                    <a:pt x="958" y="1307"/>
                    <a:pt x="957" y="1307"/>
                    <a:pt x="957" y="1307"/>
                  </a:cubicBezTo>
                  <a:lnTo>
                    <a:pt x="948" y="1305"/>
                  </a:lnTo>
                  <a:cubicBezTo>
                    <a:pt x="947" y="1305"/>
                    <a:pt x="947" y="1305"/>
                    <a:pt x="947" y="1305"/>
                  </a:cubicBezTo>
                  <a:lnTo>
                    <a:pt x="920" y="1295"/>
                  </a:lnTo>
                  <a:lnTo>
                    <a:pt x="895" y="1283"/>
                  </a:lnTo>
                  <a:lnTo>
                    <a:pt x="889" y="1280"/>
                  </a:lnTo>
                  <a:lnTo>
                    <a:pt x="887" y="1279"/>
                  </a:lnTo>
                  <a:cubicBezTo>
                    <a:pt x="883" y="1277"/>
                    <a:pt x="881" y="1272"/>
                    <a:pt x="883" y="1268"/>
                  </a:cubicBezTo>
                  <a:lnTo>
                    <a:pt x="887" y="1259"/>
                  </a:lnTo>
                  <a:lnTo>
                    <a:pt x="899" y="1238"/>
                  </a:lnTo>
                  <a:lnTo>
                    <a:pt x="912" y="1217"/>
                  </a:lnTo>
                  <a:lnTo>
                    <a:pt x="920" y="1205"/>
                  </a:lnTo>
                  <a:cubicBezTo>
                    <a:pt x="922" y="1202"/>
                    <a:pt x="925" y="1201"/>
                    <a:pt x="928" y="1202"/>
                  </a:cubicBezTo>
                  <a:cubicBezTo>
                    <a:pt x="931" y="1202"/>
                    <a:pt x="933" y="1204"/>
                    <a:pt x="934" y="1207"/>
                  </a:cubicBezTo>
                  <a:lnTo>
                    <a:pt x="937" y="1218"/>
                  </a:lnTo>
                  <a:lnTo>
                    <a:pt x="936" y="1216"/>
                  </a:lnTo>
                  <a:lnTo>
                    <a:pt x="948" y="1235"/>
                  </a:lnTo>
                  <a:lnTo>
                    <a:pt x="961" y="1253"/>
                  </a:lnTo>
                  <a:lnTo>
                    <a:pt x="959" y="1251"/>
                  </a:lnTo>
                  <a:lnTo>
                    <a:pt x="966" y="1255"/>
                  </a:lnTo>
                  <a:lnTo>
                    <a:pt x="968" y="1256"/>
                  </a:lnTo>
                  <a:lnTo>
                    <a:pt x="964" y="1255"/>
                  </a:lnTo>
                  <a:lnTo>
                    <a:pt x="971" y="1255"/>
                  </a:lnTo>
                  <a:lnTo>
                    <a:pt x="997" y="1254"/>
                  </a:lnTo>
                  <a:lnTo>
                    <a:pt x="1023" y="1250"/>
                  </a:lnTo>
                  <a:lnTo>
                    <a:pt x="1033" y="1249"/>
                  </a:lnTo>
                  <a:lnTo>
                    <a:pt x="1038" y="1249"/>
                  </a:lnTo>
                  <a:lnTo>
                    <a:pt x="1031" y="1254"/>
                  </a:lnTo>
                  <a:lnTo>
                    <a:pt x="1034" y="1247"/>
                  </a:lnTo>
                  <a:cubicBezTo>
                    <a:pt x="1034" y="1247"/>
                    <a:pt x="1035" y="1246"/>
                    <a:pt x="1035" y="1246"/>
                  </a:cubicBezTo>
                  <a:lnTo>
                    <a:pt x="1046" y="1230"/>
                  </a:lnTo>
                  <a:lnTo>
                    <a:pt x="1060" y="1214"/>
                  </a:lnTo>
                  <a:lnTo>
                    <a:pt x="1068" y="1204"/>
                  </a:lnTo>
                  <a:lnTo>
                    <a:pt x="1069" y="1216"/>
                  </a:lnTo>
                  <a:lnTo>
                    <a:pt x="1064" y="1212"/>
                  </a:lnTo>
                  <a:cubicBezTo>
                    <a:pt x="1064" y="1211"/>
                    <a:pt x="1064" y="1211"/>
                    <a:pt x="1063" y="1211"/>
                  </a:cubicBezTo>
                  <a:lnTo>
                    <a:pt x="1052" y="1197"/>
                  </a:lnTo>
                  <a:lnTo>
                    <a:pt x="1038" y="1178"/>
                  </a:lnTo>
                  <a:lnTo>
                    <a:pt x="1022" y="1155"/>
                  </a:lnTo>
                  <a:lnTo>
                    <a:pt x="992" y="1111"/>
                  </a:lnTo>
                  <a:lnTo>
                    <a:pt x="984" y="1095"/>
                  </a:lnTo>
                  <a:lnTo>
                    <a:pt x="982" y="1090"/>
                  </a:lnTo>
                  <a:cubicBezTo>
                    <a:pt x="981" y="1088"/>
                    <a:pt x="981" y="1085"/>
                    <a:pt x="983" y="1083"/>
                  </a:cubicBezTo>
                  <a:lnTo>
                    <a:pt x="988" y="1076"/>
                  </a:lnTo>
                  <a:cubicBezTo>
                    <a:pt x="988" y="1075"/>
                    <a:pt x="989" y="1075"/>
                    <a:pt x="989" y="1075"/>
                  </a:cubicBezTo>
                  <a:lnTo>
                    <a:pt x="1005" y="1059"/>
                  </a:lnTo>
                  <a:lnTo>
                    <a:pt x="1023" y="1044"/>
                  </a:lnTo>
                  <a:lnTo>
                    <a:pt x="1033" y="1035"/>
                  </a:lnTo>
                  <a:lnTo>
                    <a:pt x="1031" y="1044"/>
                  </a:lnTo>
                  <a:lnTo>
                    <a:pt x="1030" y="1042"/>
                  </a:lnTo>
                  <a:cubicBezTo>
                    <a:pt x="1030" y="1041"/>
                    <a:pt x="1029" y="1040"/>
                    <a:pt x="1029" y="1038"/>
                  </a:cubicBezTo>
                  <a:lnTo>
                    <a:pt x="1029" y="1029"/>
                  </a:lnTo>
                  <a:lnTo>
                    <a:pt x="1030" y="999"/>
                  </a:lnTo>
                  <a:lnTo>
                    <a:pt x="1033" y="968"/>
                  </a:lnTo>
                  <a:lnTo>
                    <a:pt x="1034" y="956"/>
                  </a:lnTo>
                  <a:lnTo>
                    <a:pt x="1034" y="951"/>
                  </a:lnTo>
                  <a:cubicBezTo>
                    <a:pt x="1034" y="949"/>
                    <a:pt x="1035" y="947"/>
                    <a:pt x="1037" y="945"/>
                  </a:cubicBezTo>
                  <a:cubicBezTo>
                    <a:pt x="1039" y="944"/>
                    <a:pt x="1041" y="943"/>
                    <a:pt x="1044" y="944"/>
                  </a:cubicBezTo>
                  <a:lnTo>
                    <a:pt x="1050" y="945"/>
                  </a:lnTo>
                  <a:lnTo>
                    <a:pt x="1048" y="944"/>
                  </a:lnTo>
                  <a:lnTo>
                    <a:pt x="1064" y="944"/>
                  </a:lnTo>
                  <a:lnTo>
                    <a:pt x="1086" y="944"/>
                  </a:lnTo>
                  <a:lnTo>
                    <a:pt x="1112" y="942"/>
                  </a:lnTo>
                  <a:lnTo>
                    <a:pt x="1138" y="941"/>
                  </a:lnTo>
                  <a:lnTo>
                    <a:pt x="1161" y="939"/>
                  </a:lnTo>
                  <a:lnTo>
                    <a:pt x="1178" y="938"/>
                  </a:lnTo>
                  <a:lnTo>
                    <a:pt x="1185" y="938"/>
                  </a:lnTo>
                  <a:lnTo>
                    <a:pt x="1179" y="951"/>
                  </a:lnTo>
                  <a:lnTo>
                    <a:pt x="1176" y="947"/>
                  </a:lnTo>
                  <a:cubicBezTo>
                    <a:pt x="1176" y="947"/>
                    <a:pt x="1175" y="946"/>
                    <a:pt x="1175" y="945"/>
                  </a:cubicBezTo>
                  <a:lnTo>
                    <a:pt x="1171" y="935"/>
                  </a:lnTo>
                  <a:lnTo>
                    <a:pt x="1159" y="904"/>
                  </a:lnTo>
                  <a:lnTo>
                    <a:pt x="1147" y="873"/>
                  </a:lnTo>
                  <a:lnTo>
                    <a:pt x="1143" y="862"/>
                  </a:lnTo>
                  <a:lnTo>
                    <a:pt x="1142" y="858"/>
                  </a:lnTo>
                  <a:cubicBezTo>
                    <a:pt x="1141" y="856"/>
                    <a:pt x="1142" y="853"/>
                    <a:pt x="1143" y="851"/>
                  </a:cubicBezTo>
                  <a:lnTo>
                    <a:pt x="1151" y="842"/>
                  </a:lnTo>
                  <a:lnTo>
                    <a:pt x="1168" y="822"/>
                  </a:lnTo>
                  <a:lnTo>
                    <a:pt x="1184" y="803"/>
                  </a:lnTo>
                  <a:lnTo>
                    <a:pt x="1192" y="791"/>
                  </a:lnTo>
                  <a:lnTo>
                    <a:pt x="1198" y="803"/>
                  </a:lnTo>
                  <a:lnTo>
                    <a:pt x="1194" y="803"/>
                  </a:lnTo>
                  <a:cubicBezTo>
                    <a:pt x="1194" y="803"/>
                    <a:pt x="1194" y="803"/>
                    <a:pt x="1193" y="803"/>
                  </a:cubicBezTo>
                  <a:lnTo>
                    <a:pt x="1181" y="801"/>
                  </a:lnTo>
                  <a:lnTo>
                    <a:pt x="1147" y="791"/>
                  </a:lnTo>
                  <a:lnTo>
                    <a:pt x="1113" y="780"/>
                  </a:lnTo>
                  <a:lnTo>
                    <a:pt x="1103" y="776"/>
                  </a:lnTo>
                  <a:lnTo>
                    <a:pt x="1099" y="775"/>
                  </a:lnTo>
                  <a:cubicBezTo>
                    <a:pt x="1095" y="774"/>
                    <a:pt x="1093" y="772"/>
                    <a:pt x="1093" y="769"/>
                  </a:cubicBezTo>
                  <a:cubicBezTo>
                    <a:pt x="1092" y="766"/>
                    <a:pt x="1093" y="763"/>
                    <a:pt x="1096" y="761"/>
                  </a:cubicBezTo>
                  <a:lnTo>
                    <a:pt x="1100" y="758"/>
                  </a:lnTo>
                  <a:lnTo>
                    <a:pt x="1108" y="754"/>
                  </a:lnTo>
                  <a:lnTo>
                    <a:pt x="1134" y="739"/>
                  </a:lnTo>
                  <a:lnTo>
                    <a:pt x="1160" y="723"/>
                  </a:lnTo>
                  <a:lnTo>
                    <a:pt x="1168" y="717"/>
                  </a:lnTo>
                  <a:lnTo>
                    <a:pt x="1171" y="714"/>
                  </a:lnTo>
                  <a:lnTo>
                    <a:pt x="1169" y="723"/>
                  </a:lnTo>
                  <a:lnTo>
                    <a:pt x="1168" y="721"/>
                  </a:lnTo>
                  <a:cubicBezTo>
                    <a:pt x="1168" y="721"/>
                    <a:pt x="1168" y="720"/>
                    <a:pt x="1168" y="720"/>
                  </a:cubicBezTo>
                  <a:lnTo>
                    <a:pt x="1166" y="713"/>
                  </a:lnTo>
                  <a:lnTo>
                    <a:pt x="1158" y="689"/>
                  </a:lnTo>
                  <a:lnTo>
                    <a:pt x="1150" y="663"/>
                  </a:lnTo>
                  <a:lnTo>
                    <a:pt x="1148" y="655"/>
                  </a:lnTo>
                  <a:lnTo>
                    <a:pt x="1147" y="652"/>
                  </a:lnTo>
                  <a:cubicBezTo>
                    <a:pt x="1146" y="650"/>
                    <a:pt x="1146" y="648"/>
                    <a:pt x="1147" y="646"/>
                  </a:cubicBezTo>
                  <a:lnTo>
                    <a:pt x="1149" y="642"/>
                  </a:lnTo>
                  <a:lnTo>
                    <a:pt x="1154" y="631"/>
                  </a:lnTo>
                  <a:lnTo>
                    <a:pt x="1169" y="598"/>
                  </a:lnTo>
                  <a:lnTo>
                    <a:pt x="1184" y="565"/>
                  </a:lnTo>
                  <a:lnTo>
                    <a:pt x="1189" y="554"/>
                  </a:lnTo>
                  <a:lnTo>
                    <a:pt x="1191" y="548"/>
                  </a:lnTo>
                  <a:lnTo>
                    <a:pt x="1197" y="558"/>
                  </a:lnTo>
                  <a:lnTo>
                    <a:pt x="1189" y="556"/>
                  </a:lnTo>
                  <a:cubicBezTo>
                    <a:pt x="1188" y="556"/>
                    <a:pt x="1187" y="556"/>
                    <a:pt x="1186" y="555"/>
                  </a:cubicBezTo>
                  <a:lnTo>
                    <a:pt x="1170" y="545"/>
                  </a:lnTo>
                  <a:lnTo>
                    <a:pt x="1153" y="534"/>
                  </a:lnTo>
                  <a:lnTo>
                    <a:pt x="1145" y="529"/>
                  </a:lnTo>
                  <a:cubicBezTo>
                    <a:pt x="1144" y="528"/>
                    <a:pt x="1142" y="527"/>
                    <a:pt x="1142" y="525"/>
                  </a:cubicBezTo>
                  <a:lnTo>
                    <a:pt x="1141" y="522"/>
                  </a:lnTo>
                  <a:lnTo>
                    <a:pt x="1139" y="514"/>
                  </a:lnTo>
                  <a:lnTo>
                    <a:pt x="1134" y="491"/>
                  </a:lnTo>
                  <a:lnTo>
                    <a:pt x="1129" y="468"/>
                  </a:lnTo>
                  <a:lnTo>
                    <a:pt x="1128" y="461"/>
                  </a:lnTo>
                  <a:cubicBezTo>
                    <a:pt x="1127" y="459"/>
                    <a:pt x="1127" y="458"/>
                    <a:pt x="1128" y="457"/>
                  </a:cubicBezTo>
                  <a:lnTo>
                    <a:pt x="1129" y="454"/>
                  </a:lnTo>
                  <a:cubicBezTo>
                    <a:pt x="1129" y="453"/>
                    <a:pt x="1130" y="452"/>
                    <a:pt x="1130" y="452"/>
                  </a:cubicBezTo>
                  <a:lnTo>
                    <a:pt x="1133" y="448"/>
                  </a:lnTo>
                  <a:cubicBezTo>
                    <a:pt x="1133" y="447"/>
                    <a:pt x="1134" y="447"/>
                    <a:pt x="1134" y="447"/>
                  </a:cubicBezTo>
                  <a:lnTo>
                    <a:pt x="1145" y="437"/>
                  </a:lnTo>
                  <a:lnTo>
                    <a:pt x="1179" y="406"/>
                  </a:lnTo>
                  <a:lnTo>
                    <a:pt x="1213" y="374"/>
                  </a:lnTo>
                  <a:lnTo>
                    <a:pt x="1225" y="365"/>
                  </a:lnTo>
                  <a:lnTo>
                    <a:pt x="1229" y="361"/>
                  </a:lnTo>
                  <a:lnTo>
                    <a:pt x="1230" y="373"/>
                  </a:lnTo>
                  <a:lnTo>
                    <a:pt x="1227" y="371"/>
                  </a:lnTo>
                  <a:lnTo>
                    <a:pt x="1218" y="365"/>
                  </a:lnTo>
                  <a:lnTo>
                    <a:pt x="1190" y="348"/>
                  </a:lnTo>
                  <a:lnTo>
                    <a:pt x="1163" y="330"/>
                  </a:lnTo>
                  <a:lnTo>
                    <a:pt x="1153" y="324"/>
                  </a:lnTo>
                  <a:lnTo>
                    <a:pt x="1150" y="322"/>
                  </a:lnTo>
                  <a:cubicBezTo>
                    <a:pt x="1148" y="321"/>
                    <a:pt x="1146" y="318"/>
                    <a:pt x="1146" y="315"/>
                  </a:cubicBezTo>
                  <a:cubicBezTo>
                    <a:pt x="1146" y="313"/>
                    <a:pt x="1148" y="310"/>
                    <a:pt x="1150" y="309"/>
                  </a:cubicBezTo>
                  <a:lnTo>
                    <a:pt x="1156" y="305"/>
                  </a:lnTo>
                  <a:lnTo>
                    <a:pt x="1172" y="294"/>
                  </a:lnTo>
                  <a:lnTo>
                    <a:pt x="1194" y="279"/>
                  </a:lnTo>
                  <a:lnTo>
                    <a:pt x="1219" y="261"/>
                  </a:lnTo>
                  <a:lnTo>
                    <a:pt x="1244" y="243"/>
                  </a:lnTo>
                  <a:lnTo>
                    <a:pt x="1266" y="227"/>
                  </a:lnTo>
                  <a:lnTo>
                    <a:pt x="1281" y="215"/>
                  </a:lnTo>
                  <a:lnTo>
                    <a:pt x="1287" y="210"/>
                  </a:lnTo>
                  <a:lnTo>
                    <a:pt x="1287" y="222"/>
                  </a:lnTo>
                  <a:lnTo>
                    <a:pt x="1212" y="146"/>
                  </a:lnTo>
                  <a:cubicBezTo>
                    <a:pt x="1210" y="144"/>
                    <a:pt x="1209" y="142"/>
                    <a:pt x="1210" y="139"/>
                  </a:cubicBezTo>
                  <a:lnTo>
                    <a:pt x="1222" y="49"/>
                  </a:lnTo>
                  <a:lnTo>
                    <a:pt x="1236" y="55"/>
                  </a:lnTo>
                  <a:lnTo>
                    <a:pt x="1200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Freeform 104"/>
            <p:cNvSpPr>
              <a:spLocks noEditPoints="1"/>
            </p:cNvSpPr>
            <p:nvPr/>
          </p:nvSpPr>
          <p:spPr bwMode="auto">
            <a:xfrm>
              <a:off x="3679826" y="4297362"/>
              <a:ext cx="989013" cy="1354137"/>
            </a:xfrm>
            <a:custGeom>
              <a:avLst/>
              <a:gdLst>
                <a:gd name="T0" fmla="*/ 1224 w 1532"/>
                <a:gd name="T1" fmla="*/ 387 h 2529"/>
                <a:gd name="T2" fmla="*/ 1162 w 1532"/>
                <a:gd name="T3" fmla="*/ 653 h 2529"/>
                <a:gd name="T4" fmla="*/ 1181 w 1532"/>
                <a:gd name="T5" fmla="*/ 832 h 2529"/>
                <a:gd name="T6" fmla="*/ 1045 w 1532"/>
                <a:gd name="T7" fmla="*/ 1038 h 2529"/>
                <a:gd name="T8" fmla="*/ 998 w 1532"/>
                <a:gd name="T9" fmla="*/ 1269 h 2529"/>
                <a:gd name="T10" fmla="*/ 962 w 1532"/>
                <a:gd name="T11" fmla="*/ 1316 h 2529"/>
                <a:gd name="T12" fmla="*/ 1123 w 1532"/>
                <a:gd name="T13" fmla="*/ 1494 h 2529"/>
                <a:gd name="T14" fmla="*/ 1105 w 1532"/>
                <a:gd name="T15" fmla="*/ 1681 h 2529"/>
                <a:gd name="T16" fmla="*/ 932 w 1532"/>
                <a:gd name="T17" fmla="*/ 1598 h 2529"/>
                <a:gd name="T18" fmla="*/ 1023 w 1532"/>
                <a:gd name="T19" fmla="*/ 1729 h 2529"/>
                <a:gd name="T20" fmla="*/ 1219 w 1532"/>
                <a:gd name="T21" fmla="*/ 1732 h 2529"/>
                <a:gd name="T22" fmla="*/ 1336 w 1532"/>
                <a:gd name="T23" fmla="*/ 1767 h 2529"/>
                <a:gd name="T24" fmla="*/ 1456 w 1532"/>
                <a:gd name="T25" fmla="*/ 1979 h 2529"/>
                <a:gd name="T26" fmla="*/ 1365 w 1532"/>
                <a:gd name="T27" fmla="*/ 2097 h 2529"/>
                <a:gd name="T28" fmla="*/ 1094 w 1532"/>
                <a:gd name="T29" fmla="*/ 2309 h 2529"/>
                <a:gd name="T30" fmla="*/ 1164 w 1532"/>
                <a:gd name="T31" fmla="*/ 2387 h 2529"/>
                <a:gd name="T32" fmla="*/ 979 w 1532"/>
                <a:gd name="T33" fmla="*/ 2474 h 2529"/>
                <a:gd name="T34" fmla="*/ 874 w 1532"/>
                <a:gd name="T35" fmla="*/ 2524 h 2529"/>
                <a:gd name="T36" fmla="*/ 704 w 1532"/>
                <a:gd name="T37" fmla="*/ 2424 h 2529"/>
                <a:gd name="T38" fmla="*/ 586 w 1532"/>
                <a:gd name="T39" fmla="*/ 2342 h 2529"/>
                <a:gd name="T40" fmla="*/ 387 w 1532"/>
                <a:gd name="T41" fmla="*/ 2178 h 2529"/>
                <a:gd name="T42" fmla="*/ 229 w 1532"/>
                <a:gd name="T43" fmla="*/ 2038 h 2529"/>
                <a:gd name="T44" fmla="*/ 7 w 1532"/>
                <a:gd name="T45" fmla="*/ 1240 h 2529"/>
                <a:gd name="T46" fmla="*/ 92 w 1532"/>
                <a:gd name="T47" fmla="*/ 1078 h 2529"/>
                <a:gd name="T48" fmla="*/ 200 w 1532"/>
                <a:gd name="T49" fmla="*/ 836 h 2529"/>
                <a:gd name="T50" fmla="*/ 268 w 1532"/>
                <a:gd name="T51" fmla="*/ 629 h 2529"/>
                <a:gd name="T52" fmla="*/ 401 w 1532"/>
                <a:gd name="T53" fmla="*/ 595 h 2529"/>
                <a:gd name="T54" fmla="*/ 637 w 1532"/>
                <a:gd name="T55" fmla="*/ 396 h 2529"/>
                <a:gd name="T56" fmla="*/ 789 w 1532"/>
                <a:gd name="T57" fmla="*/ 349 h 2529"/>
                <a:gd name="T58" fmla="*/ 1037 w 1532"/>
                <a:gd name="T59" fmla="*/ 166 h 2529"/>
                <a:gd name="T60" fmla="*/ 1223 w 1532"/>
                <a:gd name="T61" fmla="*/ 46 h 2529"/>
                <a:gd name="T62" fmla="*/ 1033 w 1532"/>
                <a:gd name="T63" fmla="*/ 191 h 2529"/>
                <a:gd name="T64" fmla="*/ 795 w 1532"/>
                <a:gd name="T65" fmla="*/ 370 h 2529"/>
                <a:gd name="T66" fmla="*/ 598 w 1532"/>
                <a:gd name="T67" fmla="*/ 410 h 2529"/>
                <a:gd name="T68" fmla="*/ 386 w 1532"/>
                <a:gd name="T69" fmla="*/ 573 h 2529"/>
                <a:gd name="T70" fmla="*/ 262 w 1532"/>
                <a:gd name="T71" fmla="*/ 643 h 2529"/>
                <a:gd name="T72" fmla="*/ 211 w 1532"/>
                <a:gd name="T73" fmla="*/ 886 h 2529"/>
                <a:gd name="T74" fmla="*/ 91 w 1532"/>
                <a:gd name="T75" fmla="*/ 1095 h 2529"/>
                <a:gd name="T76" fmla="*/ 16 w 1532"/>
                <a:gd name="T77" fmla="*/ 1246 h 2529"/>
                <a:gd name="T78" fmla="*/ 277 w 1532"/>
                <a:gd name="T79" fmla="*/ 2056 h 2529"/>
                <a:gd name="T80" fmla="*/ 402 w 1532"/>
                <a:gd name="T81" fmla="*/ 2171 h 2529"/>
                <a:gd name="T82" fmla="*/ 580 w 1532"/>
                <a:gd name="T83" fmla="*/ 2330 h 2529"/>
                <a:gd name="T84" fmla="*/ 713 w 1532"/>
                <a:gd name="T85" fmla="*/ 2425 h 2529"/>
                <a:gd name="T86" fmla="*/ 889 w 1532"/>
                <a:gd name="T87" fmla="*/ 2496 h 2529"/>
                <a:gd name="T88" fmla="*/ 980 w 1532"/>
                <a:gd name="T89" fmla="*/ 2458 h 2529"/>
                <a:gd name="T90" fmla="*/ 1175 w 1532"/>
                <a:gd name="T91" fmla="*/ 2359 h 2529"/>
                <a:gd name="T92" fmla="*/ 1084 w 1532"/>
                <a:gd name="T93" fmla="*/ 2295 h 2529"/>
                <a:gd name="T94" fmla="*/ 1383 w 1532"/>
                <a:gd name="T95" fmla="*/ 2086 h 2529"/>
                <a:gd name="T96" fmla="*/ 1481 w 1532"/>
                <a:gd name="T97" fmla="*/ 1939 h 2529"/>
                <a:gd name="T98" fmla="*/ 1330 w 1532"/>
                <a:gd name="T99" fmla="*/ 1771 h 2529"/>
                <a:gd name="T100" fmla="*/ 1221 w 1532"/>
                <a:gd name="T101" fmla="*/ 1751 h 2529"/>
                <a:gd name="T102" fmla="*/ 1014 w 1532"/>
                <a:gd name="T103" fmla="*/ 1744 h 2529"/>
                <a:gd name="T104" fmla="*/ 985 w 1532"/>
                <a:gd name="T105" fmla="*/ 1553 h 2529"/>
                <a:gd name="T106" fmla="*/ 1120 w 1532"/>
                <a:gd name="T107" fmla="*/ 1684 h 2529"/>
                <a:gd name="T108" fmla="*/ 1040 w 1532"/>
                <a:gd name="T109" fmla="*/ 1516 h 2529"/>
                <a:gd name="T110" fmla="*/ 957 w 1532"/>
                <a:gd name="T111" fmla="*/ 1307 h 2529"/>
                <a:gd name="T112" fmla="*/ 1031 w 1532"/>
                <a:gd name="T113" fmla="*/ 1254 h 2529"/>
                <a:gd name="T114" fmla="*/ 1034 w 1532"/>
                <a:gd name="T115" fmla="*/ 956 h 2529"/>
                <a:gd name="T116" fmla="*/ 1194 w 1532"/>
                <a:gd name="T117" fmla="*/ 803 h 2529"/>
                <a:gd name="T118" fmla="*/ 1184 w 1532"/>
                <a:gd name="T119" fmla="*/ 565 h 2529"/>
                <a:gd name="T120" fmla="*/ 1218 w 1532"/>
                <a:gd name="T121" fmla="*/ 365 h 25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2"/>
                <a:gd name="T184" fmla="*/ 0 h 2529"/>
                <a:gd name="T185" fmla="*/ 1532 w 1532"/>
                <a:gd name="T186" fmla="*/ 2529 h 25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2" h="2529">
                  <a:moveTo>
                    <a:pt x="1223" y="46"/>
                  </a:moveTo>
                  <a:cubicBezTo>
                    <a:pt x="1225" y="43"/>
                    <a:pt x="1229" y="42"/>
                    <a:pt x="1232" y="43"/>
                  </a:cubicBezTo>
                  <a:cubicBezTo>
                    <a:pt x="1236" y="44"/>
                    <a:pt x="1238" y="48"/>
                    <a:pt x="1237" y="52"/>
                  </a:cubicBezTo>
                  <a:lnTo>
                    <a:pt x="1225" y="142"/>
                  </a:lnTo>
                  <a:lnTo>
                    <a:pt x="1223" y="135"/>
                  </a:lnTo>
                  <a:lnTo>
                    <a:pt x="1298" y="211"/>
                  </a:lnTo>
                  <a:cubicBezTo>
                    <a:pt x="1300" y="212"/>
                    <a:pt x="1301" y="215"/>
                    <a:pt x="1300" y="217"/>
                  </a:cubicBezTo>
                  <a:cubicBezTo>
                    <a:pt x="1300" y="219"/>
                    <a:pt x="1299" y="221"/>
                    <a:pt x="1298" y="223"/>
                  </a:cubicBezTo>
                  <a:lnTo>
                    <a:pt x="1292" y="228"/>
                  </a:lnTo>
                  <a:lnTo>
                    <a:pt x="1275" y="240"/>
                  </a:lnTo>
                  <a:lnTo>
                    <a:pt x="1253" y="256"/>
                  </a:lnTo>
                  <a:lnTo>
                    <a:pt x="1228" y="274"/>
                  </a:lnTo>
                  <a:lnTo>
                    <a:pt x="1203" y="292"/>
                  </a:lnTo>
                  <a:lnTo>
                    <a:pt x="1181" y="307"/>
                  </a:lnTo>
                  <a:lnTo>
                    <a:pt x="1165" y="318"/>
                  </a:lnTo>
                  <a:lnTo>
                    <a:pt x="1159" y="322"/>
                  </a:lnTo>
                  <a:lnTo>
                    <a:pt x="1159" y="309"/>
                  </a:lnTo>
                  <a:lnTo>
                    <a:pt x="1162" y="311"/>
                  </a:lnTo>
                  <a:lnTo>
                    <a:pt x="1172" y="317"/>
                  </a:lnTo>
                  <a:lnTo>
                    <a:pt x="1199" y="335"/>
                  </a:lnTo>
                  <a:lnTo>
                    <a:pt x="1227" y="352"/>
                  </a:lnTo>
                  <a:lnTo>
                    <a:pt x="1236" y="358"/>
                  </a:lnTo>
                  <a:lnTo>
                    <a:pt x="1239" y="360"/>
                  </a:lnTo>
                  <a:cubicBezTo>
                    <a:pt x="1241" y="361"/>
                    <a:pt x="1242" y="363"/>
                    <a:pt x="1242" y="366"/>
                  </a:cubicBezTo>
                  <a:cubicBezTo>
                    <a:pt x="1243" y="368"/>
                    <a:pt x="1242" y="370"/>
                    <a:pt x="1240" y="372"/>
                  </a:cubicBezTo>
                  <a:lnTo>
                    <a:pt x="1236" y="376"/>
                  </a:lnTo>
                  <a:lnTo>
                    <a:pt x="1224" y="387"/>
                  </a:lnTo>
                  <a:lnTo>
                    <a:pt x="1190" y="417"/>
                  </a:lnTo>
                  <a:lnTo>
                    <a:pt x="1156" y="448"/>
                  </a:lnTo>
                  <a:lnTo>
                    <a:pt x="1145" y="458"/>
                  </a:lnTo>
                  <a:lnTo>
                    <a:pt x="1146" y="457"/>
                  </a:lnTo>
                  <a:lnTo>
                    <a:pt x="1143" y="461"/>
                  </a:lnTo>
                  <a:lnTo>
                    <a:pt x="1144" y="459"/>
                  </a:lnTo>
                  <a:lnTo>
                    <a:pt x="1143" y="462"/>
                  </a:lnTo>
                  <a:lnTo>
                    <a:pt x="1143" y="458"/>
                  </a:lnTo>
                  <a:lnTo>
                    <a:pt x="1144" y="465"/>
                  </a:lnTo>
                  <a:lnTo>
                    <a:pt x="1149" y="488"/>
                  </a:lnTo>
                  <a:lnTo>
                    <a:pt x="1154" y="511"/>
                  </a:lnTo>
                  <a:lnTo>
                    <a:pt x="1156" y="517"/>
                  </a:lnTo>
                  <a:lnTo>
                    <a:pt x="1157" y="520"/>
                  </a:lnTo>
                  <a:lnTo>
                    <a:pt x="1154" y="516"/>
                  </a:lnTo>
                  <a:lnTo>
                    <a:pt x="1162" y="521"/>
                  </a:lnTo>
                  <a:lnTo>
                    <a:pt x="1179" y="532"/>
                  </a:lnTo>
                  <a:lnTo>
                    <a:pt x="1195" y="542"/>
                  </a:lnTo>
                  <a:lnTo>
                    <a:pt x="1192" y="541"/>
                  </a:lnTo>
                  <a:lnTo>
                    <a:pt x="1200" y="543"/>
                  </a:lnTo>
                  <a:cubicBezTo>
                    <a:pt x="1203" y="543"/>
                    <a:pt x="1204" y="545"/>
                    <a:pt x="1205" y="547"/>
                  </a:cubicBezTo>
                  <a:cubicBezTo>
                    <a:pt x="1207" y="549"/>
                    <a:pt x="1207" y="551"/>
                    <a:pt x="1206" y="553"/>
                  </a:cubicBezTo>
                  <a:lnTo>
                    <a:pt x="1204" y="559"/>
                  </a:lnTo>
                  <a:lnTo>
                    <a:pt x="1199" y="572"/>
                  </a:lnTo>
                  <a:lnTo>
                    <a:pt x="1184" y="605"/>
                  </a:lnTo>
                  <a:lnTo>
                    <a:pt x="1169" y="638"/>
                  </a:lnTo>
                  <a:lnTo>
                    <a:pt x="1164" y="649"/>
                  </a:lnTo>
                  <a:lnTo>
                    <a:pt x="1162" y="653"/>
                  </a:lnTo>
                  <a:lnTo>
                    <a:pt x="1162" y="647"/>
                  </a:lnTo>
                  <a:lnTo>
                    <a:pt x="1163" y="650"/>
                  </a:lnTo>
                  <a:lnTo>
                    <a:pt x="1165" y="660"/>
                  </a:lnTo>
                  <a:lnTo>
                    <a:pt x="1173" y="684"/>
                  </a:lnTo>
                  <a:lnTo>
                    <a:pt x="1181" y="708"/>
                  </a:lnTo>
                  <a:lnTo>
                    <a:pt x="1183" y="715"/>
                  </a:lnTo>
                  <a:lnTo>
                    <a:pt x="1183" y="714"/>
                  </a:lnTo>
                  <a:lnTo>
                    <a:pt x="1184" y="716"/>
                  </a:lnTo>
                  <a:cubicBezTo>
                    <a:pt x="1185" y="719"/>
                    <a:pt x="1185" y="723"/>
                    <a:pt x="1182" y="725"/>
                  </a:cubicBezTo>
                  <a:lnTo>
                    <a:pt x="1179" y="728"/>
                  </a:lnTo>
                  <a:lnTo>
                    <a:pt x="1169" y="736"/>
                  </a:lnTo>
                  <a:lnTo>
                    <a:pt x="1143" y="752"/>
                  </a:lnTo>
                  <a:lnTo>
                    <a:pt x="1116" y="767"/>
                  </a:lnTo>
                  <a:lnTo>
                    <a:pt x="1107" y="772"/>
                  </a:lnTo>
                  <a:lnTo>
                    <a:pt x="1105" y="774"/>
                  </a:lnTo>
                  <a:lnTo>
                    <a:pt x="1102" y="760"/>
                  </a:lnTo>
                  <a:lnTo>
                    <a:pt x="1106" y="761"/>
                  </a:lnTo>
                  <a:lnTo>
                    <a:pt x="1118" y="765"/>
                  </a:lnTo>
                  <a:lnTo>
                    <a:pt x="1152" y="776"/>
                  </a:lnTo>
                  <a:lnTo>
                    <a:pt x="1186" y="786"/>
                  </a:lnTo>
                  <a:lnTo>
                    <a:pt x="1196" y="788"/>
                  </a:lnTo>
                  <a:lnTo>
                    <a:pt x="1194" y="787"/>
                  </a:lnTo>
                  <a:lnTo>
                    <a:pt x="1198" y="787"/>
                  </a:lnTo>
                  <a:cubicBezTo>
                    <a:pt x="1201" y="787"/>
                    <a:pt x="1204" y="789"/>
                    <a:pt x="1206" y="792"/>
                  </a:cubicBezTo>
                  <a:cubicBezTo>
                    <a:pt x="1207" y="794"/>
                    <a:pt x="1207" y="797"/>
                    <a:pt x="1205" y="800"/>
                  </a:cubicBezTo>
                  <a:lnTo>
                    <a:pt x="1197" y="812"/>
                  </a:lnTo>
                  <a:lnTo>
                    <a:pt x="1181" y="832"/>
                  </a:lnTo>
                  <a:lnTo>
                    <a:pt x="1164" y="853"/>
                  </a:lnTo>
                  <a:lnTo>
                    <a:pt x="1155" y="862"/>
                  </a:lnTo>
                  <a:lnTo>
                    <a:pt x="1157" y="855"/>
                  </a:lnTo>
                  <a:lnTo>
                    <a:pt x="1158" y="859"/>
                  </a:lnTo>
                  <a:lnTo>
                    <a:pt x="1162" y="867"/>
                  </a:lnTo>
                  <a:lnTo>
                    <a:pt x="1174" y="899"/>
                  </a:lnTo>
                  <a:lnTo>
                    <a:pt x="1186" y="930"/>
                  </a:lnTo>
                  <a:lnTo>
                    <a:pt x="1190" y="939"/>
                  </a:lnTo>
                  <a:lnTo>
                    <a:pt x="1189" y="938"/>
                  </a:lnTo>
                  <a:lnTo>
                    <a:pt x="1192" y="942"/>
                  </a:lnTo>
                  <a:cubicBezTo>
                    <a:pt x="1194" y="944"/>
                    <a:pt x="1194" y="947"/>
                    <a:pt x="1193" y="950"/>
                  </a:cubicBezTo>
                  <a:cubicBezTo>
                    <a:pt x="1191" y="953"/>
                    <a:pt x="1188" y="954"/>
                    <a:pt x="1185" y="954"/>
                  </a:cubicBezTo>
                  <a:lnTo>
                    <a:pt x="1178" y="954"/>
                  </a:lnTo>
                  <a:lnTo>
                    <a:pt x="1162" y="955"/>
                  </a:lnTo>
                  <a:lnTo>
                    <a:pt x="1139" y="957"/>
                  </a:lnTo>
                  <a:lnTo>
                    <a:pt x="1113" y="958"/>
                  </a:lnTo>
                  <a:lnTo>
                    <a:pt x="1087" y="960"/>
                  </a:lnTo>
                  <a:lnTo>
                    <a:pt x="1064" y="960"/>
                  </a:lnTo>
                  <a:lnTo>
                    <a:pt x="1048" y="960"/>
                  </a:lnTo>
                  <a:cubicBezTo>
                    <a:pt x="1048" y="960"/>
                    <a:pt x="1048" y="960"/>
                    <a:pt x="1047" y="960"/>
                  </a:cubicBezTo>
                  <a:lnTo>
                    <a:pt x="1041" y="959"/>
                  </a:lnTo>
                  <a:lnTo>
                    <a:pt x="1050" y="951"/>
                  </a:lnTo>
                  <a:lnTo>
                    <a:pt x="1050" y="956"/>
                  </a:lnTo>
                  <a:lnTo>
                    <a:pt x="1049" y="969"/>
                  </a:lnTo>
                  <a:lnTo>
                    <a:pt x="1046" y="1000"/>
                  </a:lnTo>
                  <a:lnTo>
                    <a:pt x="1045" y="1030"/>
                  </a:lnTo>
                  <a:lnTo>
                    <a:pt x="1045" y="1038"/>
                  </a:lnTo>
                  <a:lnTo>
                    <a:pt x="1045" y="1035"/>
                  </a:lnTo>
                  <a:lnTo>
                    <a:pt x="1046" y="1037"/>
                  </a:lnTo>
                  <a:cubicBezTo>
                    <a:pt x="1047" y="1040"/>
                    <a:pt x="1047" y="1044"/>
                    <a:pt x="1044" y="1046"/>
                  </a:cubicBezTo>
                  <a:lnTo>
                    <a:pt x="1034" y="1055"/>
                  </a:lnTo>
                  <a:lnTo>
                    <a:pt x="1016" y="1071"/>
                  </a:lnTo>
                  <a:lnTo>
                    <a:pt x="1000" y="1086"/>
                  </a:lnTo>
                  <a:lnTo>
                    <a:pt x="1001" y="1085"/>
                  </a:lnTo>
                  <a:lnTo>
                    <a:pt x="996" y="1092"/>
                  </a:lnTo>
                  <a:lnTo>
                    <a:pt x="997" y="1084"/>
                  </a:lnTo>
                  <a:lnTo>
                    <a:pt x="999" y="1089"/>
                  </a:lnTo>
                  <a:lnTo>
                    <a:pt x="1007" y="1104"/>
                  </a:lnTo>
                  <a:lnTo>
                    <a:pt x="1035" y="1146"/>
                  </a:lnTo>
                  <a:lnTo>
                    <a:pt x="1051" y="1169"/>
                  </a:lnTo>
                  <a:lnTo>
                    <a:pt x="1065" y="1188"/>
                  </a:lnTo>
                  <a:lnTo>
                    <a:pt x="1076" y="1200"/>
                  </a:lnTo>
                  <a:lnTo>
                    <a:pt x="1074" y="1199"/>
                  </a:lnTo>
                  <a:lnTo>
                    <a:pt x="1079" y="1203"/>
                  </a:lnTo>
                  <a:cubicBezTo>
                    <a:pt x="1083" y="1206"/>
                    <a:pt x="1083" y="1211"/>
                    <a:pt x="1081" y="1214"/>
                  </a:cubicBezTo>
                  <a:lnTo>
                    <a:pt x="1073" y="1224"/>
                  </a:lnTo>
                  <a:lnTo>
                    <a:pt x="1058" y="1241"/>
                  </a:lnTo>
                  <a:lnTo>
                    <a:pt x="1048" y="1255"/>
                  </a:lnTo>
                  <a:lnTo>
                    <a:pt x="1049" y="1254"/>
                  </a:lnTo>
                  <a:lnTo>
                    <a:pt x="1046" y="1261"/>
                  </a:lnTo>
                  <a:cubicBezTo>
                    <a:pt x="1045" y="1264"/>
                    <a:pt x="1042" y="1265"/>
                    <a:pt x="1038" y="1265"/>
                  </a:cubicBezTo>
                  <a:lnTo>
                    <a:pt x="1033" y="1265"/>
                  </a:lnTo>
                  <a:lnTo>
                    <a:pt x="1024" y="1266"/>
                  </a:lnTo>
                  <a:lnTo>
                    <a:pt x="998" y="1269"/>
                  </a:lnTo>
                  <a:lnTo>
                    <a:pt x="972" y="1271"/>
                  </a:lnTo>
                  <a:lnTo>
                    <a:pt x="964" y="1271"/>
                  </a:lnTo>
                  <a:cubicBezTo>
                    <a:pt x="963" y="1271"/>
                    <a:pt x="962" y="1271"/>
                    <a:pt x="961" y="1271"/>
                  </a:cubicBezTo>
                  <a:lnTo>
                    <a:pt x="959" y="1270"/>
                  </a:lnTo>
                  <a:lnTo>
                    <a:pt x="950" y="1264"/>
                  </a:lnTo>
                  <a:cubicBezTo>
                    <a:pt x="949" y="1264"/>
                    <a:pt x="949" y="1263"/>
                    <a:pt x="948" y="1262"/>
                  </a:cubicBezTo>
                  <a:lnTo>
                    <a:pt x="935" y="1244"/>
                  </a:lnTo>
                  <a:lnTo>
                    <a:pt x="923" y="1225"/>
                  </a:lnTo>
                  <a:cubicBezTo>
                    <a:pt x="922" y="1224"/>
                    <a:pt x="922" y="1223"/>
                    <a:pt x="922" y="1223"/>
                  </a:cubicBezTo>
                  <a:lnTo>
                    <a:pt x="919" y="1212"/>
                  </a:lnTo>
                  <a:lnTo>
                    <a:pt x="933" y="1214"/>
                  </a:lnTo>
                  <a:lnTo>
                    <a:pt x="925" y="1226"/>
                  </a:lnTo>
                  <a:lnTo>
                    <a:pt x="912" y="1247"/>
                  </a:lnTo>
                  <a:lnTo>
                    <a:pt x="901" y="1266"/>
                  </a:lnTo>
                  <a:lnTo>
                    <a:pt x="898" y="1275"/>
                  </a:lnTo>
                  <a:lnTo>
                    <a:pt x="894" y="1264"/>
                  </a:lnTo>
                  <a:lnTo>
                    <a:pt x="896" y="1265"/>
                  </a:lnTo>
                  <a:lnTo>
                    <a:pt x="903" y="1270"/>
                  </a:lnTo>
                  <a:lnTo>
                    <a:pt x="927" y="1280"/>
                  </a:lnTo>
                  <a:lnTo>
                    <a:pt x="952" y="1290"/>
                  </a:lnTo>
                  <a:lnTo>
                    <a:pt x="951" y="1290"/>
                  </a:lnTo>
                  <a:lnTo>
                    <a:pt x="960" y="1292"/>
                  </a:lnTo>
                  <a:lnTo>
                    <a:pt x="958" y="1291"/>
                  </a:lnTo>
                  <a:lnTo>
                    <a:pt x="962" y="1291"/>
                  </a:lnTo>
                  <a:cubicBezTo>
                    <a:pt x="965" y="1291"/>
                    <a:pt x="968" y="1293"/>
                    <a:pt x="969" y="1295"/>
                  </a:cubicBezTo>
                  <a:cubicBezTo>
                    <a:pt x="971" y="1298"/>
                    <a:pt x="971" y="1301"/>
                    <a:pt x="969" y="1304"/>
                  </a:cubicBezTo>
                  <a:lnTo>
                    <a:pt x="962" y="1316"/>
                  </a:lnTo>
                  <a:lnTo>
                    <a:pt x="953" y="1335"/>
                  </a:lnTo>
                  <a:lnTo>
                    <a:pt x="943" y="1355"/>
                  </a:lnTo>
                  <a:lnTo>
                    <a:pt x="939" y="1364"/>
                  </a:lnTo>
                  <a:lnTo>
                    <a:pt x="939" y="1359"/>
                  </a:lnTo>
                  <a:lnTo>
                    <a:pt x="940" y="1364"/>
                  </a:lnTo>
                  <a:lnTo>
                    <a:pt x="942" y="1377"/>
                  </a:lnTo>
                  <a:lnTo>
                    <a:pt x="948" y="1415"/>
                  </a:lnTo>
                  <a:lnTo>
                    <a:pt x="955" y="1453"/>
                  </a:lnTo>
                  <a:lnTo>
                    <a:pt x="959" y="1464"/>
                  </a:lnTo>
                  <a:lnTo>
                    <a:pt x="958" y="1462"/>
                  </a:lnTo>
                  <a:lnTo>
                    <a:pt x="960" y="1465"/>
                  </a:lnTo>
                  <a:lnTo>
                    <a:pt x="962" y="1468"/>
                  </a:lnTo>
                  <a:lnTo>
                    <a:pt x="960" y="1466"/>
                  </a:lnTo>
                  <a:lnTo>
                    <a:pt x="968" y="1472"/>
                  </a:lnTo>
                  <a:lnTo>
                    <a:pt x="967" y="1471"/>
                  </a:lnTo>
                  <a:lnTo>
                    <a:pt x="996" y="1485"/>
                  </a:lnTo>
                  <a:lnTo>
                    <a:pt x="1025" y="1497"/>
                  </a:lnTo>
                  <a:lnTo>
                    <a:pt x="1036" y="1500"/>
                  </a:lnTo>
                  <a:lnTo>
                    <a:pt x="1033" y="1499"/>
                  </a:lnTo>
                  <a:lnTo>
                    <a:pt x="1038" y="1499"/>
                  </a:lnTo>
                  <a:cubicBezTo>
                    <a:pt x="1040" y="1499"/>
                    <a:pt x="1041" y="1500"/>
                    <a:pt x="1042" y="1500"/>
                  </a:cubicBezTo>
                  <a:lnTo>
                    <a:pt x="1044" y="1501"/>
                  </a:lnTo>
                  <a:lnTo>
                    <a:pt x="1040" y="1500"/>
                  </a:lnTo>
                  <a:lnTo>
                    <a:pt x="1050" y="1500"/>
                  </a:lnTo>
                  <a:lnTo>
                    <a:pt x="1081" y="1498"/>
                  </a:lnTo>
                  <a:lnTo>
                    <a:pt x="1112" y="1495"/>
                  </a:lnTo>
                  <a:lnTo>
                    <a:pt x="1123" y="1494"/>
                  </a:lnTo>
                  <a:lnTo>
                    <a:pt x="1127" y="1494"/>
                  </a:lnTo>
                  <a:cubicBezTo>
                    <a:pt x="1131" y="1494"/>
                    <a:pt x="1134" y="1497"/>
                    <a:pt x="1135" y="1501"/>
                  </a:cubicBezTo>
                  <a:lnTo>
                    <a:pt x="1136" y="1505"/>
                  </a:lnTo>
                  <a:lnTo>
                    <a:pt x="1138" y="1516"/>
                  </a:lnTo>
                  <a:lnTo>
                    <a:pt x="1146" y="1550"/>
                  </a:lnTo>
                  <a:lnTo>
                    <a:pt x="1154" y="1583"/>
                  </a:lnTo>
                  <a:lnTo>
                    <a:pt x="1156" y="1593"/>
                  </a:lnTo>
                  <a:lnTo>
                    <a:pt x="1157" y="1595"/>
                  </a:lnTo>
                  <a:cubicBezTo>
                    <a:pt x="1158" y="1599"/>
                    <a:pt x="1157" y="1603"/>
                    <a:pt x="1153" y="1605"/>
                  </a:cubicBezTo>
                  <a:lnTo>
                    <a:pt x="1145" y="1609"/>
                  </a:lnTo>
                  <a:lnTo>
                    <a:pt x="1128" y="1615"/>
                  </a:lnTo>
                  <a:lnTo>
                    <a:pt x="1110" y="1619"/>
                  </a:lnTo>
                  <a:cubicBezTo>
                    <a:pt x="1109" y="1619"/>
                    <a:pt x="1108" y="1620"/>
                    <a:pt x="1107" y="1619"/>
                  </a:cubicBezTo>
                  <a:lnTo>
                    <a:pt x="1099" y="1618"/>
                  </a:lnTo>
                  <a:lnTo>
                    <a:pt x="1108" y="1609"/>
                  </a:lnTo>
                  <a:lnTo>
                    <a:pt x="1111" y="1622"/>
                  </a:lnTo>
                  <a:lnTo>
                    <a:pt x="1118" y="1645"/>
                  </a:lnTo>
                  <a:lnTo>
                    <a:pt x="1125" y="1667"/>
                  </a:lnTo>
                  <a:lnTo>
                    <a:pt x="1124" y="1665"/>
                  </a:lnTo>
                  <a:lnTo>
                    <a:pt x="1128" y="1671"/>
                  </a:lnTo>
                  <a:lnTo>
                    <a:pt x="1125" y="1668"/>
                  </a:lnTo>
                  <a:lnTo>
                    <a:pt x="1127" y="1669"/>
                  </a:lnTo>
                  <a:cubicBezTo>
                    <a:pt x="1130" y="1671"/>
                    <a:pt x="1132" y="1675"/>
                    <a:pt x="1131" y="1678"/>
                  </a:cubicBezTo>
                  <a:cubicBezTo>
                    <a:pt x="1130" y="1682"/>
                    <a:pt x="1127" y="1684"/>
                    <a:pt x="1123" y="1684"/>
                  </a:cubicBezTo>
                  <a:lnTo>
                    <a:pt x="1118" y="1684"/>
                  </a:lnTo>
                  <a:cubicBezTo>
                    <a:pt x="1118" y="1684"/>
                    <a:pt x="1117" y="1684"/>
                    <a:pt x="1116" y="1684"/>
                  </a:cubicBezTo>
                  <a:lnTo>
                    <a:pt x="1105" y="1681"/>
                  </a:lnTo>
                  <a:lnTo>
                    <a:pt x="1074" y="1669"/>
                  </a:lnTo>
                  <a:lnTo>
                    <a:pt x="1045" y="1657"/>
                  </a:lnTo>
                  <a:lnTo>
                    <a:pt x="1037" y="1653"/>
                  </a:lnTo>
                  <a:cubicBezTo>
                    <a:pt x="1036" y="1652"/>
                    <a:pt x="1035" y="1652"/>
                    <a:pt x="1035" y="1651"/>
                  </a:cubicBezTo>
                  <a:lnTo>
                    <a:pt x="1033" y="1649"/>
                  </a:lnTo>
                  <a:lnTo>
                    <a:pt x="1035" y="1651"/>
                  </a:lnTo>
                  <a:lnTo>
                    <a:pt x="1026" y="1647"/>
                  </a:lnTo>
                  <a:lnTo>
                    <a:pt x="1011" y="1640"/>
                  </a:lnTo>
                  <a:lnTo>
                    <a:pt x="996" y="1631"/>
                  </a:lnTo>
                  <a:lnTo>
                    <a:pt x="990" y="1627"/>
                  </a:lnTo>
                  <a:cubicBezTo>
                    <a:pt x="988" y="1626"/>
                    <a:pt x="986" y="1623"/>
                    <a:pt x="986" y="1620"/>
                  </a:cubicBezTo>
                  <a:lnTo>
                    <a:pt x="986" y="1617"/>
                  </a:lnTo>
                  <a:cubicBezTo>
                    <a:pt x="986" y="1617"/>
                    <a:pt x="986" y="1617"/>
                    <a:pt x="987" y="1616"/>
                  </a:cubicBezTo>
                  <a:lnTo>
                    <a:pt x="988" y="1609"/>
                  </a:lnTo>
                  <a:lnTo>
                    <a:pt x="989" y="1587"/>
                  </a:lnTo>
                  <a:lnTo>
                    <a:pt x="991" y="1564"/>
                  </a:lnTo>
                  <a:cubicBezTo>
                    <a:pt x="992" y="1563"/>
                    <a:pt x="992" y="1563"/>
                    <a:pt x="992" y="1562"/>
                  </a:cubicBezTo>
                  <a:lnTo>
                    <a:pt x="994" y="1555"/>
                  </a:lnTo>
                  <a:lnTo>
                    <a:pt x="995" y="1552"/>
                  </a:lnTo>
                  <a:lnTo>
                    <a:pt x="1005" y="1562"/>
                  </a:lnTo>
                  <a:lnTo>
                    <a:pt x="1000" y="1564"/>
                  </a:lnTo>
                  <a:lnTo>
                    <a:pt x="992" y="1568"/>
                  </a:lnTo>
                  <a:lnTo>
                    <a:pt x="965" y="1581"/>
                  </a:lnTo>
                  <a:lnTo>
                    <a:pt x="940" y="1594"/>
                  </a:lnTo>
                  <a:lnTo>
                    <a:pt x="932" y="1598"/>
                  </a:lnTo>
                  <a:lnTo>
                    <a:pt x="934" y="1596"/>
                  </a:lnTo>
                  <a:lnTo>
                    <a:pt x="932" y="1598"/>
                  </a:lnTo>
                  <a:lnTo>
                    <a:pt x="934" y="1592"/>
                  </a:lnTo>
                  <a:lnTo>
                    <a:pt x="934" y="1595"/>
                  </a:lnTo>
                  <a:lnTo>
                    <a:pt x="934" y="1593"/>
                  </a:lnTo>
                  <a:lnTo>
                    <a:pt x="937" y="1602"/>
                  </a:lnTo>
                  <a:lnTo>
                    <a:pt x="949" y="1626"/>
                  </a:lnTo>
                  <a:lnTo>
                    <a:pt x="962" y="1650"/>
                  </a:lnTo>
                  <a:lnTo>
                    <a:pt x="966" y="1657"/>
                  </a:lnTo>
                  <a:lnTo>
                    <a:pt x="964" y="1655"/>
                  </a:lnTo>
                  <a:lnTo>
                    <a:pt x="967" y="1657"/>
                  </a:lnTo>
                  <a:cubicBezTo>
                    <a:pt x="970" y="1659"/>
                    <a:pt x="971" y="1663"/>
                    <a:pt x="970" y="1666"/>
                  </a:cubicBezTo>
                  <a:lnTo>
                    <a:pt x="966" y="1676"/>
                  </a:lnTo>
                  <a:lnTo>
                    <a:pt x="966" y="1675"/>
                  </a:lnTo>
                  <a:lnTo>
                    <a:pt x="962" y="1694"/>
                  </a:lnTo>
                  <a:lnTo>
                    <a:pt x="960" y="1710"/>
                  </a:lnTo>
                  <a:lnTo>
                    <a:pt x="960" y="1708"/>
                  </a:lnTo>
                  <a:lnTo>
                    <a:pt x="961" y="1713"/>
                  </a:lnTo>
                  <a:lnTo>
                    <a:pt x="960" y="1710"/>
                  </a:lnTo>
                  <a:lnTo>
                    <a:pt x="962" y="1713"/>
                  </a:lnTo>
                  <a:lnTo>
                    <a:pt x="958" y="1710"/>
                  </a:lnTo>
                  <a:lnTo>
                    <a:pt x="966" y="1713"/>
                  </a:lnTo>
                  <a:lnTo>
                    <a:pt x="992" y="1722"/>
                  </a:lnTo>
                  <a:lnTo>
                    <a:pt x="1018" y="1729"/>
                  </a:lnTo>
                  <a:lnTo>
                    <a:pt x="1027" y="1731"/>
                  </a:lnTo>
                  <a:lnTo>
                    <a:pt x="1023" y="1731"/>
                  </a:lnTo>
                  <a:lnTo>
                    <a:pt x="1026" y="1730"/>
                  </a:lnTo>
                  <a:lnTo>
                    <a:pt x="1021" y="1734"/>
                  </a:lnTo>
                  <a:lnTo>
                    <a:pt x="1023" y="1729"/>
                  </a:lnTo>
                  <a:lnTo>
                    <a:pt x="1028" y="1713"/>
                  </a:lnTo>
                  <a:lnTo>
                    <a:pt x="1033" y="1695"/>
                  </a:lnTo>
                  <a:lnTo>
                    <a:pt x="1035" y="1685"/>
                  </a:lnTo>
                  <a:cubicBezTo>
                    <a:pt x="1035" y="1682"/>
                    <a:pt x="1037" y="1680"/>
                    <a:pt x="1039" y="1679"/>
                  </a:cubicBezTo>
                  <a:cubicBezTo>
                    <a:pt x="1042" y="1678"/>
                    <a:pt x="1045" y="1678"/>
                    <a:pt x="1047" y="1680"/>
                  </a:cubicBezTo>
                  <a:lnTo>
                    <a:pt x="1050" y="1682"/>
                  </a:lnTo>
                  <a:lnTo>
                    <a:pt x="1049" y="1681"/>
                  </a:lnTo>
                  <a:lnTo>
                    <a:pt x="1058" y="1685"/>
                  </a:lnTo>
                  <a:lnTo>
                    <a:pt x="1056" y="1685"/>
                  </a:lnTo>
                  <a:lnTo>
                    <a:pt x="1083" y="1692"/>
                  </a:lnTo>
                  <a:lnTo>
                    <a:pt x="1110" y="1699"/>
                  </a:lnTo>
                  <a:lnTo>
                    <a:pt x="1120" y="1701"/>
                  </a:lnTo>
                  <a:lnTo>
                    <a:pt x="1125" y="1702"/>
                  </a:lnTo>
                  <a:cubicBezTo>
                    <a:pt x="1127" y="1702"/>
                    <a:pt x="1129" y="1703"/>
                    <a:pt x="1130" y="1705"/>
                  </a:cubicBezTo>
                  <a:lnTo>
                    <a:pt x="1136" y="1713"/>
                  </a:lnTo>
                  <a:lnTo>
                    <a:pt x="1135" y="1712"/>
                  </a:lnTo>
                  <a:lnTo>
                    <a:pt x="1154" y="1730"/>
                  </a:lnTo>
                  <a:lnTo>
                    <a:pt x="1173" y="1748"/>
                  </a:lnTo>
                  <a:lnTo>
                    <a:pt x="1182" y="1755"/>
                  </a:lnTo>
                  <a:lnTo>
                    <a:pt x="1174" y="1754"/>
                  </a:lnTo>
                  <a:lnTo>
                    <a:pt x="1182" y="1751"/>
                  </a:lnTo>
                  <a:lnTo>
                    <a:pt x="1198" y="1744"/>
                  </a:lnTo>
                  <a:lnTo>
                    <a:pt x="1214" y="1736"/>
                  </a:lnTo>
                  <a:lnTo>
                    <a:pt x="1213" y="1737"/>
                  </a:lnTo>
                  <a:lnTo>
                    <a:pt x="1221" y="1731"/>
                  </a:lnTo>
                  <a:lnTo>
                    <a:pt x="1218" y="1734"/>
                  </a:lnTo>
                  <a:lnTo>
                    <a:pt x="1219" y="1732"/>
                  </a:lnTo>
                  <a:lnTo>
                    <a:pt x="1222" y="1725"/>
                  </a:lnTo>
                  <a:lnTo>
                    <a:pt x="1232" y="1697"/>
                  </a:lnTo>
                  <a:lnTo>
                    <a:pt x="1241" y="1669"/>
                  </a:lnTo>
                  <a:lnTo>
                    <a:pt x="1244" y="1660"/>
                  </a:lnTo>
                  <a:lnTo>
                    <a:pt x="1245" y="1657"/>
                  </a:lnTo>
                  <a:cubicBezTo>
                    <a:pt x="1245" y="1654"/>
                    <a:pt x="1247" y="1652"/>
                    <a:pt x="1250" y="1651"/>
                  </a:cubicBezTo>
                  <a:cubicBezTo>
                    <a:pt x="1253" y="1650"/>
                    <a:pt x="1255" y="1651"/>
                    <a:pt x="1258" y="1652"/>
                  </a:cubicBezTo>
                  <a:lnTo>
                    <a:pt x="1264" y="1657"/>
                  </a:lnTo>
                  <a:lnTo>
                    <a:pt x="1277" y="1668"/>
                  </a:lnTo>
                  <a:lnTo>
                    <a:pt x="1291" y="1678"/>
                  </a:lnTo>
                  <a:lnTo>
                    <a:pt x="1289" y="1677"/>
                  </a:lnTo>
                  <a:lnTo>
                    <a:pt x="1295" y="1679"/>
                  </a:lnTo>
                  <a:lnTo>
                    <a:pt x="1304" y="1682"/>
                  </a:lnTo>
                  <a:lnTo>
                    <a:pt x="1302" y="1681"/>
                  </a:lnTo>
                  <a:lnTo>
                    <a:pt x="1322" y="1682"/>
                  </a:lnTo>
                  <a:lnTo>
                    <a:pt x="1341" y="1681"/>
                  </a:lnTo>
                  <a:lnTo>
                    <a:pt x="1339" y="1682"/>
                  </a:lnTo>
                  <a:lnTo>
                    <a:pt x="1348" y="1679"/>
                  </a:lnTo>
                  <a:cubicBezTo>
                    <a:pt x="1351" y="1678"/>
                    <a:pt x="1354" y="1679"/>
                    <a:pt x="1356" y="1680"/>
                  </a:cubicBezTo>
                  <a:cubicBezTo>
                    <a:pt x="1358" y="1682"/>
                    <a:pt x="1359" y="1685"/>
                    <a:pt x="1358" y="1688"/>
                  </a:cubicBezTo>
                  <a:lnTo>
                    <a:pt x="1357" y="1693"/>
                  </a:lnTo>
                  <a:lnTo>
                    <a:pt x="1356" y="1703"/>
                  </a:lnTo>
                  <a:lnTo>
                    <a:pt x="1351" y="1734"/>
                  </a:lnTo>
                  <a:lnTo>
                    <a:pt x="1346" y="1764"/>
                  </a:lnTo>
                  <a:lnTo>
                    <a:pt x="1345" y="1772"/>
                  </a:lnTo>
                  <a:lnTo>
                    <a:pt x="1344" y="1777"/>
                  </a:lnTo>
                  <a:lnTo>
                    <a:pt x="1336" y="1767"/>
                  </a:lnTo>
                  <a:lnTo>
                    <a:pt x="1341" y="1767"/>
                  </a:lnTo>
                  <a:lnTo>
                    <a:pt x="1354" y="1767"/>
                  </a:lnTo>
                  <a:lnTo>
                    <a:pt x="1395" y="1767"/>
                  </a:lnTo>
                  <a:lnTo>
                    <a:pt x="1435" y="1767"/>
                  </a:lnTo>
                  <a:lnTo>
                    <a:pt x="1448" y="1767"/>
                  </a:lnTo>
                  <a:lnTo>
                    <a:pt x="1453" y="1767"/>
                  </a:lnTo>
                  <a:cubicBezTo>
                    <a:pt x="1458" y="1767"/>
                    <a:pt x="1461" y="1771"/>
                    <a:pt x="1461" y="1775"/>
                  </a:cubicBezTo>
                  <a:lnTo>
                    <a:pt x="1461" y="1780"/>
                  </a:lnTo>
                  <a:lnTo>
                    <a:pt x="1462" y="1791"/>
                  </a:lnTo>
                  <a:lnTo>
                    <a:pt x="1466" y="1828"/>
                  </a:lnTo>
                  <a:lnTo>
                    <a:pt x="1469" y="1864"/>
                  </a:lnTo>
                  <a:lnTo>
                    <a:pt x="1470" y="1875"/>
                  </a:lnTo>
                  <a:lnTo>
                    <a:pt x="1470" y="1880"/>
                  </a:lnTo>
                  <a:lnTo>
                    <a:pt x="1466" y="1873"/>
                  </a:lnTo>
                  <a:lnTo>
                    <a:pt x="1476" y="1878"/>
                  </a:lnTo>
                  <a:lnTo>
                    <a:pt x="1497" y="1888"/>
                  </a:lnTo>
                  <a:lnTo>
                    <a:pt x="1517" y="1898"/>
                  </a:lnTo>
                  <a:lnTo>
                    <a:pt x="1516" y="1898"/>
                  </a:lnTo>
                  <a:lnTo>
                    <a:pt x="1526" y="1901"/>
                  </a:lnTo>
                  <a:cubicBezTo>
                    <a:pt x="1528" y="1902"/>
                    <a:pt x="1530" y="1903"/>
                    <a:pt x="1531" y="1906"/>
                  </a:cubicBezTo>
                  <a:cubicBezTo>
                    <a:pt x="1532" y="1908"/>
                    <a:pt x="1531" y="1911"/>
                    <a:pt x="1530" y="1913"/>
                  </a:cubicBezTo>
                  <a:lnTo>
                    <a:pt x="1527" y="1917"/>
                  </a:lnTo>
                  <a:cubicBezTo>
                    <a:pt x="1527" y="1918"/>
                    <a:pt x="1526" y="1918"/>
                    <a:pt x="1526" y="1918"/>
                  </a:cubicBezTo>
                  <a:lnTo>
                    <a:pt x="1517" y="1926"/>
                  </a:lnTo>
                  <a:lnTo>
                    <a:pt x="1492" y="1950"/>
                  </a:lnTo>
                  <a:lnTo>
                    <a:pt x="1465" y="1972"/>
                  </a:lnTo>
                  <a:lnTo>
                    <a:pt x="1456" y="1979"/>
                  </a:lnTo>
                  <a:cubicBezTo>
                    <a:pt x="1456" y="1979"/>
                    <a:pt x="1455" y="1980"/>
                    <a:pt x="1454" y="1980"/>
                  </a:cubicBezTo>
                  <a:lnTo>
                    <a:pt x="1451" y="1981"/>
                  </a:lnTo>
                  <a:lnTo>
                    <a:pt x="1456" y="1972"/>
                  </a:lnTo>
                  <a:lnTo>
                    <a:pt x="1457" y="1977"/>
                  </a:lnTo>
                  <a:lnTo>
                    <a:pt x="1458" y="1988"/>
                  </a:lnTo>
                  <a:lnTo>
                    <a:pt x="1463" y="2014"/>
                  </a:lnTo>
                  <a:lnTo>
                    <a:pt x="1468" y="2039"/>
                  </a:lnTo>
                  <a:lnTo>
                    <a:pt x="1469" y="2046"/>
                  </a:lnTo>
                  <a:lnTo>
                    <a:pt x="1469" y="2044"/>
                  </a:lnTo>
                  <a:lnTo>
                    <a:pt x="1470" y="2046"/>
                  </a:lnTo>
                  <a:cubicBezTo>
                    <a:pt x="1470" y="2047"/>
                    <a:pt x="1471" y="2049"/>
                    <a:pt x="1470" y="2051"/>
                  </a:cubicBezTo>
                  <a:lnTo>
                    <a:pt x="1469" y="2057"/>
                  </a:lnTo>
                  <a:lnTo>
                    <a:pt x="1466" y="2069"/>
                  </a:lnTo>
                  <a:lnTo>
                    <a:pt x="1459" y="2104"/>
                  </a:lnTo>
                  <a:lnTo>
                    <a:pt x="1451" y="2137"/>
                  </a:lnTo>
                  <a:lnTo>
                    <a:pt x="1448" y="2148"/>
                  </a:lnTo>
                  <a:lnTo>
                    <a:pt x="1447" y="2151"/>
                  </a:lnTo>
                  <a:cubicBezTo>
                    <a:pt x="1446" y="2153"/>
                    <a:pt x="1444" y="2155"/>
                    <a:pt x="1442" y="2156"/>
                  </a:cubicBezTo>
                  <a:cubicBezTo>
                    <a:pt x="1439" y="2157"/>
                    <a:pt x="1437" y="2156"/>
                    <a:pt x="1435" y="2155"/>
                  </a:cubicBezTo>
                  <a:lnTo>
                    <a:pt x="1427" y="2149"/>
                  </a:lnTo>
                  <a:cubicBezTo>
                    <a:pt x="1426" y="2149"/>
                    <a:pt x="1426" y="2148"/>
                    <a:pt x="1426" y="2148"/>
                  </a:cubicBezTo>
                  <a:lnTo>
                    <a:pt x="1407" y="2129"/>
                  </a:lnTo>
                  <a:lnTo>
                    <a:pt x="1388" y="2110"/>
                  </a:lnTo>
                  <a:lnTo>
                    <a:pt x="1379" y="2101"/>
                  </a:lnTo>
                  <a:lnTo>
                    <a:pt x="1382" y="2103"/>
                  </a:lnTo>
                  <a:lnTo>
                    <a:pt x="1377" y="2101"/>
                  </a:lnTo>
                  <a:lnTo>
                    <a:pt x="1365" y="2097"/>
                  </a:lnTo>
                  <a:lnTo>
                    <a:pt x="1326" y="2085"/>
                  </a:lnTo>
                  <a:lnTo>
                    <a:pt x="1286" y="2073"/>
                  </a:lnTo>
                  <a:lnTo>
                    <a:pt x="1273" y="2069"/>
                  </a:lnTo>
                  <a:lnTo>
                    <a:pt x="1267" y="2067"/>
                  </a:lnTo>
                  <a:lnTo>
                    <a:pt x="1276" y="2065"/>
                  </a:lnTo>
                  <a:lnTo>
                    <a:pt x="1269" y="2073"/>
                  </a:lnTo>
                  <a:lnTo>
                    <a:pt x="1255" y="2091"/>
                  </a:lnTo>
                  <a:lnTo>
                    <a:pt x="1238" y="2108"/>
                  </a:lnTo>
                  <a:lnTo>
                    <a:pt x="1231" y="2116"/>
                  </a:lnTo>
                  <a:cubicBezTo>
                    <a:pt x="1231" y="2116"/>
                    <a:pt x="1231" y="2117"/>
                    <a:pt x="1230" y="2117"/>
                  </a:cubicBezTo>
                  <a:lnTo>
                    <a:pt x="1220" y="2124"/>
                  </a:lnTo>
                  <a:lnTo>
                    <a:pt x="1199" y="2138"/>
                  </a:lnTo>
                  <a:lnTo>
                    <a:pt x="1178" y="2151"/>
                  </a:lnTo>
                  <a:cubicBezTo>
                    <a:pt x="1177" y="2152"/>
                    <a:pt x="1177" y="2152"/>
                    <a:pt x="1176" y="2152"/>
                  </a:cubicBezTo>
                  <a:lnTo>
                    <a:pt x="1166" y="2156"/>
                  </a:lnTo>
                  <a:lnTo>
                    <a:pt x="1171" y="2149"/>
                  </a:lnTo>
                  <a:lnTo>
                    <a:pt x="1170" y="2161"/>
                  </a:lnTo>
                  <a:lnTo>
                    <a:pt x="1169" y="2184"/>
                  </a:lnTo>
                  <a:lnTo>
                    <a:pt x="1168" y="2205"/>
                  </a:lnTo>
                  <a:lnTo>
                    <a:pt x="1167" y="2215"/>
                  </a:lnTo>
                  <a:cubicBezTo>
                    <a:pt x="1167" y="2217"/>
                    <a:pt x="1167" y="2218"/>
                    <a:pt x="1166" y="2219"/>
                  </a:cubicBezTo>
                  <a:lnTo>
                    <a:pt x="1163" y="2223"/>
                  </a:lnTo>
                  <a:lnTo>
                    <a:pt x="1155" y="2233"/>
                  </a:lnTo>
                  <a:lnTo>
                    <a:pt x="1130" y="2264"/>
                  </a:lnTo>
                  <a:lnTo>
                    <a:pt x="1105" y="2295"/>
                  </a:lnTo>
                  <a:lnTo>
                    <a:pt x="1097" y="2305"/>
                  </a:lnTo>
                  <a:lnTo>
                    <a:pt x="1094" y="2309"/>
                  </a:lnTo>
                  <a:lnTo>
                    <a:pt x="1095" y="2302"/>
                  </a:lnTo>
                  <a:lnTo>
                    <a:pt x="1097" y="2308"/>
                  </a:lnTo>
                  <a:lnTo>
                    <a:pt x="1102" y="2319"/>
                  </a:lnTo>
                  <a:lnTo>
                    <a:pt x="1107" y="2330"/>
                  </a:lnTo>
                  <a:lnTo>
                    <a:pt x="1105" y="2327"/>
                  </a:lnTo>
                  <a:lnTo>
                    <a:pt x="1110" y="2331"/>
                  </a:lnTo>
                  <a:lnTo>
                    <a:pt x="1100" y="2332"/>
                  </a:lnTo>
                  <a:lnTo>
                    <a:pt x="1101" y="2331"/>
                  </a:lnTo>
                  <a:cubicBezTo>
                    <a:pt x="1101" y="2330"/>
                    <a:pt x="1102" y="2330"/>
                    <a:pt x="1102" y="2330"/>
                  </a:cubicBezTo>
                  <a:lnTo>
                    <a:pt x="1109" y="2326"/>
                  </a:lnTo>
                  <a:lnTo>
                    <a:pt x="1130" y="2313"/>
                  </a:lnTo>
                  <a:lnTo>
                    <a:pt x="1153" y="2299"/>
                  </a:lnTo>
                  <a:lnTo>
                    <a:pt x="1160" y="2295"/>
                  </a:lnTo>
                  <a:lnTo>
                    <a:pt x="1163" y="2293"/>
                  </a:lnTo>
                  <a:cubicBezTo>
                    <a:pt x="1166" y="2291"/>
                    <a:pt x="1170" y="2291"/>
                    <a:pt x="1172" y="2293"/>
                  </a:cubicBezTo>
                  <a:lnTo>
                    <a:pt x="1177" y="2297"/>
                  </a:lnTo>
                  <a:lnTo>
                    <a:pt x="1188" y="2305"/>
                  </a:lnTo>
                  <a:lnTo>
                    <a:pt x="1198" y="2312"/>
                  </a:lnTo>
                  <a:lnTo>
                    <a:pt x="1203" y="2316"/>
                  </a:lnTo>
                  <a:cubicBezTo>
                    <a:pt x="1206" y="2318"/>
                    <a:pt x="1207" y="2321"/>
                    <a:pt x="1206" y="2324"/>
                  </a:cubicBezTo>
                  <a:lnTo>
                    <a:pt x="1205" y="2330"/>
                  </a:lnTo>
                  <a:lnTo>
                    <a:pt x="1202" y="2342"/>
                  </a:lnTo>
                  <a:lnTo>
                    <a:pt x="1199" y="2354"/>
                  </a:lnTo>
                  <a:lnTo>
                    <a:pt x="1198" y="2358"/>
                  </a:lnTo>
                  <a:cubicBezTo>
                    <a:pt x="1198" y="2359"/>
                    <a:pt x="1197" y="2360"/>
                    <a:pt x="1196" y="2361"/>
                  </a:cubicBezTo>
                  <a:lnTo>
                    <a:pt x="1186" y="2370"/>
                  </a:lnTo>
                  <a:lnTo>
                    <a:pt x="1164" y="2387"/>
                  </a:lnTo>
                  <a:lnTo>
                    <a:pt x="1144" y="2402"/>
                  </a:lnTo>
                  <a:lnTo>
                    <a:pt x="1139" y="2407"/>
                  </a:lnTo>
                  <a:lnTo>
                    <a:pt x="1141" y="2404"/>
                  </a:lnTo>
                  <a:lnTo>
                    <a:pt x="1140" y="2406"/>
                  </a:lnTo>
                  <a:lnTo>
                    <a:pt x="1137" y="2413"/>
                  </a:lnTo>
                  <a:lnTo>
                    <a:pt x="1137" y="2411"/>
                  </a:lnTo>
                  <a:lnTo>
                    <a:pt x="1136" y="2429"/>
                  </a:lnTo>
                  <a:lnTo>
                    <a:pt x="1137" y="2446"/>
                  </a:lnTo>
                  <a:lnTo>
                    <a:pt x="1137" y="2444"/>
                  </a:lnTo>
                  <a:lnTo>
                    <a:pt x="1140" y="2452"/>
                  </a:lnTo>
                  <a:cubicBezTo>
                    <a:pt x="1141" y="2454"/>
                    <a:pt x="1140" y="2457"/>
                    <a:pt x="1139" y="2460"/>
                  </a:cubicBezTo>
                  <a:cubicBezTo>
                    <a:pt x="1137" y="2462"/>
                    <a:pt x="1134" y="2463"/>
                    <a:pt x="1131" y="2462"/>
                  </a:cubicBezTo>
                  <a:lnTo>
                    <a:pt x="1126" y="2461"/>
                  </a:lnTo>
                  <a:lnTo>
                    <a:pt x="1114" y="2458"/>
                  </a:lnTo>
                  <a:lnTo>
                    <a:pt x="1081" y="2448"/>
                  </a:lnTo>
                  <a:lnTo>
                    <a:pt x="1050" y="2438"/>
                  </a:lnTo>
                  <a:lnTo>
                    <a:pt x="1040" y="2435"/>
                  </a:lnTo>
                  <a:lnTo>
                    <a:pt x="1037" y="2434"/>
                  </a:lnTo>
                  <a:lnTo>
                    <a:pt x="1046" y="2430"/>
                  </a:lnTo>
                  <a:lnTo>
                    <a:pt x="1043" y="2437"/>
                  </a:lnTo>
                  <a:lnTo>
                    <a:pt x="1037" y="2451"/>
                  </a:lnTo>
                  <a:lnTo>
                    <a:pt x="1031" y="2465"/>
                  </a:lnTo>
                  <a:lnTo>
                    <a:pt x="1028" y="2472"/>
                  </a:lnTo>
                  <a:cubicBezTo>
                    <a:pt x="1027" y="2475"/>
                    <a:pt x="1024" y="2476"/>
                    <a:pt x="1020" y="2476"/>
                  </a:cubicBezTo>
                  <a:lnTo>
                    <a:pt x="1012" y="2476"/>
                  </a:lnTo>
                  <a:lnTo>
                    <a:pt x="996" y="2475"/>
                  </a:lnTo>
                  <a:lnTo>
                    <a:pt x="979" y="2474"/>
                  </a:lnTo>
                  <a:cubicBezTo>
                    <a:pt x="978" y="2474"/>
                    <a:pt x="977" y="2474"/>
                    <a:pt x="977" y="2474"/>
                  </a:cubicBezTo>
                  <a:lnTo>
                    <a:pt x="969" y="2471"/>
                  </a:lnTo>
                  <a:cubicBezTo>
                    <a:pt x="968" y="2471"/>
                    <a:pt x="968" y="2470"/>
                    <a:pt x="967" y="2470"/>
                  </a:cubicBezTo>
                  <a:lnTo>
                    <a:pt x="964" y="2468"/>
                  </a:lnTo>
                  <a:cubicBezTo>
                    <a:pt x="963" y="2467"/>
                    <a:pt x="962" y="2466"/>
                    <a:pt x="961" y="2465"/>
                  </a:cubicBezTo>
                  <a:lnTo>
                    <a:pt x="956" y="2454"/>
                  </a:lnTo>
                  <a:lnTo>
                    <a:pt x="951" y="2442"/>
                  </a:lnTo>
                  <a:cubicBezTo>
                    <a:pt x="951" y="2441"/>
                    <a:pt x="950" y="2440"/>
                    <a:pt x="950" y="2438"/>
                  </a:cubicBezTo>
                  <a:lnTo>
                    <a:pt x="950" y="2431"/>
                  </a:lnTo>
                  <a:lnTo>
                    <a:pt x="960" y="2439"/>
                  </a:lnTo>
                  <a:lnTo>
                    <a:pt x="949" y="2441"/>
                  </a:lnTo>
                  <a:lnTo>
                    <a:pt x="928" y="2442"/>
                  </a:lnTo>
                  <a:lnTo>
                    <a:pt x="910" y="2441"/>
                  </a:lnTo>
                  <a:cubicBezTo>
                    <a:pt x="909" y="2441"/>
                    <a:pt x="909" y="2441"/>
                    <a:pt x="908" y="2441"/>
                  </a:cubicBezTo>
                  <a:lnTo>
                    <a:pt x="902" y="2439"/>
                  </a:lnTo>
                  <a:lnTo>
                    <a:pt x="912" y="2433"/>
                  </a:lnTo>
                  <a:lnTo>
                    <a:pt x="909" y="2446"/>
                  </a:lnTo>
                  <a:lnTo>
                    <a:pt x="909" y="2445"/>
                  </a:lnTo>
                  <a:lnTo>
                    <a:pt x="908" y="2468"/>
                  </a:lnTo>
                  <a:lnTo>
                    <a:pt x="907" y="2490"/>
                  </a:lnTo>
                  <a:lnTo>
                    <a:pt x="907" y="2495"/>
                  </a:lnTo>
                  <a:lnTo>
                    <a:pt x="907" y="2496"/>
                  </a:lnTo>
                  <a:cubicBezTo>
                    <a:pt x="907" y="2499"/>
                    <a:pt x="907" y="2501"/>
                    <a:pt x="905" y="2502"/>
                  </a:cubicBezTo>
                  <a:lnTo>
                    <a:pt x="899" y="2508"/>
                  </a:lnTo>
                  <a:cubicBezTo>
                    <a:pt x="899" y="2508"/>
                    <a:pt x="898" y="2509"/>
                    <a:pt x="898" y="2509"/>
                  </a:cubicBezTo>
                  <a:lnTo>
                    <a:pt x="886" y="2517"/>
                  </a:lnTo>
                  <a:lnTo>
                    <a:pt x="874" y="2524"/>
                  </a:lnTo>
                  <a:lnTo>
                    <a:pt x="867" y="2528"/>
                  </a:lnTo>
                  <a:cubicBezTo>
                    <a:pt x="865" y="2529"/>
                    <a:pt x="862" y="2529"/>
                    <a:pt x="859" y="2527"/>
                  </a:cubicBezTo>
                  <a:lnTo>
                    <a:pt x="852" y="2523"/>
                  </a:lnTo>
                  <a:lnTo>
                    <a:pt x="836" y="2516"/>
                  </a:lnTo>
                  <a:lnTo>
                    <a:pt x="820" y="2508"/>
                  </a:lnTo>
                  <a:lnTo>
                    <a:pt x="812" y="2504"/>
                  </a:lnTo>
                  <a:cubicBezTo>
                    <a:pt x="810" y="2503"/>
                    <a:pt x="809" y="2502"/>
                    <a:pt x="808" y="2500"/>
                  </a:cubicBezTo>
                  <a:lnTo>
                    <a:pt x="805" y="2494"/>
                  </a:lnTo>
                  <a:lnTo>
                    <a:pt x="798" y="2483"/>
                  </a:lnTo>
                  <a:lnTo>
                    <a:pt x="790" y="2470"/>
                  </a:lnTo>
                  <a:lnTo>
                    <a:pt x="786" y="2463"/>
                  </a:lnTo>
                  <a:lnTo>
                    <a:pt x="793" y="2467"/>
                  </a:lnTo>
                  <a:lnTo>
                    <a:pt x="790" y="2467"/>
                  </a:lnTo>
                  <a:lnTo>
                    <a:pt x="792" y="2467"/>
                  </a:lnTo>
                  <a:lnTo>
                    <a:pt x="785" y="2468"/>
                  </a:lnTo>
                  <a:lnTo>
                    <a:pt x="762" y="2472"/>
                  </a:lnTo>
                  <a:lnTo>
                    <a:pt x="737" y="2475"/>
                  </a:lnTo>
                  <a:lnTo>
                    <a:pt x="731" y="2476"/>
                  </a:lnTo>
                  <a:cubicBezTo>
                    <a:pt x="730" y="2476"/>
                    <a:pt x="730" y="2476"/>
                    <a:pt x="729" y="2476"/>
                  </a:cubicBezTo>
                  <a:lnTo>
                    <a:pt x="726" y="2476"/>
                  </a:lnTo>
                  <a:cubicBezTo>
                    <a:pt x="724" y="2476"/>
                    <a:pt x="721" y="2475"/>
                    <a:pt x="720" y="2472"/>
                  </a:cubicBezTo>
                  <a:lnTo>
                    <a:pt x="716" y="2465"/>
                  </a:lnTo>
                  <a:lnTo>
                    <a:pt x="706" y="2448"/>
                  </a:lnTo>
                  <a:lnTo>
                    <a:pt x="698" y="2430"/>
                  </a:lnTo>
                  <a:cubicBezTo>
                    <a:pt x="698" y="2429"/>
                    <a:pt x="698" y="2429"/>
                    <a:pt x="698" y="2428"/>
                  </a:cubicBezTo>
                  <a:lnTo>
                    <a:pt x="696" y="2418"/>
                  </a:lnTo>
                  <a:lnTo>
                    <a:pt x="704" y="2424"/>
                  </a:lnTo>
                  <a:lnTo>
                    <a:pt x="692" y="2425"/>
                  </a:lnTo>
                  <a:cubicBezTo>
                    <a:pt x="692" y="2425"/>
                    <a:pt x="691" y="2425"/>
                    <a:pt x="691" y="2425"/>
                  </a:cubicBezTo>
                  <a:lnTo>
                    <a:pt x="669" y="2423"/>
                  </a:lnTo>
                  <a:lnTo>
                    <a:pt x="646" y="2420"/>
                  </a:lnTo>
                  <a:lnTo>
                    <a:pt x="637" y="2419"/>
                  </a:lnTo>
                  <a:cubicBezTo>
                    <a:pt x="633" y="2419"/>
                    <a:pt x="631" y="2417"/>
                    <a:pt x="630" y="2414"/>
                  </a:cubicBezTo>
                  <a:lnTo>
                    <a:pt x="628" y="2407"/>
                  </a:lnTo>
                  <a:lnTo>
                    <a:pt x="625" y="2396"/>
                  </a:lnTo>
                  <a:cubicBezTo>
                    <a:pt x="624" y="2393"/>
                    <a:pt x="625" y="2391"/>
                    <a:pt x="626" y="2389"/>
                  </a:cubicBezTo>
                  <a:cubicBezTo>
                    <a:pt x="628" y="2387"/>
                    <a:pt x="630" y="2385"/>
                    <a:pt x="632" y="2385"/>
                  </a:cubicBezTo>
                  <a:lnTo>
                    <a:pt x="633" y="2385"/>
                  </a:lnTo>
                  <a:lnTo>
                    <a:pt x="626" y="2390"/>
                  </a:lnTo>
                  <a:lnTo>
                    <a:pt x="628" y="2386"/>
                  </a:lnTo>
                  <a:lnTo>
                    <a:pt x="628" y="2388"/>
                  </a:lnTo>
                  <a:lnTo>
                    <a:pt x="630" y="2377"/>
                  </a:lnTo>
                  <a:lnTo>
                    <a:pt x="630" y="2381"/>
                  </a:lnTo>
                  <a:lnTo>
                    <a:pt x="629" y="2378"/>
                  </a:lnTo>
                  <a:lnTo>
                    <a:pt x="626" y="2365"/>
                  </a:lnTo>
                  <a:lnTo>
                    <a:pt x="622" y="2354"/>
                  </a:lnTo>
                  <a:cubicBezTo>
                    <a:pt x="622" y="2354"/>
                    <a:pt x="622" y="2353"/>
                    <a:pt x="622" y="2353"/>
                  </a:cubicBezTo>
                  <a:lnTo>
                    <a:pt x="621" y="2347"/>
                  </a:lnTo>
                  <a:lnTo>
                    <a:pt x="627" y="2353"/>
                  </a:lnTo>
                  <a:lnTo>
                    <a:pt x="619" y="2352"/>
                  </a:lnTo>
                  <a:lnTo>
                    <a:pt x="603" y="2349"/>
                  </a:lnTo>
                  <a:lnTo>
                    <a:pt x="586" y="2346"/>
                  </a:lnTo>
                  <a:lnTo>
                    <a:pt x="578" y="2345"/>
                  </a:lnTo>
                  <a:lnTo>
                    <a:pt x="586" y="2342"/>
                  </a:lnTo>
                  <a:lnTo>
                    <a:pt x="583" y="2346"/>
                  </a:lnTo>
                  <a:lnTo>
                    <a:pt x="576" y="2356"/>
                  </a:lnTo>
                  <a:lnTo>
                    <a:pt x="569" y="2366"/>
                  </a:lnTo>
                  <a:lnTo>
                    <a:pt x="570" y="2363"/>
                  </a:lnTo>
                  <a:lnTo>
                    <a:pt x="569" y="2367"/>
                  </a:lnTo>
                  <a:cubicBezTo>
                    <a:pt x="568" y="2371"/>
                    <a:pt x="566" y="2373"/>
                    <a:pt x="562" y="2373"/>
                  </a:cubicBezTo>
                  <a:cubicBezTo>
                    <a:pt x="559" y="2374"/>
                    <a:pt x="556" y="2372"/>
                    <a:pt x="554" y="2369"/>
                  </a:cubicBezTo>
                  <a:lnTo>
                    <a:pt x="550" y="2360"/>
                  </a:lnTo>
                  <a:lnTo>
                    <a:pt x="544" y="2339"/>
                  </a:lnTo>
                  <a:lnTo>
                    <a:pt x="540" y="2317"/>
                  </a:lnTo>
                  <a:cubicBezTo>
                    <a:pt x="540" y="2316"/>
                    <a:pt x="539" y="2316"/>
                    <a:pt x="539" y="2315"/>
                  </a:cubicBezTo>
                  <a:lnTo>
                    <a:pt x="539" y="2304"/>
                  </a:lnTo>
                  <a:lnTo>
                    <a:pt x="546" y="2312"/>
                  </a:lnTo>
                  <a:lnTo>
                    <a:pt x="540" y="2311"/>
                  </a:lnTo>
                  <a:cubicBezTo>
                    <a:pt x="540" y="2311"/>
                    <a:pt x="539" y="2311"/>
                    <a:pt x="538" y="2311"/>
                  </a:cubicBezTo>
                  <a:lnTo>
                    <a:pt x="524" y="2305"/>
                  </a:lnTo>
                  <a:lnTo>
                    <a:pt x="485" y="2285"/>
                  </a:lnTo>
                  <a:lnTo>
                    <a:pt x="446" y="2264"/>
                  </a:lnTo>
                  <a:lnTo>
                    <a:pt x="433" y="2258"/>
                  </a:lnTo>
                  <a:lnTo>
                    <a:pt x="427" y="2254"/>
                  </a:lnTo>
                  <a:cubicBezTo>
                    <a:pt x="426" y="2254"/>
                    <a:pt x="425" y="2253"/>
                    <a:pt x="425" y="2252"/>
                  </a:cubicBezTo>
                  <a:lnTo>
                    <a:pt x="423" y="2249"/>
                  </a:lnTo>
                  <a:cubicBezTo>
                    <a:pt x="423" y="2249"/>
                    <a:pt x="422" y="2248"/>
                    <a:pt x="422" y="2248"/>
                  </a:cubicBezTo>
                  <a:lnTo>
                    <a:pt x="418" y="2239"/>
                  </a:lnTo>
                  <a:lnTo>
                    <a:pt x="405" y="2213"/>
                  </a:lnTo>
                  <a:lnTo>
                    <a:pt x="391" y="2187"/>
                  </a:lnTo>
                  <a:lnTo>
                    <a:pt x="387" y="2178"/>
                  </a:lnTo>
                  <a:lnTo>
                    <a:pt x="388" y="2179"/>
                  </a:lnTo>
                  <a:lnTo>
                    <a:pt x="386" y="2176"/>
                  </a:lnTo>
                  <a:cubicBezTo>
                    <a:pt x="385" y="2175"/>
                    <a:pt x="385" y="2175"/>
                    <a:pt x="385" y="2174"/>
                  </a:cubicBezTo>
                  <a:lnTo>
                    <a:pt x="383" y="2168"/>
                  </a:lnTo>
                  <a:lnTo>
                    <a:pt x="380" y="2153"/>
                  </a:lnTo>
                  <a:lnTo>
                    <a:pt x="377" y="2139"/>
                  </a:lnTo>
                  <a:lnTo>
                    <a:pt x="375" y="2130"/>
                  </a:lnTo>
                  <a:lnTo>
                    <a:pt x="382" y="2136"/>
                  </a:lnTo>
                  <a:lnTo>
                    <a:pt x="381" y="2136"/>
                  </a:lnTo>
                  <a:cubicBezTo>
                    <a:pt x="377" y="2136"/>
                    <a:pt x="373" y="2133"/>
                    <a:pt x="373" y="2128"/>
                  </a:cubicBezTo>
                  <a:lnTo>
                    <a:pt x="373" y="2123"/>
                  </a:lnTo>
                  <a:lnTo>
                    <a:pt x="374" y="2125"/>
                  </a:lnTo>
                  <a:lnTo>
                    <a:pt x="373" y="2120"/>
                  </a:lnTo>
                  <a:cubicBezTo>
                    <a:pt x="372" y="2118"/>
                    <a:pt x="373" y="2116"/>
                    <a:pt x="374" y="2114"/>
                  </a:cubicBezTo>
                  <a:lnTo>
                    <a:pt x="376" y="2111"/>
                  </a:lnTo>
                  <a:lnTo>
                    <a:pt x="382" y="2123"/>
                  </a:lnTo>
                  <a:lnTo>
                    <a:pt x="371" y="2122"/>
                  </a:lnTo>
                  <a:lnTo>
                    <a:pt x="352" y="2120"/>
                  </a:lnTo>
                  <a:lnTo>
                    <a:pt x="334" y="2117"/>
                  </a:lnTo>
                  <a:cubicBezTo>
                    <a:pt x="333" y="2117"/>
                    <a:pt x="332" y="2117"/>
                    <a:pt x="331" y="2116"/>
                  </a:cubicBezTo>
                  <a:lnTo>
                    <a:pt x="325" y="2112"/>
                  </a:lnTo>
                  <a:lnTo>
                    <a:pt x="327" y="2113"/>
                  </a:lnTo>
                  <a:lnTo>
                    <a:pt x="321" y="2111"/>
                  </a:lnTo>
                  <a:cubicBezTo>
                    <a:pt x="320" y="2111"/>
                    <a:pt x="319" y="2110"/>
                    <a:pt x="319" y="2110"/>
                  </a:cubicBezTo>
                  <a:lnTo>
                    <a:pt x="305" y="2100"/>
                  </a:lnTo>
                  <a:lnTo>
                    <a:pt x="266" y="2069"/>
                  </a:lnTo>
                  <a:lnTo>
                    <a:pt x="229" y="2038"/>
                  </a:lnTo>
                  <a:lnTo>
                    <a:pt x="217" y="2026"/>
                  </a:lnTo>
                  <a:lnTo>
                    <a:pt x="212" y="2023"/>
                  </a:lnTo>
                  <a:cubicBezTo>
                    <a:pt x="211" y="2022"/>
                    <a:pt x="210" y="2020"/>
                    <a:pt x="210" y="2019"/>
                  </a:cubicBezTo>
                  <a:lnTo>
                    <a:pt x="208" y="2012"/>
                  </a:lnTo>
                  <a:lnTo>
                    <a:pt x="204" y="1989"/>
                  </a:lnTo>
                  <a:lnTo>
                    <a:pt x="196" y="1957"/>
                  </a:lnTo>
                  <a:lnTo>
                    <a:pt x="186" y="1914"/>
                  </a:lnTo>
                  <a:lnTo>
                    <a:pt x="175" y="1864"/>
                  </a:lnTo>
                  <a:lnTo>
                    <a:pt x="162" y="1808"/>
                  </a:lnTo>
                  <a:lnTo>
                    <a:pt x="135" y="1685"/>
                  </a:lnTo>
                  <a:lnTo>
                    <a:pt x="108" y="1563"/>
                  </a:lnTo>
                  <a:lnTo>
                    <a:pt x="96" y="1507"/>
                  </a:lnTo>
                  <a:lnTo>
                    <a:pt x="85" y="1457"/>
                  </a:lnTo>
                  <a:lnTo>
                    <a:pt x="76" y="1414"/>
                  </a:lnTo>
                  <a:lnTo>
                    <a:pt x="69" y="1382"/>
                  </a:lnTo>
                  <a:lnTo>
                    <a:pt x="65" y="1360"/>
                  </a:lnTo>
                  <a:lnTo>
                    <a:pt x="64" y="1353"/>
                  </a:lnTo>
                  <a:lnTo>
                    <a:pt x="66" y="1357"/>
                  </a:lnTo>
                  <a:lnTo>
                    <a:pt x="62" y="1353"/>
                  </a:lnTo>
                  <a:cubicBezTo>
                    <a:pt x="62" y="1353"/>
                    <a:pt x="61" y="1353"/>
                    <a:pt x="61" y="1352"/>
                  </a:cubicBezTo>
                  <a:lnTo>
                    <a:pt x="52" y="1340"/>
                  </a:lnTo>
                  <a:lnTo>
                    <a:pt x="30" y="1304"/>
                  </a:lnTo>
                  <a:lnTo>
                    <a:pt x="9" y="1268"/>
                  </a:lnTo>
                  <a:lnTo>
                    <a:pt x="2" y="1255"/>
                  </a:lnTo>
                  <a:cubicBezTo>
                    <a:pt x="2" y="1255"/>
                    <a:pt x="2" y="1254"/>
                    <a:pt x="2" y="1253"/>
                  </a:cubicBezTo>
                  <a:lnTo>
                    <a:pt x="1" y="1249"/>
                  </a:lnTo>
                  <a:cubicBezTo>
                    <a:pt x="0" y="1245"/>
                    <a:pt x="2" y="1241"/>
                    <a:pt x="7" y="1240"/>
                  </a:cubicBezTo>
                  <a:lnTo>
                    <a:pt x="11" y="1239"/>
                  </a:lnTo>
                  <a:lnTo>
                    <a:pt x="25" y="1236"/>
                  </a:lnTo>
                  <a:lnTo>
                    <a:pt x="39" y="1232"/>
                  </a:lnTo>
                  <a:lnTo>
                    <a:pt x="47" y="1231"/>
                  </a:lnTo>
                  <a:lnTo>
                    <a:pt x="53" y="1230"/>
                  </a:lnTo>
                  <a:lnTo>
                    <a:pt x="66" y="1226"/>
                  </a:lnTo>
                  <a:lnTo>
                    <a:pt x="80" y="1221"/>
                  </a:lnTo>
                  <a:lnTo>
                    <a:pt x="78" y="1222"/>
                  </a:lnTo>
                  <a:lnTo>
                    <a:pt x="84" y="1218"/>
                  </a:lnTo>
                  <a:lnTo>
                    <a:pt x="83" y="1219"/>
                  </a:lnTo>
                  <a:lnTo>
                    <a:pt x="84" y="1218"/>
                  </a:lnTo>
                  <a:lnTo>
                    <a:pt x="82" y="1221"/>
                  </a:lnTo>
                  <a:lnTo>
                    <a:pt x="84" y="1214"/>
                  </a:lnTo>
                  <a:lnTo>
                    <a:pt x="92" y="1190"/>
                  </a:lnTo>
                  <a:lnTo>
                    <a:pt x="100" y="1165"/>
                  </a:lnTo>
                  <a:lnTo>
                    <a:pt x="102" y="1157"/>
                  </a:lnTo>
                  <a:lnTo>
                    <a:pt x="103" y="1152"/>
                  </a:lnTo>
                  <a:lnTo>
                    <a:pt x="105" y="1159"/>
                  </a:lnTo>
                  <a:lnTo>
                    <a:pt x="104" y="1158"/>
                  </a:lnTo>
                  <a:cubicBezTo>
                    <a:pt x="103" y="1157"/>
                    <a:pt x="102" y="1156"/>
                    <a:pt x="102" y="1155"/>
                  </a:cubicBezTo>
                  <a:lnTo>
                    <a:pt x="100" y="1148"/>
                  </a:lnTo>
                  <a:lnTo>
                    <a:pt x="92" y="1125"/>
                  </a:lnTo>
                  <a:lnTo>
                    <a:pt x="84" y="1101"/>
                  </a:lnTo>
                  <a:lnTo>
                    <a:pt x="82" y="1092"/>
                  </a:lnTo>
                  <a:lnTo>
                    <a:pt x="81" y="1090"/>
                  </a:lnTo>
                  <a:cubicBezTo>
                    <a:pt x="79" y="1086"/>
                    <a:pt x="82" y="1081"/>
                    <a:pt x="86" y="1080"/>
                  </a:cubicBezTo>
                  <a:lnTo>
                    <a:pt x="92" y="1078"/>
                  </a:lnTo>
                  <a:lnTo>
                    <a:pt x="103" y="1073"/>
                  </a:lnTo>
                  <a:lnTo>
                    <a:pt x="115" y="1068"/>
                  </a:lnTo>
                  <a:lnTo>
                    <a:pt x="122" y="1066"/>
                  </a:lnTo>
                  <a:lnTo>
                    <a:pt x="119" y="1080"/>
                  </a:lnTo>
                  <a:lnTo>
                    <a:pt x="113" y="1075"/>
                  </a:lnTo>
                  <a:lnTo>
                    <a:pt x="101" y="1063"/>
                  </a:lnTo>
                  <a:lnTo>
                    <a:pt x="89" y="1051"/>
                  </a:lnTo>
                  <a:lnTo>
                    <a:pt x="83" y="1047"/>
                  </a:lnTo>
                  <a:cubicBezTo>
                    <a:pt x="80" y="1044"/>
                    <a:pt x="80" y="1039"/>
                    <a:pt x="82" y="1036"/>
                  </a:cubicBezTo>
                  <a:lnTo>
                    <a:pt x="85" y="1032"/>
                  </a:lnTo>
                  <a:lnTo>
                    <a:pt x="93" y="1022"/>
                  </a:lnTo>
                  <a:lnTo>
                    <a:pt x="118" y="992"/>
                  </a:lnTo>
                  <a:lnTo>
                    <a:pt x="144" y="962"/>
                  </a:lnTo>
                  <a:lnTo>
                    <a:pt x="153" y="951"/>
                  </a:lnTo>
                  <a:lnTo>
                    <a:pt x="159" y="946"/>
                  </a:lnTo>
                  <a:cubicBezTo>
                    <a:pt x="160" y="944"/>
                    <a:pt x="162" y="943"/>
                    <a:pt x="164" y="943"/>
                  </a:cubicBezTo>
                  <a:lnTo>
                    <a:pt x="168" y="943"/>
                  </a:lnTo>
                  <a:lnTo>
                    <a:pt x="165" y="944"/>
                  </a:lnTo>
                  <a:lnTo>
                    <a:pt x="177" y="938"/>
                  </a:lnTo>
                  <a:lnTo>
                    <a:pt x="191" y="932"/>
                  </a:lnTo>
                  <a:lnTo>
                    <a:pt x="197" y="929"/>
                  </a:lnTo>
                  <a:lnTo>
                    <a:pt x="192" y="936"/>
                  </a:lnTo>
                  <a:lnTo>
                    <a:pt x="192" y="932"/>
                  </a:lnTo>
                  <a:lnTo>
                    <a:pt x="193" y="920"/>
                  </a:lnTo>
                  <a:lnTo>
                    <a:pt x="195" y="885"/>
                  </a:lnTo>
                  <a:lnTo>
                    <a:pt x="197" y="849"/>
                  </a:lnTo>
                  <a:lnTo>
                    <a:pt x="200" y="836"/>
                  </a:lnTo>
                  <a:lnTo>
                    <a:pt x="201" y="832"/>
                  </a:lnTo>
                  <a:lnTo>
                    <a:pt x="202" y="839"/>
                  </a:lnTo>
                  <a:lnTo>
                    <a:pt x="197" y="833"/>
                  </a:lnTo>
                  <a:lnTo>
                    <a:pt x="185" y="814"/>
                  </a:lnTo>
                  <a:lnTo>
                    <a:pt x="170" y="790"/>
                  </a:lnTo>
                  <a:lnTo>
                    <a:pt x="152" y="762"/>
                  </a:lnTo>
                  <a:lnTo>
                    <a:pt x="134" y="734"/>
                  </a:lnTo>
                  <a:lnTo>
                    <a:pt x="119" y="709"/>
                  </a:lnTo>
                  <a:lnTo>
                    <a:pt x="108" y="691"/>
                  </a:lnTo>
                  <a:lnTo>
                    <a:pt x="103" y="682"/>
                  </a:lnTo>
                  <a:cubicBezTo>
                    <a:pt x="101" y="678"/>
                    <a:pt x="103" y="674"/>
                    <a:pt x="106" y="672"/>
                  </a:cubicBezTo>
                  <a:lnTo>
                    <a:pt x="113" y="668"/>
                  </a:lnTo>
                  <a:lnTo>
                    <a:pt x="112" y="668"/>
                  </a:lnTo>
                  <a:lnTo>
                    <a:pt x="128" y="654"/>
                  </a:lnTo>
                  <a:lnTo>
                    <a:pt x="145" y="639"/>
                  </a:lnTo>
                  <a:lnTo>
                    <a:pt x="154" y="630"/>
                  </a:lnTo>
                  <a:cubicBezTo>
                    <a:pt x="157" y="627"/>
                    <a:pt x="161" y="627"/>
                    <a:pt x="164" y="629"/>
                  </a:cubicBezTo>
                  <a:lnTo>
                    <a:pt x="167" y="631"/>
                  </a:lnTo>
                  <a:lnTo>
                    <a:pt x="163" y="629"/>
                  </a:lnTo>
                  <a:lnTo>
                    <a:pt x="174" y="630"/>
                  </a:lnTo>
                  <a:lnTo>
                    <a:pt x="208" y="631"/>
                  </a:lnTo>
                  <a:lnTo>
                    <a:pt x="242" y="630"/>
                  </a:lnTo>
                  <a:lnTo>
                    <a:pt x="254" y="629"/>
                  </a:lnTo>
                  <a:lnTo>
                    <a:pt x="251" y="630"/>
                  </a:lnTo>
                  <a:lnTo>
                    <a:pt x="255" y="628"/>
                  </a:lnTo>
                  <a:cubicBezTo>
                    <a:pt x="256" y="628"/>
                    <a:pt x="258" y="627"/>
                    <a:pt x="259" y="628"/>
                  </a:cubicBezTo>
                  <a:lnTo>
                    <a:pt x="268" y="629"/>
                  </a:lnTo>
                  <a:lnTo>
                    <a:pt x="266" y="629"/>
                  </a:lnTo>
                  <a:lnTo>
                    <a:pt x="286" y="625"/>
                  </a:lnTo>
                  <a:lnTo>
                    <a:pt x="306" y="620"/>
                  </a:lnTo>
                  <a:lnTo>
                    <a:pt x="315" y="618"/>
                  </a:lnTo>
                  <a:lnTo>
                    <a:pt x="308" y="625"/>
                  </a:lnTo>
                  <a:lnTo>
                    <a:pt x="308" y="622"/>
                  </a:lnTo>
                  <a:lnTo>
                    <a:pt x="310" y="613"/>
                  </a:lnTo>
                  <a:lnTo>
                    <a:pt x="314" y="586"/>
                  </a:lnTo>
                  <a:lnTo>
                    <a:pt x="318" y="559"/>
                  </a:lnTo>
                  <a:lnTo>
                    <a:pt x="320" y="549"/>
                  </a:lnTo>
                  <a:cubicBezTo>
                    <a:pt x="320" y="548"/>
                    <a:pt x="320" y="548"/>
                    <a:pt x="320" y="547"/>
                  </a:cubicBezTo>
                  <a:lnTo>
                    <a:pt x="322" y="542"/>
                  </a:lnTo>
                  <a:cubicBezTo>
                    <a:pt x="323" y="540"/>
                    <a:pt x="325" y="538"/>
                    <a:pt x="328" y="538"/>
                  </a:cubicBezTo>
                  <a:cubicBezTo>
                    <a:pt x="330" y="537"/>
                    <a:pt x="333" y="538"/>
                    <a:pt x="335" y="540"/>
                  </a:cubicBezTo>
                  <a:lnTo>
                    <a:pt x="336" y="541"/>
                  </a:lnTo>
                  <a:lnTo>
                    <a:pt x="330" y="538"/>
                  </a:lnTo>
                  <a:lnTo>
                    <a:pt x="337" y="538"/>
                  </a:lnTo>
                  <a:lnTo>
                    <a:pt x="361" y="536"/>
                  </a:lnTo>
                  <a:lnTo>
                    <a:pt x="384" y="534"/>
                  </a:lnTo>
                  <a:lnTo>
                    <a:pt x="392" y="533"/>
                  </a:lnTo>
                  <a:lnTo>
                    <a:pt x="396" y="532"/>
                  </a:lnTo>
                  <a:cubicBezTo>
                    <a:pt x="401" y="532"/>
                    <a:pt x="404" y="536"/>
                    <a:pt x="404" y="540"/>
                  </a:cubicBezTo>
                  <a:lnTo>
                    <a:pt x="404" y="543"/>
                  </a:lnTo>
                  <a:cubicBezTo>
                    <a:pt x="404" y="544"/>
                    <a:pt x="404" y="544"/>
                    <a:pt x="404" y="545"/>
                  </a:cubicBezTo>
                  <a:lnTo>
                    <a:pt x="403" y="552"/>
                  </a:lnTo>
                  <a:lnTo>
                    <a:pt x="402" y="574"/>
                  </a:lnTo>
                  <a:lnTo>
                    <a:pt x="401" y="595"/>
                  </a:lnTo>
                  <a:lnTo>
                    <a:pt x="400" y="602"/>
                  </a:lnTo>
                  <a:lnTo>
                    <a:pt x="400" y="600"/>
                  </a:lnTo>
                  <a:lnTo>
                    <a:pt x="400" y="602"/>
                  </a:lnTo>
                  <a:lnTo>
                    <a:pt x="390" y="595"/>
                  </a:lnTo>
                  <a:lnTo>
                    <a:pt x="397" y="593"/>
                  </a:lnTo>
                  <a:lnTo>
                    <a:pt x="416" y="587"/>
                  </a:lnTo>
                  <a:lnTo>
                    <a:pt x="443" y="577"/>
                  </a:lnTo>
                  <a:lnTo>
                    <a:pt x="475" y="566"/>
                  </a:lnTo>
                  <a:lnTo>
                    <a:pt x="506" y="554"/>
                  </a:lnTo>
                  <a:lnTo>
                    <a:pt x="532" y="543"/>
                  </a:lnTo>
                  <a:lnTo>
                    <a:pt x="552" y="536"/>
                  </a:lnTo>
                  <a:lnTo>
                    <a:pt x="558" y="533"/>
                  </a:lnTo>
                  <a:lnTo>
                    <a:pt x="553" y="540"/>
                  </a:lnTo>
                  <a:lnTo>
                    <a:pt x="553" y="534"/>
                  </a:lnTo>
                  <a:lnTo>
                    <a:pt x="552" y="519"/>
                  </a:lnTo>
                  <a:lnTo>
                    <a:pt x="552" y="495"/>
                  </a:lnTo>
                  <a:lnTo>
                    <a:pt x="551" y="471"/>
                  </a:lnTo>
                  <a:lnTo>
                    <a:pt x="550" y="445"/>
                  </a:lnTo>
                  <a:lnTo>
                    <a:pt x="550" y="421"/>
                  </a:lnTo>
                  <a:lnTo>
                    <a:pt x="549" y="406"/>
                  </a:lnTo>
                  <a:lnTo>
                    <a:pt x="549" y="399"/>
                  </a:lnTo>
                  <a:cubicBezTo>
                    <a:pt x="549" y="395"/>
                    <a:pt x="553" y="391"/>
                    <a:pt x="557" y="391"/>
                  </a:cubicBezTo>
                  <a:lnTo>
                    <a:pt x="560" y="391"/>
                  </a:lnTo>
                  <a:lnTo>
                    <a:pt x="571" y="392"/>
                  </a:lnTo>
                  <a:lnTo>
                    <a:pt x="599" y="394"/>
                  </a:lnTo>
                  <a:lnTo>
                    <a:pt x="627" y="395"/>
                  </a:lnTo>
                  <a:lnTo>
                    <a:pt x="637" y="396"/>
                  </a:lnTo>
                  <a:lnTo>
                    <a:pt x="641" y="396"/>
                  </a:lnTo>
                  <a:cubicBezTo>
                    <a:pt x="644" y="396"/>
                    <a:pt x="646" y="398"/>
                    <a:pt x="648" y="400"/>
                  </a:cubicBezTo>
                  <a:cubicBezTo>
                    <a:pt x="649" y="401"/>
                    <a:pt x="650" y="404"/>
                    <a:pt x="649" y="406"/>
                  </a:cubicBezTo>
                  <a:lnTo>
                    <a:pt x="648" y="410"/>
                  </a:lnTo>
                  <a:lnTo>
                    <a:pt x="648" y="407"/>
                  </a:lnTo>
                  <a:lnTo>
                    <a:pt x="650" y="417"/>
                  </a:lnTo>
                  <a:lnTo>
                    <a:pt x="652" y="427"/>
                  </a:lnTo>
                  <a:lnTo>
                    <a:pt x="653" y="431"/>
                  </a:lnTo>
                  <a:lnTo>
                    <a:pt x="655" y="434"/>
                  </a:lnTo>
                  <a:lnTo>
                    <a:pt x="660" y="444"/>
                  </a:lnTo>
                  <a:lnTo>
                    <a:pt x="664" y="453"/>
                  </a:lnTo>
                  <a:lnTo>
                    <a:pt x="667" y="458"/>
                  </a:lnTo>
                  <a:lnTo>
                    <a:pt x="657" y="454"/>
                  </a:lnTo>
                  <a:lnTo>
                    <a:pt x="660" y="453"/>
                  </a:lnTo>
                  <a:cubicBezTo>
                    <a:pt x="660" y="453"/>
                    <a:pt x="661" y="453"/>
                    <a:pt x="662" y="452"/>
                  </a:cubicBezTo>
                  <a:lnTo>
                    <a:pt x="672" y="451"/>
                  </a:lnTo>
                  <a:lnTo>
                    <a:pt x="698" y="447"/>
                  </a:lnTo>
                  <a:lnTo>
                    <a:pt x="726" y="441"/>
                  </a:lnTo>
                  <a:lnTo>
                    <a:pt x="736" y="440"/>
                  </a:lnTo>
                  <a:lnTo>
                    <a:pt x="734" y="440"/>
                  </a:lnTo>
                  <a:lnTo>
                    <a:pt x="737" y="439"/>
                  </a:lnTo>
                  <a:lnTo>
                    <a:pt x="732" y="443"/>
                  </a:lnTo>
                  <a:lnTo>
                    <a:pt x="734" y="439"/>
                  </a:lnTo>
                  <a:lnTo>
                    <a:pt x="742" y="427"/>
                  </a:lnTo>
                  <a:lnTo>
                    <a:pt x="762" y="395"/>
                  </a:lnTo>
                  <a:lnTo>
                    <a:pt x="782" y="361"/>
                  </a:lnTo>
                  <a:lnTo>
                    <a:pt x="789" y="349"/>
                  </a:lnTo>
                  <a:lnTo>
                    <a:pt x="788" y="350"/>
                  </a:lnTo>
                  <a:lnTo>
                    <a:pt x="790" y="345"/>
                  </a:lnTo>
                  <a:cubicBezTo>
                    <a:pt x="791" y="344"/>
                    <a:pt x="792" y="342"/>
                    <a:pt x="794" y="341"/>
                  </a:cubicBezTo>
                  <a:lnTo>
                    <a:pt x="796" y="340"/>
                  </a:lnTo>
                  <a:lnTo>
                    <a:pt x="793" y="343"/>
                  </a:lnTo>
                  <a:lnTo>
                    <a:pt x="798" y="336"/>
                  </a:lnTo>
                  <a:lnTo>
                    <a:pt x="813" y="315"/>
                  </a:lnTo>
                  <a:lnTo>
                    <a:pt x="828" y="293"/>
                  </a:lnTo>
                  <a:lnTo>
                    <a:pt x="833" y="286"/>
                  </a:lnTo>
                  <a:lnTo>
                    <a:pt x="835" y="283"/>
                  </a:lnTo>
                  <a:cubicBezTo>
                    <a:pt x="837" y="280"/>
                    <a:pt x="841" y="279"/>
                    <a:pt x="844" y="280"/>
                  </a:cubicBezTo>
                  <a:lnTo>
                    <a:pt x="847" y="281"/>
                  </a:lnTo>
                  <a:lnTo>
                    <a:pt x="856" y="284"/>
                  </a:lnTo>
                  <a:lnTo>
                    <a:pt x="883" y="292"/>
                  </a:lnTo>
                  <a:lnTo>
                    <a:pt x="910" y="299"/>
                  </a:lnTo>
                  <a:lnTo>
                    <a:pt x="920" y="302"/>
                  </a:lnTo>
                  <a:lnTo>
                    <a:pt x="924" y="303"/>
                  </a:lnTo>
                  <a:lnTo>
                    <a:pt x="916" y="306"/>
                  </a:lnTo>
                  <a:lnTo>
                    <a:pt x="919" y="301"/>
                  </a:lnTo>
                  <a:cubicBezTo>
                    <a:pt x="919" y="301"/>
                    <a:pt x="919" y="301"/>
                    <a:pt x="919" y="300"/>
                  </a:cubicBezTo>
                  <a:lnTo>
                    <a:pt x="930" y="287"/>
                  </a:lnTo>
                  <a:lnTo>
                    <a:pt x="964" y="246"/>
                  </a:lnTo>
                  <a:lnTo>
                    <a:pt x="998" y="205"/>
                  </a:lnTo>
                  <a:lnTo>
                    <a:pt x="1011" y="192"/>
                  </a:lnTo>
                  <a:lnTo>
                    <a:pt x="1014" y="187"/>
                  </a:lnTo>
                  <a:lnTo>
                    <a:pt x="1022" y="180"/>
                  </a:lnTo>
                  <a:lnTo>
                    <a:pt x="1037" y="166"/>
                  </a:lnTo>
                  <a:lnTo>
                    <a:pt x="1052" y="151"/>
                  </a:lnTo>
                  <a:lnTo>
                    <a:pt x="1059" y="144"/>
                  </a:lnTo>
                  <a:lnTo>
                    <a:pt x="1057" y="146"/>
                  </a:lnTo>
                  <a:lnTo>
                    <a:pt x="1060" y="140"/>
                  </a:lnTo>
                  <a:lnTo>
                    <a:pt x="1071" y="123"/>
                  </a:lnTo>
                  <a:lnTo>
                    <a:pt x="1083" y="101"/>
                  </a:lnTo>
                  <a:lnTo>
                    <a:pt x="1099" y="75"/>
                  </a:lnTo>
                  <a:lnTo>
                    <a:pt x="1114" y="49"/>
                  </a:lnTo>
                  <a:lnTo>
                    <a:pt x="1128" y="26"/>
                  </a:lnTo>
                  <a:lnTo>
                    <a:pt x="1138" y="10"/>
                  </a:lnTo>
                  <a:lnTo>
                    <a:pt x="1143" y="3"/>
                  </a:lnTo>
                  <a:cubicBezTo>
                    <a:pt x="1146" y="0"/>
                    <a:pt x="1150" y="0"/>
                    <a:pt x="1153" y="1"/>
                  </a:cubicBezTo>
                  <a:cubicBezTo>
                    <a:pt x="1157" y="3"/>
                    <a:pt x="1158" y="7"/>
                    <a:pt x="1157" y="11"/>
                  </a:cubicBezTo>
                  <a:lnTo>
                    <a:pt x="1156" y="14"/>
                  </a:lnTo>
                  <a:lnTo>
                    <a:pt x="1156" y="10"/>
                  </a:lnTo>
                  <a:lnTo>
                    <a:pt x="1158" y="18"/>
                  </a:lnTo>
                  <a:lnTo>
                    <a:pt x="1163" y="42"/>
                  </a:lnTo>
                  <a:lnTo>
                    <a:pt x="1168" y="66"/>
                  </a:lnTo>
                  <a:lnTo>
                    <a:pt x="1170" y="74"/>
                  </a:lnTo>
                  <a:lnTo>
                    <a:pt x="1171" y="76"/>
                  </a:lnTo>
                  <a:lnTo>
                    <a:pt x="1168" y="72"/>
                  </a:lnTo>
                  <a:lnTo>
                    <a:pt x="1173" y="75"/>
                  </a:lnTo>
                  <a:lnTo>
                    <a:pt x="1183" y="82"/>
                  </a:lnTo>
                  <a:lnTo>
                    <a:pt x="1193" y="89"/>
                  </a:lnTo>
                  <a:lnTo>
                    <a:pt x="1198" y="92"/>
                  </a:lnTo>
                  <a:lnTo>
                    <a:pt x="1187" y="94"/>
                  </a:lnTo>
                  <a:lnTo>
                    <a:pt x="1223" y="46"/>
                  </a:lnTo>
                  <a:close/>
                  <a:moveTo>
                    <a:pt x="1200" y="103"/>
                  </a:moveTo>
                  <a:cubicBezTo>
                    <a:pt x="1197" y="107"/>
                    <a:pt x="1193" y="107"/>
                    <a:pt x="1189" y="105"/>
                  </a:cubicBezTo>
                  <a:lnTo>
                    <a:pt x="1184" y="102"/>
                  </a:lnTo>
                  <a:lnTo>
                    <a:pt x="1174" y="95"/>
                  </a:lnTo>
                  <a:lnTo>
                    <a:pt x="1164" y="88"/>
                  </a:lnTo>
                  <a:lnTo>
                    <a:pt x="1159" y="85"/>
                  </a:lnTo>
                  <a:cubicBezTo>
                    <a:pt x="1158" y="84"/>
                    <a:pt x="1156" y="83"/>
                    <a:pt x="1156" y="81"/>
                  </a:cubicBezTo>
                  <a:lnTo>
                    <a:pt x="1155" y="77"/>
                  </a:lnTo>
                  <a:lnTo>
                    <a:pt x="1153" y="69"/>
                  </a:lnTo>
                  <a:lnTo>
                    <a:pt x="1148" y="45"/>
                  </a:lnTo>
                  <a:lnTo>
                    <a:pt x="1143" y="21"/>
                  </a:lnTo>
                  <a:lnTo>
                    <a:pt x="1141" y="13"/>
                  </a:lnTo>
                  <a:cubicBezTo>
                    <a:pt x="1140" y="12"/>
                    <a:pt x="1140" y="10"/>
                    <a:pt x="1141" y="9"/>
                  </a:cubicBezTo>
                  <a:lnTo>
                    <a:pt x="1142" y="6"/>
                  </a:lnTo>
                  <a:lnTo>
                    <a:pt x="1156" y="14"/>
                  </a:lnTo>
                  <a:lnTo>
                    <a:pt x="1151" y="19"/>
                  </a:lnTo>
                  <a:lnTo>
                    <a:pt x="1141" y="35"/>
                  </a:lnTo>
                  <a:lnTo>
                    <a:pt x="1127" y="57"/>
                  </a:lnTo>
                  <a:lnTo>
                    <a:pt x="1112" y="84"/>
                  </a:lnTo>
                  <a:lnTo>
                    <a:pt x="1097" y="108"/>
                  </a:lnTo>
                  <a:lnTo>
                    <a:pt x="1084" y="132"/>
                  </a:lnTo>
                  <a:lnTo>
                    <a:pt x="1075" y="147"/>
                  </a:lnTo>
                  <a:lnTo>
                    <a:pt x="1072" y="153"/>
                  </a:lnTo>
                  <a:cubicBezTo>
                    <a:pt x="1071" y="154"/>
                    <a:pt x="1071" y="155"/>
                    <a:pt x="1070" y="155"/>
                  </a:cubicBezTo>
                  <a:lnTo>
                    <a:pt x="1063" y="162"/>
                  </a:lnTo>
                  <a:lnTo>
                    <a:pt x="1048" y="177"/>
                  </a:lnTo>
                  <a:lnTo>
                    <a:pt x="1033" y="191"/>
                  </a:lnTo>
                  <a:lnTo>
                    <a:pt x="1027" y="197"/>
                  </a:lnTo>
                  <a:lnTo>
                    <a:pt x="1022" y="203"/>
                  </a:lnTo>
                  <a:lnTo>
                    <a:pt x="1011" y="216"/>
                  </a:lnTo>
                  <a:lnTo>
                    <a:pt x="977" y="257"/>
                  </a:lnTo>
                  <a:lnTo>
                    <a:pt x="943" y="298"/>
                  </a:lnTo>
                  <a:lnTo>
                    <a:pt x="932" y="311"/>
                  </a:lnTo>
                  <a:lnTo>
                    <a:pt x="932" y="310"/>
                  </a:lnTo>
                  <a:lnTo>
                    <a:pt x="929" y="315"/>
                  </a:lnTo>
                  <a:cubicBezTo>
                    <a:pt x="928" y="317"/>
                    <a:pt x="924" y="319"/>
                    <a:pt x="921" y="318"/>
                  </a:cubicBezTo>
                  <a:lnTo>
                    <a:pt x="915" y="317"/>
                  </a:lnTo>
                  <a:lnTo>
                    <a:pt x="907" y="314"/>
                  </a:lnTo>
                  <a:lnTo>
                    <a:pt x="878" y="307"/>
                  </a:lnTo>
                  <a:lnTo>
                    <a:pt x="851" y="299"/>
                  </a:lnTo>
                  <a:lnTo>
                    <a:pt x="842" y="296"/>
                  </a:lnTo>
                  <a:lnTo>
                    <a:pt x="839" y="295"/>
                  </a:lnTo>
                  <a:lnTo>
                    <a:pt x="848" y="292"/>
                  </a:lnTo>
                  <a:lnTo>
                    <a:pt x="846" y="295"/>
                  </a:lnTo>
                  <a:lnTo>
                    <a:pt x="841" y="302"/>
                  </a:lnTo>
                  <a:lnTo>
                    <a:pt x="826" y="324"/>
                  </a:lnTo>
                  <a:lnTo>
                    <a:pt x="811" y="345"/>
                  </a:lnTo>
                  <a:lnTo>
                    <a:pt x="806" y="352"/>
                  </a:lnTo>
                  <a:cubicBezTo>
                    <a:pt x="805" y="353"/>
                    <a:pt x="804" y="354"/>
                    <a:pt x="803" y="355"/>
                  </a:cubicBezTo>
                  <a:lnTo>
                    <a:pt x="801" y="356"/>
                  </a:lnTo>
                  <a:lnTo>
                    <a:pt x="805" y="351"/>
                  </a:lnTo>
                  <a:lnTo>
                    <a:pt x="803" y="356"/>
                  </a:lnTo>
                  <a:cubicBezTo>
                    <a:pt x="803" y="357"/>
                    <a:pt x="803" y="357"/>
                    <a:pt x="802" y="358"/>
                  </a:cubicBezTo>
                  <a:lnTo>
                    <a:pt x="795" y="370"/>
                  </a:lnTo>
                  <a:lnTo>
                    <a:pt x="775" y="404"/>
                  </a:lnTo>
                  <a:lnTo>
                    <a:pt x="755" y="436"/>
                  </a:lnTo>
                  <a:lnTo>
                    <a:pt x="749" y="446"/>
                  </a:lnTo>
                  <a:lnTo>
                    <a:pt x="747" y="450"/>
                  </a:lnTo>
                  <a:cubicBezTo>
                    <a:pt x="746" y="452"/>
                    <a:pt x="744" y="453"/>
                    <a:pt x="742" y="454"/>
                  </a:cubicBezTo>
                  <a:lnTo>
                    <a:pt x="739" y="455"/>
                  </a:lnTo>
                  <a:cubicBezTo>
                    <a:pt x="738" y="455"/>
                    <a:pt x="738" y="455"/>
                    <a:pt x="737" y="455"/>
                  </a:cubicBezTo>
                  <a:lnTo>
                    <a:pt x="729" y="456"/>
                  </a:lnTo>
                  <a:lnTo>
                    <a:pt x="701" y="462"/>
                  </a:lnTo>
                  <a:lnTo>
                    <a:pt x="673" y="467"/>
                  </a:lnTo>
                  <a:lnTo>
                    <a:pt x="663" y="468"/>
                  </a:lnTo>
                  <a:lnTo>
                    <a:pt x="665" y="468"/>
                  </a:lnTo>
                  <a:lnTo>
                    <a:pt x="662" y="469"/>
                  </a:lnTo>
                  <a:cubicBezTo>
                    <a:pt x="658" y="470"/>
                    <a:pt x="654" y="468"/>
                    <a:pt x="652" y="464"/>
                  </a:cubicBezTo>
                  <a:lnTo>
                    <a:pt x="650" y="460"/>
                  </a:lnTo>
                  <a:lnTo>
                    <a:pt x="645" y="451"/>
                  </a:lnTo>
                  <a:lnTo>
                    <a:pt x="640" y="440"/>
                  </a:lnTo>
                  <a:lnTo>
                    <a:pt x="638" y="434"/>
                  </a:lnTo>
                  <a:lnTo>
                    <a:pt x="637" y="430"/>
                  </a:lnTo>
                  <a:lnTo>
                    <a:pt x="635" y="420"/>
                  </a:lnTo>
                  <a:lnTo>
                    <a:pt x="633" y="410"/>
                  </a:lnTo>
                  <a:cubicBezTo>
                    <a:pt x="632" y="409"/>
                    <a:pt x="632" y="408"/>
                    <a:pt x="633" y="407"/>
                  </a:cubicBezTo>
                  <a:lnTo>
                    <a:pt x="634" y="403"/>
                  </a:lnTo>
                  <a:lnTo>
                    <a:pt x="641" y="412"/>
                  </a:lnTo>
                  <a:lnTo>
                    <a:pt x="636" y="412"/>
                  </a:lnTo>
                  <a:lnTo>
                    <a:pt x="626" y="411"/>
                  </a:lnTo>
                  <a:lnTo>
                    <a:pt x="598" y="410"/>
                  </a:lnTo>
                  <a:lnTo>
                    <a:pt x="570" y="408"/>
                  </a:lnTo>
                  <a:lnTo>
                    <a:pt x="560" y="407"/>
                  </a:lnTo>
                  <a:lnTo>
                    <a:pt x="557" y="407"/>
                  </a:lnTo>
                  <a:lnTo>
                    <a:pt x="565" y="399"/>
                  </a:lnTo>
                  <a:lnTo>
                    <a:pt x="565" y="405"/>
                  </a:lnTo>
                  <a:lnTo>
                    <a:pt x="566" y="421"/>
                  </a:lnTo>
                  <a:lnTo>
                    <a:pt x="566" y="444"/>
                  </a:lnTo>
                  <a:lnTo>
                    <a:pt x="567" y="470"/>
                  </a:lnTo>
                  <a:lnTo>
                    <a:pt x="568" y="495"/>
                  </a:lnTo>
                  <a:lnTo>
                    <a:pt x="568" y="518"/>
                  </a:lnTo>
                  <a:lnTo>
                    <a:pt x="569" y="534"/>
                  </a:lnTo>
                  <a:lnTo>
                    <a:pt x="569" y="540"/>
                  </a:lnTo>
                  <a:cubicBezTo>
                    <a:pt x="569" y="544"/>
                    <a:pt x="568" y="547"/>
                    <a:pt x="565" y="548"/>
                  </a:cubicBezTo>
                  <a:lnTo>
                    <a:pt x="557" y="551"/>
                  </a:lnTo>
                  <a:lnTo>
                    <a:pt x="538" y="558"/>
                  </a:lnTo>
                  <a:lnTo>
                    <a:pt x="511" y="569"/>
                  </a:lnTo>
                  <a:lnTo>
                    <a:pt x="480" y="581"/>
                  </a:lnTo>
                  <a:lnTo>
                    <a:pt x="448" y="592"/>
                  </a:lnTo>
                  <a:lnTo>
                    <a:pt x="421" y="602"/>
                  </a:lnTo>
                  <a:lnTo>
                    <a:pt x="402" y="608"/>
                  </a:lnTo>
                  <a:lnTo>
                    <a:pt x="395" y="610"/>
                  </a:lnTo>
                  <a:cubicBezTo>
                    <a:pt x="392" y="611"/>
                    <a:pt x="390" y="610"/>
                    <a:pt x="388" y="609"/>
                  </a:cubicBezTo>
                  <a:cubicBezTo>
                    <a:pt x="386" y="607"/>
                    <a:pt x="384" y="605"/>
                    <a:pt x="384" y="602"/>
                  </a:cubicBezTo>
                  <a:lnTo>
                    <a:pt x="384" y="600"/>
                  </a:lnTo>
                  <a:cubicBezTo>
                    <a:pt x="384" y="600"/>
                    <a:pt x="384" y="600"/>
                    <a:pt x="385" y="599"/>
                  </a:cubicBezTo>
                  <a:lnTo>
                    <a:pt x="385" y="594"/>
                  </a:lnTo>
                  <a:lnTo>
                    <a:pt x="386" y="573"/>
                  </a:lnTo>
                  <a:lnTo>
                    <a:pt x="388" y="549"/>
                  </a:lnTo>
                  <a:lnTo>
                    <a:pt x="389" y="542"/>
                  </a:lnTo>
                  <a:lnTo>
                    <a:pt x="388" y="543"/>
                  </a:lnTo>
                  <a:lnTo>
                    <a:pt x="388" y="540"/>
                  </a:lnTo>
                  <a:lnTo>
                    <a:pt x="396" y="548"/>
                  </a:lnTo>
                  <a:lnTo>
                    <a:pt x="394" y="548"/>
                  </a:lnTo>
                  <a:lnTo>
                    <a:pt x="386" y="549"/>
                  </a:lnTo>
                  <a:lnTo>
                    <a:pt x="362" y="552"/>
                  </a:lnTo>
                  <a:lnTo>
                    <a:pt x="337" y="554"/>
                  </a:lnTo>
                  <a:lnTo>
                    <a:pt x="330" y="554"/>
                  </a:lnTo>
                  <a:cubicBezTo>
                    <a:pt x="328" y="554"/>
                    <a:pt x="326" y="554"/>
                    <a:pt x="325" y="552"/>
                  </a:cubicBezTo>
                  <a:lnTo>
                    <a:pt x="324" y="551"/>
                  </a:lnTo>
                  <a:lnTo>
                    <a:pt x="337" y="548"/>
                  </a:lnTo>
                  <a:lnTo>
                    <a:pt x="335" y="553"/>
                  </a:lnTo>
                  <a:lnTo>
                    <a:pt x="335" y="552"/>
                  </a:lnTo>
                  <a:lnTo>
                    <a:pt x="333" y="562"/>
                  </a:lnTo>
                  <a:lnTo>
                    <a:pt x="329" y="589"/>
                  </a:lnTo>
                  <a:lnTo>
                    <a:pt x="325" y="614"/>
                  </a:lnTo>
                  <a:lnTo>
                    <a:pt x="324" y="622"/>
                  </a:lnTo>
                  <a:lnTo>
                    <a:pt x="324" y="625"/>
                  </a:lnTo>
                  <a:cubicBezTo>
                    <a:pt x="324" y="629"/>
                    <a:pt x="322" y="632"/>
                    <a:pt x="318" y="633"/>
                  </a:cubicBezTo>
                  <a:lnTo>
                    <a:pt x="309" y="635"/>
                  </a:lnTo>
                  <a:lnTo>
                    <a:pt x="289" y="640"/>
                  </a:lnTo>
                  <a:lnTo>
                    <a:pt x="269" y="644"/>
                  </a:lnTo>
                  <a:cubicBezTo>
                    <a:pt x="268" y="644"/>
                    <a:pt x="267" y="645"/>
                    <a:pt x="267" y="644"/>
                  </a:cubicBezTo>
                  <a:lnTo>
                    <a:pt x="258" y="643"/>
                  </a:lnTo>
                  <a:lnTo>
                    <a:pt x="262" y="643"/>
                  </a:lnTo>
                  <a:lnTo>
                    <a:pt x="258" y="645"/>
                  </a:lnTo>
                  <a:cubicBezTo>
                    <a:pt x="257" y="645"/>
                    <a:pt x="256" y="645"/>
                    <a:pt x="255" y="645"/>
                  </a:cubicBezTo>
                  <a:lnTo>
                    <a:pt x="243" y="646"/>
                  </a:lnTo>
                  <a:lnTo>
                    <a:pt x="207" y="647"/>
                  </a:lnTo>
                  <a:lnTo>
                    <a:pt x="173" y="646"/>
                  </a:lnTo>
                  <a:lnTo>
                    <a:pt x="162" y="645"/>
                  </a:lnTo>
                  <a:cubicBezTo>
                    <a:pt x="160" y="645"/>
                    <a:pt x="159" y="645"/>
                    <a:pt x="158" y="644"/>
                  </a:cubicBezTo>
                  <a:lnTo>
                    <a:pt x="155" y="642"/>
                  </a:lnTo>
                  <a:lnTo>
                    <a:pt x="165" y="641"/>
                  </a:lnTo>
                  <a:lnTo>
                    <a:pt x="156" y="650"/>
                  </a:lnTo>
                  <a:lnTo>
                    <a:pt x="139" y="666"/>
                  </a:lnTo>
                  <a:lnTo>
                    <a:pt x="123" y="680"/>
                  </a:lnTo>
                  <a:cubicBezTo>
                    <a:pt x="122" y="681"/>
                    <a:pt x="122" y="681"/>
                    <a:pt x="121" y="681"/>
                  </a:cubicBezTo>
                  <a:lnTo>
                    <a:pt x="114" y="685"/>
                  </a:lnTo>
                  <a:lnTo>
                    <a:pt x="118" y="675"/>
                  </a:lnTo>
                  <a:lnTo>
                    <a:pt x="121" y="682"/>
                  </a:lnTo>
                  <a:lnTo>
                    <a:pt x="132" y="700"/>
                  </a:lnTo>
                  <a:lnTo>
                    <a:pt x="147" y="725"/>
                  </a:lnTo>
                  <a:lnTo>
                    <a:pt x="165" y="753"/>
                  </a:lnTo>
                  <a:lnTo>
                    <a:pt x="183" y="781"/>
                  </a:lnTo>
                  <a:lnTo>
                    <a:pt x="198" y="805"/>
                  </a:lnTo>
                  <a:lnTo>
                    <a:pt x="210" y="822"/>
                  </a:lnTo>
                  <a:lnTo>
                    <a:pt x="215" y="828"/>
                  </a:lnTo>
                  <a:cubicBezTo>
                    <a:pt x="216" y="830"/>
                    <a:pt x="217" y="833"/>
                    <a:pt x="216" y="835"/>
                  </a:cubicBezTo>
                  <a:lnTo>
                    <a:pt x="215" y="839"/>
                  </a:lnTo>
                  <a:lnTo>
                    <a:pt x="213" y="850"/>
                  </a:lnTo>
                  <a:lnTo>
                    <a:pt x="211" y="886"/>
                  </a:lnTo>
                  <a:lnTo>
                    <a:pt x="209" y="921"/>
                  </a:lnTo>
                  <a:lnTo>
                    <a:pt x="208" y="932"/>
                  </a:lnTo>
                  <a:lnTo>
                    <a:pt x="208" y="936"/>
                  </a:lnTo>
                  <a:cubicBezTo>
                    <a:pt x="208" y="939"/>
                    <a:pt x="207" y="942"/>
                    <a:pt x="204" y="944"/>
                  </a:cubicBezTo>
                  <a:lnTo>
                    <a:pt x="198" y="947"/>
                  </a:lnTo>
                  <a:lnTo>
                    <a:pt x="184" y="953"/>
                  </a:lnTo>
                  <a:lnTo>
                    <a:pt x="172" y="959"/>
                  </a:lnTo>
                  <a:cubicBezTo>
                    <a:pt x="171" y="959"/>
                    <a:pt x="170" y="959"/>
                    <a:pt x="168" y="959"/>
                  </a:cubicBezTo>
                  <a:lnTo>
                    <a:pt x="164" y="959"/>
                  </a:lnTo>
                  <a:lnTo>
                    <a:pt x="170" y="957"/>
                  </a:lnTo>
                  <a:lnTo>
                    <a:pt x="166" y="962"/>
                  </a:lnTo>
                  <a:lnTo>
                    <a:pt x="157" y="973"/>
                  </a:lnTo>
                  <a:lnTo>
                    <a:pt x="131" y="1003"/>
                  </a:lnTo>
                  <a:lnTo>
                    <a:pt x="105" y="1033"/>
                  </a:lnTo>
                  <a:lnTo>
                    <a:pt x="98" y="1041"/>
                  </a:lnTo>
                  <a:lnTo>
                    <a:pt x="95" y="1045"/>
                  </a:lnTo>
                  <a:lnTo>
                    <a:pt x="94" y="1034"/>
                  </a:lnTo>
                  <a:lnTo>
                    <a:pt x="100" y="1040"/>
                  </a:lnTo>
                  <a:lnTo>
                    <a:pt x="112" y="1052"/>
                  </a:lnTo>
                  <a:lnTo>
                    <a:pt x="124" y="1062"/>
                  </a:lnTo>
                  <a:lnTo>
                    <a:pt x="130" y="1067"/>
                  </a:lnTo>
                  <a:cubicBezTo>
                    <a:pt x="132" y="1069"/>
                    <a:pt x="133" y="1072"/>
                    <a:pt x="132" y="1075"/>
                  </a:cubicBezTo>
                  <a:cubicBezTo>
                    <a:pt x="132" y="1078"/>
                    <a:pt x="130" y="1080"/>
                    <a:pt x="127" y="1081"/>
                  </a:cubicBezTo>
                  <a:lnTo>
                    <a:pt x="122" y="1083"/>
                  </a:lnTo>
                  <a:lnTo>
                    <a:pt x="110" y="1088"/>
                  </a:lnTo>
                  <a:lnTo>
                    <a:pt x="97" y="1093"/>
                  </a:lnTo>
                  <a:lnTo>
                    <a:pt x="91" y="1095"/>
                  </a:lnTo>
                  <a:lnTo>
                    <a:pt x="96" y="1085"/>
                  </a:lnTo>
                  <a:lnTo>
                    <a:pt x="97" y="1089"/>
                  </a:lnTo>
                  <a:lnTo>
                    <a:pt x="99" y="1096"/>
                  </a:lnTo>
                  <a:lnTo>
                    <a:pt x="107" y="1120"/>
                  </a:lnTo>
                  <a:lnTo>
                    <a:pt x="115" y="1143"/>
                  </a:lnTo>
                  <a:lnTo>
                    <a:pt x="117" y="1150"/>
                  </a:lnTo>
                  <a:lnTo>
                    <a:pt x="115" y="1147"/>
                  </a:lnTo>
                  <a:lnTo>
                    <a:pt x="116" y="1148"/>
                  </a:lnTo>
                  <a:cubicBezTo>
                    <a:pt x="118" y="1150"/>
                    <a:pt x="119" y="1152"/>
                    <a:pt x="118" y="1155"/>
                  </a:cubicBezTo>
                  <a:lnTo>
                    <a:pt x="117" y="1160"/>
                  </a:lnTo>
                  <a:lnTo>
                    <a:pt x="115" y="1170"/>
                  </a:lnTo>
                  <a:lnTo>
                    <a:pt x="107" y="1195"/>
                  </a:lnTo>
                  <a:lnTo>
                    <a:pt x="99" y="1219"/>
                  </a:lnTo>
                  <a:lnTo>
                    <a:pt x="97" y="1226"/>
                  </a:lnTo>
                  <a:cubicBezTo>
                    <a:pt x="97" y="1227"/>
                    <a:pt x="96" y="1228"/>
                    <a:pt x="95" y="1229"/>
                  </a:cubicBezTo>
                  <a:lnTo>
                    <a:pt x="94" y="1230"/>
                  </a:lnTo>
                  <a:cubicBezTo>
                    <a:pt x="94" y="1230"/>
                    <a:pt x="93" y="1231"/>
                    <a:pt x="93" y="1231"/>
                  </a:cubicBezTo>
                  <a:lnTo>
                    <a:pt x="87" y="1235"/>
                  </a:lnTo>
                  <a:cubicBezTo>
                    <a:pt x="86" y="1235"/>
                    <a:pt x="86" y="1236"/>
                    <a:pt x="85" y="1236"/>
                  </a:cubicBezTo>
                  <a:lnTo>
                    <a:pt x="71" y="1241"/>
                  </a:lnTo>
                  <a:lnTo>
                    <a:pt x="56" y="1245"/>
                  </a:lnTo>
                  <a:lnTo>
                    <a:pt x="50" y="1246"/>
                  </a:lnTo>
                  <a:lnTo>
                    <a:pt x="44" y="1247"/>
                  </a:lnTo>
                  <a:lnTo>
                    <a:pt x="28" y="1251"/>
                  </a:lnTo>
                  <a:lnTo>
                    <a:pt x="14" y="1254"/>
                  </a:lnTo>
                  <a:lnTo>
                    <a:pt x="10" y="1255"/>
                  </a:lnTo>
                  <a:lnTo>
                    <a:pt x="16" y="1246"/>
                  </a:lnTo>
                  <a:lnTo>
                    <a:pt x="17" y="1250"/>
                  </a:lnTo>
                  <a:lnTo>
                    <a:pt x="17" y="1248"/>
                  </a:lnTo>
                  <a:lnTo>
                    <a:pt x="22" y="1259"/>
                  </a:lnTo>
                  <a:lnTo>
                    <a:pt x="43" y="1295"/>
                  </a:lnTo>
                  <a:lnTo>
                    <a:pt x="65" y="1331"/>
                  </a:lnTo>
                  <a:lnTo>
                    <a:pt x="74" y="1343"/>
                  </a:lnTo>
                  <a:lnTo>
                    <a:pt x="73" y="1342"/>
                  </a:lnTo>
                  <a:lnTo>
                    <a:pt x="77" y="1346"/>
                  </a:lnTo>
                  <a:cubicBezTo>
                    <a:pt x="78" y="1347"/>
                    <a:pt x="79" y="1349"/>
                    <a:pt x="79" y="1350"/>
                  </a:cubicBezTo>
                  <a:lnTo>
                    <a:pt x="80" y="1357"/>
                  </a:lnTo>
                  <a:lnTo>
                    <a:pt x="84" y="1379"/>
                  </a:lnTo>
                  <a:lnTo>
                    <a:pt x="91" y="1411"/>
                  </a:lnTo>
                  <a:lnTo>
                    <a:pt x="100" y="1454"/>
                  </a:lnTo>
                  <a:lnTo>
                    <a:pt x="111" y="1504"/>
                  </a:lnTo>
                  <a:lnTo>
                    <a:pt x="123" y="1560"/>
                  </a:lnTo>
                  <a:lnTo>
                    <a:pt x="150" y="1682"/>
                  </a:lnTo>
                  <a:lnTo>
                    <a:pt x="177" y="1805"/>
                  </a:lnTo>
                  <a:lnTo>
                    <a:pt x="190" y="1861"/>
                  </a:lnTo>
                  <a:lnTo>
                    <a:pt x="201" y="1911"/>
                  </a:lnTo>
                  <a:lnTo>
                    <a:pt x="211" y="1954"/>
                  </a:lnTo>
                  <a:lnTo>
                    <a:pt x="219" y="1986"/>
                  </a:lnTo>
                  <a:lnTo>
                    <a:pt x="223" y="2007"/>
                  </a:lnTo>
                  <a:lnTo>
                    <a:pt x="225" y="2014"/>
                  </a:lnTo>
                  <a:lnTo>
                    <a:pt x="222" y="2010"/>
                  </a:lnTo>
                  <a:lnTo>
                    <a:pt x="228" y="2015"/>
                  </a:lnTo>
                  <a:lnTo>
                    <a:pt x="240" y="2025"/>
                  </a:lnTo>
                  <a:lnTo>
                    <a:pt x="277" y="2056"/>
                  </a:lnTo>
                  <a:lnTo>
                    <a:pt x="314" y="2087"/>
                  </a:lnTo>
                  <a:lnTo>
                    <a:pt x="328" y="2097"/>
                  </a:lnTo>
                  <a:lnTo>
                    <a:pt x="326" y="2096"/>
                  </a:lnTo>
                  <a:lnTo>
                    <a:pt x="332" y="2098"/>
                  </a:lnTo>
                  <a:cubicBezTo>
                    <a:pt x="333" y="2098"/>
                    <a:pt x="333" y="2098"/>
                    <a:pt x="334" y="2099"/>
                  </a:cubicBezTo>
                  <a:lnTo>
                    <a:pt x="340" y="2103"/>
                  </a:lnTo>
                  <a:lnTo>
                    <a:pt x="337" y="2102"/>
                  </a:lnTo>
                  <a:lnTo>
                    <a:pt x="353" y="2105"/>
                  </a:lnTo>
                  <a:lnTo>
                    <a:pt x="372" y="2106"/>
                  </a:lnTo>
                  <a:lnTo>
                    <a:pt x="383" y="2107"/>
                  </a:lnTo>
                  <a:cubicBezTo>
                    <a:pt x="386" y="2108"/>
                    <a:pt x="388" y="2109"/>
                    <a:pt x="390" y="2112"/>
                  </a:cubicBezTo>
                  <a:cubicBezTo>
                    <a:pt x="391" y="2115"/>
                    <a:pt x="391" y="2118"/>
                    <a:pt x="389" y="2120"/>
                  </a:cubicBezTo>
                  <a:lnTo>
                    <a:pt x="387" y="2123"/>
                  </a:lnTo>
                  <a:lnTo>
                    <a:pt x="388" y="2117"/>
                  </a:lnTo>
                  <a:lnTo>
                    <a:pt x="389" y="2122"/>
                  </a:lnTo>
                  <a:cubicBezTo>
                    <a:pt x="389" y="2122"/>
                    <a:pt x="389" y="2123"/>
                    <a:pt x="389" y="2123"/>
                  </a:cubicBezTo>
                  <a:lnTo>
                    <a:pt x="389" y="2128"/>
                  </a:lnTo>
                  <a:lnTo>
                    <a:pt x="381" y="2120"/>
                  </a:lnTo>
                  <a:lnTo>
                    <a:pt x="382" y="2120"/>
                  </a:lnTo>
                  <a:cubicBezTo>
                    <a:pt x="386" y="2120"/>
                    <a:pt x="389" y="2123"/>
                    <a:pt x="390" y="2127"/>
                  </a:cubicBezTo>
                  <a:lnTo>
                    <a:pt x="392" y="2136"/>
                  </a:lnTo>
                  <a:lnTo>
                    <a:pt x="395" y="2150"/>
                  </a:lnTo>
                  <a:lnTo>
                    <a:pt x="398" y="2163"/>
                  </a:lnTo>
                  <a:lnTo>
                    <a:pt x="400" y="2169"/>
                  </a:lnTo>
                  <a:lnTo>
                    <a:pt x="399" y="2167"/>
                  </a:lnTo>
                  <a:lnTo>
                    <a:pt x="401" y="2170"/>
                  </a:lnTo>
                  <a:cubicBezTo>
                    <a:pt x="401" y="2170"/>
                    <a:pt x="402" y="2171"/>
                    <a:pt x="402" y="2171"/>
                  </a:cubicBezTo>
                  <a:lnTo>
                    <a:pt x="406" y="2180"/>
                  </a:lnTo>
                  <a:lnTo>
                    <a:pt x="420" y="2206"/>
                  </a:lnTo>
                  <a:lnTo>
                    <a:pt x="433" y="2232"/>
                  </a:lnTo>
                  <a:lnTo>
                    <a:pt x="437" y="2241"/>
                  </a:lnTo>
                  <a:lnTo>
                    <a:pt x="436" y="2240"/>
                  </a:lnTo>
                  <a:lnTo>
                    <a:pt x="438" y="2243"/>
                  </a:lnTo>
                  <a:lnTo>
                    <a:pt x="436" y="2241"/>
                  </a:lnTo>
                  <a:lnTo>
                    <a:pt x="440" y="2243"/>
                  </a:lnTo>
                  <a:lnTo>
                    <a:pt x="453" y="2249"/>
                  </a:lnTo>
                  <a:lnTo>
                    <a:pt x="492" y="2270"/>
                  </a:lnTo>
                  <a:lnTo>
                    <a:pt x="531" y="2290"/>
                  </a:lnTo>
                  <a:lnTo>
                    <a:pt x="545" y="2296"/>
                  </a:lnTo>
                  <a:lnTo>
                    <a:pt x="543" y="2296"/>
                  </a:lnTo>
                  <a:lnTo>
                    <a:pt x="549" y="2297"/>
                  </a:lnTo>
                  <a:cubicBezTo>
                    <a:pt x="553" y="2297"/>
                    <a:pt x="555" y="2301"/>
                    <a:pt x="555" y="2304"/>
                  </a:cubicBezTo>
                  <a:lnTo>
                    <a:pt x="555" y="2315"/>
                  </a:lnTo>
                  <a:lnTo>
                    <a:pt x="555" y="2314"/>
                  </a:lnTo>
                  <a:lnTo>
                    <a:pt x="559" y="2334"/>
                  </a:lnTo>
                  <a:lnTo>
                    <a:pt x="565" y="2353"/>
                  </a:lnTo>
                  <a:lnTo>
                    <a:pt x="569" y="2362"/>
                  </a:lnTo>
                  <a:lnTo>
                    <a:pt x="554" y="2364"/>
                  </a:lnTo>
                  <a:lnTo>
                    <a:pt x="555" y="2360"/>
                  </a:lnTo>
                  <a:cubicBezTo>
                    <a:pt x="555" y="2359"/>
                    <a:pt x="555" y="2358"/>
                    <a:pt x="556" y="2357"/>
                  </a:cubicBezTo>
                  <a:lnTo>
                    <a:pt x="563" y="2347"/>
                  </a:lnTo>
                  <a:lnTo>
                    <a:pt x="570" y="2337"/>
                  </a:lnTo>
                  <a:lnTo>
                    <a:pt x="573" y="2333"/>
                  </a:lnTo>
                  <a:cubicBezTo>
                    <a:pt x="575" y="2330"/>
                    <a:pt x="578" y="2329"/>
                    <a:pt x="580" y="2330"/>
                  </a:cubicBezTo>
                  <a:lnTo>
                    <a:pt x="589" y="2331"/>
                  </a:lnTo>
                  <a:lnTo>
                    <a:pt x="606" y="2334"/>
                  </a:lnTo>
                  <a:lnTo>
                    <a:pt x="621" y="2337"/>
                  </a:lnTo>
                  <a:lnTo>
                    <a:pt x="629" y="2338"/>
                  </a:lnTo>
                  <a:cubicBezTo>
                    <a:pt x="633" y="2338"/>
                    <a:pt x="636" y="2341"/>
                    <a:pt x="636" y="2344"/>
                  </a:cubicBezTo>
                  <a:lnTo>
                    <a:pt x="637" y="2350"/>
                  </a:lnTo>
                  <a:lnTo>
                    <a:pt x="637" y="2349"/>
                  </a:lnTo>
                  <a:lnTo>
                    <a:pt x="641" y="2362"/>
                  </a:lnTo>
                  <a:lnTo>
                    <a:pt x="644" y="2373"/>
                  </a:lnTo>
                  <a:lnTo>
                    <a:pt x="645" y="2376"/>
                  </a:lnTo>
                  <a:cubicBezTo>
                    <a:pt x="645" y="2377"/>
                    <a:pt x="646" y="2379"/>
                    <a:pt x="645" y="2380"/>
                  </a:cubicBezTo>
                  <a:lnTo>
                    <a:pt x="643" y="2391"/>
                  </a:lnTo>
                  <a:cubicBezTo>
                    <a:pt x="643" y="2392"/>
                    <a:pt x="643" y="2392"/>
                    <a:pt x="643" y="2393"/>
                  </a:cubicBezTo>
                  <a:lnTo>
                    <a:pt x="641" y="2397"/>
                  </a:lnTo>
                  <a:cubicBezTo>
                    <a:pt x="639" y="2400"/>
                    <a:pt x="636" y="2401"/>
                    <a:pt x="633" y="2401"/>
                  </a:cubicBezTo>
                  <a:lnTo>
                    <a:pt x="632" y="2401"/>
                  </a:lnTo>
                  <a:lnTo>
                    <a:pt x="640" y="2391"/>
                  </a:lnTo>
                  <a:lnTo>
                    <a:pt x="643" y="2402"/>
                  </a:lnTo>
                  <a:lnTo>
                    <a:pt x="645" y="2409"/>
                  </a:lnTo>
                  <a:lnTo>
                    <a:pt x="638" y="2403"/>
                  </a:lnTo>
                  <a:lnTo>
                    <a:pt x="649" y="2405"/>
                  </a:lnTo>
                  <a:lnTo>
                    <a:pt x="670" y="2407"/>
                  </a:lnTo>
                  <a:lnTo>
                    <a:pt x="692" y="2409"/>
                  </a:lnTo>
                  <a:lnTo>
                    <a:pt x="691" y="2409"/>
                  </a:lnTo>
                  <a:lnTo>
                    <a:pt x="703" y="2408"/>
                  </a:lnTo>
                  <a:cubicBezTo>
                    <a:pt x="707" y="2408"/>
                    <a:pt x="711" y="2411"/>
                    <a:pt x="711" y="2415"/>
                  </a:cubicBezTo>
                  <a:lnTo>
                    <a:pt x="713" y="2425"/>
                  </a:lnTo>
                  <a:lnTo>
                    <a:pt x="713" y="2423"/>
                  </a:lnTo>
                  <a:lnTo>
                    <a:pt x="721" y="2441"/>
                  </a:lnTo>
                  <a:lnTo>
                    <a:pt x="729" y="2457"/>
                  </a:lnTo>
                  <a:lnTo>
                    <a:pt x="733" y="2464"/>
                  </a:lnTo>
                  <a:lnTo>
                    <a:pt x="726" y="2460"/>
                  </a:lnTo>
                  <a:lnTo>
                    <a:pt x="729" y="2460"/>
                  </a:lnTo>
                  <a:lnTo>
                    <a:pt x="728" y="2461"/>
                  </a:lnTo>
                  <a:lnTo>
                    <a:pt x="735" y="2460"/>
                  </a:lnTo>
                  <a:lnTo>
                    <a:pt x="759" y="2457"/>
                  </a:lnTo>
                  <a:lnTo>
                    <a:pt x="782" y="2453"/>
                  </a:lnTo>
                  <a:lnTo>
                    <a:pt x="789" y="2452"/>
                  </a:lnTo>
                  <a:cubicBezTo>
                    <a:pt x="790" y="2451"/>
                    <a:pt x="790" y="2451"/>
                    <a:pt x="790" y="2451"/>
                  </a:cubicBezTo>
                  <a:lnTo>
                    <a:pt x="793" y="2451"/>
                  </a:lnTo>
                  <a:cubicBezTo>
                    <a:pt x="796" y="2451"/>
                    <a:pt x="799" y="2453"/>
                    <a:pt x="801" y="2456"/>
                  </a:cubicBezTo>
                  <a:lnTo>
                    <a:pt x="803" y="2461"/>
                  </a:lnTo>
                  <a:lnTo>
                    <a:pt x="811" y="2474"/>
                  </a:lnTo>
                  <a:lnTo>
                    <a:pt x="820" y="2487"/>
                  </a:lnTo>
                  <a:lnTo>
                    <a:pt x="823" y="2493"/>
                  </a:lnTo>
                  <a:lnTo>
                    <a:pt x="819" y="2489"/>
                  </a:lnTo>
                  <a:lnTo>
                    <a:pt x="827" y="2493"/>
                  </a:lnTo>
                  <a:lnTo>
                    <a:pt x="843" y="2501"/>
                  </a:lnTo>
                  <a:lnTo>
                    <a:pt x="860" y="2510"/>
                  </a:lnTo>
                  <a:lnTo>
                    <a:pt x="867" y="2514"/>
                  </a:lnTo>
                  <a:lnTo>
                    <a:pt x="860" y="2513"/>
                  </a:lnTo>
                  <a:lnTo>
                    <a:pt x="865" y="2511"/>
                  </a:lnTo>
                  <a:lnTo>
                    <a:pt x="877" y="2504"/>
                  </a:lnTo>
                  <a:lnTo>
                    <a:pt x="889" y="2496"/>
                  </a:lnTo>
                  <a:lnTo>
                    <a:pt x="888" y="2497"/>
                  </a:lnTo>
                  <a:lnTo>
                    <a:pt x="894" y="2491"/>
                  </a:lnTo>
                  <a:lnTo>
                    <a:pt x="891" y="2496"/>
                  </a:lnTo>
                  <a:lnTo>
                    <a:pt x="891" y="2495"/>
                  </a:lnTo>
                  <a:lnTo>
                    <a:pt x="891" y="2489"/>
                  </a:lnTo>
                  <a:lnTo>
                    <a:pt x="892" y="2467"/>
                  </a:lnTo>
                  <a:lnTo>
                    <a:pt x="893" y="2444"/>
                  </a:lnTo>
                  <a:cubicBezTo>
                    <a:pt x="893" y="2444"/>
                    <a:pt x="894" y="2443"/>
                    <a:pt x="894" y="2443"/>
                  </a:cubicBezTo>
                  <a:lnTo>
                    <a:pt x="897" y="2430"/>
                  </a:lnTo>
                  <a:cubicBezTo>
                    <a:pt x="897" y="2427"/>
                    <a:pt x="899" y="2426"/>
                    <a:pt x="901" y="2424"/>
                  </a:cubicBezTo>
                  <a:cubicBezTo>
                    <a:pt x="903" y="2423"/>
                    <a:pt x="905" y="2423"/>
                    <a:pt x="907" y="2424"/>
                  </a:cubicBezTo>
                  <a:lnTo>
                    <a:pt x="913" y="2426"/>
                  </a:lnTo>
                  <a:lnTo>
                    <a:pt x="911" y="2425"/>
                  </a:lnTo>
                  <a:lnTo>
                    <a:pt x="927" y="2426"/>
                  </a:lnTo>
                  <a:lnTo>
                    <a:pt x="946" y="2426"/>
                  </a:lnTo>
                  <a:lnTo>
                    <a:pt x="957" y="2424"/>
                  </a:lnTo>
                  <a:cubicBezTo>
                    <a:pt x="959" y="2423"/>
                    <a:pt x="962" y="2424"/>
                    <a:pt x="964" y="2425"/>
                  </a:cubicBezTo>
                  <a:cubicBezTo>
                    <a:pt x="965" y="2427"/>
                    <a:pt x="966" y="2429"/>
                    <a:pt x="966" y="2431"/>
                  </a:cubicBezTo>
                  <a:lnTo>
                    <a:pt x="966" y="2438"/>
                  </a:lnTo>
                  <a:lnTo>
                    <a:pt x="966" y="2435"/>
                  </a:lnTo>
                  <a:lnTo>
                    <a:pt x="971" y="2447"/>
                  </a:lnTo>
                  <a:lnTo>
                    <a:pt x="976" y="2458"/>
                  </a:lnTo>
                  <a:lnTo>
                    <a:pt x="973" y="2455"/>
                  </a:lnTo>
                  <a:lnTo>
                    <a:pt x="976" y="2457"/>
                  </a:lnTo>
                  <a:lnTo>
                    <a:pt x="974" y="2456"/>
                  </a:lnTo>
                  <a:lnTo>
                    <a:pt x="982" y="2459"/>
                  </a:lnTo>
                  <a:lnTo>
                    <a:pt x="980" y="2458"/>
                  </a:lnTo>
                  <a:lnTo>
                    <a:pt x="997" y="2459"/>
                  </a:lnTo>
                  <a:lnTo>
                    <a:pt x="1012" y="2460"/>
                  </a:lnTo>
                  <a:lnTo>
                    <a:pt x="1020" y="2460"/>
                  </a:lnTo>
                  <a:lnTo>
                    <a:pt x="1013" y="2465"/>
                  </a:lnTo>
                  <a:lnTo>
                    <a:pt x="1016" y="2458"/>
                  </a:lnTo>
                  <a:lnTo>
                    <a:pt x="1022" y="2444"/>
                  </a:lnTo>
                  <a:lnTo>
                    <a:pt x="1028" y="2430"/>
                  </a:lnTo>
                  <a:lnTo>
                    <a:pt x="1031" y="2423"/>
                  </a:lnTo>
                  <a:cubicBezTo>
                    <a:pt x="1033" y="2420"/>
                    <a:pt x="1037" y="2418"/>
                    <a:pt x="1040" y="2419"/>
                  </a:cubicBezTo>
                  <a:lnTo>
                    <a:pt x="1045" y="2420"/>
                  </a:lnTo>
                  <a:lnTo>
                    <a:pt x="1055" y="2423"/>
                  </a:lnTo>
                  <a:lnTo>
                    <a:pt x="1086" y="2433"/>
                  </a:lnTo>
                  <a:lnTo>
                    <a:pt x="1117" y="2443"/>
                  </a:lnTo>
                  <a:lnTo>
                    <a:pt x="1129" y="2446"/>
                  </a:lnTo>
                  <a:lnTo>
                    <a:pt x="1134" y="2447"/>
                  </a:lnTo>
                  <a:lnTo>
                    <a:pt x="1125" y="2457"/>
                  </a:lnTo>
                  <a:lnTo>
                    <a:pt x="1122" y="2449"/>
                  </a:lnTo>
                  <a:cubicBezTo>
                    <a:pt x="1122" y="2449"/>
                    <a:pt x="1122" y="2448"/>
                    <a:pt x="1121" y="2447"/>
                  </a:cubicBezTo>
                  <a:lnTo>
                    <a:pt x="1120" y="2428"/>
                  </a:lnTo>
                  <a:lnTo>
                    <a:pt x="1121" y="2410"/>
                  </a:lnTo>
                  <a:cubicBezTo>
                    <a:pt x="1122" y="2409"/>
                    <a:pt x="1122" y="2408"/>
                    <a:pt x="1122" y="2408"/>
                  </a:cubicBezTo>
                  <a:lnTo>
                    <a:pt x="1125" y="2399"/>
                  </a:lnTo>
                  <a:lnTo>
                    <a:pt x="1126" y="2397"/>
                  </a:lnTo>
                  <a:cubicBezTo>
                    <a:pt x="1127" y="2396"/>
                    <a:pt x="1127" y="2395"/>
                    <a:pt x="1128" y="2394"/>
                  </a:cubicBezTo>
                  <a:lnTo>
                    <a:pt x="1135" y="2389"/>
                  </a:lnTo>
                  <a:lnTo>
                    <a:pt x="1155" y="2374"/>
                  </a:lnTo>
                  <a:lnTo>
                    <a:pt x="1175" y="2359"/>
                  </a:lnTo>
                  <a:lnTo>
                    <a:pt x="1185" y="2350"/>
                  </a:lnTo>
                  <a:lnTo>
                    <a:pt x="1183" y="2353"/>
                  </a:lnTo>
                  <a:lnTo>
                    <a:pt x="1184" y="2351"/>
                  </a:lnTo>
                  <a:lnTo>
                    <a:pt x="1187" y="2339"/>
                  </a:lnTo>
                  <a:lnTo>
                    <a:pt x="1190" y="2327"/>
                  </a:lnTo>
                  <a:lnTo>
                    <a:pt x="1191" y="2321"/>
                  </a:lnTo>
                  <a:lnTo>
                    <a:pt x="1193" y="2329"/>
                  </a:lnTo>
                  <a:lnTo>
                    <a:pt x="1189" y="2325"/>
                  </a:lnTo>
                  <a:lnTo>
                    <a:pt x="1179" y="2318"/>
                  </a:lnTo>
                  <a:lnTo>
                    <a:pt x="1167" y="2310"/>
                  </a:lnTo>
                  <a:lnTo>
                    <a:pt x="1162" y="2306"/>
                  </a:lnTo>
                  <a:lnTo>
                    <a:pt x="1172" y="2306"/>
                  </a:lnTo>
                  <a:lnTo>
                    <a:pt x="1168" y="2308"/>
                  </a:lnTo>
                  <a:lnTo>
                    <a:pt x="1162" y="2312"/>
                  </a:lnTo>
                  <a:lnTo>
                    <a:pt x="1139" y="2326"/>
                  </a:lnTo>
                  <a:lnTo>
                    <a:pt x="1117" y="2339"/>
                  </a:lnTo>
                  <a:lnTo>
                    <a:pt x="1110" y="2343"/>
                  </a:lnTo>
                  <a:lnTo>
                    <a:pt x="1112" y="2342"/>
                  </a:lnTo>
                  <a:lnTo>
                    <a:pt x="1111" y="2343"/>
                  </a:lnTo>
                  <a:cubicBezTo>
                    <a:pt x="1108" y="2346"/>
                    <a:pt x="1104" y="2346"/>
                    <a:pt x="1100" y="2344"/>
                  </a:cubicBezTo>
                  <a:lnTo>
                    <a:pt x="1095" y="2340"/>
                  </a:lnTo>
                  <a:cubicBezTo>
                    <a:pt x="1095" y="2339"/>
                    <a:pt x="1094" y="2338"/>
                    <a:pt x="1093" y="2337"/>
                  </a:cubicBezTo>
                  <a:lnTo>
                    <a:pt x="1087" y="2326"/>
                  </a:lnTo>
                  <a:lnTo>
                    <a:pt x="1082" y="2313"/>
                  </a:lnTo>
                  <a:lnTo>
                    <a:pt x="1080" y="2307"/>
                  </a:lnTo>
                  <a:cubicBezTo>
                    <a:pt x="1079" y="2305"/>
                    <a:pt x="1079" y="2302"/>
                    <a:pt x="1081" y="2300"/>
                  </a:cubicBezTo>
                  <a:lnTo>
                    <a:pt x="1084" y="2295"/>
                  </a:lnTo>
                  <a:lnTo>
                    <a:pt x="1092" y="2285"/>
                  </a:lnTo>
                  <a:lnTo>
                    <a:pt x="1117" y="2254"/>
                  </a:lnTo>
                  <a:lnTo>
                    <a:pt x="1142" y="2223"/>
                  </a:lnTo>
                  <a:lnTo>
                    <a:pt x="1150" y="2214"/>
                  </a:lnTo>
                  <a:lnTo>
                    <a:pt x="1153" y="2210"/>
                  </a:lnTo>
                  <a:lnTo>
                    <a:pt x="1151" y="2214"/>
                  </a:lnTo>
                  <a:lnTo>
                    <a:pt x="1152" y="2204"/>
                  </a:lnTo>
                  <a:lnTo>
                    <a:pt x="1153" y="2183"/>
                  </a:lnTo>
                  <a:lnTo>
                    <a:pt x="1154" y="2160"/>
                  </a:lnTo>
                  <a:lnTo>
                    <a:pt x="1155" y="2148"/>
                  </a:lnTo>
                  <a:cubicBezTo>
                    <a:pt x="1156" y="2145"/>
                    <a:pt x="1158" y="2142"/>
                    <a:pt x="1160" y="2141"/>
                  </a:cubicBezTo>
                  <a:lnTo>
                    <a:pt x="1170" y="2137"/>
                  </a:lnTo>
                  <a:lnTo>
                    <a:pt x="1169" y="2138"/>
                  </a:lnTo>
                  <a:lnTo>
                    <a:pt x="1190" y="2125"/>
                  </a:lnTo>
                  <a:lnTo>
                    <a:pt x="1211" y="2111"/>
                  </a:lnTo>
                  <a:lnTo>
                    <a:pt x="1221" y="2104"/>
                  </a:lnTo>
                  <a:lnTo>
                    <a:pt x="1219" y="2105"/>
                  </a:lnTo>
                  <a:lnTo>
                    <a:pt x="1227" y="2097"/>
                  </a:lnTo>
                  <a:lnTo>
                    <a:pt x="1242" y="2080"/>
                  </a:lnTo>
                  <a:lnTo>
                    <a:pt x="1257" y="2062"/>
                  </a:lnTo>
                  <a:lnTo>
                    <a:pt x="1264" y="2054"/>
                  </a:lnTo>
                  <a:cubicBezTo>
                    <a:pt x="1267" y="2052"/>
                    <a:pt x="1270" y="2051"/>
                    <a:pt x="1273" y="2052"/>
                  </a:cubicBezTo>
                  <a:lnTo>
                    <a:pt x="1278" y="2054"/>
                  </a:lnTo>
                  <a:lnTo>
                    <a:pt x="1291" y="2058"/>
                  </a:lnTo>
                  <a:lnTo>
                    <a:pt x="1331" y="2070"/>
                  </a:lnTo>
                  <a:lnTo>
                    <a:pt x="1370" y="2082"/>
                  </a:lnTo>
                  <a:lnTo>
                    <a:pt x="1383" y="2086"/>
                  </a:lnTo>
                  <a:lnTo>
                    <a:pt x="1388" y="2088"/>
                  </a:lnTo>
                  <a:cubicBezTo>
                    <a:pt x="1390" y="2088"/>
                    <a:pt x="1391" y="2089"/>
                    <a:pt x="1391" y="2090"/>
                  </a:cubicBezTo>
                  <a:lnTo>
                    <a:pt x="1399" y="2099"/>
                  </a:lnTo>
                  <a:lnTo>
                    <a:pt x="1418" y="2118"/>
                  </a:lnTo>
                  <a:lnTo>
                    <a:pt x="1437" y="2137"/>
                  </a:lnTo>
                  <a:lnTo>
                    <a:pt x="1436" y="2136"/>
                  </a:lnTo>
                  <a:lnTo>
                    <a:pt x="1444" y="2142"/>
                  </a:lnTo>
                  <a:lnTo>
                    <a:pt x="1432" y="2146"/>
                  </a:lnTo>
                  <a:lnTo>
                    <a:pt x="1433" y="2143"/>
                  </a:lnTo>
                  <a:lnTo>
                    <a:pt x="1436" y="2134"/>
                  </a:lnTo>
                  <a:lnTo>
                    <a:pt x="1444" y="2101"/>
                  </a:lnTo>
                  <a:lnTo>
                    <a:pt x="1451" y="2066"/>
                  </a:lnTo>
                  <a:lnTo>
                    <a:pt x="1454" y="2054"/>
                  </a:lnTo>
                  <a:lnTo>
                    <a:pt x="1455" y="2048"/>
                  </a:lnTo>
                  <a:lnTo>
                    <a:pt x="1455" y="2053"/>
                  </a:lnTo>
                  <a:lnTo>
                    <a:pt x="1454" y="2051"/>
                  </a:lnTo>
                  <a:cubicBezTo>
                    <a:pt x="1454" y="2050"/>
                    <a:pt x="1454" y="2049"/>
                    <a:pt x="1454" y="2049"/>
                  </a:cubicBezTo>
                  <a:lnTo>
                    <a:pt x="1453" y="2042"/>
                  </a:lnTo>
                  <a:lnTo>
                    <a:pt x="1448" y="2017"/>
                  </a:lnTo>
                  <a:lnTo>
                    <a:pt x="1442" y="1989"/>
                  </a:lnTo>
                  <a:lnTo>
                    <a:pt x="1442" y="1980"/>
                  </a:lnTo>
                  <a:lnTo>
                    <a:pt x="1441" y="1975"/>
                  </a:lnTo>
                  <a:cubicBezTo>
                    <a:pt x="1440" y="1971"/>
                    <a:pt x="1442" y="1967"/>
                    <a:pt x="1446" y="1966"/>
                  </a:cubicBezTo>
                  <a:lnTo>
                    <a:pt x="1449" y="1965"/>
                  </a:lnTo>
                  <a:lnTo>
                    <a:pt x="1447" y="1966"/>
                  </a:lnTo>
                  <a:lnTo>
                    <a:pt x="1455" y="1959"/>
                  </a:lnTo>
                  <a:lnTo>
                    <a:pt x="1481" y="1939"/>
                  </a:lnTo>
                  <a:lnTo>
                    <a:pt x="1506" y="1914"/>
                  </a:lnTo>
                  <a:lnTo>
                    <a:pt x="1515" y="1906"/>
                  </a:lnTo>
                  <a:lnTo>
                    <a:pt x="1514" y="1908"/>
                  </a:lnTo>
                  <a:lnTo>
                    <a:pt x="1517" y="1904"/>
                  </a:lnTo>
                  <a:lnTo>
                    <a:pt x="1521" y="1916"/>
                  </a:lnTo>
                  <a:lnTo>
                    <a:pt x="1511" y="1913"/>
                  </a:lnTo>
                  <a:cubicBezTo>
                    <a:pt x="1511" y="1913"/>
                    <a:pt x="1510" y="1913"/>
                    <a:pt x="1510" y="1913"/>
                  </a:cubicBezTo>
                  <a:lnTo>
                    <a:pt x="1490" y="1903"/>
                  </a:lnTo>
                  <a:lnTo>
                    <a:pt x="1469" y="1893"/>
                  </a:lnTo>
                  <a:lnTo>
                    <a:pt x="1459" y="1888"/>
                  </a:lnTo>
                  <a:cubicBezTo>
                    <a:pt x="1456" y="1886"/>
                    <a:pt x="1454" y="1883"/>
                    <a:pt x="1454" y="1880"/>
                  </a:cubicBezTo>
                  <a:lnTo>
                    <a:pt x="1454" y="1876"/>
                  </a:lnTo>
                  <a:lnTo>
                    <a:pt x="1453" y="1865"/>
                  </a:lnTo>
                  <a:lnTo>
                    <a:pt x="1451" y="1829"/>
                  </a:lnTo>
                  <a:lnTo>
                    <a:pt x="1446" y="1792"/>
                  </a:lnTo>
                  <a:lnTo>
                    <a:pt x="1445" y="1780"/>
                  </a:lnTo>
                  <a:lnTo>
                    <a:pt x="1445" y="1775"/>
                  </a:lnTo>
                  <a:lnTo>
                    <a:pt x="1453" y="1783"/>
                  </a:lnTo>
                  <a:lnTo>
                    <a:pt x="1448" y="1783"/>
                  </a:lnTo>
                  <a:lnTo>
                    <a:pt x="1435" y="1783"/>
                  </a:lnTo>
                  <a:lnTo>
                    <a:pt x="1395" y="1783"/>
                  </a:lnTo>
                  <a:lnTo>
                    <a:pt x="1354" y="1783"/>
                  </a:lnTo>
                  <a:lnTo>
                    <a:pt x="1341" y="1783"/>
                  </a:lnTo>
                  <a:lnTo>
                    <a:pt x="1336" y="1783"/>
                  </a:lnTo>
                  <a:cubicBezTo>
                    <a:pt x="1334" y="1783"/>
                    <a:pt x="1332" y="1782"/>
                    <a:pt x="1330" y="1780"/>
                  </a:cubicBezTo>
                  <a:cubicBezTo>
                    <a:pt x="1329" y="1778"/>
                    <a:pt x="1328" y="1776"/>
                    <a:pt x="1329" y="1774"/>
                  </a:cubicBezTo>
                  <a:lnTo>
                    <a:pt x="1330" y="1771"/>
                  </a:lnTo>
                  <a:lnTo>
                    <a:pt x="1331" y="1761"/>
                  </a:lnTo>
                  <a:lnTo>
                    <a:pt x="1336" y="1731"/>
                  </a:lnTo>
                  <a:lnTo>
                    <a:pt x="1340" y="1702"/>
                  </a:lnTo>
                  <a:lnTo>
                    <a:pt x="1342" y="1690"/>
                  </a:lnTo>
                  <a:lnTo>
                    <a:pt x="1343" y="1685"/>
                  </a:lnTo>
                  <a:lnTo>
                    <a:pt x="1353" y="1694"/>
                  </a:lnTo>
                  <a:lnTo>
                    <a:pt x="1344" y="1697"/>
                  </a:lnTo>
                  <a:cubicBezTo>
                    <a:pt x="1343" y="1697"/>
                    <a:pt x="1343" y="1697"/>
                    <a:pt x="1342" y="1697"/>
                  </a:cubicBezTo>
                  <a:lnTo>
                    <a:pt x="1321" y="1698"/>
                  </a:lnTo>
                  <a:lnTo>
                    <a:pt x="1301" y="1697"/>
                  </a:lnTo>
                  <a:cubicBezTo>
                    <a:pt x="1300" y="1697"/>
                    <a:pt x="1300" y="1697"/>
                    <a:pt x="1299" y="1697"/>
                  </a:cubicBezTo>
                  <a:lnTo>
                    <a:pt x="1290" y="1694"/>
                  </a:lnTo>
                  <a:lnTo>
                    <a:pt x="1284" y="1692"/>
                  </a:lnTo>
                  <a:cubicBezTo>
                    <a:pt x="1283" y="1692"/>
                    <a:pt x="1282" y="1691"/>
                    <a:pt x="1282" y="1691"/>
                  </a:cubicBezTo>
                  <a:lnTo>
                    <a:pt x="1268" y="1681"/>
                  </a:lnTo>
                  <a:lnTo>
                    <a:pt x="1253" y="1670"/>
                  </a:lnTo>
                  <a:lnTo>
                    <a:pt x="1247" y="1665"/>
                  </a:lnTo>
                  <a:lnTo>
                    <a:pt x="1260" y="1660"/>
                  </a:lnTo>
                  <a:lnTo>
                    <a:pt x="1259" y="1665"/>
                  </a:lnTo>
                  <a:lnTo>
                    <a:pt x="1256" y="1674"/>
                  </a:lnTo>
                  <a:lnTo>
                    <a:pt x="1247" y="1702"/>
                  </a:lnTo>
                  <a:lnTo>
                    <a:pt x="1237" y="1730"/>
                  </a:lnTo>
                  <a:lnTo>
                    <a:pt x="1234" y="1739"/>
                  </a:lnTo>
                  <a:lnTo>
                    <a:pt x="1233" y="1741"/>
                  </a:lnTo>
                  <a:cubicBezTo>
                    <a:pt x="1232" y="1742"/>
                    <a:pt x="1231" y="1743"/>
                    <a:pt x="1230" y="1744"/>
                  </a:cubicBezTo>
                  <a:lnTo>
                    <a:pt x="1222" y="1750"/>
                  </a:lnTo>
                  <a:cubicBezTo>
                    <a:pt x="1222" y="1750"/>
                    <a:pt x="1221" y="1750"/>
                    <a:pt x="1221" y="1751"/>
                  </a:cubicBezTo>
                  <a:lnTo>
                    <a:pt x="1205" y="1759"/>
                  </a:lnTo>
                  <a:lnTo>
                    <a:pt x="1187" y="1766"/>
                  </a:lnTo>
                  <a:lnTo>
                    <a:pt x="1179" y="1769"/>
                  </a:lnTo>
                  <a:cubicBezTo>
                    <a:pt x="1176" y="1770"/>
                    <a:pt x="1173" y="1769"/>
                    <a:pt x="1171" y="1767"/>
                  </a:cubicBezTo>
                  <a:lnTo>
                    <a:pt x="1162" y="1759"/>
                  </a:lnTo>
                  <a:lnTo>
                    <a:pt x="1143" y="1741"/>
                  </a:lnTo>
                  <a:lnTo>
                    <a:pt x="1124" y="1723"/>
                  </a:lnTo>
                  <a:cubicBezTo>
                    <a:pt x="1124" y="1723"/>
                    <a:pt x="1123" y="1723"/>
                    <a:pt x="1123" y="1722"/>
                  </a:cubicBezTo>
                  <a:lnTo>
                    <a:pt x="1117" y="1714"/>
                  </a:lnTo>
                  <a:lnTo>
                    <a:pt x="1122" y="1717"/>
                  </a:lnTo>
                  <a:lnTo>
                    <a:pt x="1117" y="1716"/>
                  </a:lnTo>
                  <a:lnTo>
                    <a:pt x="1106" y="1714"/>
                  </a:lnTo>
                  <a:lnTo>
                    <a:pt x="1079" y="1707"/>
                  </a:lnTo>
                  <a:lnTo>
                    <a:pt x="1052" y="1700"/>
                  </a:lnTo>
                  <a:cubicBezTo>
                    <a:pt x="1052" y="1700"/>
                    <a:pt x="1052" y="1700"/>
                    <a:pt x="1051" y="1700"/>
                  </a:cubicBezTo>
                  <a:lnTo>
                    <a:pt x="1042" y="1696"/>
                  </a:lnTo>
                  <a:cubicBezTo>
                    <a:pt x="1042" y="1696"/>
                    <a:pt x="1041" y="1695"/>
                    <a:pt x="1041" y="1695"/>
                  </a:cubicBezTo>
                  <a:lnTo>
                    <a:pt x="1038" y="1693"/>
                  </a:lnTo>
                  <a:lnTo>
                    <a:pt x="1050" y="1688"/>
                  </a:lnTo>
                  <a:lnTo>
                    <a:pt x="1048" y="1700"/>
                  </a:lnTo>
                  <a:lnTo>
                    <a:pt x="1043" y="1718"/>
                  </a:lnTo>
                  <a:lnTo>
                    <a:pt x="1038" y="1735"/>
                  </a:lnTo>
                  <a:lnTo>
                    <a:pt x="1036" y="1740"/>
                  </a:lnTo>
                  <a:cubicBezTo>
                    <a:pt x="1035" y="1743"/>
                    <a:pt x="1033" y="1744"/>
                    <a:pt x="1031" y="1745"/>
                  </a:cubicBezTo>
                  <a:lnTo>
                    <a:pt x="1028" y="1746"/>
                  </a:lnTo>
                  <a:cubicBezTo>
                    <a:pt x="1027" y="1747"/>
                    <a:pt x="1025" y="1747"/>
                    <a:pt x="1024" y="1746"/>
                  </a:cubicBezTo>
                  <a:lnTo>
                    <a:pt x="1014" y="1744"/>
                  </a:lnTo>
                  <a:lnTo>
                    <a:pt x="987" y="1737"/>
                  </a:lnTo>
                  <a:lnTo>
                    <a:pt x="961" y="1728"/>
                  </a:lnTo>
                  <a:lnTo>
                    <a:pt x="953" y="1725"/>
                  </a:lnTo>
                  <a:cubicBezTo>
                    <a:pt x="951" y="1724"/>
                    <a:pt x="950" y="1723"/>
                    <a:pt x="949" y="1722"/>
                  </a:cubicBezTo>
                  <a:lnTo>
                    <a:pt x="947" y="1719"/>
                  </a:lnTo>
                  <a:cubicBezTo>
                    <a:pt x="946" y="1718"/>
                    <a:pt x="946" y="1717"/>
                    <a:pt x="946" y="1716"/>
                  </a:cubicBezTo>
                  <a:lnTo>
                    <a:pt x="945" y="1711"/>
                  </a:lnTo>
                  <a:cubicBezTo>
                    <a:pt x="944" y="1710"/>
                    <a:pt x="944" y="1709"/>
                    <a:pt x="945" y="1709"/>
                  </a:cubicBezTo>
                  <a:lnTo>
                    <a:pt x="947" y="1691"/>
                  </a:lnTo>
                  <a:lnTo>
                    <a:pt x="951" y="1672"/>
                  </a:lnTo>
                  <a:cubicBezTo>
                    <a:pt x="951" y="1671"/>
                    <a:pt x="951" y="1671"/>
                    <a:pt x="951" y="1670"/>
                  </a:cubicBezTo>
                  <a:lnTo>
                    <a:pt x="955" y="1660"/>
                  </a:lnTo>
                  <a:lnTo>
                    <a:pt x="958" y="1670"/>
                  </a:lnTo>
                  <a:lnTo>
                    <a:pt x="955" y="1668"/>
                  </a:lnTo>
                  <a:cubicBezTo>
                    <a:pt x="954" y="1667"/>
                    <a:pt x="953" y="1667"/>
                    <a:pt x="953" y="1666"/>
                  </a:cubicBezTo>
                  <a:lnTo>
                    <a:pt x="947" y="1657"/>
                  </a:lnTo>
                  <a:lnTo>
                    <a:pt x="934" y="1633"/>
                  </a:lnTo>
                  <a:lnTo>
                    <a:pt x="922" y="1607"/>
                  </a:lnTo>
                  <a:lnTo>
                    <a:pt x="919" y="1598"/>
                  </a:lnTo>
                  <a:cubicBezTo>
                    <a:pt x="919" y="1597"/>
                    <a:pt x="918" y="1596"/>
                    <a:pt x="918" y="1595"/>
                  </a:cubicBezTo>
                  <a:lnTo>
                    <a:pt x="918" y="1592"/>
                  </a:lnTo>
                  <a:cubicBezTo>
                    <a:pt x="918" y="1590"/>
                    <a:pt x="919" y="1588"/>
                    <a:pt x="921" y="1587"/>
                  </a:cubicBezTo>
                  <a:lnTo>
                    <a:pt x="923" y="1585"/>
                  </a:lnTo>
                  <a:cubicBezTo>
                    <a:pt x="923" y="1584"/>
                    <a:pt x="924" y="1584"/>
                    <a:pt x="925" y="1583"/>
                  </a:cubicBezTo>
                  <a:lnTo>
                    <a:pt x="933" y="1579"/>
                  </a:lnTo>
                  <a:lnTo>
                    <a:pt x="958" y="1566"/>
                  </a:lnTo>
                  <a:lnTo>
                    <a:pt x="985" y="1553"/>
                  </a:lnTo>
                  <a:lnTo>
                    <a:pt x="994" y="1549"/>
                  </a:lnTo>
                  <a:lnTo>
                    <a:pt x="999" y="1547"/>
                  </a:lnTo>
                  <a:cubicBezTo>
                    <a:pt x="1002" y="1546"/>
                    <a:pt x="1006" y="1546"/>
                    <a:pt x="1008" y="1549"/>
                  </a:cubicBezTo>
                  <a:cubicBezTo>
                    <a:pt x="1010" y="1551"/>
                    <a:pt x="1011" y="1554"/>
                    <a:pt x="1010" y="1557"/>
                  </a:cubicBezTo>
                  <a:lnTo>
                    <a:pt x="1009" y="1560"/>
                  </a:lnTo>
                  <a:lnTo>
                    <a:pt x="1007" y="1567"/>
                  </a:lnTo>
                  <a:lnTo>
                    <a:pt x="1007" y="1565"/>
                  </a:lnTo>
                  <a:lnTo>
                    <a:pt x="1005" y="1588"/>
                  </a:lnTo>
                  <a:lnTo>
                    <a:pt x="1003" y="1612"/>
                  </a:lnTo>
                  <a:lnTo>
                    <a:pt x="1002" y="1619"/>
                  </a:lnTo>
                  <a:lnTo>
                    <a:pt x="1002" y="1617"/>
                  </a:lnTo>
                  <a:lnTo>
                    <a:pt x="1002" y="1620"/>
                  </a:lnTo>
                  <a:lnTo>
                    <a:pt x="999" y="1614"/>
                  </a:lnTo>
                  <a:lnTo>
                    <a:pt x="1004" y="1618"/>
                  </a:lnTo>
                  <a:lnTo>
                    <a:pt x="1018" y="1625"/>
                  </a:lnTo>
                  <a:lnTo>
                    <a:pt x="1033" y="1632"/>
                  </a:lnTo>
                  <a:lnTo>
                    <a:pt x="1042" y="1636"/>
                  </a:lnTo>
                  <a:cubicBezTo>
                    <a:pt x="1043" y="1637"/>
                    <a:pt x="1043" y="1637"/>
                    <a:pt x="1044" y="1638"/>
                  </a:cubicBezTo>
                  <a:lnTo>
                    <a:pt x="1046" y="1640"/>
                  </a:lnTo>
                  <a:lnTo>
                    <a:pt x="1044" y="1638"/>
                  </a:lnTo>
                  <a:lnTo>
                    <a:pt x="1052" y="1642"/>
                  </a:lnTo>
                  <a:lnTo>
                    <a:pt x="1080" y="1654"/>
                  </a:lnTo>
                  <a:lnTo>
                    <a:pt x="1110" y="1666"/>
                  </a:lnTo>
                  <a:lnTo>
                    <a:pt x="1121" y="1669"/>
                  </a:lnTo>
                  <a:lnTo>
                    <a:pt x="1118" y="1668"/>
                  </a:lnTo>
                  <a:lnTo>
                    <a:pt x="1123" y="1668"/>
                  </a:lnTo>
                  <a:lnTo>
                    <a:pt x="1120" y="1684"/>
                  </a:lnTo>
                  <a:lnTo>
                    <a:pt x="1118" y="1683"/>
                  </a:lnTo>
                  <a:cubicBezTo>
                    <a:pt x="1117" y="1682"/>
                    <a:pt x="1116" y="1681"/>
                    <a:pt x="1115" y="1680"/>
                  </a:cubicBezTo>
                  <a:lnTo>
                    <a:pt x="1111" y="1674"/>
                  </a:lnTo>
                  <a:cubicBezTo>
                    <a:pt x="1110" y="1673"/>
                    <a:pt x="1110" y="1673"/>
                    <a:pt x="1110" y="1672"/>
                  </a:cubicBezTo>
                  <a:lnTo>
                    <a:pt x="1103" y="1650"/>
                  </a:lnTo>
                  <a:lnTo>
                    <a:pt x="1096" y="1625"/>
                  </a:lnTo>
                  <a:lnTo>
                    <a:pt x="1093" y="1612"/>
                  </a:lnTo>
                  <a:cubicBezTo>
                    <a:pt x="1092" y="1610"/>
                    <a:pt x="1093" y="1607"/>
                    <a:pt x="1095" y="1605"/>
                  </a:cubicBezTo>
                  <a:cubicBezTo>
                    <a:pt x="1096" y="1603"/>
                    <a:pt x="1099" y="1602"/>
                    <a:pt x="1101" y="1603"/>
                  </a:cubicBezTo>
                  <a:lnTo>
                    <a:pt x="1109" y="1604"/>
                  </a:lnTo>
                  <a:lnTo>
                    <a:pt x="1107" y="1604"/>
                  </a:lnTo>
                  <a:lnTo>
                    <a:pt x="1123" y="1600"/>
                  </a:lnTo>
                  <a:lnTo>
                    <a:pt x="1138" y="1594"/>
                  </a:lnTo>
                  <a:lnTo>
                    <a:pt x="1146" y="1590"/>
                  </a:lnTo>
                  <a:lnTo>
                    <a:pt x="1142" y="1600"/>
                  </a:lnTo>
                  <a:lnTo>
                    <a:pt x="1141" y="1596"/>
                  </a:lnTo>
                  <a:lnTo>
                    <a:pt x="1139" y="1586"/>
                  </a:lnTo>
                  <a:lnTo>
                    <a:pt x="1131" y="1553"/>
                  </a:lnTo>
                  <a:lnTo>
                    <a:pt x="1123" y="1519"/>
                  </a:lnTo>
                  <a:lnTo>
                    <a:pt x="1121" y="1508"/>
                  </a:lnTo>
                  <a:lnTo>
                    <a:pt x="1120" y="1504"/>
                  </a:lnTo>
                  <a:lnTo>
                    <a:pt x="1127" y="1510"/>
                  </a:lnTo>
                  <a:lnTo>
                    <a:pt x="1124" y="1510"/>
                  </a:lnTo>
                  <a:lnTo>
                    <a:pt x="1113" y="1511"/>
                  </a:lnTo>
                  <a:lnTo>
                    <a:pt x="1082" y="1514"/>
                  </a:lnTo>
                  <a:lnTo>
                    <a:pt x="1050" y="1516"/>
                  </a:lnTo>
                  <a:lnTo>
                    <a:pt x="1040" y="1516"/>
                  </a:lnTo>
                  <a:cubicBezTo>
                    <a:pt x="1039" y="1516"/>
                    <a:pt x="1038" y="1516"/>
                    <a:pt x="1037" y="1516"/>
                  </a:cubicBezTo>
                  <a:lnTo>
                    <a:pt x="1035" y="1515"/>
                  </a:lnTo>
                  <a:lnTo>
                    <a:pt x="1038" y="1515"/>
                  </a:lnTo>
                  <a:lnTo>
                    <a:pt x="1033" y="1515"/>
                  </a:lnTo>
                  <a:cubicBezTo>
                    <a:pt x="1033" y="1515"/>
                    <a:pt x="1032" y="1515"/>
                    <a:pt x="1031" y="1515"/>
                  </a:cubicBezTo>
                  <a:lnTo>
                    <a:pt x="1019" y="1512"/>
                  </a:lnTo>
                  <a:lnTo>
                    <a:pt x="989" y="1500"/>
                  </a:lnTo>
                  <a:lnTo>
                    <a:pt x="960" y="1486"/>
                  </a:lnTo>
                  <a:cubicBezTo>
                    <a:pt x="960" y="1485"/>
                    <a:pt x="959" y="1485"/>
                    <a:pt x="959" y="1485"/>
                  </a:cubicBezTo>
                  <a:lnTo>
                    <a:pt x="951" y="1479"/>
                  </a:lnTo>
                  <a:cubicBezTo>
                    <a:pt x="950" y="1478"/>
                    <a:pt x="949" y="1478"/>
                    <a:pt x="949" y="1477"/>
                  </a:cubicBezTo>
                  <a:lnTo>
                    <a:pt x="947" y="1474"/>
                  </a:lnTo>
                  <a:lnTo>
                    <a:pt x="945" y="1471"/>
                  </a:lnTo>
                  <a:cubicBezTo>
                    <a:pt x="944" y="1470"/>
                    <a:pt x="944" y="1470"/>
                    <a:pt x="944" y="1469"/>
                  </a:cubicBezTo>
                  <a:lnTo>
                    <a:pt x="940" y="1456"/>
                  </a:lnTo>
                  <a:lnTo>
                    <a:pt x="933" y="1418"/>
                  </a:lnTo>
                  <a:lnTo>
                    <a:pt x="927" y="1380"/>
                  </a:lnTo>
                  <a:lnTo>
                    <a:pt x="925" y="1367"/>
                  </a:lnTo>
                  <a:lnTo>
                    <a:pt x="924" y="1362"/>
                  </a:lnTo>
                  <a:cubicBezTo>
                    <a:pt x="923" y="1360"/>
                    <a:pt x="923" y="1359"/>
                    <a:pt x="924" y="1357"/>
                  </a:cubicBezTo>
                  <a:lnTo>
                    <a:pt x="928" y="1348"/>
                  </a:lnTo>
                  <a:lnTo>
                    <a:pt x="938" y="1328"/>
                  </a:lnTo>
                  <a:lnTo>
                    <a:pt x="949" y="1307"/>
                  </a:lnTo>
                  <a:lnTo>
                    <a:pt x="956" y="1295"/>
                  </a:lnTo>
                  <a:lnTo>
                    <a:pt x="962" y="1307"/>
                  </a:lnTo>
                  <a:lnTo>
                    <a:pt x="958" y="1307"/>
                  </a:lnTo>
                  <a:cubicBezTo>
                    <a:pt x="958" y="1307"/>
                    <a:pt x="957" y="1307"/>
                    <a:pt x="957" y="1307"/>
                  </a:cubicBezTo>
                  <a:lnTo>
                    <a:pt x="948" y="1305"/>
                  </a:lnTo>
                  <a:cubicBezTo>
                    <a:pt x="947" y="1305"/>
                    <a:pt x="947" y="1305"/>
                    <a:pt x="947" y="1305"/>
                  </a:cubicBezTo>
                  <a:lnTo>
                    <a:pt x="920" y="1295"/>
                  </a:lnTo>
                  <a:lnTo>
                    <a:pt x="895" y="1283"/>
                  </a:lnTo>
                  <a:lnTo>
                    <a:pt x="889" y="1280"/>
                  </a:lnTo>
                  <a:lnTo>
                    <a:pt x="887" y="1279"/>
                  </a:lnTo>
                  <a:cubicBezTo>
                    <a:pt x="883" y="1277"/>
                    <a:pt x="881" y="1272"/>
                    <a:pt x="883" y="1268"/>
                  </a:cubicBezTo>
                  <a:lnTo>
                    <a:pt x="887" y="1259"/>
                  </a:lnTo>
                  <a:lnTo>
                    <a:pt x="899" y="1238"/>
                  </a:lnTo>
                  <a:lnTo>
                    <a:pt x="912" y="1217"/>
                  </a:lnTo>
                  <a:lnTo>
                    <a:pt x="920" y="1205"/>
                  </a:lnTo>
                  <a:cubicBezTo>
                    <a:pt x="922" y="1202"/>
                    <a:pt x="925" y="1201"/>
                    <a:pt x="928" y="1202"/>
                  </a:cubicBezTo>
                  <a:cubicBezTo>
                    <a:pt x="931" y="1202"/>
                    <a:pt x="933" y="1204"/>
                    <a:pt x="934" y="1207"/>
                  </a:cubicBezTo>
                  <a:lnTo>
                    <a:pt x="937" y="1218"/>
                  </a:lnTo>
                  <a:lnTo>
                    <a:pt x="936" y="1216"/>
                  </a:lnTo>
                  <a:lnTo>
                    <a:pt x="948" y="1235"/>
                  </a:lnTo>
                  <a:lnTo>
                    <a:pt x="961" y="1253"/>
                  </a:lnTo>
                  <a:lnTo>
                    <a:pt x="959" y="1251"/>
                  </a:lnTo>
                  <a:lnTo>
                    <a:pt x="966" y="1255"/>
                  </a:lnTo>
                  <a:lnTo>
                    <a:pt x="968" y="1256"/>
                  </a:lnTo>
                  <a:lnTo>
                    <a:pt x="964" y="1255"/>
                  </a:lnTo>
                  <a:lnTo>
                    <a:pt x="971" y="1255"/>
                  </a:lnTo>
                  <a:lnTo>
                    <a:pt x="997" y="1254"/>
                  </a:lnTo>
                  <a:lnTo>
                    <a:pt x="1023" y="1250"/>
                  </a:lnTo>
                  <a:lnTo>
                    <a:pt x="1033" y="1249"/>
                  </a:lnTo>
                  <a:lnTo>
                    <a:pt x="1038" y="1249"/>
                  </a:lnTo>
                  <a:lnTo>
                    <a:pt x="1031" y="1254"/>
                  </a:lnTo>
                  <a:lnTo>
                    <a:pt x="1034" y="1247"/>
                  </a:lnTo>
                  <a:cubicBezTo>
                    <a:pt x="1034" y="1247"/>
                    <a:pt x="1035" y="1246"/>
                    <a:pt x="1035" y="1246"/>
                  </a:cubicBezTo>
                  <a:lnTo>
                    <a:pt x="1046" y="1230"/>
                  </a:lnTo>
                  <a:lnTo>
                    <a:pt x="1060" y="1214"/>
                  </a:lnTo>
                  <a:lnTo>
                    <a:pt x="1068" y="1204"/>
                  </a:lnTo>
                  <a:lnTo>
                    <a:pt x="1069" y="1216"/>
                  </a:lnTo>
                  <a:lnTo>
                    <a:pt x="1064" y="1212"/>
                  </a:lnTo>
                  <a:cubicBezTo>
                    <a:pt x="1064" y="1211"/>
                    <a:pt x="1064" y="1211"/>
                    <a:pt x="1063" y="1211"/>
                  </a:cubicBezTo>
                  <a:lnTo>
                    <a:pt x="1052" y="1197"/>
                  </a:lnTo>
                  <a:lnTo>
                    <a:pt x="1038" y="1178"/>
                  </a:lnTo>
                  <a:lnTo>
                    <a:pt x="1022" y="1155"/>
                  </a:lnTo>
                  <a:lnTo>
                    <a:pt x="992" y="1111"/>
                  </a:lnTo>
                  <a:lnTo>
                    <a:pt x="984" y="1095"/>
                  </a:lnTo>
                  <a:lnTo>
                    <a:pt x="982" y="1090"/>
                  </a:lnTo>
                  <a:cubicBezTo>
                    <a:pt x="981" y="1088"/>
                    <a:pt x="981" y="1085"/>
                    <a:pt x="983" y="1083"/>
                  </a:cubicBezTo>
                  <a:lnTo>
                    <a:pt x="988" y="1076"/>
                  </a:lnTo>
                  <a:cubicBezTo>
                    <a:pt x="988" y="1075"/>
                    <a:pt x="989" y="1075"/>
                    <a:pt x="989" y="1075"/>
                  </a:cubicBezTo>
                  <a:lnTo>
                    <a:pt x="1005" y="1059"/>
                  </a:lnTo>
                  <a:lnTo>
                    <a:pt x="1023" y="1044"/>
                  </a:lnTo>
                  <a:lnTo>
                    <a:pt x="1033" y="1035"/>
                  </a:lnTo>
                  <a:lnTo>
                    <a:pt x="1031" y="1044"/>
                  </a:lnTo>
                  <a:lnTo>
                    <a:pt x="1030" y="1042"/>
                  </a:lnTo>
                  <a:cubicBezTo>
                    <a:pt x="1030" y="1041"/>
                    <a:pt x="1029" y="1040"/>
                    <a:pt x="1029" y="1038"/>
                  </a:cubicBezTo>
                  <a:lnTo>
                    <a:pt x="1029" y="1029"/>
                  </a:lnTo>
                  <a:lnTo>
                    <a:pt x="1030" y="999"/>
                  </a:lnTo>
                  <a:lnTo>
                    <a:pt x="1033" y="968"/>
                  </a:lnTo>
                  <a:lnTo>
                    <a:pt x="1034" y="956"/>
                  </a:lnTo>
                  <a:lnTo>
                    <a:pt x="1034" y="951"/>
                  </a:lnTo>
                  <a:cubicBezTo>
                    <a:pt x="1034" y="949"/>
                    <a:pt x="1035" y="947"/>
                    <a:pt x="1037" y="945"/>
                  </a:cubicBezTo>
                  <a:cubicBezTo>
                    <a:pt x="1039" y="944"/>
                    <a:pt x="1041" y="943"/>
                    <a:pt x="1044" y="944"/>
                  </a:cubicBezTo>
                  <a:lnTo>
                    <a:pt x="1050" y="945"/>
                  </a:lnTo>
                  <a:lnTo>
                    <a:pt x="1048" y="944"/>
                  </a:lnTo>
                  <a:lnTo>
                    <a:pt x="1064" y="944"/>
                  </a:lnTo>
                  <a:lnTo>
                    <a:pt x="1086" y="944"/>
                  </a:lnTo>
                  <a:lnTo>
                    <a:pt x="1112" y="942"/>
                  </a:lnTo>
                  <a:lnTo>
                    <a:pt x="1138" y="941"/>
                  </a:lnTo>
                  <a:lnTo>
                    <a:pt x="1161" y="939"/>
                  </a:lnTo>
                  <a:lnTo>
                    <a:pt x="1178" y="938"/>
                  </a:lnTo>
                  <a:lnTo>
                    <a:pt x="1185" y="938"/>
                  </a:lnTo>
                  <a:lnTo>
                    <a:pt x="1179" y="951"/>
                  </a:lnTo>
                  <a:lnTo>
                    <a:pt x="1176" y="947"/>
                  </a:lnTo>
                  <a:cubicBezTo>
                    <a:pt x="1176" y="947"/>
                    <a:pt x="1175" y="946"/>
                    <a:pt x="1175" y="945"/>
                  </a:cubicBezTo>
                  <a:lnTo>
                    <a:pt x="1171" y="935"/>
                  </a:lnTo>
                  <a:lnTo>
                    <a:pt x="1159" y="904"/>
                  </a:lnTo>
                  <a:lnTo>
                    <a:pt x="1147" y="873"/>
                  </a:lnTo>
                  <a:lnTo>
                    <a:pt x="1143" y="862"/>
                  </a:lnTo>
                  <a:lnTo>
                    <a:pt x="1142" y="858"/>
                  </a:lnTo>
                  <a:cubicBezTo>
                    <a:pt x="1141" y="856"/>
                    <a:pt x="1142" y="853"/>
                    <a:pt x="1143" y="851"/>
                  </a:cubicBezTo>
                  <a:lnTo>
                    <a:pt x="1151" y="842"/>
                  </a:lnTo>
                  <a:lnTo>
                    <a:pt x="1168" y="822"/>
                  </a:lnTo>
                  <a:lnTo>
                    <a:pt x="1184" y="803"/>
                  </a:lnTo>
                  <a:lnTo>
                    <a:pt x="1192" y="791"/>
                  </a:lnTo>
                  <a:lnTo>
                    <a:pt x="1198" y="803"/>
                  </a:lnTo>
                  <a:lnTo>
                    <a:pt x="1194" y="803"/>
                  </a:lnTo>
                  <a:cubicBezTo>
                    <a:pt x="1194" y="803"/>
                    <a:pt x="1194" y="803"/>
                    <a:pt x="1193" y="803"/>
                  </a:cubicBezTo>
                  <a:lnTo>
                    <a:pt x="1181" y="801"/>
                  </a:lnTo>
                  <a:lnTo>
                    <a:pt x="1147" y="791"/>
                  </a:lnTo>
                  <a:lnTo>
                    <a:pt x="1113" y="780"/>
                  </a:lnTo>
                  <a:lnTo>
                    <a:pt x="1103" y="776"/>
                  </a:lnTo>
                  <a:lnTo>
                    <a:pt x="1099" y="775"/>
                  </a:lnTo>
                  <a:cubicBezTo>
                    <a:pt x="1095" y="774"/>
                    <a:pt x="1093" y="772"/>
                    <a:pt x="1093" y="769"/>
                  </a:cubicBezTo>
                  <a:cubicBezTo>
                    <a:pt x="1092" y="766"/>
                    <a:pt x="1093" y="763"/>
                    <a:pt x="1096" y="761"/>
                  </a:cubicBezTo>
                  <a:lnTo>
                    <a:pt x="1100" y="758"/>
                  </a:lnTo>
                  <a:lnTo>
                    <a:pt x="1108" y="754"/>
                  </a:lnTo>
                  <a:lnTo>
                    <a:pt x="1134" y="739"/>
                  </a:lnTo>
                  <a:lnTo>
                    <a:pt x="1160" y="723"/>
                  </a:lnTo>
                  <a:lnTo>
                    <a:pt x="1168" y="717"/>
                  </a:lnTo>
                  <a:lnTo>
                    <a:pt x="1171" y="714"/>
                  </a:lnTo>
                  <a:lnTo>
                    <a:pt x="1169" y="723"/>
                  </a:lnTo>
                  <a:lnTo>
                    <a:pt x="1168" y="721"/>
                  </a:lnTo>
                  <a:cubicBezTo>
                    <a:pt x="1168" y="721"/>
                    <a:pt x="1168" y="720"/>
                    <a:pt x="1168" y="720"/>
                  </a:cubicBezTo>
                  <a:lnTo>
                    <a:pt x="1166" y="713"/>
                  </a:lnTo>
                  <a:lnTo>
                    <a:pt x="1158" y="689"/>
                  </a:lnTo>
                  <a:lnTo>
                    <a:pt x="1150" y="663"/>
                  </a:lnTo>
                  <a:lnTo>
                    <a:pt x="1148" y="655"/>
                  </a:lnTo>
                  <a:lnTo>
                    <a:pt x="1147" y="652"/>
                  </a:lnTo>
                  <a:cubicBezTo>
                    <a:pt x="1146" y="650"/>
                    <a:pt x="1146" y="648"/>
                    <a:pt x="1147" y="646"/>
                  </a:cubicBezTo>
                  <a:lnTo>
                    <a:pt x="1149" y="642"/>
                  </a:lnTo>
                  <a:lnTo>
                    <a:pt x="1154" y="631"/>
                  </a:lnTo>
                  <a:lnTo>
                    <a:pt x="1169" y="598"/>
                  </a:lnTo>
                  <a:lnTo>
                    <a:pt x="1184" y="565"/>
                  </a:lnTo>
                  <a:lnTo>
                    <a:pt x="1189" y="554"/>
                  </a:lnTo>
                  <a:lnTo>
                    <a:pt x="1191" y="548"/>
                  </a:lnTo>
                  <a:lnTo>
                    <a:pt x="1197" y="558"/>
                  </a:lnTo>
                  <a:lnTo>
                    <a:pt x="1189" y="556"/>
                  </a:lnTo>
                  <a:cubicBezTo>
                    <a:pt x="1188" y="556"/>
                    <a:pt x="1187" y="556"/>
                    <a:pt x="1186" y="555"/>
                  </a:cubicBezTo>
                  <a:lnTo>
                    <a:pt x="1170" y="545"/>
                  </a:lnTo>
                  <a:lnTo>
                    <a:pt x="1153" y="534"/>
                  </a:lnTo>
                  <a:lnTo>
                    <a:pt x="1145" y="529"/>
                  </a:lnTo>
                  <a:cubicBezTo>
                    <a:pt x="1144" y="528"/>
                    <a:pt x="1142" y="527"/>
                    <a:pt x="1142" y="525"/>
                  </a:cubicBezTo>
                  <a:lnTo>
                    <a:pt x="1141" y="522"/>
                  </a:lnTo>
                  <a:lnTo>
                    <a:pt x="1139" y="514"/>
                  </a:lnTo>
                  <a:lnTo>
                    <a:pt x="1134" y="491"/>
                  </a:lnTo>
                  <a:lnTo>
                    <a:pt x="1129" y="468"/>
                  </a:lnTo>
                  <a:lnTo>
                    <a:pt x="1128" y="461"/>
                  </a:lnTo>
                  <a:cubicBezTo>
                    <a:pt x="1127" y="459"/>
                    <a:pt x="1127" y="458"/>
                    <a:pt x="1128" y="457"/>
                  </a:cubicBezTo>
                  <a:lnTo>
                    <a:pt x="1129" y="454"/>
                  </a:lnTo>
                  <a:cubicBezTo>
                    <a:pt x="1129" y="453"/>
                    <a:pt x="1130" y="452"/>
                    <a:pt x="1130" y="452"/>
                  </a:cubicBezTo>
                  <a:lnTo>
                    <a:pt x="1133" y="448"/>
                  </a:lnTo>
                  <a:cubicBezTo>
                    <a:pt x="1133" y="447"/>
                    <a:pt x="1134" y="447"/>
                    <a:pt x="1134" y="447"/>
                  </a:cubicBezTo>
                  <a:lnTo>
                    <a:pt x="1145" y="437"/>
                  </a:lnTo>
                  <a:lnTo>
                    <a:pt x="1179" y="406"/>
                  </a:lnTo>
                  <a:lnTo>
                    <a:pt x="1213" y="374"/>
                  </a:lnTo>
                  <a:lnTo>
                    <a:pt x="1225" y="365"/>
                  </a:lnTo>
                  <a:lnTo>
                    <a:pt x="1229" y="361"/>
                  </a:lnTo>
                  <a:lnTo>
                    <a:pt x="1230" y="373"/>
                  </a:lnTo>
                  <a:lnTo>
                    <a:pt x="1227" y="371"/>
                  </a:lnTo>
                  <a:lnTo>
                    <a:pt x="1218" y="365"/>
                  </a:lnTo>
                  <a:lnTo>
                    <a:pt x="1190" y="348"/>
                  </a:lnTo>
                  <a:lnTo>
                    <a:pt x="1163" y="330"/>
                  </a:lnTo>
                  <a:lnTo>
                    <a:pt x="1153" y="324"/>
                  </a:lnTo>
                  <a:lnTo>
                    <a:pt x="1150" y="322"/>
                  </a:lnTo>
                  <a:cubicBezTo>
                    <a:pt x="1148" y="321"/>
                    <a:pt x="1146" y="318"/>
                    <a:pt x="1146" y="315"/>
                  </a:cubicBezTo>
                  <a:cubicBezTo>
                    <a:pt x="1146" y="313"/>
                    <a:pt x="1148" y="310"/>
                    <a:pt x="1150" y="309"/>
                  </a:cubicBezTo>
                  <a:lnTo>
                    <a:pt x="1156" y="305"/>
                  </a:lnTo>
                  <a:lnTo>
                    <a:pt x="1172" y="294"/>
                  </a:lnTo>
                  <a:lnTo>
                    <a:pt x="1194" y="279"/>
                  </a:lnTo>
                  <a:lnTo>
                    <a:pt x="1219" y="261"/>
                  </a:lnTo>
                  <a:lnTo>
                    <a:pt x="1244" y="243"/>
                  </a:lnTo>
                  <a:lnTo>
                    <a:pt x="1266" y="227"/>
                  </a:lnTo>
                  <a:lnTo>
                    <a:pt x="1281" y="215"/>
                  </a:lnTo>
                  <a:lnTo>
                    <a:pt x="1287" y="210"/>
                  </a:lnTo>
                  <a:lnTo>
                    <a:pt x="1287" y="222"/>
                  </a:lnTo>
                  <a:lnTo>
                    <a:pt x="1212" y="146"/>
                  </a:lnTo>
                  <a:cubicBezTo>
                    <a:pt x="1210" y="144"/>
                    <a:pt x="1209" y="142"/>
                    <a:pt x="1210" y="139"/>
                  </a:cubicBezTo>
                  <a:lnTo>
                    <a:pt x="1222" y="49"/>
                  </a:lnTo>
                  <a:lnTo>
                    <a:pt x="1236" y="55"/>
                  </a:lnTo>
                  <a:lnTo>
                    <a:pt x="1200" y="103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" name="Freeform 105"/>
            <p:cNvSpPr>
              <a:spLocks/>
            </p:cNvSpPr>
            <p:nvPr/>
          </p:nvSpPr>
          <p:spPr bwMode="auto">
            <a:xfrm>
              <a:off x="4229101" y="1462087"/>
              <a:ext cx="588963" cy="574675"/>
            </a:xfrm>
            <a:custGeom>
              <a:avLst/>
              <a:gdLst>
                <a:gd name="T0" fmla="*/ 794 w 912"/>
                <a:gd name="T1" fmla="*/ 293 h 1072"/>
                <a:gd name="T2" fmla="*/ 758 w 912"/>
                <a:gd name="T3" fmla="*/ 260 h 1072"/>
                <a:gd name="T4" fmla="*/ 802 w 912"/>
                <a:gd name="T5" fmla="*/ 194 h 1072"/>
                <a:gd name="T6" fmla="*/ 794 w 912"/>
                <a:gd name="T7" fmla="*/ 161 h 1072"/>
                <a:gd name="T8" fmla="*/ 666 w 912"/>
                <a:gd name="T9" fmla="*/ 245 h 1072"/>
                <a:gd name="T10" fmla="*/ 613 w 912"/>
                <a:gd name="T11" fmla="*/ 166 h 1072"/>
                <a:gd name="T12" fmla="*/ 596 w 912"/>
                <a:gd name="T13" fmla="*/ 80 h 1072"/>
                <a:gd name="T14" fmla="*/ 507 w 912"/>
                <a:gd name="T15" fmla="*/ 105 h 1072"/>
                <a:gd name="T16" fmla="*/ 454 w 912"/>
                <a:gd name="T17" fmla="*/ 143 h 1072"/>
                <a:gd name="T18" fmla="*/ 401 w 912"/>
                <a:gd name="T19" fmla="*/ 100 h 1072"/>
                <a:gd name="T20" fmla="*/ 345 w 912"/>
                <a:gd name="T21" fmla="*/ 105 h 1072"/>
                <a:gd name="T22" fmla="*/ 318 w 912"/>
                <a:gd name="T23" fmla="*/ 48 h 1072"/>
                <a:gd name="T24" fmla="*/ 243 w 912"/>
                <a:gd name="T25" fmla="*/ 24 h 1072"/>
                <a:gd name="T26" fmla="*/ 222 w 912"/>
                <a:gd name="T27" fmla="*/ 0 h 1072"/>
                <a:gd name="T28" fmla="*/ 75 w 912"/>
                <a:gd name="T29" fmla="*/ 90 h 1072"/>
                <a:gd name="T30" fmla="*/ 0 w 912"/>
                <a:gd name="T31" fmla="*/ 110 h 1072"/>
                <a:gd name="T32" fmla="*/ 32 w 912"/>
                <a:gd name="T33" fmla="*/ 189 h 1072"/>
                <a:gd name="T34" fmla="*/ 0 w 912"/>
                <a:gd name="T35" fmla="*/ 270 h 1072"/>
                <a:gd name="T36" fmla="*/ 58 w 912"/>
                <a:gd name="T37" fmla="*/ 293 h 1072"/>
                <a:gd name="T38" fmla="*/ 10 w 912"/>
                <a:gd name="T39" fmla="*/ 373 h 1072"/>
                <a:gd name="T40" fmla="*/ 49 w 912"/>
                <a:gd name="T41" fmla="*/ 397 h 1072"/>
                <a:gd name="T42" fmla="*/ 80 w 912"/>
                <a:gd name="T43" fmla="*/ 505 h 1072"/>
                <a:gd name="T44" fmla="*/ 133 w 912"/>
                <a:gd name="T45" fmla="*/ 535 h 1072"/>
                <a:gd name="T46" fmla="*/ 150 w 912"/>
                <a:gd name="T47" fmla="*/ 666 h 1072"/>
                <a:gd name="T48" fmla="*/ 261 w 912"/>
                <a:gd name="T49" fmla="*/ 808 h 1072"/>
                <a:gd name="T50" fmla="*/ 415 w 912"/>
                <a:gd name="T51" fmla="*/ 1039 h 1072"/>
                <a:gd name="T52" fmla="*/ 473 w 912"/>
                <a:gd name="T53" fmla="*/ 1068 h 1072"/>
                <a:gd name="T54" fmla="*/ 577 w 912"/>
                <a:gd name="T55" fmla="*/ 997 h 1072"/>
                <a:gd name="T56" fmla="*/ 516 w 912"/>
                <a:gd name="T57" fmla="*/ 907 h 1072"/>
                <a:gd name="T58" fmla="*/ 582 w 912"/>
                <a:gd name="T59" fmla="*/ 737 h 1072"/>
                <a:gd name="T60" fmla="*/ 679 w 912"/>
                <a:gd name="T61" fmla="*/ 765 h 1072"/>
                <a:gd name="T62" fmla="*/ 745 w 912"/>
                <a:gd name="T63" fmla="*/ 699 h 1072"/>
                <a:gd name="T64" fmla="*/ 838 w 912"/>
                <a:gd name="T65" fmla="*/ 775 h 1072"/>
                <a:gd name="T66" fmla="*/ 903 w 912"/>
                <a:gd name="T67" fmla="*/ 770 h 1072"/>
                <a:gd name="T68" fmla="*/ 850 w 912"/>
                <a:gd name="T69" fmla="*/ 695 h 1072"/>
                <a:gd name="T70" fmla="*/ 912 w 912"/>
                <a:gd name="T71" fmla="*/ 624 h 1072"/>
                <a:gd name="T72" fmla="*/ 877 w 912"/>
                <a:gd name="T73" fmla="*/ 444 h 1072"/>
                <a:gd name="T74" fmla="*/ 794 w 912"/>
                <a:gd name="T75" fmla="*/ 369 h 1072"/>
                <a:gd name="T76" fmla="*/ 794 w 912"/>
                <a:gd name="T77" fmla="*/ 293 h 10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12"/>
                <a:gd name="T118" fmla="*/ 0 h 1072"/>
                <a:gd name="T119" fmla="*/ 912 w 912"/>
                <a:gd name="T120" fmla="*/ 1072 h 10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12" h="1072">
                  <a:moveTo>
                    <a:pt x="794" y="293"/>
                  </a:moveTo>
                  <a:lnTo>
                    <a:pt x="758" y="260"/>
                  </a:lnTo>
                  <a:lnTo>
                    <a:pt x="802" y="194"/>
                  </a:lnTo>
                  <a:lnTo>
                    <a:pt x="794" y="161"/>
                  </a:lnTo>
                  <a:cubicBezTo>
                    <a:pt x="789" y="161"/>
                    <a:pt x="661" y="245"/>
                    <a:pt x="666" y="245"/>
                  </a:cubicBezTo>
                  <a:cubicBezTo>
                    <a:pt x="661" y="245"/>
                    <a:pt x="613" y="166"/>
                    <a:pt x="613" y="166"/>
                  </a:cubicBezTo>
                  <a:cubicBezTo>
                    <a:pt x="613" y="166"/>
                    <a:pt x="596" y="80"/>
                    <a:pt x="596" y="80"/>
                  </a:cubicBezTo>
                  <a:cubicBezTo>
                    <a:pt x="596" y="80"/>
                    <a:pt x="507" y="105"/>
                    <a:pt x="507" y="105"/>
                  </a:cubicBezTo>
                  <a:cubicBezTo>
                    <a:pt x="507" y="105"/>
                    <a:pt x="454" y="143"/>
                    <a:pt x="454" y="143"/>
                  </a:cubicBezTo>
                  <a:cubicBezTo>
                    <a:pt x="454" y="143"/>
                    <a:pt x="401" y="100"/>
                    <a:pt x="401" y="100"/>
                  </a:cubicBezTo>
                  <a:cubicBezTo>
                    <a:pt x="401" y="100"/>
                    <a:pt x="345" y="105"/>
                    <a:pt x="345" y="105"/>
                  </a:cubicBezTo>
                  <a:cubicBezTo>
                    <a:pt x="345" y="105"/>
                    <a:pt x="318" y="48"/>
                    <a:pt x="318" y="48"/>
                  </a:cubicBezTo>
                  <a:lnTo>
                    <a:pt x="243" y="24"/>
                  </a:lnTo>
                  <a:lnTo>
                    <a:pt x="222" y="0"/>
                  </a:lnTo>
                  <a:lnTo>
                    <a:pt x="75" y="90"/>
                  </a:lnTo>
                  <a:lnTo>
                    <a:pt x="0" y="110"/>
                  </a:lnTo>
                  <a:lnTo>
                    <a:pt x="32" y="189"/>
                  </a:lnTo>
                  <a:lnTo>
                    <a:pt x="0" y="270"/>
                  </a:lnTo>
                  <a:cubicBezTo>
                    <a:pt x="0" y="270"/>
                    <a:pt x="53" y="293"/>
                    <a:pt x="58" y="293"/>
                  </a:cubicBezTo>
                  <a:cubicBezTo>
                    <a:pt x="67" y="293"/>
                    <a:pt x="10" y="373"/>
                    <a:pt x="10" y="373"/>
                  </a:cubicBezTo>
                  <a:cubicBezTo>
                    <a:pt x="10" y="373"/>
                    <a:pt x="49" y="402"/>
                    <a:pt x="49" y="397"/>
                  </a:cubicBezTo>
                  <a:cubicBezTo>
                    <a:pt x="49" y="402"/>
                    <a:pt x="80" y="510"/>
                    <a:pt x="80" y="505"/>
                  </a:cubicBezTo>
                  <a:cubicBezTo>
                    <a:pt x="80" y="510"/>
                    <a:pt x="133" y="535"/>
                    <a:pt x="133" y="535"/>
                  </a:cubicBezTo>
                  <a:cubicBezTo>
                    <a:pt x="133" y="535"/>
                    <a:pt x="150" y="671"/>
                    <a:pt x="150" y="666"/>
                  </a:cubicBezTo>
                  <a:cubicBezTo>
                    <a:pt x="150" y="666"/>
                    <a:pt x="203" y="728"/>
                    <a:pt x="261" y="808"/>
                  </a:cubicBezTo>
                  <a:cubicBezTo>
                    <a:pt x="331" y="912"/>
                    <a:pt x="415" y="1039"/>
                    <a:pt x="415" y="1039"/>
                  </a:cubicBezTo>
                  <a:cubicBezTo>
                    <a:pt x="415" y="1039"/>
                    <a:pt x="473" y="1072"/>
                    <a:pt x="473" y="1068"/>
                  </a:cubicBezTo>
                  <a:cubicBezTo>
                    <a:pt x="473" y="1072"/>
                    <a:pt x="573" y="997"/>
                    <a:pt x="577" y="997"/>
                  </a:cubicBezTo>
                  <a:cubicBezTo>
                    <a:pt x="573" y="997"/>
                    <a:pt x="516" y="912"/>
                    <a:pt x="516" y="907"/>
                  </a:cubicBezTo>
                  <a:cubicBezTo>
                    <a:pt x="516" y="912"/>
                    <a:pt x="582" y="742"/>
                    <a:pt x="582" y="737"/>
                  </a:cubicBezTo>
                  <a:cubicBezTo>
                    <a:pt x="582" y="742"/>
                    <a:pt x="679" y="765"/>
                    <a:pt x="679" y="765"/>
                  </a:cubicBezTo>
                  <a:cubicBezTo>
                    <a:pt x="679" y="765"/>
                    <a:pt x="745" y="704"/>
                    <a:pt x="745" y="699"/>
                  </a:cubicBezTo>
                  <a:cubicBezTo>
                    <a:pt x="745" y="704"/>
                    <a:pt x="838" y="775"/>
                    <a:pt x="838" y="775"/>
                  </a:cubicBezTo>
                  <a:cubicBezTo>
                    <a:pt x="838" y="775"/>
                    <a:pt x="903" y="775"/>
                    <a:pt x="903" y="770"/>
                  </a:cubicBezTo>
                  <a:cubicBezTo>
                    <a:pt x="903" y="775"/>
                    <a:pt x="850" y="695"/>
                    <a:pt x="850" y="695"/>
                  </a:cubicBezTo>
                  <a:cubicBezTo>
                    <a:pt x="850" y="695"/>
                    <a:pt x="912" y="629"/>
                    <a:pt x="912" y="624"/>
                  </a:cubicBezTo>
                  <a:cubicBezTo>
                    <a:pt x="912" y="629"/>
                    <a:pt x="877" y="444"/>
                    <a:pt x="877" y="444"/>
                  </a:cubicBezTo>
                  <a:cubicBezTo>
                    <a:pt x="877" y="444"/>
                    <a:pt x="794" y="369"/>
                    <a:pt x="794" y="369"/>
                  </a:cubicBezTo>
                  <a:lnTo>
                    <a:pt x="794" y="2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Freeform 106"/>
            <p:cNvSpPr>
              <a:spLocks noEditPoints="1"/>
            </p:cNvSpPr>
            <p:nvPr/>
          </p:nvSpPr>
          <p:spPr bwMode="auto">
            <a:xfrm>
              <a:off x="4222751" y="1457325"/>
              <a:ext cx="601663" cy="582612"/>
            </a:xfrm>
            <a:custGeom>
              <a:avLst/>
              <a:gdLst>
                <a:gd name="T0" fmla="*/ 796 w 930"/>
                <a:gd name="T1" fmla="*/ 171 h 1085"/>
                <a:gd name="T2" fmla="*/ 684 w 930"/>
                <a:gd name="T3" fmla="*/ 256 h 1085"/>
                <a:gd name="T4" fmla="*/ 641 w 930"/>
                <a:gd name="T5" fmla="*/ 219 h 1085"/>
                <a:gd name="T6" fmla="*/ 607 w 930"/>
                <a:gd name="T7" fmla="*/ 133 h 1085"/>
                <a:gd name="T8" fmla="*/ 564 w 930"/>
                <a:gd name="T9" fmla="*/ 109 h 1085"/>
                <a:gd name="T10" fmla="*/ 476 w 930"/>
                <a:gd name="T11" fmla="*/ 152 h 1085"/>
                <a:gd name="T12" fmla="*/ 411 w 930"/>
                <a:gd name="T13" fmla="*/ 116 h 1085"/>
                <a:gd name="T14" fmla="*/ 334 w 930"/>
                <a:gd name="T15" fmla="*/ 89 h 1085"/>
                <a:gd name="T16" fmla="*/ 236 w 930"/>
                <a:gd name="T17" fmla="*/ 15 h 1085"/>
                <a:gd name="T18" fmla="*/ 17 w 930"/>
                <a:gd name="T19" fmla="*/ 281 h 1085"/>
                <a:gd name="T20" fmla="*/ 76 w 930"/>
                <a:gd name="T21" fmla="*/ 302 h 1085"/>
                <a:gd name="T22" fmla="*/ 24 w 930"/>
                <a:gd name="T23" fmla="*/ 375 h 1085"/>
                <a:gd name="T24" fmla="*/ 67 w 930"/>
                <a:gd name="T25" fmla="*/ 410 h 1085"/>
                <a:gd name="T26" fmla="*/ 103 w 930"/>
                <a:gd name="T27" fmla="*/ 514 h 1085"/>
                <a:gd name="T28" fmla="*/ 153 w 930"/>
                <a:gd name="T29" fmla="*/ 563 h 1085"/>
                <a:gd name="T30" fmla="*/ 166 w 930"/>
                <a:gd name="T31" fmla="*/ 669 h 1085"/>
                <a:gd name="T32" fmla="*/ 401 w 930"/>
                <a:gd name="T33" fmla="*/ 997 h 1085"/>
                <a:gd name="T34" fmla="*/ 477 w 930"/>
                <a:gd name="T35" fmla="*/ 1066 h 1085"/>
                <a:gd name="T36" fmla="*/ 564 w 930"/>
                <a:gd name="T37" fmla="*/ 1011 h 1085"/>
                <a:gd name="T38" fmla="*/ 548 w 930"/>
                <a:gd name="T39" fmla="*/ 967 h 1085"/>
                <a:gd name="T40" fmla="*/ 528 w 930"/>
                <a:gd name="T41" fmla="*/ 889 h 1085"/>
                <a:gd name="T42" fmla="*/ 589 w 930"/>
                <a:gd name="T43" fmla="*/ 738 h 1085"/>
                <a:gd name="T44" fmla="*/ 687 w 930"/>
                <a:gd name="T45" fmla="*/ 765 h 1085"/>
                <a:gd name="T46" fmla="*/ 745 w 930"/>
                <a:gd name="T47" fmla="*/ 706 h 1085"/>
                <a:gd name="T48" fmla="*/ 807 w 930"/>
                <a:gd name="T49" fmla="*/ 741 h 1085"/>
                <a:gd name="T50" fmla="*/ 880 w 930"/>
                <a:gd name="T51" fmla="*/ 774 h 1085"/>
                <a:gd name="T52" fmla="*/ 904 w 930"/>
                <a:gd name="T53" fmla="*/ 781 h 1085"/>
                <a:gd name="T54" fmla="*/ 857 w 930"/>
                <a:gd name="T55" fmla="*/ 695 h 1085"/>
                <a:gd name="T56" fmla="*/ 912 w 930"/>
                <a:gd name="T57" fmla="*/ 628 h 1085"/>
                <a:gd name="T58" fmla="*/ 879 w 930"/>
                <a:gd name="T59" fmla="*/ 454 h 1085"/>
                <a:gd name="T60" fmla="*/ 802 w 930"/>
                <a:gd name="T61" fmla="*/ 386 h 1085"/>
                <a:gd name="T62" fmla="*/ 812 w 930"/>
                <a:gd name="T63" fmla="*/ 374 h 1085"/>
                <a:gd name="T64" fmla="*/ 891 w 930"/>
                <a:gd name="T65" fmla="*/ 446 h 1085"/>
                <a:gd name="T66" fmla="*/ 924 w 930"/>
                <a:gd name="T67" fmla="*/ 605 h 1085"/>
                <a:gd name="T68" fmla="*/ 875 w 930"/>
                <a:gd name="T69" fmla="*/ 699 h 1085"/>
                <a:gd name="T70" fmla="*/ 911 w 930"/>
                <a:gd name="T71" fmla="*/ 764 h 1085"/>
                <a:gd name="T72" fmla="*/ 911 w 930"/>
                <a:gd name="T73" fmla="*/ 788 h 1085"/>
                <a:gd name="T74" fmla="*/ 839 w 930"/>
                <a:gd name="T75" fmla="*/ 787 h 1085"/>
                <a:gd name="T76" fmla="*/ 761 w 930"/>
                <a:gd name="T77" fmla="*/ 712 h 1085"/>
                <a:gd name="T78" fmla="*/ 687 w 930"/>
                <a:gd name="T79" fmla="*/ 781 h 1085"/>
                <a:gd name="T80" fmla="*/ 587 w 930"/>
                <a:gd name="T81" fmla="*/ 752 h 1085"/>
                <a:gd name="T82" fmla="*/ 543 w 930"/>
                <a:gd name="T83" fmla="*/ 894 h 1085"/>
                <a:gd name="T84" fmla="*/ 561 w 930"/>
                <a:gd name="T85" fmla="*/ 958 h 1085"/>
                <a:gd name="T86" fmla="*/ 585 w 930"/>
                <a:gd name="T87" fmla="*/ 1015 h 1085"/>
                <a:gd name="T88" fmla="*/ 471 w 930"/>
                <a:gd name="T89" fmla="*/ 1081 h 1085"/>
                <a:gd name="T90" fmla="*/ 404 w 930"/>
                <a:gd name="T91" fmla="*/ 1031 h 1085"/>
                <a:gd name="T92" fmla="*/ 162 w 930"/>
                <a:gd name="T93" fmla="*/ 691 h 1085"/>
                <a:gd name="T94" fmla="*/ 139 w 930"/>
                <a:gd name="T95" fmla="*/ 587 h 1085"/>
                <a:gd name="T96" fmla="*/ 94 w 930"/>
                <a:gd name="T97" fmla="*/ 528 h 1085"/>
                <a:gd name="T98" fmla="*/ 56 w 930"/>
                <a:gd name="T99" fmla="*/ 428 h 1085"/>
                <a:gd name="T100" fmla="*/ 21 w 930"/>
                <a:gd name="T101" fmla="*/ 392 h 1085"/>
                <a:gd name="T102" fmla="*/ 61 w 930"/>
                <a:gd name="T103" fmla="*/ 301 h 1085"/>
                <a:gd name="T104" fmla="*/ 6 w 930"/>
                <a:gd name="T105" fmla="*/ 286 h 1085"/>
                <a:gd name="T106" fmla="*/ 82 w 930"/>
                <a:gd name="T107" fmla="*/ 91 h 1085"/>
                <a:gd name="T108" fmla="*/ 335 w 930"/>
                <a:gd name="T109" fmla="*/ 53 h 1085"/>
                <a:gd name="T110" fmla="*/ 382 w 930"/>
                <a:gd name="T111" fmla="*/ 104 h 1085"/>
                <a:gd name="T112" fmla="*/ 469 w 930"/>
                <a:gd name="T113" fmla="*/ 145 h 1085"/>
                <a:gd name="T114" fmla="*/ 518 w 930"/>
                <a:gd name="T115" fmla="*/ 105 h 1085"/>
                <a:gd name="T116" fmla="*/ 614 w 930"/>
                <a:gd name="T117" fmla="*/ 91 h 1085"/>
                <a:gd name="T118" fmla="*/ 631 w 930"/>
                <a:gd name="T119" fmla="*/ 173 h 1085"/>
                <a:gd name="T120" fmla="*/ 670 w 930"/>
                <a:gd name="T121" fmla="*/ 248 h 1085"/>
                <a:gd name="T122" fmla="*/ 792 w 930"/>
                <a:gd name="T123" fmla="*/ 167 h 1085"/>
                <a:gd name="T124" fmla="*/ 773 w 930"/>
                <a:gd name="T125" fmla="*/ 263 h 10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30"/>
                <a:gd name="T190" fmla="*/ 0 h 1085"/>
                <a:gd name="T191" fmla="*/ 930 w 930"/>
                <a:gd name="T192" fmla="*/ 1085 h 10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30" h="1085">
                  <a:moveTo>
                    <a:pt x="795" y="301"/>
                  </a:moveTo>
                  <a:lnTo>
                    <a:pt x="798" y="307"/>
                  </a:lnTo>
                  <a:lnTo>
                    <a:pt x="762" y="274"/>
                  </a:lnTo>
                  <a:cubicBezTo>
                    <a:pt x="759" y="272"/>
                    <a:pt x="759" y="267"/>
                    <a:pt x="761" y="264"/>
                  </a:cubicBezTo>
                  <a:lnTo>
                    <a:pt x="805" y="198"/>
                  </a:lnTo>
                  <a:lnTo>
                    <a:pt x="804" y="204"/>
                  </a:lnTo>
                  <a:lnTo>
                    <a:pt x="796" y="171"/>
                  </a:lnTo>
                  <a:lnTo>
                    <a:pt x="807" y="176"/>
                  </a:lnTo>
                  <a:lnTo>
                    <a:pt x="800" y="180"/>
                  </a:lnTo>
                  <a:lnTo>
                    <a:pt x="784" y="189"/>
                  </a:lnTo>
                  <a:lnTo>
                    <a:pt x="740" y="218"/>
                  </a:lnTo>
                  <a:lnTo>
                    <a:pt x="717" y="233"/>
                  </a:lnTo>
                  <a:lnTo>
                    <a:pt x="697" y="247"/>
                  </a:lnTo>
                  <a:lnTo>
                    <a:pt x="684" y="256"/>
                  </a:lnTo>
                  <a:lnTo>
                    <a:pt x="685" y="255"/>
                  </a:lnTo>
                  <a:lnTo>
                    <a:pt x="681" y="259"/>
                  </a:lnTo>
                  <a:cubicBezTo>
                    <a:pt x="678" y="262"/>
                    <a:pt x="674" y="262"/>
                    <a:pt x="671" y="260"/>
                  </a:cubicBezTo>
                  <a:lnTo>
                    <a:pt x="667" y="257"/>
                  </a:lnTo>
                  <a:cubicBezTo>
                    <a:pt x="666" y="256"/>
                    <a:pt x="665" y="256"/>
                    <a:pt x="665" y="255"/>
                  </a:cubicBezTo>
                  <a:lnTo>
                    <a:pt x="659" y="246"/>
                  </a:lnTo>
                  <a:lnTo>
                    <a:pt x="641" y="219"/>
                  </a:lnTo>
                  <a:lnTo>
                    <a:pt x="624" y="191"/>
                  </a:lnTo>
                  <a:lnTo>
                    <a:pt x="618" y="182"/>
                  </a:lnTo>
                  <a:lnTo>
                    <a:pt x="616" y="179"/>
                  </a:lnTo>
                  <a:cubicBezTo>
                    <a:pt x="615" y="178"/>
                    <a:pt x="615" y="177"/>
                    <a:pt x="615" y="176"/>
                  </a:cubicBezTo>
                  <a:lnTo>
                    <a:pt x="614" y="172"/>
                  </a:lnTo>
                  <a:lnTo>
                    <a:pt x="612" y="163"/>
                  </a:lnTo>
                  <a:lnTo>
                    <a:pt x="607" y="133"/>
                  </a:lnTo>
                  <a:lnTo>
                    <a:pt x="601" y="103"/>
                  </a:lnTo>
                  <a:lnTo>
                    <a:pt x="599" y="94"/>
                  </a:lnTo>
                  <a:lnTo>
                    <a:pt x="598" y="90"/>
                  </a:lnTo>
                  <a:lnTo>
                    <a:pt x="607" y="96"/>
                  </a:lnTo>
                  <a:lnTo>
                    <a:pt x="603" y="97"/>
                  </a:lnTo>
                  <a:lnTo>
                    <a:pt x="594" y="100"/>
                  </a:lnTo>
                  <a:lnTo>
                    <a:pt x="564" y="109"/>
                  </a:lnTo>
                  <a:lnTo>
                    <a:pt x="532" y="117"/>
                  </a:lnTo>
                  <a:lnTo>
                    <a:pt x="523" y="120"/>
                  </a:lnTo>
                  <a:lnTo>
                    <a:pt x="518" y="121"/>
                  </a:lnTo>
                  <a:lnTo>
                    <a:pt x="521" y="120"/>
                  </a:lnTo>
                  <a:lnTo>
                    <a:pt x="513" y="126"/>
                  </a:lnTo>
                  <a:lnTo>
                    <a:pt x="495" y="139"/>
                  </a:lnTo>
                  <a:lnTo>
                    <a:pt x="476" y="152"/>
                  </a:lnTo>
                  <a:lnTo>
                    <a:pt x="468" y="158"/>
                  </a:lnTo>
                  <a:cubicBezTo>
                    <a:pt x="465" y="160"/>
                    <a:pt x="461" y="160"/>
                    <a:pt x="458" y="157"/>
                  </a:cubicBezTo>
                  <a:lnTo>
                    <a:pt x="450" y="150"/>
                  </a:lnTo>
                  <a:lnTo>
                    <a:pt x="433" y="137"/>
                  </a:lnTo>
                  <a:lnTo>
                    <a:pt x="414" y="122"/>
                  </a:lnTo>
                  <a:lnTo>
                    <a:pt x="405" y="114"/>
                  </a:lnTo>
                  <a:lnTo>
                    <a:pt x="411" y="116"/>
                  </a:lnTo>
                  <a:lnTo>
                    <a:pt x="402" y="117"/>
                  </a:lnTo>
                  <a:lnTo>
                    <a:pt x="383" y="119"/>
                  </a:lnTo>
                  <a:lnTo>
                    <a:pt x="364" y="120"/>
                  </a:lnTo>
                  <a:lnTo>
                    <a:pt x="355" y="121"/>
                  </a:lnTo>
                  <a:cubicBezTo>
                    <a:pt x="352" y="122"/>
                    <a:pt x="349" y="120"/>
                    <a:pt x="347" y="117"/>
                  </a:cubicBezTo>
                  <a:lnTo>
                    <a:pt x="343" y="108"/>
                  </a:lnTo>
                  <a:lnTo>
                    <a:pt x="334" y="89"/>
                  </a:lnTo>
                  <a:lnTo>
                    <a:pt x="324" y="69"/>
                  </a:lnTo>
                  <a:lnTo>
                    <a:pt x="320" y="60"/>
                  </a:lnTo>
                  <a:lnTo>
                    <a:pt x="325" y="64"/>
                  </a:lnTo>
                  <a:lnTo>
                    <a:pt x="250" y="40"/>
                  </a:lnTo>
                  <a:cubicBezTo>
                    <a:pt x="249" y="40"/>
                    <a:pt x="247" y="39"/>
                    <a:pt x="246" y="38"/>
                  </a:cubicBezTo>
                  <a:lnTo>
                    <a:pt x="225" y="14"/>
                  </a:lnTo>
                  <a:lnTo>
                    <a:pt x="236" y="15"/>
                  </a:lnTo>
                  <a:lnTo>
                    <a:pt x="89" y="105"/>
                  </a:lnTo>
                  <a:cubicBezTo>
                    <a:pt x="88" y="106"/>
                    <a:pt x="87" y="106"/>
                    <a:pt x="87" y="106"/>
                  </a:cubicBezTo>
                  <a:lnTo>
                    <a:pt x="12" y="126"/>
                  </a:lnTo>
                  <a:lnTo>
                    <a:pt x="17" y="115"/>
                  </a:lnTo>
                  <a:lnTo>
                    <a:pt x="49" y="194"/>
                  </a:lnTo>
                  <a:cubicBezTo>
                    <a:pt x="50" y="196"/>
                    <a:pt x="50" y="198"/>
                    <a:pt x="49" y="200"/>
                  </a:cubicBezTo>
                  <a:lnTo>
                    <a:pt x="17" y="281"/>
                  </a:lnTo>
                  <a:lnTo>
                    <a:pt x="13" y="271"/>
                  </a:lnTo>
                  <a:lnTo>
                    <a:pt x="21" y="275"/>
                  </a:lnTo>
                  <a:lnTo>
                    <a:pt x="40" y="283"/>
                  </a:lnTo>
                  <a:lnTo>
                    <a:pt x="59" y="290"/>
                  </a:lnTo>
                  <a:lnTo>
                    <a:pt x="70" y="294"/>
                  </a:lnTo>
                  <a:cubicBezTo>
                    <a:pt x="72" y="295"/>
                    <a:pt x="74" y="297"/>
                    <a:pt x="75" y="299"/>
                  </a:cubicBezTo>
                  <a:lnTo>
                    <a:pt x="76" y="302"/>
                  </a:lnTo>
                  <a:cubicBezTo>
                    <a:pt x="77" y="304"/>
                    <a:pt x="77" y="306"/>
                    <a:pt x="76" y="308"/>
                  </a:cubicBezTo>
                  <a:lnTo>
                    <a:pt x="71" y="318"/>
                  </a:lnTo>
                  <a:lnTo>
                    <a:pt x="53" y="346"/>
                  </a:lnTo>
                  <a:lnTo>
                    <a:pt x="35" y="374"/>
                  </a:lnTo>
                  <a:lnTo>
                    <a:pt x="28" y="383"/>
                  </a:lnTo>
                  <a:lnTo>
                    <a:pt x="26" y="386"/>
                  </a:lnTo>
                  <a:lnTo>
                    <a:pt x="24" y="375"/>
                  </a:lnTo>
                  <a:lnTo>
                    <a:pt x="30" y="379"/>
                  </a:lnTo>
                  <a:lnTo>
                    <a:pt x="44" y="389"/>
                  </a:lnTo>
                  <a:lnTo>
                    <a:pt x="57" y="397"/>
                  </a:lnTo>
                  <a:lnTo>
                    <a:pt x="55" y="396"/>
                  </a:lnTo>
                  <a:lnTo>
                    <a:pt x="61" y="398"/>
                  </a:lnTo>
                  <a:cubicBezTo>
                    <a:pt x="64" y="399"/>
                    <a:pt x="66" y="401"/>
                    <a:pt x="66" y="404"/>
                  </a:cubicBezTo>
                  <a:lnTo>
                    <a:pt x="67" y="410"/>
                  </a:lnTo>
                  <a:lnTo>
                    <a:pt x="71" y="423"/>
                  </a:lnTo>
                  <a:lnTo>
                    <a:pt x="82" y="461"/>
                  </a:lnTo>
                  <a:lnTo>
                    <a:pt x="92" y="497"/>
                  </a:lnTo>
                  <a:lnTo>
                    <a:pt x="96" y="508"/>
                  </a:lnTo>
                  <a:lnTo>
                    <a:pt x="97" y="511"/>
                  </a:lnTo>
                  <a:lnTo>
                    <a:pt x="95" y="507"/>
                  </a:lnTo>
                  <a:lnTo>
                    <a:pt x="103" y="514"/>
                  </a:lnTo>
                  <a:lnTo>
                    <a:pt x="101" y="513"/>
                  </a:lnTo>
                  <a:lnTo>
                    <a:pt x="120" y="523"/>
                  </a:lnTo>
                  <a:lnTo>
                    <a:pt x="138" y="532"/>
                  </a:lnTo>
                  <a:lnTo>
                    <a:pt x="146" y="536"/>
                  </a:lnTo>
                  <a:cubicBezTo>
                    <a:pt x="148" y="537"/>
                    <a:pt x="150" y="540"/>
                    <a:pt x="150" y="542"/>
                  </a:cubicBezTo>
                  <a:lnTo>
                    <a:pt x="151" y="548"/>
                  </a:lnTo>
                  <a:lnTo>
                    <a:pt x="153" y="563"/>
                  </a:lnTo>
                  <a:lnTo>
                    <a:pt x="155" y="586"/>
                  </a:lnTo>
                  <a:lnTo>
                    <a:pt x="159" y="609"/>
                  </a:lnTo>
                  <a:lnTo>
                    <a:pt x="162" y="635"/>
                  </a:lnTo>
                  <a:lnTo>
                    <a:pt x="164" y="656"/>
                  </a:lnTo>
                  <a:lnTo>
                    <a:pt x="166" y="669"/>
                  </a:lnTo>
                  <a:lnTo>
                    <a:pt x="167" y="673"/>
                  </a:lnTo>
                  <a:lnTo>
                    <a:pt x="166" y="669"/>
                  </a:lnTo>
                  <a:lnTo>
                    <a:pt x="175" y="680"/>
                  </a:lnTo>
                  <a:lnTo>
                    <a:pt x="200" y="710"/>
                  </a:lnTo>
                  <a:lnTo>
                    <a:pt x="235" y="756"/>
                  </a:lnTo>
                  <a:lnTo>
                    <a:pt x="277" y="812"/>
                  </a:lnTo>
                  <a:lnTo>
                    <a:pt x="331" y="892"/>
                  </a:lnTo>
                  <a:lnTo>
                    <a:pt x="380" y="967"/>
                  </a:lnTo>
                  <a:lnTo>
                    <a:pt x="401" y="997"/>
                  </a:lnTo>
                  <a:lnTo>
                    <a:pt x="417" y="1022"/>
                  </a:lnTo>
                  <a:lnTo>
                    <a:pt x="427" y="1037"/>
                  </a:lnTo>
                  <a:lnTo>
                    <a:pt x="431" y="1043"/>
                  </a:lnTo>
                  <a:lnTo>
                    <a:pt x="428" y="1040"/>
                  </a:lnTo>
                  <a:lnTo>
                    <a:pt x="437" y="1045"/>
                  </a:lnTo>
                  <a:lnTo>
                    <a:pt x="457" y="1056"/>
                  </a:lnTo>
                  <a:lnTo>
                    <a:pt x="477" y="1066"/>
                  </a:lnTo>
                  <a:lnTo>
                    <a:pt x="476" y="1066"/>
                  </a:lnTo>
                  <a:lnTo>
                    <a:pt x="485" y="1069"/>
                  </a:lnTo>
                  <a:lnTo>
                    <a:pt x="479" y="1069"/>
                  </a:lnTo>
                  <a:lnTo>
                    <a:pt x="483" y="1067"/>
                  </a:lnTo>
                  <a:lnTo>
                    <a:pt x="494" y="1061"/>
                  </a:lnTo>
                  <a:lnTo>
                    <a:pt x="529" y="1036"/>
                  </a:lnTo>
                  <a:lnTo>
                    <a:pt x="564" y="1011"/>
                  </a:lnTo>
                  <a:lnTo>
                    <a:pt x="576" y="1002"/>
                  </a:lnTo>
                  <a:cubicBezTo>
                    <a:pt x="576" y="1002"/>
                    <a:pt x="576" y="1002"/>
                    <a:pt x="577" y="1001"/>
                  </a:cubicBezTo>
                  <a:lnTo>
                    <a:pt x="583" y="998"/>
                  </a:lnTo>
                  <a:lnTo>
                    <a:pt x="581" y="1011"/>
                  </a:lnTo>
                  <a:lnTo>
                    <a:pt x="577" y="1007"/>
                  </a:lnTo>
                  <a:lnTo>
                    <a:pt x="569" y="997"/>
                  </a:lnTo>
                  <a:lnTo>
                    <a:pt x="548" y="967"/>
                  </a:lnTo>
                  <a:lnTo>
                    <a:pt x="528" y="936"/>
                  </a:lnTo>
                  <a:lnTo>
                    <a:pt x="521" y="925"/>
                  </a:lnTo>
                  <a:cubicBezTo>
                    <a:pt x="520" y="924"/>
                    <a:pt x="520" y="924"/>
                    <a:pt x="520" y="923"/>
                  </a:cubicBezTo>
                  <a:lnTo>
                    <a:pt x="518" y="918"/>
                  </a:lnTo>
                  <a:cubicBezTo>
                    <a:pt x="517" y="916"/>
                    <a:pt x="517" y="914"/>
                    <a:pt x="518" y="912"/>
                  </a:cubicBezTo>
                  <a:lnTo>
                    <a:pt x="521" y="906"/>
                  </a:lnTo>
                  <a:lnTo>
                    <a:pt x="528" y="889"/>
                  </a:lnTo>
                  <a:lnTo>
                    <a:pt x="539" y="862"/>
                  </a:lnTo>
                  <a:lnTo>
                    <a:pt x="551" y="832"/>
                  </a:lnTo>
                  <a:lnTo>
                    <a:pt x="563" y="800"/>
                  </a:lnTo>
                  <a:lnTo>
                    <a:pt x="574" y="772"/>
                  </a:lnTo>
                  <a:lnTo>
                    <a:pt x="581" y="752"/>
                  </a:lnTo>
                  <a:lnTo>
                    <a:pt x="584" y="743"/>
                  </a:lnTo>
                  <a:cubicBezTo>
                    <a:pt x="585" y="740"/>
                    <a:pt x="587" y="739"/>
                    <a:pt x="589" y="738"/>
                  </a:cubicBezTo>
                  <a:cubicBezTo>
                    <a:pt x="592" y="737"/>
                    <a:pt x="594" y="738"/>
                    <a:pt x="596" y="739"/>
                  </a:cubicBezTo>
                  <a:lnTo>
                    <a:pt x="600" y="742"/>
                  </a:lnTo>
                  <a:lnTo>
                    <a:pt x="598" y="741"/>
                  </a:lnTo>
                  <a:lnTo>
                    <a:pt x="609" y="744"/>
                  </a:lnTo>
                  <a:lnTo>
                    <a:pt x="643" y="754"/>
                  </a:lnTo>
                  <a:lnTo>
                    <a:pt x="675" y="762"/>
                  </a:lnTo>
                  <a:lnTo>
                    <a:pt x="687" y="765"/>
                  </a:lnTo>
                  <a:lnTo>
                    <a:pt x="690" y="766"/>
                  </a:lnTo>
                  <a:lnTo>
                    <a:pt x="683" y="768"/>
                  </a:lnTo>
                  <a:lnTo>
                    <a:pt x="686" y="765"/>
                  </a:lnTo>
                  <a:lnTo>
                    <a:pt x="693" y="758"/>
                  </a:lnTo>
                  <a:lnTo>
                    <a:pt x="716" y="737"/>
                  </a:lnTo>
                  <a:lnTo>
                    <a:pt x="739" y="714"/>
                  </a:lnTo>
                  <a:lnTo>
                    <a:pt x="745" y="706"/>
                  </a:lnTo>
                  <a:lnTo>
                    <a:pt x="748" y="703"/>
                  </a:lnTo>
                  <a:cubicBezTo>
                    <a:pt x="750" y="701"/>
                    <a:pt x="752" y="699"/>
                    <a:pt x="754" y="699"/>
                  </a:cubicBezTo>
                  <a:cubicBezTo>
                    <a:pt x="757" y="699"/>
                    <a:pt x="759" y="701"/>
                    <a:pt x="761" y="702"/>
                  </a:cubicBezTo>
                  <a:lnTo>
                    <a:pt x="765" y="707"/>
                  </a:lnTo>
                  <a:lnTo>
                    <a:pt x="764" y="706"/>
                  </a:lnTo>
                  <a:lnTo>
                    <a:pt x="775" y="715"/>
                  </a:lnTo>
                  <a:lnTo>
                    <a:pt x="807" y="741"/>
                  </a:lnTo>
                  <a:lnTo>
                    <a:pt x="837" y="766"/>
                  </a:lnTo>
                  <a:lnTo>
                    <a:pt x="848" y="774"/>
                  </a:lnTo>
                  <a:lnTo>
                    <a:pt x="852" y="777"/>
                  </a:lnTo>
                  <a:lnTo>
                    <a:pt x="847" y="775"/>
                  </a:lnTo>
                  <a:lnTo>
                    <a:pt x="850" y="775"/>
                  </a:lnTo>
                  <a:lnTo>
                    <a:pt x="857" y="775"/>
                  </a:lnTo>
                  <a:lnTo>
                    <a:pt x="880" y="774"/>
                  </a:lnTo>
                  <a:lnTo>
                    <a:pt x="902" y="773"/>
                  </a:lnTo>
                  <a:lnTo>
                    <a:pt x="908" y="773"/>
                  </a:lnTo>
                  <a:lnTo>
                    <a:pt x="905" y="774"/>
                  </a:lnTo>
                  <a:lnTo>
                    <a:pt x="908" y="772"/>
                  </a:lnTo>
                  <a:lnTo>
                    <a:pt x="907" y="784"/>
                  </a:lnTo>
                  <a:lnTo>
                    <a:pt x="905" y="782"/>
                  </a:lnTo>
                  <a:cubicBezTo>
                    <a:pt x="905" y="782"/>
                    <a:pt x="904" y="782"/>
                    <a:pt x="904" y="781"/>
                  </a:cubicBezTo>
                  <a:lnTo>
                    <a:pt x="898" y="773"/>
                  </a:lnTo>
                  <a:lnTo>
                    <a:pt x="880" y="747"/>
                  </a:lnTo>
                  <a:lnTo>
                    <a:pt x="861" y="720"/>
                  </a:lnTo>
                  <a:lnTo>
                    <a:pt x="855" y="711"/>
                  </a:lnTo>
                  <a:lnTo>
                    <a:pt x="853" y="708"/>
                  </a:lnTo>
                  <a:cubicBezTo>
                    <a:pt x="851" y="705"/>
                    <a:pt x="851" y="701"/>
                    <a:pt x="854" y="698"/>
                  </a:cubicBezTo>
                  <a:lnTo>
                    <a:pt x="857" y="695"/>
                  </a:lnTo>
                  <a:lnTo>
                    <a:pt x="864" y="688"/>
                  </a:lnTo>
                  <a:lnTo>
                    <a:pt x="884" y="664"/>
                  </a:lnTo>
                  <a:lnTo>
                    <a:pt x="905" y="640"/>
                  </a:lnTo>
                  <a:lnTo>
                    <a:pt x="915" y="628"/>
                  </a:lnTo>
                  <a:lnTo>
                    <a:pt x="914" y="635"/>
                  </a:lnTo>
                  <a:lnTo>
                    <a:pt x="912" y="629"/>
                  </a:lnTo>
                  <a:cubicBezTo>
                    <a:pt x="912" y="629"/>
                    <a:pt x="912" y="628"/>
                    <a:pt x="912" y="628"/>
                  </a:cubicBezTo>
                  <a:lnTo>
                    <a:pt x="909" y="608"/>
                  </a:lnTo>
                  <a:lnTo>
                    <a:pt x="903" y="579"/>
                  </a:lnTo>
                  <a:lnTo>
                    <a:pt x="897" y="546"/>
                  </a:lnTo>
                  <a:lnTo>
                    <a:pt x="890" y="512"/>
                  </a:lnTo>
                  <a:lnTo>
                    <a:pt x="884" y="483"/>
                  </a:lnTo>
                  <a:lnTo>
                    <a:pt x="881" y="462"/>
                  </a:lnTo>
                  <a:lnTo>
                    <a:pt x="879" y="454"/>
                  </a:lnTo>
                  <a:lnTo>
                    <a:pt x="882" y="459"/>
                  </a:lnTo>
                  <a:lnTo>
                    <a:pt x="878" y="456"/>
                  </a:lnTo>
                  <a:cubicBezTo>
                    <a:pt x="877" y="456"/>
                    <a:pt x="877" y="455"/>
                    <a:pt x="877" y="455"/>
                  </a:cubicBezTo>
                  <a:lnTo>
                    <a:pt x="868" y="446"/>
                  </a:lnTo>
                  <a:lnTo>
                    <a:pt x="840" y="421"/>
                  </a:lnTo>
                  <a:lnTo>
                    <a:pt x="811" y="395"/>
                  </a:lnTo>
                  <a:lnTo>
                    <a:pt x="802" y="386"/>
                  </a:lnTo>
                  <a:lnTo>
                    <a:pt x="803" y="387"/>
                  </a:lnTo>
                  <a:lnTo>
                    <a:pt x="799" y="384"/>
                  </a:lnTo>
                  <a:cubicBezTo>
                    <a:pt x="797" y="382"/>
                    <a:pt x="795" y="380"/>
                    <a:pt x="795" y="377"/>
                  </a:cubicBezTo>
                  <a:lnTo>
                    <a:pt x="795" y="301"/>
                  </a:lnTo>
                  <a:close/>
                  <a:moveTo>
                    <a:pt x="811" y="377"/>
                  </a:moveTo>
                  <a:lnTo>
                    <a:pt x="808" y="371"/>
                  </a:lnTo>
                  <a:lnTo>
                    <a:pt x="812" y="374"/>
                  </a:lnTo>
                  <a:cubicBezTo>
                    <a:pt x="813" y="374"/>
                    <a:pt x="813" y="375"/>
                    <a:pt x="813" y="375"/>
                  </a:cubicBezTo>
                  <a:lnTo>
                    <a:pt x="822" y="384"/>
                  </a:lnTo>
                  <a:lnTo>
                    <a:pt x="851" y="409"/>
                  </a:lnTo>
                  <a:lnTo>
                    <a:pt x="879" y="435"/>
                  </a:lnTo>
                  <a:lnTo>
                    <a:pt x="888" y="444"/>
                  </a:lnTo>
                  <a:lnTo>
                    <a:pt x="887" y="443"/>
                  </a:lnTo>
                  <a:lnTo>
                    <a:pt x="891" y="446"/>
                  </a:lnTo>
                  <a:cubicBezTo>
                    <a:pt x="893" y="447"/>
                    <a:pt x="894" y="449"/>
                    <a:pt x="894" y="451"/>
                  </a:cubicBezTo>
                  <a:lnTo>
                    <a:pt x="896" y="459"/>
                  </a:lnTo>
                  <a:lnTo>
                    <a:pt x="899" y="480"/>
                  </a:lnTo>
                  <a:lnTo>
                    <a:pt x="905" y="509"/>
                  </a:lnTo>
                  <a:lnTo>
                    <a:pt x="912" y="543"/>
                  </a:lnTo>
                  <a:lnTo>
                    <a:pt x="918" y="576"/>
                  </a:lnTo>
                  <a:lnTo>
                    <a:pt x="924" y="605"/>
                  </a:lnTo>
                  <a:lnTo>
                    <a:pt x="927" y="625"/>
                  </a:lnTo>
                  <a:lnTo>
                    <a:pt x="927" y="624"/>
                  </a:lnTo>
                  <a:lnTo>
                    <a:pt x="929" y="630"/>
                  </a:lnTo>
                  <a:cubicBezTo>
                    <a:pt x="930" y="632"/>
                    <a:pt x="929" y="635"/>
                    <a:pt x="928" y="637"/>
                  </a:cubicBezTo>
                  <a:lnTo>
                    <a:pt x="917" y="651"/>
                  </a:lnTo>
                  <a:lnTo>
                    <a:pt x="896" y="675"/>
                  </a:lnTo>
                  <a:lnTo>
                    <a:pt x="875" y="699"/>
                  </a:lnTo>
                  <a:lnTo>
                    <a:pt x="868" y="706"/>
                  </a:lnTo>
                  <a:lnTo>
                    <a:pt x="865" y="709"/>
                  </a:lnTo>
                  <a:lnTo>
                    <a:pt x="866" y="699"/>
                  </a:lnTo>
                  <a:lnTo>
                    <a:pt x="868" y="702"/>
                  </a:lnTo>
                  <a:lnTo>
                    <a:pt x="874" y="711"/>
                  </a:lnTo>
                  <a:lnTo>
                    <a:pt x="893" y="738"/>
                  </a:lnTo>
                  <a:lnTo>
                    <a:pt x="911" y="764"/>
                  </a:lnTo>
                  <a:lnTo>
                    <a:pt x="917" y="772"/>
                  </a:lnTo>
                  <a:lnTo>
                    <a:pt x="916" y="771"/>
                  </a:lnTo>
                  <a:lnTo>
                    <a:pt x="918" y="773"/>
                  </a:lnTo>
                  <a:cubicBezTo>
                    <a:pt x="920" y="775"/>
                    <a:pt x="921" y="777"/>
                    <a:pt x="920" y="779"/>
                  </a:cubicBezTo>
                  <a:cubicBezTo>
                    <a:pt x="920" y="782"/>
                    <a:pt x="919" y="784"/>
                    <a:pt x="917" y="785"/>
                  </a:cubicBezTo>
                  <a:lnTo>
                    <a:pt x="914" y="787"/>
                  </a:lnTo>
                  <a:cubicBezTo>
                    <a:pt x="913" y="788"/>
                    <a:pt x="912" y="788"/>
                    <a:pt x="911" y="788"/>
                  </a:cubicBezTo>
                  <a:lnTo>
                    <a:pt x="903" y="789"/>
                  </a:lnTo>
                  <a:lnTo>
                    <a:pt x="881" y="790"/>
                  </a:lnTo>
                  <a:lnTo>
                    <a:pt x="857" y="791"/>
                  </a:lnTo>
                  <a:lnTo>
                    <a:pt x="850" y="791"/>
                  </a:lnTo>
                  <a:lnTo>
                    <a:pt x="847" y="791"/>
                  </a:lnTo>
                  <a:cubicBezTo>
                    <a:pt x="846" y="791"/>
                    <a:pt x="844" y="791"/>
                    <a:pt x="843" y="790"/>
                  </a:cubicBezTo>
                  <a:lnTo>
                    <a:pt x="839" y="787"/>
                  </a:lnTo>
                  <a:lnTo>
                    <a:pt x="827" y="779"/>
                  </a:lnTo>
                  <a:lnTo>
                    <a:pt x="796" y="754"/>
                  </a:lnTo>
                  <a:lnTo>
                    <a:pt x="764" y="728"/>
                  </a:lnTo>
                  <a:lnTo>
                    <a:pt x="753" y="719"/>
                  </a:lnTo>
                  <a:cubicBezTo>
                    <a:pt x="753" y="718"/>
                    <a:pt x="753" y="718"/>
                    <a:pt x="752" y="717"/>
                  </a:cubicBezTo>
                  <a:lnTo>
                    <a:pt x="748" y="712"/>
                  </a:lnTo>
                  <a:lnTo>
                    <a:pt x="761" y="712"/>
                  </a:lnTo>
                  <a:lnTo>
                    <a:pt x="757" y="717"/>
                  </a:lnTo>
                  <a:lnTo>
                    <a:pt x="750" y="725"/>
                  </a:lnTo>
                  <a:lnTo>
                    <a:pt x="727" y="748"/>
                  </a:lnTo>
                  <a:lnTo>
                    <a:pt x="704" y="769"/>
                  </a:lnTo>
                  <a:lnTo>
                    <a:pt x="697" y="776"/>
                  </a:lnTo>
                  <a:lnTo>
                    <a:pt x="694" y="779"/>
                  </a:lnTo>
                  <a:cubicBezTo>
                    <a:pt x="692" y="781"/>
                    <a:pt x="689" y="782"/>
                    <a:pt x="687" y="781"/>
                  </a:cubicBezTo>
                  <a:lnTo>
                    <a:pt x="682" y="780"/>
                  </a:lnTo>
                  <a:lnTo>
                    <a:pt x="672" y="777"/>
                  </a:lnTo>
                  <a:lnTo>
                    <a:pt x="638" y="769"/>
                  </a:lnTo>
                  <a:lnTo>
                    <a:pt x="604" y="759"/>
                  </a:lnTo>
                  <a:lnTo>
                    <a:pt x="593" y="756"/>
                  </a:lnTo>
                  <a:cubicBezTo>
                    <a:pt x="592" y="756"/>
                    <a:pt x="591" y="755"/>
                    <a:pt x="591" y="755"/>
                  </a:cubicBezTo>
                  <a:lnTo>
                    <a:pt x="587" y="752"/>
                  </a:lnTo>
                  <a:lnTo>
                    <a:pt x="599" y="748"/>
                  </a:lnTo>
                  <a:lnTo>
                    <a:pt x="596" y="757"/>
                  </a:lnTo>
                  <a:lnTo>
                    <a:pt x="589" y="777"/>
                  </a:lnTo>
                  <a:lnTo>
                    <a:pt x="578" y="805"/>
                  </a:lnTo>
                  <a:lnTo>
                    <a:pt x="566" y="837"/>
                  </a:lnTo>
                  <a:lnTo>
                    <a:pt x="554" y="869"/>
                  </a:lnTo>
                  <a:lnTo>
                    <a:pt x="543" y="894"/>
                  </a:lnTo>
                  <a:lnTo>
                    <a:pt x="536" y="913"/>
                  </a:lnTo>
                  <a:lnTo>
                    <a:pt x="533" y="919"/>
                  </a:lnTo>
                  <a:lnTo>
                    <a:pt x="533" y="912"/>
                  </a:lnTo>
                  <a:lnTo>
                    <a:pt x="535" y="917"/>
                  </a:lnTo>
                  <a:lnTo>
                    <a:pt x="534" y="916"/>
                  </a:lnTo>
                  <a:lnTo>
                    <a:pt x="541" y="927"/>
                  </a:lnTo>
                  <a:lnTo>
                    <a:pt x="561" y="958"/>
                  </a:lnTo>
                  <a:lnTo>
                    <a:pt x="582" y="988"/>
                  </a:lnTo>
                  <a:lnTo>
                    <a:pt x="588" y="996"/>
                  </a:lnTo>
                  <a:lnTo>
                    <a:pt x="592" y="1000"/>
                  </a:lnTo>
                  <a:cubicBezTo>
                    <a:pt x="594" y="1002"/>
                    <a:pt x="595" y="1004"/>
                    <a:pt x="594" y="1007"/>
                  </a:cubicBezTo>
                  <a:cubicBezTo>
                    <a:pt x="594" y="1009"/>
                    <a:pt x="592" y="1011"/>
                    <a:pt x="590" y="1013"/>
                  </a:cubicBezTo>
                  <a:lnTo>
                    <a:pt x="584" y="1016"/>
                  </a:lnTo>
                  <a:lnTo>
                    <a:pt x="585" y="1015"/>
                  </a:lnTo>
                  <a:lnTo>
                    <a:pt x="573" y="1024"/>
                  </a:lnTo>
                  <a:lnTo>
                    <a:pt x="538" y="1049"/>
                  </a:lnTo>
                  <a:lnTo>
                    <a:pt x="503" y="1074"/>
                  </a:lnTo>
                  <a:lnTo>
                    <a:pt x="490" y="1082"/>
                  </a:lnTo>
                  <a:lnTo>
                    <a:pt x="486" y="1084"/>
                  </a:lnTo>
                  <a:cubicBezTo>
                    <a:pt x="484" y="1085"/>
                    <a:pt x="482" y="1085"/>
                    <a:pt x="480" y="1084"/>
                  </a:cubicBezTo>
                  <a:lnTo>
                    <a:pt x="471" y="1081"/>
                  </a:lnTo>
                  <a:cubicBezTo>
                    <a:pt x="471" y="1081"/>
                    <a:pt x="470" y="1081"/>
                    <a:pt x="470" y="1081"/>
                  </a:cubicBezTo>
                  <a:lnTo>
                    <a:pt x="450" y="1070"/>
                  </a:lnTo>
                  <a:lnTo>
                    <a:pt x="430" y="1059"/>
                  </a:lnTo>
                  <a:lnTo>
                    <a:pt x="421" y="1054"/>
                  </a:lnTo>
                  <a:cubicBezTo>
                    <a:pt x="419" y="1054"/>
                    <a:pt x="419" y="1053"/>
                    <a:pt x="418" y="1052"/>
                  </a:cubicBezTo>
                  <a:lnTo>
                    <a:pt x="414" y="1046"/>
                  </a:lnTo>
                  <a:lnTo>
                    <a:pt x="404" y="1031"/>
                  </a:lnTo>
                  <a:lnTo>
                    <a:pt x="388" y="1006"/>
                  </a:lnTo>
                  <a:lnTo>
                    <a:pt x="367" y="976"/>
                  </a:lnTo>
                  <a:lnTo>
                    <a:pt x="318" y="901"/>
                  </a:lnTo>
                  <a:lnTo>
                    <a:pt x="264" y="821"/>
                  </a:lnTo>
                  <a:lnTo>
                    <a:pt x="222" y="765"/>
                  </a:lnTo>
                  <a:lnTo>
                    <a:pt x="187" y="721"/>
                  </a:lnTo>
                  <a:lnTo>
                    <a:pt x="162" y="691"/>
                  </a:lnTo>
                  <a:lnTo>
                    <a:pt x="153" y="680"/>
                  </a:lnTo>
                  <a:cubicBezTo>
                    <a:pt x="153" y="679"/>
                    <a:pt x="152" y="678"/>
                    <a:pt x="152" y="676"/>
                  </a:cubicBezTo>
                  <a:lnTo>
                    <a:pt x="151" y="672"/>
                  </a:lnTo>
                  <a:lnTo>
                    <a:pt x="148" y="657"/>
                  </a:lnTo>
                  <a:lnTo>
                    <a:pt x="147" y="636"/>
                  </a:lnTo>
                  <a:lnTo>
                    <a:pt x="144" y="612"/>
                  </a:lnTo>
                  <a:lnTo>
                    <a:pt x="139" y="587"/>
                  </a:lnTo>
                  <a:lnTo>
                    <a:pt x="138" y="566"/>
                  </a:lnTo>
                  <a:lnTo>
                    <a:pt x="136" y="551"/>
                  </a:lnTo>
                  <a:lnTo>
                    <a:pt x="135" y="545"/>
                  </a:lnTo>
                  <a:lnTo>
                    <a:pt x="139" y="551"/>
                  </a:lnTo>
                  <a:lnTo>
                    <a:pt x="131" y="547"/>
                  </a:lnTo>
                  <a:lnTo>
                    <a:pt x="113" y="538"/>
                  </a:lnTo>
                  <a:lnTo>
                    <a:pt x="94" y="528"/>
                  </a:lnTo>
                  <a:cubicBezTo>
                    <a:pt x="93" y="527"/>
                    <a:pt x="93" y="527"/>
                    <a:pt x="92" y="526"/>
                  </a:cubicBezTo>
                  <a:lnTo>
                    <a:pt x="84" y="519"/>
                  </a:lnTo>
                  <a:cubicBezTo>
                    <a:pt x="83" y="519"/>
                    <a:pt x="82" y="517"/>
                    <a:pt x="82" y="516"/>
                  </a:cubicBezTo>
                  <a:lnTo>
                    <a:pt x="81" y="513"/>
                  </a:lnTo>
                  <a:lnTo>
                    <a:pt x="77" y="502"/>
                  </a:lnTo>
                  <a:lnTo>
                    <a:pt x="67" y="466"/>
                  </a:lnTo>
                  <a:lnTo>
                    <a:pt x="56" y="428"/>
                  </a:lnTo>
                  <a:lnTo>
                    <a:pt x="52" y="413"/>
                  </a:lnTo>
                  <a:lnTo>
                    <a:pt x="51" y="407"/>
                  </a:lnTo>
                  <a:lnTo>
                    <a:pt x="56" y="413"/>
                  </a:lnTo>
                  <a:lnTo>
                    <a:pt x="50" y="411"/>
                  </a:lnTo>
                  <a:cubicBezTo>
                    <a:pt x="49" y="411"/>
                    <a:pt x="49" y="411"/>
                    <a:pt x="48" y="410"/>
                  </a:cubicBezTo>
                  <a:lnTo>
                    <a:pt x="35" y="402"/>
                  </a:lnTo>
                  <a:lnTo>
                    <a:pt x="21" y="392"/>
                  </a:lnTo>
                  <a:lnTo>
                    <a:pt x="15" y="388"/>
                  </a:lnTo>
                  <a:cubicBezTo>
                    <a:pt x="11" y="386"/>
                    <a:pt x="10" y="381"/>
                    <a:pt x="13" y="377"/>
                  </a:cubicBezTo>
                  <a:lnTo>
                    <a:pt x="15" y="374"/>
                  </a:lnTo>
                  <a:lnTo>
                    <a:pt x="22" y="365"/>
                  </a:lnTo>
                  <a:lnTo>
                    <a:pt x="40" y="337"/>
                  </a:lnTo>
                  <a:lnTo>
                    <a:pt x="56" y="311"/>
                  </a:lnTo>
                  <a:lnTo>
                    <a:pt x="61" y="301"/>
                  </a:lnTo>
                  <a:lnTo>
                    <a:pt x="61" y="307"/>
                  </a:lnTo>
                  <a:lnTo>
                    <a:pt x="60" y="304"/>
                  </a:lnTo>
                  <a:lnTo>
                    <a:pt x="65" y="309"/>
                  </a:lnTo>
                  <a:lnTo>
                    <a:pt x="54" y="305"/>
                  </a:lnTo>
                  <a:lnTo>
                    <a:pt x="33" y="298"/>
                  </a:lnTo>
                  <a:lnTo>
                    <a:pt x="14" y="290"/>
                  </a:lnTo>
                  <a:lnTo>
                    <a:pt x="6" y="286"/>
                  </a:lnTo>
                  <a:cubicBezTo>
                    <a:pt x="2" y="284"/>
                    <a:pt x="0" y="279"/>
                    <a:pt x="2" y="276"/>
                  </a:cubicBezTo>
                  <a:lnTo>
                    <a:pt x="34" y="195"/>
                  </a:lnTo>
                  <a:lnTo>
                    <a:pt x="34" y="200"/>
                  </a:lnTo>
                  <a:lnTo>
                    <a:pt x="2" y="121"/>
                  </a:lnTo>
                  <a:cubicBezTo>
                    <a:pt x="1" y="119"/>
                    <a:pt x="1" y="117"/>
                    <a:pt x="2" y="115"/>
                  </a:cubicBezTo>
                  <a:cubicBezTo>
                    <a:pt x="3" y="113"/>
                    <a:pt x="5" y="111"/>
                    <a:pt x="7" y="111"/>
                  </a:cubicBezTo>
                  <a:lnTo>
                    <a:pt x="82" y="91"/>
                  </a:lnTo>
                  <a:lnTo>
                    <a:pt x="80" y="92"/>
                  </a:lnTo>
                  <a:lnTo>
                    <a:pt x="227" y="2"/>
                  </a:lnTo>
                  <a:cubicBezTo>
                    <a:pt x="231" y="0"/>
                    <a:pt x="235" y="0"/>
                    <a:pt x="237" y="3"/>
                  </a:cubicBezTo>
                  <a:lnTo>
                    <a:pt x="258" y="27"/>
                  </a:lnTo>
                  <a:lnTo>
                    <a:pt x="255" y="25"/>
                  </a:lnTo>
                  <a:lnTo>
                    <a:pt x="330" y="49"/>
                  </a:lnTo>
                  <a:cubicBezTo>
                    <a:pt x="332" y="50"/>
                    <a:pt x="334" y="51"/>
                    <a:pt x="335" y="53"/>
                  </a:cubicBezTo>
                  <a:lnTo>
                    <a:pt x="339" y="62"/>
                  </a:lnTo>
                  <a:lnTo>
                    <a:pt x="349" y="82"/>
                  </a:lnTo>
                  <a:lnTo>
                    <a:pt x="358" y="101"/>
                  </a:lnTo>
                  <a:lnTo>
                    <a:pt x="362" y="110"/>
                  </a:lnTo>
                  <a:lnTo>
                    <a:pt x="354" y="106"/>
                  </a:lnTo>
                  <a:lnTo>
                    <a:pt x="363" y="104"/>
                  </a:lnTo>
                  <a:lnTo>
                    <a:pt x="382" y="104"/>
                  </a:lnTo>
                  <a:lnTo>
                    <a:pt x="401" y="102"/>
                  </a:lnTo>
                  <a:lnTo>
                    <a:pt x="410" y="101"/>
                  </a:lnTo>
                  <a:cubicBezTo>
                    <a:pt x="412" y="100"/>
                    <a:pt x="414" y="101"/>
                    <a:pt x="416" y="102"/>
                  </a:cubicBezTo>
                  <a:lnTo>
                    <a:pt x="423" y="109"/>
                  </a:lnTo>
                  <a:lnTo>
                    <a:pt x="442" y="124"/>
                  </a:lnTo>
                  <a:lnTo>
                    <a:pt x="461" y="138"/>
                  </a:lnTo>
                  <a:lnTo>
                    <a:pt x="469" y="145"/>
                  </a:lnTo>
                  <a:lnTo>
                    <a:pt x="459" y="145"/>
                  </a:lnTo>
                  <a:lnTo>
                    <a:pt x="467" y="139"/>
                  </a:lnTo>
                  <a:lnTo>
                    <a:pt x="486" y="126"/>
                  </a:lnTo>
                  <a:lnTo>
                    <a:pt x="504" y="113"/>
                  </a:lnTo>
                  <a:lnTo>
                    <a:pt x="512" y="107"/>
                  </a:lnTo>
                  <a:cubicBezTo>
                    <a:pt x="513" y="106"/>
                    <a:pt x="513" y="106"/>
                    <a:pt x="515" y="106"/>
                  </a:cubicBezTo>
                  <a:lnTo>
                    <a:pt x="518" y="105"/>
                  </a:lnTo>
                  <a:lnTo>
                    <a:pt x="528" y="102"/>
                  </a:lnTo>
                  <a:lnTo>
                    <a:pt x="559" y="94"/>
                  </a:lnTo>
                  <a:lnTo>
                    <a:pt x="589" y="85"/>
                  </a:lnTo>
                  <a:lnTo>
                    <a:pt x="600" y="82"/>
                  </a:lnTo>
                  <a:lnTo>
                    <a:pt x="604" y="81"/>
                  </a:lnTo>
                  <a:cubicBezTo>
                    <a:pt x="608" y="80"/>
                    <a:pt x="612" y="82"/>
                    <a:pt x="613" y="87"/>
                  </a:cubicBezTo>
                  <a:lnTo>
                    <a:pt x="614" y="91"/>
                  </a:lnTo>
                  <a:lnTo>
                    <a:pt x="616" y="100"/>
                  </a:lnTo>
                  <a:lnTo>
                    <a:pt x="622" y="130"/>
                  </a:lnTo>
                  <a:lnTo>
                    <a:pt x="627" y="160"/>
                  </a:lnTo>
                  <a:lnTo>
                    <a:pt x="629" y="169"/>
                  </a:lnTo>
                  <a:lnTo>
                    <a:pt x="630" y="173"/>
                  </a:lnTo>
                  <a:lnTo>
                    <a:pt x="629" y="170"/>
                  </a:lnTo>
                  <a:lnTo>
                    <a:pt x="631" y="173"/>
                  </a:lnTo>
                  <a:lnTo>
                    <a:pt x="637" y="182"/>
                  </a:lnTo>
                  <a:lnTo>
                    <a:pt x="654" y="210"/>
                  </a:lnTo>
                  <a:lnTo>
                    <a:pt x="672" y="237"/>
                  </a:lnTo>
                  <a:lnTo>
                    <a:pt x="678" y="246"/>
                  </a:lnTo>
                  <a:lnTo>
                    <a:pt x="676" y="244"/>
                  </a:lnTo>
                  <a:lnTo>
                    <a:pt x="680" y="247"/>
                  </a:lnTo>
                  <a:lnTo>
                    <a:pt x="670" y="248"/>
                  </a:lnTo>
                  <a:lnTo>
                    <a:pt x="674" y="244"/>
                  </a:lnTo>
                  <a:cubicBezTo>
                    <a:pt x="674" y="243"/>
                    <a:pt x="675" y="243"/>
                    <a:pt x="675" y="243"/>
                  </a:cubicBezTo>
                  <a:lnTo>
                    <a:pt x="688" y="234"/>
                  </a:lnTo>
                  <a:lnTo>
                    <a:pt x="708" y="220"/>
                  </a:lnTo>
                  <a:lnTo>
                    <a:pt x="731" y="205"/>
                  </a:lnTo>
                  <a:lnTo>
                    <a:pt x="777" y="175"/>
                  </a:lnTo>
                  <a:lnTo>
                    <a:pt x="792" y="167"/>
                  </a:lnTo>
                  <a:lnTo>
                    <a:pt x="799" y="163"/>
                  </a:lnTo>
                  <a:cubicBezTo>
                    <a:pt x="802" y="161"/>
                    <a:pt x="804" y="161"/>
                    <a:pt x="807" y="162"/>
                  </a:cubicBezTo>
                  <a:cubicBezTo>
                    <a:pt x="809" y="163"/>
                    <a:pt x="811" y="165"/>
                    <a:pt x="811" y="168"/>
                  </a:cubicBezTo>
                  <a:lnTo>
                    <a:pt x="819" y="201"/>
                  </a:lnTo>
                  <a:cubicBezTo>
                    <a:pt x="820" y="203"/>
                    <a:pt x="819" y="205"/>
                    <a:pt x="818" y="207"/>
                  </a:cubicBezTo>
                  <a:lnTo>
                    <a:pt x="774" y="273"/>
                  </a:lnTo>
                  <a:lnTo>
                    <a:pt x="773" y="263"/>
                  </a:lnTo>
                  <a:lnTo>
                    <a:pt x="809" y="296"/>
                  </a:lnTo>
                  <a:cubicBezTo>
                    <a:pt x="811" y="297"/>
                    <a:pt x="811" y="299"/>
                    <a:pt x="811" y="301"/>
                  </a:cubicBezTo>
                  <a:lnTo>
                    <a:pt x="811" y="3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Freeform 107"/>
            <p:cNvSpPr>
              <a:spLocks noEditPoints="1"/>
            </p:cNvSpPr>
            <p:nvPr/>
          </p:nvSpPr>
          <p:spPr bwMode="auto">
            <a:xfrm>
              <a:off x="4222751" y="1457325"/>
              <a:ext cx="601663" cy="582612"/>
            </a:xfrm>
            <a:custGeom>
              <a:avLst/>
              <a:gdLst>
                <a:gd name="T0" fmla="*/ 796 w 930"/>
                <a:gd name="T1" fmla="*/ 171 h 1085"/>
                <a:gd name="T2" fmla="*/ 684 w 930"/>
                <a:gd name="T3" fmla="*/ 256 h 1085"/>
                <a:gd name="T4" fmla="*/ 641 w 930"/>
                <a:gd name="T5" fmla="*/ 219 h 1085"/>
                <a:gd name="T6" fmla="*/ 607 w 930"/>
                <a:gd name="T7" fmla="*/ 133 h 1085"/>
                <a:gd name="T8" fmla="*/ 564 w 930"/>
                <a:gd name="T9" fmla="*/ 109 h 1085"/>
                <a:gd name="T10" fmla="*/ 476 w 930"/>
                <a:gd name="T11" fmla="*/ 152 h 1085"/>
                <a:gd name="T12" fmla="*/ 411 w 930"/>
                <a:gd name="T13" fmla="*/ 116 h 1085"/>
                <a:gd name="T14" fmla="*/ 334 w 930"/>
                <a:gd name="T15" fmla="*/ 89 h 1085"/>
                <a:gd name="T16" fmla="*/ 236 w 930"/>
                <a:gd name="T17" fmla="*/ 15 h 1085"/>
                <a:gd name="T18" fmla="*/ 17 w 930"/>
                <a:gd name="T19" fmla="*/ 281 h 1085"/>
                <a:gd name="T20" fmla="*/ 76 w 930"/>
                <a:gd name="T21" fmla="*/ 302 h 1085"/>
                <a:gd name="T22" fmla="*/ 24 w 930"/>
                <a:gd name="T23" fmla="*/ 375 h 1085"/>
                <a:gd name="T24" fmla="*/ 67 w 930"/>
                <a:gd name="T25" fmla="*/ 410 h 1085"/>
                <a:gd name="T26" fmla="*/ 103 w 930"/>
                <a:gd name="T27" fmla="*/ 514 h 1085"/>
                <a:gd name="T28" fmla="*/ 153 w 930"/>
                <a:gd name="T29" fmla="*/ 563 h 1085"/>
                <a:gd name="T30" fmla="*/ 166 w 930"/>
                <a:gd name="T31" fmla="*/ 669 h 1085"/>
                <a:gd name="T32" fmla="*/ 401 w 930"/>
                <a:gd name="T33" fmla="*/ 997 h 1085"/>
                <a:gd name="T34" fmla="*/ 477 w 930"/>
                <a:gd name="T35" fmla="*/ 1066 h 1085"/>
                <a:gd name="T36" fmla="*/ 564 w 930"/>
                <a:gd name="T37" fmla="*/ 1011 h 1085"/>
                <a:gd name="T38" fmla="*/ 548 w 930"/>
                <a:gd name="T39" fmla="*/ 967 h 1085"/>
                <a:gd name="T40" fmla="*/ 528 w 930"/>
                <a:gd name="T41" fmla="*/ 889 h 1085"/>
                <a:gd name="T42" fmla="*/ 589 w 930"/>
                <a:gd name="T43" fmla="*/ 738 h 1085"/>
                <a:gd name="T44" fmla="*/ 687 w 930"/>
                <a:gd name="T45" fmla="*/ 765 h 1085"/>
                <a:gd name="T46" fmla="*/ 745 w 930"/>
                <a:gd name="T47" fmla="*/ 706 h 1085"/>
                <a:gd name="T48" fmla="*/ 807 w 930"/>
                <a:gd name="T49" fmla="*/ 741 h 1085"/>
                <a:gd name="T50" fmla="*/ 880 w 930"/>
                <a:gd name="T51" fmla="*/ 774 h 1085"/>
                <a:gd name="T52" fmla="*/ 904 w 930"/>
                <a:gd name="T53" fmla="*/ 781 h 1085"/>
                <a:gd name="T54" fmla="*/ 857 w 930"/>
                <a:gd name="T55" fmla="*/ 695 h 1085"/>
                <a:gd name="T56" fmla="*/ 912 w 930"/>
                <a:gd name="T57" fmla="*/ 628 h 1085"/>
                <a:gd name="T58" fmla="*/ 879 w 930"/>
                <a:gd name="T59" fmla="*/ 454 h 1085"/>
                <a:gd name="T60" fmla="*/ 802 w 930"/>
                <a:gd name="T61" fmla="*/ 386 h 1085"/>
                <a:gd name="T62" fmla="*/ 812 w 930"/>
                <a:gd name="T63" fmla="*/ 374 h 1085"/>
                <a:gd name="T64" fmla="*/ 891 w 930"/>
                <a:gd name="T65" fmla="*/ 446 h 1085"/>
                <a:gd name="T66" fmla="*/ 924 w 930"/>
                <a:gd name="T67" fmla="*/ 605 h 1085"/>
                <a:gd name="T68" fmla="*/ 875 w 930"/>
                <a:gd name="T69" fmla="*/ 699 h 1085"/>
                <a:gd name="T70" fmla="*/ 911 w 930"/>
                <a:gd name="T71" fmla="*/ 764 h 1085"/>
                <a:gd name="T72" fmla="*/ 911 w 930"/>
                <a:gd name="T73" fmla="*/ 788 h 1085"/>
                <a:gd name="T74" fmla="*/ 839 w 930"/>
                <a:gd name="T75" fmla="*/ 787 h 1085"/>
                <a:gd name="T76" fmla="*/ 761 w 930"/>
                <a:gd name="T77" fmla="*/ 712 h 1085"/>
                <a:gd name="T78" fmla="*/ 687 w 930"/>
                <a:gd name="T79" fmla="*/ 781 h 1085"/>
                <a:gd name="T80" fmla="*/ 587 w 930"/>
                <a:gd name="T81" fmla="*/ 752 h 1085"/>
                <a:gd name="T82" fmla="*/ 543 w 930"/>
                <a:gd name="T83" fmla="*/ 894 h 1085"/>
                <a:gd name="T84" fmla="*/ 561 w 930"/>
                <a:gd name="T85" fmla="*/ 958 h 1085"/>
                <a:gd name="T86" fmla="*/ 585 w 930"/>
                <a:gd name="T87" fmla="*/ 1015 h 1085"/>
                <a:gd name="T88" fmla="*/ 471 w 930"/>
                <a:gd name="T89" fmla="*/ 1081 h 1085"/>
                <a:gd name="T90" fmla="*/ 404 w 930"/>
                <a:gd name="T91" fmla="*/ 1031 h 1085"/>
                <a:gd name="T92" fmla="*/ 162 w 930"/>
                <a:gd name="T93" fmla="*/ 691 h 1085"/>
                <a:gd name="T94" fmla="*/ 139 w 930"/>
                <a:gd name="T95" fmla="*/ 587 h 1085"/>
                <a:gd name="T96" fmla="*/ 94 w 930"/>
                <a:gd name="T97" fmla="*/ 528 h 1085"/>
                <a:gd name="T98" fmla="*/ 56 w 930"/>
                <a:gd name="T99" fmla="*/ 428 h 1085"/>
                <a:gd name="T100" fmla="*/ 21 w 930"/>
                <a:gd name="T101" fmla="*/ 392 h 1085"/>
                <a:gd name="T102" fmla="*/ 61 w 930"/>
                <a:gd name="T103" fmla="*/ 301 h 1085"/>
                <a:gd name="T104" fmla="*/ 6 w 930"/>
                <a:gd name="T105" fmla="*/ 286 h 1085"/>
                <a:gd name="T106" fmla="*/ 82 w 930"/>
                <a:gd name="T107" fmla="*/ 91 h 1085"/>
                <a:gd name="T108" fmla="*/ 335 w 930"/>
                <a:gd name="T109" fmla="*/ 53 h 1085"/>
                <a:gd name="T110" fmla="*/ 382 w 930"/>
                <a:gd name="T111" fmla="*/ 104 h 1085"/>
                <a:gd name="T112" fmla="*/ 469 w 930"/>
                <a:gd name="T113" fmla="*/ 145 h 1085"/>
                <a:gd name="T114" fmla="*/ 518 w 930"/>
                <a:gd name="T115" fmla="*/ 105 h 1085"/>
                <a:gd name="T116" fmla="*/ 614 w 930"/>
                <a:gd name="T117" fmla="*/ 91 h 1085"/>
                <a:gd name="T118" fmla="*/ 631 w 930"/>
                <a:gd name="T119" fmla="*/ 173 h 1085"/>
                <a:gd name="T120" fmla="*/ 670 w 930"/>
                <a:gd name="T121" fmla="*/ 248 h 1085"/>
                <a:gd name="T122" fmla="*/ 792 w 930"/>
                <a:gd name="T123" fmla="*/ 167 h 1085"/>
                <a:gd name="T124" fmla="*/ 773 w 930"/>
                <a:gd name="T125" fmla="*/ 263 h 10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30"/>
                <a:gd name="T190" fmla="*/ 0 h 1085"/>
                <a:gd name="T191" fmla="*/ 930 w 930"/>
                <a:gd name="T192" fmla="*/ 1085 h 10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30" h="1085">
                  <a:moveTo>
                    <a:pt x="795" y="301"/>
                  </a:moveTo>
                  <a:lnTo>
                    <a:pt x="798" y="307"/>
                  </a:lnTo>
                  <a:lnTo>
                    <a:pt x="762" y="274"/>
                  </a:lnTo>
                  <a:cubicBezTo>
                    <a:pt x="759" y="272"/>
                    <a:pt x="759" y="267"/>
                    <a:pt x="761" y="264"/>
                  </a:cubicBezTo>
                  <a:lnTo>
                    <a:pt x="805" y="198"/>
                  </a:lnTo>
                  <a:lnTo>
                    <a:pt x="804" y="204"/>
                  </a:lnTo>
                  <a:lnTo>
                    <a:pt x="796" y="171"/>
                  </a:lnTo>
                  <a:lnTo>
                    <a:pt x="807" y="176"/>
                  </a:lnTo>
                  <a:lnTo>
                    <a:pt x="800" y="180"/>
                  </a:lnTo>
                  <a:lnTo>
                    <a:pt x="784" y="189"/>
                  </a:lnTo>
                  <a:lnTo>
                    <a:pt x="740" y="218"/>
                  </a:lnTo>
                  <a:lnTo>
                    <a:pt x="717" y="233"/>
                  </a:lnTo>
                  <a:lnTo>
                    <a:pt x="697" y="247"/>
                  </a:lnTo>
                  <a:lnTo>
                    <a:pt x="684" y="256"/>
                  </a:lnTo>
                  <a:lnTo>
                    <a:pt x="685" y="255"/>
                  </a:lnTo>
                  <a:lnTo>
                    <a:pt x="681" y="259"/>
                  </a:lnTo>
                  <a:cubicBezTo>
                    <a:pt x="678" y="262"/>
                    <a:pt x="674" y="262"/>
                    <a:pt x="671" y="260"/>
                  </a:cubicBezTo>
                  <a:lnTo>
                    <a:pt x="667" y="257"/>
                  </a:lnTo>
                  <a:cubicBezTo>
                    <a:pt x="666" y="256"/>
                    <a:pt x="665" y="256"/>
                    <a:pt x="665" y="255"/>
                  </a:cubicBezTo>
                  <a:lnTo>
                    <a:pt x="659" y="246"/>
                  </a:lnTo>
                  <a:lnTo>
                    <a:pt x="641" y="219"/>
                  </a:lnTo>
                  <a:lnTo>
                    <a:pt x="624" y="191"/>
                  </a:lnTo>
                  <a:lnTo>
                    <a:pt x="618" y="182"/>
                  </a:lnTo>
                  <a:lnTo>
                    <a:pt x="616" y="179"/>
                  </a:lnTo>
                  <a:cubicBezTo>
                    <a:pt x="615" y="178"/>
                    <a:pt x="615" y="177"/>
                    <a:pt x="615" y="176"/>
                  </a:cubicBezTo>
                  <a:lnTo>
                    <a:pt x="614" y="172"/>
                  </a:lnTo>
                  <a:lnTo>
                    <a:pt x="612" y="163"/>
                  </a:lnTo>
                  <a:lnTo>
                    <a:pt x="607" y="133"/>
                  </a:lnTo>
                  <a:lnTo>
                    <a:pt x="601" y="103"/>
                  </a:lnTo>
                  <a:lnTo>
                    <a:pt x="599" y="94"/>
                  </a:lnTo>
                  <a:lnTo>
                    <a:pt x="598" y="90"/>
                  </a:lnTo>
                  <a:lnTo>
                    <a:pt x="607" y="96"/>
                  </a:lnTo>
                  <a:lnTo>
                    <a:pt x="603" y="97"/>
                  </a:lnTo>
                  <a:lnTo>
                    <a:pt x="594" y="100"/>
                  </a:lnTo>
                  <a:lnTo>
                    <a:pt x="564" y="109"/>
                  </a:lnTo>
                  <a:lnTo>
                    <a:pt x="532" y="117"/>
                  </a:lnTo>
                  <a:lnTo>
                    <a:pt x="523" y="120"/>
                  </a:lnTo>
                  <a:lnTo>
                    <a:pt x="518" y="121"/>
                  </a:lnTo>
                  <a:lnTo>
                    <a:pt x="521" y="120"/>
                  </a:lnTo>
                  <a:lnTo>
                    <a:pt x="513" y="126"/>
                  </a:lnTo>
                  <a:lnTo>
                    <a:pt x="495" y="139"/>
                  </a:lnTo>
                  <a:lnTo>
                    <a:pt x="476" y="152"/>
                  </a:lnTo>
                  <a:lnTo>
                    <a:pt x="468" y="158"/>
                  </a:lnTo>
                  <a:cubicBezTo>
                    <a:pt x="465" y="160"/>
                    <a:pt x="461" y="160"/>
                    <a:pt x="458" y="157"/>
                  </a:cubicBezTo>
                  <a:lnTo>
                    <a:pt x="450" y="150"/>
                  </a:lnTo>
                  <a:lnTo>
                    <a:pt x="433" y="137"/>
                  </a:lnTo>
                  <a:lnTo>
                    <a:pt x="414" y="122"/>
                  </a:lnTo>
                  <a:lnTo>
                    <a:pt x="405" y="114"/>
                  </a:lnTo>
                  <a:lnTo>
                    <a:pt x="411" y="116"/>
                  </a:lnTo>
                  <a:lnTo>
                    <a:pt x="402" y="117"/>
                  </a:lnTo>
                  <a:lnTo>
                    <a:pt x="383" y="119"/>
                  </a:lnTo>
                  <a:lnTo>
                    <a:pt x="364" y="120"/>
                  </a:lnTo>
                  <a:lnTo>
                    <a:pt x="355" y="121"/>
                  </a:lnTo>
                  <a:cubicBezTo>
                    <a:pt x="352" y="122"/>
                    <a:pt x="349" y="120"/>
                    <a:pt x="347" y="117"/>
                  </a:cubicBezTo>
                  <a:lnTo>
                    <a:pt x="343" y="108"/>
                  </a:lnTo>
                  <a:lnTo>
                    <a:pt x="334" y="89"/>
                  </a:lnTo>
                  <a:lnTo>
                    <a:pt x="324" y="69"/>
                  </a:lnTo>
                  <a:lnTo>
                    <a:pt x="320" y="60"/>
                  </a:lnTo>
                  <a:lnTo>
                    <a:pt x="325" y="64"/>
                  </a:lnTo>
                  <a:lnTo>
                    <a:pt x="250" y="40"/>
                  </a:lnTo>
                  <a:cubicBezTo>
                    <a:pt x="249" y="40"/>
                    <a:pt x="247" y="39"/>
                    <a:pt x="246" y="38"/>
                  </a:cubicBezTo>
                  <a:lnTo>
                    <a:pt x="225" y="14"/>
                  </a:lnTo>
                  <a:lnTo>
                    <a:pt x="236" y="15"/>
                  </a:lnTo>
                  <a:lnTo>
                    <a:pt x="89" y="105"/>
                  </a:lnTo>
                  <a:cubicBezTo>
                    <a:pt x="88" y="106"/>
                    <a:pt x="87" y="106"/>
                    <a:pt x="87" y="106"/>
                  </a:cubicBezTo>
                  <a:lnTo>
                    <a:pt x="12" y="126"/>
                  </a:lnTo>
                  <a:lnTo>
                    <a:pt x="17" y="115"/>
                  </a:lnTo>
                  <a:lnTo>
                    <a:pt x="49" y="194"/>
                  </a:lnTo>
                  <a:cubicBezTo>
                    <a:pt x="50" y="196"/>
                    <a:pt x="50" y="198"/>
                    <a:pt x="49" y="200"/>
                  </a:cubicBezTo>
                  <a:lnTo>
                    <a:pt x="17" y="281"/>
                  </a:lnTo>
                  <a:lnTo>
                    <a:pt x="13" y="271"/>
                  </a:lnTo>
                  <a:lnTo>
                    <a:pt x="21" y="275"/>
                  </a:lnTo>
                  <a:lnTo>
                    <a:pt x="40" y="283"/>
                  </a:lnTo>
                  <a:lnTo>
                    <a:pt x="59" y="290"/>
                  </a:lnTo>
                  <a:lnTo>
                    <a:pt x="70" y="294"/>
                  </a:lnTo>
                  <a:cubicBezTo>
                    <a:pt x="72" y="295"/>
                    <a:pt x="74" y="297"/>
                    <a:pt x="75" y="299"/>
                  </a:cubicBezTo>
                  <a:lnTo>
                    <a:pt x="76" y="302"/>
                  </a:lnTo>
                  <a:cubicBezTo>
                    <a:pt x="77" y="304"/>
                    <a:pt x="77" y="306"/>
                    <a:pt x="76" y="308"/>
                  </a:cubicBezTo>
                  <a:lnTo>
                    <a:pt x="71" y="318"/>
                  </a:lnTo>
                  <a:lnTo>
                    <a:pt x="53" y="346"/>
                  </a:lnTo>
                  <a:lnTo>
                    <a:pt x="35" y="374"/>
                  </a:lnTo>
                  <a:lnTo>
                    <a:pt x="28" y="383"/>
                  </a:lnTo>
                  <a:lnTo>
                    <a:pt x="26" y="386"/>
                  </a:lnTo>
                  <a:lnTo>
                    <a:pt x="24" y="375"/>
                  </a:lnTo>
                  <a:lnTo>
                    <a:pt x="30" y="379"/>
                  </a:lnTo>
                  <a:lnTo>
                    <a:pt x="44" y="389"/>
                  </a:lnTo>
                  <a:lnTo>
                    <a:pt x="57" y="397"/>
                  </a:lnTo>
                  <a:lnTo>
                    <a:pt x="55" y="396"/>
                  </a:lnTo>
                  <a:lnTo>
                    <a:pt x="61" y="398"/>
                  </a:lnTo>
                  <a:cubicBezTo>
                    <a:pt x="64" y="399"/>
                    <a:pt x="66" y="401"/>
                    <a:pt x="66" y="404"/>
                  </a:cubicBezTo>
                  <a:lnTo>
                    <a:pt x="67" y="410"/>
                  </a:lnTo>
                  <a:lnTo>
                    <a:pt x="71" y="423"/>
                  </a:lnTo>
                  <a:lnTo>
                    <a:pt x="82" y="461"/>
                  </a:lnTo>
                  <a:lnTo>
                    <a:pt x="92" y="497"/>
                  </a:lnTo>
                  <a:lnTo>
                    <a:pt x="96" y="508"/>
                  </a:lnTo>
                  <a:lnTo>
                    <a:pt x="97" y="511"/>
                  </a:lnTo>
                  <a:lnTo>
                    <a:pt x="95" y="507"/>
                  </a:lnTo>
                  <a:lnTo>
                    <a:pt x="103" y="514"/>
                  </a:lnTo>
                  <a:lnTo>
                    <a:pt x="101" y="513"/>
                  </a:lnTo>
                  <a:lnTo>
                    <a:pt x="120" y="523"/>
                  </a:lnTo>
                  <a:lnTo>
                    <a:pt x="138" y="532"/>
                  </a:lnTo>
                  <a:lnTo>
                    <a:pt x="146" y="536"/>
                  </a:lnTo>
                  <a:cubicBezTo>
                    <a:pt x="148" y="537"/>
                    <a:pt x="150" y="540"/>
                    <a:pt x="150" y="542"/>
                  </a:cubicBezTo>
                  <a:lnTo>
                    <a:pt x="151" y="548"/>
                  </a:lnTo>
                  <a:lnTo>
                    <a:pt x="153" y="563"/>
                  </a:lnTo>
                  <a:lnTo>
                    <a:pt x="155" y="586"/>
                  </a:lnTo>
                  <a:lnTo>
                    <a:pt x="159" y="609"/>
                  </a:lnTo>
                  <a:lnTo>
                    <a:pt x="162" y="635"/>
                  </a:lnTo>
                  <a:lnTo>
                    <a:pt x="164" y="656"/>
                  </a:lnTo>
                  <a:lnTo>
                    <a:pt x="166" y="669"/>
                  </a:lnTo>
                  <a:lnTo>
                    <a:pt x="167" y="673"/>
                  </a:lnTo>
                  <a:lnTo>
                    <a:pt x="166" y="669"/>
                  </a:lnTo>
                  <a:lnTo>
                    <a:pt x="175" y="680"/>
                  </a:lnTo>
                  <a:lnTo>
                    <a:pt x="200" y="710"/>
                  </a:lnTo>
                  <a:lnTo>
                    <a:pt x="235" y="756"/>
                  </a:lnTo>
                  <a:lnTo>
                    <a:pt x="277" y="812"/>
                  </a:lnTo>
                  <a:lnTo>
                    <a:pt x="331" y="892"/>
                  </a:lnTo>
                  <a:lnTo>
                    <a:pt x="380" y="967"/>
                  </a:lnTo>
                  <a:lnTo>
                    <a:pt x="401" y="997"/>
                  </a:lnTo>
                  <a:lnTo>
                    <a:pt x="417" y="1022"/>
                  </a:lnTo>
                  <a:lnTo>
                    <a:pt x="427" y="1037"/>
                  </a:lnTo>
                  <a:lnTo>
                    <a:pt x="431" y="1043"/>
                  </a:lnTo>
                  <a:lnTo>
                    <a:pt x="428" y="1040"/>
                  </a:lnTo>
                  <a:lnTo>
                    <a:pt x="437" y="1045"/>
                  </a:lnTo>
                  <a:lnTo>
                    <a:pt x="457" y="1056"/>
                  </a:lnTo>
                  <a:lnTo>
                    <a:pt x="477" y="1066"/>
                  </a:lnTo>
                  <a:lnTo>
                    <a:pt x="476" y="1066"/>
                  </a:lnTo>
                  <a:lnTo>
                    <a:pt x="485" y="1069"/>
                  </a:lnTo>
                  <a:lnTo>
                    <a:pt x="479" y="1069"/>
                  </a:lnTo>
                  <a:lnTo>
                    <a:pt x="483" y="1067"/>
                  </a:lnTo>
                  <a:lnTo>
                    <a:pt x="494" y="1061"/>
                  </a:lnTo>
                  <a:lnTo>
                    <a:pt x="529" y="1036"/>
                  </a:lnTo>
                  <a:lnTo>
                    <a:pt x="564" y="1011"/>
                  </a:lnTo>
                  <a:lnTo>
                    <a:pt x="576" y="1002"/>
                  </a:lnTo>
                  <a:cubicBezTo>
                    <a:pt x="576" y="1002"/>
                    <a:pt x="576" y="1002"/>
                    <a:pt x="577" y="1001"/>
                  </a:cubicBezTo>
                  <a:lnTo>
                    <a:pt x="583" y="998"/>
                  </a:lnTo>
                  <a:lnTo>
                    <a:pt x="581" y="1011"/>
                  </a:lnTo>
                  <a:lnTo>
                    <a:pt x="577" y="1007"/>
                  </a:lnTo>
                  <a:lnTo>
                    <a:pt x="569" y="997"/>
                  </a:lnTo>
                  <a:lnTo>
                    <a:pt x="548" y="967"/>
                  </a:lnTo>
                  <a:lnTo>
                    <a:pt x="528" y="936"/>
                  </a:lnTo>
                  <a:lnTo>
                    <a:pt x="521" y="925"/>
                  </a:lnTo>
                  <a:cubicBezTo>
                    <a:pt x="520" y="924"/>
                    <a:pt x="520" y="924"/>
                    <a:pt x="520" y="923"/>
                  </a:cubicBezTo>
                  <a:lnTo>
                    <a:pt x="518" y="918"/>
                  </a:lnTo>
                  <a:cubicBezTo>
                    <a:pt x="517" y="916"/>
                    <a:pt x="517" y="914"/>
                    <a:pt x="518" y="912"/>
                  </a:cubicBezTo>
                  <a:lnTo>
                    <a:pt x="521" y="906"/>
                  </a:lnTo>
                  <a:lnTo>
                    <a:pt x="528" y="889"/>
                  </a:lnTo>
                  <a:lnTo>
                    <a:pt x="539" y="862"/>
                  </a:lnTo>
                  <a:lnTo>
                    <a:pt x="551" y="832"/>
                  </a:lnTo>
                  <a:lnTo>
                    <a:pt x="563" y="800"/>
                  </a:lnTo>
                  <a:lnTo>
                    <a:pt x="574" y="772"/>
                  </a:lnTo>
                  <a:lnTo>
                    <a:pt x="581" y="752"/>
                  </a:lnTo>
                  <a:lnTo>
                    <a:pt x="584" y="743"/>
                  </a:lnTo>
                  <a:cubicBezTo>
                    <a:pt x="585" y="740"/>
                    <a:pt x="587" y="739"/>
                    <a:pt x="589" y="738"/>
                  </a:cubicBezTo>
                  <a:cubicBezTo>
                    <a:pt x="592" y="737"/>
                    <a:pt x="594" y="738"/>
                    <a:pt x="596" y="739"/>
                  </a:cubicBezTo>
                  <a:lnTo>
                    <a:pt x="600" y="742"/>
                  </a:lnTo>
                  <a:lnTo>
                    <a:pt x="598" y="741"/>
                  </a:lnTo>
                  <a:lnTo>
                    <a:pt x="609" y="744"/>
                  </a:lnTo>
                  <a:lnTo>
                    <a:pt x="643" y="754"/>
                  </a:lnTo>
                  <a:lnTo>
                    <a:pt x="675" y="762"/>
                  </a:lnTo>
                  <a:lnTo>
                    <a:pt x="687" y="765"/>
                  </a:lnTo>
                  <a:lnTo>
                    <a:pt x="690" y="766"/>
                  </a:lnTo>
                  <a:lnTo>
                    <a:pt x="683" y="768"/>
                  </a:lnTo>
                  <a:lnTo>
                    <a:pt x="686" y="765"/>
                  </a:lnTo>
                  <a:lnTo>
                    <a:pt x="693" y="758"/>
                  </a:lnTo>
                  <a:lnTo>
                    <a:pt x="716" y="737"/>
                  </a:lnTo>
                  <a:lnTo>
                    <a:pt x="739" y="714"/>
                  </a:lnTo>
                  <a:lnTo>
                    <a:pt x="745" y="706"/>
                  </a:lnTo>
                  <a:lnTo>
                    <a:pt x="748" y="703"/>
                  </a:lnTo>
                  <a:cubicBezTo>
                    <a:pt x="750" y="701"/>
                    <a:pt x="752" y="699"/>
                    <a:pt x="754" y="699"/>
                  </a:cubicBezTo>
                  <a:cubicBezTo>
                    <a:pt x="757" y="699"/>
                    <a:pt x="759" y="701"/>
                    <a:pt x="761" y="702"/>
                  </a:cubicBezTo>
                  <a:lnTo>
                    <a:pt x="765" y="707"/>
                  </a:lnTo>
                  <a:lnTo>
                    <a:pt x="764" y="706"/>
                  </a:lnTo>
                  <a:lnTo>
                    <a:pt x="775" y="715"/>
                  </a:lnTo>
                  <a:lnTo>
                    <a:pt x="807" y="741"/>
                  </a:lnTo>
                  <a:lnTo>
                    <a:pt x="837" y="766"/>
                  </a:lnTo>
                  <a:lnTo>
                    <a:pt x="848" y="774"/>
                  </a:lnTo>
                  <a:lnTo>
                    <a:pt x="852" y="777"/>
                  </a:lnTo>
                  <a:lnTo>
                    <a:pt x="847" y="775"/>
                  </a:lnTo>
                  <a:lnTo>
                    <a:pt x="850" y="775"/>
                  </a:lnTo>
                  <a:lnTo>
                    <a:pt x="857" y="775"/>
                  </a:lnTo>
                  <a:lnTo>
                    <a:pt x="880" y="774"/>
                  </a:lnTo>
                  <a:lnTo>
                    <a:pt x="902" y="773"/>
                  </a:lnTo>
                  <a:lnTo>
                    <a:pt x="908" y="773"/>
                  </a:lnTo>
                  <a:lnTo>
                    <a:pt x="905" y="774"/>
                  </a:lnTo>
                  <a:lnTo>
                    <a:pt x="908" y="772"/>
                  </a:lnTo>
                  <a:lnTo>
                    <a:pt x="907" y="784"/>
                  </a:lnTo>
                  <a:lnTo>
                    <a:pt x="905" y="782"/>
                  </a:lnTo>
                  <a:cubicBezTo>
                    <a:pt x="905" y="782"/>
                    <a:pt x="904" y="782"/>
                    <a:pt x="904" y="781"/>
                  </a:cubicBezTo>
                  <a:lnTo>
                    <a:pt x="898" y="773"/>
                  </a:lnTo>
                  <a:lnTo>
                    <a:pt x="880" y="747"/>
                  </a:lnTo>
                  <a:lnTo>
                    <a:pt x="861" y="720"/>
                  </a:lnTo>
                  <a:lnTo>
                    <a:pt x="855" y="711"/>
                  </a:lnTo>
                  <a:lnTo>
                    <a:pt x="853" y="708"/>
                  </a:lnTo>
                  <a:cubicBezTo>
                    <a:pt x="851" y="705"/>
                    <a:pt x="851" y="701"/>
                    <a:pt x="854" y="698"/>
                  </a:cubicBezTo>
                  <a:lnTo>
                    <a:pt x="857" y="695"/>
                  </a:lnTo>
                  <a:lnTo>
                    <a:pt x="864" y="688"/>
                  </a:lnTo>
                  <a:lnTo>
                    <a:pt x="884" y="664"/>
                  </a:lnTo>
                  <a:lnTo>
                    <a:pt x="905" y="640"/>
                  </a:lnTo>
                  <a:lnTo>
                    <a:pt x="915" y="628"/>
                  </a:lnTo>
                  <a:lnTo>
                    <a:pt x="914" y="635"/>
                  </a:lnTo>
                  <a:lnTo>
                    <a:pt x="912" y="629"/>
                  </a:lnTo>
                  <a:cubicBezTo>
                    <a:pt x="912" y="629"/>
                    <a:pt x="912" y="628"/>
                    <a:pt x="912" y="628"/>
                  </a:cubicBezTo>
                  <a:lnTo>
                    <a:pt x="909" y="608"/>
                  </a:lnTo>
                  <a:lnTo>
                    <a:pt x="903" y="579"/>
                  </a:lnTo>
                  <a:lnTo>
                    <a:pt x="897" y="546"/>
                  </a:lnTo>
                  <a:lnTo>
                    <a:pt x="890" y="512"/>
                  </a:lnTo>
                  <a:lnTo>
                    <a:pt x="884" y="483"/>
                  </a:lnTo>
                  <a:lnTo>
                    <a:pt x="881" y="462"/>
                  </a:lnTo>
                  <a:lnTo>
                    <a:pt x="879" y="454"/>
                  </a:lnTo>
                  <a:lnTo>
                    <a:pt x="882" y="459"/>
                  </a:lnTo>
                  <a:lnTo>
                    <a:pt x="878" y="456"/>
                  </a:lnTo>
                  <a:cubicBezTo>
                    <a:pt x="877" y="456"/>
                    <a:pt x="877" y="455"/>
                    <a:pt x="877" y="455"/>
                  </a:cubicBezTo>
                  <a:lnTo>
                    <a:pt x="868" y="446"/>
                  </a:lnTo>
                  <a:lnTo>
                    <a:pt x="840" y="421"/>
                  </a:lnTo>
                  <a:lnTo>
                    <a:pt x="811" y="395"/>
                  </a:lnTo>
                  <a:lnTo>
                    <a:pt x="802" y="386"/>
                  </a:lnTo>
                  <a:lnTo>
                    <a:pt x="803" y="387"/>
                  </a:lnTo>
                  <a:lnTo>
                    <a:pt x="799" y="384"/>
                  </a:lnTo>
                  <a:cubicBezTo>
                    <a:pt x="797" y="382"/>
                    <a:pt x="795" y="380"/>
                    <a:pt x="795" y="377"/>
                  </a:cubicBezTo>
                  <a:lnTo>
                    <a:pt x="795" y="301"/>
                  </a:lnTo>
                  <a:close/>
                  <a:moveTo>
                    <a:pt x="811" y="377"/>
                  </a:moveTo>
                  <a:lnTo>
                    <a:pt x="808" y="371"/>
                  </a:lnTo>
                  <a:lnTo>
                    <a:pt x="812" y="374"/>
                  </a:lnTo>
                  <a:cubicBezTo>
                    <a:pt x="813" y="374"/>
                    <a:pt x="813" y="375"/>
                    <a:pt x="813" y="375"/>
                  </a:cubicBezTo>
                  <a:lnTo>
                    <a:pt x="822" y="384"/>
                  </a:lnTo>
                  <a:lnTo>
                    <a:pt x="851" y="409"/>
                  </a:lnTo>
                  <a:lnTo>
                    <a:pt x="879" y="435"/>
                  </a:lnTo>
                  <a:lnTo>
                    <a:pt x="888" y="444"/>
                  </a:lnTo>
                  <a:lnTo>
                    <a:pt x="887" y="443"/>
                  </a:lnTo>
                  <a:lnTo>
                    <a:pt x="891" y="446"/>
                  </a:lnTo>
                  <a:cubicBezTo>
                    <a:pt x="893" y="447"/>
                    <a:pt x="894" y="449"/>
                    <a:pt x="894" y="451"/>
                  </a:cubicBezTo>
                  <a:lnTo>
                    <a:pt x="896" y="459"/>
                  </a:lnTo>
                  <a:lnTo>
                    <a:pt x="899" y="480"/>
                  </a:lnTo>
                  <a:lnTo>
                    <a:pt x="905" y="509"/>
                  </a:lnTo>
                  <a:lnTo>
                    <a:pt x="912" y="543"/>
                  </a:lnTo>
                  <a:lnTo>
                    <a:pt x="918" y="576"/>
                  </a:lnTo>
                  <a:lnTo>
                    <a:pt x="924" y="605"/>
                  </a:lnTo>
                  <a:lnTo>
                    <a:pt x="927" y="625"/>
                  </a:lnTo>
                  <a:lnTo>
                    <a:pt x="927" y="624"/>
                  </a:lnTo>
                  <a:lnTo>
                    <a:pt x="929" y="630"/>
                  </a:lnTo>
                  <a:cubicBezTo>
                    <a:pt x="930" y="632"/>
                    <a:pt x="929" y="635"/>
                    <a:pt x="928" y="637"/>
                  </a:cubicBezTo>
                  <a:lnTo>
                    <a:pt x="917" y="651"/>
                  </a:lnTo>
                  <a:lnTo>
                    <a:pt x="896" y="675"/>
                  </a:lnTo>
                  <a:lnTo>
                    <a:pt x="875" y="699"/>
                  </a:lnTo>
                  <a:lnTo>
                    <a:pt x="868" y="706"/>
                  </a:lnTo>
                  <a:lnTo>
                    <a:pt x="865" y="709"/>
                  </a:lnTo>
                  <a:lnTo>
                    <a:pt x="866" y="699"/>
                  </a:lnTo>
                  <a:lnTo>
                    <a:pt x="868" y="702"/>
                  </a:lnTo>
                  <a:lnTo>
                    <a:pt x="874" y="711"/>
                  </a:lnTo>
                  <a:lnTo>
                    <a:pt x="893" y="738"/>
                  </a:lnTo>
                  <a:lnTo>
                    <a:pt x="911" y="764"/>
                  </a:lnTo>
                  <a:lnTo>
                    <a:pt x="917" y="772"/>
                  </a:lnTo>
                  <a:lnTo>
                    <a:pt x="916" y="771"/>
                  </a:lnTo>
                  <a:lnTo>
                    <a:pt x="918" y="773"/>
                  </a:lnTo>
                  <a:cubicBezTo>
                    <a:pt x="920" y="775"/>
                    <a:pt x="921" y="777"/>
                    <a:pt x="920" y="779"/>
                  </a:cubicBezTo>
                  <a:cubicBezTo>
                    <a:pt x="920" y="782"/>
                    <a:pt x="919" y="784"/>
                    <a:pt x="917" y="785"/>
                  </a:cubicBezTo>
                  <a:lnTo>
                    <a:pt x="914" y="787"/>
                  </a:lnTo>
                  <a:cubicBezTo>
                    <a:pt x="913" y="788"/>
                    <a:pt x="912" y="788"/>
                    <a:pt x="911" y="788"/>
                  </a:cubicBezTo>
                  <a:lnTo>
                    <a:pt x="903" y="789"/>
                  </a:lnTo>
                  <a:lnTo>
                    <a:pt x="881" y="790"/>
                  </a:lnTo>
                  <a:lnTo>
                    <a:pt x="857" y="791"/>
                  </a:lnTo>
                  <a:lnTo>
                    <a:pt x="850" y="791"/>
                  </a:lnTo>
                  <a:lnTo>
                    <a:pt x="847" y="791"/>
                  </a:lnTo>
                  <a:cubicBezTo>
                    <a:pt x="846" y="791"/>
                    <a:pt x="844" y="791"/>
                    <a:pt x="843" y="790"/>
                  </a:cubicBezTo>
                  <a:lnTo>
                    <a:pt x="839" y="787"/>
                  </a:lnTo>
                  <a:lnTo>
                    <a:pt x="827" y="779"/>
                  </a:lnTo>
                  <a:lnTo>
                    <a:pt x="796" y="754"/>
                  </a:lnTo>
                  <a:lnTo>
                    <a:pt x="764" y="728"/>
                  </a:lnTo>
                  <a:lnTo>
                    <a:pt x="753" y="719"/>
                  </a:lnTo>
                  <a:cubicBezTo>
                    <a:pt x="753" y="718"/>
                    <a:pt x="753" y="718"/>
                    <a:pt x="752" y="717"/>
                  </a:cubicBezTo>
                  <a:lnTo>
                    <a:pt x="748" y="712"/>
                  </a:lnTo>
                  <a:lnTo>
                    <a:pt x="761" y="712"/>
                  </a:lnTo>
                  <a:lnTo>
                    <a:pt x="757" y="717"/>
                  </a:lnTo>
                  <a:lnTo>
                    <a:pt x="750" y="725"/>
                  </a:lnTo>
                  <a:lnTo>
                    <a:pt x="727" y="748"/>
                  </a:lnTo>
                  <a:lnTo>
                    <a:pt x="704" y="769"/>
                  </a:lnTo>
                  <a:lnTo>
                    <a:pt x="697" y="776"/>
                  </a:lnTo>
                  <a:lnTo>
                    <a:pt x="694" y="779"/>
                  </a:lnTo>
                  <a:cubicBezTo>
                    <a:pt x="692" y="781"/>
                    <a:pt x="689" y="782"/>
                    <a:pt x="687" y="781"/>
                  </a:cubicBezTo>
                  <a:lnTo>
                    <a:pt x="682" y="780"/>
                  </a:lnTo>
                  <a:lnTo>
                    <a:pt x="672" y="777"/>
                  </a:lnTo>
                  <a:lnTo>
                    <a:pt x="638" y="769"/>
                  </a:lnTo>
                  <a:lnTo>
                    <a:pt x="604" y="759"/>
                  </a:lnTo>
                  <a:lnTo>
                    <a:pt x="593" y="756"/>
                  </a:lnTo>
                  <a:cubicBezTo>
                    <a:pt x="592" y="756"/>
                    <a:pt x="591" y="755"/>
                    <a:pt x="591" y="755"/>
                  </a:cubicBezTo>
                  <a:lnTo>
                    <a:pt x="587" y="752"/>
                  </a:lnTo>
                  <a:lnTo>
                    <a:pt x="599" y="748"/>
                  </a:lnTo>
                  <a:lnTo>
                    <a:pt x="596" y="757"/>
                  </a:lnTo>
                  <a:lnTo>
                    <a:pt x="589" y="777"/>
                  </a:lnTo>
                  <a:lnTo>
                    <a:pt x="578" y="805"/>
                  </a:lnTo>
                  <a:lnTo>
                    <a:pt x="566" y="837"/>
                  </a:lnTo>
                  <a:lnTo>
                    <a:pt x="554" y="869"/>
                  </a:lnTo>
                  <a:lnTo>
                    <a:pt x="543" y="894"/>
                  </a:lnTo>
                  <a:lnTo>
                    <a:pt x="536" y="913"/>
                  </a:lnTo>
                  <a:lnTo>
                    <a:pt x="533" y="919"/>
                  </a:lnTo>
                  <a:lnTo>
                    <a:pt x="533" y="912"/>
                  </a:lnTo>
                  <a:lnTo>
                    <a:pt x="535" y="917"/>
                  </a:lnTo>
                  <a:lnTo>
                    <a:pt x="534" y="916"/>
                  </a:lnTo>
                  <a:lnTo>
                    <a:pt x="541" y="927"/>
                  </a:lnTo>
                  <a:lnTo>
                    <a:pt x="561" y="958"/>
                  </a:lnTo>
                  <a:lnTo>
                    <a:pt x="582" y="988"/>
                  </a:lnTo>
                  <a:lnTo>
                    <a:pt x="588" y="996"/>
                  </a:lnTo>
                  <a:lnTo>
                    <a:pt x="592" y="1000"/>
                  </a:lnTo>
                  <a:cubicBezTo>
                    <a:pt x="594" y="1002"/>
                    <a:pt x="595" y="1004"/>
                    <a:pt x="594" y="1007"/>
                  </a:cubicBezTo>
                  <a:cubicBezTo>
                    <a:pt x="594" y="1009"/>
                    <a:pt x="592" y="1011"/>
                    <a:pt x="590" y="1013"/>
                  </a:cubicBezTo>
                  <a:lnTo>
                    <a:pt x="584" y="1016"/>
                  </a:lnTo>
                  <a:lnTo>
                    <a:pt x="585" y="1015"/>
                  </a:lnTo>
                  <a:lnTo>
                    <a:pt x="573" y="1024"/>
                  </a:lnTo>
                  <a:lnTo>
                    <a:pt x="538" y="1049"/>
                  </a:lnTo>
                  <a:lnTo>
                    <a:pt x="503" y="1074"/>
                  </a:lnTo>
                  <a:lnTo>
                    <a:pt x="490" y="1082"/>
                  </a:lnTo>
                  <a:lnTo>
                    <a:pt x="486" y="1084"/>
                  </a:lnTo>
                  <a:cubicBezTo>
                    <a:pt x="484" y="1085"/>
                    <a:pt x="482" y="1085"/>
                    <a:pt x="480" y="1084"/>
                  </a:cubicBezTo>
                  <a:lnTo>
                    <a:pt x="471" y="1081"/>
                  </a:lnTo>
                  <a:cubicBezTo>
                    <a:pt x="471" y="1081"/>
                    <a:pt x="470" y="1081"/>
                    <a:pt x="470" y="1081"/>
                  </a:cubicBezTo>
                  <a:lnTo>
                    <a:pt x="450" y="1070"/>
                  </a:lnTo>
                  <a:lnTo>
                    <a:pt x="430" y="1059"/>
                  </a:lnTo>
                  <a:lnTo>
                    <a:pt x="421" y="1054"/>
                  </a:lnTo>
                  <a:cubicBezTo>
                    <a:pt x="419" y="1054"/>
                    <a:pt x="419" y="1053"/>
                    <a:pt x="418" y="1052"/>
                  </a:cubicBezTo>
                  <a:lnTo>
                    <a:pt x="414" y="1046"/>
                  </a:lnTo>
                  <a:lnTo>
                    <a:pt x="404" y="1031"/>
                  </a:lnTo>
                  <a:lnTo>
                    <a:pt x="388" y="1006"/>
                  </a:lnTo>
                  <a:lnTo>
                    <a:pt x="367" y="976"/>
                  </a:lnTo>
                  <a:lnTo>
                    <a:pt x="318" y="901"/>
                  </a:lnTo>
                  <a:lnTo>
                    <a:pt x="264" y="821"/>
                  </a:lnTo>
                  <a:lnTo>
                    <a:pt x="222" y="765"/>
                  </a:lnTo>
                  <a:lnTo>
                    <a:pt x="187" y="721"/>
                  </a:lnTo>
                  <a:lnTo>
                    <a:pt x="162" y="691"/>
                  </a:lnTo>
                  <a:lnTo>
                    <a:pt x="153" y="680"/>
                  </a:lnTo>
                  <a:cubicBezTo>
                    <a:pt x="153" y="679"/>
                    <a:pt x="152" y="678"/>
                    <a:pt x="152" y="676"/>
                  </a:cubicBezTo>
                  <a:lnTo>
                    <a:pt x="151" y="672"/>
                  </a:lnTo>
                  <a:lnTo>
                    <a:pt x="148" y="657"/>
                  </a:lnTo>
                  <a:lnTo>
                    <a:pt x="147" y="636"/>
                  </a:lnTo>
                  <a:lnTo>
                    <a:pt x="144" y="612"/>
                  </a:lnTo>
                  <a:lnTo>
                    <a:pt x="139" y="587"/>
                  </a:lnTo>
                  <a:lnTo>
                    <a:pt x="138" y="566"/>
                  </a:lnTo>
                  <a:lnTo>
                    <a:pt x="136" y="551"/>
                  </a:lnTo>
                  <a:lnTo>
                    <a:pt x="135" y="545"/>
                  </a:lnTo>
                  <a:lnTo>
                    <a:pt x="139" y="551"/>
                  </a:lnTo>
                  <a:lnTo>
                    <a:pt x="131" y="547"/>
                  </a:lnTo>
                  <a:lnTo>
                    <a:pt x="113" y="538"/>
                  </a:lnTo>
                  <a:lnTo>
                    <a:pt x="94" y="528"/>
                  </a:lnTo>
                  <a:cubicBezTo>
                    <a:pt x="93" y="527"/>
                    <a:pt x="93" y="527"/>
                    <a:pt x="92" y="526"/>
                  </a:cubicBezTo>
                  <a:lnTo>
                    <a:pt x="84" y="519"/>
                  </a:lnTo>
                  <a:cubicBezTo>
                    <a:pt x="83" y="519"/>
                    <a:pt x="82" y="517"/>
                    <a:pt x="82" y="516"/>
                  </a:cubicBezTo>
                  <a:lnTo>
                    <a:pt x="81" y="513"/>
                  </a:lnTo>
                  <a:lnTo>
                    <a:pt x="77" y="502"/>
                  </a:lnTo>
                  <a:lnTo>
                    <a:pt x="67" y="466"/>
                  </a:lnTo>
                  <a:lnTo>
                    <a:pt x="56" y="428"/>
                  </a:lnTo>
                  <a:lnTo>
                    <a:pt x="52" y="413"/>
                  </a:lnTo>
                  <a:lnTo>
                    <a:pt x="51" y="407"/>
                  </a:lnTo>
                  <a:lnTo>
                    <a:pt x="56" y="413"/>
                  </a:lnTo>
                  <a:lnTo>
                    <a:pt x="50" y="411"/>
                  </a:lnTo>
                  <a:cubicBezTo>
                    <a:pt x="49" y="411"/>
                    <a:pt x="49" y="411"/>
                    <a:pt x="48" y="410"/>
                  </a:cubicBezTo>
                  <a:lnTo>
                    <a:pt x="35" y="402"/>
                  </a:lnTo>
                  <a:lnTo>
                    <a:pt x="21" y="392"/>
                  </a:lnTo>
                  <a:lnTo>
                    <a:pt x="15" y="388"/>
                  </a:lnTo>
                  <a:cubicBezTo>
                    <a:pt x="11" y="386"/>
                    <a:pt x="10" y="381"/>
                    <a:pt x="13" y="377"/>
                  </a:cubicBezTo>
                  <a:lnTo>
                    <a:pt x="15" y="374"/>
                  </a:lnTo>
                  <a:lnTo>
                    <a:pt x="22" y="365"/>
                  </a:lnTo>
                  <a:lnTo>
                    <a:pt x="40" y="337"/>
                  </a:lnTo>
                  <a:lnTo>
                    <a:pt x="56" y="311"/>
                  </a:lnTo>
                  <a:lnTo>
                    <a:pt x="61" y="301"/>
                  </a:lnTo>
                  <a:lnTo>
                    <a:pt x="61" y="307"/>
                  </a:lnTo>
                  <a:lnTo>
                    <a:pt x="60" y="304"/>
                  </a:lnTo>
                  <a:lnTo>
                    <a:pt x="65" y="309"/>
                  </a:lnTo>
                  <a:lnTo>
                    <a:pt x="54" y="305"/>
                  </a:lnTo>
                  <a:lnTo>
                    <a:pt x="33" y="298"/>
                  </a:lnTo>
                  <a:lnTo>
                    <a:pt x="14" y="290"/>
                  </a:lnTo>
                  <a:lnTo>
                    <a:pt x="6" y="286"/>
                  </a:lnTo>
                  <a:cubicBezTo>
                    <a:pt x="2" y="284"/>
                    <a:pt x="0" y="279"/>
                    <a:pt x="2" y="276"/>
                  </a:cubicBezTo>
                  <a:lnTo>
                    <a:pt x="34" y="195"/>
                  </a:lnTo>
                  <a:lnTo>
                    <a:pt x="34" y="200"/>
                  </a:lnTo>
                  <a:lnTo>
                    <a:pt x="2" y="121"/>
                  </a:lnTo>
                  <a:cubicBezTo>
                    <a:pt x="1" y="119"/>
                    <a:pt x="1" y="117"/>
                    <a:pt x="2" y="115"/>
                  </a:cubicBezTo>
                  <a:cubicBezTo>
                    <a:pt x="3" y="113"/>
                    <a:pt x="5" y="111"/>
                    <a:pt x="7" y="111"/>
                  </a:cubicBezTo>
                  <a:lnTo>
                    <a:pt x="82" y="91"/>
                  </a:lnTo>
                  <a:lnTo>
                    <a:pt x="80" y="92"/>
                  </a:lnTo>
                  <a:lnTo>
                    <a:pt x="227" y="2"/>
                  </a:lnTo>
                  <a:cubicBezTo>
                    <a:pt x="231" y="0"/>
                    <a:pt x="235" y="0"/>
                    <a:pt x="237" y="3"/>
                  </a:cubicBezTo>
                  <a:lnTo>
                    <a:pt x="258" y="27"/>
                  </a:lnTo>
                  <a:lnTo>
                    <a:pt x="255" y="25"/>
                  </a:lnTo>
                  <a:lnTo>
                    <a:pt x="330" y="49"/>
                  </a:lnTo>
                  <a:cubicBezTo>
                    <a:pt x="332" y="50"/>
                    <a:pt x="334" y="51"/>
                    <a:pt x="335" y="53"/>
                  </a:cubicBezTo>
                  <a:lnTo>
                    <a:pt x="339" y="62"/>
                  </a:lnTo>
                  <a:lnTo>
                    <a:pt x="349" y="82"/>
                  </a:lnTo>
                  <a:lnTo>
                    <a:pt x="358" y="101"/>
                  </a:lnTo>
                  <a:lnTo>
                    <a:pt x="362" y="110"/>
                  </a:lnTo>
                  <a:lnTo>
                    <a:pt x="354" y="106"/>
                  </a:lnTo>
                  <a:lnTo>
                    <a:pt x="363" y="104"/>
                  </a:lnTo>
                  <a:lnTo>
                    <a:pt x="382" y="104"/>
                  </a:lnTo>
                  <a:lnTo>
                    <a:pt x="401" y="102"/>
                  </a:lnTo>
                  <a:lnTo>
                    <a:pt x="410" y="101"/>
                  </a:lnTo>
                  <a:cubicBezTo>
                    <a:pt x="412" y="100"/>
                    <a:pt x="414" y="101"/>
                    <a:pt x="416" y="102"/>
                  </a:cubicBezTo>
                  <a:lnTo>
                    <a:pt x="423" y="109"/>
                  </a:lnTo>
                  <a:lnTo>
                    <a:pt x="442" y="124"/>
                  </a:lnTo>
                  <a:lnTo>
                    <a:pt x="461" y="138"/>
                  </a:lnTo>
                  <a:lnTo>
                    <a:pt x="469" y="145"/>
                  </a:lnTo>
                  <a:lnTo>
                    <a:pt x="459" y="145"/>
                  </a:lnTo>
                  <a:lnTo>
                    <a:pt x="467" y="139"/>
                  </a:lnTo>
                  <a:lnTo>
                    <a:pt x="486" y="126"/>
                  </a:lnTo>
                  <a:lnTo>
                    <a:pt x="504" y="113"/>
                  </a:lnTo>
                  <a:lnTo>
                    <a:pt x="512" y="107"/>
                  </a:lnTo>
                  <a:cubicBezTo>
                    <a:pt x="513" y="106"/>
                    <a:pt x="513" y="106"/>
                    <a:pt x="515" y="106"/>
                  </a:cubicBezTo>
                  <a:lnTo>
                    <a:pt x="518" y="105"/>
                  </a:lnTo>
                  <a:lnTo>
                    <a:pt x="528" y="102"/>
                  </a:lnTo>
                  <a:lnTo>
                    <a:pt x="559" y="94"/>
                  </a:lnTo>
                  <a:lnTo>
                    <a:pt x="589" y="85"/>
                  </a:lnTo>
                  <a:lnTo>
                    <a:pt x="600" y="82"/>
                  </a:lnTo>
                  <a:lnTo>
                    <a:pt x="604" y="81"/>
                  </a:lnTo>
                  <a:cubicBezTo>
                    <a:pt x="608" y="80"/>
                    <a:pt x="612" y="82"/>
                    <a:pt x="613" y="87"/>
                  </a:cubicBezTo>
                  <a:lnTo>
                    <a:pt x="614" y="91"/>
                  </a:lnTo>
                  <a:lnTo>
                    <a:pt x="616" y="100"/>
                  </a:lnTo>
                  <a:lnTo>
                    <a:pt x="622" y="130"/>
                  </a:lnTo>
                  <a:lnTo>
                    <a:pt x="627" y="160"/>
                  </a:lnTo>
                  <a:lnTo>
                    <a:pt x="629" y="169"/>
                  </a:lnTo>
                  <a:lnTo>
                    <a:pt x="630" y="173"/>
                  </a:lnTo>
                  <a:lnTo>
                    <a:pt x="629" y="170"/>
                  </a:lnTo>
                  <a:lnTo>
                    <a:pt x="631" y="173"/>
                  </a:lnTo>
                  <a:lnTo>
                    <a:pt x="637" y="182"/>
                  </a:lnTo>
                  <a:lnTo>
                    <a:pt x="654" y="210"/>
                  </a:lnTo>
                  <a:lnTo>
                    <a:pt x="672" y="237"/>
                  </a:lnTo>
                  <a:lnTo>
                    <a:pt x="678" y="246"/>
                  </a:lnTo>
                  <a:lnTo>
                    <a:pt x="676" y="244"/>
                  </a:lnTo>
                  <a:lnTo>
                    <a:pt x="680" y="247"/>
                  </a:lnTo>
                  <a:lnTo>
                    <a:pt x="670" y="248"/>
                  </a:lnTo>
                  <a:lnTo>
                    <a:pt x="674" y="244"/>
                  </a:lnTo>
                  <a:cubicBezTo>
                    <a:pt x="674" y="243"/>
                    <a:pt x="675" y="243"/>
                    <a:pt x="675" y="243"/>
                  </a:cubicBezTo>
                  <a:lnTo>
                    <a:pt x="688" y="234"/>
                  </a:lnTo>
                  <a:lnTo>
                    <a:pt x="708" y="220"/>
                  </a:lnTo>
                  <a:lnTo>
                    <a:pt x="731" y="205"/>
                  </a:lnTo>
                  <a:lnTo>
                    <a:pt x="777" y="175"/>
                  </a:lnTo>
                  <a:lnTo>
                    <a:pt x="792" y="167"/>
                  </a:lnTo>
                  <a:lnTo>
                    <a:pt x="799" y="163"/>
                  </a:lnTo>
                  <a:cubicBezTo>
                    <a:pt x="802" y="161"/>
                    <a:pt x="804" y="161"/>
                    <a:pt x="807" y="162"/>
                  </a:cubicBezTo>
                  <a:cubicBezTo>
                    <a:pt x="809" y="163"/>
                    <a:pt x="811" y="165"/>
                    <a:pt x="811" y="168"/>
                  </a:cubicBezTo>
                  <a:lnTo>
                    <a:pt x="819" y="201"/>
                  </a:lnTo>
                  <a:cubicBezTo>
                    <a:pt x="820" y="203"/>
                    <a:pt x="819" y="205"/>
                    <a:pt x="818" y="207"/>
                  </a:cubicBezTo>
                  <a:lnTo>
                    <a:pt x="774" y="273"/>
                  </a:lnTo>
                  <a:lnTo>
                    <a:pt x="773" y="263"/>
                  </a:lnTo>
                  <a:lnTo>
                    <a:pt x="809" y="296"/>
                  </a:lnTo>
                  <a:cubicBezTo>
                    <a:pt x="811" y="297"/>
                    <a:pt x="811" y="299"/>
                    <a:pt x="811" y="301"/>
                  </a:cubicBezTo>
                  <a:lnTo>
                    <a:pt x="811" y="3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Freeform 108"/>
            <p:cNvSpPr>
              <a:spLocks noEditPoints="1"/>
            </p:cNvSpPr>
            <p:nvPr/>
          </p:nvSpPr>
          <p:spPr bwMode="auto">
            <a:xfrm>
              <a:off x="2955926" y="2058987"/>
              <a:ext cx="1724025" cy="1352550"/>
            </a:xfrm>
            <a:custGeom>
              <a:avLst/>
              <a:gdLst>
                <a:gd name="T0" fmla="*/ 757 w 2668"/>
                <a:gd name="T1" fmla="*/ 721 h 2526"/>
                <a:gd name="T2" fmla="*/ 401 w 2668"/>
                <a:gd name="T3" fmla="*/ 820 h 2526"/>
                <a:gd name="T4" fmla="*/ 20 w 2668"/>
                <a:gd name="T5" fmla="*/ 1017 h 2526"/>
                <a:gd name="T6" fmla="*/ 189 w 2668"/>
                <a:gd name="T7" fmla="*/ 1195 h 2526"/>
                <a:gd name="T8" fmla="*/ 332 w 2668"/>
                <a:gd name="T9" fmla="*/ 1511 h 2526"/>
                <a:gd name="T10" fmla="*/ 424 w 2668"/>
                <a:gd name="T11" fmla="*/ 1879 h 2526"/>
                <a:gd name="T12" fmla="*/ 739 w 2668"/>
                <a:gd name="T13" fmla="*/ 1883 h 2526"/>
                <a:gd name="T14" fmla="*/ 984 w 2668"/>
                <a:gd name="T15" fmla="*/ 1980 h 2526"/>
                <a:gd name="T16" fmla="*/ 1018 w 2668"/>
                <a:gd name="T17" fmla="*/ 2102 h 2526"/>
                <a:gd name="T18" fmla="*/ 1168 w 2668"/>
                <a:gd name="T19" fmla="*/ 2404 h 2526"/>
                <a:gd name="T20" fmla="*/ 1460 w 2668"/>
                <a:gd name="T21" fmla="*/ 2498 h 2526"/>
                <a:gd name="T22" fmla="*/ 1562 w 2668"/>
                <a:gd name="T23" fmla="*/ 2347 h 2526"/>
                <a:gd name="T24" fmla="*/ 1547 w 2668"/>
                <a:gd name="T25" fmla="*/ 1995 h 2526"/>
                <a:gd name="T26" fmla="*/ 1714 w 2668"/>
                <a:gd name="T27" fmla="*/ 1875 h 2526"/>
                <a:gd name="T28" fmla="*/ 1900 w 2668"/>
                <a:gd name="T29" fmla="*/ 2017 h 2526"/>
                <a:gd name="T30" fmla="*/ 1793 w 2668"/>
                <a:gd name="T31" fmla="*/ 2240 h 2526"/>
                <a:gd name="T32" fmla="*/ 2034 w 2668"/>
                <a:gd name="T33" fmla="*/ 2124 h 2526"/>
                <a:gd name="T34" fmla="*/ 2155 w 2668"/>
                <a:gd name="T35" fmla="*/ 2090 h 2526"/>
                <a:gd name="T36" fmla="*/ 2176 w 2668"/>
                <a:gd name="T37" fmla="*/ 1853 h 2526"/>
                <a:gd name="T38" fmla="*/ 2203 w 2668"/>
                <a:gd name="T39" fmla="*/ 1778 h 2526"/>
                <a:gd name="T40" fmla="*/ 2478 w 2668"/>
                <a:gd name="T41" fmla="*/ 1382 h 2526"/>
                <a:gd name="T42" fmla="*/ 2578 w 2668"/>
                <a:gd name="T43" fmla="*/ 1232 h 2526"/>
                <a:gd name="T44" fmla="*/ 2352 w 2668"/>
                <a:gd name="T45" fmla="*/ 1237 h 2526"/>
                <a:gd name="T46" fmla="*/ 2431 w 2668"/>
                <a:gd name="T47" fmla="*/ 1067 h 2526"/>
                <a:gd name="T48" fmla="*/ 2226 w 2668"/>
                <a:gd name="T49" fmla="*/ 924 h 2526"/>
                <a:gd name="T50" fmla="*/ 2123 w 2668"/>
                <a:gd name="T51" fmla="*/ 793 h 2526"/>
                <a:gd name="T52" fmla="*/ 1933 w 2668"/>
                <a:gd name="T53" fmla="*/ 863 h 2526"/>
                <a:gd name="T54" fmla="*/ 1840 w 2668"/>
                <a:gd name="T55" fmla="*/ 583 h 2526"/>
                <a:gd name="T56" fmla="*/ 1624 w 2668"/>
                <a:gd name="T57" fmla="*/ 271 h 2526"/>
                <a:gd name="T58" fmla="*/ 1535 w 2668"/>
                <a:gd name="T59" fmla="*/ 86 h 2526"/>
                <a:gd name="T60" fmla="*/ 1455 w 2668"/>
                <a:gd name="T61" fmla="*/ 43 h 2526"/>
                <a:gd name="T62" fmla="*/ 1548 w 2668"/>
                <a:gd name="T63" fmla="*/ 270 h 2526"/>
                <a:gd name="T64" fmla="*/ 1810 w 2668"/>
                <a:gd name="T65" fmla="*/ 331 h 2526"/>
                <a:gd name="T66" fmla="*/ 1949 w 2668"/>
                <a:gd name="T67" fmla="*/ 755 h 2526"/>
                <a:gd name="T68" fmla="*/ 2055 w 2668"/>
                <a:gd name="T69" fmla="*/ 727 h 2526"/>
                <a:gd name="T70" fmla="*/ 2272 w 2668"/>
                <a:gd name="T71" fmla="*/ 791 h 2526"/>
                <a:gd name="T72" fmla="*/ 2387 w 2668"/>
                <a:gd name="T73" fmla="*/ 968 h 2526"/>
                <a:gd name="T74" fmla="*/ 2465 w 2668"/>
                <a:gd name="T75" fmla="*/ 1178 h 2526"/>
                <a:gd name="T76" fmla="*/ 2471 w 2668"/>
                <a:gd name="T77" fmla="*/ 1218 h 2526"/>
                <a:gd name="T78" fmla="*/ 2667 w 2668"/>
                <a:gd name="T79" fmla="*/ 1282 h 2526"/>
                <a:gd name="T80" fmla="*/ 2123 w 2668"/>
                <a:gd name="T81" fmla="*/ 1747 h 2526"/>
                <a:gd name="T82" fmla="*/ 2340 w 2668"/>
                <a:gd name="T83" fmla="*/ 1826 h 2526"/>
                <a:gd name="T84" fmla="*/ 2259 w 2668"/>
                <a:gd name="T85" fmla="*/ 2065 h 2526"/>
                <a:gd name="T86" fmla="*/ 2174 w 2668"/>
                <a:gd name="T87" fmla="*/ 2195 h 2526"/>
                <a:gd name="T88" fmla="*/ 1886 w 2668"/>
                <a:gd name="T89" fmla="*/ 2288 h 2526"/>
                <a:gd name="T90" fmla="*/ 1821 w 2668"/>
                <a:gd name="T91" fmla="*/ 2103 h 2526"/>
                <a:gd name="T92" fmla="*/ 1707 w 2668"/>
                <a:gd name="T93" fmla="*/ 1979 h 2526"/>
                <a:gd name="T94" fmla="*/ 1576 w 2668"/>
                <a:gd name="T95" fmla="*/ 1908 h 2526"/>
                <a:gd name="T96" fmla="*/ 1583 w 2668"/>
                <a:gd name="T97" fmla="*/ 2220 h 2526"/>
                <a:gd name="T98" fmla="*/ 1407 w 2668"/>
                <a:gd name="T99" fmla="*/ 2438 h 2526"/>
                <a:gd name="T100" fmla="*/ 1265 w 2668"/>
                <a:gd name="T101" fmla="*/ 2425 h 2526"/>
                <a:gd name="T102" fmla="*/ 1044 w 2668"/>
                <a:gd name="T103" fmla="*/ 2259 h 2526"/>
                <a:gd name="T104" fmla="*/ 1062 w 2668"/>
                <a:gd name="T105" fmla="*/ 2003 h 2526"/>
                <a:gd name="T106" fmla="*/ 848 w 2668"/>
                <a:gd name="T107" fmla="*/ 2030 h 2526"/>
                <a:gd name="T108" fmla="*/ 525 w 2668"/>
                <a:gd name="T109" fmla="*/ 1913 h 2526"/>
                <a:gd name="T110" fmla="*/ 298 w 2668"/>
                <a:gd name="T111" fmla="*/ 1647 h 2526"/>
                <a:gd name="T112" fmla="*/ 119 w 2668"/>
                <a:gd name="T113" fmla="*/ 1409 h 2526"/>
                <a:gd name="T114" fmla="*/ 21 w 2668"/>
                <a:gd name="T115" fmla="*/ 1143 h 2526"/>
                <a:gd name="T116" fmla="*/ 364 w 2668"/>
                <a:gd name="T117" fmla="*/ 694 h 2526"/>
                <a:gd name="T118" fmla="*/ 634 w 2668"/>
                <a:gd name="T119" fmla="*/ 739 h 2526"/>
                <a:gd name="T120" fmla="*/ 1028 w 2668"/>
                <a:gd name="T121" fmla="*/ 352 h 25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68"/>
                <a:gd name="T184" fmla="*/ 0 h 2526"/>
                <a:gd name="T185" fmla="*/ 2668 w 2668"/>
                <a:gd name="T186" fmla="*/ 2526 h 25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68" h="2526">
                  <a:moveTo>
                    <a:pt x="1329" y="22"/>
                  </a:moveTo>
                  <a:lnTo>
                    <a:pt x="1335" y="26"/>
                  </a:lnTo>
                  <a:lnTo>
                    <a:pt x="1264" y="16"/>
                  </a:lnTo>
                  <a:lnTo>
                    <a:pt x="1272" y="12"/>
                  </a:lnTo>
                  <a:lnTo>
                    <a:pt x="1086" y="346"/>
                  </a:lnTo>
                  <a:cubicBezTo>
                    <a:pt x="1085" y="348"/>
                    <a:pt x="1084" y="350"/>
                    <a:pt x="1082" y="350"/>
                  </a:cubicBezTo>
                  <a:lnTo>
                    <a:pt x="1075" y="352"/>
                  </a:lnTo>
                  <a:lnTo>
                    <a:pt x="1058" y="358"/>
                  </a:lnTo>
                  <a:lnTo>
                    <a:pt x="1033" y="367"/>
                  </a:lnTo>
                  <a:lnTo>
                    <a:pt x="1006" y="376"/>
                  </a:lnTo>
                  <a:lnTo>
                    <a:pt x="978" y="385"/>
                  </a:lnTo>
                  <a:lnTo>
                    <a:pt x="954" y="393"/>
                  </a:lnTo>
                  <a:lnTo>
                    <a:pt x="936" y="397"/>
                  </a:lnTo>
                  <a:lnTo>
                    <a:pt x="931" y="398"/>
                  </a:lnTo>
                  <a:lnTo>
                    <a:pt x="936" y="395"/>
                  </a:lnTo>
                  <a:lnTo>
                    <a:pt x="933" y="400"/>
                  </a:lnTo>
                  <a:lnTo>
                    <a:pt x="926" y="412"/>
                  </a:lnTo>
                  <a:lnTo>
                    <a:pt x="916" y="429"/>
                  </a:lnTo>
                  <a:lnTo>
                    <a:pt x="904" y="453"/>
                  </a:lnTo>
                  <a:lnTo>
                    <a:pt x="871" y="511"/>
                  </a:lnTo>
                  <a:lnTo>
                    <a:pt x="835" y="577"/>
                  </a:lnTo>
                  <a:lnTo>
                    <a:pt x="801" y="642"/>
                  </a:lnTo>
                  <a:lnTo>
                    <a:pt x="770" y="699"/>
                  </a:lnTo>
                  <a:lnTo>
                    <a:pt x="757" y="721"/>
                  </a:lnTo>
                  <a:lnTo>
                    <a:pt x="749" y="738"/>
                  </a:lnTo>
                  <a:lnTo>
                    <a:pt x="742" y="749"/>
                  </a:lnTo>
                  <a:lnTo>
                    <a:pt x="743" y="748"/>
                  </a:lnTo>
                  <a:lnTo>
                    <a:pt x="742" y="751"/>
                  </a:lnTo>
                  <a:cubicBezTo>
                    <a:pt x="741" y="754"/>
                    <a:pt x="738" y="756"/>
                    <a:pt x="735" y="756"/>
                  </a:cubicBezTo>
                  <a:lnTo>
                    <a:pt x="725" y="757"/>
                  </a:lnTo>
                  <a:lnTo>
                    <a:pt x="701" y="757"/>
                  </a:lnTo>
                  <a:lnTo>
                    <a:pt x="669" y="756"/>
                  </a:lnTo>
                  <a:lnTo>
                    <a:pt x="633" y="755"/>
                  </a:lnTo>
                  <a:lnTo>
                    <a:pt x="597" y="753"/>
                  </a:lnTo>
                  <a:lnTo>
                    <a:pt x="566" y="751"/>
                  </a:lnTo>
                  <a:lnTo>
                    <a:pt x="543" y="749"/>
                  </a:lnTo>
                  <a:cubicBezTo>
                    <a:pt x="542" y="749"/>
                    <a:pt x="542" y="749"/>
                    <a:pt x="542" y="749"/>
                  </a:cubicBezTo>
                  <a:lnTo>
                    <a:pt x="534" y="747"/>
                  </a:lnTo>
                  <a:lnTo>
                    <a:pt x="541" y="746"/>
                  </a:lnTo>
                  <a:lnTo>
                    <a:pt x="535" y="751"/>
                  </a:lnTo>
                  <a:lnTo>
                    <a:pt x="520" y="761"/>
                  </a:lnTo>
                  <a:lnTo>
                    <a:pt x="476" y="789"/>
                  </a:lnTo>
                  <a:lnTo>
                    <a:pt x="453" y="804"/>
                  </a:lnTo>
                  <a:lnTo>
                    <a:pt x="433" y="816"/>
                  </a:lnTo>
                  <a:lnTo>
                    <a:pt x="418" y="824"/>
                  </a:lnTo>
                  <a:lnTo>
                    <a:pt x="414" y="827"/>
                  </a:lnTo>
                  <a:cubicBezTo>
                    <a:pt x="411" y="828"/>
                    <a:pt x="406" y="827"/>
                    <a:pt x="404" y="824"/>
                  </a:cubicBezTo>
                  <a:lnTo>
                    <a:pt x="401" y="820"/>
                  </a:lnTo>
                  <a:cubicBezTo>
                    <a:pt x="401" y="820"/>
                    <a:pt x="400" y="819"/>
                    <a:pt x="400" y="819"/>
                  </a:cubicBezTo>
                  <a:lnTo>
                    <a:pt x="395" y="807"/>
                  </a:lnTo>
                  <a:lnTo>
                    <a:pt x="388" y="787"/>
                  </a:lnTo>
                  <a:lnTo>
                    <a:pt x="380" y="765"/>
                  </a:lnTo>
                  <a:lnTo>
                    <a:pt x="366" y="723"/>
                  </a:lnTo>
                  <a:lnTo>
                    <a:pt x="362" y="709"/>
                  </a:lnTo>
                  <a:lnTo>
                    <a:pt x="360" y="704"/>
                  </a:lnTo>
                  <a:lnTo>
                    <a:pt x="371" y="708"/>
                  </a:lnTo>
                  <a:lnTo>
                    <a:pt x="362" y="713"/>
                  </a:lnTo>
                  <a:lnTo>
                    <a:pt x="338" y="726"/>
                  </a:lnTo>
                  <a:lnTo>
                    <a:pt x="305" y="743"/>
                  </a:lnTo>
                  <a:lnTo>
                    <a:pt x="267" y="763"/>
                  </a:lnTo>
                  <a:lnTo>
                    <a:pt x="228" y="784"/>
                  </a:lnTo>
                  <a:lnTo>
                    <a:pt x="195" y="801"/>
                  </a:lnTo>
                  <a:lnTo>
                    <a:pt x="171" y="813"/>
                  </a:lnTo>
                  <a:lnTo>
                    <a:pt x="162" y="817"/>
                  </a:lnTo>
                  <a:lnTo>
                    <a:pt x="165" y="815"/>
                  </a:lnTo>
                  <a:lnTo>
                    <a:pt x="158" y="824"/>
                  </a:lnTo>
                  <a:lnTo>
                    <a:pt x="141" y="848"/>
                  </a:lnTo>
                  <a:lnTo>
                    <a:pt x="116" y="882"/>
                  </a:lnTo>
                  <a:lnTo>
                    <a:pt x="88" y="921"/>
                  </a:lnTo>
                  <a:lnTo>
                    <a:pt x="60" y="959"/>
                  </a:lnTo>
                  <a:lnTo>
                    <a:pt x="36" y="993"/>
                  </a:lnTo>
                  <a:lnTo>
                    <a:pt x="20" y="1017"/>
                  </a:lnTo>
                  <a:lnTo>
                    <a:pt x="15" y="1025"/>
                  </a:lnTo>
                  <a:lnTo>
                    <a:pt x="16" y="1021"/>
                  </a:lnTo>
                  <a:lnTo>
                    <a:pt x="16" y="1027"/>
                  </a:lnTo>
                  <a:lnTo>
                    <a:pt x="17" y="1043"/>
                  </a:lnTo>
                  <a:lnTo>
                    <a:pt x="21" y="1065"/>
                  </a:lnTo>
                  <a:lnTo>
                    <a:pt x="26" y="1091"/>
                  </a:lnTo>
                  <a:lnTo>
                    <a:pt x="31" y="1117"/>
                  </a:lnTo>
                  <a:lnTo>
                    <a:pt x="36" y="1140"/>
                  </a:lnTo>
                  <a:lnTo>
                    <a:pt x="40" y="1156"/>
                  </a:lnTo>
                  <a:lnTo>
                    <a:pt x="40" y="1154"/>
                  </a:lnTo>
                  <a:lnTo>
                    <a:pt x="43" y="1160"/>
                  </a:lnTo>
                  <a:lnTo>
                    <a:pt x="37" y="1156"/>
                  </a:lnTo>
                  <a:lnTo>
                    <a:pt x="42" y="1157"/>
                  </a:lnTo>
                  <a:lnTo>
                    <a:pt x="58" y="1160"/>
                  </a:lnTo>
                  <a:lnTo>
                    <a:pt x="81" y="1163"/>
                  </a:lnTo>
                  <a:lnTo>
                    <a:pt x="110" y="1167"/>
                  </a:lnTo>
                  <a:lnTo>
                    <a:pt x="138" y="1171"/>
                  </a:lnTo>
                  <a:lnTo>
                    <a:pt x="161" y="1172"/>
                  </a:lnTo>
                  <a:lnTo>
                    <a:pt x="178" y="1175"/>
                  </a:lnTo>
                  <a:lnTo>
                    <a:pt x="176" y="1175"/>
                  </a:lnTo>
                  <a:lnTo>
                    <a:pt x="183" y="1174"/>
                  </a:lnTo>
                  <a:cubicBezTo>
                    <a:pt x="186" y="1173"/>
                    <a:pt x="189" y="1174"/>
                    <a:pt x="190" y="1176"/>
                  </a:cubicBezTo>
                  <a:cubicBezTo>
                    <a:pt x="192" y="1178"/>
                    <a:pt x="193" y="1181"/>
                    <a:pt x="192" y="1184"/>
                  </a:cubicBezTo>
                  <a:lnTo>
                    <a:pt x="189" y="1195"/>
                  </a:lnTo>
                  <a:lnTo>
                    <a:pt x="182" y="1220"/>
                  </a:lnTo>
                  <a:lnTo>
                    <a:pt x="173" y="1254"/>
                  </a:lnTo>
                  <a:lnTo>
                    <a:pt x="162" y="1295"/>
                  </a:lnTo>
                  <a:lnTo>
                    <a:pt x="150" y="1334"/>
                  </a:lnTo>
                  <a:lnTo>
                    <a:pt x="141" y="1368"/>
                  </a:lnTo>
                  <a:lnTo>
                    <a:pt x="134" y="1393"/>
                  </a:lnTo>
                  <a:lnTo>
                    <a:pt x="131" y="1402"/>
                  </a:lnTo>
                  <a:lnTo>
                    <a:pt x="131" y="1396"/>
                  </a:lnTo>
                  <a:lnTo>
                    <a:pt x="134" y="1402"/>
                  </a:lnTo>
                  <a:lnTo>
                    <a:pt x="143" y="1418"/>
                  </a:lnTo>
                  <a:lnTo>
                    <a:pt x="156" y="1443"/>
                  </a:lnTo>
                  <a:lnTo>
                    <a:pt x="171" y="1471"/>
                  </a:lnTo>
                  <a:lnTo>
                    <a:pt x="186" y="1499"/>
                  </a:lnTo>
                  <a:lnTo>
                    <a:pt x="199" y="1523"/>
                  </a:lnTo>
                  <a:lnTo>
                    <a:pt x="208" y="1540"/>
                  </a:lnTo>
                  <a:lnTo>
                    <a:pt x="211" y="1546"/>
                  </a:lnTo>
                  <a:lnTo>
                    <a:pt x="202" y="1542"/>
                  </a:lnTo>
                  <a:lnTo>
                    <a:pt x="207" y="1541"/>
                  </a:lnTo>
                  <a:lnTo>
                    <a:pt x="220" y="1537"/>
                  </a:lnTo>
                  <a:lnTo>
                    <a:pt x="263" y="1526"/>
                  </a:lnTo>
                  <a:lnTo>
                    <a:pt x="305" y="1514"/>
                  </a:lnTo>
                  <a:lnTo>
                    <a:pt x="319" y="1510"/>
                  </a:lnTo>
                  <a:lnTo>
                    <a:pt x="325" y="1509"/>
                  </a:lnTo>
                  <a:cubicBezTo>
                    <a:pt x="328" y="1508"/>
                    <a:pt x="330" y="1509"/>
                    <a:pt x="332" y="1511"/>
                  </a:cubicBezTo>
                  <a:cubicBezTo>
                    <a:pt x="334" y="1513"/>
                    <a:pt x="335" y="1515"/>
                    <a:pt x="334" y="1518"/>
                  </a:cubicBezTo>
                  <a:lnTo>
                    <a:pt x="333" y="1523"/>
                  </a:lnTo>
                  <a:lnTo>
                    <a:pt x="329" y="1536"/>
                  </a:lnTo>
                  <a:lnTo>
                    <a:pt x="317" y="1574"/>
                  </a:lnTo>
                  <a:lnTo>
                    <a:pt x="305" y="1611"/>
                  </a:lnTo>
                  <a:lnTo>
                    <a:pt x="301" y="1623"/>
                  </a:lnTo>
                  <a:lnTo>
                    <a:pt x="300" y="1627"/>
                  </a:lnTo>
                  <a:lnTo>
                    <a:pt x="299" y="1621"/>
                  </a:lnTo>
                  <a:lnTo>
                    <a:pt x="302" y="1626"/>
                  </a:lnTo>
                  <a:lnTo>
                    <a:pt x="311" y="1638"/>
                  </a:lnTo>
                  <a:lnTo>
                    <a:pt x="339" y="1675"/>
                  </a:lnTo>
                  <a:lnTo>
                    <a:pt x="366" y="1712"/>
                  </a:lnTo>
                  <a:lnTo>
                    <a:pt x="375" y="1724"/>
                  </a:lnTo>
                  <a:lnTo>
                    <a:pt x="378" y="1729"/>
                  </a:lnTo>
                  <a:cubicBezTo>
                    <a:pt x="379" y="1730"/>
                    <a:pt x="379" y="1730"/>
                    <a:pt x="379" y="1731"/>
                  </a:cubicBezTo>
                  <a:lnTo>
                    <a:pt x="381" y="1737"/>
                  </a:lnTo>
                  <a:lnTo>
                    <a:pt x="385" y="1755"/>
                  </a:lnTo>
                  <a:lnTo>
                    <a:pt x="392" y="1778"/>
                  </a:lnTo>
                  <a:lnTo>
                    <a:pt x="399" y="1805"/>
                  </a:lnTo>
                  <a:lnTo>
                    <a:pt x="407" y="1831"/>
                  </a:lnTo>
                  <a:lnTo>
                    <a:pt x="414" y="1855"/>
                  </a:lnTo>
                  <a:lnTo>
                    <a:pt x="420" y="1872"/>
                  </a:lnTo>
                  <a:lnTo>
                    <a:pt x="423" y="1877"/>
                  </a:lnTo>
                  <a:lnTo>
                    <a:pt x="424" y="1879"/>
                  </a:lnTo>
                  <a:lnTo>
                    <a:pt x="422" y="1876"/>
                  </a:lnTo>
                  <a:lnTo>
                    <a:pt x="428" y="1881"/>
                  </a:lnTo>
                  <a:lnTo>
                    <a:pt x="447" y="1897"/>
                  </a:lnTo>
                  <a:lnTo>
                    <a:pt x="468" y="1911"/>
                  </a:lnTo>
                  <a:lnTo>
                    <a:pt x="477" y="1915"/>
                  </a:lnTo>
                  <a:lnTo>
                    <a:pt x="473" y="1914"/>
                  </a:lnTo>
                  <a:lnTo>
                    <a:pt x="477" y="1914"/>
                  </a:lnTo>
                  <a:lnTo>
                    <a:pt x="475" y="1915"/>
                  </a:lnTo>
                  <a:lnTo>
                    <a:pt x="486" y="1911"/>
                  </a:lnTo>
                  <a:lnTo>
                    <a:pt x="520" y="1898"/>
                  </a:lnTo>
                  <a:lnTo>
                    <a:pt x="553" y="1884"/>
                  </a:lnTo>
                  <a:lnTo>
                    <a:pt x="565" y="1880"/>
                  </a:lnTo>
                  <a:lnTo>
                    <a:pt x="568" y="1878"/>
                  </a:lnTo>
                  <a:cubicBezTo>
                    <a:pt x="569" y="1878"/>
                    <a:pt x="570" y="1877"/>
                    <a:pt x="571" y="1877"/>
                  </a:cubicBezTo>
                  <a:lnTo>
                    <a:pt x="578" y="1877"/>
                  </a:lnTo>
                  <a:lnTo>
                    <a:pt x="595" y="1876"/>
                  </a:lnTo>
                  <a:lnTo>
                    <a:pt x="620" y="1875"/>
                  </a:lnTo>
                  <a:lnTo>
                    <a:pt x="649" y="1875"/>
                  </a:lnTo>
                  <a:lnTo>
                    <a:pt x="677" y="1874"/>
                  </a:lnTo>
                  <a:lnTo>
                    <a:pt x="703" y="1873"/>
                  </a:lnTo>
                  <a:lnTo>
                    <a:pt x="722" y="1872"/>
                  </a:lnTo>
                  <a:lnTo>
                    <a:pt x="730" y="1872"/>
                  </a:lnTo>
                  <a:cubicBezTo>
                    <a:pt x="734" y="1872"/>
                    <a:pt x="737" y="1875"/>
                    <a:pt x="738" y="1879"/>
                  </a:cubicBezTo>
                  <a:lnTo>
                    <a:pt x="739" y="1883"/>
                  </a:lnTo>
                  <a:lnTo>
                    <a:pt x="743" y="1893"/>
                  </a:lnTo>
                  <a:lnTo>
                    <a:pt x="760" y="1924"/>
                  </a:lnTo>
                  <a:lnTo>
                    <a:pt x="777" y="1956"/>
                  </a:lnTo>
                  <a:lnTo>
                    <a:pt x="783" y="1967"/>
                  </a:lnTo>
                  <a:lnTo>
                    <a:pt x="786" y="1971"/>
                  </a:lnTo>
                  <a:lnTo>
                    <a:pt x="783" y="1968"/>
                  </a:lnTo>
                  <a:lnTo>
                    <a:pt x="789" y="1972"/>
                  </a:lnTo>
                  <a:lnTo>
                    <a:pt x="806" y="1983"/>
                  </a:lnTo>
                  <a:lnTo>
                    <a:pt x="830" y="1999"/>
                  </a:lnTo>
                  <a:lnTo>
                    <a:pt x="857" y="2017"/>
                  </a:lnTo>
                  <a:lnTo>
                    <a:pt x="884" y="2034"/>
                  </a:lnTo>
                  <a:lnTo>
                    <a:pt x="909" y="2049"/>
                  </a:lnTo>
                  <a:lnTo>
                    <a:pt x="926" y="2059"/>
                  </a:lnTo>
                  <a:lnTo>
                    <a:pt x="924" y="2058"/>
                  </a:lnTo>
                  <a:lnTo>
                    <a:pt x="932" y="2061"/>
                  </a:lnTo>
                  <a:lnTo>
                    <a:pt x="922" y="2065"/>
                  </a:lnTo>
                  <a:lnTo>
                    <a:pt x="923" y="2063"/>
                  </a:lnTo>
                  <a:lnTo>
                    <a:pt x="930" y="2053"/>
                  </a:lnTo>
                  <a:lnTo>
                    <a:pt x="948" y="2025"/>
                  </a:lnTo>
                  <a:lnTo>
                    <a:pt x="967" y="1996"/>
                  </a:lnTo>
                  <a:lnTo>
                    <a:pt x="974" y="1987"/>
                  </a:lnTo>
                  <a:lnTo>
                    <a:pt x="973" y="1988"/>
                  </a:lnTo>
                  <a:lnTo>
                    <a:pt x="975" y="1984"/>
                  </a:lnTo>
                  <a:cubicBezTo>
                    <a:pt x="977" y="1981"/>
                    <a:pt x="980" y="1979"/>
                    <a:pt x="984" y="1980"/>
                  </a:cubicBezTo>
                  <a:lnTo>
                    <a:pt x="990" y="1981"/>
                  </a:lnTo>
                  <a:lnTo>
                    <a:pt x="1004" y="1984"/>
                  </a:lnTo>
                  <a:lnTo>
                    <a:pt x="1017" y="1986"/>
                  </a:lnTo>
                  <a:lnTo>
                    <a:pt x="1014" y="1986"/>
                  </a:lnTo>
                  <a:lnTo>
                    <a:pt x="1020" y="1985"/>
                  </a:lnTo>
                  <a:cubicBezTo>
                    <a:pt x="1022" y="1984"/>
                    <a:pt x="1023" y="1985"/>
                    <a:pt x="1025" y="1985"/>
                  </a:cubicBezTo>
                  <a:lnTo>
                    <a:pt x="1032" y="1988"/>
                  </a:lnTo>
                  <a:lnTo>
                    <a:pt x="1029" y="1987"/>
                  </a:lnTo>
                  <a:lnTo>
                    <a:pt x="1045" y="1988"/>
                  </a:lnTo>
                  <a:lnTo>
                    <a:pt x="1061" y="1987"/>
                  </a:lnTo>
                  <a:lnTo>
                    <a:pt x="1059" y="1988"/>
                  </a:lnTo>
                  <a:lnTo>
                    <a:pt x="1068" y="1985"/>
                  </a:lnTo>
                  <a:cubicBezTo>
                    <a:pt x="1071" y="1984"/>
                    <a:pt x="1075" y="1985"/>
                    <a:pt x="1077" y="1988"/>
                  </a:cubicBezTo>
                  <a:cubicBezTo>
                    <a:pt x="1079" y="1990"/>
                    <a:pt x="1079" y="1994"/>
                    <a:pt x="1077" y="1997"/>
                  </a:cubicBezTo>
                  <a:lnTo>
                    <a:pt x="1073" y="2003"/>
                  </a:lnTo>
                  <a:lnTo>
                    <a:pt x="1065" y="2016"/>
                  </a:lnTo>
                  <a:lnTo>
                    <a:pt x="1043" y="2054"/>
                  </a:lnTo>
                  <a:lnTo>
                    <a:pt x="1024" y="2091"/>
                  </a:lnTo>
                  <a:lnTo>
                    <a:pt x="1017" y="2102"/>
                  </a:lnTo>
                  <a:lnTo>
                    <a:pt x="1018" y="2101"/>
                  </a:lnTo>
                  <a:lnTo>
                    <a:pt x="1017" y="2104"/>
                  </a:lnTo>
                  <a:lnTo>
                    <a:pt x="1017" y="2098"/>
                  </a:lnTo>
                  <a:lnTo>
                    <a:pt x="1019" y="2103"/>
                  </a:lnTo>
                  <a:lnTo>
                    <a:pt x="1018" y="2102"/>
                  </a:lnTo>
                  <a:lnTo>
                    <a:pt x="1027" y="2114"/>
                  </a:lnTo>
                  <a:lnTo>
                    <a:pt x="1055" y="2145"/>
                  </a:lnTo>
                  <a:lnTo>
                    <a:pt x="1085" y="2176"/>
                  </a:lnTo>
                  <a:lnTo>
                    <a:pt x="1095" y="2186"/>
                  </a:lnTo>
                  <a:lnTo>
                    <a:pt x="1099" y="2190"/>
                  </a:lnTo>
                  <a:cubicBezTo>
                    <a:pt x="1102" y="2193"/>
                    <a:pt x="1102" y="2197"/>
                    <a:pt x="1100" y="2200"/>
                  </a:cubicBezTo>
                  <a:lnTo>
                    <a:pt x="1098" y="2203"/>
                  </a:lnTo>
                  <a:lnTo>
                    <a:pt x="1093" y="2211"/>
                  </a:lnTo>
                  <a:lnTo>
                    <a:pt x="1078" y="2236"/>
                  </a:lnTo>
                  <a:lnTo>
                    <a:pt x="1062" y="2260"/>
                  </a:lnTo>
                  <a:lnTo>
                    <a:pt x="1057" y="2268"/>
                  </a:lnTo>
                  <a:lnTo>
                    <a:pt x="1055" y="2271"/>
                  </a:lnTo>
                  <a:lnTo>
                    <a:pt x="1051" y="2259"/>
                  </a:lnTo>
                  <a:lnTo>
                    <a:pt x="1056" y="2261"/>
                  </a:lnTo>
                  <a:lnTo>
                    <a:pt x="1071" y="2267"/>
                  </a:lnTo>
                  <a:lnTo>
                    <a:pt x="1112" y="2285"/>
                  </a:lnTo>
                  <a:lnTo>
                    <a:pt x="1153" y="2302"/>
                  </a:lnTo>
                  <a:lnTo>
                    <a:pt x="1167" y="2308"/>
                  </a:lnTo>
                  <a:lnTo>
                    <a:pt x="1171" y="2310"/>
                  </a:lnTo>
                  <a:cubicBezTo>
                    <a:pt x="1174" y="2311"/>
                    <a:pt x="1176" y="2314"/>
                    <a:pt x="1176" y="2317"/>
                  </a:cubicBezTo>
                  <a:lnTo>
                    <a:pt x="1176" y="2321"/>
                  </a:lnTo>
                  <a:lnTo>
                    <a:pt x="1175" y="2334"/>
                  </a:lnTo>
                  <a:lnTo>
                    <a:pt x="1172" y="2370"/>
                  </a:lnTo>
                  <a:lnTo>
                    <a:pt x="1168" y="2404"/>
                  </a:lnTo>
                  <a:lnTo>
                    <a:pt x="1167" y="2415"/>
                  </a:lnTo>
                  <a:lnTo>
                    <a:pt x="1167" y="2417"/>
                  </a:lnTo>
                  <a:lnTo>
                    <a:pt x="1161" y="2410"/>
                  </a:lnTo>
                  <a:lnTo>
                    <a:pt x="1165" y="2411"/>
                  </a:lnTo>
                  <a:lnTo>
                    <a:pt x="1164" y="2410"/>
                  </a:lnTo>
                  <a:lnTo>
                    <a:pt x="1176" y="2411"/>
                  </a:lnTo>
                  <a:lnTo>
                    <a:pt x="1211" y="2411"/>
                  </a:lnTo>
                  <a:lnTo>
                    <a:pt x="1247" y="2410"/>
                  </a:lnTo>
                  <a:lnTo>
                    <a:pt x="1259" y="2409"/>
                  </a:lnTo>
                  <a:lnTo>
                    <a:pt x="1265" y="2409"/>
                  </a:lnTo>
                  <a:cubicBezTo>
                    <a:pt x="1268" y="2409"/>
                    <a:pt x="1270" y="2411"/>
                    <a:pt x="1272" y="2413"/>
                  </a:cubicBezTo>
                  <a:lnTo>
                    <a:pt x="1275" y="2417"/>
                  </a:lnTo>
                  <a:lnTo>
                    <a:pt x="1285" y="2428"/>
                  </a:lnTo>
                  <a:lnTo>
                    <a:pt x="1321" y="2463"/>
                  </a:lnTo>
                  <a:lnTo>
                    <a:pt x="1357" y="2497"/>
                  </a:lnTo>
                  <a:lnTo>
                    <a:pt x="1368" y="2508"/>
                  </a:lnTo>
                  <a:lnTo>
                    <a:pt x="1367" y="2507"/>
                  </a:lnTo>
                  <a:lnTo>
                    <a:pt x="1372" y="2510"/>
                  </a:lnTo>
                  <a:lnTo>
                    <a:pt x="1369" y="2509"/>
                  </a:lnTo>
                  <a:lnTo>
                    <a:pt x="1374" y="2510"/>
                  </a:lnTo>
                  <a:lnTo>
                    <a:pt x="1372" y="2509"/>
                  </a:lnTo>
                  <a:lnTo>
                    <a:pt x="1384" y="2508"/>
                  </a:lnTo>
                  <a:lnTo>
                    <a:pt x="1422" y="2504"/>
                  </a:lnTo>
                  <a:lnTo>
                    <a:pt x="1460" y="2498"/>
                  </a:lnTo>
                  <a:lnTo>
                    <a:pt x="1472" y="2496"/>
                  </a:lnTo>
                  <a:lnTo>
                    <a:pt x="1477" y="2495"/>
                  </a:lnTo>
                  <a:lnTo>
                    <a:pt x="1473" y="2508"/>
                  </a:lnTo>
                  <a:lnTo>
                    <a:pt x="1470" y="2505"/>
                  </a:lnTo>
                  <a:lnTo>
                    <a:pt x="1462" y="2499"/>
                  </a:lnTo>
                  <a:lnTo>
                    <a:pt x="1434" y="2478"/>
                  </a:lnTo>
                  <a:lnTo>
                    <a:pt x="1407" y="2457"/>
                  </a:lnTo>
                  <a:lnTo>
                    <a:pt x="1397" y="2450"/>
                  </a:lnTo>
                  <a:cubicBezTo>
                    <a:pt x="1396" y="2450"/>
                    <a:pt x="1396" y="2449"/>
                    <a:pt x="1396" y="2449"/>
                  </a:cubicBezTo>
                  <a:lnTo>
                    <a:pt x="1393" y="2446"/>
                  </a:lnTo>
                  <a:cubicBezTo>
                    <a:pt x="1390" y="2443"/>
                    <a:pt x="1390" y="2438"/>
                    <a:pt x="1393" y="2435"/>
                  </a:cubicBezTo>
                  <a:lnTo>
                    <a:pt x="1397" y="2431"/>
                  </a:lnTo>
                  <a:lnTo>
                    <a:pt x="1408" y="2421"/>
                  </a:lnTo>
                  <a:lnTo>
                    <a:pt x="1440" y="2393"/>
                  </a:lnTo>
                  <a:lnTo>
                    <a:pt x="1471" y="2363"/>
                  </a:lnTo>
                  <a:lnTo>
                    <a:pt x="1482" y="2353"/>
                  </a:lnTo>
                  <a:lnTo>
                    <a:pt x="1486" y="2350"/>
                  </a:lnTo>
                  <a:cubicBezTo>
                    <a:pt x="1487" y="2348"/>
                    <a:pt x="1489" y="2347"/>
                    <a:pt x="1491" y="2347"/>
                  </a:cubicBezTo>
                  <a:lnTo>
                    <a:pt x="1494" y="2347"/>
                  </a:lnTo>
                  <a:lnTo>
                    <a:pt x="1502" y="2347"/>
                  </a:lnTo>
                  <a:lnTo>
                    <a:pt x="1527" y="2347"/>
                  </a:lnTo>
                  <a:lnTo>
                    <a:pt x="1551" y="2347"/>
                  </a:lnTo>
                  <a:lnTo>
                    <a:pt x="1559" y="2347"/>
                  </a:lnTo>
                  <a:lnTo>
                    <a:pt x="1562" y="2347"/>
                  </a:lnTo>
                  <a:lnTo>
                    <a:pt x="1555" y="2354"/>
                  </a:lnTo>
                  <a:lnTo>
                    <a:pt x="1556" y="2348"/>
                  </a:lnTo>
                  <a:lnTo>
                    <a:pt x="1556" y="2334"/>
                  </a:lnTo>
                  <a:lnTo>
                    <a:pt x="1558" y="2312"/>
                  </a:lnTo>
                  <a:lnTo>
                    <a:pt x="1562" y="2287"/>
                  </a:lnTo>
                  <a:lnTo>
                    <a:pt x="1563" y="2261"/>
                  </a:lnTo>
                  <a:lnTo>
                    <a:pt x="1565" y="2239"/>
                  </a:lnTo>
                  <a:lnTo>
                    <a:pt x="1566" y="2224"/>
                  </a:lnTo>
                  <a:lnTo>
                    <a:pt x="1568" y="2217"/>
                  </a:lnTo>
                  <a:lnTo>
                    <a:pt x="1568" y="2221"/>
                  </a:lnTo>
                  <a:lnTo>
                    <a:pt x="1565" y="2213"/>
                  </a:lnTo>
                  <a:lnTo>
                    <a:pt x="1558" y="2192"/>
                  </a:lnTo>
                  <a:lnTo>
                    <a:pt x="1547" y="2161"/>
                  </a:lnTo>
                  <a:lnTo>
                    <a:pt x="1535" y="2126"/>
                  </a:lnTo>
                  <a:lnTo>
                    <a:pt x="1523" y="2091"/>
                  </a:lnTo>
                  <a:lnTo>
                    <a:pt x="1512" y="2060"/>
                  </a:lnTo>
                  <a:lnTo>
                    <a:pt x="1505" y="2038"/>
                  </a:lnTo>
                  <a:lnTo>
                    <a:pt x="1502" y="2028"/>
                  </a:lnTo>
                  <a:cubicBezTo>
                    <a:pt x="1501" y="2026"/>
                    <a:pt x="1501" y="2023"/>
                    <a:pt x="1503" y="2022"/>
                  </a:cubicBezTo>
                  <a:cubicBezTo>
                    <a:pt x="1504" y="2020"/>
                    <a:pt x="1505" y="2018"/>
                    <a:pt x="1508" y="2018"/>
                  </a:cubicBezTo>
                  <a:lnTo>
                    <a:pt x="1512" y="2017"/>
                  </a:lnTo>
                  <a:lnTo>
                    <a:pt x="1510" y="2017"/>
                  </a:lnTo>
                  <a:lnTo>
                    <a:pt x="1519" y="2012"/>
                  </a:lnTo>
                  <a:lnTo>
                    <a:pt x="1547" y="1995"/>
                  </a:lnTo>
                  <a:lnTo>
                    <a:pt x="1576" y="1977"/>
                  </a:lnTo>
                  <a:lnTo>
                    <a:pt x="1585" y="1970"/>
                  </a:lnTo>
                  <a:cubicBezTo>
                    <a:pt x="1585" y="1970"/>
                    <a:pt x="1585" y="1970"/>
                    <a:pt x="1586" y="1969"/>
                  </a:cubicBezTo>
                  <a:lnTo>
                    <a:pt x="1590" y="1967"/>
                  </a:lnTo>
                  <a:lnTo>
                    <a:pt x="1586" y="1977"/>
                  </a:lnTo>
                  <a:lnTo>
                    <a:pt x="1585" y="1974"/>
                  </a:lnTo>
                  <a:lnTo>
                    <a:pt x="1582" y="1968"/>
                  </a:lnTo>
                  <a:lnTo>
                    <a:pt x="1573" y="1944"/>
                  </a:lnTo>
                  <a:lnTo>
                    <a:pt x="1564" y="1921"/>
                  </a:lnTo>
                  <a:lnTo>
                    <a:pt x="1561" y="1915"/>
                  </a:lnTo>
                  <a:lnTo>
                    <a:pt x="1560" y="1911"/>
                  </a:lnTo>
                  <a:cubicBezTo>
                    <a:pt x="1559" y="1909"/>
                    <a:pt x="1559" y="1906"/>
                    <a:pt x="1561" y="1904"/>
                  </a:cubicBezTo>
                  <a:cubicBezTo>
                    <a:pt x="1562" y="1902"/>
                    <a:pt x="1564" y="1901"/>
                    <a:pt x="1566" y="1901"/>
                  </a:cubicBezTo>
                  <a:lnTo>
                    <a:pt x="1572" y="1900"/>
                  </a:lnTo>
                  <a:lnTo>
                    <a:pt x="1586" y="1896"/>
                  </a:lnTo>
                  <a:lnTo>
                    <a:pt x="1607" y="1890"/>
                  </a:lnTo>
                  <a:lnTo>
                    <a:pt x="1632" y="1884"/>
                  </a:lnTo>
                  <a:lnTo>
                    <a:pt x="1655" y="1877"/>
                  </a:lnTo>
                  <a:lnTo>
                    <a:pt x="1676" y="1871"/>
                  </a:lnTo>
                  <a:lnTo>
                    <a:pt x="1691" y="1866"/>
                  </a:lnTo>
                  <a:lnTo>
                    <a:pt x="1690" y="1866"/>
                  </a:lnTo>
                  <a:lnTo>
                    <a:pt x="1696" y="1863"/>
                  </a:lnTo>
                  <a:cubicBezTo>
                    <a:pt x="1699" y="1862"/>
                    <a:pt x="1703" y="1863"/>
                    <a:pt x="1706" y="1865"/>
                  </a:cubicBezTo>
                  <a:lnTo>
                    <a:pt x="1714" y="1875"/>
                  </a:lnTo>
                  <a:lnTo>
                    <a:pt x="1730" y="1891"/>
                  </a:lnTo>
                  <a:lnTo>
                    <a:pt x="1746" y="1906"/>
                  </a:lnTo>
                  <a:lnTo>
                    <a:pt x="1754" y="1912"/>
                  </a:lnTo>
                  <a:cubicBezTo>
                    <a:pt x="1757" y="1915"/>
                    <a:pt x="1757" y="1920"/>
                    <a:pt x="1755" y="1923"/>
                  </a:cubicBezTo>
                  <a:lnTo>
                    <a:pt x="1753" y="1926"/>
                  </a:lnTo>
                  <a:lnTo>
                    <a:pt x="1750" y="1933"/>
                  </a:lnTo>
                  <a:lnTo>
                    <a:pt x="1738" y="1956"/>
                  </a:lnTo>
                  <a:lnTo>
                    <a:pt x="1726" y="1979"/>
                  </a:lnTo>
                  <a:lnTo>
                    <a:pt x="1721" y="1986"/>
                  </a:lnTo>
                  <a:cubicBezTo>
                    <a:pt x="1721" y="1987"/>
                    <a:pt x="1721" y="1988"/>
                    <a:pt x="1720" y="1988"/>
                  </a:cubicBezTo>
                  <a:lnTo>
                    <a:pt x="1718" y="1990"/>
                  </a:lnTo>
                  <a:lnTo>
                    <a:pt x="1711" y="1977"/>
                  </a:lnTo>
                  <a:lnTo>
                    <a:pt x="1715" y="1976"/>
                  </a:lnTo>
                  <a:lnTo>
                    <a:pt x="1724" y="1973"/>
                  </a:lnTo>
                  <a:lnTo>
                    <a:pt x="1755" y="1962"/>
                  </a:lnTo>
                  <a:lnTo>
                    <a:pt x="1784" y="1950"/>
                  </a:lnTo>
                  <a:lnTo>
                    <a:pt x="1794" y="1946"/>
                  </a:lnTo>
                  <a:lnTo>
                    <a:pt x="1798" y="1944"/>
                  </a:lnTo>
                  <a:cubicBezTo>
                    <a:pt x="1801" y="1943"/>
                    <a:pt x="1804" y="1943"/>
                    <a:pt x="1806" y="1945"/>
                  </a:cubicBezTo>
                  <a:lnTo>
                    <a:pt x="1810" y="1948"/>
                  </a:lnTo>
                  <a:lnTo>
                    <a:pt x="1822" y="1957"/>
                  </a:lnTo>
                  <a:lnTo>
                    <a:pt x="1855" y="1984"/>
                  </a:lnTo>
                  <a:lnTo>
                    <a:pt x="1889" y="2010"/>
                  </a:lnTo>
                  <a:lnTo>
                    <a:pt x="1900" y="2017"/>
                  </a:lnTo>
                  <a:lnTo>
                    <a:pt x="1903" y="2018"/>
                  </a:lnTo>
                  <a:cubicBezTo>
                    <a:pt x="1905" y="2019"/>
                    <a:pt x="1907" y="2021"/>
                    <a:pt x="1907" y="2024"/>
                  </a:cubicBezTo>
                  <a:cubicBezTo>
                    <a:pt x="1908" y="2026"/>
                    <a:pt x="1907" y="2028"/>
                    <a:pt x="1906" y="2030"/>
                  </a:cubicBezTo>
                  <a:lnTo>
                    <a:pt x="1903" y="2034"/>
                  </a:lnTo>
                  <a:lnTo>
                    <a:pt x="1894" y="2044"/>
                  </a:lnTo>
                  <a:lnTo>
                    <a:pt x="1869" y="2068"/>
                  </a:lnTo>
                  <a:lnTo>
                    <a:pt x="1844" y="2092"/>
                  </a:lnTo>
                  <a:lnTo>
                    <a:pt x="1836" y="2099"/>
                  </a:lnTo>
                  <a:lnTo>
                    <a:pt x="1833" y="2102"/>
                  </a:lnTo>
                  <a:lnTo>
                    <a:pt x="1835" y="2095"/>
                  </a:lnTo>
                  <a:lnTo>
                    <a:pt x="1836" y="2100"/>
                  </a:lnTo>
                  <a:lnTo>
                    <a:pt x="1838" y="2114"/>
                  </a:lnTo>
                  <a:lnTo>
                    <a:pt x="1845" y="2156"/>
                  </a:lnTo>
                  <a:lnTo>
                    <a:pt x="1851" y="2196"/>
                  </a:lnTo>
                  <a:lnTo>
                    <a:pt x="1853" y="2209"/>
                  </a:lnTo>
                  <a:lnTo>
                    <a:pt x="1854" y="2213"/>
                  </a:lnTo>
                  <a:cubicBezTo>
                    <a:pt x="1855" y="2216"/>
                    <a:pt x="1854" y="2220"/>
                    <a:pt x="1851" y="2221"/>
                  </a:cubicBezTo>
                  <a:lnTo>
                    <a:pt x="1841" y="2227"/>
                  </a:lnTo>
                  <a:lnTo>
                    <a:pt x="1819" y="2237"/>
                  </a:lnTo>
                  <a:lnTo>
                    <a:pt x="1796" y="2245"/>
                  </a:lnTo>
                  <a:cubicBezTo>
                    <a:pt x="1796" y="2245"/>
                    <a:pt x="1795" y="2245"/>
                    <a:pt x="1794" y="2245"/>
                  </a:cubicBezTo>
                  <a:lnTo>
                    <a:pt x="1784" y="2246"/>
                  </a:lnTo>
                  <a:lnTo>
                    <a:pt x="1791" y="2235"/>
                  </a:lnTo>
                  <a:lnTo>
                    <a:pt x="1793" y="2240"/>
                  </a:lnTo>
                  <a:lnTo>
                    <a:pt x="1798" y="2252"/>
                  </a:lnTo>
                  <a:lnTo>
                    <a:pt x="1813" y="2284"/>
                  </a:lnTo>
                  <a:lnTo>
                    <a:pt x="1828" y="2315"/>
                  </a:lnTo>
                  <a:lnTo>
                    <a:pt x="1833" y="2325"/>
                  </a:lnTo>
                  <a:lnTo>
                    <a:pt x="1835" y="2329"/>
                  </a:lnTo>
                  <a:lnTo>
                    <a:pt x="1822" y="2326"/>
                  </a:lnTo>
                  <a:lnTo>
                    <a:pt x="1827" y="2322"/>
                  </a:lnTo>
                  <a:lnTo>
                    <a:pt x="1839" y="2311"/>
                  </a:lnTo>
                  <a:lnTo>
                    <a:pt x="1875" y="2277"/>
                  </a:lnTo>
                  <a:lnTo>
                    <a:pt x="1911" y="2241"/>
                  </a:lnTo>
                  <a:lnTo>
                    <a:pt x="1923" y="2229"/>
                  </a:lnTo>
                  <a:lnTo>
                    <a:pt x="1927" y="2223"/>
                  </a:lnTo>
                  <a:lnTo>
                    <a:pt x="1925" y="2228"/>
                  </a:lnTo>
                  <a:lnTo>
                    <a:pt x="1925" y="2226"/>
                  </a:lnTo>
                  <a:lnTo>
                    <a:pt x="1927" y="2217"/>
                  </a:lnTo>
                  <a:lnTo>
                    <a:pt x="1928" y="2188"/>
                  </a:lnTo>
                  <a:lnTo>
                    <a:pt x="1929" y="2158"/>
                  </a:lnTo>
                  <a:lnTo>
                    <a:pt x="1930" y="2148"/>
                  </a:lnTo>
                  <a:lnTo>
                    <a:pt x="1930" y="2144"/>
                  </a:lnTo>
                  <a:cubicBezTo>
                    <a:pt x="1930" y="2141"/>
                    <a:pt x="1933" y="2137"/>
                    <a:pt x="1937" y="2137"/>
                  </a:cubicBezTo>
                  <a:lnTo>
                    <a:pt x="1942" y="2136"/>
                  </a:lnTo>
                  <a:lnTo>
                    <a:pt x="1956" y="2134"/>
                  </a:lnTo>
                  <a:lnTo>
                    <a:pt x="1995" y="2130"/>
                  </a:lnTo>
                  <a:lnTo>
                    <a:pt x="2034" y="2124"/>
                  </a:lnTo>
                  <a:lnTo>
                    <a:pt x="2048" y="2122"/>
                  </a:lnTo>
                  <a:lnTo>
                    <a:pt x="2052" y="2122"/>
                  </a:lnTo>
                  <a:cubicBezTo>
                    <a:pt x="2054" y="2121"/>
                    <a:pt x="2055" y="2122"/>
                    <a:pt x="2057" y="2122"/>
                  </a:cubicBezTo>
                  <a:lnTo>
                    <a:pt x="2063" y="2125"/>
                  </a:lnTo>
                  <a:lnTo>
                    <a:pt x="2080" y="2133"/>
                  </a:lnTo>
                  <a:lnTo>
                    <a:pt x="2104" y="2144"/>
                  </a:lnTo>
                  <a:lnTo>
                    <a:pt x="2131" y="2157"/>
                  </a:lnTo>
                  <a:lnTo>
                    <a:pt x="2157" y="2169"/>
                  </a:lnTo>
                  <a:lnTo>
                    <a:pt x="2181" y="2180"/>
                  </a:lnTo>
                  <a:lnTo>
                    <a:pt x="2198" y="2187"/>
                  </a:lnTo>
                  <a:lnTo>
                    <a:pt x="2196" y="2187"/>
                  </a:lnTo>
                  <a:lnTo>
                    <a:pt x="2202" y="2188"/>
                  </a:lnTo>
                  <a:lnTo>
                    <a:pt x="2194" y="2200"/>
                  </a:lnTo>
                  <a:lnTo>
                    <a:pt x="2192" y="2197"/>
                  </a:lnTo>
                  <a:lnTo>
                    <a:pt x="2186" y="2187"/>
                  </a:lnTo>
                  <a:lnTo>
                    <a:pt x="2169" y="2153"/>
                  </a:lnTo>
                  <a:lnTo>
                    <a:pt x="2152" y="2118"/>
                  </a:lnTo>
                  <a:lnTo>
                    <a:pt x="2146" y="2106"/>
                  </a:lnTo>
                  <a:cubicBezTo>
                    <a:pt x="2146" y="2106"/>
                    <a:pt x="2146" y="2105"/>
                    <a:pt x="2146" y="2105"/>
                  </a:cubicBezTo>
                  <a:lnTo>
                    <a:pt x="2144" y="2099"/>
                  </a:lnTo>
                  <a:cubicBezTo>
                    <a:pt x="2143" y="2096"/>
                    <a:pt x="2144" y="2093"/>
                    <a:pt x="2145" y="2091"/>
                  </a:cubicBezTo>
                  <a:cubicBezTo>
                    <a:pt x="2147" y="2089"/>
                    <a:pt x="2150" y="2088"/>
                    <a:pt x="2153" y="2089"/>
                  </a:cubicBezTo>
                  <a:lnTo>
                    <a:pt x="2158" y="2090"/>
                  </a:lnTo>
                  <a:lnTo>
                    <a:pt x="2155" y="2090"/>
                  </a:lnTo>
                  <a:lnTo>
                    <a:pt x="2167" y="2088"/>
                  </a:lnTo>
                  <a:lnTo>
                    <a:pt x="2203" y="2081"/>
                  </a:lnTo>
                  <a:lnTo>
                    <a:pt x="2239" y="2072"/>
                  </a:lnTo>
                  <a:lnTo>
                    <a:pt x="2251" y="2069"/>
                  </a:lnTo>
                  <a:lnTo>
                    <a:pt x="2248" y="2070"/>
                  </a:lnTo>
                  <a:lnTo>
                    <a:pt x="2253" y="2067"/>
                  </a:lnTo>
                  <a:lnTo>
                    <a:pt x="2253" y="2080"/>
                  </a:lnTo>
                  <a:lnTo>
                    <a:pt x="2250" y="2078"/>
                  </a:lnTo>
                  <a:cubicBezTo>
                    <a:pt x="2249" y="2078"/>
                    <a:pt x="2249" y="2077"/>
                    <a:pt x="2248" y="2076"/>
                  </a:cubicBezTo>
                  <a:lnTo>
                    <a:pt x="2241" y="2067"/>
                  </a:lnTo>
                  <a:lnTo>
                    <a:pt x="2220" y="2039"/>
                  </a:lnTo>
                  <a:lnTo>
                    <a:pt x="2199" y="2008"/>
                  </a:lnTo>
                  <a:lnTo>
                    <a:pt x="2192" y="1997"/>
                  </a:lnTo>
                  <a:lnTo>
                    <a:pt x="2189" y="1992"/>
                  </a:lnTo>
                  <a:cubicBezTo>
                    <a:pt x="2188" y="1991"/>
                    <a:pt x="2188" y="1990"/>
                    <a:pt x="2188" y="1989"/>
                  </a:cubicBezTo>
                  <a:lnTo>
                    <a:pt x="2187" y="1985"/>
                  </a:lnTo>
                  <a:lnTo>
                    <a:pt x="2185" y="1971"/>
                  </a:lnTo>
                  <a:lnTo>
                    <a:pt x="2182" y="1950"/>
                  </a:lnTo>
                  <a:lnTo>
                    <a:pt x="2180" y="1926"/>
                  </a:lnTo>
                  <a:lnTo>
                    <a:pt x="2176" y="1904"/>
                  </a:lnTo>
                  <a:lnTo>
                    <a:pt x="2173" y="1882"/>
                  </a:lnTo>
                  <a:lnTo>
                    <a:pt x="2172" y="1868"/>
                  </a:lnTo>
                  <a:lnTo>
                    <a:pt x="2171" y="1862"/>
                  </a:lnTo>
                  <a:cubicBezTo>
                    <a:pt x="2170" y="1858"/>
                    <a:pt x="2172" y="1854"/>
                    <a:pt x="2176" y="1853"/>
                  </a:cubicBezTo>
                  <a:lnTo>
                    <a:pt x="2183" y="1851"/>
                  </a:lnTo>
                  <a:lnTo>
                    <a:pt x="2201" y="1846"/>
                  </a:lnTo>
                  <a:lnTo>
                    <a:pt x="2227" y="1840"/>
                  </a:lnTo>
                  <a:lnTo>
                    <a:pt x="2256" y="1832"/>
                  </a:lnTo>
                  <a:lnTo>
                    <a:pt x="2285" y="1824"/>
                  </a:lnTo>
                  <a:lnTo>
                    <a:pt x="2311" y="1818"/>
                  </a:lnTo>
                  <a:lnTo>
                    <a:pt x="2328" y="1813"/>
                  </a:lnTo>
                  <a:lnTo>
                    <a:pt x="2335" y="1811"/>
                  </a:lnTo>
                  <a:lnTo>
                    <a:pt x="2330" y="1821"/>
                  </a:lnTo>
                  <a:lnTo>
                    <a:pt x="2327" y="1812"/>
                  </a:lnTo>
                  <a:lnTo>
                    <a:pt x="2321" y="1793"/>
                  </a:lnTo>
                  <a:lnTo>
                    <a:pt x="2314" y="1773"/>
                  </a:lnTo>
                  <a:lnTo>
                    <a:pt x="2311" y="1764"/>
                  </a:lnTo>
                  <a:lnTo>
                    <a:pt x="2318" y="1769"/>
                  </a:lnTo>
                  <a:lnTo>
                    <a:pt x="2313" y="1769"/>
                  </a:lnTo>
                  <a:lnTo>
                    <a:pt x="2315" y="1769"/>
                  </a:lnTo>
                  <a:lnTo>
                    <a:pt x="2303" y="1771"/>
                  </a:lnTo>
                  <a:lnTo>
                    <a:pt x="2264" y="1774"/>
                  </a:lnTo>
                  <a:lnTo>
                    <a:pt x="2226" y="1777"/>
                  </a:lnTo>
                  <a:lnTo>
                    <a:pt x="2215" y="1779"/>
                  </a:lnTo>
                  <a:cubicBezTo>
                    <a:pt x="2214" y="1779"/>
                    <a:pt x="2214" y="1779"/>
                    <a:pt x="2213" y="1779"/>
                  </a:cubicBezTo>
                  <a:lnTo>
                    <a:pt x="2208" y="1779"/>
                  </a:lnTo>
                  <a:cubicBezTo>
                    <a:pt x="2208" y="1779"/>
                    <a:pt x="2207" y="1779"/>
                    <a:pt x="2207" y="1779"/>
                  </a:cubicBezTo>
                  <a:lnTo>
                    <a:pt x="2203" y="1778"/>
                  </a:lnTo>
                  <a:lnTo>
                    <a:pt x="2192" y="1776"/>
                  </a:lnTo>
                  <a:lnTo>
                    <a:pt x="2161" y="1769"/>
                  </a:lnTo>
                  <a:lnTo>
                    <a:pt x="2129" y="1761"/>
                  </a:lnTo>
                  <a:lnTo>
                    <a:pt x="2117" y="1758"/>
                  </a:lnTo>
                  <a:cubicBezTo>
                    <a:pt x="2117" y="1758"/>
                    <a:pt x="2116" y="1758"/>
                    <a:pt x="2116" y="1758"/>
                  </a:cubicBezTo>
                  <a:lnTo>
                    <a:pt x="2112" y="1756"/>
                  </a:lnTo>
                  <a:cubicBezTo>
                    <a:pt x="2110" y="1755"/>
                    <a:pt x="2108" y="1752"/>
                    <a:pt x="2108" y="1750"/>
                  </a:cubicBezTo>
                  <a:lnTo>
                    <a:pt x="2107" y="1745"/>
                  </a:lnTo>
                  <a:lnTo>
                    <a:pt x="2105" y="1730"/>
                  </a:lnTo>
                  <a:lnTo>
                    <a:pt x="2102" y="1707"/>
                  </a:lnTo>
                  <a:lnTo>
                    <a:pt x="2099" y="1680"/>
                  </a:lnTo>
                  <a:lnTo>
                    <a:pt x="2096" y="1653"/>
                  </a:lnTo>
                  <a:lnTo>
                    <a:pt x="2093" y="1631"/>
                  </a:lnTo>
                  <a:lnTo>
                    <a:pt x="2091" y="1613"/>
                  </a:lnTo>
                  <a:lnTo>
                    <a:pt x="2090" y="1608"/>
                  </a:lnTo>
                  <a:cubicBezTo>
                    <a:pt x="2089" y="1605"/>
                    <a:pt x="2090" y="1602"/>
                    <a:pt x="2093" y="1600"/>
                  </a:cubicBezTo>
                  <a:lnTo>
                    <a:pt x="2099" y="1596"/>
                  </a:lnTo>
                  <a:lnTo>
                    <a:pt x="2118" y="1585"/>
                  </a:lnTo>
                  <a:lnTo>
                    <a:pt x="2146" y="1570"/>
                  </a:lnTo>
                  <a:lnTo>
                    <a:pt x="2182" y="1550"/>
                  </a:lnTo>
                  <a:lnTo>
                    <a:pt x="2223" y="1527"/>
                  </a:lnTo>
                  <a:lnTo>
                    <a:pt x="2272" y="1499"/>
                  </a:lnTo>
                  <a:lnTo>
                    <a:pt x="2374" y="1441"/>
                  </a:lnTo>
                  <a:lnTo>
                    <a:pt x="2478" y="1382"/>
                  </a:lnTo>
                  <a:lnTo>
                    <a:pt x="2526" y="1355"/>
                  </a:lnTo>
                  <a:lnTo>
                    <a:pt x="2567" y="1331"/>
                  </a:lnTo>
                  <a:lnTo>
                    <a:pt x="2603" y="1310"/>
                  </a:lnTo>
                  <a:lnTo>
                    <a:pt x="2631" y="1294"/>
                  </a:lnTo>
                  <a:lnTo>
                    <a:pt x="2649" y="1283"/>
                  </a:lnTo>
                  <a:lnTo>
                    <a:pt x="2655" y="1279"/>
                  </a:lnTo>
                  <a:lnTo>
                    <a:pt x="2652" y="1289"/>
                  </a:lnTo>
                  <a:lnTo>
                    <a:pt x="2651" y="1287"/>
                  </a:lnTo>
                  <a:cubicBezTo>
                    <a:pt x="2651" y="1287"/>
                    <a:pt x="2651" y="1286"/>
                    <a:pt x="2651" y="1285"/>
                  </a:cubicBezTo>
                  <a:lnTo>
                    <a:pt x="2649" y="1277"/>
                  </a:lnTo>
                  <a:lnTo>
                    <a:pt x="2644" y="1251"/>
                  </a:lnTo>
                  <a:lnTo>
                    <a:pt x="2638" y="1223"/>
                  </a:lnTo>
                  <a:lnTo>
                    <a:pt x="2636" y="1213"/>
                  </a:lnTo>
                  <a:lnTo>
                    <a:pt x="2635" y="1208"/>
                  </a:lnTo>
                  <a:lnTo>
                    <a:pt x="2647" y="1213"/>
                  </a:lnTo>
                  <a:lnTo>
                    <a:pt x="2644" y="1215"/>
                  </a:lnTo>
                  <a:lnTo>
                    <a:pt x="2636" y="1219"/>
                  </a:lnTo>
                  <a:cubicBezTo>
                    <a:pt x="2636" y="1220"/>
                    <a:pt x="2635" y="1220"/>
                    <a:pt x="2635" y="1220"/>
                  </a:cubicBezTo>
                  <a:lnTo>
                    <a:pt x="2612" y="1227"/>
                  </a:lnTo>
                  <a:lnTo>
                    <a:pt x="2587" y="1232"/>
                  </a:lnTo>
                  <a:lnTo>
                    <a:pt x="2580" y="1233"/>
                  </a:lnTo>
                  <a:cubicBezTo>
                    <a:pt x="2578" y="1234"/>
                    <a:pt x="2577" y="1233"/>
                    <a:pt x="2576" y="1233"/>
                  </a:cubicBezTo>
                  <a:lnTo>
                    <a:pt x="2573" y="1232"/>
                  </a:lnTo>
                  <a:lnTo>
                    <a:pt x="2578" y="1232"/>
                  </a:lnTo>
                  <a:lnTo>
                    <a:pt x="2573" y="1234"/>
                  </a:lnTo>
                  <a:cubicBezTo>
                    <a:pt x="2573" y="1234"/>
                    <a:pt x="2572" y="1234"/>
                    <a:pt x="2571" y="1234"/>
                  </a:cubicBezTo>
                  <a:lnTo>
                    <a:pt x="2559" y="1235"/>
                  </a:lnTo>
                  <a:lnTo>
                    <a:pt x="2521" y="1236"/>
                  </a:lnTo>
                  <a:lnTo>
                    <a:pt x="2482" y="1235"/>
                  </a:lnTo>
                  <a:lnTo>
                    <a:pt x="2470" y="1234"/>
                  </a:lnTo>
                  <a:cubicBezTo>
                    <a:pt x="2469" y="1234"/>
                    <a:pt x="2468" y="1234"/>
                    <a:pt x="2467" y="1234"/>
                  </a:cubicBezTo>
                  <a:lnTo>
                    <a:pt x="2462" y="1232"/>
                  </a:lnTo>
                  <a:lnTo>
                    <a:pt x="2472" y="1229"/>
                  </a:lnTo>
                  <a:lnTo>
                    <a:pt x="2469" y="1234"/>
                  </a:lnTo>
                  <a:cubicBezTo>
                    <a:pt x="2469" y="1234"/>
                    <a:pt x="2469" y="1234"/>
                    <a:pt x="2468" y="1235"/>
                  </a:cubicBezTo>
                  <a:lnTo>
                    <a:pt x="2459" y="1245"/>
                  </a:lnTo>
                  <a:lnTo>
                    <a:pt x="2435" y="1274"/>
                  </a:lnTo>
                  <a:lnTo>
                    <a:pt x="2408" y="1302"/>
                  </a:lnTo>
                  <a:lnTo>
                    <a:pt x="2399" y="1311"/>
                  </a:lnTo>
                  <a:lnTo>
                    <a:pt x="2396" y="1314"/>
                  </a:lnTo>
                  <a:cubicBezTo>
                    <a:pt x="2394" y="1316"/>
                    <a:pt x="2391" y="1317"/>
                    <a:pt x="2389" y="1316"/>
                  </a:cubicBezTo>
                  <a:cubicBezTo>
                    <a:pt x="2386" y="1316"/>
                    <a:pt x="2384" y="1314"/>
                    <a:pt x="2383" y="1311"/>
                  </a:cubicBezTo>
                  <a:lnTo>
                    <a:pt x="2382" y="1308"/>
                  </a:lnTo>
                  <a:lnTo>
                    <a:pt x="2382" y="1309"/>
                  </a:lnTo>
                  <a:lnTo>
                    <a:pt x="2378" y="1301"/>
                  </a:lnTo>
                  <a:lnTo>
                    <a:pt x="2368" y="1277"/>
                  </a:lnTo>
                  <a:lnTo>
                    <a:pt x="2357" y="1252"/>
                  </a:lnTo>
                  <a:lnTo>
                    <a:pt x="2352" y="1237"/>
                  </a:lnTo>
                  <a:cubicBezTo>
                    <a:pt x="2351" y="1235"/>
                    <a:pt x="2351" y="1233"/>
                    <a:pt x="2352" y="1231"/>
                  </a:cubicBezTo>
                  <a:cubicBezTo>
                    <a:pt x="2354" y="1228"/>
                    <a:pt x="2356" y="1227"/>
                    <a:pt x="2358" y="1227"/>
                  </a:cubicBezTo>
                  <a:lnTo>
                    <a:pt x="2363" y="1226"/>
                  </a:lnTo>
                  <a:lnTo>
                    <a:pt x="2360" y="1227"/>
                  </a:lnTo>
                  <a:lnTo>
                    <a:pt x="2372" y="1220"/>
                  </a:lnTo>
                  <a:lnTo>
                    <a:pt x="2408" y="1197"/>
                  </a:lnTo>
                  <a:lnTo>
                    <a:pt x="2444" y="1173"/>
                  </a:lnTo>
                  <a:lnTo>
                    <a:pt x="2456" y="1165"/>
                  </a:lnTo>
                  <a:lnTo>
                    <a:pt x="2461" y="1162"/>
                  </a:lnTo>
                  <a:lnTo>
                    <a:pt x="2461" y="1175"/>
                  </a:lnTo>
                  <a:lnTo>
                    <a:pt x="2453" y="1170"/>
                  </a:lnTo>
                  <a:lnTo>
                    <a:pt x="2437" y="1159"/>
                  </a:lnTo>
                  <a:lnTo>
                    <a:pt x="2420" y="1147"/>
                  </a:lnTo>
                  <a:lnTo>
                    <a:pt x="2412" y="1142"/>
                  </a:lnTo>
                  <a:cubicBezTo>
                    <a:pt x="2410" y="1141"/>
                    <a:pt x="2408" y="1138"/>
                    <a:pt x="2408" y="1135"/>
                  </a:cubicBezTo>
                  <a:cubicBezTo>
                    <a:pt x="2409" y="1132"/>
                    <a:pt x="2411" y="1129"/>
                    <a:pt x="2413" y="1128"/>
                  </a:cubicBezTo>
                  <a:lnTo>
                    <a:pt x="2422" y="1124"/>
                  </a:lnTo>
                  <a:lnTo>
                    <a:pt x="2442" y="1114"/>
                  </a:lnTo>
                  <a:lnTo>
                    <a:pt x="2462" y="1104"/>
                  </a:lnTo>
                  <a:lnTo>
                    <a:pt x="2471" y="1100"/>
                  </a:lnTo>
                  <a:lnTo>
                    <a:pt x="2468" y="1112"/>
                  </a:lnTo>
                  <a:lnTo>
                    <a:pt x="2465" y="1108"/>
                  </a:lnTo>
                  <a:lnTo>
                    <a:pt x="2457" y="1099"/>
                  </a:lnTo>
                  <a:lnTo>
                    <a:pt x="2431" y="1067"/>
                  </a:lnTo>
                  <a:lnTo>
                    <a:pt x="2405" y="1037"/>
                  </a:lnTo>
                  <a:lnTo>
                    <a:pt x="2397" y="1027"/>
                  </a:lnTo>
                  <a:lnTo>
                    <a:pt x="2393" y="1022"/>
                  </a:lnTo>
                  <a:cubicBezTo>
                    <a:pt x="2393" y="1022"/>
                    <a:pt x="2393" y="1021"/>
                    <a:pt x="2392" y="1021"/>
                  </a:cubicBezTo>
                  <a:lnTo>
                    <a:pt x="2390" y="1017"/>
                  </a:lnTo>
                  <a:lnTo>
                    <a:pt x="2386" y="1006"/>
                  </a:lnTo>
                  <a:lnTo>
                    <a:pt x="2372" y="975"/>
                  </a:lnTo>
                  <a:lnTo>
                    <a:pt x="2358" y="943"/>
                  </a:lnTo>
                  <a:lnTo>
                    <a:pt x="2354" y="931"/>
                  </a:lnTo>
                  <a:lnTo>
                    <a:pt x="2352" y="925"/>
                  </a:lnTo>
                  <a:lnTo>
                    <a:pt x="2353" y="927"/>
                  </a:lnTo>
                  <a:lnTo>
                    <a:pt x="2350" y="923"/>
                  </a:lnTo>
                  <a:cubicBezTo>
                    <a:pt x="2350" y="923"/>
                    <a:pt x="2349" y="922"/>
                    <a:pt x="2349" y="922"/>
                  </a:cubicBezTo>
                  <a:lnTo>
                    <a:pt x="2343" y="909"/>
                  </a:lnTo>
                  <a:lnTo>
                    <a:pt x="2337" y="895"/>
                  </a:lnTo>
                  <a:lnTo>
                    <a:pt x="2334" y="889"/>
                  </a:lnTo>
                  <a:lnTo>
                    <a:pt x="2343" y="893"/>
                  </a:lnTo>
                  <a:lnTo>
                    <a:pt x="2338" y="894"/>
                  </a:lnTo>
                  <a:lnTo>
                    <a:pt x="2327" y="898"/>
                  </a:lnTo>
                  <a:lnTo>
                    <a:pt x="2289" y="910"/>
                  </a:lnTo>
                  <a:lnTo>
                    <a:pt x="2251" y="921"/>
                  </a:lnTo>
                  <a:lnTo>
                    <a:pt x="2239" y="925"/>
                  </a:lnTo>
                  <a:lnTo>
                    <a:pt x="2233" y="926"/>
                  </a:lnTo>
                  <a:cubicBezTo>
                    <a:pt x="2230" y="927"/>
                    <a:pt x="2228" y="926"/>
                    <a:pt x="2226" y="924"/>
                  </a:cubicBezTo>
                  <a:cubicBezTo>
                    <a:pt x="2224" y="922"/>
                    <a:pt x="2223" y="920"/>
                    <a:pt x="2224" y="917"/>
                  </a:cubicBezTo>
                  <a:lnTo>
                    <a:pt x="2225" y="912"/>
                  </a:lnTo>
                  <a:lnTo>
                    <a:pt x="2229" y="897"/>
                  </a:lnTo>
                  <a:lnTo>
                    <a:pt x="2241" y="855"/>
                  </a:lnTo>
                  <a:lnTo>
                    <a:pt x="2253" y="812"/>
                  </a:lnTo>
                  <a:lnTo>
                    <a:pt x="2257" y="798"/>
                  </a:lnTo>
                  <a:lnTo>
                    <a:pt x="2258" y="794"/>
                  </a:lnTo>
                  <a:lnTo>
                    <a:pt x="2259" y="800"/>
                  </a:lnTo>
                  <a:lnTo>
                    <a:pt x="2257" y="797"/>
                  </a:lnTo>
                  <a:lnTo>
                    <a:pt x="2251" y="787"/>
                  </a:lnTo>
                  <a:lnTo>
                    <a:pt x="2235" y="763"/>
                  </a:lnTo>
                  <a:lnTo>
                    <a:pt x="2219" y="737"/>
                  </a:lnTo>
                  <a:lnTo>
                    <a:pt x="2213" y="728"/>
                  </a:lnTo>
                  <a:lnTo>
                    <a:pt x="2211" y="725"/>
                  </a:lnTo>
                  <a:lnTo>
                    <a:pt x="2222" y="727"/>
                  </a:lnTo>
                  <a:lnTo>
                    <a:pt x="2218" y="730"/>
                  </a:lnTo>
                  <a:lnTo>
                    <a:pt x="2208" y="738"/>
                  </a:lnTo>
                  <a:lnTo>
                    <a:pt x="2178" y="762"/>
                  </a:lnTo>
                  <a:lnTo>
                    <a:pt x="2147" y="785"/>
                  </a:lnTo>
                  <a:lnTo>
                    <a:pt x="2137" y="792"/>
                  </a:lnTo>
                  <a:cubicBezTo>
                    <a:pt x="2136" y="793"/>
                    <a:pt x="2135" y="793"/>
                    <a:pt x="2134" y="793"/>
                  </a:cubicBezTo>
                  <a:lnTo>
                    <a:pt x="2130" y="794"/>
                  </a:lnTo>
                  <a:cubicBezTo>
                    <a:pt x="2129" y="795"/>
                    <a:pt x="2127" y="795"/>
                    <a:pt x="2126" y="794"/>
                  </a:cubicBezTo>
                  <a:lnTo>
                    <a:pt x="2123" y="793"/>
                  </a:lnTo>
                  <a:cubicBezTo>
                    <a:pt x="2122" y="793"/>
                    <a:pt x="2122" y="793"/>
                    <a:pt x="2121" y="792"/>
                  </a:cubicBezTo>
                  <a:lnTo>
                    <a:pt x="2113" y="787"/>
                  </a:lnTo>
                  <a:lnTo>
                    <a:pt x="2089" y="769"/>
                  </a:lnTo>
                  <a:lnTo>
                    <a:pt x="2064" y="750"/>
                  </a:lnTo>
                  <a:lnTo>
                    <a:pt x="2056" y="742"/>
                  </a:lnTo>
                  <a:lnTo>
                    <a:pt x="2054" y="741"/>
                  </a:lnTo>
                  <a:lnTo>
                    <a:pt x="2066" y="736"/>
                  </a:lnTo>
                  <a:lnTo>
                    <a:pt x="2065" y="741"/>
                  </a:lnTo>
                  <a:lnTo>
                    <a:pt x="2062" y="756"/>
                  </a:lnTo>
                  <a:lnTo>
                    <a:pt x="2053" y="800"/>
                  </a:lnTo>
                  <a:lnTo>
                    <a:pt x="2043" y="843"/>
                  </a:lnTo>
                  <a:lnTo>
                    <a:pt x="2040" y="858"/>
                  </a:lnTo>
                  <a:lnTo>
                    <a:pt x="2039" y="863"/>
                  </a:lnTo>
                  <a:cubicBezTo>
                    <a:pt x="2039" y="866"/>
                    <a:pt x="2036" y="868"/>
                    <a:pt x="2033" y="869"/>
                  </a:cubicBezTo>
                  <a:lnTo>
                    <a:pt x="2029" y="870"/>
                  </a:lnTo>
                  <a:lnTo>
                    <a:pt x="2019" y="872"/>
                  </a:lnTo>
                  <a:lnTo>
                    <a:pt x="1989" y="879"/>
                  </a:lnTo>
                  <a:lnTo>
                    <a:pt x="1958" y="885"/>
                  </a:lnTo>
                  <a:lnTo>
                    <a:pt x="1948" y="887"/>
                  </a:lnTo>
                  <a:lnTo>
                    <a:pt x="1944" y="888"/>
                  </a:lnTo>
                  <a:cubicBezTo>
                    <a:pt x="1942" y="889"/>
                    <a:pt x="1939" y="888"/>
                    <a:pt x="1938" y="887"/>
                  </a:cubicBezTo>
                  <a:cubicBezTo>
                    <a:pt x="1936" y="885"/>
                    <a:pt x="1934" y="883"/>
                    <a:pt x="1934" y="880"/>
                  </a:cubicBezTo>
                  <a:lnTo>
                    <a:pt x="1934" y="875"/>
                  </a:lnTo>
                  <a:lnTo>
                    <a:pt x="1933" y="863"/>
                  </a:lnTo>
                  <a:lnTo>
                    <a:pt x="1930" y="822"/>
                  </a:lnTo>
                  <a:lnTo>
                    <a:pt x="1926" y="781"/>
                  </a:lnTo>
                  <a:lnTo>
                    <a:pt x="1925" y="768"/>
                  </a:lnTo>
                  <a:lnTo>
                    <a:pt x="1925" y="762"/>
                  </a:lnTo>
                  <a:cubicBezTo>
                    <a:pt x="1925" y="761"/>
                    <a:pt x="1926" y="759"/>
                    <a:pt x="1927" y="758"/>
                  </a:cubicBezTo>
                  <a:lnTo>
                    <a:pt x="1929" y="755"/>
                  </a:lnTo>
                  <a:lnTo>
                    <a:pt x="1936" y="746"/>
                  </a:lnTo>
                  <a:lnTo>
                    <a:pt x="1956" y="720"/>
                  </a:lnTo>
                  <a:lnTo>
                    <a:pt x="1976" y="695"/>
                  </a:lnTo>
                  <a:lnTo>
                    <a:pt x="1983" y="686"/>
                  </a:lnTo>
                  <a:lnTo>
                    <a:pt x="1985" y="683"/>
                  </a:lnTo>
                  <a:lnTo>
                    <a:pt x="1987" y="694"/>
                  </a:lnTo>
                  <a:lnTo>
                    <a:pt x="1981" y="690"/>
                  </a:lnTo>
                  <a:lnTo>
                    <a:pt x="1965" y="679"/>
                  </a:lnTo>
                  <a:lnTo>
                    <a:pt x="1942" y="664"/>
                  </a:lnTo>
                  <a:lnTo>
                    <a:pt x="1916" y="647"/>
                  </a:lnTo>
                  <a:lnTo>
                    <a:pt x="1890" y="630"/>
                  </a:lnTo>
                  <a:lnTo>
                    <a:pt x="1867" y="615"/>
                  </a:lnTo>
                  <a:lnTo>
                    <a:pt x="1851" y="604"/>
                  </a:lnTo>
                  <a:lnTo>
                    <a:pt x="1845" y="600"/>
                  </a:lnTo>
                  <a:cubicBezTo>
                    <a:pt x="1844" y="599"/>
                    <a:pt x="1842" y="598"/>
                    <a:pt x="1842" y="596"/>
                  </a:cubicBezTo>
                  <a:lnTo>
                    <a:pt x="1841" y="593"/>
                  </a:lnTo>
                  <a:cubicBezTo>
                    <a:pt x="1841" y="592"/>
                    <a:pt x="1841" y="592"/>
                    <a:pt x="1841" y="591"/>
                  </a:cubicBezTo>
                  <a:lnTo>
                    <a:pt x="1840" y="583"/>
                  </a:lnTo>
                  <a:lnTo>
                    <a:pt x="1835" y="554"/>
                  </a:lnTo>
                  <a:lnTo>
                    <a:pt x="1827" y="511"/>
                  </a:lnTo>
                  <a:lnTo>
                    <a:pt x="1818" y="463"/>
                  </a:lnTo>
                  <a:lnTo>
                    <a:pt x="1809" y="415"/>
                  </a:lnTo>
                  <a:lnTo>
                    <a:pt x="1802" y="372"/>
                  </a:lnTo>
                  <a:lnTo>
                    <a:pt x="1796" y="342"/>
                  </a:lnTo>
                  <a:lnTo>
                    <a:pt x="1795" y="333"/>
                  </a:lnTo>
                  <a:lnTo>
                    <a:pt x="1795" y="335"/>
                  </a:lnTo>
                  <a:lnTo>
                    <a:pt x="1794" y="332"/>
                  </a:lnTo>
                  <a:lnTo>
                    <a:pt x="1801" y="337"/>
                  </a:lnTo>
                  <a:lnTo>
                    <a:pt x="1797" y="337"/>
                  </a:lnTo>
                  <a:lnTo>
                    <a:pt x="1789" y="338"/>
                  </a:lnTo>
                  <a:lnTo>
                    <a:pt x="1760" y="339"/>
                  </a:lnTo>
                  <a:lnTo>
                    <a:pt x="1729" y="339"/>
                  </a:lnTo>
                  <a:lnTo>
                    <a:pt x="1720" y="338"/>
                  </a:lnTo>
                  <a:lnTo>
                    <a:pt x="1715" y="337"/>
                  </a:lnTo>
                  <a:lnTo>
                    <a:pt x="1711" y="336"/>
                  </a:lnTo>
                  <a:cubicBezTo>
                    <a:pt x="1710" y="336"/>
                    <a:pt x="1709" y="336"/>
                    <a:pt x="1708" y="335"/>
                  </a:cubicBezTo>
                  <a:lnTo>
                    <a:pt x="1698" y="328"/>
                  </a:lnTo>
                  <a:lnTo>
                    <a:pt x="1666" y="305"/>
                  </a:lnTo>
                  <a:lnTo>
                    <a:pt x="1634" y="281"/>
                  </a:lnTo>
                  <a:lnTo>
                    <a:pt x="1623" y="273"/>
                  </a:lnTo>
                  <a:lnTo>
                    <a:pt x="1620" y="270"/>
                  </a:lnTo>
                  <a:lnTo>
                    <a:pt x="1624" y="271"/>
                  </a:lnTo>
                  <a:lnTo>
                    <a:pt x="1620" y="271"/>
                  </a:lnTo>
                  <a:lnTo>
                    <a:pt x="1612" y="272"/>
                  </a:lnTo>
                  <a:lnTo>
                    <a:pt x="1583" y="274"/>
                  </a:lnTo>
                  <a:lnTo>
                    <a:pt x="1554" y="275"/>
                  </a:lnTo>
                  <a:lnTo>
                    <a:pt x="1545" y="276"/>
                  </a:lnTo>
                  <a:lnTo>
                    <a:pt x="1540" y="276"/>
                  </a:lnTo>
                  <a:cubicBezTo>
                    <a:pt x="1538" y="276"/>
                    <a:pt x="1536" y="275"/>
                    <a:pt x="1534" y="274"/>
                  </a:cubicBezTo>
                  <a:cubicBezTo>
                    <a:pt x="1533" y="272"/>
                    <a:pt x="1532" y="269"/>
                    <a:pt x="1533" y="267"/>
                  </a:cubicBezTo>
                  <a:lnTo>
                    <a:pt x="1534" y="262"/>
                  </a:lnTo>
                  <a:lnTo>
                    <a:pt x="1536" y="250"/>
                  </a:lnTo>
                  <a:lnTo>
                    <a:pt x="1542" y="212"/>
                  </a:lnTo>
                  <a:lnTo>
                    <a:pt x="1547" y="173"/>
                  </a:lnTo>
                  <a:lnTo>
                    <a:pt x="1549" y="159"/>
                  </a:lnTo>
                  <a:lnTo>
                    <a:pt x="1550" y="153"/>
                  </a:lnTo>
                  <a:lnTo>
                    <a:pt x="1550" y="158"/>
                  </a:lnTo>
                  <a:lnTo>
                    <a:pt x="1549" y="156"/>
                  </a:lnTo>
                  <a:cubicBezTo>
                    <a:pt x="1549" y="156"/>
                    <a:pt x="1549" y="155"/>
                    <a:pt x="1549" y="154"/>
                  </a:cubicBezTo>
                  <a:lnTo>
                    <a:pt x="1547" y="146"/>
                  </a:lnTo>
                  <a:lnTo>
                    <a:pt x="1542" y="120"/>
                  </a:lnTo>
                  <a:lnTo>
                    <a:pt x="1536" y="93"/>
                  </a:lnTo>
                  <a:lnTo>
                    <a:pt x="1534" y="84"/>
                  </a:lnTo>
                  <a:lnTo>
                    <a:pt x="1533" y="82"/>
                  </a:lnTo>
                  <a:lnTo>
                    <a:pt x="1539" y="87"/>
                  </a:lnTo>
                  <a:lnTo>
                    <a:pt x="1535" y="86"/>
                  </a:lnTo>
                  <a:cubicBezTo>
                    <a:pt x="1534" y="86"/>
                    <a:pt x="1534" y="86"/>
                    <a:pt x="1533" y="86"/>
                  </a:cubicBezTo>
                  <a:lnTo>
                    <a:pt x="1524" y="82"/>
                  </a:lnTo>
                  <a:lnTo>
                    <a:pt x="1496" y="73"/>
                  </a:lnTo>
                  <a:lnTo>
                    <a:pt x="1467" y="63"/>
                  </a:lnTo>
                  <a:lnTo>
                    <a:pt x="1457" y="59"/>
                  </a:lnTo>
                  <a:lnTo>
                    <a:pt x="1459" y="59"/>
                  </a:lnTo>
                  <a:lnTo>
                    <a:pt x="1455" y="58"/>
                  </a:lnTo>
                  <a:lnTo>
                    <a:pt x="1458" y="58"/>
                  </a:lnTo>
                  <a:lnTo>
                    <a:pt x="1454" y="59"/>
                  </a:lnTo>
                  <a:lnTo>
                    <a:pt x="1444" y="62"/>
                  </a:lnTo>
                  <a:lnTo>
                    <a:pt x="1413" y="71"/>
                  </a:lnTo>
                  <a:lnTo>
                    <a:pt x="1380" y="79"/>
                  </a:lnTo>
                  <a:lnTo>
                    <a:pt x="1370" y="82"/>
                  </a:lnTo>
                  <a:lnTo>
                    <a:pt x="1365" y="83"/>
                  </a:lnTo>
                  <a:cubicBezTo>
                    <a:pt x="1362" y="84"/>
                    <a:pt x="1358" y="82"/>
                    <a:pt x="1356" y="79"/>
                  </a:cubicBezTo>
                  <a:lnTo>
                    <a:pt x="1329" y="22"/>
                  </a:lnTo>
                  <a:close/>
                  <a:moveTo>
                    <a:pt x="1371" y="72"/>
                  </a:moveTo>
                  <a:lnTo>
                    <a:pt x="1362" y="68"/>
                  </a:lnTo>
                  <a:lnTo>
                    <a:pt x="1365" y="67"/>
                  </a:lnTo>
                  <a:lnTo>
                    <a:pt x="1377" y="64"/>
                  </a:lnTo>
                  <a:lnTo>
                    <a:pt x="1408" y="56"/>
                  </a:lnTo>
                  <a:lnTo>
                    <a:pt x="1439" y="47"/>
                  </a:lnTo>
                  <a:lnTo>
                    <a:pt x="1451" y="44"/>
                  </a:lnTo>
                  <a:lnTo>
                    <a:pt x="1455" y="43"/>
                  </a:lnTo>
                  <a:cubicBezTo>
                    <a:pt x="1456" y="42"/>
                    <a:pt x="1457" y="42"/>
                    <a:pt x="1458" y="43"/>
                  </a:cubicBezTo>
                  <a:lnTo>
                    <a:pt x="1462" y="44"/>
                  </a:lnTo>
                  <a:cubicBezTo>
                    <a:pt x="1463" y="44"/>
                    <a:pt x="1463" y="44"/>
                    <a:pt x="1464" y="44"/>
                  </a:cubicBezTo>
                  <a:lnTo>
                    <a:pt x="1472" y="48"/>
                  </a:lnTo>
                  <a:lnTo>
                    <a:pt x="1501" y="58"/>
                  </a:lnTo>
                  <a:lnTo>
                    <a:pt x="1531" y="67"/>
                  </a:lnTo>
                  <a:lnTo>
                    <a:pt x="1540" y="71"/>
                  </a:lnTo>
                  <a:lnTo>
                    <a:pt x="1538" y="71"/>
                  </a:lnTo>
                  <a:lnTo>
                    <a:pt x="1542" y="72"/>
                  </a:lnTo>
                  <a:cubicBezTo>
                    <a:pt x="1545" y="72"/>
                    <a:pt x="1547" y="74"/>
                    <a:pt x="1548" y="77"/>
                  </a:cubicBezTo>
                  <a:lnTo>
                    <a:pt x="1549" y="81"/>
                  </a:lnTo>
                  <a:lnTo>
                    <a:pt x="1551" y="90"/>
                  </a:lnTo>
                  <a:lnTo>
                    <a:pt x="1557" y="117"/>
                  </a:lnTo>
                  <a:lnTo>
                    <a:pt x="1562" y="143"/>
                  </a:lnTo>
                  <a:lnTo>
                    <a:pt x="1564" y="151"/>
                  </a:lnTo>
                  <a:lnTo>
                    <a:pt x="1564" y="149"/>
                  </a:lnTo>
                  <a:lnTo>
                    <a:pt x="1565" y="151"/>
                  </a:lnTo>
                  <a:cubicBezTo>
                    <a:pt x="1565" y="152"/>
                    <a:pt x="1566" y="154"/>
                    <a:pt x="1565" y="156"/>
                  </a:cubicBezTo>
                  <a:lnTo>
                    <a:pt x="1564" y="162"/>
                  </a:lnTo>
                  <a:lnTo>
                    <a:pt x="1562" y="175"/>
                  </a:lnTo>
                  <a:lnTo>
                    <a:pt x="1557" y="215"/>
                  </a:lnTo>
                  <a:lnTo>
                    <a:pt x="1551" y="253"/>
                  </a:lnTo>
                  <a:lnTo>
                    <a:pt x="1549" y="265"/>
                  </a:lnTo>
                  <a:lnTo>
                    <a:pt x="1548" y="270"/>
                  </a:lnTo>
                  <a:lnTo>
                    <a:pt x="1540" y="260"/>
                  </a:lnTo>
                  <a:lnTo>
                    <a:pt x="1544" y="261"/>
                  </a:lnTo>
                  <a:lnTo>
                    <a:pt x="1553" y="259"/>
                  </a:lnTo>
                  <a:lnTo>
                    <a:pt x="1582" y="258"/>
                  </a:lnTo>
                  <a:lnTo>
                    <a:pt x="1611" y="257"/>
                  </a:lnTo>
                  <a:lnTo>
                    <a:pt x="1620" y="255"/>
                  </a:lnTo>
                  <a:lnTo>
                    <a:pt x="1624" y="255"/>
                  </a:lnTo>
                  <a:cubicBezTo>
                    <a:pt x="1626" y="255"/>
                    <a:pt x="1628" y="256"/>
                    <a:pt x="1629" y="257"/>
                  </a:cubicBezTo>
                  <a:lnTo>
                    <a:pt x="1633" y="260"/>
                  </a:lnTo>
                  <a:lnTo>
                    <a:pt x="1643" y="268"/>
                  </a:lnTo>
                  <a:lnTo>
                    <a:pt x="1675" y="292"/>
                  </a:lnTo>
                  <a:lnTo>
                    <a:pt x="1707" y="315"/>
                  </a:lnTo>
                  <a:lnTo>
                    <a:pt x="1717" y="322"/>
                  </a:lnTo>
                  <a:lnTo>
                    <a:pt x="1714" y="321"/>
                  </a:lnTo>
                  <a:lnTo>
                    <a:pt x="1718" y="322"/>
                  </a:lnTo>
                  <a:lnTo>
                    <a:pt x="1721" y="323"/>
                  </a:lnTo>
                  <a:lnTo>
                    <a:pt x="1729" y="323"/>
                  </a:lnTo>
                  <a:lnTo>
                    <a:pt x="1759" y="323"/>
                  </a:lnTo>
                  <a:lnTo>
                    <a:pt x="1788" y="323"/>
                  </a:lnTo>
                  <a:lnTo>
                    <a:pt x="1797" y="321"/>
                  </a:lnTo>
                  <a:lnTo>
                    <a:pt x="1801" y="321"/>
                  </a:lnTo>
                  <a:cubicBezTo>
                    <a:pt x="1805" y="321"/>
                    <a:pt x="1808" y="324"/>
                    <a:pt x="1809" y="327"/>
                  </a:cubicBezTo>
                  <a:lnTo>
                    <a:pt x="1810" y="330"/>
                  </a:lnTo>
                  <a:cubicBezTo>
                    <a:pt x="1810" y="330"/>
                    <a:pt x="1810" y="331"/>
                    <a:pt x="1810" y="331"/>
                  </a:cubicBezTo>
                  <a:lnTo>
                    <a:pt x="1811" y="339"/>
                  </a:lnTo>
                  <a:lnTo>
                    <a:pt x="1817" y="369"/>
                  </a:lnTo>
                  <a:lnTo>
                    <a:pt x="1824" y="412"/>
                  </a:lnTo>
                  <a:lnTo>
                    <a:pt x="1833" y="460"/>
                  </a:lnTo>
                  <a:lnTo>
                    <a:pt x="1842" y="508"/>
                  </a:lnTo>
                  <a:lnTo>
                    <a:pt x="1850" y="551"/>
                  </a:lnTo>
                  <a:lnTo>
                    <a:pt x="1855" y="581"/>
                  </a:lnTo>
                  <a:lnTo>
                    <a:pt x="1856" y="589"/>
                  </a:lnTo>
                  <a:lnTo>
                    <a:pt x="1856" y="588"/>
                  </a:lnTo>
                  <a:lnTo>
                    <a:pt x="1857" y="591"/>
                  </a:lnTo>
                  <a:lnTo>
                    <a:pt x="1854" y="587"/>
                  </a:lnTo>
                  <a:lnTo>
                    <a:pt x="1860" y="591"/>
                  </a:lnTo>
                  <a:lnTo>
                    <a:pt x="1876" y="602"/>
                  </a:lnTo>
                  <a:lnTo>
                    <a:pt x="1899" y="617"/>
                  </a:lnTo>
                  <a:lnTo>
                    <a:pt x="1925" y="634"/>
                  </a:lnTo>
                  <a:lnTo>
                    <a:pt x="1951" y="651"/>
                  </a:lnTo>
                  <a:lnTo>
                    <a:pt x="1974" y="666"/>
                  </a:lnTo>
                  <a:lnTo>
                    <a:pt x="1990" y="677"/>
                  </a:lnTo>
                  <a:lnTo>
                    <a:pt x="1996" y="681"/>
                  </a:lnTo>
                  <a:cubicBezTo>
                    <a:pt x="2000" y="683"/>
                    <a:pt x="2001" y="688"/>
                    <a:pt x="1998" y="692"/>
                  </a:cubicBezTo>
                  <a:lnTo>
                    <a:pt x="1996" y="695"/>
                  </a:lnTo>
                  <a:lnTo>
                    <a:pt x="1989" y="704"/>
                  </a:lnTo>
                  <a:lnTo>
                    <a:pt x="1969" y="730"/>
                  </a:lnTo>
                  <a:lnTo>
                    <a:pt x="1949" y="755"/>
                  </a:lnTo>
                  <a:lnTo>
                    <a:pt x="1942" y="764"/>
                  </a:lnTo>
                  <a:lnTo>
                    <a:pt x="1940" y="767"/>
                  </a:lnTo>
                  <a:lnTo>
                    <a:pt x="1941" y="762"/>
                  </a:lnTo>
                  <a:lnTo>
                    <a:pt x="1941" y="767"/>
                  </a:lnTo>
                  <a:lnTo>
                    <a:pt x="1942" y="780"/>
                  </a:lnTo>
                  <a:lnTo>
                    <a:pt x="1946" y="821"/>
                  </a:lnTo>
                  <a:lnTo>
                    <a:pt x="1949" y="862"/>
                  </a:lnTo>
                  <a:lnTo>
                    <a:pt x="1950" y="875"/>
                  </a:lnTo>
                  <a:lnTo>
                    <a:pt x="1950" y="880"/>
                  </a:lnTo>
                  <a:lnTo>
                    <a:pt x="1941" y="873"/>
                  </a:lnTo>
                  <a:lnTo>
                    <a:pt x="1945" y="872"/>
                  </a:lnTo>
                  <a:lnTo>
                    <a:pt x="1955" y="870"/>
                  </a:lnTo>
                  <a:lnTo>
                    <a:pt x="1986" y="864"/>
                  </a:lnTo>
                  <a:lnTo>
                    <a:pt x="2016" y="857"/>
                  </a:lnTo>
                  <a:lnTo>
                    <a:pt x="2026" y="855"/>
                  </a:lnTo>
                  <a:lnTo>
                    <a:pt x="2030" y="854"/>
                  </a:lnTo>
                  <a:lnTo>
                    <a:pt x="2024" y="860"/>
                  </a:lnTo>
                  <a:lnTo>
                    <a:pt x="2025" y="855"/>
                  </a:lnTo>
                  <a:lnTo>
                    <a:pt x="2028" y="840"/>
                  </a:lnTo>
                  <a:lnTo>
                    <a:pt x="2038" y="797"/>
                  </a:lnTo>
                  <a:lnTo>
                    <a:pt x="2047" y="753"/>
                  </a:lnTo>
                  <a:lnTo>
                    <a:pt x="2050" y="738"/>
                  </a:lnTo>
                  <a:lnTo>
                    <a:pt x="2051" y="733"/>
                  </a:lnTo>
                  <a:cubicBezTo>
                    <a:pt x="2051" y="730"/>
                    <a:pt x="2053" y="728"/>
                    <a:pt x="2055" y="727"/>
                  </a:cubicBezTo>
                  <a:cubicBezTo>
                    <a:pt x="2058" y="726"/>
                    <a:pt x="2061" y="726"/>
                    <a:pt x="2063" y="728"/>
                  </a:cubicBezTo>
                  <a:lnTo>
                    <a:pt x="2067" y="730"/>
                  </a:lnTo>
                  <a:lnTo>
                    <a:pt x="2074" y="737"/>
                  </a:lnTo>
                  <a:lnTo>
                    <a:pt x="2098" y="756"/>
                  </a:lnTo>
                  <a:lnTo>
                    <a:pt x="2122" y="774"/>
                  </a:lnTo>
                  <a:lnTo>
                    <a:pt x="2130" y="779"/>
                  </a:lnTo>
                  <a:lnTo>
                    <a:pt x="2128" y="778"/>
                  </a:lnTo>
                  <a:lnTo>
                    <a:pt x="2131" y="779"/>
                  </a:lnTo>
                  <a:lnTo>
                    <a:pt x="2127" y="779"/>
                  </a:lnTo>
                  <a:lnTo>
                    <a:pt x="2131" y="778"/>
                  </a:lnTo>
                  <a:lnTo>
                    <a:pt x="2128" y="779"/>
                  </a:lnTo>
                  <a:lnTo>
                    <a:pt x="2138" y="772"/>
                  </a:lnTo>
                  <a:lnTo>
                    <a:pt x="2168" y="749"/>
                  </a:lnTo>
                  <a:lnTo>
                    <a:pt x="2198" y="725"/>
                  </a:lnTo>
                  <a:lnTo>
                    <a:pt x="2209" y="717"/>
                  </a:lnTo>
                  <a:lnTo>
                    <a:pt x="2213" y="714"/>
                  </a:lnTo>
                  <a:cubicBezTo>
                    <a:pt x="2214" y="713"/>
                    <a:pt x="2217" y="712"/>
                    <a:pt x="2219" y="713"/>
                  </a:cubicBezTo>
                  <a:cubicBezTo>
                    <a:pt x="2221" y="713"/>
                    <a:pt x="2223" y="714"/>
                    <a:pt x="2224" y="716"/>
                  </a:cubicBezTo>
                  <a:lnTo>
                    <a:pt x="2226" y="719"/>
                  </a:lnTo>
                  <a:lnTo>
                    <a:pt x="2232" y="728"/>
                  </a:lnTo>
                  <a:lnTo>
                    <a:pt x="2248" y="754"/>
                  </a:lnTo>
                  <a:lnTo>
                    <a:pt x="2265" y="780"/>
                  </a:lnTo>
                  <a:lnTo>
                    <a:pt x="2270" y="788"/>
                  </a:lnTo>
                  <a:lnTo>
                    <a:pt x="2272" y="791"/>
                  </a:lnTo>
                  <a:cubicBezTo>
                    <a:pt x="2273" y="793"/>
                    <a:pt x="2274" y="795"/>
                    <a:pt x="2273" y="797"/>
                  </a:cubicBezTo>
                  <a:lnTo>
                    <a:pt x="2272" y="803"/>
                  </a:lnTo>
                  <a:lnTo>
                    <a:pt x="2268" y="817"/>
                  </a:lnTo>
                  <a:lnTo>
                    <a:pt x="2256" y="860"/>
                  </a:lnTo>
                  <a:lnTo>
                    <a:pt x="2244" y="902"/>
                  </a:lnTo>
                  <a:lnTo>
                    <a:pt x="2240" y="915"/>
                  </a:lnTo>
                  <a:lnTo>
                    <a:pt x="2239" y="920"/>
                  </a:lnTo>
                  <a:lnTo>
                    <a:pt x="2230" y="911"/>
                  </a:lnTo>
                  <a:lnTo>
                    <a:pt x="2234" y="910"/>
                  </a:lnTo>
                  <a:lnTo>
                    <a:pt x="2246" y="906"/>
                  </a:lnTo>
                  <a:lnTo>
                    <a:pt x="2284" y="895"/>
                  </a:lnTo>
                  <a:lnTo>
                    <a:pt x="2322" y="883"/>
                  </a:lnTo>
                  <a:lnTo>
                    <a:pt x="2335" y="879"/>
                  </a:lnTo>
                  <a:lnTo>
                    <a:pt x="2340" y="878"/>
                  </a:lnTo>
                  <a:cubicBezTo>
                    <a:pt x="2343" y="877"/>
                    <a:pt x="2347" y="879"/>
                    <a:pt x="2349" y="882"/>
                  </a:cubicBezTo>
                  <a:lnTo>
                    <a:pt x="2352" y="888"/>
                  </a:lnTo>
                  <a:lnTo>
                    <a:pt x="2358" y="902"/>
                  </a:lnTo>
                  <a:lnTo>
                    <a:pt x="2364" y="915"/>
                  </a:lnTo>
                  <a:lnTo>
                    <a:pt x="2363" y="914"/>
                  </a:lnTo>
                  <a:lnTo>
                    <a:pt x="2366" y="918"/>
                  </a:lnTo>
                  <a:cubicBezTo>
                    <a:pt x="2366" y="918"/>
                    <a:pt x="2367" y="919"/>
                    <a:pt x="2367" y="920"/>
                  </a:cubicBezTo>
                  <a:lnTo>
                    <a:pt x="2369" y="926"/>
                  </a:lnTo>
                  <a:lnTo>
                    <a:pt x="2373" y="936"/>
                  </a:lnTo>
                  <a:lnTo>
                    <a:pt x="2387" y="968"/>
                  </a:lnTo>
                  <a:lnTo>
                    <a:pt x="2401" y="1000"/>
                  </a:lnTo>
                  <a:lnTo>
                    <a:pt x="2405" y="1010"/>
                  </a:lnTo>
                  <a:lnTo>
                    <a:pt x="2407" y="1014"/>
                  </a:lnTo>
                  <a:lnTo>
                    <a:pt x="2406" y="1013"/>
                  </a:lnTo>
                  <a:lnTo>
                    <a:pt x="2408" y="1016"/>
                  </a:lnTo>
                  <a:lnTo>
                    <a:pt x="2418" y="1026"/>
                  </a:lnTo>
                  <a:lnTo>
                    <a:pt x="2444" y="1057"/>
                  </a:lnTo>
                  <a:lnTo>
                    <a:pt x="2468" y="1088"/>
                  </a:lnTo>
                  <a:lnTo>
                    <a:pt x="2478" y="1099"/>
                  </a:lnTo>
                  <a:lnTo>
                    <a:pt x="2481" y="1103"/>
                  </a:lnTo>
                  <a:cubicBezTo>
                    <a:pt x="2482" y="1105"/>
                    <a:pt x="2483" y="1107"/>
                    <a:pt x="2482" y="1109"/>
                  </a:cubicBezTo>
                  <a:cubicBezTo>
                    <a:pt x="2482" y="1112"/>
                    <a:pt x="2480" y="1114"/>
                    <a:pt x="2478" y="1115"/>
                  </a:cubicBezTo>
                  <a:lnTo>
                    <a:pt x="2469" y="1119"/>
                  </a:lnTo>
                  <a:lnTo>
                    <a:pt x="2449" y="1129"/>
                  </a:lnTo>
                  <a:lnTo>
                    <a:pt x="2429" y="1139"/>
                  </a:lnTo>
                  <a:lnTo>
                    <a:pt x="2420" y="1143"/>
                  </a:lnTo>
                  <a:lnTo>
                    <a:pt x="2421" y="1129"/>
                  </a:lnTo>
                  <a:lnTo>
                    <a:pt x="2429" y="1134"/>
                  </a:lnTo>
                  <a:lnTo>
                    <a:pt x="2446" y="1146"/>
                  </a:lnTo>
                  <a:lnTo>
                    <a:pt x="2462" y="1157"/>
                  </a:lnTo>
                  <a:lnTo>
                    <a:pt x="2470" y="1162"/>
                  </a:lnTo>
                  <a:cubicBezTo>
                    <a:pt x="2472" y="1163"/>
                    <a:pt x="2473" y="1166"/>
                    <a:pt x="2473" y="1169"/>
                  </a:cubicBezTo>
                  <a:cubicBezTo>
                    <a:pt x="2473" y="1171"/>
                    <a:pt x="2472" y="1174"/>
                    <a:pt x="2470" y="1175"/>
                  </a:cubicBezTo>
                  <a:lnTo>
                    <a:pt x="2465" y="1178"/>
                  </a:lnTo>
                  <a:lnTo>
                    <a:pt x="2453" y="1186"/>
                  </a:lnTo>
                  <a:lnTo>
                    <a:pt x="2417" y="1210"/>
                  </a:lnTo>
                  <a:lnTo>
                    <a:pt x="2381" y="1233"/>
                  </a:lnTo>
                  <a:lnTo>
                    <a:pt x="2369" y="1240"/>
                  </a:lnTo>
                  <a:cubicBezTo>
                    <a:pt x="2368" y="1241"/>
                    <a:pt x="2367" y="1241"/>
                    <a:pt x="2366" y="1241"/>
                  </a:cubicBezTo>
                  <a:lnTo>
                    <a:pt x="2361" y="1242"/>
                  </a:lnTo>
                  <a:lnTo>
                    <a:pt x="2367" y="1232"/>
                  </a:lnTo>
                  <a:lnTo>
                    <a:pt x="2372" y="1245"/>
                  </a:lnTo>
                  <a:lnTo>
                    <a:pt x="2383" y="1270"/>
                  </a:lnTo>
                  <a:lnTo>
                    <a:pt x="2393" y="1294"/>
                  </a:lnTo>
                  <a:lnTo>
                    <a:pt x="2397" y="1302"/>
                  </a:lnTo>
                  <a:cubicBezTo>
                    <a:pt x="2397" y="1302"/>
                    <a:pt x="2397" y="1303"/>
                    <a:pt x="2397" y="1303"/>
                  </a:cubicBezTo>
                  <a:lnTo>
                    <a:pt x="2398" y="1306"/>
                  </a:lnTo>
                  <a:lnTo>
                    <a:pt x="2385" y="1303"/>
                  </a:lnTo>
                  <a:lnTo>
                    <a:pt x="2388" y="1300"/>
                  </a:lnTo>
                  <a:lnTo>
                    <a:pt x="2397" y="1291"/>
                  </a:lnTo>
                  <a:lnTo>
                    <a:pt x="2422" y="1263"/>
                  </a:lnTo>
                  <a:lnTo>
                    <a:pt x="2448" y="1234"/>
                  </a:lnTo>
                  <a:lnTo>
                    <a:pt x="2457" y="1224"/>
                  </a:lnTo>
                  <a:lnTo>
                    <a:pt x="2456" y="1225"/>
                  </a:lnTo>
                  <a:lnTo>
                    <a:pt x="2459" y="1220"/>
                  </a:lnTo>
                  <a:cubicBezTo>
                    <a:pt x="2461" y="1217"/>
                    <a:pt x="2465" y="1216"/>
                    <a:pt x="2468" y="1217"/>
                  </a:cubicBezTo>
                  <a:lnTo>
                    <a:pt x="2473" y="1219"/>
                  </a:lnTo>
                  <a:lnTo>
                    <a:pt x="2471" y="1218"/>
                  </a:lnTo>
                  <a:lnTo>
                    <a:pt x="2483" y="1219"/>
                  </a:lnTo>
                  <a:lnTo>
                    <a:pt x="2520" y="1220"/>
                  </a:lnTo>
                  <a:lnTo>
                    <a:pt x="2558" y="1219"/>
                  </a:lnTo>
                  <a:lnTo>
                    <a:pt x="2570" y="1218"/>
                  </a:lnTo>
                  <a:lnTo>
                    <a:pt x="2567" y="1219"/>
                  </a:lnTo>
                  <a:lnTo>
                    <a:pt x="2572" y="1217"/>
                  </a:lnTo>
                  <a:cubicBezTo>
                    <a:pt x="2574" y="1216"/>
                    <a:pt x="2576" y="1216"/>
                    <a:pt x="2578" y="1217"/>
                  </a:cubicBezTo>
                  <a:lnTo>
                    <a:pt x="2581" y="1218"/>
                  </a:lnTo>
                  <a:lnTo>
                    <a:pt x="2577" y="1218"/>
                  </a:lnTo>
                  <a:lnTo>
                    <a:pt x="2584" y="1217"/>
                  </a:lnTo>
                  <a:lnTo>
                    <a:pt x="2607" y="1212"/>
                  </a:lnTo>
                  <a:lnTo>
                    <a:pt x="2630" y="1205"/>
                  </a:lnTo>
                  <a:lnTo>
                    <a:pt x="2628" y="1206"/>
                  </a:lnTo>
                  <a:lnTo>
                    <a:pt x="2635" y="1202"/>
                  </a:lnTo>
                  <a:lnTo>
                    <a:pt x="2638" y="1200"/>
                  </a:lnTo>
                  <a:cubicBezTo>
                    <a:pt x="2640" y="1198"/>
                    <a:pt x="2643" y="1198"/>
                    <a:pt x="2646" y="1199"/>
                  </a:cubicBezTo>
                  <a:cubicBezTo>
                    <a:pt x="2648" y="1200"/>
                    <a:pt x="2650" y="1202"/>
                    <a:pt x="2650" y="1205"/>
                  </a:cubicBezTo>
                  <a:lnTo>
                    <a:pt x="2651" y="1210"/>
                  </a:lnTo>
                  <a:lnTo>
                    <a:pt x="2653" y="1220"/>
                  </a:lnTo>
                  <a:lnTo>
                    <a:pt x="2659" y="1248"/>
                  </a:lnTo>
                  <a:lnTo>
                    <a:pt x="2664" y="1274"/>
                  </a:lnTo>
                  <a:lnTo>
                    <a:pt x="2666" y="1282"/>
                  </a:lnTo>
                  <a:lnTo>
                    <a:pt x="2666" y="1280"/>
                  </a:lnTo>
                  <a:lnTo>
                    <a:pt x="2667" y="1282"/>
                  </a:lnTo>
                  <a:cubicBezTo>
                    <a:pt x="2668" y="1285"/>
                    <a:pt x="2667" y="1290"/>
                    <a:pt x="2664" y="1292"/>
                  </a:cubicBezTo>
                  <a:lnTo>
                    <a:pt x="2658" y="1296"/>
                  </a:lnTo>
                  <a:lnTo>
                    <a:pt x="2639" y="1307"/>
                  </a:lnTo>
                  <a:lnTo>
                    <a:pt x="2612" y="1323"/>
                  </a:lnTo>
                  <a:lnTo>
                    <a:pt x="2576" y="1344"/>
                  </a:lnTo>
                  <a:lnTo>
                    <a:pt x="2533" y="1369"/>
                  </a:lnTo>
                  <a:lnTo>
                    <a:pt x="2485" y="1396"/>
                  </a:lnTo>
                  <a:lnTo>
                    <a:pt x="2382" y="1454"/>
                  </a:lnTo>
                  <a:lnTo>
                    <a:pt x="2279" y="1513"/>
                  </a:lnTo>
                  <a:lnTo>
                    <a:pt x="2231" y="1540"/>
                  </a:lnTo>
                  <a:lnTo>
                    <a:pt x="2189" y="1564"/>
                  </a:lnTo>
                  <a:lnTo>
                    <a:pt x="2153" y="1585"/>
                  </a:lnTo>
                  <a:lnTo>
                    <a:pt x="2125" y="1599"/>
                  </a:lnTo>
                  <a:lnTo>
                    <a:pt x="2108" y="1609"/>
                  </a:lnTo>
                  <a:lnTo>
                    <a:pt x="2102" y="1613"/>
                  </a:lnTo>
                  <a:lnTo>
                    <a:pt x="2105" y="1605"/>
                  </a:lnTo>
                  <a:lnTo>
                    <a:pt x="2106" y="1612"/>
                  </a:lnTo>
                  <a:lnTo>
                    <a:pt x="2108" y="1628"/>
                  </a:lnTo>
                  <a:lnTo>
                    <a:pt x="2111" y="1652"/>
                  </a:lnTo>
                  <a:lnTo>
                    <a:pt x="2114" y="1679"/>
                  </a:lnTo>
                  <a:lnTo>
                    <a:pt x="2117" y="1704"/>
                  </a:lnTo>
                  <a:lnTo>
                    <a:pt x="2120" y="1727"/>
                  </a:lnTo>
                  <a:lnTo>
                    <a:pt x="2122" y="1742"/>
                  </a:lnTo>
                  <a:lnTo>
                    <a:pt x="2123" y="1747"/>
                  </a:lnTo>
                  <a:lnTo>
                    <a:pt x="2119" y="1741"/>
                  </a:lnTo>
                  <a:lnTo>
                    <a:pt x="2123" y="1743"/>
                  </a:lnTo>
                  <a:lnTo>
                    <a:pt x="2122" y="1743"/>
                  </a:lnTo>
                  <a:lnTo>
                    <a:pt x="2132" y="1746"/>
                  </a:lnTo>
                  <a:lnTo>
                    <a:pt x="2164" y="1754"/>
                  </a:lnTo>
                  <a:lnTo>
                    <a:pt x="2195" y="1761"/>
                  </a:lnTo>
                  <a:lnTo>
                    <a:pt x="2206" y="1763"/>
                  </a:lnTo>
                  <a:lnTo>
                    <a:pt x="2210" y="1764"/>
                  </a:lnTo>
                  <a:lnTo>
                    <a:pt x="2208" y="1763"/>
                  </a:lnTo>
                  <a:lnTo>
                    <a:pt x="2213" y="1763"/>
                  </a:lnTo>
                  <a:lnTo>
                    <a:pt x="2212" y="1764"/>
                  </a:lnTo>
                  <a:lnTo>
                    <a:pt x="2225" y="1761"/>
                  </a:lnTo>
                  <a:lnTo>
                    <a:pt x="2263" y="1758"/>
                  </a:lnTo>
                  <a:lnTo>
                    <a:pt x="2300" y="1756"/>
                  </a:lnTo>
                  <a:lnTo>
                    <a:pt x="2312" y="1754"/>
                  </a:lnTo>
                  <a:cubicBezTo>
                    <a:pt x="2313" y="1753"/>
                    <a:pt x="2313" y="1753"/>
                    <a:pt x="2313" y="1753"/>
                  </a:cubicBezTo>
                  <a:lnTo>
                    <a:pt x="2318" y="1753"/>
                  </a:lnTo>
                  <a:cubicBezTo>
                    <a:pt x="2322" y="1753"/>
                    <a:pt x="2325" y="1756"/>
                    <a:pt x="2326" y="1759"/>
                  </a:cubicBezTo>
                  <a:lnTo>
                    <a:pt x="2329" y="1768"/>
                  </a:lnTo>
                  <a:lnTo>
                    <a:pt x="2336" y="1788"/>
                  </a:lnTo>
                  <a:lnTo>
                    <a:pt x="2342" y="1807"/>
                  </a:lnTo>
                  <a:lnTo>
                    <a:pt x="2345" y="1816"/>
                  </a:lnTo>
                  <a:cubicBezTo>
                    <a:pt x="2346" y="1818"/>
                    <a:pt x="2346" y="1820"/>
                    <a:pt x="2345" y="1822"/>
                  </a:cubicBezTo>
                  <a:cubicBezTo>
                    <a:pt x="2344" y="1824"/>
                    <a:pt x="2342" y="1826"/>
                    <a:pt x="2340" y="1826"/>
                  </a:cubicBezTo>
                  <a:lnTo>
                    <a:pt x="2333" y="1828"/>
                  </a:lnTo>
                  <a:lnTo>
                    <a:pt x="2314" y="1833"/>
                  </a:lnTo>
                  <a:lnTo>
                    <a:pt x="2290" y="1839"/>
                  </a:lnTo>
                  <a:lnTo>
                    <a:pt x="2261" y="1847"/>
                  </a:lnTo>
                  <a:lnTo>
                    <a:pt x="2230" y="1855"/>
                  </a:lnTo>
                  <a:lnTo>
                    <a:pt x="2206" y="1861"/>
                  </a:lnTo>
                  <a:lnTo>
                    <a:pt x="2188" y="1866"/>
                  </a:lnTo>
                  <a:lnTo>
                    <a:pt x="2181" y="1868"/>
                  </a:lnTo>
                  <a:lnTo>
                    <a:pt x="2186" y="1859"/>
                  </a:lnTo>
                  <a:lnTo>
                    <a:pt x="2187" y="1865"/>
                  </a:lnTo>
                  <a:lnTo>
                    <a:pt x="2189" y="1881"/>
                  </a:lnTo>
                  <a:lnTo>
                    <a:pt x="2191" y="1901"/>
                  </a:lnTo>
                  <a:lnTo>
                    <a:pt x="2195" y="1924"/>
                  </a:lnTo>
                  <a:lnTo>
                    <a:pt x="2198" y="1949"/>
                  </a:lnTo>
                  <a:lnTo>
                    <a:pt x="2200" y="1968"/>
                  </a:lnTo>
                  <a:lnTo>
                    <a:pt x="2202" y="1982"/>
                  </a:lnTo>
                  <a:lnTo>
                    <a:pt x="2203" y="1986"/>
                  </a:lnTo>
                  <a:lnTo>
                    <a:pt x="2202" y="1983"/>
                  </a:lnTo>
                  <a:lnTo>
                    <a:pt x="2205" y="1988"/>
                  </a:lnTo>
                  <a:lnTo>
                    <a:pt x="2212" y="1999"/>
                  </a:lnTo>
                  <a:lnTo>
                    <a:pt x="2233" y="2030"/>
                  </a:lnTo>
                  <a:lnTo>
                    <a:pt x="2254" y="2058"/>
                  </a:lnTo>
                  <a:lnTo>
                    <a:pt x="2261" y="2067"/>
                  </a:lnTo>
                  <a:lnTo>
                    <a:pt x="2259" y="2065"/>
                  </a:lnTo>
                  <a:lnTo>
                    <a:pt x="2262" y="2067"/>
                  </a:lnTo>
                  <a:cubicBezTo>
                    <a:pt x="2264" y="2068"/>
                    <a:pt x="2266" y="2071"/>
                    <a:pt x="2265" y="2074"/>
                  </a:cubicBezTo>
                  <a:cubicBezTo>
                    <a:pt x="2265" y="2076"/>
                    <a:pt x="2264" y="2079"/>
                    <a:pt x="2262" y="2080"/>
                  </a:cubicBezTo>
                  <a:lnTo>
                    <a:pt x="2257" y="2083"/>
                  </a:lnTo>
                  <a:cubicBezTo>
                    <a:pt x="2256" y="2084"/>
                    <a:pt x="2255" y="2084"/>
                    <a:pt x="2254" y="2084"/>
                  </a:cubicBezTo>
                  <a:lnTo>
                    <a:pt x="2242" y="2087"/>
                  </a:lnTo>
                  <a:lnTo>
                    <a:pt x="2206" y="2096"/>
                  </a:lnTo>
                  <a:lnTo>
                    <a:pt x="2170" y="2103"/>
                  </a:lnTo>
                  <a:lnTo>
                    <a:pt x="2158" y="2105"/>
                  </a:lnTo>
                  <a:cubicBezTo>
                    <a:pt x="2157" y="2106"/>
                    <a:pt x="2156" y="2106"/>
                    <a:pt x="2155" y="2105"/>
                  </a:cubicBezTo>
                  <a:lnTo>
                    <a:pt x="2150" y="2104"/>
                  </a:lnTo>
                  <a:lnTo>
                    <a:pt x="2159" y="2094"/>
                  </a:lnTo>
                  <a:lnTo>
                    <a:pt x="2161" y="2100"/>
                  </a:lnTo>
                  <a:lnTo>
                    <a:pt x="2161" y="2099"/>
                  </a:lnTo>
                  <a:lnTo>
                    <a:pt x="2167" y="2111"/>
                  </a:lnTo>
                  <a:lnTo>
                    <a:pt x="2184" y="2146"/>
                  </a:lnTo>
                  <a:lnTo>
                    <a:pt x="2199" y="2178"/>
                  </a:lnTo>
                  <a:lnTo>
                    <a:pt x="2205" y="2188"/>
                  </a:lnTo>
                  <a:lnTo>
                    <a:pt x="2207" y="2191"/>
                  </a:lnTo>
                  <a:cubicBezTo>
                    <a:pt x="2209" y="2194"/>
                    <a:pt x="2209" y="2197"/>
                    <a:pt x="2207" y="2200"/>
                  </a:cubicBezTo>
                  <a:cubicBezTo>
                    <a:pt x="2205" y="2202"/>
                    <a:pt x="2202" y="2204"/>
                    <a:pt x="2199" y="2203"/>
                  </a:cubicBezTo>
                  <a:lnTo>
                    <a:pt x="2193" y="2202"/>
                  </a:lnTo>
                  <a:cubicBezTo>
                    <a:pt x="2193" y="2202"/>
                    <a:pt x="2192" y="2202"/>
                    <a:pt x="2191" y="2202"/>
                  </a:cubicBezTo>
                  <a:lnTo>
                    <a:pt x="2174" y="2195"/>
                  </a:lnTo>
                  <a:lnTo>
                    <a:pt x="2150" y="2184"/>
                  </a:lnTo>
                  <a:lnTo>
                    <a:pt x="2124" y="2172"/>
                  </a:lnTo>
                  <a:lnTo>
                    <a:pt x="2097" y="2159"/>
                  </a:lnTo>
                  <a:lnTo>
                    <a:pt x="2073" y="2148"/>
                  </a:lnTo>
                  <a:lnTo>
                    <a:pt x="2056" y="2140"/>
                  </a:lnTo>
                  <a:lnTo>
                    <a:pt x="2050" y="2137"/>
                  </a:lnTo>
                  <a:lnTo>
                    <a:pt x="2055" y="2137"/>
                  </a:lnTo>
                  <a:lnTo>
                    <a:pt x="2049" y="2138"/>
                  </a:lnTo>
                  <a:lnTo>
                    <a:pt x="2037" y="2139"/>
                  </a:lnTo>
                  <a:lnTo>
                    <a:pt x="1997" y="2145"/>
                  </a:lnTo>
                  <a:lnTo>
                    <a:pt x="1957" y="2150"/>
                  </a:lnTo>
                  <a:lnTo>
                    <a:pt x="1945" y="2151"/>
                  </a:lnTo>
                  <a:lnTo>
                    <a:pt x="1940" y="2152"/>
                  </a:lnTo>
                  <a:lnTo>
                    <a:pt x="1946" y="2144"/>
                  </a:lnTo>
                  <a:lnTo>
                    <a:pt x="1946" y="2149"/>
                  </a:lnTo>
                  <a:lnTo>
                    <a:pt x="1945" y="2159"/>
                  </a:lnTo>
                  <a:lnTo>
                    <a:pt x="1944" y="2189"/>
                  </a:lnTo>
                  <a:lnTo>
                    <a:pt x="1942" y="2218"/>
                  </a:lnTo>
                  <a:lnTo>
                    <a:pt x="1941" y="2226"/>
                  </a:lnTo>
                  <a:lnTo>
                    <a:pt x="1941" y="2228"/>
                  </a:lnTo>
                  <a:cubicBezTo>
                    <a:pt x="1941" y="2230"/>
                    <a:pt x="1941" y="2232"/>
                    <a:pt x="1940" y="2234"/>
                  </a:cubicBezTo>
                  <a:lnTo>
                    <a:pt x="1934" y="2240"/>
                  </a:lnTo>
                  <a:lnTo>
                    <a:pt x="1922" y="2252"/>
                  </a:lnTo>
                  <a:lnTo>
                    <a:pt x="1886" y="2288"/>
                  </a:lnTo>
                  <a:lnTo>
                    <a:pt x="1850" y="2322"/>
                  </a:lnTo>
                  <a:lnTo>
                    <a:pt x="1837" y="2335"/>
                  </a:lnTo>
                  <a:lnTo>
                    <a:pt x="1832" y="2339"/>
                  </a:lnTo>
                  <a:cubicBezTo>
                    <a:pt x="1831" y="2340"/>
                    <a:pt x="1828" y="2341"/>
                    <a:pt x="1826" y="2340"/>
                  </a:cubicBezTo>
                  <a:cubicBezTo>
                    <a:pt x="1823" y="2340"/>
                    <a:pt x="1821" y="2338"/>
                    <a:pt x="1820" y="2336"/>
                  </a:cubicBezTo>
                  <a:lnTo>
                    <a:pt x="1818" y="2332"/>
                  </a:lnTo>
                  <a:lnTo>
                    <a:pt x="1813" y="2322"/>
                  </a:lnTo>
                  <a:lnTo>
                    <a:pt x="1798" y="2291"/>
                  </a:lnTo>
                  <a:lnTo>
                    <a:pt x="1783" y="2259"/>
                  </a:lnTo>
                  <a:lnTo>
                    <a:pt x="1778" y="2246"/>
                  </a:lnTo>
                  <a:lnTo>
                    <a:pt x="1776" y="2241"/>
                  </a:lnTo>
                  <a:cubicBezTo>
                    <a:pt x="1775" y="2239"/>
                    <a:pt x="1775" y="2236"/>
                    <a:pt x="1777" y="2234"/>
                  </a:cubicBezTo>
                  <a:cubicBezTo>
                    <a:pt x="1778" y="2232"/>
                    <a:pt x="1780" y="2231"/>
                    <a:pt x="1783" y="2230"/>
                  </a:cubicBezTo>
                  <a:lnTo>
                    <a:pt x="1793" y="2229"/>
                  </a:lnTo>
                  <a:lnTo>
                    <a:pt x="1791" y="2230"/>
                  </a:lnTo>
                  <a:lnTo>
                    <a:pt x="1812" y="2222"/>
                  </a:lnTo>
                  <a:lnTo>
                    <a:pt x="1832" y="2214"/>
                  </a:lnTo>
                  <a:lnTo>
                    <a:pt x="1842" y="2208"/>
                  </a:lnTo>
                  <a:lnTo>
                    <a:pt x="1839" y="2216"/>
                  </a:lnTo>
                  <a:lnTo>
                    <a:pt x="1838" y="2212"/>
                  </a:lnTo>
                  <a:lnTo>
                    <a:pt x="1836" y="2199"/>
                  </a:lnTo>
                  <a:lnTo>
                    <a:pt x="1830" y="2159"/>
                  </a:lnTo>
                  <a:lnTo>
                    <a:pt x="1823" y="2117"/>
                  </a:lnTo>
                  <a:lnTo>
                    <a:pt x="1821" y="2103"/>
                  </a:lnTo>
                  <a:lnTo>
                    <a:pt x="1820" y="2098"/>
                  </a:lnTo>
                  <a:cubicBezTo>
                    <a:pt x="1819" y="2095"/>
                    <a:pt x="1820" y="2093"/>
                    <a:pt x="1822" y="2091"/>
                  </a:cubicBezTo>
                  <a:lnTo>
                    <a:pt x="1825" y="2087"/>
                  </a:lnTo>
                  <a:lnTo>
                    <a:pt x="1833" y="2081"/>
                  </a:lnTo>
                  <a:lnTo>
                    <a:pt x="1858" y="2057"/>
                  </a:lnTo>
                  <a:lnTo>
                    <a:pt x="1882" y="2033"/>
                  </a:lnTo>
                  <a:lnTo>
                    <a:pt x="1890" y="2025"/>
                  </a:lnTo>
                  <a:lnTo>
                    <a:pt x="1893" y="2021"/>
                  </a:lnTo>
                  <a:lnTo>
                    <a:pt x="1896" y="2033"/>
                  </a:lnTo>
                  <a:lnTo>
                    <a:pt x="1891" y="2030"/>
                  </a:lnTo>
                  <a:lnTo>
                    <a:pt x="1880" y="2023"/>
                  </a:lnTo>
                  <a:lnTo>
                    <a:pt x="1845" y="1997"/>
                  </a:lnTo>
                  <a:lnTo>
                    <a:pt x="1811" y="1970"/>
                  </a:lnTo>
                  <a:lnTo>
                    <a:pt x="1801" y="1961"/>
                  </a:lnTo>
                  <a:lnTo>
                    <a:pt x="1797" y="1958"/>
                  </a:lnTo>
                  <a:lnTo>
                    <a:pt x="1805" y="1959"/>
                  </a:lnTo>
                  <a:lnTo>
                    <a:pt x="1800" y="1961"/>
                  </a:lnTo>
                  <a:lnTo>
                    <a:pt x="1790" y="1965"/>
                  </a:lnTo>
                  <a:lnTo>
                    <a:pt x="1760" y="1977"/>
                  </a:lnTo>
                  <a:lnTo>
                    <a:pt x="1729" y="1988"/>
                  </a:lnTo>
                  <a:lnTo>
                    <a:pt x="1718" y="1991"/>
                  </a:lnTo>
                  <a:lnTo>
                    <a:pt x="1714" y="1992"/>
                  </a:lnTo>
                  <a:cubicBezTo>
                    <a:pt x="1711" y="1993"/>
                    <a:pt x="1707" y="1992"/>
                    <a:pt x="1705" y="1988"/>
                  </a:cubicBezTo>
                  <a:cubicBezTo>
                    <a:pt x="1704" y="1985"/>
                    <a:pt x="1704" y="1981"/>
                    <a:pt x="1707" y="1979"/>
                  </a:cubicBezTo>
                  <a:lnTo>
                    <a:pt x="1709" y="1977"/>
                  </a:lnTo>
                  <a:lnTo>
                    <a:pt x="1708" y="1978"/>
                  </a:lnTo>
                  <a:lnTo>
                    <a:pt x="1711" y="1972"/>
                  </a:lnTo>
                  <a:lnTo>
                    <a:pt x="1723" y="1949"/>
                  </a:lnTo>
                  <a:lnTo>
                    <a:pt x="1735" y="1926"/>
                  </a:lnTo>
                  <a:lnTo>
                    <a:pt x="1740" y="1917"/>
                  </a:lnTo>
                  <a:lnTo>
                    <a:pt x="1742" y="1914"/>
                  </a:lnTo>
                  <a:lnTo>
                    <a:pt x="1743" y="1924"/>
                  </a:lnTo>
                  <a:lnTo>
                    <a:pt x="1735" y="1917"/>
                  </a:lnTo>
                  <a:lnTo>
                    <a:pt x="1719" y="1902"/>
                  </a:lnTo>
                  <a:lnTo>
                    <a:pt x="1701" y="1885"/>
                  </a:lnTo>
                  <a:lnTo>
                    <a:pt x="1693" y="1875"/>
                  </a:lnTo>
                  <a:lnTo>
                    <a:pt x="1703" y="1878"/>
                  </a:lnTo>
                  <a:lnTo>
                    <a:pt x="1697" y="1881"/>
                  </a:lnTo>
                  <a:cubicBezTo>
                    <a:pt x="1697" y="1881"/>
                    <a:pt x="1696" y="1881"/>
                    <a:pt x="1696" y="1881"/>
                  </a:cubicBezTo>
                  <a:lnTo>
                    <a:pt x="1681" y="1886"/>
                  </a:lnTo>
                  <a:lnTo>
                    <a:pt x="1660" y="1892"/>
                  </a:lnTo>
                  <a:lnTo>
                    <a:pt x="1635" y="1899"/>
                  </a:lnTo>
                  <a:lnTo>
                    <a:pt x="1612" y="1905"/>
                  </a:lnTo>
                  <a:lnTo>
                    <a:pt x="1591" y="1911"/>
                  </a:lnTo>
                  <a:lnTo>
                    <a:pt x="1575" y="1915"/>
                  </a:lnTo>
                  <a:lnTo>
                    <a:pt x="1569" y="1916"/>
                  </a:lnTo>
                  <a:lnTo>
                    <a:pt x="1575" y="1906"/>
                  </a:lnTo>
                  <a:lnTo>
                    <a:pt x="1576" y="1908"/>
                  </a:lnTo>
                  <a:lnTo>
                    <a:pt x="1579" y="1916"/>
                  </a:lnTo>
                  <a:lnTo>
                    <a:pt x="1588" y="1939"/>
                  </a:lnTo>
                  <a:lnTo>
                    <a:pt x="1597" y="1961"/>
                  </a:lnTo>
                  <a:lnTo>
                    <a:pt x="1600" y="1969"/>
                  </a:lnTo>
                  <a:lnTo>
                    <a:pt x="1601" y="1972"/>
                  </a:lnTo>
                  <a:cubicBezTo>
                    <a:pt x="1602" y="1976"/>
                    <a:pt x="1601" y="1980"/>
                    <a:pt x="1597" y="1982"/>
                  </a:cubicBezTo>
                  <a:lnTo>
                    <a:pt x="1593" y="1984"/>
                  </a:lnTo>
                  <a:lnTo>
                    <a:pt x="1594" y="1983"/>
                  </a:lnTo>
                  <a:lnTo>
                    <a:pt x="1585" y="1990"/>
                  </a:lnTo>
                  <a:lnTo>
                    <a:pt x="1556" y="2008"/>
                  </a:lnTo>
                  <a:lnTo>
                    <a:pt x="1526" y="2026"/>
                  </a:lnTo>
                  <a:lnTo>
                    <a:pt x="1517" y="2031"/>
                  </a:lnTo>
                  <a:cubicBezTo>
                    <a:pt x="1517" y="2032"/>
                    <a:pt x="1516" y="2032"/>
                    <a:pt x="1515" y="2032"/>
                  </a:cubicBezTo>
                  <a:lnTo>
                    <a:pt x="1511" y="2033"/>
                  </a:lnTo>
                  <a:lnTo>
                    <a:pt x="1517" y="2023"/>
                  </a:lnTo>
                  <a:lnTo>
                    <a:pt x="1520" y="2033"/>
                  </a:lnTo>
                  <a:lnTo>
                    <a:pt x="1527" y="2055"/>
                  </a:lnTo>
                  <a:lnTo>
                    <a:pt x="1538" y="2086"/>
                  </a:lnTo>
                  <a:lnTo>
                    <a:pt x="1550" y="2121"/>
                  </a:lnTo>
                  <a:lnTo>
                    <a:pt x="1562" y="2156"/>
                  </a:lnTo>
                  <a:lnTo>
                    <a:pt x="1573" y="2187"/>
                  </a:lnTo>
                  <a:lnTo>
                    <a:pt x="1580" y="2208"/>
                  </a:lnTo>
                  <a:lnTo>
                    <a:pt x="1583" y="2216"/>
                  </a:lnTo>
                  <a:cubicBezTo>
                    <a:pt x="1583" y="2217"/>
                    <a:pt x="1584" y="2218"/>
                    <a:pt x="1583" y="2220"/>
                  </a:cubicBezTo>
                  <a:lnTo>
                    <a:pt x="1582" y="2225"/>
                  </a:lnTo>
                  <a:lnTo>
                    <a:pt x="1581" y="2240"/>
                  </a:lnTo>
                  <a:lnTo>
                    <a:pt x="1579" y="2262"/>
                  </a:lnTo>
                  <a:lnTo>
                    <a:pt x="1577" y="2288"/>
                  </a:lnTo>
                  <a:lnTo>
                    <a:pt x="1574" y="2313"/>
                  </a:lnTo>
                  <a:lnTo>
                    <a:pt x="1572" y="2335"/>
                  </a:lnTo>
                  <a:lnTo>
                    <a:pt x="1571" y="2351"/>
                  </a:lnTo>
                  <a:lnTo>
                    <a:pt x="1570" y="2357"/>
                  </a:lnTo>
                  <a:cubicBezTo>
                    <a:pt x="1570" y="2361"/>
                    <a:pt x="1566" y="2363"/>
                    <a:pt x="1562" y="2363"/>
                  </a:cubicBezTo>
                  <a:lnTo>
                    <a:pt x="1559" y="2363"/>
                  </a:lnTo>
                  <a:lnTo>
                    <a:pt x="1551" y="2363"/>
                  </a:lnTo>
                  <a:lnTo>
                    <a:pt x="1527" y="2363"/>
                  </a:lnTo>
                  <a:lnTo>
                    <a:pt x="1502" y="2363"/>
                  </a:lnTo>
                  <a:lnTo>
                    <a:pt x="1494" y="2363"/>
                  </a:lnTo>
                  <a:lnTo>
                    <a:pt x="1491" y="2363"/>
                  </a:lnTo>
                  <a:lnTo>
                    <a:pt x="1497" y="2361"/>
                  </a:lnTo>
                  <a:lnTo>
                    <a:pt x="1493" y="2366"/>
                  </a:lnTo>
                  <a:lnTo>
                    <a:pt x="1482" y="2374"/>
                  </a:lnTo>
                  <a:lnTo>
                    <a:pt x="1451" y="2404"/>
                  </a:lnTo>
                  <a:lnTo>
                    <a:pt x="1419" y="2434"/>
                  </a:lnTo>
                  <a:lnTo>
                    <a:pt x="1408" y="2442"/>
                  </a:lnTo>
                  <a:lnTo>
                    <a:pt x="1404" y="2446"/>
                  </a:lnTo>
                  <a:lnTo>
                    <a:pt x="1404" y="2435"/>
                  </a:lnTo>
                  <a:lnTo>
                    <a:pt x="1407" y="2438"/>
                  </a:lnTo>
                  <a:lnTo>
                    <a:pt x="1406" y="2437"/>
                  </a:lnTo>
                  <a:lnTo>
                    <a:pt x="1416" y="2444"/>
                  </a:lnTo>
                  <a:lnTo>
                    <a:pt x="1443" y="2465"/>
                  </a:lnTo>
                  <a:lnTo>
                    <a:pt x="1471" y="2486"/>
                  </a:lnTo>
                  <a:lnTo>
                    <a:pt x="1481" y="2494"/>
                  </a:lnTo>
                  <a:lnTo>
                    <a:pt x="1484" y="2497"/>
                  </a:lnTo>
                  <a:cubicBezTo>
                    <a:pt x="1486" y="2499"/>
                    <a:pt x="1487" y="2502"/>
                    <a:pt x="1486" y="2505"/>
                  </a:cubicBezTo>
                  <a:cubicBezTo>
                    <a:pt x="1485" y="2508"/>
                    <a:pt x="1483" y="2510"/>
                    <a:pt x="1480" y="2510"/>
                  </a:cubicBezTo>
                  <a:lnTo>
                    <a:pt x="1475" y="2511"/>
                  </a:lnTo>
                  <a:lnTo>
                    <a:pt x="1463" y="2513"/>
                  </a:lnTo>
                  <a:lnTo>
                    <a:pt x="1424" y="2519"/>
                  </a:lnTo>
                  <a:lnTo>
                    <a:pt x="1385" y="2524"/>
                  </a:lnTo>
                  <a:lnTo>
                    <a:pt x="1373" y="2525"/>
                  </a:lnTo>
                  <a:cubicBezTo>
                    <a:pt x="1372" y="2526"/>
                    <a:pt x="1372" y="2525"/>
                    <a:pt x="1371" y="2525"/>
                  </a:cubicBezTo>
                  <a:lnTo>
                    <a:pt x="1366" y="2524"/>
                  </a:lnTo>
                  <a:cubicBezTo>
                    <a:pt x="1365" y="2524"/>
                    <a:pt x="1364" y="2524"/>
                    <a:pt x="1363" y="2523"/>
                  </a:cubicBezTo>
                  <a:lnTo>
                    <a:pt x="1358" y="2520"/>
                  </a:lnTo>
                  <a:cubicBezTo>
                    <a:pt x="1358" y="2520"/>
                    <a:pt x="1357" y="2520"/>
                    <a:pt x="1357" y="2519"/>
                  </a:cubicBezTo>
                  <a:lnTo>
                    <a:pt x="1346" y="2508"/>
                  </a:lnTo>
                  <a:lnTo>
                    <a:pt x="1310" y="2474"/>
                  </a:lnTo>
                  <a:lnTo>
                    <a:pt x="1274" y="2439"/>
                  </a:lnTo>
                  <a:lnTo>
                    <a:pt x="1262" y="2426"/>
                  </a:lnTo>
                  <a:lnTo>
                    <a:pt x="1259" y="2422"/>
                  </a:lnTo>
                  <a:lnTo>
                    <a:pt x="1265" y="2425"/>
                  </a:lnTo>
                  <a:lnTo>
                    <a:pt x="1260" y="2425"/>
                  </a:lnTo>
                  <a:lnTo>
                    <a:pt x="1248" y="2426"/>
                  </a:lnTo>
                  <a:lnTo>
                    <a:pt x="1211" y="2427"/>
                  </a:lnTo>
                  <a:lnTo>
                    <a:pt x="1175" y="2427"/>
                  </a:lnTo>
                  <a:lnTo>
                    <a:pt x="1163" y="2426"/>
                  </a:lnTo>
                  <a:cubicBezTo>
                    <a:pt x="1162" y="2426"/>
                    <a:pt x="1162" y="2426"/>
                    <a:pt x="1162" y="2426"/>
                  </a:cubicBezTo>
                  <a:lnTo>
                    <a:pt x="1158" y="2425"/>
                  </a:lnTo>
                  <a:cubicBezTo>
                    <a:pt x="1154" y="2424"/>
                    <a:pt x="1151" y="2421"/>
                    <a:pt x="1151" y="2417"/>
                  </a:cubicBezTo>
                  <a:lnTo>
                    <a:pt x="1151" y="2414"/>
                  </a:lnTo>
                  <a:lnTo>
                    <a:pt x="1153" y="2403"/>
                  </a:lnTo>
                  <a:lnTo>
                    <a:pt x="1156" y="2369"/>
                  </a:lnTo>
                  <a:lnTo>
                    <a:pt x="1159" y="2333"/>
                  </a:lnTo>
                  <a:lnTo>
                    <a:pt x="1160" y="2321"/>
                  </a:lnTo>
                  <a:lnTo>
                    <a:pt x="1160" y="2317"/>
                  </a:lnTo>
                  <a:lnTo>
                    <a:pt x="1165" y="2325"/>
                  </a:lnTo>
                  <a:lnTo>
                    <a:pt x="1160" y="2323"/>
                  </a:lnTo>
                  <a:lnTo>
                    <a:pt x="1146" y="2317"/>
                  </a:lnTo>
                  <a:lnTo>
                    <a:pt x="1105" y="2300"/>
                  </a:lnTo>
                  <a:lnTo>
                    <a:pt x="1064" y="2282"/>
                  </a:lnTo>
                  <a:lnTo>
                    <a:pt x="1050" y="2276"/>
                  </a:lnTo>
                  <a:lnTo>
                    <a:pt x="1045" y="2274"/>
                  </a:lnTo>
                  <a:cubicBezTo>
                    <a:pt x="1043" y="2273"/>
                    <a:pt x="1042" y="2271"/>
                    <a:pt x="1041" y="2269"/>
                  </a:cubicBezTo>
                  <a:cubicBezTo>
                    <a:pt x="1040" y="2267"/>
                    <a:pt x="1040" y="2264"/>
                    <a:pt x="1042" y="2262"/>
                  </a:cubicBezTo>
                  <a:lnTo>
                    <a:pt x="1044" y="2259"/>
                  </a:lnTo>
                  <a:lnTo>
                    <a:pt x="1049" y="2251"/>
                  </a:lnTo>
                  <a:lnTo>
                    <a:pt x="1065" y="2227"/>
                  </a:lnTo>
                  <a:lnTo>
                    <a:pt x="1080" y="2202"/>
                  </a:lnTo>
                  <a:lnTo>
                    <a:pt x="1085" y="2194"/>
                  </a:lnTo>
                  <a:lnTo>
                    <a:pt x="1087" y="2191"/>
                  </a:lnTo>
                  <a:lnTo>
                    <a:pt x="1088" y="2201"/>
                  </a:lnTo>
                  <a:lnTo>
                    <a:pt x="1084" y="2197"/>
                  </a:lnTo>
                  <a:lnTo>
                    <a:pt x="1074" y="2187"/>
                  </a:lnTo>
                  <a:lnTo>
                    <a:pt x="1044" y="2156"/>
                  </a:lnTo>
                  <a:lnTo>
                    <a:pt x="1014" y="2123"/>
                  </a:lnTo>
                  <a:lnTo>
                    <a:pt x="1005" y="2111"/>
                  </a:lnTo>
                  <a:cubicBezTo>
                    <a:pt x="1005" y="2111"/>
                    <a:pt x="1004" y="2110"/>
                    <a:pt x="1004" y="2109"/>
                  </a:cubicBezTo>
                  <a:lnTo>
                    <a:pt x="1002" y="2104"/>
                  </a:lnTo>
                  <a:cubicBezTo>
                    <a:pt x="1001" y="2103"/>
                    <a:pt x="1001" y="2101"/>
                    <a:pt x="1002" y="2099"/>
                  </a:cubicBezTo>
                  <a:lnTo>
                    <a:pt x="1003" y="2096"/>
                  </a:lnTo>
                  <a:cubicBezTo>
                    <a:pt x="1003" y="2095"/>
                    <a:pt x="1003" y="2095"/>
                    <a:pt x="1003" y="2095"/>
                  </a:cubicBezTo>
                  <a:lnTo>
                    <a:pt x="1009" y="2084"/>
                  </a:lnTo>
                  <a:lnTo>
                    <a:pt x="1030" y="2046"/>
                  </a:lnTo>
                  <a:lnTo>
                    <a:pt x="1052" y="2008"/>
                  </a:lnTo>
                  <a:lnTo>
                    <a:pt x="1060" y="1994"/>
                  </a:lnTo>
                  <a:lnTo>
                    <a:pt x="1064" y="1988"/>
                  </a:lnTo>
                  <a:lnTo>
                    <a:pt x="1073" y="2000"/>
                  </a:lnTo>
                  <a:lnTo>
                    <a:pt x="1064" y="2003"/>
                  </a:lnTo>
                  <a:cubicBezTo>
                    <a:pt x="1063" y="2003"/>
                    <a:pt x="1063" y="2003"/>
                    <a:pt x="1062" y="2003"/>
                  </a:cubicBezTo>
                  <a:lnTo>
                    <a:pt x="1044" y="2004"/>
                  </a:lnTo>
                  <a:lnTo>
                    <a:pt x="1028" y="2003"/>
                  </a:lnTo>
                  <a:cubicBezTo>
                    <a:pt x="1027" y="2003"/>
                    <a:pt x="1026" y="2003"/>
                    <a:pt x="1025" y="2003"/>
                  </a:cubicBezTo>
                  <a:lnTo>
                    <a:pt x="1018" y="2000"/>
                  </a:lnTo>
                  <a:lnTo>
                    <a:pt x="1023" y="2000"/>
                  </a:lnTo>
                  <a:lnTo>
                    <a:pt x="1017" y="2001"/>
                  </a:lnTo>
                  <a:cubicBezTo>
                    <a:pt x="1016" y="2002"/>
                    <a:pt x="1015" y="2002"/>
                    <a:pt x="1014" y="2001"/>
                  </a:cubicBezTo>
                  <a:lnTo>
                    <a:pt x="1001" y="1999"/>
                  </a:lnTo>
                  <a:lnTo>
                    <a:pt x="987" y="1996"/>
                  </a:lnTo>
                  <a:lnTo>
                    <a:pt x="981" y="1995"/>
                  </a:lnTo>
                  <a:lnTo>
                    <a:pt x="990" y="1991"/>
                  </a:lnTo>
                  <a:lnTo>
                    <a:pt x="988" y="1995"/>
                  </a:lnTo>
                  <a:cubicBezTo>
                    <a:pt x="987" y="1996"/>
                    <a:pt x="987" y="1996"/>
                    <a:pt x="987" y="1996"/>
                  </a:cubicBezTo>
                  <a:lnTo>
                    <a:pt x="980" y="2005"/>
                  </a:lnTo>
                  <a:lnTo>
                    <a:pt x="961" y="2034"/>
                  </a:lnTo>
                  <a:lnTo>
                    <a:pt x="943" y="2062"/>
                  </a:lnTo>
                  <a:lnTo>
                    <a:pt x="938" y="2070"/>
                  </a:lnTo>
                  <a:lnTo>
                    <a:pt x="937" y="2072"/>
                  </a:lnTo>
                  <a:cubicBezTo>
                    <a:pt x="935" y="2076"/>
                    <a:pt x="930" y="2077"/>
                    <a:pt x="927" y="2076"/>
                  </a:cubicBezTo>
                  <a:lnTo>
                    <a:pt x="919" y="2073"/>
                  </a:lnTo>
                  <a:cubicBezTo>
                    <a:pt x="918" y="2073"/>
                    <a:pt x="918" y="2073"/>
                    <a:pt x="917" y="2072"/>
                  </a:cubicBezTo>
                  <a:lnTo>
                    <a:pt x="900" y="2062"/>
                  </a:lnTo>
                  <a:lnTo>
                    <a:pt x="875" y="2047"/>
                  </a:lnTo>
                  <a:lnTo>
                    <a:pt x="848" y="2030"/>
                  </a:lnTo>
                  <a:lnTo>
                    <a:pt x="821" y="2012"/>
                  </a:lnTo>
                  <a:lnTo>
                    <a:pt x="797" y="1996"/>
                  </a:lnTo>
                  <a:lnTo>
                    <a:pt x="780" y="1985"/>
                  </a:lnTo>
                  <a:lnTo>
                    <a:pt x="774" y="1981"/>
                  </a:lnTo>
                  <a:cubicBezTo>
                    <a:pt x="773" y="1980"/>
                    <a:pt x="772" y="1979"/>
                    <a:pt x="771" y="1978"/>
                  </a:cubicBezTo>
                  <a:lnTo>
                    <a:pt x="769" y="1974"/>
                  </a:lnTo>
                  <a:lnTo>
                    <a:pt x="763" y="1963"/>
                  </a:lnTo>
                  <a:lnTo>
                    <a:pt x="745" y="1931"/>
                  </a:lnTo>
                  <a:lnTo>
                    <a:pt x="728" y="1898"/>
                  </a:lnTo>
                  <a:lnTo>
                    <a:pt x="724" y="1886"/>
                  </a:lnTo>
                  <a:lnTo>
                    <a:pt x="723" y="1882"/>
                  </a:lnTo>
                  <a:lnTo>
                    <a:pt x="730" y="1888"/>
                  </a:lnTo>
                  <a:lnTo>
                    <a:pt x="723" y="1888"/>
                  </a:lnTo>
                  <a:lnTo>
                    <a:pt x="704" y="1889"/>
                  </a:lnTo>
                  <a:lnTo>
                    <a:pt x="678" y="1890"/>
                  </a:lnTo>
                  <a:lnTo>
                    <a:pt x="649" y="1891"/>
                  </a:lnTo>
                  <a:lnTo>
                    <a:pt x="621" y="1891"/>
                  </a:lnTo>
                  <a:lnTo>
                    <a:pt x="596" y="1892"/>
                  </a:lnTo>
                  <a:lnTo>
                    <a:pt x="578" y="1893"/>
                  </a:lnTo>
                  <a:lnTo>
                    <a:pt x="571" y="1893"/>
                  </a:lnTo>
                  <a:lnTo>
                    <a:pt x="575" y="1893"/>
                  </a:lnTo>
                  <a:lnTo>
                    <a:pt x="570" y="1895"/>
                  </a:lnTo>
                  <a:lnTo>
                    <a:pt x="560" y="1899"/>
                  </a:lnTo>
                  <a:lnTo>
                    <a:pt x="525" y="1913"/>
                  </a:lnTo>
                  <a:lnTo>
                    <a:pt x="491" y="1926"/>
                  </a:lnTo>
                  <a:lnTo>
                    <a:pt x="480" y="1930"/>
                  </a:lnTo>
                  <a:cubicBezTo>
                    <a:pt x="479" y="1930"/>
                    <a:pt x="478" y="1930"/>
                    <a:pt x="477" y="1930"/>
                  </a:cubicBezTo>
                  <a:lnTo>
                    <a:pt x="473" y="1930"/>
                  </a:lnTo>
                  <a:cubicBezTo>
                    <a:pt x="472" y="1930"/>
                    <a:pt x="471" y="1930"/>
                    <a:pt x="470" y="1930"/>
                  </a:cubicBezTo>
                  <a:lnTo>
                    <a:pt x="459" y="1924"/>
                  </a:lnTo>
                  <a:lnTo>
                    <a:pt x="437" y="1910"/>
                  </a:lnTo>
                  <a:lnTo>
                    <a:pt x="417" y="1894"/>
                  </a:lnTo>
                  <a:lnTo>
                    <a:pt x="411" y="1889"/>
                  </a:lnTo>
                  <a:cubicBezTo>
                    <a:pt x="410" y="1888"/>
                    <a:pt x="410" y="1887"/>
                    <a:pt x="409" y="1886"/>
                  </a:cubicBezTo>
                  <a:lnTo>
                    <a:pt x="408" y="1884"/>
                  </a:lnTo>
                  <a:lnTo>
                    <a:pt x="405" y="1877"/>
                  </a:lnTo>
                  <a:lnTo>
                    <a:pt x="399" y="1860"/>
                  </a:lnTo>
                  <a:lnTo>
                    <a:pt x="392" y="1836"/>
                  </a:lnTo>
                  <a:lnTo>
                    <a:pt x="384" y="1809"/>
                  </a:lnTo>
                  <a:lnTo>
                    <a:pt x="377" y="1783"/>
                  </a:lnTo>
                  <a:lnTo>
                    <a:pt x="370" y="1758"/>
                  </a:lnTo>
                  <a:lnTo>
                    <a:pt x="366" y="1742"/>
                  </a:lnTo>
                  <a:lnTo>
                    <a:pt x="364" y="1736"/>
                  </a:lnTo>
                  <a:lnTo>
                    <a:pt x="365" y="1738"/>
                  </a:lnTo>
                  <a:lnTo>
                    <a:pt x="362" y="1733"/>
                  </a:lnTo>
                  <a:lnTo>
                    <a:pt x="353" y="1721"/>
                  </a:lnTo>
                  <a:lnTo>
                    <a:pt x="326" y="1684"/>
                  </a:lnTo>
                  <a:lnTo>
                    <a:pt x="298" y="1647"/>
                  </a:lnTo>
                  <a:lnTo>
                    <a:pt x="289" y="1635"/>
                  </a:lnTo>
                  <a:lnTo>
                    <a:pt x="286" y="1630"/>
                  </a:lnTo>
                  <a:cubicBezTo>
                    <a:pt x="285" y="1628"/>
                    <a:pt x="284" y="1626"/>
                    <a:pt x="285" y="1624"/>
                  </a:cubicBezTo>
                  <a:lnTo>
                    <a:pt x="286" y="1618"/>
                  </a:lnTo>
                  <a:lnTo>
                    <a:pt x="290" y="1606"/>
                  </a:lnTo>
                  <a:lnTo>
                    <a:pt x="302" y="1569"/>
                  </a:lnTo>
                  <a:lnTo>
                    <a:pt x="314" y="1531"/>
                  </a:lnTo>
                  <a:lnTo>
                    <a:pt x="318" y="1520"/>
                  </a:lnTo>
                  <a:lnTo>
                    <a:pt x="319" y="1515"/>
                  </a:lnTo>
                  <a:lnTo>
                    <a:pt x="328" y="1524"/>
                  </a:lnTo>
                  <a:lnTo>
                    <a:pt x="324" y="1525"/>
                  </a:lnTo>
                  <a:lnTo>
                    <a:pt x="310" y="1529"/>
                  </a:lnTo>
                  <a:lnTo>
                    <a:pt x="267" y="1541"/>
                  </a:lnTo>
                  <a:lnTo>
                    <a:pt x="225" y="1552"/>
                  </a:lnTo>
                  <a:lnTo>
                    <a:pt x="210" y="1556"/>
                  </a:lnTo>
                  <a:lnTo>
                    <a:pt x="205" y="1557"/>
                  </a:lnTo>
                  <a:cubicBezTo>
                    <a:pt x="201" y="1558"/>
                    <a:pt x="198" y="1556"/>
                    <a:pt x="196" y="1553"/>
                  </a:cubicBezTo>
                  <a:lnTo>
                    <a:pt x="193" y="1547"/>
                  </a:lnTo>
                  <a:lnTo>
                    <a:pt x="184" y="1530"/>
                  </a:lnTo>
                  <a:lnTo>
                    <a:pt x="171" y="1506"/>
                  </a:lnTo>
                  <a:lnTo>
                    <a:pt x="156" y="1478"/>
                  </a:lnTo>
                  <a:lnTo>
                    <a:pt x="141" y="1450"/>
                  </a:lnTo>
                  <a:lnTo>
                    <a:pt x="130" y="1427"/>
                  </a:lnTo>
                  <a:lnTo>
                    <a:pt x="119" y="1409"/>
                  </a:lnTo>
                  <a:lnTo>
                    <a:pt x="116" y="1403"/>
                  </a:lnTo>
                  <a:cubicBezTo>
                    <a:pt x="115" y="1401"/>
                    <a:pt x="115" y="1399"/>
                    <a:pt x="116" y="1397"/>
                  </a:cubicBezTo>
                  <a:lnTo>
                    <a:pt x="119" y="1388"/>
                  </a:lnTo>
                  <a:lnTo>
                    <a:pt x="126" y="1364"/>
                  </a:lnTo>
                  <a:lnTo>
                    <a:pt x="135" y="1329"/>
                  </a:lnTo>
                  <a:lnTo>
                    <a:pt x="147" y="1290"/>
                  </a:lnTo>
                  <a:lnTo>
                    <a:pt x="158" y="1250"/>
                  </a:lnTo>
                  <a:lnTo>
                    <a:pt x="167" y="1215"/>
                  </a:lnTo>
                  <a:lnTo>
                    <a:pt x="174" y="1190"/>
                  </a:lnTo>
                  <a:lnTo>
                    <a:pt x="177" y="1179"/>
                  </a:lnTo>
                  <a:lnTo>
                    <a:pt x="186" y="1189"/>
                  </a:lnTo>
                  <a:lnTo>
                    <a:pt x="179" y="1190"/>
                  </a:lnTo>
                  <a:cubicBezTo>
                    <a:pt x="178" y="1190"/>
                    <a:pt x="177" y="1191"/>
                    <a:pt x="177" y="1190"/>
                  </a:cubicBezTo>
                  <a:lnTo>
                    <a:pt x="160" y="1188"/>
                  </a:lnTo>
                  <a:lnTo>
                    <a:pt x="135" y="1186"/>
                  </a:lnTo>
                  <a:lnTo>
                    <a:pt x="107" y="1182"/>
                  </a:lnTo>
                  <a:lnTo>
                    <a:pt x="79" y="1178"/>
                  </a:lnTo>
                  <a:lnTo>
                    <a:pt x="55" y="1175"/>
                  </a:lnTo>
                  <a:lnTo>
                    <a:pt x="39" y="1172"/>
                  </a:lnTo>
                  <a:lnTo>
                    <a:pt x="34" y="1171"/>
                  </a:lnTo>
                  <a:cubicBezTo>
                    <a:pt x="31" y="1171"/>
                    <a:pt x="29" y="1169"/>
                    <a:pt x="28" y="1167"/>
                  </a:cubicBezTo>
                  <a:lnTo>
                    <a:pt x="25" y="1161"/>
                  </a:lnTo>
                  <a:cubicBezTo>
                    <a:pt x="25" y="1161"/>
                    <a:pt x="25" y="1160"/>
                    <a:pt x="25" y="1159"/>
                  </a:cubicBezTo>
                  <a:lnTo>
                    <a:pt x="21" y="1143"/>
                  </a:lnTo>
                  <a:lnTo>
                    <a:pt x="16" y="1120"/>
                  </a:lnTo>
                  <a:lnTo>
                    <a:pt x="11" y="1094"/>
                  </a:lnTo>
                  <a:lnTo>
                    <a:pt x="6" y="1068"/>
                  </a:lnTo>
                  <a:lnTo>
                    <a:pt x="1" y="1044"/>
                  </a:lnTo>
                  <a:lnTo>
                    <a:pt x="0" y="1027"/>
                  </a:lnTo>
                  <a:lnTo>
                    <a:pt x="0" y="1021"/>
                  </a:lnTo>
                  <a:cubicBezTo>
                    <a:pt x="0" y="1020"/>
                    <a:pt x="1" y="1019"/>
                    <a:pt x="1" y="1018"/>
                  </a:cubicBezTo>
                  <a:lnTo>
                    <a:pt x="7" y="1008"/>
                  </a:lnTo>
                  <a:lnTo>
                    <a:pt x="23" y="984"/>
                  </a:lnTo>
                  <a:lnTo>
                    <a:pt x="47" y="950"/>
                  </a:lnTo>
                  <a:lnTo>
                    <a:pt x="75" y="912"/>
                  </a:lnTo>
                  <a:lnTo>
                    <a:pt x="103" y="873"/>
                  </a:lnTo>
                  <a:lnTo>
                    <a:pt x="128" y="839"/>
                  </a:lnTo>
                  <a:lnTo>
                    <a:pt x="145" y="815"/>
                  </a:lnTo>
                  <a:lnTo>
                    <a:pt x="152" y="806"/>
                  </a:lnTo>
                  <a:cubicBezTo>
                    <a:pt x="153" y="805"/>
                    <a:pt x="154" y="804"/>
                    <a:pt x="155" y="803"/>
                  </a:cubicBezTo>
                  <a:lnTo>
                    <a:pt x="164" y="798"/>
                  </a:lnTo>
                  <a:lnTo>
                    <a:pt x="188" y="786"/>
                  </a:lnTo>
                  <a:lnTo>
                    <a:pt x="221" y="769"/>
                  </a:lnTo>
                  <a:lnTo>
                    <a:pt x="260" y="749"/>
                  </a:lnTo>
                  <a:lnTo>
                    <a:pt x="298" y="728"/>
                  </a:lnTo>
                  <a:lnTo>
                    <a:pt x="331" y="711"/>
                  </a:lnTo>
                  <a:lnTo>
                    <a:pt x="355" y="699"/>
                  </a:lnTo>
                  <a:lnTo>
                    <a:pt x="364" y="694"/>
                  </a:lnTo>
                  <a:cubicBezTo>
                    <a:pt x="366" y="693"/>
                    <a:pt x="368" y="693"/>
                    <a:pt x="370" y="694"/>
                  </a:cubicBezTo>
                  <a:cubicBezTo>
                    <a:pt x="372" y="695"/>
                    <a:pt x="374" y="696"/>
                    <a:pt x="375" y="698"/>
                  </a:cubicBezTo>
                  <a:lnTo>
                    <a:pt x="377" y="704"/>
                  </a:lnTo>
                  <a:lnTo>
                    <a:pt x="381" y="718"/>
                  </a:lnTo>
                  <a:lnTo>
                    <a:pt x="395" y="760"/>
                  </a:lnTo>
                  <a:lnTo>
                    <a:pt x="403" y="782"/>
                  </a:lnTo>
                  <a:lnTo>
                    <a:pt x="410" y="800"/>
                  </a:lnTo>
                  <a:lnTo>
                    <a:pt x="415" y="812"/>
                  </a:lnTo>
                  <a:lnTo>
                    <a:pt x="414" y="811"/>
                  </a:lnTo>
                  <a:lnTo>
                    <a:pt x="417" y="815"/>
                  </a:lnTo>
                  <a:lnTo>
                    <a:pt x="407" y="812"/>
                  </a:lnTo>
                  <a:lnTo>
                    <a:pt x="410" y="811"/>
                  </a:lnTo>
                  <a:lnTo>
                    <a:pt x="424" y="803"/>
                  </a:lnTo>
                  <a:lnTo>
                    <a:pt x="444" y="791"/>
                  </a:lnTo>
                  <a:lnTo>
                    <a:pt x="467" y="776"/>
                  </a:lnTo>
                  <a:lnTo>
                    <a:pt x="511" y="748"/>
                  </a:lnTo>
                  <a:lnTo>
                    <a:pt x="524" y="738"/>
                  </a:lnTo>
                  <a:lnTo>
                    <a:pt x="530" y="733"/>
                  </a:lnTo>
                  <a:cubicBezTo>
                    <a:pt x="532" y="732"/>
                    <a:pt x="535" y="731"/>
                    <a:pt x="537" y="732"/>
                  </a:cubicBezTo>
                  <a:lnTo>
                    <a:pt x="545" y="734"/>
                  </a:lnTo>
                  <a:lnTo>
                    <a:pt x="544" y="733"/>
                  </a:lnTo>
                  <a:lnTo>
                    <a:pt x="567" y="735"/>
                  </a:lnTo>
                  <a:lnTo>
                    <a:pt x="598" y="737"/>
                  </a:lnTo>
                  <a:lnTo>
                    <a:pt x="634" y="739"/>
                  </a:lnTo>
                  <a:lnTo>
                    <a:pt x="670" y="740"/>
                  </a:lnTo>
                  <a:lnTo>
                    <a:pt x="701" y="741"/>
                  </a:lnTo>
                  <a:lnTo>
                    <a:pt x="724" y="741"/>
                  </a:lnTo>
                  <a:lnTo>
                    <a:pt x="734" y="740"/>
                  </a:lnTo>
                  <a:lnTo>
                    <a:pt x="727" y="746"/>
                  </a:lnTo>
                  <a:lnTo>
                    <a:pt x="728" y="743"/>
                  </a:lnTo>
                  <a:cubicBezTo>
                    <a:pt x="728" y="742"/>
                    <a:pt x="728" y="742"/>
                    <a:pt x="728" y="742"/>
                  </a:cubicBezTo>
                  <a:lnTo>
                    <a:pt x="734" y="731"/>
                  </a:lnTo>
                  <a:lnTo>
                    <a:pt x="743" y="714"/>
                  </a:lnTo>
                  <a:lnTo>
                    <a:pt x="755" y="692"/>
                  </a:lnTo>
                  <a:lnTo>
                    <a:pt x="786" y="635"/>
                  </a:lnTo>
                  <a:lnTo>
                    <a:pt x="821" y="570"/>
                  </a:lnTo>
                  <a:lnTo>
                    <a:pt x="857" y="504"/>
                  </a:lnTo>
                  <a:lnTo>
                    <a:pt x="889" y="446"/>
                  </a:lnTo>
                  <a:lnTo>
                    <a:pt x="902" y="422"/>
                  </a:lnTo>
                  <a:lnTo>
                    <a:pt x="913" y="403"/>
                  </a:lnTo>
                  <a:lnTo>
                    <a:pt x="920" y="391"/>
                  </a:lnTo>
                  <a:lnTo>
                    <a:pt x="923" y="386"/>
                  </a:lnTo>
                  <a:cubicBezTo>
                    <a:pt x="924" y="384"/>
                    <a:pt x="926" y="383"/>
                    <a:pt x="928" y="383"/>
                  </a:cubicBezTo>
                  <a:lnTo>
                    <a:pt x="933" y="382"/>
                  </a:lnTo>
                  <a:lnTo>
                    <a:pt x="949" y="378"/>
                  </a:lnTo>
                  <a:lnTo>
                    <a:pt x="973" y="370"/>
                  </a:lnTo>
                  <a:lnTo>
                    <a:pt x="1001" y="361"/>
                  </a:lnTo>
                  <a:lnTo>
                    <a:pt x="1028" y="352"/>
                  </a:lnTo>
                  <a:lnTo>
                    <a:pt x="1053" y="343"/>
                  </a:lnTo>
                  <a:lnTo>
                    <a:pt x="1070" y="337"/>
                  </a:lnTo>
                  <a:lnTo>
                    <a:pt x="1077" y="335"/>
                  </a:lnTo>
                  <a:lnTo>
                    <a:pt x="1072" y="339"/>
                  </a:lnTo>
                  <a:lnTo>
                    <a:pt x="1258" y="5"/>
                  </a:lnTo>
                  <a:cubicBezTo>
                    <a:pt x="1260" y="2"/>
                    <a:pt x="1263" y="0"/>
                    <a:pt x="1267" y="1"/>
                  </a:cubicBezTo>
                  <a:lnTo>
                    <a:pt x="1338" y="11"/>
                  </a:lnTo>
                  <a:cubicBezTo>
                    <a:pt x="1340" y="11"/>
                    <a:pt x="1343" y="13"/>
                    <a:pt x="1344" y="15"/>
                  </a:cubicBezTo>
                  <a:lnTo>
                    <a:pt x="1371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Freeform 109"/>
            <p:cNvSpPr>
              <a:spLocks noEditPoints="1"/>
            </p:cNvSpPr>
            <p:nvPr/>
          </p:nvSpPr>
          <p:spPr bwMode="auto">
            <a:xfrm>
              <a:off x="2955926" y="2058987"/>
              <a:ext cx="1724025" cy="1352550"/>
            </a:xfrm>
            <a:custGeom>
              <a:avLst/>
              <a:gdLst>
                <a:gd name="T0" fmla="*/ 757 w 2668"/>
                <a:gd name="T1" fmla="*/ 721 h 2526"/>
                <a:gd name="T2" fmla="*/ 401 w 2668"/>
                <a:gd name="T3" fmla="*/ 820 h 2526"/>
                <a:gd name="T4" fmla="*/ 20 w 2668"/>
                <a:gd name="T5" fmla="*/ 1017 h 2526"/>
                <a:gd name="T6" fmla="*/ 189 w 2668"/>
                <a:gd name="T7" fmla="*/ 1195 h 2526"/>
                <a:gd name="T8" fmla="*/ 332 w 2668"/>
                <a:gd name="T9" fmla="*/ 1511 h 2526"/>
                <a:gd name="T10" fmla="*/ 424 w 2668"/>
                <a:gd name="T11" fmla="*/ 1879 h 2526"/>
                <a:gd name="T12" fmla="*/ 739 w 2668"/>
                <a:gd name="T13" fmla="*/ 1883 h 2526"/>
                <a:gd name="T14" fmla="*/ 984 w 2668"/>
                <a:gd name="T15" fmla="*/ 1980 h 2526"/>
                <a:gd name="T16" fmla="*/ 1018 w 2668"/>
                <a:gd name="T17" fmla="*/ 2102 h 2526"/>
                <a:gd name="T18" fmla="*/ 1168 w 2668"/>
                <a:gd name="T19" fmla="*/ 2404 h 2526"/>
                <a:gd name="T20" fmla="*/ 1460 w 2668"/>
                <a:gd name="T21" fmla="*/ 2498 h 2526"/>
                <a:gd name="T22" fmla="*/ 1562 w 2668"/>
                <a:gd name="T23" fmla="*/ 2347 h 2526"/>
                <a:gd name="T24" fmla="*/ 1547 w 2668"/>
                <a:gd name="T25" fmla="*/ 1995 h 2526"/>
                <a:gd name="T26" fmla="*/ 1714 w 2668"/>
                <a:gd name="T27" fmla="*/ 1875 h 2526"/>
                <a:gd name="T28" fmla="*/ 1900 w 2668"/>
                <a:gd name="T29" fmla="*/ 2017 h 2526"/>
                <a:gd name="T30" fmla="*/ 1793 w 2668"/>
                <a:gd name="T31" fmla="*/ 2240 h 2526"/>
                <a:gd name="T32" fmla="*/ 2034 w 2668"/>
                <a:gd name="T33" fmla="*/ 2124 h 2526"/>
                <a:gd name="T34" fmla="*/ 2155 w 2668"/>
                <a:gd name="T35" fmla="*/ 2090 h 2526"/>
                <a:gd name="T36" fmla="*/ 2176 w 2668"/>
                <a:gd name="T37" fmla="*/ 1853 h 2526"/>
                <a:gd name="T38" fmla="*/ 2203 w 2668"/>
                <a:gd name="T39" fmla="*/ 1778 h 2526"/>
                <a:gd name="T40" fmla="*/ 2478 w 2668"/>
                <a:gd name="T41" fmla="*/ 1382 h 2526"/>
                <a:gd name="T42" fmla="*/ 2578 w 2668"/>
                <a:gd name="T43" fmla="*/ 1232 h 2526"/>
                <a:gd name="T44" fmla="*/ 2352 w 2668"/>
                <a:gd name="T45" fmla="*/ 1237 h 2526"/>
                <a:gd name="T46" fmla="*/ 2431 w 2668"/>
                <a:gd name="T47" fmla="*/ 1067 h 2526"/>
                <a:gd name="T48" fmla="*/ 2226 w 2668"/>
                <a:gd name="T49" fmla="*/ 924 h 2526"/>
                <a:gd name="T50" fmla="*/ 2123 w 2668"/>
                <a:gd name="T51" fmla="*/ 793 h 2526"/>
                <a:gd name="T52" fmla="*/ 1933 w 2668"/>
                <a:gd name="T53" fmla="*/ 863 h 2526"/>
                <a:gd name="T54" fmla="*/ 1840 w 2668"/>
                <a:gd name="T55" fmla="*/ 583 h 2526"/>
                <a:gd name="T56" fmla="*/ 1624 w 2668"/>
                <a:gd name="T57" fmla="*/ 271 h 2526"/>
                <a:gd name="T58" fmla="*/ 1535 w 2668"/>
                <a:gd name="T59" fmla="*/ 86 h 2526"/>
                <a:gd name="T60" fmla="*/ 1455 w 2668"/>
                <a:gd name="T61" fmla="*/ 43 h 2526"/>
                <a:gd name="T62" fmla="*/ 1548 w 2668"/>
                <a:gd name="T63" fmla="*/ 270 h 2526"/>
                <a:gd name="T64" fmla="*/ 1810 w 2668"/>
                <a:gd name="T65" fmla="*/ 331 h 2526"/>
                <a:gd name="T66" fmla="*/ 1949 w 2668"/>
                <a:gd name="T67" fmla="*/ 755 h 2526"/>
                <a:gd name="T68" fmla="*/ 2055 w 2668"/>
                <a:gd name="T69" fmla="*/ 727 h 2526"/>
                <a:gd name="T70" fmla="*/ 2272 w 2668"/>
                <a:gd name="T71" fmla="*/ 791 h 2526"/>
                <a:gd name="T72" fmla="*/ 2387 w 2668"/>
                <a:gd name="T73" fmla="*/ 968 h 2526"/>
                <a:gd name="T74" fmla="*/ 2465 w 2668"/>
                <a:gd name="T75" fmla="*/ 1178 h 2526"/>
                <a:gd name="T76" fmla="*/ 2471 w 2668"/>
                <a:gd name="T77" fmla="*/ 1218 h 2526"/>
                <a:gd name="T78" fmla="*/ 2667 w 2668"/>
                <a:gd name="T79" fmla="*/ 1282 h 2526"/>
                <a:gd name="T80" fmla="*/ 2123 w 2668"/>
                <a:gd name="T81" fmla="*/ 1747 h 2526"/>
                <a:gd name="T82" fmla="*/ 2340 w 2668"/>
                <a:gd name="T83" fmla="*/ 1826 h 2526"/>
                <a:gd name="T84" fmla="*/ 2259 w 2668"/>
                <a:gd name="T85" fmla="*/ 2065 h 2526"/>
                <a:gd name="T86" fmla="*/ 2174 w 2668"/>
                <a:gd name="T87" fmla="*/ 2195 h 2526"/>
                <a:gd name="T88" fmla="*/ 1886 w 2668"/>
                <a:gd name="T89" fmla="*/ 2288 h 2526"/>
                <a:gd name="T90" fmla="*/ 1821 w 2668"/>
                <a:gd name="T91" fmla="*/ 2103 h 2526"/>
                <a:gd name="T92" fmla="*/ 1707 w 2668"/>
                <a:gd name="T93" fmla="*/ 1979 h 2526"/>
                <a:gd name="T94" fmla="*/ 1576 w 2668"/>
                <a:gd name="T95" fmla="*/ 1908 h 2526"/>
                <a:gd name="T96" fmla="*/ 1583 w 2668"/>
                <a:gd name="T97" fmla="*/ 2220 h 2526"/>
                <a:gd name="T98" fmla="*/ 1407 w 2668"/>
                <a:gd name="T99" fmla="*/ 2438 h 2526"/>
                <a:gd name="T100" fmla="*/ 1265 w 2668"/>
                <a:gd name="T101" fmla="*/ 2425 h 2526"/>
                <a:gd name="T102" fmla="*/ 1044 w 2668"/>
                <a:gd name="T103" fmla="*/ 2259 h 2526"/>
                <a:gd name="T104" fmla="*/ 1062 w 2668"/>
                <a:gd name="T105" fmla="*/ 2003 h 2526"/>
                <a:gd name="T106" fmla="*/ 848 w 2668"/>
                <a:gd name="T107" fmla="*/ 2030 h 2526"/>
                <a:gd name="T108" fmla="*/ 525 w 2668"/>
                <a:gd name="T109" fmla="*/ 1913 h 2526"/>
                <a:gd name="T110" fmla="*/ 298 w 2668"/>
                <a:gd name="T111" fmla="*/ 1647 h 2526"/>
                <a:gd name="T112" fmla="*/ 119 w 2668"/>
                <a:gd name="T113" fmla="*/ 1409 h 2526"/>
                <a:gd name="T114" fmla="*/ 21 w 2668"/>
                <a:gd name="T115" fmla="*/ 1143 h 2526"/>
                <a:gd name="T116" fmla="*/ 364 w 2668"/>
                <a:gd name="T117" fmla="*/ 694 h 2526"/>
                <a:gd name="T118" fmla="*/ 634 w 2668"/>
                <a:gd name="T119" fmla="*/ 739 h 2526"/>
                <a:gd name="T120" fmla="*/ 1028 w 2668"/>
                <a:gd name="T121" fmla="*/ 352 h 25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68"/>
                <a:gd name="T184" fmla="*/ 0 h 2526"/>
                <a:gd name="T185" fmla="*/ 2668 w 2668"/>
                <a:gd name="T186" fmla="*/ 2526 h 25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68" h="2526">
                  <a:moveTo>
                    <a:pt x="1329" y="22"/>
                  </a:moveTo>
                  <a:lnTo>
                    <a:pt x="1335" y="26"/>
                  </a:lnTo>
                  <a:lnTo>
                    <a:pt x="1264" y="16"/>
                  </a:lnTo>
                  <a:lnTo>
                    <a:pt x="1272" y="12"/>
                  </a:lnTo>
                  <a:lnTo>
                    <a:pt x="1086" y="346"/>
                  </a:lnTo>
                  <a:cubicBezTo>
                    <a:pt x="1085" y="348"/>
                    <a:pt x="1084" y="350"/>
                    <a:pt x="1082" y="350"/>
                  </a:cubicBezTo>
                  <a:lnTo>
                    <a:pt x="1075" y="352"/>
                  </a:lnTo>
                  <a:lnTo>
                    <a:pt x="1058" y="358"/>
                  </a:lnTo>
                  <a:lnTo>
                    <a:pt x="1033" y="367"/>
                  </a:lnTo>
                  <a:lnTo>
                    <a:pt x="1006" y="376"/>
                  </a:lnTo>
                  <a:lnTo>
                    <a:pt x="978" y="385"/>
                  </a:lnTo>
                  <a:lnTo>
                    <a:pt x="954" y="393"/>
                  </a:lnTo>
                  <a:lnTo>
                    <a:pt x="936" y="397"/>
                  </a:lnTo>
                  <a:lnTo>
                    <a:pt x="931" y="398"/>
                  </a:lnTo>
                  <a:lnTo>
                    <a:pt x="936" y="395"/>
                  </a:lnTo>
                  <a:lnTo>
                    <a:pt x="933" y="400"/>
                  </a:lnTo>
                  <a:lnTo>
                    <a:pt x="926" y="412"/>
                  </a:lnTo>
                  <a:lnTo>
                    <a:pt x="916" y="429"/>
                  </a:lnTo>
                  <a:lnTo>
                    <a:pt x="904" y="453"/>
                  </a:lnTo>
                  <a:lnTo>
                    <a:pt x="871" y="511"/>
                  </a:lnTo>
                  <a:lnTo>
                    <a:pt x="835" y="577"/>
                  </a:lnTo>
                  <a:lnTo>
                    <a:pt x="801" y="642"/>
                  </a:lnTo>
                  <a:lnTo>
                    <a:pt x="770" y="699"/>
                  </a:lnTo>
                  <a:lnTo>
                    <a:pt x="757" y="721"/>
                  </a:lnTo>
                  <a:lnTo>
                    <a:pt x="749" y="738"/>
                  </a:lnTo>
                  <a:lnTo>
                    <a:pt x="742" y="749"/>
                  </a:lnTo>
                  <a:lnTo>
                    <a:pt x="743" y="748"/>
                  </a:lnTo>
                  <a:lnTo>
                    <a:pt x="742" y="751"/>
                  </a:lnTo>
                  <a:cubicBezTo>
                    <a:pt x="741" y="754"/>
                    <a:pt x="738" y="756"/>
                    <a:pt x="735" y="756"/>
                  </a:cubicBezTo>
                  <a:lnTo>
                    <a:pt x="725" y="757"/>
                  </a:lnTo>
                  <a:lnTo>
                    <a:pt x="701" y="757"/>
                  </a:lnTo>
                  <a:lnTo>
                    <a:pt x="669" y="756"/>
                  </a:lnTo>
                  <a:lnTo>
                    <a:pt x="633" y="755"/>
                  </a:lnTo>
                  <a:lnTo>
                    <a:pt x="597" y="753"/>
                  </a:lnTo>
                  <a:lnTo>
                    <a:pt x="566" y="751"/>
                  </a:lnTo>
                  <a:lnTo>
                    <a:pt x="543" y="749"/>
                  </a:lnTo>
                  <a:cubicBezTo>
                    <a:pt x="542" y="749"/>
                    <a:pt x="542" y="749"/>
                    <a:pt x="542" y="749"/>
                  </a:cubicBezTo>
                  <a:lnTo>
                    <a:pt x="534" y="747"/>
                  </a:lnTo>
                  <a:lnTo>
                    <a:pt x="541" y="746"/>
                  </a:lnTo>
                  <a:lnTo>
                    <a:pt x="535" y="751"/>
                  </a:lnTo>
                  <a:lnTo>
                    <a:pt x="520" y="761"/>
                  </a:lnTo>
                  <a:lnTo>
                    <a:pt x="476" y="789"/>
                  </a:lnTo>
                  <a:lnTo>
                    <a:pt x="453" y="804"/>
                  </a:lnTo>
                  <a:lnTo>
                    <a:pt x="433" y="816"/>
                  </a:lnTo>
                  <a:lnTo>
                    <a:pt x="418" y="824"/>
                  </a:lnTo>
                  <a:lnTo>
                    <a:pt x="414" y="827"/>
                  </a:lnTo>
                  <a:cubicBezTo>
                    <a:pt x="411" y="828"/>
                    <a:pt x="406" y="827"/>
                    <a:pt x="404" y="824"/>
                  </a:cubicBezTo>
                  <a:lnTo>
                    <a:pt x="401" y="820"/>
                  </a:lnTo>
                  <a:cubicBezTo>
                    <a:pt x="401" y="820"/>
                    <a:pt x="400" y="819"/>
                    <a:pt x="400" y="819"/>
                  </a:cubicBezTo>
                  <a:lnTo>
                    <a:pt x="395" y="807"/>
                  </a:lnTo>
                  <a:lnTo>
                    <a:pt x="388" y="787"/>
                  </a:lnTo>
                  <a:lnTo>
                    <a:pt x="380" y="765"/>
                  </a:lnTo>
                  <a:lnTo>
                    <a:pt x="366" y="723"/>
                  </a:lnTo>
                  <a:lnTo>
                    <a:pt x="362" y="709"/>
                  </a:lnTo>
                  <a:lnTo>
                    <a:pt x="360" y="704"/>
                  </a:lnTo>
                  <a:lnTo>
                    <a:pt x="371" y="708"/>
                  </a:lnTo>
                  <a:lnTo>
                    <a:pt x="362" y="713"/>
                  </a:lnTo>
                  <a:lnTo>
                    <a:pt x="338" y="726"/>
                  </a:lnTo>
                  <a:lnTo>
                    <a:pt x="305" y="743"/>
                  </a:lnTo>
                  <a:lnTo>
                    <a:pt x="267" y="763"/>
                  </a:lnTo>
                  <a:lnTo>
                    <a:pt x="228" y="784"/>
                  </a:lnTo>
                  <a:lnTo>
                    <a:pt x="195" y="801"/>
                  </a:lnTo>
                  <a:lnTo>
                    <a:pt x="171" y="813"/>
                  </a:lnTo>
                  <a:lnTo>
                    <a:pt x="162" y="817"/>
                  </a:lnTo>
                  <a:lnTo>
                    <a:pt x="165" y="815"/>
                  </a:lnTo>
                  <a:lnTo>
                    <a:pt x="158" y="824"/>
                  </a:lnTo>
                  <a:lnTo>
                    <a:pt x="141" y="848"/>
                  </a:lnTo>
                  <a:lnTo>
                    <a:pt x="116" y="882"/>
                  </a:lnTo>
                  <a:lnTo>
                    <a:pt x="88" y="921"/>
                  </a:lnTo>
                  <a:lnTo>
                    <a:pt x="60" y="959"/>
                  </a:lnTo>
                  <a:lnTo>
                    <a:pt x="36" y="993"/>
                  </a:lnTo>
                  <a:lnTo>
                    <a:pt x="20" y="1017"/>
                  </a:lnTo>
                  <a:lnTo>
                    <a:pt x="15" y="1025"/>
                  </a:lnTo>
                  <a:lnTo>
                    <a:pt x="16" y="1021"/>
                  </a:lnTo>
                  <a:lnTo>
                    <a:pt x="16" y="1027"/>
                  </a:lnTo>
                  <a:lnTo>
                    <a:pt x="17" y="1043"/>
                  </a:lnTo>
                  <a:lnTo>
                    <a:pt x="21" y="1065"/>
                  </a:lnTo>
                  <a:lnTo>
                    <a:pt x="26" y="1091"/>
                  </a:lnTo>
                  <a:lnTo>
                    <a:pt x="31" y="1117"/>
                  </a:lnTo>
                  <a:lnTo>
                    <a:pt x="36" y="1140"/>
                  </a:lnTo>
                  <a:lnTo>
                    <a:pt x="40" y="1156"/>
                  </a:lnTo>
                  <a:lnTo>
                    <a:pt x="40" y="1154"/>
                  </a:lnTo>
                  <a:lnTo>
                    <a:pt x="43" y="1160"/>
                  </a:lnTo>
                  <a:lnTo>
                    <a:pt x="37" y="1156"/>
                  </a:lnTo>
                  <a:lnTo>
                    <a:pt x="42" y="1157"/>
                  </a:lnTo>
                  <a:lnTo>
                    <a:pt x="58" y="1160"/>
                  </a:lnTo>
                  <a:lnTo>
                    <a:pt x="81" y="1163"/>
                  </a:lnTo>
                  <a:lnTo>
                    <a:pt x="110" y="1167"/>
                  </a:lnTo>
                  <a:lnTo>
                    <a:pt x="138" y="1171"/>
                  </a:lnTo>
                  <a:lnTo>
                    <a:pt x="161" y="1172"/>
                  </a:lnTo>
                  <a:lnTo>
                    <a:pt x="178" y="1175"/>
                  </a:lnTo>
                  <a:lnTo>
                    <a:pt x="176" y="1175"/>
                  </a:lnTo>
                  <a:lnTo>
                    <a:pt x="183" y="1174"/>
                  </a:lnTo>
                  <a:cubicBezTo>
                    <a:pt x="186" y="1173"/>
                    <a:pt x="189" y="1174"/>
                    <a:pt x="190" y="1176"/>
                  </a:cubicBezTo>
                  <a:cubicBezTo>
                    <a:pt x="192" y="1178"/>
                    <a:pt x="193" y="1181"/>
                    <a:pt x="192" y="1184"/>
                  </a:cubicBezTo>
                  <a:lnTo>
                    <a:pt x="189" y="1195"/>
                  </a:lnTo>
                  <a:lnTo>
                    <a:pt x="182" y="1220"/>
                  </a:lnTo>
                  <a:lnTo>
                    <a:pt x="173" y="1254"/>
                  </a:lnTo>
                  <a:lnTo>
                    <a:pt x="162" y="1295"/>
                  </a:lnTo>
                  <a:lnTo>
                    <a:pt x="150" y="1334"/>
                  </a:lnTo>
                  <a:lnTo>
                    <a:pt x="141" y="1368"/>
                  </a:lnTo>
                  <a:lnTo>
                    <a:pt x="134" y="1393"/>
                  </a:lnTo>
                  <a:lnTo>
                    <a:pt x="131" y="1402"/>
                  </a:lnTo>
                  <a:lnTo>
                    <a:pt x="131" y="1396"/>
                  </a:lnTo>
                  <a:lnTo>
                    <a:pt x="134" y="1402"/>
                  </a:lnTo>
                  <a:lnTo>
                    <a:pt x="143" y="1418"/>
                  </a:lnTo>
                  <a:lnTo>
                    <a:pt x="156" y="1443"/>
                  </a:lnTo>
                  <a:lnTo>
                    <a:pt x="171" y="1471"/>
                  </a:lnTo>
                  <a:lnTo>
                    <a:pt x="186" y="1499"/>
                  </a:lnTo>
                  <a:lnTo>
                    <a:pt x="199" y="1523"/>
                  </a:lnTo>
                  <a:lnTo>
                    <a:pt x="208" y="1540"/>
                  </a:lnTo>
                  <a:lnTo>
                    <a:pt x="211" y="1546"/>
                  </a:lnTo>
                  <a:lnTo>
                    <a:pt x="202" y="1542"/>
                  </a:lnTo>
                  <a:lnTo>
                    <a:pt x="207" y="1541"/>
                  </a:lnTo>
                  <a:lnTo>
                    <a:pt x="220" y="1537"/>
                  </a:lnTo>
                  <a:lnTo>
                    <a:pt x="263" y="1526"/>
                  </a:lnTo>
                  <a:lnTo>
                    <a:pt x="305" y="1514"/>
                  </a:lnTo>
                  <a:lnTo>
                    <a:pt x="319" y="1510"/>
                  </a:lnTo>
                  <a:lnTo>
                    <a:pt x="325" y="1509"/>
                  </a:lnTo>
                  <a:cubicBezTo>
                    <a:pt x="328" y="1508"/>
                    <a:pt x="330" y="1509"/>
                    <a:pt x="332" y="1511"/>
                  </a:cubicBezTo>
                  <a:cubicBezTo>
                    <a:pt x="334" y="1513"/>
                    <a:pt x="335" y="1515"/>
                    <a:pt x="334" y="1518"/>
                  </a:cubicBezTo>
                  <a:lnTo>
                    <a:pt x="333" y="1523"/>
                  </a:lnTo>
                  <a:lnTo>
                    <a:pt x="329" y="1536"/>
                  </a:lnTo>
                  <a:lnTo>
                    <a:pt x="317" y="1574"/>
                  </a:lnTo>
                  <a:lnTo>
                    <a:pt x="305" y="1611"/>
                  </a:lnTo>
                  <a:lnTo>
                    <a:pt x="301" y="1623"/>
                  </a:lnTo>
                  <a:lnTo>
                    <a:pt x="300" y="1627"/>
                  </a:lnTo>
                  <a:lnTo>
                    <a:pt x="299" y="1621"/>
                  </a:lnTo>
                  <a:lnTo>
                    <a:pt x="302" y="1626"/>
                  </a:lnTo>
                  <a:lnTo>
                    <a:pt x="311" y="1638"/>
                  </a:lnTo>
                  <a:lnTo>
                    <a:pt x="339" y="1675"/>
                  </a:lnTo>
                  <a:lnTo>
                    <a:pt x="366" y="1712"/>
                  </a:lnTo>
                  <a:lnTo>
                    <a:pt x="375" y="1724"/>
                  </a:lnTo>
                  <a:lnTo>
                    <a:pt x="378" y="1729"/>
                  </a:lnTo>
                  <a:cubicBezTo>
                    <a:pt x="379" y="1730"/>
                    <a:pt x="379" y="1730"/>
                    <a:pt x="379" y="1731"/>
                  </a:cubicBezTo>
                  <a:lnTo>
                    <a:pt x="381" y="1737"/>
                  </a:lnTo>
                  <a:lnTo>
                    <a:pt x="385" y="1755"/>
                  </a:lnTo>
                  <a:lnTo>
                    <a:pt x="392" y="1778"/>
                  </a:lnTo>
                  <a:lnTo>
                    <a:pt x="399" y="1805"/>
                  </a:lnTo>
                  <a:lnTo>
                    <a:pt x="407" y="1831"/>
                  </a:lnTo>
                  <a:lnTo>
                    <a:pt x="414" y="1855"/>
                  </a:lnTo>
                  <a:lnTo>
                    <a:pt x="420" y="1872"/>
                  </a:lnTo>
                  <a:lnTo>
                    <a:pt x="423" y="1877"/>
                  </a:lnTo>
                  <a:lnTo>
                    <a:pt x="424" y="1879"/>
                  </a:lnTo>
                  <a:lnTo>
                    <a:pt x="422" y="1876"/>
                  </a:lnTo>
                  <a:lnTo>
                    <a:pt x="428" y="1881"/>
                  </a:lnTo>
                  <a:lnTo>
                    <a:pt x="447" y="1897"/>
                  </a:lnTo>
                  <a:lnTo>
                    <a:pt x="468" y="1911"/>
                  </a:lnTo>
                  <a:lnTo>
                    <a:pt x="477" y="1915"/>
                  </a:lnTo>
                  <a:lnTo>
                    <a:pt x="473" y="1914"/>
                  </a:lnTo>
                  <a:lnTo>
                    <a:pt x="477" y="1914"/>
                  </a:lnTo>
                  <a:lnTo>
                    <a:pt x="475" y="1915"/>
                  </a:lnTo>
                  <a:lnTo>
                    <a:pt x="486" y="1911"/>
                  </a:lnTo>
                  <a:lnTo>
                    <a:pt x="520" y="1898"/>
                  </a:lnTo>
                  <a:lnTo>
                    <a:pt x="553" y="1884"/>
                  </a:lnTo>
                  <a:lnTo>
                    <a:pt x="565" y="1880"/>
                  </a:lnTo>
                  <a:lnTo>
                    <a:pt x="568" y="1878"/>
                  </a:lnTo>
                  <a:cubicBezTo>
                    <a:pt x="569" y="1878"/>
                    <a:pt x="570" y="1877"/>
                    <a:pt x="571" y="1877"/>
                  </a:cubicBezTo>
                  <a:lnTo>
                    <a:pt x="578" y="1877"/>
                  </a:lnTo>
                  <a:lnTo>
                    <a:pt x="595" y="1876"/>
                  </a:lnTo>
                  <a:lnTo>
                    <a:pt x="620" y="1875"/>
                  </a:lnTo>
                  <a:lnTo>
                    <a:pt x="649" y="1875"/>
                  </a:lnTo>
                  <a:lnTo>
                    <a:pt x="677" y="1874"/>
                  </a:lnTo>
                  <a:lnTo>
                    <a:pt x="703" y="1873"/>
                  </a:lnTo>
                  <a:lnTo>
                    <a:pt x="722" y="1872"/>
                  </a:lnTo>
                  <a:lnTo>
                    <a:pt x="730" y="1872"/>
                  </a:lnTo>
                  <a:cubicBezTo>
                    <a:pt x="734" y="1872"/>
                    <a:pt x="737" y="1875"/>
                    <a:pt x="738" y="1879"/>
                  </a:cubicBezTo>
                  <a:lnTo>
                    <a:pt x="739" y="1883"/>
                  </a:lnTo>
                  <a:lnTo>
                    <a:pt x="743" y="1893"/>
                  </a:lnTo>
                  <a:lnTo>
                    <a:pt x="760" y="1924"/>
                  </a:lnTo>
                  <a:lnTo>
                    <a:pt x="777" y="1956"/>
                  </a:lnTo>
                  <a:lnTo>
                    <a:pt x="783" y="1967"/>
                  </a:lnTo>
                  <a:lnTo>
                    <a:pt x="786" y="1971"/>
                  </a:lnTo>
                  <a:lnTo>
                    <a:pt x="783" y="1968"/>
                  </a:lnTo>
                  <a:lnTo>
                    <a:pt x="789" y="1972"/>
                  </a:lnTo>
                  <a:lnTo>
                    <a:pt x="806" y="1983"/>
                  </a:lnTo>
                  <a:lnTo>
                    <a:pt x="830" y="1999"/>
                  </a:lnTo>
                  <a:lnTo>
                    <a:pt x="857" y="2017"/>
                  </a:lnTo>
                  <a:lnTo>
                    <a:pt x="884" y="2034"/>
                  </a:lnTo>
                  <a:lnTo>
                    <a:pt x="909" y="2049"/>
                  </a:lnTo>
                  <a:lnTo>
                    <a:pt x="926" y="2059"/>
                  </a:lnTo>
                  <a:lnTo>
                    <a:pt x="924" y="2058"/>
                  </a:lnTo>
                  <a:lnTo>
                    <a:pt x="932" y="2061"/>
                  </a:lnTo>
                  <a:lnTo>
                    <a:pt x="922" y="2065"/>
                  </a:lnTo>
                  <a:lnTo>
                    <a:pt x="923" y="2063"/>
                  </a:lnTo>
                  <a:lnTo>
                    <a:pt x="930" y="2053"/>
                  </a:lnTo>
                  <a:lnTo>
                    <a:pt x="948" y="2025"/>
                  </a:lnTo>
                  <a:lnTo>
                    <a:pt x="967" y="1996"/>
                  </a:lnTo>
                  <a:lnTo>
                    <a:pt x="974" y="1987"/>
                  </a:lnTo>
                  <a:lnTo>
                    <a:pt x="973" y="1988"/>
                  </a:lnTo>
                  <a:lnTo>
                    <a:pt x="975" y="1984"/>
                  </a:lnTo>
                  <a:cubicBezTo>
                    <a:pt x="977" y="1981"/>
                    <a:pt x="980" y="1979"/>
                    <a:pt x="984" y="1980"/>
                  </a:cubicBezTo>
                  <a:lnTo>
                    <a:pt x="990" y="1981"/>
                  </a:lnTo>
                  <a:lnTo>
                    <a:pt x="1004" y="1984"/>
                  </a:lnTo>
                  <a:lnTo>
                    <a:pt x="1017" y="1986"/>
                  </a:lnTo>
                  <a:lnTo>
                    <a:pt x="1014" y="1986"/>
                  </a:lnTo>
                  <a:lnTo>
                    <a:pt x="1020" y="1985"/>
                  </a:lnTo>
                  <a:cubicBezTo>
                    <a:pt x="1022" y="1984"/>
                    <a:pt x="1023" y="1985"/>
                    <a:pt x="1025" y="1985"/>
                  </a:cubicBezTo>
                  <a:lnTo>
                    <a:pt x="1032" y="1988"/>
                  </a:lnTo>
                  <a:lnTo>
                    <a:pt x="1029" y="1987"/>
                  </a:lnTo>
                  <a:lnTo>
                    <a:pt x="1045" y="1988"/>
                  </a:lnTo>
                  <a:lnTo>
                    <a:pt x="1061" y="1987"/>
                  </a:lnTo>
                  <a:lnTo>
                    <a:pt x="1059" y="1988"/>
                  </a:lnTo>
                  <a:lnTo>
                    <a:pt x="1068" y="1985"/>
                  </a:lnTo>
                  <a:cubicBezTo>
                    <a:pt x="1071" y="1984"/>
                    <a:pt x="1075" y="1985"/>
                    <a:pt x="1077" y="1988"/>
                  </a:cubicBezTo>
                  <a:cubicBezTo>
                    <a:pt x="1079" y="1990"/>
                    <a:pt x="1079" y="1994"/>
                    <a:pt x="1077" y="1997"/>
                  </a:cubicBezTo>
                  <a:lnTo>
                    <a:pt x="1073" y="2003"/>
                  </a:lnTo>
                  <a:lnTo>
                    <a:pt x="1065" y="2016"/>
                  </a:lnTo>
                  <a:lnTo>
                    <a:pt x="1043" y="2054"/>
                  </a:lnTo>
                  <a:lnTo>
                    <a:pt x="1024" y="2091"/>
                  </a:lnTo>
                  <a:lnTo>
                    <a:pt x="1017" y="2102"/>
                  </a:lnTo>
                  <a:lnTo>
                    <a:pt x="1018" y="2101"/>
                  </a:lnTo>
                  <a:lnTo>
                    <a:pt x="1017" y="2104"/>
                  </a:lnTo>
                  <a:lnTo>
                    <a:pt x="1017" y="2098"/>
                  </a:lnTo>
                  <a:lnTo>
                    <a:pt x="1019" y="2103"/>
                  </a:lnTo>
                  <a:lnTo>
                    <a:pt x="1018" y="2102"/>
                  </a:lnTo>
                  <a:lnTo>
                    <a:pt x="1027" y="2114"/>
                  </a:lnTo>
                  <a:lnTo>
                    <a:pt x="1055" y="2145"/>
                  </a:lnTo>
                  <a:lnTo>
                    <a:pt x="1085" y="2176"/>
                  </a:lnTo>
                  <a:lnTo>
                    <a:pt x="1095" y="2186"/>
                  </a:lnTo>
                  <a:lnTo>
                    <a:pt x="1099" y="2190"/>
                  </a:lnTo>
                  <a:cubicBezTo>
                    <a:pt x="1102" y="2193"/>
                    <a:pt x="1102" y="2197"/>
                    <a:pt x="1100" y="2200"/>
                  </a:cubicBezTo>
                  <a:lnTo>
                    <a:pt x="1098" y="2203"/>
                  </a:lnTo>
                  <a:lnTo>
                    <a:pt x="1093" y="2211"/>
                  </a:lnTo>
                  <a:lnTo>
                    <a:pt x="1078" y="2236"/>
                  </a:lnTo>
                  <a:lnTo>
                    <a:pt x="1062" y="2260"/>
                  </a:lnTo>
                  <a:lnTo>
                    <a:pt x="1057" y="2268"/>
                  </a:lnTo>
                  <a:lnTo>
                    <a:pt x="1055" y="2271"/>
                  </a:lnTo>
                  <a:lnTo>
                    <a:pt x="1051" y="2259"/>
                  </a:lnTo>
                  <a:lnTo>
                    <a:pt x="1056" y="2261"/>
                  </a:lnTo>
                  <a:lnTo>
                    <a:pt x="1071" y="2267"/>
                  </a:lnTo>
                  <a:lnTo>
                    <a:pt x="1112" y="2285"/>
                  </a:lnTo>
                  <a:lnTo>
                    <a:pt x="1153" y="2302"/>
                  </a:lnTo>
                  <a:lnTo>
                    <a:pt x="1167" y="2308"/>
                  </a:lnTo>
                  <a:lnTo>
                    <a:pt x="1171" y="2310"/>
                  </a:lnTo>
                  <a:cubicBezTo>
                    <a:pt x="1174" y="2311"/>
                    <a:pt x="1176" y="2314"/>
                    <a:pt x="1176" y="2317"/>
                  </a:cubicBezTo>
                  <a:lnTo>
                    <a:pt x="1176" y="2321"/>
                  </a:lnTo>
                  <a:lnTo>
                    <a:pt x="1175" y="2334"/>
                  </a:lnTo>
                  <a:lnTo>
                    <a:pt x="1172" y="2370"/>
                  </a:lnTo>
                  <a:lnTo>
                    <a:pt x="1168" y="2404"/>
                  </a:lnTo>
                  <a:lnTo>
                    <a:pt x="1167" y="2415"/>
                  </a:lnTo>
                  <a:lnTo>
                    <a:pt x="1167" y="2417"/>
                  </a:lnTo>
                  <a:lnTo>
                    <a:pt x="1161" y="2410"/>
                  </a:lnTo>
                  <a:lnTo>
                    <a:pt x="1165" y="2411"/>
                  </a:lnTo>
                  <a:lnTo>
                    <a:pt x="1164" y="2410"/>
                  </a:lnTo>
                  <a:lnTo>
                    <a:pt x="1176" y="2411"/>
                  </a:lnTo>
                  <a:lnTo>
                    <a:pt x="1211" y="2411"/>
                  </a:lnTo>
                  <a:lnTo>
                    <a:pt x="1247" y="2410"/>
                  </a:lnTo>
                  <a:lnTo>
                    <a:pt x="1259" y="2409"/>
                  </a:lnTo>
                  <a:lnTo>
                    <a:pt x="1265" y="2409"/>
                  </a:lnTo>
                  <a:cubicBezTo>
                    <a:pt x="1268" y="2409"/>
                    <a:pt x="1270" y="2411"/>
                    <a:pt x="1272" y="2413"/>
                  </a:cubicBezTo>
                  <a:lnTo>
                    <a:pt x="1275" y="2417"/>
                  </a:lnTo>
                  <a:lnTo>
                    <a:pt x="1285" y="2428"/>
                  </a:lnTo>
                  <a:lnTo>
                    <a:pt x="1321" y="2463"/>
                  </a:lnTo>
                  <a:lnTo>
                    <a:pt x="1357" y="2497"/>
                  </a:lnTo>
                  <a:lnTo>
                    <a:pt x="1368" y="2508"/>
                  </a:lnTo>
                  <a:lnTo>
                    <a:pt x="1367" y="2507"/>
                  </a:lnTo>
                  <a:lnTo>
                    <a:pt x="1372" y="2510"/>
                  </a:lnTo>
                  <a:lnTo>
                    <a:pt x="1369" y="2509"/>
                  </a:lnTo>
                  <a:lnTo>
                    <a:pt x="1374" y="2510"/>
                  </a:lnTo>
                  <a:lnTo>
                    <a:pt x="1372" y="2509"/>
                  </a:lnTo>
                  <a:lnTo>
                    <a:pt x="1384" y="2508"/>
                  </a:lnTo>
                  <a:lnTo>
                    <a:pt x="1422" y="2504"/>
                  </a:lnTo>
                  <a:lnTo>
                    <a:pt x="1460" y="2498"/>
                  </a:lnTo>
                  <a:lnTo>
                    <a:pt x="1472" y="2496"/>
                  </a:lnTo>
                  <a:lnTo>
                    <a:pt x="1477" y="2495"/>
                  </a:lnTo>
                  <a:lnTo>
                    <a:pt x="1473" y="2508"/>
                  </a:lnTo>
                  <a:lnTo>
                    <a:pt x="1470" y="2505"/>
                  </a:lnTo>
                  <a:lnTo>
                    <a:pt x="1462" y="2499"/>
                  </a:lnTo>
                  <a:lnTo>
                    <a:pt x="1434" y="2478"/>
                  </a:lnTo>
                  <a:lnTo>
                    <a:pt x="1407" y="2457"/>
                  </a:lnTo>
                  <a:lnTo>
                    <a:pt x="1397" y="2450"/>
                  </a:lnTo>
                  <a:cubicBezTo>
                    <a:pt x="1396" y="2450"/>
                    <a:pt x="1396" y="2449"/>
                    <a:pt x="1396" y="2449"/>
                  </a:cubicBezTo>
                  <a:lnTo>
                    <a:pt x="1393" y="2446"/>
                  </a:lnTo>
                  <a:cubicBezTo>
                    <a:pt x="1390" y="2443"/>
                    <a:pt x="1390" y="2438"/>
                    <a:pt x="1393" y="2435"/>
                  </a:cubicBezTo>
                  <a:lnTo>
                    <a:pt x="1397" y="2431"/>
                  </a:lnTo>
                  <a:lnTo>
                    <a:pt x="1408" y="2421"/>
                  </a:lnTo>
                  <a:lnTo>
                    <a:pt x="1440" y="2393"/>
                  </a:lnTo>
                  <a:lnTo>
                    <a:pt x="1471" y="2363"/>
                  </a:lnTo>
                  <a:lnTo>
                    <a:pt x="1482" y="2353"/>
                  </a:lnTo>
                  <a:lnTo>
                    <a:pt x="1486" y="2350"/>
                  </a:lnTo>
                  <a:cubicBezTo>
                    <a:pt x="1487" y="2348"/>
                    <a:pt x="1489" y="2347"/>
                    <a:pt x="1491" y="2347"/>
                  </a:cubicBezTo>
                  <a:lnTo>
                    <a:pt x="1494" y="2347"/>
                  </a:lnTo>
                  <a:lnTo>
                    <a:pt x="1502" y="2347"/>
                  </a:lnTo>
                  <a:lnTo>
                    <a:pt x="1527" y="2347"/>
                  </a:lnTo>
                  <a:lnTo>
                    <a:pt x="1551" y="2347"/>
                  </a:lnTo>
                  <a:lnTo>
                    <a:pt x="1559" y="2347"/>
                  </a:lnTo>
                  <a:lnTo>
                    <a:pt x="1562" y="2347"/>
                  </a:lnTo>
                  <a:lnTo>
                    <a:pt x="1555" y="2354"/>
                  </a:lnTo>
                  <a:lnTo>
                    <a:pt x="1556" y="2348"/>
                  </a:lnTo>
                  <a:lnTo>
                    <a:pt x="1556" y="2334"/>
                  </a:lnTo>
                  <a:lnTo>
                    <a:pt x="1558" y="2312"/>
                  </a:lnTo>
                  <a:lnTo>
                    <a:pt x="1562" y="2287"/>
                  </a:lnTo>
                  <a:lnTo>
                    <a:pt x="1563" y="2261"/>
                  </a:lnTo>
                  <a:lnTo>
                    <a:pt x="1565" y="2239"/>
                  </a:lnTo>
                  <a:lnTo>
                    <a:pt x="1566" y="2224"/>
                  </a:lnTo>
                  <a:lnTo>
                    <a:pt x="1568" y="2217"/>
                  </a:lnTo>
                  <a:lnTo>
                    <a:pt x="1568" y="2221"/>
                  </a:lnTo>
                  <a:lnTo>
                    <a:pt x="1565" y="2213"/>
                  </a:lnTo>
                  <a:lnTo>
                    <a:pt x="1558" y="2192"/>
                  </a:lnTo>
                  <a:lnTo>
                    <a:pt x="1547" y="2161"/>
                  </a:lnTo>
                  <a:lnTo>
                    <a:pt x="1535" y="2126"/>
                  </a:lnTo>
                  <a:lnTo>
                    <a:pt x="1523" y="2091"/>
                  </a:lnTo>
                  <a:lnTo>
                    <a:pt x="1512" y="2060"/>
                  </a:lnTo>
                  <a:lnTo>
                    <a:pt x="1505" y="2038"/>
                  </a:lnTo>
                  <a:lnTo>
                    <a:pt x="1502" y="2028"/>
                  </a:lnTo>
                  <a:cubicBezTo>
                    <a:pt x="1501" y="2026"/>
                    <a:pt x="1501" y="2023"/>
                    <a:pt x="1503" y="2022"/>
                  </a:cubicBezTo>
                  <a:cubicBezTo>
                    <a:pt x="1504" y="2020"/>
                    <a:pt x="1505" y="2018"/>
                    <a:pt x="1508" y="2018"/>
                  </a:cubicBezTo>
                  <a:lnTo>
                    <a:pt x="1512" y="2017"/>
                  </a:lnTo>
                  <a:lnTo>
                    <a:pt x="1510" y="2017"/>
                  </a:lnTo>
                  <a:lnTo>
                    <a:pt x="1519" y="2012"/>
                  </a:lnTo>
                  <a:lnTo>
                    <a:pt x="1547" y="1995"/>
                  </a:lnTo>
                  <a:lnTo>
                    <a:pt x="1576" y="1977"/>
                  </a:lnTo>
                  <a:lnTo>
                    <a:pt x="1585" y="1970"/>
                  </a:lnTo>
                  <a:cubicBezTo>
                    <a:pt x="1585" y="1970"/>
                    <a:pt x="1585" y="1970"/>
                    <a:pt x="1586" y="1969"/>
                  </a:cubicBezTo>
                  <a:lnTo>
                    <a:pt x="1590" y="1967"/>
                  </a:lnTo>
                  <a:lnTo>
                    <a:pt x="1586" y="1977"/>
                  </a:lnTo>
                  <a:lnTo>
                    <a:pt x="1585" y="1974"/>
                  </a:lnTo>
                  <a:lnTo>
                    <a:pt x="1582" y="1968"/>
                  </a:lnTo>
                  <a:lnTo>
                    <a:pt x="1573" y="1944"/>
                  </a:lnTo>
                  <a:lnTo>
                    <a:pt x="1564" y="1921"/>
                  </a:lnTo>
                  <a:lnTo>
                    <a:pt x="1561" y="1915"/>
                  </a:lnTo>
                  <a:lnTo>
                    <a:pt x="1560" y="1911"/>
                  </a:lnTo>
                  <a:cubicBezTo>
                    <a:pt x="1559" y="1909"/>
                    <a:pt x="1559" y="1906"/>
                    <a:pt x="1561" y="1904"/>
                  </a:cubicBezTo>
                  <a:cubicBezTo>
                    <a:pt x="1562" y="1902"/>
                    <a:pt x="1564" y="1901"/>
                    <a:pt x="1566" y="1901"/>
                  </a:cubicBezTo>
                  <a:lnTo>
                    <a:pt x="1572" y="1900"/>
                  </a:lnTo>
                  <a:lnTo>
                    <a:pt x="1586" y="1896"/>
                  </a:lnTo>
                  <a:lnTo>
                    <a:pt x="1607" y="1890"/>
                  </a:lnTo>
                  <a:lnTo>
                    <a:pt x="1632" y="1884"/>
                  </a:lnTo>
                  <a:lnTo>
                    <a:pt x="1655" y="1877"/>
                  </a:lnTo>
                  <a:lnTo>
                    <a:pt x="1676" y="1871"/>
                  </a:lnTo>
                  <a:lnTo>
                    <a:pt x="1691" y="1866"/>
                  </a:lnTo>
                  <a:lnTo>
                    <a:pt x="1690" y="1866"/>
                  </a:lnTo>
                  <a:lnTo>
                    <a:pt x="1696" y="1863"/>
                  </a:lnTo>
                  <a:cubicBezTo>
                    <a:pt x="1699" y="1862"/>
                    <a:pt x="1703" y="1863"/>
                    <a:pt x="1706" y="1865"/>
                  </a:cubicBezTo>
                  <a:lnTo>
                    <a:pt x="1714" y="1875"/>
                  </a:lnTo>
                  <a:lnTo>
                    <a:pt x="1730" y="1891"/>
                  </a:lnTo>
                  <a:lnTo>
                    <a:pt x="1746" y="1906"/>
                  </a:lnTo>
                  <a:lnTo>
                    <a:pt x="1754" y="1912"/>
                  </a:lnTo>
                  <a:cubicBezTo>
                    <a:pt x="1757" y="1915"/>
                    <a:pt x="1757" y="1920"/>
                    <a:pt x="1755" y="1923"/>
                  </a:cubicBezTo>
                  <a:lnTo>
                    <a:pt x="1753" y="1926"/>
                  </a:lnTo>
                  <a:lnTo>
                    <a:pt x="1750" y="1933"/>
                  </a:lnTo>
                  <a:lnTo>
                    <a:pt x="1738" y="1956"/>
                  </a:lnTo>
                  <a:lnTo>
                    <a:pt x="1726" y="1979"/>
                  </a:lnTo>
                  <a:lnTo>
                    <a:pt x="1721" y="1986"/>
                  </a:lnTo>
                  <a:cubicBezTo>
                    <a:pt x="1721" y="1987"/>
                    <a:pt x="1721" y="1988"/>
                    <a:pt x="1720" y="1988"/>
                  </a:cubicBezTo>
                  <a:lnTo>
                    <a:pt x="1718" y="1990"/>
                  </a:lnTo>
                  <a:lnTo>
                    <a:pt x="1711" y="1977"/>
                  </a:lnTo>
                  <a:lnTo>
                    <a:pt x="1715" y="1976"/>
                  </a:lnTo>
                  <a:lnTo>
                    <a:pt x="1724" y="1973"/>
                  </a:lnTo>
                  <a:lnTo>
                    <a:pt x="1755" y="1962"/>
                  </a:lnTo>
                  <a:lnTo>
                    <a:pt x="1784" y="1950"/>
                  </a:lnTo>
                  <a:lnTo>
                    <a:pt x="1794" y="1946"/>
                  </a:lnTo>
                  <a:lnTo>
                    <a:pt x="1798" y="1944"/>
                  </a:lnTo>
                  <a:cubicBezTo>
                    <a:pt x="1801" y="1943"/>
                    <a:pt x="1804" y="1943"/>
                    <a:pt x="1806" y="1945"/>
                  </a:cubicBezTo>
                  <a:lnTo>
                    <a:pt x="1810" y="1948"/>
                  </a:lnTo>
                  <a:lnTo>
                    <a:pt x="1822" y="1957"/>
                  </a:lnTo>
                  <a:lnTo>
                    <a:pt x="1855" y="1984"/>
                  </a:lnTo>
                  <a:lnTo>
                    <a:pt x="1889" y="2010"/>
                  </a:lnTo>
                  <a:lnTo>
                    <a:pt x="1900" y="2017"/>
                  </a:lnTo>
                  <a:lnTo>
                    <a:pt x="1903" y="2018"/>
                  </a:lnTo>
                  <a:cubicBezTo>
                    <a:pt x="1905" y="2019"/>
                    <a:pt x="1907" y="2021"/>
                    <a:pt x="1907" y="2024"/>
                  </a:cubicBezTo>
                  <a:cubicBezTo>
                    <a:pt x="1908" y="2026"/>
                    <a:pt x="1907" y="2028"/>
                    <a:pt x="1906" y="2030"/>
                  </a:cubicBezTo>
                  <a:lnTo>
                    <a:pt x="1903" y="2034"/>
                  </a:lnTo>
                  <a:lnTo>
                    <a:pt x="1894" y="2044"/>
                  </a:lnTo>
                  <a:lnTo>
                    <a:pt x="1869" y="2068"/>
                  </a:lnTo>
                  <a:lnTo>
                    <a:pt x="1844" y="2092"/>
                  </a:lnTo>
                  <a:lnTo>
                    <a:pt x="1836" y="2099"/>
                  </a:lnTo>
                  <a:lnTo>
                    <a:pt x="1833" y="2102"/>
                  </a:lnTo>
                  <a:lnTo>
                    <a:pt x="1835" y="2095"/>
                  </a:lnTo>
                  <a:lnTo>
                    <a:pt x="1836" y="2100"/>
                  </a:lnTo>
                  <a:lnTo>
                    <a:pt x="1838" y="2114"/>
                  </a:lnTo>
                  <a:lnTo>
                    <a:pt x="1845" y="2156"/>
                  </a:lnTo>
                  <a:lnTo>
                    <a:pt x="1851" y="2196"/>
                  </a:lnTo>
                  <a:lnTo>
                    <a:pt x="1853" y="2209"/>
                  </a:lnTo>
                  <a:lnTo>
                    <a:pt x="1854" y="2213"/>
                  </a:lnTo>
                  <a:cubicBezTo>
                    <a:pt x="1855" y="2216"/>
                    <a:pt x="1854" y="2220"/>
                    <a:pt x="1851" y="2221"/>
                  </a:cubicBezTo>
                  <a:lnTo>
                    <a:pt x="1841" y="2227"/>
                  </a:lnTo>
                  <a:lnTo>
                    <a:pt x="1819" y="2237"/>
                  </a:lnTo>
                  <a:lnTo>
                    <a:pt x="1796" y="2245"/>
                  </a:lnTo>
                  <a:cubicBezTo>
                    <a:pt x="1796" y="2245"/>
                    <a:pt x="1795" y="2245"/>
                    <a:pt x="1794" y="2245"/>
                  </a:cubicBezTo>
                  <a:lnTo>
                    <a:pt x="1784" y="2246"/>
                  </a:lnTo>
                  <a:lnTo>
                    <a:pt x="1791" y="2235"/>
                  </a:lnTo>
                  <a:lnTo>
                    <a:pt x="1793" y="2240"/>
                  </a:lnTo>
                  <a:lnTo>
                    <a:pt x="1798" y="2252"/>
                  </a:lnTo>
                  <a:lnTo>
                    <a:pt x="1813" y="2284"/>
                  </a:lnTo>
                  <a:lnTo>
                    <a:pt x="1828" y="2315"/>
                  </a:lnTo>
                  <a:lnTo>
                    <a:pt x="1833" y="2325"/>
                  </a:lnTo>
                  <a:lnTo>
                    <a:pt x="1835" y="2329"/>
                  </a:lnTo>
                  <a:lnTo>
                    <a:pt x="1822" y="2326"/>
                  </a:lnTo>
                  <a:lnTo>
                    <a:pt x="1827" y="2322"/>
                  </a:lnTo>
                  <a:lnTo>
                    <a:pt x="1839" y="2311"/>
                  </a:lnTo>
                  <a:lnTo>
                    <a:pt x="1875" y="2277"/>
                  </a:lnTo>
                  <a:lnTo>
                    <a:pt x="1911" y="2241"/>
                  </a:lnTo>
                  <a:lnTo>
                    <a:pt x="1923" y="2229"/>
                  </a:lnTo>
                  <a:lnTo>
                    <a:pt x="1927" y="2223"/>
                  </a:lnTo>
                  <a:lnTo>
                    <a:pt x="1925" y="2228"/>
                  </a:lnTo>
                  <a:lnTo>
                    <a:pt x="1925" y="2226"/>
                  </a:lnTo>
                  <a:lnTo>
                    <a:pt x="1927" y="2217"/>
                  </a:lnTo>
                  <a:lnTo>
                    <a:pt x="1928" y="2188"/>
                  </a:lnTo>
                  <a:lnTo>
                    <a:pt x="1929" y="2158"/>
                  </a:lnTo>
                  <a:lnTo>
                    <a:pt x="1930" y="2148"/>
                  </a:lnTo>
                  <a:lnTo>
                    <a:pt x="1930" y="2144"/>
                  </a:lnTo>
                  <a:cubicBezTo>
                    <a:pt x="1930" y="2141"/>
                    <a:pt x="1933" y="2137"/>
                    <a:pt x="1937" y="2137"/>
                  </a:cubicBezTo>
                  <a:lnTo>
                    <a:pt x="1942" y="2136"/>
                  </a:lnTo>
                  <a:lnTo>
                    <a:pt x="1956" y="2134"/>
                  </a:lnTo>
                  <a:lnTo>
                    <a:pt x="1995" y="2130"/>
                  </a:lnTo>
                  <a:lnTo>
                    <a:pt x="2034" y="2124"/>
                  </a:lnTo>
                  <a:lnTo>
                    <a:pt x="2048" y="2122"/>
                  </a:lnTo>
                  <a:lnTo>
                    <a:pt x="2052" y="2122"/>
                  </a:lnTo>
                  <a:cubicBezTo>
                    <a:pt x="2054" y="2121"/>
                    <a:pt x="2055" y="2122"/>
                    <a:pt x="2057" y="2122"/>
                  </a:cubicBezTo>
                  <a:lnTo>
                    <a:pt x="2063" y="2125"/>
                  </a:lnTo>
                  <a:lnTo>
                    <a:pt x="2080" y="2133"/>
                  </a:lnTo>
                  <a:lnTo>
                    <a:pt x="2104" y="2144"/>
                  </a:lnTo>
                  <a:lnTo>
                    <a:pt x="2131" y="2157"/>
                  </a:lnTo>
                  <a:lnTo>
                    <a:pt x="2157" y="2169"/>
                  </a:lnTo>
                  <a:lnTo>
                    <a:pt x="2181" y="2180"/>
                  </a:lnTo>
                  <a:lnTo>
                    <a:pt x="2198" y="2187"/>
                  </a:lnTo>
                  <a:lnTo>
                    <a:pt x="2196" y="2187"/>
                  </a:lnTo>
                  <a:lnTo>
                    <a:pt x="2202" y="2188"/>
                  </a:lnTo>
                  <a:lnTo>
                    <a:pt x="2194" y="2200"/>
                  </a:lnTo>
                  <a:lnTo>
                    <a:pt x="2192" y="2197"/>
                  </a:lnTo>
                  <a:lnTo>
                    <a:pt x="2186" y="2187"/>
                  </a:lnTo>
                  <a:lnTo>
                    <a:pt x="2169" y="2153"/>
                  </a:lnTo>
                  <a:lnTo>
                    <a:pt x="2152" y="2118"/>
                  </a:lnTo>
                  <a:lnTo>
                    <a:pt x="2146" y="2106"/>
                  </a:lnTo>
                  <a:cubicBezTo>
                    <a:pt x="2146" y="2106"/>
                    <a:pt x="2146" y="2105"/>
                    <a:pt x="2146" y="2105"/>
                  </a:cubicBezTo>
                  <a:lnTo>
                    <a:pt x="2144" y="2099"/>
                  </a:lnTo>
                  <a:cubicBezTo>
                    <a:pt x="2143" y="2096"/>
                    <a:pt x="2144" y="2093"/>
                    <a:pt x="2145" y="2091"/>
                  </a:cubicBezTo>
                  <a:cubicBezTo>
                    <a:pt x="2147" y="2089"/>
                    <a:pt x="2150" y="2088"/>
                    <a:pt x="2153" y="2089"/>
                  </a:cubicBezTo>
                  <a:lnTo>
                    <a:pt x="2158" y="2090"/>
                  </a:lnTo>
                  <a:lnTo>
                    <a:pt x="2155" y="2090"/>
                  </a:lnTo>
                  <a:lnTo>
                    <a:pt x="2167" y="2088"/>
                  </a:lnTo>
                  <a:lnTo>
                    <a:pt x="2203" y="2081"/>
                  </a:lnTo>
                  <a:lnTo>
                    <a:pt x="2239" y="2072"/>
                  </a:lnTo>
                  <a:lnTo>
                    <a:pt x="2251" y="2069"/>
                  </a:lnTo>
                  <a:lnTo>
                    <a:pt x="2248" y="2070"/>
                  </a:lnTo>
                  <a:lnTo>
                    <a:pt x="2253" y="2067"/>
                  </a:lnTo>
                  <a:lnTo>
                    <a:pt x="2253" y="2080"/>
                  </a:lnTo>
                  <a:lnTo>
                    <a:pt x="2250" y="2078"/>
                  </a:lnTo>
                  <a:cubicBezTo>
                    <a:pt x="2249" y="2078"/>
                    <a:pt x="2249" y="2077"/>
                    <a:pt x="2248" y="2076"/>
                  </a:cubicBezTo>
                  <a:lnTo>
                    <a:pt x="2241" y="2067"/>
                  </a:lnTo>
                  <a:lnTo>
                    <a:pt x="2220" y="2039"/>
                  </a:lnTo>
                  <a:lnTo>
                    <a:pt x="2199" y="2008"/>
                  </a:lnTo>
                  <a:lnTo>
                    <a:pt x="2192" y="1997"/>
                  </a:lnTo>
                  <a:lnTo>
                    <a:pt x="2189" y="1992"/>
                  </a:lnTo>
                  <a:cubicBezTo>
                    <a:pt x="2188" y="1991"/>
                    <a:pt x="2188" y="1990"/>
                    <a:pt x="2188" y="1989"/>
                  </a:cubicBezTo>
                  <a:lnTo>
                    <a:pt x="2187" y="1985"/>
                  </a:lnTo>
                  <a:lnTo>
                    <a:pt x="2185" y="1971"/>
                  </a:lnTo>
                  <a:lnTo>
                    <a:pt x="2182" y="1950"/>
                  </a:lnTo>
                  <a:lnTo>
                    <a:pt x="2180" y="1926"/>
                  </a:lnTo>
                  <a:lnTo>
                    <a:pt x="2176" y="1904"/>
                  </a:lnTo>
                  <a:lnTo>
                    <a:pt x="2173" y="1882"/>
                  </a:lnTo>
                  <a:lnTo>
                    <a:pt x="2172" y="1868"/>
                  </a:lnTo>
                  <a:lnTo>
                    <a:pt x="2171" y="1862"/>
                  </a:lnTo>
                  <a:cubicBezTo>
                    <a:pt x="2170" y="1858"/>
                    <a:pt x="2172" y="1854"/>
                    <a:pt x="2176" y="1853"/>
                  </a:cubicBezTo>
                  <a:lnTo>
                    <a:pt x="2183" y="1851"/>
                  </a:lnTo>
                  <a:lnTo>
                    <a:pt x="2201" y="1846"/>
                  </a:lnTo>
                  <a:lnTo>
                    <a:pt x="2227" y="1840"/>
                  </a:lnTo>
                  <a:lnTo>
                    <a:pt x="2256" y="1832"/>
                  </a:lnTo>
                  <a:lnTo>
                    <a:pt x="2285" y="1824"/>
                  </a:lnTo>
                  <a:lnTo>
                    <a:pt x="2311" y="1818"/>
                  </a:lnTo>
                  <a:lnTo>
                    <a:pt x="2328" y="1813"/>
                  </a:lnTo>
                  <a:lnTo>
                    <a:pt x="2335" y="1811"/>
                  </a:lnTo>
                  <a:lnTo>
                    <a:pt x="2330" y="1821"/>
                  </a:lnTo>
                  <a:lnTo>
                    <a:pt x="2327" y="1812"/>
                  </a:lnTo>
                  <a:lnTo>
                    <a:pt x="2321" y="1793"/>
                  </a:lnTo>
                  <a:lnTo>
                    <a:pt x="2314" y="1773"/>
                  </a:lnTo>
                  <a:lnTo>
                    <a:pt x="2311" y="1764"/>
                  </a:lnTo>
                  <a:lnTo>
                    <a:pt x="2318" y="1769"/>
                  </a:lnTo>
                  <a:lnTo>
                    <a:pt x="2313" y="1769"/>
                  </a:lnTo>
                  <a:lnTo>
                    <a:pt x="2315" y="1769"/>
                  </a:lnTo>
                  <a:lnTo>
                    <a:pt x="2303" y="1771"/>
                  </a:lnTo>
                  <a:lnTo>
                    <a:pt x="2264" y="1774"/>
                  </a:lnTo>
                  <a:lnTo>
                    <a:pt x="2226" y="1777"/>
                  </a:lnTo>
                  <a:lnTo>
                    <a:pt x="2215" y="1779"/>
                  </a:lnTo>
                  <a:cubicBezTo>
                    <a:pt x="2214" y="1779"/>
                    <a:pt x="2214" y="1779"/>
                    <a:pt x="2213" y="1779"/>
                  </a:cubicBezTo>
                  <a:lnTo>
                    <a:pt x="2208" y="1779"/>
                  </a:lnTo>
                  <a:cubicBezTo>
                    <a:pt x="2208" y="1779"/>
                    <a:pt x="2207" y="1779"/>
                    <a:pt x="2207" y="1779"/>
                  </a:cubicBezTo>
                  <a:lnTo>
                    <a:pt x="2203" y="1778"/>
                  </a:lnTo>
                  <a:lnTo>
                    <a:pt x="2192" y="1776"/>
                  </a:lnTo>
                  <a:lnTo>
                    <a:pt x="2161" y="1769"/>
                  </a:lnTo>
                  <a:lnTo>
                    <a:pt x="2129" y="1761"/>
                  </a:lnTo>
                  <a:lnTo>
                    <a:pt x="2117" y="1758"/>
                  </a:lnTo>
                  <a:cubicBezTo>
                    <a:pt x="2117" y="1758"/>
                    <a:pt x="2116" y="1758"/>
                    <a:pt x="2116" y="1758"/>
                  </a:cubicBezTo>
                  <a:lnTo>
                    <a:pt x="2112" y="1756"/>
                  </a:lnTo>
                  <a:cubicBezTo>
                    <a:pt x="2110" y="1755"/>
                    <a:pt x="2108" y="1752"/>
                    <a:pt x="2108" y="1750"/>
                  </a:cubicBezTo>
                  <a:lnTo>
                    <a:pt x="2107" y="1745"/>
                  </a:lnTo>
                  <a:lnTo>
                    <a:pt x="2105" y="1730"/>
                  </a:lnTo>
                  <a:lnTo>
                    <a:pt x="2102" y="1707"/>
                  </a:lnTo>
                  <a:lnTo>
                    <a:pt x="2099" y="1680"/>
                  </a:lnTo>
                  <a:lnTo>
                    <a:pt x="2096" y="1653"/>
                  </a:lnTo>
                  <a:lnTo>
                    <a:pt x="2093" y="1631"/>
                  </a:lnTo>
                  <a:lnTo>
                    <a:pt x="2091" y="1613"/>
                  </a:lnTo>
                  <a:lnTo>
                    <a:pt x="2090" y="1608"/>
                  </a:lnTo>
                  <a:cubicBezTo>
                    <a:pt x="2089" y="1605"/>
                    <a:pt x="2090" y="1602"/>
                    <a:pt x="2093" y="1600"/>
                  </a:cubicBezTo>
                  <a:lnTo>
                    <a:pt x="2099" y="1596"/>
                  </a:lnTo>
                  <a:lnTo>
                    <a:pt x="2118" y="1585"/>
                  </a:lnTo>
                  <a:lnTo>
                    <a:pt x="2146" y="1570"/>
                  </a:lnTo>
                  <a:lnTo>
                    <a:pt x="2182" y="1550"/>
                  </a:lnTo>
                  <a:lnTo>
                    <a:pt x="2223" y="1527"/>
                  </a:lnTo>
                  <a:lnTo>
                    <a:pt x="2272" y="1499"/>
                  </a:lnTo>
                  <a:lnTo>
                    <a:pt x="2374" y="1441"/>
                  </a:lnTo>
                  <a:lnTo>
                    <a:pt x="2478" y="1382"/>
                  </a:lnTo>
                  <a:lnTo>
                    <a:pt x="2526" y="1355"/>
                  </a:lnTo>
                  <a:lnTo>
                    <a:pt x="2567" y="1331"/>
                  </a:lnTo>
                  <a:lnTo>
                    <a:pt x="2603" y="1310"/>
                  </a:lnTo>
                  <a:lnTo>
                    <a:pt x="2631" y="1294"/>
                  </a:lnTo>
                  <a:lnTo>
                    <a:pt x="2649" y="1283"/>
                  </a:lnTo>
                  <a:lnTo>
                    <a:pt x="2655" y="1279"/>
                  </a:lnTo>
                  <a:lnTo>
                    <a:pt x="2652" y="1289"/>
                  </a:lnTo>
                  <a:lnTo>
                    <a:pt x="2651" y="1287"/>
                  </a:lnTo>
                  <a:cubicBezTo>
                    <a:pt x="2651" y="1287"/>
                    <a:pt x="2651" y="1286"/>
                    <a:pt x="2651" y="1285"/>
                  </a:cubicBezTo>
                  <a:lnTo>
                    <a:pt x="2649" y="1277"/>
                  </a:lnTo>
                  <a:lnTo>
                    <a:pt x="2644" y="1251"/>
                  </a:lnTo>
                  <a:lnTo>
                    <a:pt x="2638" y="1223"/>
                  </a:lnTo>
                  <a:lnTo>
                    <a:pt x="2636" y="1213"/>
                  </a:lnTo>
                  <a:lnTo>
                    <a:pt x="2635" y="1208"/>
                  </a:lnTo>
                  <a:lnTo>
                    <a:pt x="2647" y="1213"/>
                  </a:lnTo>
                  <a:lnTo>
                    <a:pt x="2644" y="1215"/>
                  </a:lnTo>
                  <a:lnTo>
                    <a:pt x="2636" y="1219"/>
                  </a:lnTo>
                  <a:cubicBezTo>
                    <a:pt x="2636" y="1220"/>
                    <a:pt x="2635" y="1220"/>
                    <a:pt x="2635" y="1220"/>
                  </a:cubicBezTo>
                  <a:lnTo>
                    <a:pt x="2612" y="1227"/>
                  </a:lnTo>
                  <a:lnTo>
                    <a:pt x="2587" y="1232"/>
                  </a:lnTo>
                  <a:lnTo>
                    <a:pt x="2580" y="1233"/>
                  </a:lnTo>
                  <a:cubicBezTo>
                    <a:pt x="2578" y="1234"/>
                    <a:pt x="2577" y="1233"/>
                    <a:pt x="2576" y="1233"/>
                  </a:cubicBezTo>
                  <a:lnTo>
                    <a:pt x="2573" y="1232"/>
                  </a:lnTo>
                  <a:lnTo>
                    <a:pt x="2578" y="1232"/>
                  </a:lnTo>
                  <a:lnTo>
                    <a:pt x="2573" y="1234"/>
                  </a:lnTo>
                  <a:cubicBezTo>
                    <a:pt x="2573" y="1234"/>
                    <a:pt x="2572" y="1234"/>
                    <a:pt x="2571" y="1234"/>
                  </a:cubicBezTo>
                  <a:lnTo>
                    <a:pt x="2559" y="1235"/>
                  </a:lnTo>
                  <a:lnTo>
                    <a:pt x="2521" y="1236"/>
                  </a:lnTo>
                  <a:lnTo>
                    <a:pt x="2482" y="1235"/>
                  </a:lnTo>
                  <a:lnTo>
                    <a:pt x="2470" y="1234"/>
                  </a:lnTo>
                  <a:cubicBezTo>
                    <a:pt x="2469" y="1234"/>
                    <a:pt x="2468" y="1234"/>
                    <a:pt x="2467" y="1234"/>
                  </a:cubicBezTo>
                  <a:lnTo>
                    <a:pt x="2462" y="1232"/>
                  </a:lnTo>
                  <a:lnTo>
                    <a:pt x="2472" y="1229"/>
                  </a:lnTo>
                  <a:lnTo>
                    <a:pt x="2469" y="1234"/>
                  </a:lnTo>
                  <a:cubicBezTo>
                    <a:pt x="2469" y="1234"/>
                    <a:pt x="2469" y="1234"/>
                    <a:pt x="2468" y="1235"/>
                  </a:cubicBezTo>
                  <a:lnTo>
                    <a:pt x="2459" y="1245"/>
                  </a:lnTo>
                  <a:lnTo>
                    <a:pt x="2435" y="1274"/>
                  </a:lnTo>
                  <a:lnTo>
                    <a:pt x="2408" y="1302"/>
                  </a:lnTo>
                  <a:lnTo>
                    <a:pt x="2399" y="1311"/>
                  </a:lnTo>
                  <a:lnTo>
                    <a:pt x="2396" y="1314"/>
                  </a:lnTo>
                  <a:cubicBezTo>
                    <a:pt x="2394" y="1316"/>
                    <a:pt x="2391" y="1317"/>
                    <a:pt x="2389" y="1316"/>
                  </a:cubicBezTo>
                  <a:cubicBezTo>
                    <a:pt x="2386" y="1316"/>
                    <a:pt x="2384" y="1314"/>
                    <a:pt x="2383" y="1311"/>
                  </a:cubicBezTo>
                  <a:lnTo>
                    <a:pt x="2382" y="1308"/>
                  </a:lnTo>
                  <a:lnTo>
                    <a:pt x="2382" y="1309"/>
                  </a:lnTo>
                  <a:lnTo>
                    <a:pt x="2378" y="1301"/>
                  </a:lnTo>
                  <a:lnTo>
                    <a:pt x="2368" y="1277"/>
                  </a:lnTo>
                  <a:lnTo>
                    <a:pt x="2357" y="1252"/>
                  </a:lnTo>
                  <a:lnTo>
                    <a:pt x="2352" y="1237"/>
                  </a:lnTo>
                  <a:cubicBezTo>
                    <a:pt x="2351" y="1235"/>
                    <a:pt x="2351" y="1233"/>
                    <a:pt x="2352" y="1231"/>
                  </a:cubicBezTo>
                  <a:cubicBezTo>
                    <a:pt x="2354" y="1228"/>
                    <a:pt x="2356" y="1227"/>
                    <a:pt x="2358" y="1227"/>
                  </a:cubicBezTo>
                  <a:lnTo>
                    <a:pt x="2363" y="1226"/>
                  </a:lnTo>
                  <a:lnTo>
                    <a:pt x="2360" y="1227"/>
                  </a:lnTo>
                  <a:lnTo>
                    <a:pt x="2372" y="1220"/>
                  </a:lnTo>
                  <a:lnTo>
                    <a:pt x="2408" y="1197"/>
                  </a:lnTo>
                  <a:lnTo>
                    <a:pt x="2444" y="1173"/>
                  </a:lnTo>
                  <a:lnTo>
                    <a:pt x="2456" y="1165"/>
                  </a:lnTo>
                  <a:lnTo>
                    <a:pt x="2461" y="1162"/>
                  </a:lnTo>
                  <a:lnTo>
                    <a:pt x="2461" y="1175"/>
                  </a:lnTo>
                  <a:lnTo>
                    <a:pt x="2453" y="1170"/>
                  </a:lnTo>
                  <a:lnTo>
                    <a:pt x="2437" y="1159"/>
                  </a:lnTo>
                  <a:lnTo>
                    <a:pt x="2420" y="1147"/>
                  </a:lnTo>
                  <a:lnTo>
                    <a:pt x="2412" y="1142"/>
                  </a:lnTo>
                  <a:cubicBezTo>
                    <a:pt x="2410" y="1141"/>
                    <a:pt x="2408" y="1138"/>
                    <a:pt x="2408" y="1135"/>
                  </a:cubicBezTo>
                  <a:cubicBezTo>
                    <a:pt x="2409" y="1132"/>
                    <a:pt x="2411" y="1129"/>
                    <a:pt x="2413" y="1128"/>
                  </a:cubicBezTo>
                  <a:lnTo>
                    <a:pt x="2422" y="1124"/>
                  </a:lnTo>
                  <a:lnTo>
                    <a:pt x="2442" y="1114"/>
                  </a:lnTo>
                  <a:lnTo>
                    <a:pt x="2462" y="1104"/>
                  </a:lnTo>
                  <a:lnTo>
                    <a:pt x="2471" y="1100"/>
                  </a:lnTo>
                  <a:lnTo>
                    <a:pt x="2468" y="1112"/>
                  </a:lnTo>
                  <a:lnTo>
                    <a:pt x="2465" y="1108"/>
                  </a:lnTo>
                  <a:lnTo>
                    <a:pt x="2457" y="1099"/>
                  </a:lnTo>
                  <a:lnTo>
                    <a:pt x="2431" y="1067"/>
                  </a:lnTo>
                  <a:lnTo>
                    <a:pt x="2405" y="1037"/>
                  </a:lnTo>
                  <a:lnTo>
                    <a:pt x="2397" y="1027"/>
                  </a:lnTo>
                  <a:lnTo>
                    <a:pt x="2393" y="1022"/>
                  </a:lnTo>
                  <a:cubicBezTo>
                    <a:pt x="2393" y="1022"/>
                    <a:pt x="2393" y="1021"/>
                    <a:pt x="2392" y="1021"/>
                  </a:cubicBezTo>
                  <a:lnTo>
                    <a:pt x="2390" y="1017"/>
                  </a:lnTo>
                  <a:lnTo>
                    <a:pt x="2386" y="1006"/>
                  </a:lnTo>
                  <a:lnTo>
                    <a:pt x="2372" y="975"/>
                  </a:lnTo>
                  <a:lnTo>
                    <a:pt x="2358" y="943"/>
                  </a:lnTo>
                  <a:lnTo>
                    <a:pt x="2354" y="931"/>
                  </a:lnTo>
                  <a:lnTo>
                    <a:pt x="2352" y="925"/>
                  </a:lnTo>
                  <a:lnTo>
                    <a:pt x="2353" y="927"/>
                  </a:lnTo>
                  <a:lnTo>
                    <a:pt x="2350" y="923"/>
                  </a:lnTo>
                  <a:cubicBezTo>
                    <a:pt x="2350" y="923"/>
                    <a:pt x="2349" y="922"/>
                    <a:pt x="2349" y="922"/>
                  </a:cubicBezTo>
                  <a:lnTo>
                    <a:pt x="2343" y="909"/>
                  </a:lnTo>
                  <a:lnTo>
                    <a:pt x="2337" y="895"/>
                  </a:lnTo>
                  <a:lnTo>
                    <a:pt x="2334" y="889"/>
                  </a:lnTo>
                  <a:lnTo>
                    <a:pt x="2343" y="893"/>
                  </a:lnTo>
                  <a:lnTo>
                    <a:pt x="2338" y="894"/>
                  </a:lnTo>
                  <a:lnTo>
                    <a:pt x="2327" y="898"/>
                  </a:lnTo>
                  <a:lnTo>
                    <a:pt x="2289" y="910"/>
                  </a:lnTo>
                  <a:lnTo>
                    <a:pt x="2251" y="921"/>
                  </a:lnTo>
                  <a:lnTo>
                    <a:pt x="2239" y="925"/>
                  </a:lnTo>
                  <a:lnTo>
                    <a:pt x="2233" y="926"/>
                  </a:lnTo>
                  <a:cubicBezTo>
                    <a:pt x="2230" y="927"/>
                    <a:pt x="2228" y="926"/>
                    <a:pt x="2226" y="924"/>
                  </a:cubicBezTo>
                  <a:cubicBezTo>
                    <a:pt x="2224" y="922"/>
                    <a:pt x="2223" y="920"/>
                    <a:pt x="2224" y="917"/>
                  </a:cubicBezTo>
                  <a:lnTo>
                    <a:pt x="2225" y="912"/>
                  </a:lnTo>
                  <a:lnTo>
                    <a:pt x="2229" y="897"/>
                  </a:lnTo>
                  <a:lnTo>
                    <a:pt x="2241" y="855"/>
                  </a:lnTo>
                  <a:lnTo>
                    <a:pt x="2253" y="812"/>
                  </a:lnTo>
                  <a:lnTo>
                    <a:pt x="2257" y="798"/>
                  </a:lnTo>
                  <a:lnTo>
                    <a:pt x="2258" y="794"/>
                  </a:lnTo>
                  <a:lnTo>
                    <a:pt x="2259" y="800"/>
                  </a:lnTo>
                  <a:lnTo>
                    <a:pt x="2257" y="797"/>
                  </a:lnTo>
                  <a:lnTo>
                    <a:pt x="2251" y="787"/>
                  </a:lnTo>
                  <a:lnTo>
                    <a:pt x="2235" y="763"/>
                  </a:lnTo>
                  <a:lnTo>
                    <a:pt x="2219" y="737"/>
                  </a:lnTo>
                  <a:lnTo>
                    <a:pt x="2213" y="728"/>
                  </a:lnTo>
                  <a:lnTo>
                    <a:pt x="2211" y="725"/>
                  </a:lnTo>
                  <a:lnTo>
                    <a:pt x="2222" y="727"/>
                  </a:lnTo>
                  <a:lnTo>
                    <a:pt x="2218" y="730"/>
                  </a:lnTo>
                  <a:lnTo>
                    <a:pt x="2208" y="738"/>
                  </a:lnTo>
                  <a:lnTo>
                    <a:pt x="2178" y="762"/>
                  </a:lnTo>
                  <a:lnTo>
                    <a:pt x="2147" y="785"/>
                  </a:lnTo>
                  <a:lnTo>
                    <a:pt x="2137" y="792"/>
                  </a:lnTo>
                  <a:cubicBezTo>
                    <a:pt x="2136" y="793"/>
                    <a:pt x="2135" y="793"/>
                    <a:pt x="2134" y="793"/>
                  </a:cubicBezTo>
                  <a:lnTo>
                    <a:pt x="2130" y="794"/>
                  </a:lnTo>
                  <a:cubicBezTo>
                    <a:pt x="2129" y="795"/>
                    <a:pt x="2127" y="795"/>
                    <a:pt x="2126" y="794"/>
                  </a:cubicBezTo>
                  <a:lnTo>
                    <a:pt x="2123" y="793"/>
                  </a:lnTo>
                  <a:cubicBezTo>
                    <a:pt x="2122" y="793"/>
                    <a:pt x="2122" y="793"/>
                    <a:pt x="2121" y="792"/>
                  </a:cubicBezTo>
                  <a:lnTo>
                    <a:pt x="2113" y="787"/>
                  </a:lnTo>
                  <a:lnTo>
                    <a:pt x="2089" y="769"/>
                  </a:lnTo>
                  <a:lnTo>
                    <a:pt x="2064" y="750"/>
                  </a:lnTo>
                  <a:lnTo>
                    <a:pt x="2056" y="742"/>
                  </a:lnTo>
                  <a:lnTo>
                    <a:pt x="2054" y="741"/>
                  </a:lnTo>
                  <a:lnTo>
                    <a:pt x="2066" y="736"/>
                  </a:lnTo>
                  <a:lnTo>
                    <a:pt x="2065" y="741"/>
                  </a:lnTo>
                  <a:lnTo>
                    <a:pt x="2062" y="756"/>
                  </a:lnTo>
                  <a:lnTo>
                    <a:pt x="2053" y="800"/>
                  </a:lnTo>
                  <a:lnTo>
                    <a:pt x="2043" y="843"/>
                  </a:lnTo>
                  <a:lnTo>
                    <a:pt x="2040" y="858"/>
                  </a:lnTo>
                  <a:lnTo>
                    <a:pt x="2039" y="863"/>
                  </a:lnTo>
                  <a:cubicBezTo>
                    <a:pt x="2039" y="866"/>
                    <a:pt x="2036" y="868"/>
                    <a:pt x="2033" y="869"/>
                  </a:cubicBezTo>
                  <a:lnTo>
                    <a:pt x="2029" y="870"/>
                  </a:lnTo>
                  <a:lnTo>
                    <a:pt x="2019" y="872"/>
                  </a:lnTo>
                  <a:lnTo>
                    <a:pt x="1989" y="879"/>
                  </a:lnTo>
                  <a:lnTo>
                    <a:pt x="1958" y="885"/>
                  </a:lnTo>
                  <a:lnTo>
                    <a:pt x="1948" y="887"/>
                  </a:lnTo>
                  <a:lnTo>
                    <a:pt x="1944" y="888"/>
                  </a:lnTo>
                  <a:cubicBezTo>
                    <a:pt x="1942" y="889"/>
                    <a:pt x="1939" y="888"/>
                    <a:pt x="1938" y="887"/>
                  </a:cubicBezTo>
                  <a:cubicBezTo>
                    <a:pt x="1936" y="885"/>
                    <a:pt x="1934" y="883"/>
                    <a:pt x="1934" y="880"/>
                  </a:cubicBezTo>
                  <a:lnTo>
                    <a:pt x="1934" y="875"/>
                  </a:lnTo>
                  <a:lnTo>
                    <a:pt x="1933" y="863"/>
                  </a:lnTo>
                  <a:lnTo>
                    <a:pt x="1930" y="822"/>
                  </a:lnTo>
                  <a:lnTo>
                    <a:pt x="1926" y="781"/>
                  </a:lnTo>
                  <a:lnTo>
                    <a:pt x="1925" y="768"/>
                  </a:lnTo>
                  <a:lnTo>
                    <a:pt x="1925" y="762"/>
                  </a:lnTo>
                  <a:cubicBezTo>
                    <a:pt x="1925" y="761"/>
                    <a:pt x="1926" y="759"/>
                    <a:pt x="1927" y="758"/>
                  </a:cubicBezTo>
                  <a:lnTo>
                    <a:pt x="1929" y="755"/>
                  </a:lnTo>
                  <a:lnTo>
                    <a:pt x="1936" y="746"/>
                  </a:lnTo>
                  <a:lnTo>
                    <a:pt x="1956" y="720"/>
                  </a:lnTo>
                  <a:lnTo>
                    <a:pt x="1976" y="695"/>
                  </a:lnTo>
                  <a:lnTo>
                    <a:pt x="1983" y="686"/>
                  </a:lnTo>
                  <a:lnTo>
                    <a:pt x="1985" y="683"/>
                  </a:lnTo>
                  <a:lnTo>
                    <a:pt x="1987" y="694"/>
                  </a:lnTo>
                  <a:lnTo>
                    <a:pt x="1981" y="690"/>
                  </a:lnTo>
                  <a:lnTo>
                    <a:pt x="1965" y="679"/>
                  </a:lnTo>
                  <a:lnTo>
                    <a:pt x="1942" y="664"/>
                  </a:lnTo>
                  <a:lnTo>
                    <a:pt x="1916" y="647"/>
                  </a:lnTo>
                  <a:lnTo>
                    <a:pt x="1890" y="630"/>
                  </a:lnTo>
                  <a:lnTo>
                    <a:pt x="1867" y="615"/>
                  </a:lnTo>
                  <a:lnTo>
                    <a:pt x="1851" y="604"/>
                  </a:lnTo>
                  <a:lnTo>
                    <a:pt x="1845" y="600"/>
                  </a:lnTo>
                  <a:cubicBezTo>
                    <a:pt x="1844" y="599"/>
                    <a:pt x="1842" y="598"/>
                    <a:pt x="1842" y="596"/>
                  </a:cubicBezTo>
                  <a:lnTo>
                    <a:pt x="1841" y="593"/>
                  </a:lnTo>
                  <a:cubicBezTo>
                    <a:pt x="1841" y="592"/>
                    <a:pt x="1841" y="592"/>
                    <a:pt x="1841" y="591"/>
                  </a:cubicBezTo>
                  <a:lnTo>
                    <a:pt x="1840" y="583"/>
                  </a:lnTo>
                  <a:lnTo>
                    <a:pt x="1835" y="554"/>
                  </a:lnTo>
                  <a:lnTo>
                    <a:pt x="1827" y="511"/>
                  </a:lnTo>
                  <a:lnTo>
                    <a:pt x="1818" y="463"/>
                  </a:lnTo>
                  <a:lnTo>
                    <a:pt x="1809" y="415"/>
                  </a:lnTo>
                  <a:lnTo>
                    <a:pt x="1802" y="372"/>
                  </a:lnTo>
                  <a:lnTo>
                    <a:pt x="1796" y="342"/>
                  </a:lnTo>
                  <a:lnTo>
                    <a:pt x="1795" y="333"/>
                  </a:lnTo>
                  <a:lnTo>
                    <a:pt x="1795" y="335"/>
                  </a:lnTo>
                  <a:lnTo>
                    <a:pt x="1794" y="332"/>
                  </a:lnTo>
                  <a:lnTo>
                    <a:pt x="1801" y="337"/>
                  </a:lnTo>
                  <a:lnTo>
                    <a:pt x="1797" y="337"/>
                  </a:lnTo>
                  <a:lnTo>
                    <a:pt x="1789" y="338"/>
                  </a:lnTo>
                  <a:lnTo>
                    <a:pt x="1760" y="339"/>
                  </a:lnTo>
                  <a:lnTo>
                    <a:pt x="1729" y="339"/>
                  </a:lnTo>
                  <a:lnTo>
                    <a:pt x="1720" y="338"/>
                  </a:lnTo>
                  <a:lnTo>
                    <a:pt x="1715" y="337"/>
                  </a:lnTo>
                  <a:lnTo>
                    <a:pt x="1711" y="336"/>
                  </a:lnTo>
                  <a:cubicBezTo>
                    <a:pt x="1710" y="336"/>
                    <a:pt x="1709" y="336"/>
                    <a:pt x="1708" y="335"/>
                  </a:cubicBezTo>
                  <a:lnTo>
                    <a:pt x="1698" y="328"/>
                  </a:lnTo>
                  <a:lnTo>
                    <a:pt x="1666" y="305"/>
                  </a:lnTo>
                  <a:lnTo>
                    <a:pt x="1634" y="281"/>
                  </a:lnTo>
                  <a:lnTo>
                    <a:pt x="1623" y="273"/>
                  </a:lnTo>
                  <a:lnTo>
                    <a:pt x="1620" y="270"/>
                  </a:lnTo>
                  <a:lnTo>
                    <a:pt x="1624" y="271"/>
                  </a:lnTo>
                  <a:lnTo>
                    <a:pt x="1620" y="271"/>
                  </a:lnTo>
                  <a:lnTo>
                    <a:pt x="1612" y="272"/>
                  </a:lnTo>
                  <a:lnTo>
                    <a:pt x="1583" y="274"/>
                  </a:lnTo>
                  <a:lnTo>
                    <a:pt x="1554" y="275"/>
                  </a:lnTo>
                  <a:lnTo>
                    <a:pt x="1545" y="276"/>
                  </a:lnTo>
                  <a:lnTo>
                    <a:pt x="1540" y="276"/>
                  </a:lnTo>
                  <a:cubicBezTo>
                    <a:pt x="1538" y="276"/>
                    <a:pt x="1536" y="275"/>
                    <a:pt x="1534" y="274"/>
                  </a:cubicBezTo>
                  <a:cubicBezTo>
                    <a:pt x="1533" y="272"/>
                    <a:pt x="1532" y="269"/>
                    <a:pt x="1533" y="267"/>
                  </a:cubicBezTo>
                  <a:lnTo>
                    <a:pt x="1534" y="262"/>
                  </a:lnTo>
                  <a:lnTo>
                    <a:pt x="1536" y="250"/>
                  </a:lnTo>
                  <a:lnTo>
                    <a:pt x="1542" y="212"/>
                  </a:lnTo>
                  <a:lnTo>
                    <a:pt x="1547" y="173"/>
                  </a:lnTo>
                  <a:lnTo>
                    <a:pt x="1549" y="159"/>
                  </a:lnTo>
                  <a:lnTo>
                    <a:pt x="1550" y="153"/>
                  </a:lnTo>
                  <a:lnTo>
                    <a:pt x="1550" y="158"/>
                  </a:lnTo>
                  <a:lnTo>
                    <a:pt x="1549" y="156"/>
                  </a:lnTo>
                  <a:cubicBezTo>
                    <a:pt x="1549" y="156"/>
                    <a:pt x="1549" y="155"/>
                    <a:pt x="1549" y="154"/>
                  </a:cubicBezTo>
                  <a:lnTo>
                    <a:pt x="1547" y="146"/>
                  </a:lnTo>
                  <a:lnTo>
                    <a:pt x="1542" y="120"/>
                  </a:lnTo>
                  <a:lnTo>
                    <a:pt x="1536" y="93"/>
                  </a:lnTo>
                  <a:lnTo>
                    <a:pt x="1534" y="84"/>
                  </a:lnTo>
                  <a:lnTo>
                    <a:pt x="1533" y="82"/>
                  </a:lnTo>
                  <a:lnTo>
                    <a:pt x="1539" y="87"/>
                  </a:lnTo>
                  <a:lnTo>
                    <a:pt x="1535" y="86"/>
                  </a:lnTo>
                  <a:cubicBezTo>
                    <a:pt x="1534" y="86"/>
                    <a:pt x="1534" y="86"/>
                    <a:pt x="1533" y="86"/>
                  </a:cubicBezTo>
                  <a:lnTo>
                    <a:pt x="1524" y="82"/>
                  </a:lnTo>
                  <a:lnTo>
                    <a:pt x="1496" y="73"/>
                  </a:lnTo>
                  <a:lnTo>
                    <a:pt x="1467" y="63"/>
                  </a:lnTo>
                  <a:lnTo>
                    <a:pt x="1457" y="59"/>
                  </a:lnTo>
                  <a:lnTo>
                    <a:pt x="1459" y="59"/>
                  </a:lnTo>
                  <a:lnTo>
                    <a:pt x="1455" y="58"/>
                  </a:lnTo>
                  <a:lnTo>
                    <a:pt x="1458" y="58"/>
                  </a:lnTo>
                  <a:lnTo>
                    <a:pt x="1454" y="59"/>
                  </a:lnTo>
                  <a:lnTo>
                    <a:pt x="1444" y="62"/>
                  </a:lnTo>
                  <a:lnTo>
                    <a:pt x="1413" y="71"/>
                  </a:lnTo>
                  <a:lnTo>
                    <a:pt x="1380" y="79"/>
                  </a:lnTo>
                  <a:lnTo>
                    <a:pt x="1370" y="82"/>
                  </a:lnTo>
                  <a:lnTo>
                    <a:pt x="1365" y="83"/>
                  </a:lnTo>
                  <a:cubicBezTo>
                    <a:pt x="1362" y="84"/>
                    <a:pt x="1358" y="82"/>
                    <a:pt x="1356" y="79"/>
                  </a:cubicBezTo>
                  <a:lnTo>
                    <a:pt x="1329" y="22"/>
                  </a:lnTo>
                  <a:close/>
                  <a:moveTo>
                    <a:pt x="1371" y="72"/>
                  </a:moveTo>
                  <a:lnTo>
                    <a:pt x="1362" y="68"/>
                  </a:lnTo>
                  <a:lnTo>
                    <a:pt x="1365" y="67"/>
                  </a:lnTo>
                  <a:lnTo>
                    <a:pt x="1377" y="64"/>
                  </a:lnTo>
                  <a:lnTo>
                    <a:pt x="1408" y="56"/>
                  </a:lnTo>
                  <a:lnTo>
                    <a:pt x="1439" y="47"/>
                  </a:lnTo>
                  <a:lnTo>
                    <a:pt x="1451" y="44"/>
                  </a:lnTo>
                  <a:lnTo>
                    <a:pt x="1455" y="43"/>
                  </a:lnTo>
                  <a:cubicBezTo>
                    <a:pt x="1456" y="42"/>
                    <a:pt x="1457" y="42"/>
                    <a:pt x="1458" y="43"/>
                  </a:cubicBezTo>
                  <a:lnTo>
                    <a:pt x="1462" y="44"/>
                  </a:lnTo>
                  <a:cubicBezTo>
                    <a:pt x="1463" y="44"/>
                    <a:pt x="1463" y="44"/>
                    <a:pt x="1464" y="44"/>
                  </a:cubicBezTo>
                  <a:lnTo>
                    <a:pt x="1472" y="48"/>
                  </a:lnTo>
                  <a:lnTo>
                    <a:pt x="1501" y="58"/>
                  </a:lnTo>
                  <a:lnTo>
                    <a:pt x="1531" y="67"/>
                  </a:lnTo>
                  <a:lnTo>
                    <a:pt x="1540" y="71"/>
                  </a:lnTo>
                  <a:lnTo>
                    <a:pt x="1538" y="71"/>
                  </a:lnTo>
                  <a:lnTo>
                    <a:pt x="1542" y="72"/>
                  </a:lnTo>
                  <a:cubicBezTo>
                    <a:pt x="1545" y="72"/>
                    <a:pt x="1547" y="74"/>
                    <a:pt x="1548" y="77"/>
                  </a:cubicBezTo>
                  <a:lnTo>
                    <a:pt x="1549" y="81"/>
                  </a:lnTo>
                  <a:lnTo>
                    <a:pt x="1551" y="90"/>
                  </a:lnTo>
                  <a:lnTo>
                    <a:pt x="1557" y="117"/>
                  </a:lnTo>
                  <a:lnTo>
                    <a:pt x="1562" y="143"/>
                  </a:lnTo>
                  <a:lnTo>
                    <a:pt x="1564" y="151"/>
                  </a:lnTo>
                  <a:lnTo>
                    <a:pt x="1564" y="149"/>
                  </a:lnTo>
                  <a:lnTo>
                    <a:pt x="1565" y="151"/>
                  </a:lnTo>
                  <a:cubicBezTo>
                    <a:pt x="1565" y="152"/>
                    <a:pt x="1566" y="154"/>
                    <a:pt x="1565" y="156"/>
                  </a:cubicBezTo>
                  <a:lnTo>
                    <a:pt x="1564" y="162"/>
                  </a:lnTo>
                  <a:lnTo>
                    <a:pt x="1562" y="175"/>
                  </a:lnTo>
                  <a:lnTo>
                    <a:pt x="1557" y="215"/>
                  </a:lnTo>
                  <a:lnTo>
                    <a:pt x="1551" y="253"/>
                  </a:lnTo>
                  <a:lnTo>
                    <a:pt x="1549" y="265"/>
                  </a:lnTo>
                  <a:lnTo>
                    <a:pt x="1548" y="270"/>
                  </a:lnTo>
                  <a:lnTo>
                    <a:pt x="1540" y="260"/>
                  </a:lnTo>
                  <a:lnTo>
                    <a:pt x="1544" y="261"/>
                  </a:lnTo>
                  <a:lnTo>
                    <a:pt x="1553" y="259"/>
                  </a:lnTo>
                  <a:lnTo>
                    <a:pt x="1582" y="258"/>
                  </a:lnTo>
                  <a:lnTo>
                    <a:pt x="1611" y="257"/>
                  </a:lnTo>
                  <a:lnTo>
                    <a:pt x="1620" y="255"/>
                  </a:lnTo>
                  <a:lnTo>
                    <a:pt x="1624" y="255"/>
                  </a:lnTo>
                  <a:cubicBezTo>
                    <a:pt x="1626" y="255"/>
                    <a:pt x="1628" y="256"/>
                    <a:pt x="1629" y="257"/>
                  </a:cubicBezTo>
                  <a:lnTo>
                    <a:pt x="1633" y="260"/>
                  </a:lnTo>
                  <a:lnTo>
                    <a:pt x="1643" y="268"/>
                  </a:lnTo>
                  <a:lnTo>
                    <a:pt x="1675" y="292"/>
                  </a:lnTo>
                  <a:lnTo>
                    <a:pt x="1707" y="315"/>
                  </a:lnTo>
                  <a:lnTo>
                    <a:pt x="1717" y="322"/>
                  </a:lnTo>
                  <a:lnTo>
                    <a:pt x="1714" y="321"/>
                  </a:lnTo>
                  <a:lnTo>
                    <a:pt x="1718" y="322"/>
                  </a:lnTo>
                  <a:lnTo>
                    <a:pt x="1721" y="323"/>
                  </a:lnTo>
                  <a:lnTo>
                    <a:pt x="1729" y="323"/>
                  </a:lnTo>
                  <a:lnTo>
                    <a:pt x="1759" y="323"/>
                  </a:lnTo>
                  <a:lnTo>
                    <a:pt x="1788" y="323"/>
                  </a:lnTo>
                  <a:lnTo>
                    <a:pt x="1797" y="321"/>
                  </a:lnTo>
                  <a:lnTo>
                    <a:pt x="1801" y="321"/>
                  </a:lnTo>
                  <a:cubicBezTo>
                    <a:pt x="1805" y="321"/>
                    <a:pt x="1808" y="324"/>
                    <a:pt x="1809" y="327"/>
                  </a:cubicBezTo>
                  <a:lnTo>
                    <a:pt x="1810" y="330"/>
                  </a:lnTo>
                  <a:cubicBezTo>
                    <a:pt x="1810" y="330"/>
                    <a:pt x="1810" y="331"/>
                    <a:pt x="1810" y="331"/>
                  </a:cubicBezTo>
                  <a:lnTo>
                    <a:pt x="1811" y="339"/>
                  </a:lnTo>
                  <a:lnTo>
                    <a:pt x="1817" y="369"/>
                  </a:lnTo>
                  <a:lnTo>
                    <a:pt x="1824" y="412"/>
                  </a:lnTo>
                  <a:lnTo>
                    <a:pt x="1833" y="460"/>
                  </a:lnTo>
                  <a:lnTo>
                    <a:pt x="1842" y="508"/>
                  </a:lnTo>
                  <a:lnTo>
                    <a:pt x="1850" y="551"/>
                  </a:lnTo>
                  <a:lnTo>
                    <a:pt x="1855" y="581"/>
                  </a:lnTo>
                  <a:lnTo>
                    <a:pt x="1856" y="589"/>
                  </a:lnTo>
                  <a:lnTo>
                    <a:pt x="1856" y="588"/>
                  </a:lnTo>
                  <a:lnTo>
                    <a:pt x="1857" y="591"/>
                  </a:lnTo>
                  <a:lnTo>
                    <a:pt x="1854" y="587"/>
                  </a:lnTo>
                  <a:lnTo>
                    <a:pt x="1860" y="591"/>
                  </a:lnTo>
                  <a:lnTo>
                    <a:pt x="1876" y="602"/>
                  </a:lnTo>
                  <a:lnTo>
                    <a:pt x="1899" y="617"/>
                  </a:lnTo>
                  <a:lnTo>
                    <a:pt x="1925" y="634"/>
                  </a:lnTo>
                  <a:lnTo>
                    <a:pt x="1951" y="651"/>
                  </a:lnTo>
                  <a:lnTo>
                    <a:pt x="1974" y="666"/>
                  </a:lnTo>
                  <a:lnTo>
                    <a:pt x="1990" y="677"/>
                  </a:lnTo>
                  <a:lnTo>
                    <a:pt x="1996" y="681"/>
                  </a:lnTo>
                  <a:cubicBezTo>
                    <a:pt x="2000" y="683"/>
                    <a:pt x="2001" y="688"/>
                    <a:pt x="1998" y="692"/>
                  </a:cubicBezTo>
                  <a:lnTo>
                    <a:pt x="1996" y="695"/>
                  </a:lnTo>
                  <a:lnTo>
                    <a:pt x="1989" y="704"/>
                  </a:lnTo>
                  <a:lnTo>
                    <a:pt x="1969" y="730"/>
                  </a:lnTo>
                  <a:lnTo>
                    <a:pt x="1949" y="755"/>
                  </a:lnTo>
                  <a:lnTo>
                    <a:pt x="1942" y="764"/>
                  </a:lnTo>
                  <a:lnTo>
                    <a:pt x="1940" y="767"/>
                  </a:lnTo>
                  <a:lnTo>
                    <a:pt x="1941" y="762"/>
                  </a:lnTo>
                  <a:lnTo>
                    <a:pt x="1941" y="767"/>
                  </a:lnTo>
                  <a:lnTo>
                    <a:pt x="1942" y="780"/>
                  </a:lnTo>
                  <a:lnTo>
                    <a:pt x="1946" y="821"/>
                  </a:lnTo>
                  <a:lnTo>
                    <a:pt x="1949" y="862"/>
                  </a:lnTo>
                  <a:lnTo>
                    <a:pt x="1950" y="875"/>
                  </a:lnTo>
                  <a:lnTo>
                    <a:pt x="1950" y="880"/>
                  </a:lnTo>
                  <a:lnTo>
                    <a:pt x="1941" y="873"/>
                  </a:lnTo>
                  <a:lnTo>
                    <a:pt x="1945" y="872"/>
                  </a:lnTo>
                  <a:lnTo>
                    <a:pt x="1955" y="870"/>
                  </a:lnTo>
                  <a:lnTo>
                    <a:pt x="1986" y="864"/>
                  </a:lnTo>
                  <a:lnTo>
                    <a:pt x="2016" y="857"/>
                  </a:lnTo>
                  <a:lnTo>
                    <a:pt x="2026" y="855"/>
                  </a:lnTo>
                  <a:lnTo>
                    <a:pt x="2030" y="854"/>
                  </a:lnTo>
                  <a:lnTo>
                    <a:pt x="2024" y="860"/>
                  </a:lnTo>
                  <a:lnTo>
                    <a:pt x="2025" y="855"/>
                  </a:lnTo>
                  <a:lnTo>
                    <a:pt x="2028" y="840"/>
                  </a:lnTo>
                  <a:lnTo>
                    <a:pt x="2038" y="797"/>
                  </a:lnTo>
                  <a:lnTo>
                    <a:pt x="2047" y="753"/>
                  </a:lnTo>
                  <a:lnTo>
                    <a:pt x="2050" y="738"/>
                  </a:lnTo>
                  <a:lnTo>
                    <a:pt x="2051" y="733"/>
                  </a:lnTo>
                  <a:cubicBezTo>
                    <a:pt x="2051" y="730"/>
                    <a:pt x="2053" y="728"/>
                    <a:pt x="2055" y="727"/>
                  </a:cubicBezTo>
                  <a:cubicBezTo>
                    <a:pt x="2058" y="726"/>
                    <a:pt x="2061" y="726"/>
                    <a:pt x="2063" y="728"/>
                  </a:cubicBezTo>
                  <a:lnTo>
                    <a:pt x="2067" y="730"/>
                  </a:lnTo>
                  <a:lnTo>
                    <a:pt x="2074" y="737"/>
                  </a:lnTo>
                  <a:lnTo>
                    <a:pt x="2098" y="756"/>
                  </a:lnTo>
                  <a:lnTo>
                    <a:pt x="2122" y="774"/>
                  </a:lnTo>
                  <a:lnTo>
                    <a:pt x="2130" y="779"/>
                  </a:lnTo>
                  <a:lnTo>
                    <a:pt x="2128" y="778"/>
                  </a:lnTo>
                  <a:lnTo>
                    <a:pt x="2131" y="779"/>
                  </a:lnTo>
                  <a:lnTo>
                    <a:pt x="2127" y="779"/>
                  </a:lnTo>
                  <a:lnTo>
                    <a:pt x="2131" y="778"/>
                  </a:lnTo>
                  <a:lnTo>
                    <a:pt x="2128" y="779"/>
                  </a:lnTo>
                  <a:lnTo>
                    <a:pt x="2138" y="772"/>
                  </a:lnTo>
                  <a:lnTo>
                    <a:pt x="2168" y="749"/>
                  </a:lnTo>
                  <a:lnTo>
                    <a:pt x="2198" y="725"/>
                  </a:lnTo>
                  <a:lnTo>
                    <a:pt x="2209" y="717"/>
                  </a:lnTo>
                  <a:lnTo>
                    <a:pt x="2213" y="714"/>
                  </a:lnTo>
                  <a:cubicBezTo>
                    <a:pt x="2214" y="713"/>
                    <a:pt x="2217" y="712"/>
                    <a:pt x="2219" y="713"/>
                  </a:cubicBezTo>
                  <a:cubicBezTo>
                    <a:pt x="2221" y="713"/>
                    <a:pt x="2223" y="714"/>
                    <a:pt x="2224" y="716"/>
                  </a:cubicBezTo>
                  <a:lnTo>
                    <a:pt x="2226" y="719"/>
                  </a:lnTo>
                  <a:lnTo>
                    <a:pt x="2232" y="728"/>
                  </a:lnTo>
                  <a:lnTo>
                    <a:pt x="2248" y="754"/>
                  </a:lnTo>
                  <a:lnTo>
                    <a:pt x="2265" y="780"/>
                  </a:lnTo>
                  <a:lnTo>
                    <a:pt x="2270" y="788"/>
                  </a:lnTo>
                  <a:lnTo>
                    <a:pt x="2272" y="791"/>
                  </a:lnTo>
                  <a:cubicBezTo>
                    <a:pt x="2273" y="793"/>
                    <a:pt x="2274" y="795"/>
                    <a:pt x="2273" y="797"/>
                  </a:cubicBezTo>
                  <a:lnTo>
                    <a:pt x="2272" y="803"/>
                  </a:lnTo>
                  <a:lnTo>
                    <a:pt x="2268" y="817"/>
                  </a:lnTo>
                  <a:lnTo>
                    <a:pt x="2256" y="860"/>
                  </a:lnTo>
                  <a:lnTo>
                    <a:pt x="2244" y="902"/>
                  </a:lnTo>
                  <a:lnTo>
                    <a:pt x="2240" y="915"/>
                  </a:lnTo>
                  <a:lnTo>
                    <a:pt x="2239" y="920"/>
                  </a:lnTo>
                  <a:lnTo>
                    <a:pt x="2230" y="911"/>
                  </a:lnTo>
                  <a:lnTo>
                    <a:pt x="2234" y="910"/>
                  </a:lnTo>
                  <a:lnTo>
                    <a:pt x="2246" y="906"/>
                  </a:lnTo>
                  <a:lnTo>
                    <a:pt x="2284" y="895"/>
                  </a:lnTo>
                  <a:lnTo>
                    <a:pt x="2322" y="883"/>
                  </a:lnTo>
                  <a:lnTo>
                    <a:pt x="2335" y="879"/>
                  </a:lnTo>
                  <a:lnTo>
                    <a:pt x="2340" y="878"/>
                  </a:lnTo>
                  <a:cubicBezTo>
                    <a:pt x="2343" y="877"/>
                    <a:pt x="2347" y="879"/>
                    <a:pt x="2349" y="882"/>
                  </a:cubicBezTo>
                  <a:lnTo>
                    <a:pt x="2352" y="888"/>
                  </a:lnTo>
                  <a:lnTo>
                    <a:pt x="2358" y="902"/>
                  </a:lnTo>
                  <a:lnTo>
                    <a:pt x="2364" y="915"/>
                  </a:lnTo>
                  <a:lnTo>
                    <a:pt x="2363" y="914"/>
                  </a:lnTo>
                  <a:lnTo>
                    <a:pt x="2366" y="918"/>
                  </a:lnTo>
                  <a:cubicBezTo>
                    <a:pt x="2366" y="918"/>
                    <a:pt x="2367" y="919"/>
                    <a:pt x="2367" y="920"/>
                  </a:cubicBezTo>
                  <a:lnTo>
                    <a:pt x="2369" y="926"/>
                  </a:lnTo>
                  <a:lnTo>
                    <a:pt x="2373" y="936"/>
                  </a:lnTo>
                  <a:lnTo>
                    <a:pt x="2387" y="968"/>
                  </a:lnTo>
                  <a:lnTo>
                    <a:pt x="2401" y="1000"/>
                  </a:lnTo>
                  <a:lnTo>
                    <a:pt x="2405" y="1010"/>
                  </a:lnTo>
                  <a:lnTo>
                    <a:pt x="2407" y="1014"/>
                  </a:lnTo>
                  <a:lnTo>
                    <a:pt x="2406" y="1013"/>
                  </a:lnTo>
                  <a:lnTo>
                    <a:pt x="2408" y="1016"/>
                  </a:lnTo>
                  <a:lnTo>
                    <a:pt x="2418" y="1026"/>
                  </a:lnTo>
                  <a:lnTo>
                    <a:pt x="2444" y="1057"/>
                  </a:lnTo>
                  <a:lnTo>
                    <a:pt x="2468" y="1088"/>
                  </a:lnTo>
                  <a:lnTo>
                    <a:pt x="2478" y="1099"/>
                  </a:lnTo>
                  <a:lnTo>
                    <a:pt x="2481" y="1103"/>
                  </a:lnTo>
                  <a:cubicBezTo>
                    <a:pt x="2482" y="1105"/>
                    <a:pt x="2483" y="1107"/>
                    <a:pt x="2482" y="1109"/>
                  </a:cubicBezTo>
                  <a:cubicBezTo>
                    <a:pt x="2482" y="1112"/>
                    <a:pt x="2480" y="1114"/>
                    <a:pt x="2478" y="1115"/>
                  </a:cubicBezTo>
                  <a:lnTo>
                    <a:pt x="2469" y="1119"/>
                  </a:lnTo>
                  <a:lnTo>
                    <a:pt x="2449" y="1129"/>
                  </a:lnTo>
                  <a:lnTo>
                    <a:pt x="2429" y="1139"/>
                  </a:lnTo>
                  <a:lnTo>
                    <a:pt x="2420" y="1143"/>
                  </a:lnTo>
                  <a:lnTo>
                    <a:pt x="2421" y="1129"/>
                  </a:lnTo>
                  <a:lnTo>
                    <a:pt x="2429" y="1134"/>
                  </a:lnTo>
                  <a:lnTo>
                    <a:pt x="2446" y="1146"/>
                  </a:lnTo>
                  <a:lnTo>
                    <a:pt x="2462" y="1157"/>
                  </a:lnTo>
                  <a:lnTo>
                    <a:pt x="2470" y="1162"/>
                  </a:lnTo>
                  <a:cubicBezTo>
                    <a:pt x="2472" y="1163"/>
                    <a:pt x="2473" y="1166"/>
                    <a:pt x="2473" y="1169"/>
                  </a:cubicBezTo>
                  <a:cubicBezTo>
                    <a:pt x="2473" y="1171"/>
                    <a:pt x="2472" y="1174"/>
                    <a:pt x="2470" y="1175"/>
                  </a:cubicBezTo>
                  <a:lnTo>
                    <a:pt x="2465" y="1178"/>
                  </a:lnTo>
                  <a:lnTo>
                    <a:pt x="2453" y="1186"/>
                  </a:lnTo>
                  <a:lnTo>
                    <a:pt x="2417" y="1210"/>
                  </a:lnTo>
                  <a:lnTo>
                    <a:pt x="2381" y="1233"/>
                  </a:lnTo>
                  <a:lnTo>
                    <a:pt x="2369" y="1240"/>
                  </a:lnTo>
                  <a:cubicBezTo>
                    <a:pt x="2368" y="1241"/>
                    <a:pt x="2367" y="1241"/>
                    <a:pt x="2366" y="1241"/>
                  </a:cubicBezTo>
                  <a:lnTo>
                    <a:pt x="2361" y="1242"/>
                  </a:lnTo>
                  <a:lnTo>
                    <a:pt x="2367" y="1232"/>
                  </a:lnTo>
                  <a:lnTo>
                    <a:pt x="2372" y="1245"/>
                  </a:lnTo>
                  <a:lnTo>
                    <a:pt x="2383" y="1270"/>
                  </a:lnTo>
                  <a:lnTo>
                    <a:pt x="2393" y="1294"/>
                  </a:lnTo>
                  <a:lnTo>
                    <a:pt x="2397" y="1302"/>
                  </a:lnTo>
                  <a:cubicBezTo>
                    <a:pt x="2397" y="1302"/>
                    <a:pt x="2397" y="1303"/>
                    <a:pt x="2397" y="1303"/>
                  </a:cubicBezTo>
                  <a:lnTo>
                    <a:pt x="2398" y="1306"/>
                  </a:lnTo>
                  <a:lnTo>
                    <a:pt x="2385" y="1303"/>
                  </a:lnTo>
                  <a:lnTo>
                    <a:pt x="2388" y="1300"/>
                  </a:lnTo>
                  <a:lnTo>
                    <a:pt x="2397" y="1291"/>
                  </a:lnTo>
                  <a:lnTo>
                    <a:pt x="2422" y="1263"/>
                  </a:lnTo>
                  <a:lnTo>
                    <a:pt x="2448" y="1234"/>
                  </a:lnTo>
                  <a:lnTo>
                    <a:pt x="2457" y="1224"/>
                  </a:lnTo>
                  <a:lnTo>
                    <a:pt x="2456" y="1225"/>
                  </a:lnTo>
                  <a:lnTo>
                    <a:pt x="2459" y="1220"/>
                  </a:lnTo>
                  <a:cubicBezTo>
                    <a:pt x="2461" y="1217"/>
                    <a:pt x="2465" y="1216"/>
                    <a:pt x="2468" y="1217"/>
                  </a:cubicBezTo>
                  <a:lnTo>
                    <a:pt x="2473" y="1219"/>
                  </a:lnTo>
                  <a:lnTo>
                    <a:pt x="2471" y="1218"/>
                  </a:lnTo>
                  <a:lnTo>
                    <a:pt x="2483" y="1219"/>
                  </a:lnTo>
                  <a:lnTo>
                    <a:pt x="2520" y="1220"/>
                  </a:lnTo>
                  <a:lnTo>
                    <a:pt x="2558" y="1219"/>
                  </a:lnTo>
                  <a:lnTo>
                    <a:pt x="2570" y="1218"/>
                  </a:lnTo>
                  <a:lnTo>
                    <a:pt x="2567" y="1219"/>
                  </a:lnTo>
                  <a:lnTo>
                    <a:pt x="2572" y="1217"/>
                  </a:lnTo>
                  <a:cubicBezTo>
                    <a:pt x="2574" y="1216"/>
                    <a:pt x="2576" y="1216"/>
                    <a:pt x="2578" y="1217"/>
                  </a:cubicBezTo>
                  <a:lnTo>
                    <a:pt x="2581" y="1218"/>
                  </a:lnTo>
                  <a:lnTo>
                    <a:pt x="2577" y="1218"/>
                  </a:lnTo>
                  <a:lnTo>
                    <a:pt x="2584" y="1217"/>
                  </a:lnTo>
                  <a:lnTo>
                    <a:pt x="2607" y="1212"/>
                  </a:lnTo>
                  <a:lnTo>
                    <a:pt x="2630" y="1205"/>
                  </a:lnTo>
                  <a:lnTo>
                    <a:pt x="2628" y="1206"/>
                  </a:lnTo>
                  <a:lnTo>
                    <a:pt x="2635" y="1202"/>
                  </a:lnTo>
                  <a:lnTo>
                    <a:pt x="2638" y="1200"/>
                  </a:lnTo>
                  <a:cubicBezTo>
                    <a:pt x="2640" y="1198"/>
                    <a:pt x="2643" y="1198"/>
                    <a:pt x="2646" y="1199"/>
                  </a:cubicBezTo>
                  <a:cubicBezTo>
                    <a:pt x="2648" y="1200"/>
                    <a:pt x="2650" y="1202"/>
                    <a:pt x="2650" y="1205"/>
                  </a:cubicBezTo>
                  <a:lnTo>
                    <a:pt x="2651" y="1210"/>
                  </a:lnTo>
                  <a:lnTo>
                    <a:pt x="2653" y="1220"/>
                  </a:lnTo>
                  <a:lnTo>
                    <a:pt x="2659" y="1248"/>
                  </a:lnTo>
                  <a:lnTo>
                    <a:pt x="2664" y="1274"/>
                  </a:lnTo>
                  <a:lnTo>
                    <a:pt x="2666" y="1282"/>
                  </a:lnTo>
                  <a:lnTo>
                    <a:pt x="2666" y="1280"/>
                  </a:lnTo>
                  <a:lnTo>
                    <a:pt x="2667" y="1282"/>
                  </a:lnTo>
                  <a:cubicBezTo>
                    <a:pt x="2668" y="1285"/>
                    <a:pt x="2667" y="1290"/>
                    <a:pt x="2664" y="1292"/>
                  </a:cubicBezTo>
                  <a:lnTo>
                    <a:pt x="2658" y="1296"/>
                  </a:lnTo>
                  <a:lnTo>
                    <a:pt x="2639" y="1307"/>
                  </a:lnTo>
                  <a:lnTo>
                    <a:pt x="2612" y="1323"/>
                  </a:lnTo>
                  <a:lnTo>
                    <a:pt x="2576" y="1344"/>
                  </a:lnTo>
                  <a:lnTo>
                    <a:pt x="2533" y="1369"/>
                  </a:lnTo>
                  <a:lnTo>
                    <a:pt x="2485" y="1396"/>
                  </a:lnTo>
                  <a:lnTo>
                    <a:pt x="2382" y="1454"/>
                  </a:lnTo>
                  <a:lnTo>
                    <a:pt x="2279" y="1513"/>
                  </a:lnTo>
                  <a:lnTo>
                    <a:pt x="2231" y="1540"/>
                  </a:lnTo>
                  <a:lnTo>
                    <a:pt x="2189" y="1564"/>
                  </a:lnTo>
                  <a:lnTo>
                    <a:pt x="2153" y="1585"/>
                  </a:lnTo>
                  <a:lnTo>
                    <a:pt x="2125" y="1599"/>
                  </a:lnTo>
                  <a:lnTo>
                    <a:pt x="2108" y="1609"/>
                  </a:lnTo>
                  <a:lnTo>
                    <a:pt x="2102" y="1613"/>
                  </a:lnTo>
                  <a:lnTo>
                    <a:pt x="2105" y="1605"/>
                  </a:lnTo>
                  <a:lnTo>
                    <a:pt x="2106" y="1612"/>
                  </a:lnTo>
                  <a:lnTo>
                    <a:pt x="2108" y="1628"/>
                  </a:lnTo>
                  <a:lnTo>
                    <a:pt x="2111" y="1652"/>
                  </a:lnTo>
                  <a:lnTo>
                    <a:pt x="2114" y="1679"/>
                  </a:lnTo>
                  <a:lnTo>
                    <a:pt x="2117" y="1704"/>
                  </a:lnTo>
                  <a:lnTo>
                    <a:pt x="2120" y="1727"/>
                  </a:lnTo>
                  <a:lnTo>
                    <a:pt x="2122" y="1742"/>
                  </a:lnTo>
                  <a:lnTo>
                    <a:pt x="2123" y="1747"/>
                  </a:lnTo>
                  <a:lnTo>
                    <a:pt x="2119" y="1741"/>
                  </a:lnTo>
                  <a:lnTo>
                    <a:pt x="2123" y="1743"/>
                  </a:lnTo>
                  <a:lnTo>
                    <a:pt x="2122" y="1743"/>
                  </a:lnTo>
                  <a:lnTo>
                    <a:pt x="2132" y="1746"/>
                  </a:lnTo>
                  <a:lnTo>
                    <a:pt x="2164" y="1754"/>
                  </a:lnTo>
                  <a:lnTo>
                    <a:pt x="2195" y="1761"/>
                  </a:lnTo>
                  <a:lnTo>
                    <a:pt x="2206" y="1763"/>
                  </a:lnTo>
                  <a:lnTo>
                    <a:pt x="2210" y="1764"/>
                  </a:lnTo>
                  <a:lnTo>
                    <a:pt x="2208" y="1763"/>
                  </a:lnTo>
                  <a:lnTo>
                    <a:pt x="2213" y="1763"/>
                  </a:lnTo>
                  <a:lnTo>
                    <a:pt x="2212" y="1764"/>
                  </a:lnTo>
                  <a:lnTo>
                    <a:pt x="2225" y="1761"/>
                  </a:lnTo>
                  <a:lnTo>
                    <a:pt x="2263" y="1758"/>
                  </a:lnTo>
                  <a:lnTo>
                    <a:pt x="2300" y="1756"/>
                  </a:lnTo>
                  <a:lnTo>
                    <a:pt x="2312" y="1754"/>
                  </a:lnTo>
                  <a:cubicBezTo>
                    <a:pt x="2313" y="1753"/>
                    <a:pt x="2313" y="1753"/>
                    <a:pt x="2313" y="1753"/>
                  </a:cubicBezTo>
                  <a:lnTo>
                    <a:pt x="2318" y="1753"/>
                  </a:lnTo>
                  <a:cubicBezTo>
                    <a:pt x="2322" y="1753"/>
                    <a:pt x="2325" y="1756"/>
                    <a:pt x="2326" y="1759"/>
                  </a:cubicBezTo>
                  <a:lnTo>
                    <a:pt x="2329" y="1768"/>
                  </a:lnTo>
                  <a:lnTo>
                    <a:pt x="2336" y="1788"/>
                  </a:lnTo>
                  <a:lnTo>
                    <a:pt x="2342" y="1807"/>
                  </a:lnTo>
                  <a:lnTo>
                    <a:pt x="2345" y="1816"/>
                  </a:lnTo>
                  <a:cubicBezTo>
                    <a:pt x="2346" y="1818"/>
                    <a:pt x="2346" y="1820"/>
                    <a:pt x="2345" y="1822"/>
                  </a:cubicBezTo>
                  <a:cubicBezTo>
                    <a:pt x="2344" y="1824"/>
                    <a:pt x="2342" y="1826"/>
                    <a:pt x="2340" y="1826"/>
                  </a:cubicBezTo>
                  <a:lnTo>
                    <a:pt x="2333" y="1828"/>
                  </a:lnTo>
                  <a:lnTo>
                    <a:pt x="2314" y="1833"/>
                  </a:lnTo>
                  <a:lnTo>
                    <a:pt x="2290" y="1839"/>
                  </a:lnTo>
                  <a:lnTo>
                    <a:pt x="2261" y="1847"/>
                  </a:lnTo>
                  <a:lnTo>
                    <a:pt x="2230" y="1855"/>
                  </a:lnTo>
                  <a:lnTo>
                    <a:pt x="2206" y="1861"/>
                  </a:lnTo>
                  <a:lnTo>
                    <a:pt x="2188" y="1866"/>
                  </a:lnTo>
                  <a:lnTo>
                    <a:pt x="2181" y="1868"/>
                  </a:lnTo>
                  <a:lnTo>
                    <a:pt x="2186" y="1859"/>
                  </a:lnTo>
                  <a:lnTo>
                    <a:pt x="2187" y="1865"/>
                  </a:lnTo>
                  <a:lnTo>
                    <a:pt x="2189" y="1881"/>
                  </a:lnTo>
                  <a:lnTo>
                    <a:pt x="2191" y="1901"/>
                  </a:lnTo>
                  <a:lnTo>
                    <a:pt x="2195" y="1924"/>
                  </a:lnTo>
                  <a:lnTo>
                    <a:pt x="2198" y="1949"/>
                  </a:lnTo>
                  <a:lnTo>
                    <a:pt x="2200" y="1968"/>
                  </a:lnTo>
                  <a:lnTo>
                    <a:pt x="2202" y="1982"/>
                  </a:lnTo>
                  <a:lnTo>
                    <a:pt x="2203" y="1986"/>
                  </a:lnTo>
                  <a:lnTo>
                    <a:pt x="2202" y="1983"/>
                  </a:lnTo>
                  <a:lnTo>
                    <a:pt x="2205" y="1988"/>
                  </a:lnTo>
                  <a:lnTo>
                    <a:pt x="2212" y="1999"/>
                  </a:lnTo>
                  <a:lnTo>
                    <a:pt x="2233" y="2030"/>
                  </a:lnTo>
                  <a:lnTo>
                    <a:pt x="2254" y="2058"/>
                  </a:lnTo>
                  <a:lnTo>
                    <a:pt x="2261" y="2067"/>
                  </a:lnTo>
                  <a:lnTo>
                    <a:pt x="2259" y="2065"/>
                  </a:lnTo>
                  <a:lnTo>
                    <a:pt x="2262" y="2067"/>
                  </a:lnTo>
                  <a:cubicBezTo>
                    <a:pt x="2264" y="2068"/>
                    <a:pt x="2266" y="2071"/>
                    <a:pt x="2265" y="2074"/>
                  </a:cubicBezTo>
                  <a:cubicBezTo>
                    <a:pt x="2265" y="2076"/>
                    <a:pt x="2264" y="2079"/>
                    <a:pt x="2262" y="2080"/>
                  </a:cubicBezTo>
                  <a:lnTo>
                    <a:pt x="2257" y="2083"/>
                  </a:lnTo>
                  <a:cubicBezTo>
                    <a:pt x="2256" y="2084"/>
                    <a:pt x="2255" y="2084"/>
                    <a:pt x="2254" y="2084"/>
                  </a:cubicBezTo>
                  <a:lnTo>
                    <a:pt x="2242" y="2087"/>
                  </a:lnTo>
                  <a:lnTo>
                    <a:pt x="2206" y="2096"/>
                  </a:lnTo>
                  <a:lnTo>
                    <a:pt x="2170" y="2103"/>
                  </a:lnTo>
                  <a:lnTo>
                    <a:pt x="2158" y="2105"/>
                  </a:lnTo>
                  <a:cubicBezTo>
                    <a:pt x="2157" y="2106"/>
                    <a:pt x="2156" y="2106"/>
                    <a:pt x="2155" y="2105"/>
                  </a:cubicBezTo>
                  <a:lnTo>
                    <a:pt x="2150" y="2104"/>
                  </a:lnTo>
                  <a:lnTo>
                    <a:pt x="2159" y="2094"/>
                  </a:lnTo>
                  <a:lnTo>
                    <a:pt x="2161" y="2100"/>
                  </a:lnTo>
                  <a:lnTo>
                    <a:pt x="2161" y="2099"/>
                  </a:lnTo>
                  <a:lnTo>
                    <a:pt x="2167" y="2111"/>
                  </a:lnTo>
                  <a:lnTo>
                    <a:pt x="2184" y="2146"/>
                  </a:lnTo>
                  <a:lnTo>
                    <a:pt x="2199" y="2178"/>
                  </a:lnTo>
                  <a:lnTo>
                    <a:pt x="2205" y="2188"/>
                  </a:lnTo>
                  <a:lnTo>
                    <a:pt x="2207" y="2191"/>
                  </a:lnTo>
                  <a:cubicBezTo>
                    <a:pt x="2209" y="2194"/>
                    <a:pt x="2209" y="2197"/>
                    <a:pt x="2207" y="2200"/>
                  </a:cubicBezTo>
                  <a:cubicBezTo>
                    <a:pt x="2205" y="2202"/>
                    <a:pt x="2202" y="2204"/>
                    <a:pt x="2199" y="2203"/>
                  </a:cubicBezTo>
                  <a:lnTo>
                    <a:pt x="2193" y="2202"/>
                  </a:lnTo>
                  <a:cubicBezTo>
                    <a:pt x="2193" y="2202"/>
                    <a:pt x="2192" y="2202"/>
                    <a:pt x="2191" y="2202"/>
                  </a:cubicBezTo>
                  <a:lnTo>
                    <a:pt x="2174" y="2195"/>
                  </a:lnTo>
                  <a:lnTo>
                    <a:pt x="2150" y="2184"/>
                  </a:lnTo>
                  <a:lnTo>
                    <a:pt x="2124" y="2172"/>
                  </a:lnTo>
                  <a:lnTo>
                    <a:pt x="2097" y="2159"/>
                  </a:lnTo>
                  <a:lnTo>
                    <a:pt x="2073" y="2148"/>
                  </a:lnTo>
                  <a:lnTo>
                    <a:pt x="2056" y="2140"/>
                  </a:lnTo>
                  <a:lnTo>
                    <a:pt x="2050" y="2137"/>
                  </a:lnTo>
                  <a:lnTo>
                    <a:pt x="2055" y="2137"/>
                  </a:lnTo>
                  <a:lnTo>
                    <a:pt x="2049" y="2138"/>
                  </a:lnTo>
                  <a:lnTo>
                    <a:pt x="2037" y="2139"/>
                  </a:lnTo>
                  <a:lnTo>
                    <a:pt x="1997" y="2145"/>
                  </a:lnTo>
                  <a:lnTo>
                    <a:pt x="1957" y="2150"/>
                  </a:lnTo>
                  <a:lnTo>
                    <a:pt x="1945" y="2151"/>
                  </a:lnTo>
                  <a:lnTo>
                    <a:pt x="1940" y="2152"/>
                  </a:lnTo>
                  <a:lnTo>
                    <a:pt x="1946" y="2144"/>
                  </a:lnTo>
                  <a:lnTo>
                    <a:pt x="1946" y="2149"/>
                  </a:lnTo>
                  <a:lnTo>
                    <a:pt x="1945" y="2159"/>
                  </a:lnTo>
                  <a:lnTo>
                    <a:pt x="1944" y="2189"/>
                  </a:lnTo>
                  <a:lnTo>
                    <a:pt x="1942" y="2218"/>
                  </a:lnTo>
                  <a:lnTo>
                    <a:pt x="1941" y="2226"/>
                  </a:lnTo>
                  <a:lnTo>
                    <a:pt x="1941" y="2228"/>
                  </a:lnTo>
                  <a:cubicBezTo>
                    <a:pt x="1941" y="2230"/>
                    <a:pt x="1941" y="2232"/>
                    <a:pt x="1940" y="2234"/>
                  </a:cubicBezTo>
                  <a:lnTo>
                    <a:pt x="1934" y="2240"/>
                  </a:lnTo>
                  <a:lnTo>
                    <a:pt x="1922" y="2252"/>
                  </a:lnTo>
                  <a:lnTo>
                    <a:pt x="1886" y="2288"/>
                  </a:lnTo>
                  <a:lnTo>
                    <a:pt x="1850" y="2322"/>
                  </a:lnTo>
                  <a:lnTo>
                    <a:pt x="1837" y="2335"/>
                  </a:lnTo>
                  <a:lnTo>
                    <a:pt x="1832" y="2339"/>
                  </a:lnTo>
                  <a:cubicBezTo>
                    <a:pt x="1831" y="2340"/>
                    <a:pt x="1828" y="2341"/>
                    <a:pt x="1826" y="2340"/>
                  </a:cubicBezTo>
                  <a:cubicBezTo>
                    <a:pt x="1823" y="2340"/>
                    <a:pt x="1821" y="2338"/>
                    <a:pt x="1820" y="2336"/>
                  </a:cubicBezTo>
                  <a:lnTo>
                    <a:pt x="1818" y="2332"/>
                  </a:lnTo>
                  <a:lnTo>
                    <a:pt x="1813" y="2322"/>
                  </a:lnTo>
                  <a:lnTo>
                    <a:pt x="1798" y="2291"/>
                  </a:lnTo>
                  <a:lnTo>
                    <a:pt x="1783" y="2259"/>
                  </a:lnTo>
                  <a:lnTo>
                    <a:pt x="1778" y="2246"/>
                  </a:lnTo>
                  <a:lnTo>
                    <a:pt x="1776" y="2241"/>
                  </a:lnTo>
                  <a:cubicBezTo>
                    <a:pt x="1775" y="2239"/>
                    <a:pt x="1775" y="2236"/>
                    <a:pt x="1777" y="2234"/>
                  </a:cubicBezTo>
                  <a:cubicBezTo>
                    <a:pt x="1778" y="2232"/>
                    <a:pt x="1780" y="2231"/>
                    <a:pt x="1783" y="2230"/>
                  </a:cubicBezTo>
                  <a:lnTo>
                    <a:pt x="1793" y="2229"/>
                  </a:lnTo>
                  <a:lnTo>
                    <a:pt x="1791" y="2230"/>
                  </a:lnTo>
                  <a:lnTo>
                    <a:pt x="1812" y="2222"/>
                  </a:lnTo>
                  <a:lnTo>
                    <a:pt x="1832" y="2214"/>
                  </a:lnTo>
                  <a:lnTo>
                    <a:pt x="1842" y="2208"/>
                  </a:lnTo>
                  <a:lnTo>
                    <a:pt x="1839" y="2216"/>
                  </a:lnTo>
                  <a:lnTo>
                    <a:pt x="1838" y="2212"/>
                  </a:lnTo>
                  <a:lnTo>
                    <a:pt x="1836" y="2199"/>
                  </a:lnTo>
                  <a:lnTo>
                    <a:pt x="1830" y="2159"/>
                  </a:lnTo>
                  <a:lnTo>
                    <a:pt x="1823" y="2117"/>
                  </a:lnTo>
                  <a:lnTo>
                    <a:pt x="1821" y="2103"/>
                  </a:lnTo>
                  <a:lnTo>
                    <a:pt x="1820" y="2098"/>
                  </a:lnTo>
                  <a:cubicBezTo>
                    <a:pt x="1819" y="2095"/>
                    <a:pt x="1820" y="2093"/>
                    <a:pt x="1822" y="2091"/>
                  </a:cubicBezTo>
                  <a:lnTo>
                    <a:pt x="1825" y="2087"/>
                  </a:lnTo>
                  <a:lnTo>
                    <a:pt x="1833" y="2081"/>
                  </a:lnTo>
                  <a:lnTo>
                    <a:pt x="1858" y="2057"/>
                  </a:lnTo>
                  <a:lnTo>
                    <a:pt x="1882" y="2033"/>
                  </a:lnTo>
                  <a:lnTo>
                    <a:pt x="1890" y="2025"/>
                  </a:lnTo>
                  <a:lnTo>
                    <a:pt x="1893" y="2021"/>
                  </a:lnTo>
                  <a:lnTo>
                    <a:pt x="1896" y="2033"/>
                  </a:lnTo>
                  <a:lnTo>
                    <a:pt x="1891" y="2030"/>
                  </a:lnTo>
                  <a:lnTo>
                    <a:pt x="1880" y="2023"/>
                  </a:lnTo>
                  <a:lnTo>
                    <a:pt x="1845" y="1997"/>
                  </a:lnTo>
                  <a:lnTo>
                    <a:pt x="1811" y="1970"/>
                  </a:lnTo>
                  <a:lnTo>
                    <a:pt x="1801" y="1961"/>
                  </a:lnTo>
                  <a:lnTo>
                    <a:pt x="1797" y="1958"/>
                  </a:lnTo>
                  <a:lnTo>
                    <a:pt x="1805" y="1959"/>
                  </a:lnTo>
                  <a:lnTo>
                    <a:pt x="1800" y="1961"/>
                  </a:lnTo>
                  <a:lnTo>
                    <a:pt x="1790" y="1965"/>
                  </a:lnTo>
                  <a:lnTo>
                    <a:pt x="1760" y="1977"/>
                  </a:lnTo>
                  <a:lnTo>
                    <a:pt x="1729" y="1988"/>
                  </a:lnTo>
                  <a:lnTo>
                    <a:pt x="1718" y="1991"/>
                  </a:lnTo>
                  <a:lnTo>
                    <a:pt x="1714" y="1992"/>
                  </a:lnTo>
                  <a:cubicBezTo>
                    <a:pt x="1711" y="1993"/>
                    <a:pt x="1707" y="1992"/>
                    <a:pt x="1705" y="1988"/>
                  </a:cubicBezTo>
                  <a:cubicBezTo>
                    <a:pt x="1704" y="1985"/>
                    <a:pt x="1704" y="1981"/>
                    <a:pt x="1707" y="1979"/>
                  </a:cubicBezTo>
                  <a:lnTo>
                    <a:pt x="1709" y="1977"/>
                  </a:lnTo>
                  <a:lnTo>
                    <a:pt x="1708" y="1978"/>
                  </a:lnTo>
                  <a:lnTo>
                    <a:pt x="1711" y="1972"/>
                  </a:lnTo>
                  <a:lnTo>
                    <a:pt x="1723" y="1949"/>
                  </a:lnTo>
                  <a:lnTo>
                    <a:pt x="1735" y="1926"/>
                  </a:lnTo>
                  <a:lnTo>
                    <a:pt x="1740" y="1917"/>
                  </a:lnTo>
                  <a:lnTo>
                    <a:pt x="1742" y="1914"/>
                  </a:lnTo>
                  <a:lnTo>
                    <a:pt x="1743" y="1924"/>
                  </a:lnTo>
                  <a:lnTo>
                    <a:pt x="1735" y="1917"/>
                  </a:lnTo>
                  <a:lnTo>
                    <a:pt x="1719" y="1902"/>
                  </a:lnTo>
                  <a:lnTo>
                    <a:pt x="1701" y="1885"/>
                  </a:lnTo>
                  <a:lnTo>
                    <a:pt x="1693" y="1875"/>
                  </a:lnTo>
                  <a:lnTo>
                    <a:pt x="1703" y="1878"/>
                  </a:lnTo>
                  <a:lnTo>
                    <a:pt x="1697" y="1881"/>
                  </a:lnTo>
                  <a:cubicBezTo>
                    <a:pt x="1697" y="1881"/>
                    <a:pt x="1696" y="1881"/>
                    <a:pt x="1696" y="1881"/>
                  </a:cubicBezTo>
                  <a:lnTo>
                    <a:pt x="1681" y="1886"/>
                  </a:lnTo>
                  <a:lnTo>
                    <a:pt x="1660" y="1892"/>
                  </a:lnTo>
                  <a:lnTo>
                    <a:pt x="1635" y="1899"/>
                  </a:lnTo>
                  <a:lnTo>
                    <a:pt x="1612" y="1905"/>
                  </a:lnTo>
                  <a:lnTo>
                    <a:pt x="1591" y="1911"/>
                  </a:lnTo>
                  <a:lnTo>
                    <a:pt x="1575" y="1915"/>
                  </a:lnTo>
                  <a:lnTo>
                    <a:pt x="1569" y="1916"/>
                  </a:lnTo>
                  <a:lnTo>
                    <a:pt x="1575" y="1906"/>
                  </a:lnTo>
                  <a:lnTo>
                    <a:pt x="1576" y="1908"/>
                  </a:lnTo>
                  <a:lnTo>
                    <a:pt x="1579" y="1916"/>
                  </a:lnTo>
                  <a:lnTo>
                    <a:pt x="1588" y="1939"/>
                  </a:lnTo>
                  <a:lnTo>
                    <a:pt x="1597" y="1961"/>
                  </a:lnTo>
                  <a:lnTo>
                    <a:pt x="1600" y="1969"/>
                  </a:lnTo>
                  <a:lnTo>
                    <a:pt x="1601" y="1972"/>
                  </a:lnTo>
                  <a:cubicBezTo>
                    <a:pt x="1602" y="1976"/>
                    <a:pt x="1601" y="1980"/>
                    <a:pt x="1597" y="1982"/>
                  </a:cubicBezTo>
                  <a:lnTo>
                    <a:pt x="1593" y="1984"/>
                  </a:lnTo>
                  <a:lnTo>
                    <a:pt x="1594" y="1983"/>
                  </a:lnTo>
                  <a:lnTo>
                    <a:pt x="1585" y="1990"/>
                  </a:lnTo>
                  <a:lnTo>
                    <a:pt x="1556" y="2008"/>
                  </a:lnTo>
                  <a:lnTo>
                    <a:pt x="1526" y="2026"/>
                  </a:lnTo>
                  <a:lnTo>
                    <a:pt x="1517" y="2031"/>
                  </a:lnTo>
                  <a:cubicBezTo>
                    <a:pt x="1517" y="2032"/>
                    <a:pt x="1516" y="2032"/>
                    <a:pt x="1515" y="2032"/>
                  </a:cubicBezTo>
                  <a:lnTo>
                    <a:pt x="1511" y="2033"/>
                  </a:lnTo>
                  <a:lnTo>
                    <a:pt x="1517" y="2023"/>
                  </a:lnTo>
                  <a:lnTo>
                    <a:pt x="1520" y="2033"/>
                  </a:lnTo>
                  <a:lnTo>
                    <a:pt x="1527" y="2055"/>
                  </a:lnTo>
                  <a:lnTo>
                    <a:pt x="1538" y="2086"/>
                  </a:lnTo>
                  <a:lnTo>
                    <a:pt x="1550" y="2121"/>
                  </a:lnTo>
                  <a:lnTo>
                    <a:pt x="1562" y="2156"/>
                  </a:lnTo>
                  <a:lnTo>
                    <a:pt x="1573" y="2187"/>
                  </a:lnTo>
                  <a:lnTo>
                    <a:pt x="1580" y="2208"/>
                  </a:lnTo>
                  <a:lnTo>
                    <a:pt x="1583" y="2216"/>
                  </a:lnTo>
                  <a:cubicBezTo>
                    <a:pt x="1583" y="2217"/>
                    <a:pt x="1584" y="2218"/>
                    <a:pt x="1583" y="2220"/>
                  </a:cubicBezTo>
                  <a:lnTo>
                    <a:pt x="1582" y="2225"/>
                  </a:lnTo>
                  <a:lnTo>
                    <a:pt x="1581" y="2240"/>
                  </a:lnTo>
                  <a:lnTo>
                    <a:pt x="1579" y="2262"/>
                  </a:lnTo>
                  <a:lnTo>
                    <a:pt x="1577" y="2288"/>
                  </a:lnTo>
                  <a:lnTo>
                    <a:pt x="1574" y="2313"/>
                  </a:lnTo>
                  <a:lnTo>
                    <a:pt x="1572" y="2335"/>
                  </a:lnTo>
                  <a:lnTo>
                    <a:pt x="1571" y="2351"/>
                  </a:lnTo>
                  <a:lnTo>
                    <a:pt x="1570" y="2357"/>
                  </a:lnTo>
                  <a:cubicBezTo>
                    <a:pt x="1570" y="2361"/>
                    <a:pt x="1566" y="2363"/>
                    <a:pt x="1562" y="2363"/>
                  </a:cubicBezTo>
                  <a:lnTo>
                    <a:pt x="1559" y="2363"/>
                  </a:lnTo>
                  <a:lnTo>
                    <a:pt x="1551" y="2363"/>
                  </a:lnTo>
                  <a:lnTo>
                    <a:pt x="1527" y="2363"/>
                  </a:lnTo>
                  <a:lnTo>
                    <a:pt x="1502" y="2363"/>
                  </a:lnTo>
                  <a:lnTo>
                    <a:pt x="1494" y="2363"/>
                  </a:lnTo>
                  <a:lnTo>
                    <a:pt x="1491" y="2363"/>
                  </a:lnTo>
                  <a:lnTo>
                    <a:pt x="1497" y="2361"/>
                  </a:lnTo>
                  <a:lnTo>
                    <a:pt x="1493" y="2366"/>
                  </a:lnTo>
                  <a:lnTo>
                    <a:pt x="1482" y="2374"/>
                  </a:lnTo>
                  <a:lnTo>
                    <a:pt x="1451" y="2404"/>
                  </a:lnTo>
                  <a:lnTo>
                    <a:pt x="1419" y="2434"/>
                  </a:lnTo>
                  <a:lnTo>
                    <a:pt x="1408" y="2442"/>
                  </a:lnTo>
                  <a:lnTo>
                    <a:pt x="1404" y="2446"/>
                  </a:lnTo>
                  <a:lnTo>
                    <a:pt x="1404" y="2435"/>
                  </a:lnTo>
                  <a:lnTo>
                    <a:pt x="1407" y="2438"/>
                  </a:lnTo>
                  <a:lnTo>
                    <a:pt x="1406" y="2437"/>
                  </a:lnTo>
                  <a:lnTo>
                    <a:pt x="1416" y="2444"/>
                  </a:lnTo>
                  <a:lnTo>
                    <a:pt x="1443" y="2465"/>
                  </a:lnTo>
                  <a:lnTo>
                    <a:pt x="1471" y="2486"/>
                  </a:lnTo>
                  <a:lnTo>
                    <a:pt x="1481" y="2494"/>
                  </a:lnTo>
                  <a:lnTo>
                    <a:pt x="1484" y="2497"/>
                  </a:lnTo>
                  <a:cubicBezTo>
                    <a:pt x="1486" y="2499"/>
                    <a:pt x="1487" y="2502"/>
                    <a:pt x="1486" y="2505"/>
                  </a:cubicBezTo>
                  <a:cubicBezTo>
                    <a:pt x="1485" y="2508"/>
                    <a:pt x="1483" y="2510"/>
                    <a:pt x="1480" y="2510"/>
                  </a:cubicBezTo>
                  <a:lnTo>
                    <a:pt x="1475" y="2511"/>
                  </a:lnTo>
                  <a:lnTo>
                    <a:pt x="1463" y="2513"/>
                  </a:lnTo>
                  <a:lnTo>
                    <a:pt x="1424" y="2519"/>
                  </a:lnTo>
                  <a:lnTo>
                    <a:pt x="1385" y="2524"/>
                  </a:lnTo>
                  <a:lnTo>
                    <a:pt x="1373" y="2525"/>
                  </a:lnTo>
                  <a:cubicBezTo>
                    <a:pt x="1372" y="2526"/>
                    <a:pt x="1372" y="2525"/>
                    <a:pt x="1371" y="2525"/>
                  </a:cubicBezTo>
                  <a:lnTo>
                    <a:pt x="1366" y="2524"/>
                  </a:lnTo>
                  <a:cubicBezTo>
                    <a:pt x="1365" y="2524"/>
                    <a:pt x="1364" y="2524"/>
                    <a:pt x="1363" y="2523"/>
                  </a:cubicBezTo>
                  <a:lnTo>
                    <a:pt x="1358" y="2520"/>
                  </a:lnTo>
                  <a:cubicBezTo>
                    <a:pt x="1358" y="2520"/>
                    <a:pt x="1357" y="2520"/>
                    <a:pt x="1357" y="2519"/>
                  </a:cubicBezTo>
                  <a:lnTo>
                    <a:pt x="1346" y="2508"/>
                  </a:lnTo>
                  <a:lnTo>
                    <a:pt x="1310" y="2474"/>
                  </a:lnTo>
                  <a:lnTo>
                    <a:pt x="1274" y="2439"/>
                  </a:lnTo>
                  <a:lnTo>
                    <a:pt x="1262" y="2426"/>
                  </a:lnTo>
                  <a:lnTo>
                    <a:pt x="1259" y="2422"/>
                  </a:lnTo>
                  <a:lnTo>
                    <a:pt x="1265" y="2425"/>
                  </a:lnTo>
                  <a:lnTo>
                    <a:pt x="1260" y="2425"/>
                  </a:lnTo>
                  <a:lnTo>
                    <a:pt x="1248" y="2426"/>
                  </a:lnTo>
                  <a:lnTo>
                    <a:pt x="1211" y="2427"/>
                  </a:lnTo>
                  <a:lnTo>
                    <a:pt x="1175" y="2427"/>
                  </a:lnTo>
                  <a:lnTo>
                    <a:pt x="1163" y="2426"/>
                  </a:lnTo>
                  <a:cubicBezTo>
                    <a:pt x="1162" y="2426"/>
                    <a:pt x="1162" y="2426"/>
                    <a:pt x="1162" y="2426"/>
                  </a:cubicBezTo>
                  <a:lnTo>
                    <a:pt x="1158" y="2425"/>
                  </a:lnTo>
                  <a:cubicBezTo>
                    <a:pt x="1154" y="2424"/>
                    <a:pt x="1151" y="2421"/>
                    <a:pt x="1151" y="2417"/>
                  </a:cubicBezTo>
                  <a:lnTo>
                    <a:pt x="1151" y="2414"/>
                  </a:lnTo>
                  <a:lnTo>
                    <a:pt x="1153" y="2403"/>
                  </a:lnTo>
                  <a:lnTo>
                    <a:pt x="1156" y="2369"/>
                  </a:lnTo>
                  <a:lnTo>
                    <a:pt x="1159" y="2333"/>
                  </a:lnTo>
                  <a:lnTo>
                    <a:pt x="1160" y="2321"/>
                  </a:lnTo>
                  <a:lnTo>
                    <a:pt x="1160" y="2317"/>
                  </a:lnTo>
                  <a:lnTo>
                    <a:pt x="1165" y="2325"/>
                  </a:lnTo>
                  <a:lnTo>
                    <a:pt x="1160" y="2323"/>
                  </a:lnTo>
                  <a:lnTo>
                    <a:pt x="1146" y="2317"/>
                  </a:lnTo>
                  <a:lnTo>
                    <a:pt x="1105" y="2300"/>
                  </a:lnTo>
                  <a:lnTo>
                    <a:pt x="1064" y="2282"/>
                  </a:lnTo>
                  <a:lnTo>
                    <a:pt x="1050" y="2276"/>
                  </a:lnTo>
                  <a:lnTo>
                    <a:pt x="1045" y="2274"/>
                  </a:lnTo>
                  <a:cubicBezTo>
                    <a:pt x="1043" y="2273"/>
                    <a:pt x="1042" y="2271"/>
                    <a:pt x="1041" y="2269"/>
                  </a:cubicBezTo>
                  <a:cubicBezTo>
                    <a:pt x="1040" y="2267"/>
                    <a:pt x="1040" y="2264"/>
                    <a:pt x="1042" y="2262"/>
                  </a:cubicBezTo>
                  <a:lnTo>
                    <a:pt x="1044" y="2259"/>
                  </a:lnTo>
                  <a:lnTo>
                    <a:pt x="1049" y="2251"/>
                  </a:lnTo>
                  <a:lnTo>
                    <a:pt x="1065" y="2227"/>
                  </a:lnTo>
                  <a:lnTo>
                    <a:pt x="1080" y="2202"/>
                  </a:lnTo>
                  <a:lnTo>
                    <a:pt x="1085" y="2194"/>
                  </a:lnTo>
                  <a:lnTo>
                    <a:pt x="1087" y="2191"/>
                  </a:lnTo>
                  <a:lnTo>
                    <a:pt x="1088" y="2201"/>
                  </a:lnTo>
                  <a:lnTo>
                    <a:pt x="1084" y="2197"/>
                  </a:lnTo>
                  <a:lnTo>
                    <a:pt x="1074" y="2187"/>
                  </a:lnTo>
                  <a:lnTo>
                    <a:pt x="1044" y="2156"/>
                  </a:lnTo>
                  <a:lnTo>
                    <a:pt x="1014" y="2123"/>
                  </a:lnTo>
                  <a:lnTo>
                    <a:pt x="1005" y="2111"/>
                  </a:lnTo>
                  <a:cubicBezTo>
                    <a:pt x="1005" y="2111"/>
                    <a:pt x="1004" y="2110"/>
                    <a:pt x="1004" y="2109"/>
                  </a:cubicBezTo>
                  <a:lnTo>
                    <a:pt x="1002" y="2104"/>
                  </a:lnTo>
                  <a:cubicBezTo>
                    <a:pt x="1001" y="2103"/>
                    <a:pt x="1001" y="2101"/>
                    <a:pt x="1002" y="2099"/>
                  </a:cubicBezTo>
                  <a:lnTo>
                    <a:pt x="1003" y="2096"/>
                  </a:lnTo>
                  <a:cubicBezTo>
                    <a:pt x="1003" y="2095"/>
                    <a:pt x="1003" y="2095"/>
                    <a:pt x="1003" y="2095"/>
                  </a:cubicBezTo>
                  <a:lnTo>
                    <a:pt x="1009" y="2084"/>
                  </a:lnTo>
                  <a:lnTo>
                    <a:pt x="1030" y="2046"/>
                  </a:lnTo>
                  <a:lnTo>
                    <a:pt x="1052" y="2008"/>
                  </a:lnTo>
                  <a:lnTo>
                    <a:pt x="1060" y="1994"/>
                  </a:lnTo>
                  <a:lnTo>
                    <a:pt x="1064" y="1988"/>
                  </a:lnTo>
                  <a:lnTo>
                    <a:pt x="1073" y="2000"/>
                  </a:lnTo>
                  <a:lnTo>
                    <a:pt x="1064" y="2003"/>
                  </a:lnTo>
                  <a:cubicBezTo>
                    <a:pt x="1063" y="2003"/>
                    <a:pt x="1063" y="2003"/>
                    <a:pt x="1062" y="2003"/>
                  </a:cubicBezTo>
                  <a:lnTo>
                    <a:pt x="1044" y="2004"/>
                  </a:lnTo>
                  <a:lnTo>
                    <a:pt x="1028" y="2003"/>
                  </a:lnTo>
                  <a:cubicBezTo>
                    <a:pt x="1027" y="2003"/>
                    <a:pt x="1026" y="2003"/>
                    <a:pt x="1025" y="2003"/>
                  </a:cubicBezTo>
                  <a:lnTo>
                    <a:pt x="1018" y="2000"/>
                  </a:lnTo>
                  <a:lnTo>
                    <a:pt x="1023" y="2000"/>
                  </a:lnTo>
                  <a:lnTo>
                    <a:pt x="1017" y="2001"/>
                  </a:lnTo>
                  <a:cubicBezTo>
                    <a:pt x="1016" y="2002"/>
                    <a:pt x="1015" y="2002"/>
                    <a:pt x="1014" y="2001"/>
                  </a:cubicBezTo>
                  <a:lnTo>
                    <a:pt x="1001" y="1999"/>
                  </a:lnTo>
                  <a:lnTo>
                    <a:pt x="987" y="1996"/>
                  </a:lnTo>
                  <a:lnTo>
                    <a:pt x="981" y="1995"/>
                  </a:lnTo>
                  <a:lnTo>
                    <a:pt x="990" y="1991"/>
                  </a:lnTo>
                  <a:lnTo>
                    <a:pt x="988" y="1995"/>
                  </a:lnTo>
                  <a:cubicBezTo>
                    <a:pt x="987" y="1996"/>
                    <a:pt x="987" y="1996"/>
                    <a:pt x="987" y="1996"/>
                  </a:cubicBezTo>
                  <a:lnTo>
                    <a:pt x="980" y="2005"/>
                  </a:lnTo>
                  <a:lnTo>
                    <a:pt x="961" y="2034"/>
                  </a:lnTo>
                  <a:lnTo>
                    <a:pt x="943" y="2062"/>
                  </a:lnTo>
                  <a:lnTo>
                    <a:pt x="938" y="2070"/>
                  </a:lnTo>
                  <a:lnTo>
                    <a:pt x="937" y="2072"/>
                  </a:lnTo>
                  <a:cubicBezTo>
                    <a:pt x="935" y="2076"/>
                    <a:pt x="930" y="2077"/>
                    <a:pt x="927" y="2076"/>
                  </a:cubicBezTo>
                  <a:lnTo>
                    <a:pt x="919" y="2073"/>
                  </a:lnTo>
                  <a:cubicBezTo>
                    <a:pt x="918" y="2073"/>
                    <a:pt x="918" y="2073"/>
                    <a:pt x="917" y="2072"/>
                  </a:cubicBezTo>
                  <a:lnTo>
                    <a:pt x="900" y="2062"/>
                  </a:lnTo>
                  <a:lnTo>
                    <a:pt x="875" y="2047"/>
                  </a:lnTo>
                  <a:lnTo>
                    <a:pt x="848" y="2030"/>
                  </a:lnTo>
                  <a:lnTo>
                    <a:pt x="821" y="2012"/>
                  </a:lnTo>
                  <a:lnTo>
                    <a:pt x="797" y="1996"/>
                  </a:lnTo>
                  <a:lnTo>
                    <a:pt x="780" y="1985"/>
                  </a:lnTo>
                  <a:lnTo>
                    <a:pt x="774" y="1981"/>
                  </a:lnTo>
                  <a:cubicBezTo>
                    <a:pt x="773" y="1980"/>
                    <a:pt x="772" y="1979"/>
                    <a:pt x="771" y="1978"/>
                  </a:cubicBezTo>
                  <a:lnTo>
                    <a:pt x="769" y="1974"/>
                  </a:lnTo>
                  <a:lnTo>
                    <a:pt x="763" y="1963"/>
                  </a:lnTo>
                  <a:lnTo>
                    <a:pt x="745" y="1931"/>
                  </a:lnTo>
                  <a:lnTo>
                    <a:pt x="728" y="1898"/>
                  </a:lnTo>
                  <a:lnTo>
                    <a:pt x="724" y="1886"/>
                  </a:lnTo>
                  <a:lnTo>
                    <a:pt x="723" y="1882"/>
                  </a:lnTo>
                  <a:lnTo>
                    <a:pt x="730" y="1888"/>
                  </a:lnTo>
                  <a:lnTo>
                    <a:pt x="723" y="1888"/>
                  </a:lnTo>
                  <a:lnTo>
                    <a:pt x="704" y="1889"/>
                  </a:lnTo>
                  <a:lnTo>
                    <a:pt x="678" y="1890"/>
                  </a:lnTo>
                  <a:lnTo>
                    <a:pt x="649" y="1891"/>
                  </a:lnTo>
                  <a:lnTo>
                    <a:pt x="621" y="1891"/>
                  </a:lnTo>
                  <a:lnTo>
                    <a:pt x="596" y="1892"/>
                  </a:lnTo>
                  <a:lnTo>
                    <a:pt x="578" y="1893"/>
                  </a:lnTo>
                  <a:lnTo>
                    <a:pt x="571" y="1893"/>
                  </a:lnTo>
                  <a:lnTo>
                    <a:pt x="575" y="1893"/>
                  </a:lnTo>
                  <a:lnTo>
                    <a:pt x="570" y="1895"/>
                  </a:lnTo>
                  <a:lnTo>
                    <a:pt x="560" y="1899"/>
                  </a:lnTo>
                  <a:lnTo>
                    <a:pt x="525" y="1913"/>
                  </a:lnTo>
                  <a:lnTo>
                    <a:pt x="491" y="1926"/>
                  </a:lnTo>
                  <a:lnTo>
                    <a:pt x="480" y="1930"/>
                  </a:lnTo>
                  <a:cubicBezTo>
                    <a:pt x="479" y="1930"/>
                    <a:pt x="478" y="1930"/>
                    <a:pt x="477" y="1930"/>
                  </a:cubicBezTo>
                  <a:lnTo>
                    <a:pt x="473" y="1930"/>
                  </a:lnTo>
                  <a:cubicBezTo>
                    <a:pt x="472" y="1930"/>
                    <a:pt x="471" y="1930"/>
                    <a:pt x="470" y="1930"/>
                  </a:cubicBezTo>
                  <a:lnTo>
                    <a:pt x="459" y="1924"/>
                  </a:lnTo>
                  <a:lnTo>
                    <a:pt x="437" y="1910"/>
                  </a:lnTo>
                  <a:lnTo>
                    <a:pt x="417" y="1894"/>
                  </a:lnTo>
                  <a:lnTo>
                    <a:pt x="411" y="1889"/>
                  </a:lnTo>
                  <a:cubicBezTo>
                    <a:pt x="410" y="1888"/>
                    <a:pt x="410" y="1887"/>
                    <a:pt x="409" y="1886"/>
                  </a:cubicBezTo>
                  <a:lnTo>
                    <a:pt x="408" y="1884"/>
                  </a:lnTo>
                  <a:lnTo>
                    <a:pt x="405" y="1877"/>
                  </a:lnTo>
                  <a:lnTo>
                    <a:pt x="399" y="1860"/>
                  </a:lnTo>
                  <a:lnTo>
                    <a:pt x="392" y="1836"/>
                  </a:lnTo>
                  <a:lnTo>
                    <a:pt x="384" y="1809"/>
                  </a:lnTo>
                  <a:lnTo>
                    <a:pt x="377" y="1783"/>
                  </a:lnTo>
                  <a:lnTo>
                    <a:pt x="370" y="1758"/>
                  </a:lnTo>
                  <a:lnTo>
                    <a:pt x="366" y="1742"/>
                  </a:lnTo>
                  <a:lnTo>
                    <a:pt x="364" y="1736"/>
                  </a:lnTo>
                  <a:lnTo>
                    <a:pt x="365" y="1738"/>
                  </a:lnTo>
                  <a:lnTo>
                    <a:pt x="362" y="1733"/>
                  </a:lnTo>
                  <a:lnTo>
                    <a:pt x="353" y="1721"/>
                  </a:lnTo>
                  <a:lnTo>
                    <a:pt x="326" y="1684"/>
                  </a:lnTo>
                  <a:lnTo>
                    <a:pt x="298" y="1647"/>
                  </a:lnTo>
                  <a:lnTo>
                    <a:pt x="289" y="1635"/>
                  </a:lnTo>
                  <a:lnTo>
                    <a:pt x="286" y="1630"/>
                  </a:lnTo>
                  <a:cubicBezTo>
                    <a:pt x="285" y="1628"/>
                    <a:pt x="284" y="1626"/>
                    <a:pt x="285" y="1624"/>
                  </a:cubicBezTo>
                  <a:lnTo>
                    <a:pt x="286" y="1618"/>
                  </a:lnTo>
                  <a:lnTo>
                    <a:pt x="290" y="1606"/>
                  </a:lnTo>
                  <a:lnTo>
                    <a:pt x="302" y="1569"/>
                  </a:lnTo>
                  <a:lnTo>
                    <a:pt x="314" y="1531"/>
                  </a:lnTo>
                  <a:lnTo>
                    <a:pt x="318" y="1520"/>
                  </a:lnTo>
                  <a:lnTo>
                    <a:pt x="319" y="1515"/>
                  </a:lnTo>
                  <a:lnTo>
                    <a:pt x="328" y="1524"/>
                  </a:lnTo>
                  <a:lnTo>
                    <a:pt x="324" y="1525"/>
                  </a:lnTo>
                  <a:lnTo>
                    <a:pt x="310" y="1529"/>
                  </a:lnTo>
                  <a:lnTo>
                    <a:pt x="267" y="1541"/>
                  </a:lnTo>
                  <a:lnTo>
                    <a:pt x="225" y="1552"/>
                  </a:lnTo>
                  <a:lnTo>
                    <a:pt x="210" y="1556"/>
                  </a:lnTo>
                  <a:lnTo>
                    <a:pt x="205" y="1557"/>
                  </a:lnTo>
                  <a:cubicBezTo>
                    <a:pt x="201" y="1558"/>
                    <a:pt x="198" y="1556"/>
                    <a:pt x="196" y="1553"/>
                  </a:cubicBezTo>
                  <a:lnTo>
                    <a:pt x="193" y="1547"/>
                  </a:lnTo>
                  <a:lnTo>
                    <a:pt x="184" y="1530"/>
                  </a:lnTo>
                  <a:lnTo>
                    <a:pt x="171" y="1506"/>
                  </a:lnTo>
                  <a:lnTo>
                    <a:pt x="156" y="1478"/>
                  </a:lnTo>
                  <a:lnTo>
                    <a:pt x="141" y="1450"/>
                  </a:lnTo>
                  <a:lnTo>
                    <a:pt x="130" y="1427"/>
                  </a:lnTo>
                  <a:lnTo>
                    <a:pt x="119" y="1409"/>
                  </a:lnTo>
                  <a:lnTo>
                    <a:pt x="116" y="1403"/>
                  </a:lnTo>
                  <a:cubicBezTo>
                    <a:pt x="115" y="1401"/>
                    <a:pt x="115" y="1399"/>
                    <a:pt x="116" y="1397"/>
                  </a:cubicBezTo>
                  <a:lnTo>
                    <a:pt x="119" y="1388"/>
                  </a:lnTo>
                  <a:lnTo>
                    <a:pt x="126" y="1364"/>
                  </a:lnTo>
                  <a:lnTo>
                    <a:pt x="135" y="1329"/>
                  </a:lnTo>
                  <a:lnTo>
                    <a:pt x="147" y="1290"/>
                  </a:lnTo>
                  <a:lnTo>
                    <a:pt x="158" y="1250"/>
                  </a:lnTo>
                  <a:lnTo>
                    <a:pt x="167" y="1215"/>
                  </a:lnTo>
                  <a:lnTo>
                    <a:pt x="174" y="1190"/>
                  </a:lnTo>
                  <a:lnTo>
                    <a:pt x="177" y="1179"/>
                  </a:lnTo>
                  <a:lnTo>
                    <a:pt x="186" y="1189"/>
                  </a:lnTo>
                  <a:lnTo>
                    <a:pt x="179" y="1190"/>
                  </a:lnTo>
                  <a:cubicBezTo>
                    <a:pt x="178" y="1190"/>
                    <a:pt x="177" y="1191"/>
                    <a:pt x="177" y="1190"/>
                  </a:cubicBezTo>
                  <a:lnTo>
                    <a:pt x="160" y="1188"/>
                  </a:lnTo>
                  <a:lnTo>
                    <a:pt x="135" y="1186"/>
                  </a:lnTo>
                  <a:lnTo>
                    <a:pt x="107" y="1182"/>
                  </a:lnTo>
                  <a:lnTo>
                    <a:pt x="79" y="1178"/>
                  </a:lnTo>
                  <a:lnTo>
                    <a:pt x="55" y="1175"/>
                  </a:lnTo>
                  <a:lnTo>
                    <a:pt x="39" y="1172"/>
                  </a:lnTo>
                  <a:lnTo>
                    <a:pt x="34" y="1171"/>
                  </a:lnTo>
                  <a:cubicBezTo>
                    <a:pt x="31" y="1171"/>
                    <a:pt x="29" y="1169"/>
                    <a:pt x="28" y="1167"/>
                  </a:cubicBezTo>
                  <a:lnTo>
                    <a:pt x="25" y="1161"/>
                  </a:lnTo>
                  <a:cubicBezTo>
                    <a:pt x="25" y="1161"/>
                    <a:pt x="25" y="1160"/>
                    <a:pt x="25" y="1159"/>
                  </a:cubicBezTo>
                  <a:lnTo>
                    <a:pt x="21" y="1143"/>
                  </a:lnTo>
                  <a:lnTo>
                    <a:pt x="16" y="1120"/>
                  </a:lnTo>
                  <a:lnTo>
                    <a:pt x="11" y="1094"/>
                  </a:lnTo>
                  <a:lnTo>
                    <a:pt x="6" y="1068"/>
                  </a:lnTo>
                  <a:lnTo>
                    <a:pt x="1" y="1044"/>
                  </a:lnTo>
                  <a:lnTo>
                    <a:pt x="0" y="1027"/>
                  </a:lnTo>
                  <a:lnTo>
                    <a:pt x="0" y="1021"/>
                  </a:lnTo>
                  <a:cubicBezTo>
                    <a:pt x="0" y="1020"/>
                    <a:pt x="1" y="1019"/>
                    <a:pt x="1" y="1018"/>
                  </a:cubicBezTo>
                  <a:lnTo>
                    <a:pt x="7" y="1008"/>
                  </a:lnTo>
                  <a:lnTo>
                    <a:pt x="23" y="984"/>
                  </a:lnTo>
                  <a:lnTo>
                    <a:pt x="47" y="950"/>
                  </a:lnTo>
                  <a:lnTo>
                    <a:pt x="75" y="912"/>
                  </a:lnTo>
                  <a:lnTo>
                    <a:pt x="103" y="873"/>
                  </a:lnTo>
                  <a:lnTo>
                    <a:pt x="128" y="839"/>
                  </a:lnTo>
                  <a:lnTo>
                    <a:pt x="145" y="815"/>
                  </a:lnTo>
                  <a:lnTo>
                    <a:pt x="152" y="806"/>
                  </a:lnTo>
                  <a:cubicBezTo>
                    <a:pt x="153" y="805"/>
                    <a:pt x="154" y="804"/>
                    <a:pt x="155" y="803"/>
                  </a:cubicBezTo>
                  <a:lnTo>
                    <a:pt x="164" y="798"/>
                  </a:lnTo>
                  <a:lnTo>
                    <a:pt x="188" y="786"/>
                  </a:lnTo>
                  <a:lnTo>
                    <a:pt x="221" y="769"/>
                  </a:lnTo>
                  <a:lnTo>
                    <a:pt x="260" y="749"/>
                  </a:lnTo>
                  <a:lnTo>
                    <a:pt x="298" y="728"/>
                  </a:lnTo>
                  <a:lnTo>
                    <a:pt x="331" y="711"/>
                  </a:lnTo>
                  <a:lnTo>
                    <a:pt x="355" y="699"/>
                  </a:lnTo>
                  <a:lnTo>
                    <a:pt x="364" y="694"/>
                  </a:lnTo>
                  <a:cubicBezTo>
                    <a:pt x="366" y="693"/>
                    <a:pt x="368" y="693"/>
                    <a:pt x="370" y="694"/>
                  </a:cubicBezTo>
                  <a:cubicBezTo>
                    <a:pt x="372" y="695"/>
                    <a:pt x="374" y="696"/>
                    <a:pt x="375" y="698"/>
                  </a:cubicBezTo>
                  <a:lnTo>
                    <a:pt x="377" y="704"/>
                  </a:lnTo>
                  <a:lnTo>
                    <a:pt x="381" y="718"/>
                  </a:lnTo>
                  <a:lnTo>
                    <a:pt x="395" y="760"/>
                  </a:lnTo>
                  <a:lnTo>
                    <a:pt x="403" y="782"/>
                  </a:lnTo>
                  <a:lnTo>
                    <a:pt x="410" y="800"/>
                  </a:lnTo>
                  <a:lnTo>
                    <a:pt x="415" y="812"/>
                  </a:lnTo>
                  <a:lnTo>
                    <a:pt x="414" y="811"/>
                  </a:lnTo>
                  <a:lnTo>
                    <a:pt x="417" y="815"/>
                  </a:lnTo>
                  <a:lnTo>
                    <a:pt x="407" y="812"/>
                  </a:lnTo>
                  <a:lnTo>
                    <a:pt x="410" y="811"/>
                  </a:lnTo>
                  <a:lnTo>
                    <a:pt x="424" y="803"/>
                  </a:lnTo>
                  <a:lnTo>
                    <a:pt x="444" y="791"/>
                  </a:lnTo>
                  <a:lnTo>
                    <a:pt x="467" y="776"/>
                  </a:lnTo>
                  <a:lnTo>
                    <a:pt x="511" y="748"/>
                  </a:lnTo>
                  <a:lnTo>
                    <a:pt x="524" y="738"/>
                  </a:lnTo>
                  <a:lnTo>
                    <a:pt x="530" y="733"/>
                  </a:lnTo>
                  <a:cubicBezTo>
                    <a:pt x="532" y="732"/>
                    <a:pt x="535" y="731"/>
                    <a:pt x="537" y="732"/>
                  </a:cubicBezTo>
                  <a:lnTo>
                    <a:pt x="545" y="734"/>
                  </a:lnTo>
                  <a:lnTo>
                    <a:pt x="544" y="733"/>
                  </a:lnTo>
                  <a:lnTo>
                    <a:pt x="567" y="735"/>
                  </a:lnTo>
                  <a:lnTo>
                    <a:pt x="598" y="737"/>
                  </a:lnTo>
                  <a:lnTo>
                    <a:pt x="634" y="739"/>
                  </a:lnTo>
                  <a:lnTo>
                    <a:pt x="670" y="740"/>
                  </a:lnTo>
                  <a:lnTo>
                    <a:pt x="701" y="741"/>
                  </a:lnTo>
                  <a:lnTo>
                    <a:pt x="724" y="741"/>
                  </a:lnTo>
                  <a:lnTo>
                    <a:pt x="734" y="740"/>
                  </a:lnTo>
                  <a:lnTo>
                    <a:pt x="727" y="746"/>
                  </a:lnTo>
                  <a:lnTo>
                    <a:pt x="728" y="743"/>
                  </a:lnTo>
                  <a:cubicBezTo>
                    <a:pt x="728" y="742"/>
                    <a:pt x="728" y="742"/>
                    <a:pt x="728" y="742"/>
                  </a:cubicBezTo>
                  <a:lnTo>
                    <a:pt x="734" y="731"/>
                  </a:lnTo>
                  <a:lnTo>
                    <a:pt x="743" y="714"/>
                  </a:lnTo>
                  <a:lnTo>
                    <a:pt x="755" y="692"/>
                  </a:lnTo>
                  <a:lnTo>
                    <a:pt x="786" y="635"/>
                  </a:lnTo>
                  <a:lnTo>
                    <a:pt x="821" y="570"/>
                  </a:lnTo>
                  <a:lnTo>
                    <a:pt x="857" y="504"/>
                  </a:lnTo>
                  <a:lnTo>
                    <a:pt x="889" y="446"/>
                  </a:lnTo>
                  <a:lnTo>
                    <a:pt x="902" y="422"/>
                  </a:lnTo>
                  <a:lnTo>
                    <a:pt x="913" y="403"/>
                  </a:lnTo>
                  <a:lnTo>
                    <a:pt x="920" y="391"/>
                  </a:lnTo>
                  <a:lnTo>
                    <a:pt x="923" y="386"/>
                  </a:lnTo>
                  <a:cubicBezTo>
                    <a:pt x="924" y="384"/>
                    <a:pt x="926" y="383"/>
                    <a:pt x="928" y="383"/>
                  </a:cubicBezTo>
                  <a:lnTo>
                    <a:pt x="933" y="382"/>
                  </a:lnTo>
                  <a:lnTo>
                    <a:pt x="949" y="378"/>
                  </a:lnTo>
                  <a:lnTo>
                    <a:pt x="973" y="370"/>
                  </a:lnTo>
                  <a:lnTo>
                    <a:pt x="1001" y="361"/>
                  </a:lnTo>
                  <a:lnTo>
                    <a:pt x="1028" y="352"/>
                  </a:lnTo>
                  <a:lnTo>
                    <a:pt x="1053" y="343"/>
                  </a:lnTo>
                  <a:lnTo>
                    <a:pt x="1070" y="337"/>
                  </a:lnTo>
                  <a:lnTo>
                    <a:pt x="1077" y="335"/>
                  </a:lnTo>
                  <a:lnTo>
                    <a:pt x="1072" y="339"/>
                  </a:lnTo>
                  <a:lnTo>
                    <a:pt x="1258" y="5"/>
                  </a:lnTo>
                  <a:cubicBezTo>
                    <a:pt x="1260" y="2"/>
                    <a:pt x="1263" y="0"/>
                    <a:pt x="1267" y="1"/>
                  </a:cubicBezTo>
                  <a:lnTo>
                    <a:pt x="1338" y="11"/>
                  </a:lnTo>
                  <a:cubicBezTo>
                    <a:pt x="1340" y="11"/>
                    <a:pt x="1343" y="13"/>
                    <a:pt x="1344" y="15"/>
                  </a:cubicBezTo>
                  <a:lnTo>
                    <a:pt x="1371" y="72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Freeform 110"/>
            <p:cNvSpPr>
              <a:spLocks/>
            </p:cNvSpPr>
            <p:nvPr/>
          </p:nvSpPr>
          <p:spPr bwMode="auto">
            <a:xfrm>
              <a:off x="3825876" y="1600200"/>
              <a:ext cx="579438" cy="547687"/>
            </a:xfrm>
            <a:custGeom>
              <a:avLst/>
              <a:gdLst>
                <a:gd name="T0" fmla="*/ 896 w 896"/>
                <a:gd name="T1" fmla="*/ 540 h 1024"/>
                <a:gd name="T2" fmla="*/ 777 w 896"/>
                <a:gd name="T3" fmla="*/ 399 h 1024"/>
                <a:gd name="T4" fmla="*/ 764 w 896"/>
                <a:gd name="T5" fmla="*/ 268 h 1024"/>
                <a:gd name="T6" fmla="*/ 710 w 896"/>
                <a:gd name="T7" fmla="*/ 240 h 1024"/>
                <a:gd name="T8" fmla="*/ 676 w 896"/>
                <a:gd name="T9" fmla="*/ 136 h 1024"/>
                <a:gd name="T10" fmla="*/ 635 w 896"/>
                <a:gd name="T11" fmla="*/ 108 h 1024"/>
                <a:gd name="T12" fmla="*/ 698 w 896"/>
                <a:gd name="T13" fmla="*/ 34 h 1024"/>
                <a:gd name="T14" fmla="*/ 635 w 896"/>
                <a:gd name="T15" fmla="*/ 0 h 1024"/>
                <a:gd name="T16" fmla="*/ 587 w 896"/>
                <a:gd name="T17" fmla="*/ 37 h 1024"/>
                <a:gd name="T18" fmla="*/ 546 w 896"/>
                <a:gd name="T19" fmla="*/ 9 h 1024"/>
                <a:gd name="T20" fmla="*/ 405 w 896"/>
                <a:gd name="T21" fmla="*/ 174 h 1024"/>
                <a:gd name="T22" fmla="*/ 311 w 896"/>
                <a:gd name="T23" fmla="*/ 183 h 1024"/>
                <a:gd name="T24" fmla="*/ 241 w 896"/>
                <a:gd name="T25" fmla="*/ 282 h 1024"/>
                <a:gd name="T26" fmla="*/ 258 w 896"/>
                <a:gd name="T27" fmla="*/ 531 h 1024"/>
                <a:gd name="T28" fmla="*/ 143 w 896"/>
                <a:gd name="T29" fmla="*/ 593 h 1024"/>
                <a:gd name="T30" fmla="*/ 41 w 896"/>
                <a:gd name="T31" fmla="*/ 757 h 1024"/>
                <a:gd name="T32" fmla="*/ 27 w 896"/>
                <a:gd name="T33" fmla="*/ 869 h 1024"/>
                <a:gd name="T34" fmla="*/ 5 w 896"/>
                <a:gd name="T35" fmla="*/ 869 h 1024"/>
                <a:gd name="T36" fmla="*/ 32 w 896"/>
                <a:gd name="T37" fmla="*/ 922 h 1024"/>
                <a:gd name="T38" fmla="*/ 125 w 896"/>
                <a:gd name="T39" fmla="*/ 897 h 1024"/>
                <a:gd name="T40" fmla="*/ 205 w 896"/>
                <a:gd name="T41" fmla="*/ 930 h 1024"/>
                <a:gd name="T42" fmla="*/ 272 w 896"/>
                <a:gd name="T43" fmla="*/ 902 h 1024"/>
                <a:gd name="T44" fmla="*/ 379 w 896"/>
                <a:gd name="T45" fmla="*/ 874 h 1024"/>
                <a:gd name="T46" fmla="*/ 379 w 896"/>
                <a:gd name="T47" fmla="*/ 973 h 1024"/>
                <a:gd name="T48" fmla="*/ 440 w 896"/>
                <a:gd name="T49" fmla="*/ 1024 h 1024"/>
                <a:gd name="T50" fmla="*/ 507 w 896"/>
                <a:gd name="T51" fmla="*/ 983 h 1024"/>
                <a:gd name="T52" fmla="*/ 485 w 896"/>
                <a:gd name="T53" fmla="*/ 874 h 1024"/>
                <a:gd name="T54" fmla="*/ 622 w 896"/>
                <a:gd name="T55" fmla="*/ 912 h 1024"/>
                <a:gd name="T56" fmla="*/ 684 w 896"/>
                <a:gd name="T57" fmla="*/ 846 h 1024"/>
                <a:gd name="T58" fmla="*/ 787 w 896"/>
                <a:gd name="T59" fmla="*/ 884 h 1024"/>
                <a:gd name="T60" fmla="*/ 896 w 896"/>
                <a:gd name="T61" fmla="*/ 540 h 10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96"/>
                <a:gd name="T94" fmla="*/ 0 h 1024"/>
                <a:gd name="T95" fmla="*/ 896 w 896"/>
                <a:gd name="T96" fmla="*/ 1024 h 102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96" h="1024">
                  <a:moveTo>
                    <a:pt x="896" y="540"/>
                  </a:moveTo>
                  <a:lnTo>
                    <a:pt x="777" y="399"/>
                  </a:lnTo>
                  <a:lnTo>
                    <a:pt x="764" y="268"/>
                  </a:lnTo>
                  <a:lnTo>
                    <a:pt x="710" y="240"/>
                  </a:lnTo>
                  <a:cubicBezTo>
                    <a:pt x="710" y="240"/>
                    <a:pt x="676" y="136"/>
                    <a:pt x="676" y="136"/>
                  </a:cubicBezTo>
                  <a:cubicBezTo>
                    <a:pt x="676" y="136"/>
                    <a:pt x="635" y="108"/>
                    <a:pt x="635" y="108"/>
                  </a:cubicBezTo>
                  <a:cubicBezTo>
                    <a:pt x="635" y="108"/>
                    <a:pt x="698" y="34"/>
                    <a:pt x="698" y="34"/>
                  </a:cubicBezTo>
                  <a:cubicBezTo>
                    <a:pt x="698" y="34"/>
                    <a:pt x="635" y="14"/>
                    <a:pt x="635" y="0"/>
                  </a:cubicBezTo>
                  <a:cubicBezTo>
                    <a:pt x="635" y="0"/>
                    <a:pt x="587" y="37"/>
                    <a:pt x="587" y="37"/>
                  </a:cubicBezTo>
                  <a:cubicBezTo>
                    <a:pt x="587" y="37"/>
                    <a:pt x="546" y="9"/>
                    <a:pt x="546" y="9"/>
                  </a:cubicBezTo>
                  <a:cubicBezTo>
                    <a:pt x="546" y="9"/>
                    <a:pt x="400" y="174"/>
                    <a:pt x="405" y="174"/>
                  </a:cubicBezTo>
                  <a:cubicBezTo>
                    <a:pt x="400" y="174"/>
                    <a:pt x="311" y="183"/>
                    <a:pt x="311" y="183"/>
                  </a:cubicBezTo>
                  <a:cubicBezTo>
                    <a:pt x="311" y="183"/>
                    <a:pt x="236" y="282"/>
                    <a:pt x="241" y="282"/>
                  </a:cubicBezTo>
                  <a:cubicBezTo>
                    <a:pt x="236" y="282"/>
                    <a:pt x="258" y="531"/>
                    <a:pt x="258" y="531"/>
                  </a:cubicBezTo>
                  <a:cubicBezTo>
                    <a:pt x="258" y="531"/>
                    <a:pt x="143" y="593"/>
                    <a:pt x="143" y="593"/>
                  </a:cubicBezTo>
                  <a:cubicBezTo>
                    <a:pt x="143" y="593"/>
                    <a:pt x="41" y="757"/>
                    <a:pt x="41" y="757"/>
                  </a:cubicBezTo>
                  <a:cubicBezTo>
                    <a:pt x="41" y="757"/>
                    <a:pt x="24" y="874"/>
                    <a:pt x="27" y="869"/>
                  </a:cubicBezTo>
                  <a:cubicBezTo>
                    <a:pt x="24" y="874"/>
                    <a:pt x="0" y="869"/>
                    <a:pt x="5" y="869"/>
                  </a:cubicBezTo>
                  <a:cubicBezTo>
                    <a:pt x="0" y="869"/>
                    <a:pt x="27" y="925"/>
                    <a:pt x="32" y="922"/>
                  </a:cubicBezTo>
                  <a:cubicBezTo>
                    <a:pt x="27" y="925"/>
                    <a:pt x="121" y="902"/>
                    <a:pt x="125" y="897"/>
                  </a:cubicBezTo>
                  <a:cubicBezTo>
                    <a:pt x="121" y="902"/>
                    <a:pt x="200" y="930"/>
                    <a:pt x="205" y="930"/>
                  </a:cubicBezTo>
                  <a:cubicBezTo>
                    <a:pt x="200" y="930"/>
                    <a:pt x="272" y="902"/>
                    <a:pt x="272" y="902"/>
                  </a:cubicBezTo>
                  <a:cubicBezTo>
                    <a:pt x="272" y="902"/>
                    <a:pt x="374" y="879"/>
                    <a:pt x="379" y="874"/>
                  </a:cubicBezTo>
                  <a:cubicBezTo>
                    <a:pt x="374" y="879"/>
                    <a:pt x="379" y="973"/>
                    <a:pt x="379" y="973"/>
                  </a:cubicBezTo>
                  <a:cubicBezTo>
                    <a:pt x="379" y="973"/>
                    <a:pt x="440" y="1024"/>
                    <a:pt x="440" y="1024"/>
                  </a:cubicBezTo>
                  <a:cubicBezTo>
                    <a:pt x="440" y="1024"/>
                    <a:pt x="502" y="983"/>
                    <a:pt x="507" y="983"/>
                  </a:cubicBezTo>
                  <a:cubicBezTo>
                    <a:pt x="502" y="983"/>
                    <a:pt x="480" y="879"/>
                    <a:pt x="485" y="874"/>
                  </a:cubicBezTo>
                  <a:cubicBezTo>
                    <a:pt x="480" y="879"/>
                    <a:pt x="622" y="912"/>
                    <a:pt x="622" y="912"/>
                  </a:cubicBezTo>
                  <a:cubicBezTo>
                    <a:pt x="622" y="912"/>
                    <a:pt x="679" y="846"/>
                    <a:pt x="684" y="846"/>
                  </a:cubicBezTo>
                  <a:cubicBezTo>
                    <a:pt x="679" y="846"/>
                    <a:pt x="787" y="884"/>
                    <a:pt x="787" y="884"/>
                  </a:cubicBezTo>
                  <a:cubicBezTo>
                    <a:pt x="787" y="884"/>
                    <a:pt x="896" y="540"/>
                    <a:pt x="896" y="54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Freeform 111"/>
            <p:cNvSpPr>
              <a:spLocks noEditPoints="1"/>
            </p:cNvSpPr>
            <p:nvPr/>
          </p:nvSpPr>
          <p:spPr bwMode="auto">
            <a:xfrm>
              <a:off x="3824288" y="1595437"/>
              <a:ext cx="585788" cy="557212"/>
            </a:xfrm>
            <a:custGeom>
              <a:avLst/>
              <a:gdLst>
                <a:gd name="T0" fmla="*/ 710 w 908"/>
                <a:gd name="T1" fmla="*/ 256 h 1041"/>
                <a:gd name="T2" fmla="*/ 672 w 908"/>
                <a:gd name="T3" fmla="*/ 146 h 1041"/>
                <a:gd name="T4" fmla="*/ 633 w 908"/>
                <a:gd name="T5" fmla="*/ 111 h 1041"/>
                <a:gd name="T6" fmla="*/ 699 w 908"/>
                <a:gd name="T7" fmla="*/ 50 h 1041"/>
                <a:gd name="T8" fmla="*/ 637 w 908"/>
                <a:gd name="T9" fmla="*/ 21 h 1041"/>
                <a:gd name="T10" fmla="*/ 551 w 908"/>
                <a:gd name="T11" fmla="*/ 28 h 1041"/>
                <a:gd name="T12" fmla="*/ 456 w 908"/>
                <a:gd name="T13" fmla="*/ 136 h 1041"/>
                <a:gd name="T14" fmla="*/ 360 w 908"/>
                <a:gd name="T15" fmla="*/ 195 h 1041"/>
                <a:gd name="T16" fmla="*/ 284 w 908"/>
                <a:gd name="T17" fmla="*/ 246 h 1041"/>
                <a:gd name="T18" fmla="*/ 253 w 908"/>
                <a:gd name="T19" fmla="*/ 329 h 1041"/>
                <a:gd name="T20" fmla="*/ 266 w 908"/>
                <a:gd name="T21" fmla="*/ 546 h 1041"/>
                <a:gd name="T22" fmla="*/ 153 w 908"/>
                <a:gd name="T23" fmla="*/ 605 h 1041"/>
                <a:gd name="T24" fmla="*/ 55 w 908"/>
                <a:gd name="T25" fmla="*/ 763 h 1041"/>
                <a:gd name="T26" fmla="*/ 38 w 908"/>
                <a:gd name="T27" fmla="*/ 875 h 1041"/>
                <a:gd name="T28" fmla="*/ 8 w 908"/>
                <a:gd name="T29" fmla="*/ 886 h 1041"/>
                <a:gd name="T30" fmla="*/ 35 w 908"/>
                <a:gd name="T31" fmla="*/ 920 h 1041"/>
                <a:gd name="T32" fmla="*/ 77 w 908"/>
                <a:gd name="T33" fmla="*/ 914 h 1041"/>
                <a:gd name="T34" fmla="*/ 134 w 908"/>
                <a:gd name="T35" fmla="*/ 901 h 1041"/>
                <a:gd name="T36" fmla="*/ 204 w 908"/>
                <a:gd name="T37" fmla="*/ 932 h 1041"/>
                <a:gd name="T38" fmla="*/ 278 w 908"/>
                <a:gd name="T39" fmla="*/ 902 h 1041"/>
                <a:gd name="T40" fmla="*/ 387 w 908"/>
                <a:gd name="T41" fmla="*/ 876 h 1041"/>
                <a:gd name="T42" fmla="*/ 390 w 908"/>
                <a:gd name="T43" fmla="*/ 981 h 1041"/>
                <a:gd name="T44" fmla="*/ 449 w 908"/>
                <a:gd name="T45" fmla="*/ 1020 h 1041"/>
                <a:gd name="T46" fmla="*/ 500 w 908"/>
                <a:gd name="T47" fmla="*/ 989 h 1041"/>
                <a:gd name="T48" fmla="*/ 485 w 908"/>
                <a:gd name="T49" fmla="*/ 875 h 1041"/>
                <a:gd name="T50" fmla="*/ 582 w 908"/>
                <a:gd name="T51" fmla="*/ 902 h 1041"/>
                <a:gd name="T52" fmla="*/ 629 w 908"/>
                <a:gd name="T53" fmla="*/ 905 h 1041"/>
                <a:gd name="T54" fmla="*/ 693 w 908"/>
                <a:gd name="T55" fmla="*/ 849 h 1041"/>
                <a:gd name="T56" fmla="*/ 784 w 908"/>
                <a:gd name="T57" fmla="*/ 887 h 1041"/>
                <a:gd name="T58" fmla="*/ 875 w 908"/>
                <a:gd name="T59" fmla="*/ 600 h 1041"/>
                <a:gd name="T60" fmla="*/ 897 w 908"/>
                <a:gd name="T61" fmla="*/ 583 h 1041"/>
                <a:gd name="T62" fmla="*/ 803 w 908"/>
                <a:gd name="T63" fmla="*/ 880 h 1041"/>
                <a:gd name="T64" fmla="*/ 735 w 908"/>
                <a:gd name="T65" fmla="*/ 881 h 1041"/>
                <a:gd name="T66" fmla="*/ 681 w 908"/>
                <a:gd name="T67" fmla="*/ 870 h 1041"/>
                <a:gd name="T68" fmla="*/ 618 w 908"/>
                <a:gd name="T69" fmla="*/ 927 h 1041"/>
                <a:gd name="T70" fmla="*/ 488 w 908"/>
                <a:gd name="T71" fmla="*/ 892 h 1041"/>
                <a:gd name="T72" fmla="*/ 512 w 908"/>
                <a:gd name="T73" fmla="*/ 974 h 1041"/>
                <a:gd name="T74" fmla="*/ 502 w 908"/>
                <a:gd name="T75" fmla="*/ 1004 h 1041"/>
                <a:gd name="T76" fmla="*/ 387 w 908"/>
                <a:gd name="T77" fmla="*/ 996 h 1041"/>
                <a:gd name="T78" fmla="*/ 374 w 908"/>
                <a:gd name="T79" fmla="*/ 887 h 1041"/>
                <a:gd name="T80" fmla="*/ 293 w 908"/>
                <a:gd name="T81" fmla="*/ 914 h 1041"/>
                <a:gd name="T82" fmla="*/ 213 w 908"/>
                <a:gd name="T83" fmla="*/ 945 h 1041"/>
                <a:gd name="T84" fmla="*/ 135 w 908"/>
                <a:gd name="T85" fmla="*/ 920 h 1041"/>
                <a:gd name="T86" fmla="*/ 114 w 908"/>
                <a:gd name="T87" fmla="*/ 919 h 1041"/>
                <a:gd name="T88" fmla="*/ 23 w 908"/>
                <a:gd name="T89" fmla="*/ 929 h 1041"/>
                <a:gd name="T90" fmla="*/ 14 w 908"/>
                <a:gd name="T91" fmla="*/ 872 h 1041"/>
                <a:gd name="T92" fmla="*/ 27 w 908"/>
                <a:gd name="T93" fmla="*/ 870 h 1041"/>
                <a:gd name="T94" fmla="*/ 37 w 908"/>
                <a:gd name="T95" fmla="*/ 764 h 1041"/>
                <a:gd name="T96" fmla="*/ 124 w 908"/>
                <a:gd name="T97" fmla="*/ 623 h 1041"/>
                <a:gd name="T98" fmla="*/ 240 w 908"/>
                <a:gd name="T99" fmla="*/ 542 h 1041"/>
                <a:gd name="T100" fmla="*/ 243 w 908"/>
                <a:gd name="T101" fmla="*/ 416 h 1041"/>
                <a:gd name="T102" fmla="*/ 240 w 908"/>
                <a:gd name="T103" fmla="*/ 282 h 1041"/>
                <a:gd name="T104" fmla="*/ 318 w 908"/>
                <a:gd name="T105" fmla="*/ 183 h 1041"/>
                <a:gd name="T106" fmla="*/ 407 w 908"/>
                <a:gd name="T107" fmla="*/ 171 h 1041"/>
                <a:gd name="T108" fmla="*/ 543 w 908"/>
                <a:gd name="T109" fmla="*/ 12 h 1041"/>
                <a:gd name="T110" fmla="*/ 594 w 908"/>
                <a:gd name="T111" fmla="*/ 33 h 1041"/>
                <a:gd name="T112" fmla="*/ 674 w 908"/>
                <a:gd name="T113" fmla="*/ 23 h 1041"/>
                <a:gd name="T114" fmla="*/ 676 w 908"/>
                <a:gd name="T115" fmla="*/ 85 h 1041"/>
                <a:gd name="T116" fmla="*/ 678 w 908"/>
                <a:gd name="T117" fmla="*/ 134 h 1041"/>
                <a:gd name="T118" fmla="*/ 720 w 908"/>
                <a:gd name="T119" fmla="*/ 243 h 1041"/>
                <a:gd name="T120" fmla="*/ 906 w 908"/>
                <a:gd name="T121" fmla="*/ 543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8"/>
                <a:gd name="T184" fmla="*/ 0 h 1041"/>
                <a:gd name="T185" fmla="*/ 908 w 908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8" h="1041">
                  <a:moveTo>
                    <a:pt x="892" y="547"/>
                  </a:moveTo>
                  <a:lnTo>
                    <a:pt x="893" y="554"/>
                  </a:lnTo>
                  <a:lnTo>
                    <a:pt x="774" y="413"/>
                  </a:lnTo>
                  <a:cubicBezTo>
                    <a:pt x="773" y="411"/>
                    <a:pt x="773" y="410"/>
                    <a:pt x="772" y="408"/>
                  </a:cubicBezTo>
                  <a:lnTo>
                    <a:pt x="759" y="277"/>
                  </a:lnTo>
                  <a:lnTo>
                    <a:pt x="764" y="284"/>
                  </a:lnTo>
                  <a:lnTo>
                    <a:pt x="710" y="256"/>
                  </a:lnTo>
                  <a:cubicBezTo>
                    <a:pt x="708" y="255"/>
                    <a:pt x="706" y="253"/>
                    <a:pt x="706" y="250"/>
                  </a:cubicBezTo>
                  <a:lnTo>
                    <a:pt x="705" y="246"/>
                  </a:lnTo>
                  <a:lnTo>
                    <a:pt x="701" y="235"/>
                  </a:lnTo>
                  <a:lnTo>
                    <a:pt x="689" y="199"/>
                  </a:lnTo>
                  <a:lnTo>
                    <a:pt x="677" y="163"/>
                  </a:lnTo>
                  <a:lnTo>
                    <a:pt x="673" y="151"/>
                  </a:lnTo>
                  <a:lnTo>
                    <a:pt x="672" y="146"/>
                  </a:lnTo>
                  <a:lnTo>
                    <a:pt x="675" y="151"/>
                  </a:lnTo>
                  <a:lnTo>
                    <a:pt x="669" y="147"/>
                  </a:lnTo>
                  <a:lnTo>
                    <a:pt x="655" y="137"/>
                  </a:lnTo>
                  <a:lnTo>
                    <a:pt x="640" y="127"/>
                  </a:lnTo>
                  <a:lnTo>
                    <a:pt x="634" y="123"/>
                  </a:lnTo>
                  <a:cubicBezTo>
                    <a:pt x="632" y="122"/>
                    <a:pt x="631" y="120"/>
                    <a:pt x="630" y="117"/>
                  </a:cubicBezTo>
                  <a:cubicBezTo>
                    <a:pt x="630" y="115"/>
                    <a:pt x="631" y="113"/>
                    <a:pt x="633" y="111"/>
                  </a:cubicBezTo>
                  <a:lnTo>
                    <a:pt x="636" y="108"/>
                  </a:lnTo>
                  <a:lnTo>
                    <a:pt x="642" y="100"/>
                  </a:lnTo>
                  <a:lnTo>
                    <a:pt x="664" y="74"/>
                  </a:lnTo>
                  <a:lnTo>
                    <a:pt x="685" y="49"/>
                  </a:lnTo>
                  <a:lnTo>
                    <a:pt x="692" y="41"/>
                  </a:lnTo>
                  <a:lnTo>
                    <a:pt x="696" y="37"/>
                  </a:lnTo>
                  <a:lnTo>
                    <a:pt x="699" y="50"/>
                  </a:lnTo>
                  <a:lnTo>
                    <a:pt x="689" y="47"/>
                  </a:lnTo>
                  <a:lnTo>
                    <a:pt x="667" y="38"/>
                  </a:lnTo>
                  <a:lnTo>
                    <a:pt x="645" y="27"/>
                  </a:lnTo>
                  <a:cubicBezTo>
                    <a:pt x="644" y="26"/>
                    <a:pt x="643" y="26"/>
                    <a:pt x="643" y="25"/>
                  </a:cubicBezTo>
                  <a:lnTo>
                    <a:pt x="633" y="14"/>
                  </a:lnTo>
                  <a:lnTo>
                    <a:pt x="644" y="15"/>
                  </a:lnTo>
                  <a:lnTo>
                    <a:pt x="637" y="21"/>
                  </a:lnTo>
                  <a:lnTo>
                    <a:pt x="619" y="34"/>
                  </a:lnTo>
                  <a:lnTo>
                    <a:pt x="603" y="46"/>
                  </a:lnTo>
                  <a:lnTo>
                    <a:pt x="595" y="52"/>
                  </a:lnTo>
                  <a:cubicBezTo>
                    <a:pt x="593" y="54"/>
                    <a:pt x="589" y="54"/>
                    <a:pt x="586" y="52"/>
                  </a:cubicBezTo>
                  <a:lnTo>
                    <a:pt x="580" y="48"/>
                  </a:lnTo>
                  <a:lnTo>
                    <a:pt x="566" y="38"/>
                  </a:lnTo>
                  <a:lnTo>
                    <a:pt x="551" y="28"/>
                  </a:lnTo>
                  <a:lnTo>
                    <a:pt x="545" y="24"/>
                  </a:lnTo>
                  <a:lnTo>
                    <a:pt x="556" y="23"/>
                  </a:lnTo>
                  <a:lnTo>
                    <a:pt x="550" y="30"/>
                  </a:lnTo>
                  <a:lnTo>
                    <a:pt x="532" y="49"/>
                  </a:lnTo>
                  <a:lnTo>
                    <a:pt x="509" y="75"/>
                  </a:lnTo>
                  <a:lnTo>
                    <a:pt x="484" y="106"/>
                  </a:lnTo>
                  <a:lnTo>
                    <a:pt x="456" y="136"/>
                  </a:lnTo>
                  <a:lnTo>
                    <a:pt x="435" y="162"/>
                  </a:lnTo>
                  <a:lnTo>
                    <a:pt x="420" y="180"/>
                  </a:lnTo>
                  <a:lnTo>
                    <a:pt x="415" y="187"/>
                  </a:lnTo>
                  <a:cubicBezTo>
                    <a:pt x="413" y="189"/>
                    <a:pt x="411" y="190"/>
                    <a:pt x="408" y="190"/>
                  </a:cubicBezTo>
                  <a:lnTo>
                    <a:pt x="403" y="190"/>
                  </a:lnTo>
                  <a:lnTo>
                    <a:pt x="392" y="191"/>
                  </a:lnTo>
                  <a:lnTo>
                    <a:pt x="360" y="195"/>
                  </a:lnTo>
                  <a:lnTo>
                    <a:pt x="329" y="198"/>
                  </a:lnTo>
                  <a:lnTo>
                    <a:pt x="319" y="199"/>
                  </a:lnTo>
                  <a:lnTo>
                    <a:pt x="314" y="199"/>
                  </a:lnTo>
                  <a:lnTo>
                    <a:pt x="321" y="196"/>
                  </a:lnTo>
                  <a:lnTo>
                    <a:pt x="318" y="200"/>
                  </a:lnTo>
                  <a:lnTo>
                    <a:pt x="309" y="212"/>
                  </a:lnTo>
                  <a:lnTo>
                    <a:pt x="284" y="246"/>
                  </a:lnTo>
                  <a:lnTo>
                    <a:pt x="260" y="280"/>
                  </a:lnTo>
                  <a:lnTo>
                    <a:pt x="253" y="291"/>
                  </a:lnTo>
                  <a:lnTo>
                    <a:pt x="252" y="294"/>
                  </a:lnTo>
                  <a:lnTo>
                    <a:pt x="252" y="291"/>
                  </a:lnTo>
                  <a:lnTo>
                    <a:pt x="251" y="302"/>
                  </a:lnTo>
                  <a:lnTo>
                    <a:pt x="251" y="301"/>
                  </a:lnTo>
                  <a:lnTo>
                    <a:pt x="253" y="329"/>
                  </a:lnTo>
                  <a:lnTo>
                    <a:pt x="255" y="369"/>
                  </a:lnTo>
                  <a:lnTo>
                    <a:pt x="259" y="415"/>
                  </a:lnTo>
                  <a:lnTo>
                    <a:pt x="262" y="460"/>
                  </a:lnTo>
                  <a:lnTo>
                    <a:pt x="266" y="500"/>
                  </a:lnTo>
                  <a:lnTo>
                    <a:pt x="268" y="528"/>
                  </a:lnTo>
                  <a:lnTo>
                    <a:pt x="269" y="539"/>
                  </a:lnTo>
                  <a:cubicBezTo>
                    <a:pt x="270" y="542"/>
                    <a:pt x="268" y="545"/>
                    <a:pt x="266" y="546"/>
                  </a:cubicBezTo>
                  <a:lnTo>
                    <a:pt x="261" y="549"/>
                  </a:lnTo>
                  <a:lnTo>
                    <a:pt x="247" y="557"/>
                  </a:lnTo>
                  <a:lnTo>
                    <a:pt x="208" y="578"/>
                  </a:lnTo>
                  <a:lnTo>
                    <a:pt x="168" y="599"/>
                  </a:lnTo>
                  <a:lnTo>
                    <a:pt x="155" y="606"/>
                  </a:lnTo>
                  <a:lnTo>
                    <a:pt x="151" y="608"/>
                  </a:lnTo>
                  <a:lnTo>
                    <a:pt x="153" y="605"/>
                  </a:lnTo>
                  <a:lnTo>
                    <a:pt x="149" y="612"/>
                  </a:lnTo>
                  <a:lnTo>
                    <a:pt x="137" y="632"/>
                  </a:lnTo>
                  <a:lnTo>
                    <a:pt x="121" y="658"/>
                  </a:lnTo>
                  <a:lnTo>
                    <a:pt x="102" y="688"/>
                  </a:lnTo>
                  <a:lnTo>
                    <a:pt x="83" y="718"/>
                  </a:lnTo>
                  <a:lnTo>
                    <a:pt x="67" y="744"/>
                  </a:lnTo>
                  <a:lnTo>
                    <a:pt x="55" y="763"/>
                  </a:lnTo>
                  <a:lnTo>
                    <a:pt x="51" y="769"/>
                  </a:lnTo>
                  <a:lnTo>
                    <a:pt x="52" y="767"/>
                  </a:lnTo>
                  <a:lnTo>
                    <a:pt x="51" y="772"/>
                  </a:lnTo>
                  <a:lnTo>
                    <a:pt x="49" y="785"/>
                  </a:lnTo>
                  <a:lnTo>
                    <a:pt x="44" y="824"/>
                  </a:lnTo>
                  <a:lnTo>
                    <a:pt x="39" y="863"/>
                  </a:lnTo>
                  <a:lnTo>
                    <a:pt x="38" y="875"/>
                  </a:lnTo>
                  <a:lnTo>
                    <a:pt x="38" y="877"/>
                  </a:lnTo>
                  <a:cubicBezTo>
                    <a:pt x="38" y="881"/>
                    <a:pt x="36" y="884"/>
                    <a:pt x="33" y="885"/>
                  </a:cubicBezTo>
                  <a:lnTo>
                    <a:pt x="28" y="887"/>
                  </a:lnTo>
                  <a:cubicBezTo>
                    <a:pt x="27" y="887"/>
                    <a:pt x="26" y="887"/>
                    <a:pt x="25" y="887"/>
                  </a:cubicBezTo>
                  <a:lnTo>
                    <a:pt x="16" y="887"/>
                  </a:lnTo>
                  <a:cubicBezTo>
                    <a:pt x="16" y="887"/>
                    <a:pt x="16" y="887"/>
                    <a:pt x="15" y="887"/>
                  </a:cubicBezTo>
                  <a:lnTo>
                    <a:pt x="8" y="886"/>
                  </a:lnTo>
                  <a:cubicBezTo>
                    <a:pt x="7" y="886"/>
                    <a:pt x="5" y="885"/>
                    <a:pt x="4" y="884"/>
                  </a:cubicBezTo>
                  <a:lnTo>
                    <a:pt x="3" y="883"/>
                  </a:lnTo>
                  <a:lnTo>
                    <a:pt x="16" y="877"/>
                  </a:lnTo>
                  <a:lnTo>
                    <a:pt x="17" y="886"/>
                  </a:lnTo>
                  <a:lnTo>
                    <a:pt x="17" y="883"/>
                  </a:lnTo>
                  <a:lnTo>
                    <a:pt x="26" y="902"/>
                  </a:lnTo>
                  <a:lnTo>
                    <a:pt x="35" y="920"/>
                  </a:lnTo>
                  <a:lnTo>
                    <a:pt x="34" y="918"/>
                  </a:lnTo>
                  <a:lnTo>
                    <a:pt x="41" y="925"/>
                  </a:lnTo>
                  <a:lnTo>
                    <a:pt x="35" y="922"/>
                  </a:lnTo>
                  <a:lnTo>
                    <a:pt x="37" y="922"/>
                  </a:lnTo>
                  <a:lnTo>
                    <a:pt x="36" y="923"/>
                  </a:lnTo>
                  <a:lnTo>
                    <a:pt x="46" y="921"/>
                  </a:lnTo>
                  <a:lnTo>
                    <a:pt x="77" y="914"/>
                  </a:lnTo>
                  <a:lnTo>
                    <a:pt x="109" y="904"/>
                  </a:lnTo>
                  <a:lnTo>
                    <a:pt x="122" y="901"/>
                  </a:lnTo>
                  <a:lnTo>
                    <a:pt x="119" y="902"/>
                  </a:lnTo>
                  <a:lnTo>
                    <a:pt x="124" y="899"/>
                  </a:lnTo>
                  <a:cubicBezTo>
                    <a:pt x="128" y="896"/>
                    <a:pt x="133" y="897"/>
                    <a:pt x="135" y="901"/>
                  </a:cubicBezTo>
                  <a:lnTo>
                    <a:pt x="137" y="904"/>
                  </a:lnTo>
                  <a:lnTo>
                    <a:pt x="134" y="901"/>
                  </a:lnTo>
                  <a:lnTo>
                    <a:pt x="142" y="905"/>
                  </a:lnTo>
                  <a:lnTo>
                    <a:pt x="168" y="916"/>
                  </a:lnTo>
                  <a:lnTo>
                    <a:pt x="196" y="927"/>
                  </a:lnTo>
                  <a:lnTo>
                    <a:pt x="206" y="930"/>
                  </a:lnTo>
                  <a:lnTo>
                    <a:pt x="210" y="931"/>
                  </a:lnTo>
                  <a:lnTo>
                    <a:pt x="203" y="933"/>
                  </a:lnTo>
                  <a:lnTo>
                    <a:pt x="204" y="932"/>
                  </a:lnTo>
                  <a:cubicBezTo>
                    <a:pt x="205" y="931"/>
                    <a:pt x="205" y="931"/>
                    <a:pt x="206" y="930"/>
                  </a:cubicBezTo>
                  <a:lnTo>
                    <a:pt x="213" y="927"/>
                  </a:lnTo>
                  <a:lnTo>
                    <a:pt x="237" y="917"/>
                  </a:lnTo>
                  <a:lnTo>
                    <a:pt x="261" y="907"/>
                  </a:lnTo>
                  <a:lnTo>
                    <a:pt x="270" y="904"/>
                  </a:lnTo>
                  <a:lnTo>
                    <a:pt x="273" y="903"/>
                  </a:lnTo>
                  <a:lnTo>
                    <a:pt x="278" y="902"/>
                  </a:lnTo>
                  <a:lnTo>
                    <a:pt x="290" y="899"/>
                  </a:lnTo>
                  <a:lnTo>
                    <a:pt x="326" y="891"/>
                  </a:lnTo>
                  <a:lnTo>
                    <a:pt x="361" y="881"/>
                  </a:lnTo>
                  <a:lnTo>
                    <a:pt x="375" y="878"/>
                  </a:lnTo>
                  <a:lnTo>
                    <a:pt x="373" y="878"/>
                  </a:lnTo>
                  <a:lnTo>
                    <a:pt x="379" y="875"/>
                  </a:lnTo>
                  <a:cubicBezTo>
                    <a:pt x="382" y="874"/>
                    <a:pt x="385" y="874"/>
                    <a:pt x="387" y="876"/>
                  </a:cubicBezTo>
                  <a:cubicBezTo>
                    <a:pt x="390" y="878"/>
                    <a:pt x="391" y="881"/>
                    <a:pt x="390" y="884"/>
                  </a:cubicBezTo>
                  <a:lnTo>
                    <a:pt x="389" y="890"/>
                  </a:lnTo>
                  <a:lnTo>
                    <a:pt x="388" y="901"/>
                  </a:lnTo>
                  <a:lnTo>
                    <a:pt x="388" y="933"/>
                  </a:lnTo>
                  <a:lnTo>
                    <a:pt x="389" y="966"/>
                  </a:lnTo>
                  <a:lnTo>
                    <a:pt x="390" y="977"/>
                  </a:lnTo>
                  <a:lnTo>
                    <a:pt x="390" y="981"/>
                  </a:lnTo>
                  <a:lnTo>
                    <a:pt x="387" y="975"/>
                  </a:lnTo>
                  <a:lnTo>
                    <a:pt x="397" y="983"/>
                  </a:lnTo>
                  <a:lnTo>
                    <a:pt x="419" y="1001"/>
                  </a:lnTo>
                  <a:lnTo>
                    <a:pt x="439" y="1018"/>
                  </a:lnTo>
                  <a:lnTo>
                    <a:pt x="448" y="1026"/>
                  </a:lnTo>
                  <a:lnTo>
                    <a:pt x="439" y="1026"/>
                  </a:lnTo>
                  <a:lnTo>
                    <a:pt x="449" y="1020"/>
                  </a:lnTo>
                  <a:lnTo>
                    <a:pt x="471" y="1006"/>
                  </a:lnTo>
                  <a:lnTo>
                    <a:pt x="493" y="991"/>
                  </a:lnTo>
                  <a:cubicBezTo>
                    <a:pt x="493" y="991"/>
                    <a:pt x="494" y="990"/>
                    <a:pt x="494" y="990"/>
                  </a:cubicBezTo>
                  <a:lnTo>
                    <a:pt x="507" y="984"/>
                  </a:lnTo>
                  <a:lnTo>
                    <a:pt x="504" y="996"/>
                  </a:lnTo>
                  <a:lnTo>
                    <a:pt x="501" y="992"/>
                  </a:lnTo>
                  <a:cubicBezTo>
                    <a:pt x="500" y="991"/>
                    <a:pt x="500" y="990"/>
                    <a:pt x="500" y="989"/>
                  </a:cubicBezTo>
                  <a:lnTo>
                    <a:pt x="497" y="977"/>
                  </a:lnTo>
                  <a:lnTo>
                    <a:pt x="488" y="940"/>
                  </a:lnTo>
                  <a:lnTo>
                    <a:pt x="482" y="903"/>
                  </a:lnTo>
                  <a:lnTo>
                    <a:pt x="480" y="890"/>
                  </a:lnTo>
                  <a:cubicBezTo>
                    <a:pt x="479" y="889"/>
                    <a:pt x="479" y="888"/>
                    <a:pt x="480" y="887"/>
                  </a:cubicBezTo>
                  <a:lnTo>
                    <a:pt x="481" y="881"/>
                  </a:lnTo>
                  <a:cubicBezTo>
                    <a:pt x="481" y="878"/>
                    <a:pt x="483" y="876"/>
                    <a:pt x="485" y="875"/>
                  </a:cubicBezTo>
                  <a:cubicBezTo>
                    <a:pt x="488" y="874"/>
                    <a:pt x="491" y="874"/>
                    <a:pt x="493" y="876"/>
                  </a:cubicBezTo>
                  <a:lnTo>
                    <a:pt x="497" y="879"/>
                  </a:lnTo>
                  <a:lnTo>
                    <a:pt x="495" y="878"/>
                  </a:lnTo>
                  <a:lnTo>
                    <a:pt x="510" y="883"/>
                  </a:lnTo>
                  <a:lnTo>
                    <a:pt x="532" y="889"/>
                  </a:lnTo>
                  <a:lnTo>
                    <a:pt x="558" y="896"/>
                  </a:lnTo>
                  <a:lnTo>
                    <a:pt x="582" y="902"/>
                  </a:lnTo>
                  <a:lnTo>
                    <a:pt x="605" y="908"/>
                  </a:lnTo>
                  <a:lnTo>
                    <a:pt x="621" y="912"/>
                  </a:lnTo>
                  <a:lnTo>
                    <a:pt x="627" y="913"/>
                  </a:lnTo>
                  <a:lnTo>
                    <a:pt x="619" y="916"/>
                  </a:lnTo>
                  <a:lnTo>
                    <a:pt x="621" y="913"/>
                  </a:lnTo>
                  <a:cubicBezTo>
                    <a:pt x="621" y="913"/>
                    <a:pt x="621" y="912"/>
                    <a:pt x="622" y="912"/>
                  </a:cubicBezTo>
                  <a:lnTo>
                    <a:pt x="629" y="905"/>
                  </a:lnTo>
                  <a:lnTo>
                    <a:pt x="648" y="882"/>
                  </a:lnTo>
                  <a:lnTo>
                    <a:pt x="670" y="859"/>
                  </a:lnTo>
                  <a:lnTo>
                    <a:pt x="678" y="851"/>
                  </a:lnTo>
                  <a:lnTo>
                    <a:pt x="683" y="848"/>
                  </a:lnTo>
                  <a:cubicBezTo>
                    <a:pt x="685" y="846"/>
                    <a:pt x="689" y="846"/>
                    <a:pt x="692" y="848"/>
                  </a:cubicBezTo>
                  <a:lnTo>
                    <a:pt x="695" y="850"/>
                  </a:lnTo>
                  <a:lnTo>
                    <a:pt x="693" y="849"/>
                  </a:lnTo>
                  <a:lnTo>
                    <a:pt x="704" y="853"/>
                  </a:lnTo>
                  <a:lnTo>
                    <a:pt x="740" y="866"/>
                  </a:lnTo>
                  <a:lnTo>
                    <a:pt x="776" y="879"/>
                  </a:lnTo>
                  <a:lnTo>
                    <a:pt x="788" y="883"/>
                  </a:lnTo>
                  <a:lnTo>
                    <a:pt x="793" y="885"/>
                  </a:lnTo>
                  <a:lnTo>
                    <a:pt x="783" y="891"/>
                  </a:lnTo>
                  <a:lnTo>
                    <a:pt x="784" y="887"/>
                  </a:lnTo>
                  <a:lnTo>
                    <a:pt x="788" y="875"/>
                  </a:lnTo>
                  <a:lnTo>
                    <a:pt x="793" y="858"/>
                  </a:lnTo>
                  <a:lnTo>
                    <a:pt x="800" y="836"/>
                  </a:lnTo>
                  <a:lnTo>
                    <a:pt x="817" y="781"/>
                  </a:lnTo>
                  <a:lnTo>
                    <a:pt x="837" y="718"/>
                  </a:lnTo>
                  <a:lnTo>
                    <a:pt x="858" y="655"/>
                  </a:lnTo>
                  <a:lnTo>
                    <a:pt x="875" y="600"/>
                  </a:lnTo>
                  <a:lnTo>
                    <a:pt x="882" y="578"/>
                  </a:lnTo>
                  <a:lnTo>
                    <a:pt x="887" y="561"/>
                  </a:lnTo>
                  <a:lnTo>
                    <a:pt x="891" y="550"/>
                  </a:lnTo>
                  <a:lnTo>
                    <a:pt x="892" y="547"/>
                  </a:lnTo>
                  <a:close/>
                  <a:moveTo>
                    <a:pt x="906" y="555"/>
                  </a:moveTo>
                  <a:lnTo>
                    <a:pt x="902" y="566"/>
                  </a:lnTo>
                  <a:lnTo>
                    <a:pt x="897" y="583"/>
                  </a:lnTo>
                  <a:lnTo>
                    <a:pt x="890" y="605"/>
                  </a:lnTo>
                  <a:lnTo>
                    <a:pt x="873" y="660"/>
                  </a:lnTo>
                  <a:lnTo>
                    <a:pt x="852" y="723"/>
                  </a:lnTo>
                  <a:lnTo>
                    <a:pt x="832" y="786"/>
                  </a:lnTo>
                  <a:lnTo>
                    <a:pt x="815" y="841"/>
                  </a:lnTo>
                  <a:lnTo>
                    <a:pt x="808" y="863"/>
                  </a:lnTo>
                  <a:lnTo>
                    <a:pt x="803" y="880"/>
                  </a:lnTo>
                  <a:lnTo>
                    <a:pt x="799" y="890"/>
                  </a:lnTo>
                  <a:lnTo>
                    <a:pt x="798" y="894"/>
                  </a:lnTo>
                  <a:cubicBezTo>
                    <a:pt x="798" y="897"/>
                    <a:pt x="796" y="899"/>
                    <a:pt x="794" y="900"/>
                  </a:cubicBezTo>
                  <a:cubicBezTo>
                    <a:pt x="792" y="901"/>
                    <a:pt x="790" y="901"/>
                    <a:pt x="787" y="900"/>
                  </a:cubicBezTo>
                  <a:lnTo>
                    <a:pt x="783" y="898"/>
                  </a:lnTo>
                  <a:lnTo>
                    <a:pt x="771" y="894"/>
                  </a:lnTo>
                  <a:lnTo>
                    <a:pt x="735" y="881"/>
                  </a:lnTo>
                  <a:lnTo>
                    <a:pt x="699" y="868"/>
                  </a:lnTo>
                  <a:lnTo>
                    <a:pt x="688" y="864"/>
                  </a:lnTo>
                  <a:cubicBezTo>
                    <a:pt x="687" y="864"/>
                    <a:pt x="687" y="863"/>
                    <a:pt x="686" y="863"/>
                  </a:cubicBezTo>
                  <a:lnTo>
                    <a:pt x="683" y="861"/>
                  </a:lnTo>
                  <a:lnTo>
                    <a:pt x="692" y="861"/>
                  </a:lnTo>
                  <a:lnTo>
                    <a:pt x="689" y="863"/>
                  </a:lnTo>
                  <a:lnTo>
                    <a:pt x="681" y="870"/>
                  </a:lnTo>
                  <a:lnTo>
                    <a:pt x="661" y="893"/>
                  </a:lnTo>
                  <a:lnTo>
                    <a:pt x="640" y="916"/>
                  </a:lnTo>
                  <a:lnTo>
                    <a:pt x="633" y="923"/>
                  </a:lnTo>
                  <a:lnTo>
                    <a:pt x="634" y="922"/>
                  </a:lnTo>
                  <a:lnTo>
                    <a:pt x="632" y="925"/>
                  </a:lnTo>
                  <a:cubicBezTo>
                    <a:pt x="630" y="928"/>
                    <a:pt x="627" y="929"/>
                    <a:pt x="624" y="928"/>
                  </a:cubicBezTo>
                  <a:lnTo>
                    <a:pt x="618" y="927"/>
                  </a:lnTo>
                  <a:lnTo>
                    <a:pt x="601" y="923"/>
                  </a:lnTo>
                  <a:lnTo>
                    <a:pt x="579" y="917"/>
                  </a:lnTo>
                  <a:lnTo>
                    <a:pt x="553" y="911"/>
                  </a:lnTo>
                  <a:lnTo>
                    <a:pt x="527" y="904"/>
                  </a:lnTo>
                  <a:lnTo>
                    <a:pt x="505" y="898"/>
                  </a:lnTo>
                  <a:lnTo>
                    <a:pt x="490" y="893"/>
                  </a:lnTo>
                  <a:cubicBezTo>
                    <a:pt x="489" y="893"/>
                    <a:pt x="488" y="892"/>
                    <a:pt x="488" y="892"/>
                  </a:cubicBezTo>
                  <a:lnTo>
                    <a:pt x="484" y="889"/>
                  </a:lnTo>
                  <a:lnTo>
                    <a:pt x="496" y="884"/>
                  </a:lnTo>
                  <a:lnTo>
                    <a:pt x="495" y="890"/>
                  </a:lnTo>
                  <a:lnTo>
                    <a:pt x="495" y="887"/>
                  </a:lnTo>
                  <a:lnTo>
                    <a:pt x="497" y="900"/>
                  </a:lnTo>
                  <a:lnTo>
                    <a:pt x="503" y="937"/>
                  </a:lnTo>
                  <a:lnTo>
                    <a:pt x="512" y="974"/>
                  </a:lnTo>
                  <a:lnTo>
                    <a:pt x="515" y="986"/>
                  </a:lnTo>
                  <a:lnTo>
                    <a:pt x="514" y="983"/>
                  </a:lnTo>
                  <a:lnTo>
                    <a:pt x="517" y="987"/>
                  </a:lnTo>
                  <a:cubicBezTo>
                    <a:pt x="518" y="989"/>
                    <a:pt x="519" y="991"/>
                    <a:pt x="518" y="993"/>
                  </a:cubicBezTo>
                  <a:cubicBezTo>
                    <a:pt x="518" y="996"/>
                    <a:pt x="516" y="998"/>
                    <a:pt x="514" y="999"/>
                  </a:cubicBezTo>
                  <a:lnTo>
                    <a:pt x="501" y="1005"/>
                  </a:lnTo>
                  <a:lnTo>
                    <a:pt x="502" y="1004"/>
                  </a:lnTo>
                  <a:lnTo>
                    <a:pt x="480" y="1019"/>
                  </a:lnTo>
                  <a:lnTo>
                    <a:pt x="458" y="1033"/>
                  </a:lnTo>
                  <a:lnTo>
                    <a:pt x="448" y="1039"/>
                  </a:lnTo>
                  <a:cubicBezTo>
                    <a:pt x="445" y="1041"/>
                    <a:pt x="441" y="1041"/>
                    <a:pt x="438" y="1039"/>
                  </a:cubicBezTo>
                  <a:lnTo>
                    <a:pt x="428" y="1031"/>
                  </a:lnTo>
                  <a:lnTo>
                    <a:pt x="408" y="1014"/>
                  </a:lnTo>
                  <a:lnTo>
                    <a:pt x="387" y="996"/>
                  </a:lnTo>
                  <a:lnTo>
                    <a:pt x="377" y="988"/>
                  </a:lnTo>
                  <a:cubicBezTo>
                    <a:pt x="376" y="986"/>
                    <a:pt x="374" y="984"/>
                    <a:pt x="374" y="981"/>
                  </a:cubicBezTo>
                  <a:lnTo>
                    <a:pt x="374" y="978"/>
                  </a:lnTo>
                  <a:lnTo>
                    <a:pt x="373" y="967"/>
                  </a:lnTo>
                  <a:lnTo>
                    <a:pt x="372" y="933"/>
                  </a:lnTo>
                  <a:lnTo>
                    <a:pt x="372" y="900"/>
                  </a:lnTo>
                  <a:lnTo>
                    <a:pt x="374" y="887"/>
                  </a:lnTo>
                  <a:lnTo>
                    <a:pt x="375" y="881"/>
                  </a:lnTo>
                  <a:lnTo>
                    <a:pt x="386" y="890"/>
                  </a:lnTo>
                  <a:lnTo>
                    <a:pt x="380" y="893"/>
                  </a:lnTo>
                  <a:cubicBezTo>
                    <a:pt x="379" y="893"/>
                    <a:pt x="379" y="893"/>
                    <a:pt x="378" y="893"/>
                  </a:cubicBezTo>
                  <a:lnTo>
                    <a:pt x="366" y="896"/>
                  </a:lnTo>
                  <a:lnTo>
                    <a:pt x="329" y="906"/>
                  </a:lnTo>
                  <a:lnTo>
                    <a:pt x="293" y="914"/>
                  </a:lnTo>
                  <a:lnTo>
                    <a:pt x="281" y="917"/>
                  </a:lnTo>
                  <a:lnTo>
                    <a:pt x="278" y="918"/>
                  </a:lnTo>
                  <a:lnTo>
                    <a:pt x="275" y="919"/>
                  </a:lnTo>
                  <a:lnTo>
                    <a:pt x="268" y="922"/>
                  </a:lnTo>
                  <a:lnTo>
                    <a:pt x="244" y="932"/>
                  </a:lnTo>
                  <a:lnTo>
                    <a:pt x="220" y="942"/>
                  </a:lnTo>
                  <a:lnTo>
                    <a:pt x="213" y="945"/>
                  </a:lnTo>
                  <a:lnTo>
                    <a:pt x="215" y="943"/>
                  </a:lnTo>
                  <a:lnTo>
                    <a:pt x="214" y="944"/>
                  </a:lnTo>
                  <a:cubicBezTo>
                    <a:pt x="212" y="946"/>
                    <a:pt x="210" y="947"/>
                    <a:pt x="207" y="946"/>
                  </a:cubicBezTo>
                  <a:lnTo>
                    <a:pt x="201" y="945"/>
                  </a:lnTo>
                  <a:lnTo>
                    <a:pt x="191" y="942"/>
                  </a:lnTo>
                  <a:lnTo>
                    <a:pt x="162" y="931"/>
                  </a:lnTo>
                  <a:lnTo>
                    <a:pt x="135" y="920"/>
                  </a:lnTo>
                  <a:lnTo>
                    <a:pt x="127" y="916"/>
                  </a:lnTo>
                  <a:cubicBezTo>
                    <a:pt x="126" y="915"/>
                    <a:pt x="125" y="914"/>
                    <a:pt x="124" y="913"/>
                  </a:cubicBezTo>
                  <a:lnTo>
                    <a:pt x="122" y="910"/>
                  </a:lnTo>
                  <a:lnTo>
                    <a:pt x="133" y="912"/>
                  </a:lnTo>
                  <a:lnTo>
                    <a:pt x="128" y="915"/>
                  </a:lnTo>
                  <a:cubicBezTo>
                    <a:pt x="127" y="916"/>
                    <a:pt x="126" y="916"/>
                    <a:pt x="125" y="916"/>
                  </a:cubicBezTo>
                  <a:lnTo>
                    <a:pt x="114" y="919"/>
                  </a:lnTo>
                  <a:lnTo>
                    <a:pt x="80" y="929"/>
                  </a:lnTo>
                  <a:lnTo>
                    <a:pt x="49" y="936"/>
                  </a:lnTo>
                  <a:lnTo>
                    <a:pt x="39" y="938"/>
                  </a:lnTo>
                  <a:cubicBezTo>
                    <a:pt x="39" y="938"/>
                    <a:pt x="38" y="938"/>
                    <a:pt x="37" y="938"/>
                  </a:cubicBezTo>
                  <a:lnTo>
                    <a:pt x="35" y="938"/>
                  </a:lnTo>
                  <a:cubicBezTo>
                    <a:pt x="33" y="938"/>
                    <a:pt x="31" y="938"/>
                    <a:pt x="30" y="936"/>
                  </a:cubicBezTo>
                  <a:lnTo>
                    <a:pt x="23" y="929"/>
                  </a:lnTo>
                  <a:cubicBezTo>
                    <a:pt x="22" y="929"/>
                    <a:pt x="22" y="928"/>
                    <a:pt x="21" y="927"/>
                  </a:cubicBezTo>
                  <a:lnTo>
                    <a:pt x="11" y="909"/>
                  </a:lnTo>
                  <a:lnTo>
                    <a:pt x="2" y="890"/>
                  </a:lnTo>
                  <a:cubicBezTo>
                    <a:pt x="2" y="889"/>
                    <a:pt x="2" y="888"/>
                    <a:pt x="2" y="887"/>
                  </a:cubicBezTo>
                  <a:lnTo>
                    <a:pt x="1" y="878"/>
                  </a:lnTo>
                  <a:cubicBezTo>
                    <a:pt x="0" y="875"/>
                    <a:pt x="2" y="872"/>
                    <a:pt x="5" y="870"/>
                  </a:cubicBezTo>
                  <a:cubicBezTo>
                    <a:pt x="8" y="869"/>
                    <a:pt x="12" y="869"/>
                    <a:pt x="14" y="872"/>
                  </a:cubicBezTo>
                  <a:lnTo>
                    <a:pt x="15" y="873"/>
                  </a:lnTo>
                  <a:lnTo>
                    <a:pt x="11" y="871"/>
                  </a:lnTo>
                  <a:lnTo>
                    <a:pt x="18" y="872"/>
                  </a:lnTo>
                  <a:lnTo>
                    <a:pt x="16" y="871"/>
                  </a:lnTo>
                  <a:lnTo>
                    <a:pt x="25" y="871"/>
                  </a:lnTo>
                  <a:lnTo>
                    <a:pt x="22" y="872"/>
                  </a:lnTo>
                  <a:lnTo>
                    <a:pt x="27" y="870"/>
                  </a:lnTo>
                  <a:lnTo>
                    <a:pt x="22" y="877"/>
                  </a:lnTo>
                  <a:lnTo>
                    <a:pt x="22" y="874"/>
                  </a:lnTo>
                  <a:lnTo>
                    <a:pt x="24" y="861"/>
                  </a:lnTo>
                  <a:lnTo>
                    <a:pt x="29" y="822"/>
                  </a:lnTo>
                  <a:lnTo>
                    <a:pt x="34" y="782"/>
                  </a:lnTo>
                  <a:lnTo>
                    <a:pt x="36" y="769"/>
                  </a:lnTo>
                  <a:lnTo>
                    <a:pt x="37" y="764"/>
                  </a:lnTo>
                  <a:cubicBezTo>
                    <a:pt x="37" y="763"/>
                    <a:pt x="37" y="762"/>
                    <a:pt x="38" y="761"/>
                  </a:cubicBezTo>
                  <a:lnTo>
                    <a:pt x="42" y="754"/>
                  </a:lnTo>
                  <a:lnTo>
                    <a:pt x="54" y="735"/>
                  </a:lnTo>
                  <a:lnTo>
                    <a:pt x="70" y="709"/>
                  </a:lnTo>
                  <a:lnTo>
                    <a:pt x="89" y="679"/>
                  </a:lnTo>
                  <a:lnTo>
                    <a:pt x="108" y="649"/>
                  </a:lnTo>
                  <a:lnTo>
                    <a:pt x="124" y="623"/>
                  </a:lnTo>
                  <a:lnTo>
                    <a:pt x="136" y="604"/>
                  </a:lnTo>
                  <a:lnTo>
                    <a:pt x="140" y="597"/>
                  </a:lnTo>
                  <a:cubicBezTo>
                    <a:pt x="140" y="596"/>
                    <a:pt x="141" y="595"/>
                    <a:pt x="142" y="595"/>
                  </a:cubicBezTo>
                  <a:lnTo>
                    <a:pt x="148" y="591"/>
                  </a:lnTo>
                  <a:lnTo>
                    <a:pt x="161" y="584"/>
                  </a:lnTo>
                  <a:lnTo>
                    <a:pt x="201" y="563"/>
                  </a:lnTo>
                  <a:lnTo>
                    <a:pt x="240" y="542"/>
                  </a:lnTo>
                  <a:lnTo>
                    <a:pt x="252" y="536"/>
                  </a:lnTo>
                  <a:lnTo>
                    <a:pt x="257" y="533"/>
                  </a:lnTo>
                  <a:lnTo>
                    <a:pt x="253" y="540"/>
                  </a:lnTo>
                  <a:lnTo>
                    <a:pt x="252" y="529"/>
                  </a:lnTo>
                  <a:lnTo>
                    <a:pt x="250" y="501"/>
                  </a:lnTo>
                  <a:lnTo>
                    <a:pt x="246" y="461"/>
                  </a:lnTo>
                  <a:lnTo>
                    <a:pt x="243" y="416"/>
                  </a:lnTo>
                  <a:lnTo>
                    <a:pt x="239" y="370"/>
                  </a:lnTo>
                  <a:lnTo>
                    <a:pt x="237" y="330"/>
                  </a:lnTo>
                  <a:lnTo>
                    <a:pt x="235" y="302"/>
                  </a:lnTo>
                  <a:cubicBezTo>
                    <a:pt x="235" y="302"/>
                    <a:pt x="235" y="301"/>
                    <a:pt x="235" y="301"/>
                  </a:cubicBezTo>
                  <a:lnTo>
                    <a:pt x="236" y="290"/>
                  </a:lnTo>
                  <a:cubicBezTo>
                    <a:pt x="237" y="289"/>
                    <a:pt x="237" y="288"/>
                    <a:pt x="237" y="287"/>
                  </a:cubicBezTo>
                  <a:lnTo>
                    <a:pt x="240" y="282"/>
                  </a:lnTo>
                  <a:lnTo>
                    <a:pt x="247" y="271"/>
                  </a:lnTo>
                  <a:lnTo>
                    <a:pt x="271" y="237"/>
                  </a:lnTo>
                  <a:lnTo>
                    <a:pt x="296" y="201"/>
                  </a:lnTo>
                  <a:lnTo>
                    <a:pt x="305" y="191"/>
                  </a:lnTo>
                  <a:lnTo>
                    <a:pt x="308" y="187"/>
                  </a:lnTo>
                  <a:cubicBezTo>
                    <a:pt x="310" y="185"/>
                    <a:pt x="312" y="183"/>
                    <a:pt x="314" y="183"/>
                  </a:cubicBezTo>
                  <a:lnTo>
                    <a:pt x="318" y="183"/>
                  </a:lnTo>
                  <a:lnTo>
                    <a:pt x="328" y="182"/>
                  </a:lnTo>
                  <a:lnTo>
                    <a:pt x="358" y="180"/>
                  </a:lnTo>
                  <a:lnTo>
                    <a:pt x="391" y="175"/>
                  </a:lnTo>
                  <a:lnTo>
                    <a:pt x="403" y="174"/>
                  </a:lnTo>
                  <a:lnTo>
                    <a:pt x="408" y="174"/>
                  </a:lnTo>
                  <a:lnTo>
                    <a:pt x="402" y="178"/>
                  </a:lnTo>
                  <a:lnTo>
                    <a:pt x="407" y="171"/>
                  </a:lnTo>
                  <a:lnTo>
                    <a:pt x="422" y="151"/>
                  </a:lnTo>
                  <a:lnTo>
                    <a:pt x="445" y="125"/>
                  </a:lnTo>
                  <a:lnTo>
                    <a:pt x="471" y="95"/>
                  </a:lnTo>
                  <a:lnTo>
                    <a:pt x="497" y="64"/>
                  </a:lnTo>
                  <a:lnTo>
                    <a:pt x="520" y="38"/>
                  </a:lnTo>
                  <a:lnTo>
                    <a:pt x="537" y="19"/>
                  </a:lnTo>
                  <a:lnTo>
                    <a:pt x="543" y="12"/>
                  </a:lnTo>
                  <a:cubicBezTo>
                    <a:pt x="546" y="9"/>
                    <a:pt x="551" y="9"/>
                    <a:pt x="554" y="11"/>
                  </a:cubicBezTo>
                  <a:lnTo>
                    <a:pt x="560" y="15"/>
                  </a:lnTo>
                  <a:lnTo>
                    <a:pt x="575" y="25"/>
                  </a:lnTo>
                  <a:lnTo>
                    <a:pt x="589" y="35"/>
                  </a:lnTo>
                  <a:lnTo>
                    <a:pt x="595" y="39"/>
                  </a:lnTo>
                  <a:lnTo>
                    <a:pt x="586" y="39"/>
                  </a:lnTo>
                  <a:lnTo>
                    <a:pt x="594" y="33"/>
                  </a:lnTo>
                  <a:lnTo>
                    <a:pt x="610" y="21"/>
                  </a:lnTo>
                  <a:lnTo>
                    <a:pt x="626" y="8"/>
                  </a:lnTo>
                  <a:lnTo>
                    <a:pt x="633" y="2"/>
                  </a:lnTo>
                  <a:cubicBezTo>
                    <a:pt x="637" y="0"/>
                    <a:pt x="641" y="0"/>
                    <a:pt x="644" y="3"/>
                  </a:cubicBezTo>
                  <a:lnTo>
                    <a:pt x="654" y="14"/>
                  </a:lnTo>
                  <a:lnTo>
                    <a:pt x="652" y="12"/>
                  </a:lnTo>
                  <a:lnTo>
                    <a:pt x="674" y="23"/>
                  </a:lnTo>
                  <a:lnTo>
                    <a:pt x="694" y="32"/>
                  </a:lnTo>
                  <a:lnTo>
                    <a:pt x="704" y="35"/>
                  </a:lnTo>
                  <a:cubicBezTo>
                    <a:pt x="706" y="36"/>
                    <a:pt x="709" y="38"/>
                    <a:pt x="709" y="41"/>
                  </a:cubicBezTo>
                  <a:cubicBezTo>
                    <a:pt x="710" y="43"/>
                    <a:pt x="709" y="46"/>
                    <a:pt x="707" y="48"/>
                  </a:cubicBezTo>
                  <a:lnTo>
                    <a:pt x="705" y="50"/>
                  </a:lnTo>
                  <a:lnTo>
                    <a:pt x="698" y="60"/>
                  </a:lnTo>
                  <a:lnTo>
                    <a:pt x="676" y="85"/>
                  </a:lnTo>
                  <a:lnTo>
                    <a:pt x="655" y="109"/>
                  </a:lnTo>
                  <a:lnTo>
                    <a:pt x="647" y="119"/>
                  </a:lnTo>
                  <a:lnTo>
                    <a:pt x="644" y="122"/>
                  </a:lnTo>
                  <a:lnTo>
                    <a:pt x="643" y="110"/>
                  </a:lnTo>
                  <a:lnTo>
                    <a:pt x="649" y="114"/>
                  </a:lnTo>
                  <a:lnTo>
                    <a:pt x="664" y="124"/>
                  </a:lnTo>
                  <a:lnTo>
                    <a:pt x="678" y="134"/>
                  </a:lnTo>
                  <a:lnTo>
                    <a:pt x="684" y="138"/>
                  </a:lnTo>
                  <a:cubicBezTo>
                    <a:pt x="686" y="139"/>
                    <a:pt x="687" y="141"/>
                    <a:pt x="687" y="143"/>
                  </a:cubicBezTo>
                  <a:lnTo>
                    <a:pt x="688" y="146"/>
                  </a:lnTo>
                  <a:lnTo>
                    <a:pt x="692" y="158"/>
                  </a:lnTo>
                  <a:lnTo>
                    <a:pt x="704" y="194"/>
                  </a:lnTo>
                  <a:lnTo>
                    <a:pt x="716" y="230"/>
                  </a:lnTo>
                  <a:lnTo>
                    <a:pt x="720" y="243"/>
                  </a:lnTo>
                  <a:lnTo>
                    <a:pt x="721" y="247"/>
                  </a:lnTo>
                  <a:lnTo>
                    <a:pt x="717" y="241"/>
                  </a:lnTo>
                  <a:lnTo>
                    <a:pt x="771" y="269"/>
                  </a:lnTo>
                  <a:cubicBezTo>
                    <a:pt x="774" y="271"/>
                    <a:pt x="775" y="273"/>
                    <a:pt x="775" y="276"/>
                  </a:cubicBezTo>
                  <a:lnTo>
                    <a:pt x="788" y="407"/>
                  </a:lnTo>
                  <a:lnTo>
                    <a:pt x="787" y="402"/>
                  </a:lnTo>
                  <a:lnTo>
                    <a:pt x="906" y="543"/>
                  </a:lnTo>
                  <a:cubicBezTo>
                    <a:pt x="907" y="545"/>
                    <a:pt x="908" y="548"/>
                    <a:pt x="907" y="550"/>
                  </a:cubicBezTo>
                  <a:lnTo>
                    <a:pt x="906" y="5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Freeform 112"/>
            <p:cNvSpPr>
              <a:spLocks noEditPoints="1"/>
            </p:cNvSpPr>
            <p:nvPr/>
          </p:nvSpPr>
          <p:spPr bwMode="auto">
            <a:xfrm>
              <a:off x="3824288" y="1595437"/>
              <a:ext cx="585788" cy="557212"/>
            </a:xfrm>
            <a:custGeom>
              <a:avLst/>
              <a:gdLst>
                <a:gd name="T0" fmla="*/ 710 w 908"/>
                <a:gd name="T1" fmla="*/ 256 h 1041"/>
                <a:gd name="T2" fmla="*/ 672 w 908"/>
                <a:gd name="T3" fmla="*/ 146 h 1041"/>
                <a:gd name="T4" fmla="*/ 633 w 908"/>
                <a:gd name="T5" fmla="*/ 111 h 1041"/>
                <a:gd name="T6" fmla="*/ 699 w 908"/>
                <a:gd name="T7" fmla="*/ 50 h 1041"/>
                <a:gd name="T8" fmla="*/ 637 w 908"/>
                <a:gd name="T9" fmla="*/ 21 h 1041"/>
                <a:gd name="T10" fmla="*/ 551 w 908"/>
                <a:gd name="T11" fmla="*/ 28 h 1041"/>
                <a:gd name="T12" fmla="*/ 456 w 908"/>
                <a:gd name="T13" fmla="*/ 136 h 1041"/>
                <a:gd name="T14" fmla="*/ 360 w 908"/>
                <a:gd name="T15" fmla="*/ 195 h 1041"/>
                <a:gd name="T16" fmla="*/ 284 w 908"/>
                <a:gd name="T17" fmla="*/ 246 h 1041"/>
                <a:gd name="T18" fmla="*/ 253 w 908"/>
                <a:gd name="T19" fmla="*/ 329 h 1041"/>
                <a:gd name="T20" fmla="*/ 266 w 908"/>
                <a:gd name="T21" fmla="*/ 546 h 1041"/>
                <a:gd name="T22" fmla="*/ 153 w 908"/>
                <a:gd name="T23" fmla="*/ 605 h 1041"/>
                <a:gd name="T24" fmla="*/ 55 w 908"/>
                <a:gd name="T25" fmla="*/ 763 h 1041"/>
                <a:gd name="T26" fmla="*/ 38 w 908"/>
                <a:gd name="T27" fmla="*/ 875 h 1041"/>
                <a:gd name="T28" fmla="*/ 8 w 908"/>
                <a:gd name="T29" fmla="*/ 886 h 1041"/>
                <a:gd name="T30" fmla="*/ 35 w 908"/>
                <a:gd name="T31" fmla="*/ 920 h 1041"/>
                <a:gd name="T32" fmla="*/ 77 w 908"/>
                <a:gd name="T33" fmla="*/ 914 h 1041"/>
                <a:gd name="T34" fmla="*/ 134 w 908"/>
                <a:gd name="T35" fmla="*/ 901 h 1041"/>
                <a:gd name="T36" fmla="*/ 204 w 908"/>
                <a:gd name="T37" fmla="*/ 932 h 1041"/>
                <a:gd name="T38" fmla="*/ 278 w 908"/>
                <a:gd name="T39" fmla="*/ 902 h 1041"/>
                <a:gd name="T40" fmla="*/ 387 w 908"/>
                <a:gd name="T41" fmla="*/ 876 h 1041"/>
                <a:gd name="T42" fmla="*/ 390 w 908"/>
                <a:gd name="T43" fmla="*/ 981 h 1041"/>
                <a:gd name="T44" fmla="*/ 449 w 908"/>
                <a:gd name="T45" fmla="*/ 1020 h 1041"/>
                <a:gd name="T46" fmla="*/ 500 w 908"/>
                <a:gd name="T47" fmla="*/ 989 h 1041"/>
                <a:gd name="T48" fmla="*/ 485 w 908"/>
                <a:gd name="T49" fmla="*/ 875 h 1041"/>
                <a:gd name="T50" fmla="*/ 582 w 908"/>
                <a:gd name="T51" fmla="*/ 902 h 1041"/>
                <a:gd name="T52" fmla="*/ 629 w 908"/>
                <a:gd name="T53" fmla="*/ 905 h 1041"/>
                <a:gd name="T54" fmla="*/ 693 w 908"/>
                <a:gd name="T55" fmla="*/ 849 h 1041"/>
                <a:gd name="T56" fmla="*/ 784 w 908"/>
                <a:gd name="T57" fmla="*/ 887 h 1041"/>
                <a:gd name="T58" fmla="*/ 875 w 908"/>
                <a:gd name="T59" fmla="*/ 600 h 1041"/>
                <a:gd name="T60" fmla="*/ 897 w 908"/>
                <a:gd name="T61" fmla="*/ 583 h 1041"/>
                <a:gd name="T62" fmla="*/ 803 w 908"/>
                <a:gd name="T63" fmla="*/ 880 h 1041"/>
                <a:gd name="T64" fmla="*/ 735 w 908"/>
                <a:gd name="T65" fmla="*/ 881 h 1041"/>
                <a:gd name="T66" fmla="*/ 681 w 908"/>
                <a:gd name="T67" fmla="*/ 870 h 1041"/>
                <a:gd name="T68" fmla="*/ 618 w 908"/>
                <a:gd name="T69" fmla="*/ 927 h 1041"/>
                <a:gd name="T70" fmla="*/ 488 w 908"/>
                <a:gd name="T71" fmla="*/ 892 h 1041"/>
                <a:gd name="T72" fmla="*/ 512 w 908"/>
                <a:gd name="T73" fmla="*/ 974 h 1041"/>
                <a:gd name="T74" fmla="*/ 502 w 908"/>
                <a:gd name="T75" fmla="*/ 1004 h 1041"/>
                <a:gd name="T76" fmla="*/ 387 w 908"/>
                <a:gd name="T77" fmla="*/ 996 h 1041"/>
                <a:gd name="T78" fmla="*/ 374 w 908"/>
                <a:gd name="T79" fmla="*/ 887 h 1041"/>
                <a:gd name="T80" fmla="*/ 293 w 908"/>
                <a:gd name="T81" fmla="*/ 914 h 1041"/>
                <a:gd name="T82" fmla="*/ 213 w 908"/>
                <a:gd name="T83" fmla="*/ 945 h 1041"/>
                <a:gd name="T84" fmla="*/ 135 w 908"/>
                <a:gd name="T85" fmla="*/ 920 h 1041"/>
                <a:gd name="T86" fmla="*/ 114 w 908"/>
                <a:gd name="T87" fmla="*/ 919 h 1041"/>
                <a:gd name="T88" fmla="*/ 23 w 908"/>
                <a:gd name="T89" fmla="*/ 929 h 1041"/>
                <a:gd name="T90" fmla="*/ 14 w 908"/>
                <a:gd name="T91" fmla="*/ 872 h 1041"/>
                <a:gd name="T92" fmla="*/ 27 w 908"/>
                <a:gd name="T93" fmla="*/ 870 h 1041"/>
                <a:gd name="T94" fmla="*/ 37 w 908"/>
                <a:gd name="T95" fmla="*/ 764 h 1041"/>
                <a:gd name="T96" fmla="*/ 124 w 908"/>
                <a:gd name="T97" fmla="*/ 623 h 1041"/>
                <a:gd name="T98" fmla="*/ 240 w 908"/>
                <a:gd name="T99" fmla="*/ 542 h 1041"/>
                <a:gd name="T100" fmla="*/ 243 w 908"/>
                <a:gd name="T101" fmla="*/ 416 h 1041"/>
                <a:gd name="T102" fmla="*/ 240 w 908"/>
                <a:gd name="T103" fmla="*/ 282 h 1041"/>
                <a:gd name="T104" fmla="*/ 318 w 908"/>
                <a:gd name="T105" fmla="*/ 183 h 1041"/>
                <a:gd name="T106" fmla="*/ 407 w 908"/>
                <a:gd name="T107" fmla="*/ 171 h 1041"/>
                <a:gd name="T108" fmla="*/ 543 w 908"/>
                <a:gd name="T109" fmla="*/ 12 h 1041"/>
                <a:gd name="T110" fmla="*/ 594 w 908"/>
                <a:gd name="T111" fmla="*/ 33 h 1041"/>
                <a:gd name="T112" fmla="*/ 674 w 908"/>
                <a:gd name="T113" fmla="*/ 23 h 1041"/>
                <a:gd name="T114" fmla="*/ 676 w 908"/>
                <a:gd name="T115" fmla="*/ 85 h 1041"/>
                <a:gd name="T116" fmla="*/ 678 w 908"/>
                <a:gd name="T117" fmla="*/ 134 h 1041"/>
                <a:gd name="T118" fmla="*/ 720 w 908"/>
                <a:gd name="T119" fmla="*/ 243 h 1041"/>
                <a:gd name="T120" fmla="*/ 906 w 908"/>
                <a:gd name="T121" fmla="*/ 543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8"/>
                <a:gd name="T184" fmla="*/ 0 h 1041"/>
                <a:gd name="T185" fmla="*/ 908 w 908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8" h="1041">
                  <a:moveTo>
                    <a:pt x="892" y="547"/>
                  </a:moveTo>
                  <a:lnTo>
                    <a:pt x="893" y="554"/>
                  </a:lnTo>
                  <a:lnTo>
                    <a:pt x="774" y="413"/>
                  </a:lnTo>
                  <a:cubicBezTo>
                    <a:pt x="773" y="411"/>
                    <a:pt x="773" y="410"/>
                    <a:pt x="772" y="408"/>
                  </a:cubicBezTo>
                  <a:lnTo>
                    <a:pt x="759" y="277"/>
                  </a:lnTo>
                  <a:lnTo>
                    <a:pt x="764" y="284"/>
                  </a:lnTo>
                  <a:lnTo>
                    <a:pt x="710" y="256"/>
                  </a:lnTo>
                  <a:cubicBezTo>
                    <a:pt x="708" y="255"/>
                    <a:pt x="706" y="253"/>
                    <a:pt x="706" y="250"/>
                  </a:cubicBezTo>
                  <a:lnTo>
                    <a:pt x="705" y="246"/>
                  </a:lnTo>
                  <a:lnTo>
                    <a:pt x="701" y="235"/>
                  </a:lnTo>
                  <a:lnTo>
                    <a:pt x="689" y="199"/>
                  </a:lnTo>
                  <a:lnTo>
                    <a:pt x="677" y="163"/>
                  </a:lnTo>
                  <a:lnTo>
                    <a:pt x="673" y="151"/>
                  </a:lnTo>
                  <a:lnTo>
                    <a:pt x="672" y="146"/>
                  </a:lnTo>
                  <a:lnTo>
                    <a:pt x="675" y="151"/>
                  </a:lnTo>
                  <a:lnTo>
                    <a:pt x="669" y="147"/>
                  </a:lnTo>
                  <a:lnTo>
                    <a:pt x="655" y="137"/>
                  </a:lnTo>
                  <a:lnTo>
                    <a:pt x="640" y="127"/>
                  </a:lnTo>
                  <a:lnTo>
                    <a:pt x="634" y="123"/>
                  </a:lnTo>
                  <a:cubicBezTo>
                    <a:pt x="632" y="122"/>
                    <a:pt x="631" y="120"/>
                    <a:pt x="630" y="117"/>
                  </a:cubicBezTo>
                  <a:cubicBezTo>
                    <a:pt x="630" y="115"/>
                    <a:pt x="631" y="113"/>
                    <a:pt x="633" y="111"/>
                  </a:cubicBezTo>
                  <a:lnTo>
                    <a:pt x="636" y="108"/>
                  </a:lnTo>
                  <a:lnTo>
                    <a:pt x="642" y="100"/>
                  </a:lnTo>
                  <a:lnTo>
                    <a:pt x="664" y="74"/>
                  </a:lnTo>
                  <a:lnTo>
                    <a:pt x="685" y="49"/>
                  </a:lnTo>
                  <a:lnTo>
                    <a:pt x="692" y="41"/>
                  </a:lnTo>
                  <a:lnTo>
                    <a:pt x="696" y="37"/>
                  </a:lnTo>
                  <a:lnTo>
                    <a:pt x="699" y="50"/>
                  </a:lnTo>
                  <a:lnTo>
                    <a:pt x="689" y="47"/>
                  </a:lnTo>
                  <a:lnTo>
                    <a:pt x="667" y="38"/>
                  </a:lnTo>
                  <a:lnTo>
                    <a:pt x="645" y="27"/>
                  </a:lnTo>
                  <a:cubicBezTo>
                    <a:pt x="644" y="26"/>
                    <a:pt x="643" y="26"/>
                    <a:pt x="643" y="25"/>
                  </a:cubicBezTo>
                  <a:lnTo>
                    <a:pt x="633" y="14"/>
                  </a:lnTo>
                  <a:lnTo>
                    <a:pt x="644" y="15"/>
                  </a:lnTo>
                  <a:lnTo>
                    <a:pt x="637" y="21"/>
                  </a:lnTo>
                  <a:lnTo>
                    <a:pt x="619" y="34"/>
                  </a:lnTo>
                  <a:lnTo>
                    <a:pt x="603" y="46"/>
                  </a:lnTo>
                  <a:lnTo>
                    <a:pt x="595" y="52"/>
                  </a:lnTo>
                  <a:cubicBezTo>
                    <a:pt x="593" y="54"/>
                    <a:pt x="589" y="54"/>
                    <a:pt x="586" y="52"/>
                  </a:cubicBezTo>
                  <a:lnTo>
                    <a:pt x="580" y="48"/>
                  </a:lnTo>
                  <a:lnTo>
                    <a:pt x="566" y="38"/>
                  </a:lnTo>
                  <a:lnTo>
                    <a:pt x="551" y="28"/>
                  </a:lnTo>
                  <a:lnTo>
                    <a:pt x="545" y="24"/>
                  </a:lnTo>
                  <a:lnTo>
                    <a:pt x="556" y="23"/>
                  </a:lnTo>
                  <a:lnTo>
                    <a:pt x="550" y="30"/>
                  </a:lnTo>
                  <a:lnTo>
                    <a:pt x="532" y="49"/>
                  </a:lnTo>
                  <a:lnTo>
                    <a:pt x="509" y="75"/>
                  </a:lnTo>
                  <a:lnTo>
                    <a:pt x="484" y="106"/>
                  </a:lnTo>
                  <a:lnTo>
                    <a:pt x="456" y="136"/>
                  </a:lnTo>
                  <a:lnTo>
                    <a:pt x="435" y="162"/>
                  </a:lnTo>
                  <a:lnTo>
                    <a:pt x="420" y="180"/>
                  </a:lnTo>
                  <a:lnTo>
                    <a:pt x="415" y="187"/>
                  </a:lnTo>
                  <a:cubicBezTo>
                    <a:pt x="413" y="189"/>
                    <a:pt x="411" y="190"/>
                    <a:pt x="408" y="190"/>
                  </a:cubicBezTo>
                  <a:lnTo>
                    <a:pt x="403" y="190"/>
                  </a:lnTo>
                  <a:lnTo>
                    <a:pt x="392" y="191"/>
                  </a:lnTo>
                  <a:lnTo>
                    <a:pt x="360" y="195"/>
                  </a:lnTo>
                  <a:lnTo>
                    <a:pt x="329" y="198"/>
                  </a:lnTo>
                  <a:lnTo>
                    <a:pt x="319" y="199"/>
                  </a:lnTo>
                  <a:lnTo>
                    <a:pt x="314" y="199"/>
                  </a:lnTo>
                  <a:lnTo>
                    <a:pt x="321" y="196"/>
                  </a:lnTo>
                  <a:lnTo>
                    <a:pt x="318" y="200"/>
                  </a:lnTo>
                  <a:lnTo>
                    <a:pt x="309" y="212"/>
                  </a:lnTo>
                  <a:lnTo>
                    <a:pt x="284" y="246"/>
                  </a:lnTo>
                  <a:lnTo>
                    <a:pt x="260" y="280"/>
                  </a:lnTo>
                  <a:lnTo>
                    <a:pt x="253" y="291"/>
                  </a:lnTo>
                  <a:lnTo>
                    <a:pt x="252" y="294"/>
                  </a:lnTo>
                  <a:lnTo>
                    <a:pt x="252" y="291"/>
                  </a:lnTo>
                  <a:lnTo>
                    <a:pt x="251" y="302"/>
                  </a:lnTo>
                  <a:lnTo>
                    <a:pt x="251" y="301"/>
                  </a:lnTo>
                  <a:lnTo>
                    <a:pt x="253" y="329"/>
                  </a:lnTo>
                  <a:lnTo>
                    <a:pt x="255" y="369"/>
                  </a:lnTo>
                  <a:lnTo>
                    <a:pt x="259" y="415"/>
                  </a:lnTo>
                  <a:lnTo>
                    <a:pt x="262" y="460"/>
                  </a:lnTo>
                  <a:lnTo>
                    <a:pt x="266" y="500"/>
                  </a:lnTo>
                  <a:lnTo>
                    <a:pt x="268" y="528"/>
                  </a:lnTo>
                  <a:lnTo>
                    <a:pt x="269" y="539"/>
                  </a:lnTo>
                  <a:cubicBezTo>
                    <a:pt x="270" y="542"/>
                    <a:pt x="268" y="545"/>
                    <a:pt x="266" y="546"/>
                  </a:cubicBezTo>
                  <a:lnTo>
                    <a:pt x="261" y="549"/>
                  </a:lnTo>
                  <a:lnTo>
                    <a:pt x="247" y="557"/>
                  </a:lnTo>
                  <a:lnTo>
                    <a:pt x="208" y="578"/>
                  </a:lnTo>
                  <a:lnTo>
                    <a:pt x="168" y="599"/>
                  </a:lnTo>
                  <a:lnTo>
                    <a:pt x="155" y="606"/>
                  </a:lnTo>
                  <a:lnTo>
                    <a:pt x="151" y="608"/>
                  </a:lnTo>
                  <a:lnTo>
                    <a:pt x="153" y="605"/>
                  </a:lnTo>
                  <a:lnTo>
                    <a:pt x="149" y="612"/>
                  </a:lnTo>
                  <a:lnTo>
                    <a:pt x="137" y="632"/>
                  </a:lnTo>
                  <a:lnTo>
                    <a:pt x="121" y="658"/>
                  </a:lnTo>
                  <a:lnTo>
                    <a:pt x="102" y="688"/>
                  </a:lnTo>
                  <a:lnTo>
                    <a:pt x="83" y="718"/>
                  </a:lnTo>
                  <a:lnTo>
                    <a:pt x="67" y="744"/>
                  </a:lnTo>
                  <a:lnTo>
                    <a:pt x="55" y="763"/>
                  </a:lnTo>
                  <a:lnTo>
                    <a:pt x="51" y="769"/>
                  </a:lnTo>
                  <a:lnTo>
                    <a:pt x="52" y="767"/>
                  </a:lnTo>
                  <a:lnTo>
                    <a:pt x="51" y="772"/>
                  </a:lnTo>
                  <a:lnTo>
                    <a:pt x="49" y="785"/>
                  </a:lnTo>
                  <a:lnTo>
                    <a:pt x="44" y="824"/>
                  </a:lnTo>
                  <a:lnTo>
                    <a:pt x="39" y="863"/>
                  </a:lnTo>
                  <a:lnTo>
                    <a:pt x="38" y="875"/>
                  </a:lnTo>
                  <a:lnTo>
                    <a:pt x="38" y="877"/>
                  </a:lnTo>
                  <a:cubicBezTo>
                    <a:pt x="38" y="881"/>
                    <a:pt x="36" y="884"/>
                    <a:pt x="33" y="885"/>
                  </a:cubicBezTo>
                  <a:lnTo>
                    <a:pt x="28" y="887"/>
                  </a:lnTo>
                  <a:cubicBezTo>
                    <a:pt x="27" y="887"/>
                    <a:pt x="26" y="887"/>
                    <a:pt x="25" y="887"/>
                  </a:cubicBezTo>
                  <a:lnTo>
                    <a:pt x="16" y="887"/>
                  </a:lnTo>
                  <a:cubicBezTo>
                    <a:pt x="16" y="887"/>
                    <a:pt x="16" y="887"/>
                    <a:pt x="15" y="887"/>
                  </a:cubicBezTo>
                  <a:lnTo>
                    <a:pt x="8" y="886"/>
                  </a:lnTo>
                  <a:cubicBezTo>
                    <a:pt x="7" y="886"/>
                    <a:pt x="5" y="885"/>
                    <a:pt x="4" y="884"/>
                  </a:cubicBezTo>
                  <a:lnTo>
                    <a:pt x="3" y="883"/>
                  </a:lnTo>
                  <a:lnTo>
                    <a:pt x="16" y="877"/>
                  </a:lnTo>
                  <a:lnTo>
                    <a:pt x="17" y="886"/>
                  </a:lnTo>
                  <a:lnTo>
                    <a:pt x="17" y="883"/>
                  </a:lnTo>
                  <a:lnTo>
                    <a:pt x="26" y="902"/>
                  </a:lnTo>
                  <a:lnTo>
                    <a:pt x="35" y="920"/>
                  </a:lnTo>
                  <a:lnTo>
                    <a:pt x="34" y="918"/>
                  </a:lnTo>
                  <a:lnTo>
                    <a:pt x="41" y="925"/>
                  </a:lnTo>
                  <a:lnTo>
                    <a:pt x="35" y="922"/>
                  </a:lnTo>
                  <a:lnTo>
                    <a:pt x="37" y="922"/>
                  </a:lnTo>
                  <a:lnTo>
                    <a:pt x="36" y="923"/>
                  </a:lnTo>
                  <a:lnTo>
                    <a:pt x="46" y="921"/>
                  </a:lnTo>
                  <a:lnTo>
                    <a:pt x="77" y="914"/>
                  </a:lnTo>
                  <a:lnTo>
                    <a:pt x="109" y="904"/>
                  </a:lnTo>
                  <a:lnTo>
                    <a:pt x="122" y="901"/>
                  </a:lnTo>
                  <a:lnTo>
                    <a:pt x="119" y="902"/>
                  </a:lnTo>
                  <a:lnTo>
                    <a:pt x="124" y="899"/>
                  </a:lnTo>
                  <a:cubicBezTo>
                    <a:pt x="128" y="896"/>
                    <a:pt x="133" y="897"/>
                    <a:pt x="135" y="901"/>
                  </a:cubicBezTo>
                  <a:lnTo>
                    <a:pt x="137" y="904"/>
                  </a:lnTo>
                  <a:lnTo>
                    <a:pt x="134" y="901"/>
                  </a:lnTo>
                  <a:lnTo>
                    <a:pt x="142" y="905"/>
                  </a:lnTo>
                  <a:lnTo>
                    <a:pt x="168" y="916"/>
                  </a:lnTo>
                  <a:lnTo>
                    <a:pt x="196" y="927"/>
                  </a:lnTo>
                  <a:lnTo>
                    <a:pt x="206" y="930"/>
                  </a:lnTo>
                  <a:lnTo>
                    <a:pt x="210" y="931"/>
                  </a:lnTo>
                  <a:lnTo>
                    <a:pt x="203" y="933"/>
                  </a:lnTo>
                  <a:lnTo>
                    <a:pt x="204" y="932"/>
                  </a:lnTo>
                  <a:cubicBezTo>
                    <a:pt x="205" y="931"/>
                    <a:pt x="205" y="931"/>
                    <a:pt x="206" y="930"/>
                  </a:cubicBezTo>
                  <a:lnTo>
                    <a:pt x="213" y="927"/>
                  </a:lnTo>
                  <a:lnTo>
                    <a:pt x="237" y="917"/>
                  </a:lnTo>
                  <a:lnTo>
                    <a:pt x="261" y="907"/>
                  </a:lnTo>
                  <a:lnTo>
                    <a:pt x="270" y="904"/>
                  </a:lnTo>
                  <a:lnTo>
                    <a:pt x="273" y="903"/>
                  </a:lnTo>
                  <a:lnTo>
                    <a:pt x="278" y="902"/>
                  </a:lnTo>
                  <a:lnTo>
                    <a:pt x="290" y="899"/>
                  </a:lnTo>
                  <a:lnTo>
                    <a:pt x="326" y="891"/>
                  </a:lnTo>
                  <a:lnTo>
                    <a:pt x="361" y="881"/>
                  </a:lnTo>
                  <a:lnTo>
                    <a:pt x="375" y="878"/>
                  </a:lnTo>
                  <a:lnTo>
                    <a:pt x="373" y="878"/>
                  </a:lnTo>
                  <a:lnTo>
                    <a:pt x="379" y="875"/>
                  </a:lnTo>
                  <a:cubicBezTo>
                    <a:pt x="382" y="874"/>
                    <a:pt x="385" y="874"/>
                    <a:pt x="387" y="876"/>
                  </a:cubicBezTo>
                  <a:cubicBezTo>
                    <a:pt x="390" y="878"/>
                    <a:pt x="391" y="881"/>
                    <a:pt x="390" y="884"/>
                  </a:cubicBezTo>
                  <a:lnTo>
                    <a:pt x="389" y="890"/>
                  </a:lnTo>
                  <a:lnTo>
                    <a:pt x="388" y="901"/>
                  </a:lnTo>
                  <a:lnTo>
                    <a:pt x="388" y="933"/>
                  </a:lnTo>
                  <a:lnTo>
                    <a:pt x="389" y="966"/>
                  </a:lnTo>
                  <a:lnTo>
                    <a:pt x="390" y="977"/>
                  </a:lnTo>
                  <a:lnTo>
                    <a:pt x="390" y="981"/>
                  </a:lnTo>
                  <a:lnTo>
                    <a:pt x="387" y="975"/>
                  </a:lnTo>
                  <a:lnTo>
                    <a:pt x="397" y="983"/>
                  </a:lnTo>
                  <a:lnTo>
                    <a:pt x="419" y="1001"/>
                  </a:lnTo>
                  <a:lnTo>
                    <a:pt x="439" y="1018"/>
                  </a:lnTo>
                  <a:lnTo>
                    <a:pt x="448" y="1026"/>
                  </a:lnTo>
                  <a:lnTo>
                    <a:pt x="439" y="1026"/>
                  </a:lnTo>
                  <a:lnTo>
                    <a:pt x="449" y="1020"/>
                  </a:lnTo>
                  <a:lnTo>
                    <a:pt x="471" y="1006"/>
                  </a:lnTo>
                  <a:lnTo>
                    <a:pt x="493" y="991"/>
                  </a:lnTo>
                  <a:cubicBezTo>
                    <a:pt x="493" y="991"/>
                    <a:pt x="494" y="990"/>
                    <a:pt x="494" y="990"/>
                  </a:cubicBezTo>
                  <a:lnTo>
                    <a:pt x="507" y="984"/>
                  </a:lnTo>
                  <a:lnTo>
                    <a:pt x="504" y="996"/>
                  </a:lnTo>
                  <a:lnTo>
                    <a:pt x="501" y="992"/>
                  </a:lnTo>
                  <a:cubicBezTo>
                    <a:pt x="500" y="991"/>
                    <a:pt x="500" y="990"/>
                    <a:pt x="500" y="989"/>
                  </a:cubicBezTo>
                  <a:lnTo>
                    <a:pt x="497" y="977"/>
                  </a:lnTo>
                  <a:lnTo>
                    <a:pt x="488" y="940"/>
                  </a:lnTo>
                  <a:lnTo>
                    <a:pt x="482" y="903"/>
                  </a:lnTo>
                  <a:lnTo>
                    <a:pt x="480" y="890"/>
                  </a:lnTo>
                  <a:cubicBezTo>
                    <a:pt x="479" y="889"/>
                    <a:pt x="479" y="888"/>
                    <a:pt x="480" y="887"/>
                  </a:cubicBezTo>
                  <a:lnTo>
                    <a:pt x="481" y="881"/>
                  </a:lnTo>
                  <a:cubicBezTo>
                    <a:pt x="481" y="878"/>
                    <a:pt x="483" y="876"/>
                    <a:pt x="485" y="875"/>
                  </a:cubicBezTo>
                  <a:cubicBezTo>
                    <a:pt x="488" y="874"/>
                    <a:pt x="491" y="874"/>
                    <a:pt x="493" y="876"/>
                  </a:cubicBezTo>
                  <a:lnTo>
                    <a:pt x="497" y="879"/>
                  </a:lnTo>
                  <a:lnTo>
                    <a:pt x="495" y="878"/>
                  </a:lnTo>
                  <a:lnTo>
                    <a:pt x="510" y="883"/>
                  </a:lnTo>
                  <a:lnTo>
                    <a:pt x="532" y="889"/>
                  </a:lnTo>
                  <a:lnTo>
                    <a:pt x="558" y="896"/>
                  </a:lnTo>
                  <a:lnTo>
                    <a:pt x="582" y="902"/>
                  </a:lnTo>
                  <a:lnTo>
                    <a:pt x="605" y="908"/>
                  </a:lnTo>
                  <a:lnTo>
                    <a:pt x="621" y="912"/>
                  </a:lnTo>
                  <a:lnTo>
                    <a:pt x="627" y="913"/>
                  </a:lnTo>
                  <a:lnTo>
                    <a:pt x="619" y="916"/>
                  </a:lnTo>
                  <a:lnTo>
                    <a:pt x="621" y="913"/>
                  </a:lnTo>
                  <a:cubicBezTo>
                    <a:pt x="621" y="913"/>
                    <a:pt x="621" y="912"/>
                    <a:pt x="622" y="912"/>
                  </a:cubicBezTo>
                  <a:lnTo>
                    <a:pt x="629" y="905"/>
                  </a:lnTo>
                  <a:lnTo>
                    <a:pt x="648" y="882"/>
                  </a:lnTo>
                  <a:lnTo>
                    <a:pt x="670" y="859"/>
                  </a:lnTo>
                  <a:lnTo>
                    <a:pt x="678" y="851"/>
                  </a:lnTo>
                  <a:lnTo>
                    <a:pt x="683" y="848"/>
                  </a:lnTo>
                  <a:cubicBezTo>
                    <a:pt x="685" y="846"/>
                    <a:pt x="689" y="846"/>
                    <a:pt x="692" y="848"/>
                  </a:cubicBezTo>
                  <a:lnTo>
                    <a:pt x="695" y="850"/>
                  </a:lnTo>
                  <a:lnTo>
                    <a:pt x="693" y="849"/>
                  </a:lnTo>
                  <a:lnTo>
                    <a:pt x="704" y="853"/>
                  </a:lnTo>
                  <a:lnTo>
                    <a:pt x="740" y="866"/>
                  </a:lnTo>
                  <a:lnTo>
                    <a:pt x="776" y="879"/>
                  </a:lnTo>
                  <a:lnTo>
                    <a:pt x="788" y="883"/>
                  </a:lnTo>
                  <a:lnTo>
                    <a:pt x="793" y="885"/>
                  </a:lnTo>
                  <a:lnTo>
                    <a:pt x="783" y="891"/>
                  </a:lnTo>
                  <a:lnTo>
                    <a:pt x="784" y="887"/>
                  </a:lnTo>
                  <a:lnTo>
                    <a:pt x="788" y="875"/>
                  </a:lnTo>
                  <a:lnTo>
                    <a:pt x="793" y="858"/>
                  </a:lnTo>
                  <a:lnTo>
                    <a:pt x="800" y="836"/>
                  </a:lnTo>
                  <a:lnTo>
                    <a:pt x="817" y="781"/>
                  </a:lnTo>
                  <a:lnTo>
                    <a:pt x="837" y="718"/>
                  </a:lnTo>
                  <a:lnTo>
                    <a:pt x="858" y="655"/>
                  </a:lnTo>
                  <a:lnTo>
                    <a:pt x="875" y="600"/>
                  </a:lnTo>
                  <a:lnTo>
                    <a:pt x="882" y="578"/>
                  </a:lnTo>
                  <a:lnTo>
                    <a:pt x="887" y="561"/>
                  </a:lnTo>
                  <a:lnTo>
                    <a:pt x="891" y="550"/>
                  </a:lnTo>
                  <a:lnTo>
                    <a:pt x="892" y="547"/>
                  </a:lnTo>
                  <a:close/>
                  <a:moveTo>
                    <a:pt x="906" y="555"/>
                  </a:moveTo>
                  <a:lnTo>
                    <a:pt x="902" y="566"/>
                  </a:lnTo>
                  <a:lnTo>
                    <a:pt x="897" y="583"/>
                  </a:lnTo>
                  <a:lnTo>
                    <a:pt x="890" y="605"/>
                  </a:lnTo>
                  <a:lnTo>
                    <a:pt x="873" y="660"/>
                  </a:lnTo>
                  <a:lnTo>
                    <a:pt x="852" y="723"/>
                  </a:lnTo>
                  <a:lnTo>
                    <a:pt x="832" y="786"/>
                  </a:lnTo>
                  <a:lnTo>
                    <a:pt x="815" y="841"/>
                  </a:lnTo>
                  <a:lnTo>
                    <a:pt x="808" y="863"/>
                  </a:lnTo>
                  <a:lnTo>
                    <a:pt x="803" y="880"/>
                  </a:lnTo>
                  <a:lnTo>
                    <a:pt x="799" y="890"/>
                  </a:lnTo>
                  <a:lnTo>
                    <a:pt x="798" y="894"/>
                  </a:lnTo>
                  <a:cubicBezTo>
                    <a:pt x="798" y="897"/>
                    <a:pt x="796" y="899"/>
                    <a:pt x="794" y="900"/>
                  </a:cubicBezTo>
                  <a:cubicBezTo>
                    <a:pt x="792" y="901"/>
                    <a:pt x="790" y="901"/>
                    <a:pt x="787" y="900"/>
                  </a:cubicBezTo>
                  <a:lnTo>
                    <a:pt x="783" y="898"/>
                  </a:lnTo>
                  <a:lnTo>
                    <a:pt x="771" y="894"/>
                  </a:lnTo>
                  <a:lnTo>
                    <a:pt x="735" y="881"/>
                  </a:lnTo>
                  <a:lnTo>
                    <a:pt x="699" y="868"/>
                  </a:lnTo>
                  <a:lnTo>
                    <a:pt x="688" y="864"/>
                  </a:lnTo>
                  <a:cubicBezTo>
                    <a:pt x="687" y="864"/>
                    <a:pt x="687" y="863"/>
                    <a:pt x="686" y="863"/>
                  </a:cubicBezTo>
                  <a:lnTo>
                    <a:pt x="683" y="861"/>
                  </a:lnTo>
                  <a:lnTo>
                    <a:pt x="692" y="861"/>
                  </a:lnTo>
                  <a:lnTo>
                    <a:pt x="689" y="863"/>
                  </a:lnTo>
                  <a:lnTo>
                    <a:pt x="681" y="870"/>
                  </a:lnTo>
                  <a:lnTo>
                    <a:pt x="661" y="893"/>
                  </a:lnTo>
                  <a:lnTo>
                    <a:pt x="640" y="916"/>
                  </a:lnTo>
                  <a:lnTo>
                    <a:pt x="633" y="923"/>
                  </a:lnTo>
                  <a:lnTo>
                    <a:pt x="634" y="922"/>
                  </a:lnTo>
                  <a:lnTo>
                    <a:pt x="632" y="925"/>
                  </a:lnTo>
                  <a:cubicBezTo>
                    <a:pt x="630" y="928"/>
                    <a:pt x="627" y="929"/>
                    <a:pt x="624" y="928"/>
                  </a:cubicBezTo>
                  <a:lnTo>
                    <a:pt x="618" y="927"/>
                  </a:lnTo>
                  <a:lnTo>
                    <a:pt x="601" y="923"/>
                  </a:lnTo>
                  <a:lnTo>
                    <a:pt x="579" y="917"/>
                  </a:lnTo>
                  <a:lnTo>
                    <a:pt x="553" y="911"/>
                  </a:lnTo>
                  <a:lnTo>
                    <a:pt x="527" y="904"/>
                  </a:lnTo>
                  <a:lnTo>
                    <a:pt x="505" y="898"/>
                  </a:lnTo>
                  <a:lnTo>
                    <a:pt x="490" y="893"/>
                  </a:lnTo>
                  <a:cubicBezTo>
                    <a:pt x="489" y="893"/>
                    <a:pt x="488" y="892"/>
                    <a:pt x="488" y="892"/>
                  </a:cubicBezTo>
                  <a:lnTo>
                    <a:pt x="484" y="889"/>
                  </a:lnTo>
                  <a:lnTo>
                    <a:pt x="496" y="884"/>
                  </a:lnTo>
                  <a:lnTo>
                    <a:pt x="495" y="890"/>
                  </a:lnTo>
                  <a:lnTo>
                    <a:pt x="495" y="887"/>
                  </a:lnTo>
                  <a:lnTo>
                    <a:pt x="497" y="900"/>
                  </a:lnTo>
                  <a:lnTo>
                    <a:pt x="503" y="937"/>
                  </a:lnTo>
                  <a:lnTo>
                    <a:pt x="512" y="974"/>
                  </a:lnTo>
                  <a:lnTo>
                    <a:pt x="515" y="986"/>
                  </a:lnTo>
                  <a:lnTo>
                    <a:pt x="514" y="983"/>
                  </a:lnTo>
                  <a:lnTo>
                    <a:pt x="517" y="987"/>
                  </a:lnTo>
                  <a:cubicBezTo>
                    <a:pt x="518" y="989"/>
                    <a:pt x="519" y="991"/>
                    <a:pt x="518" y="993"/>
                  </a:cubicBezTo>
                  <a:cubicBezTo>
                    <a:pt x="518" y="996"/>
                    <a:pt x="516" y="998"/>
                    <a:pt x="514" y="999"/>
                  </a:cubicBezTo>
                  <a:lnTo>
                    <a:pt x="501" y="1005"/>
                  </a:lnTo>
                  <a:lnTo>
                    <a:pt x="502" y="1004"/>
                  </a:lnTo>
                  <a:lnTo>
                    <a:pt x="480" y="1019"/>
                  </a:lnTo>
                  <a:lnTo>
                    <a:pt x="458" y="1033"/>
                  </a:lnTo>
                  <a:lnTo>
                    <a:pt x="448" y="1039"/>
                  </a:lnTo>
                  <a:cubicBezTo>
                    <a:pt x="445" y="1041"/>
                    <a:pt x="441" y="1041"/>
                    <a:pt x="438" y="1039"/>
                  </a:cubicBezTo>
                  <a:lnTo>
                    <a:pt x="428" y="1031"/>
                  </a:lnTo>
                  <a:lnTo>
                    <a:pt x="408" y="1014"/>
                  </a:lnTo>
                  <a:lnTo>
                    <a:pt x="387" y="996"/>
                  </a:lnTo>
                  <a:lnTo>
                    <a:pt x="377" y="988"/>
                  </a:lnTo>
                  <a:cubicBezTo>
                    <a:pt x="376" y="986"/>
                    <a:pt x="374" y="984"/>
                    <a:pt x="374" y="981"/>
                  </a:cubicBezTo>
                  <a:lnTo>
                    <a:pt x="374" y="978"/>
                  </a:lnTo>
                  <a:lnTo>
                    <a:pt x="373" y="967"/>
                  </a:lnTo>
                  <a:lnTo>
                    <a:pt x="372" y="933"/>
                  </a:lnTo>
                  <a:lnTo>
                    <a:pt x="372" y="900"/>
                  </a:lnTo>
                  <a:lnTo>
                    <a:pt x="374" y="887"/>
                  </a:lnTo>
                  <a:lnTo>
                    <a:pt x="375" y="881"/>
                  </a:lnTo>
                  <a:lnTo>
                    <a:pt x="386" y="890"/>
                  </a:lnTo>
                  <a:lnTo>
                    <a:pt x="380" y="893"/>
                  </a:lnTo>
                  <a:cubicBezTo>
                    <a:pt x="379" y="893"/>
                    <a:pt x="379" y="893"/>
                    <a:pt x="378" y="893"/>
                  </a:cubicBezTo>
                  <a:lnTo>
                    <a:pt x="366" y="896"/>
                  </a:lnTo>
                  <a:lnTo>
                    <a:pt x="329" y="906"/>
                  </a:lnTo>
                  <a:lnTo>
                    <a:pt x="293" y="914"/>
                  </a:lnTo>
                  <a:lnTo>
                    <a:pt x="281" y="917"/>
                  </a:lnTo>
                  <a:lnTo>
                    <a:pt x="278" y="918"/>
                  </a:lnTo>
                  <a:lnTo>
                    <a:pt x="275" y="919"/>
                  </a:lnTo>
                  <a:lnTo>
                    <a:pt x="268" y="922"/>
                  </a:lnTo>
                  <a:lnTo>
                    <a:pt x="244" y="932"/>
                  </a:lnTo>
                  <a:lnTo>
                    <a:pt x="220" y="942"/>
                  </a:lnTo>
                  <a:lnTo>
                    <a:pt x="213" y="945"/>
                  </a:lnTo>
                  <a:lnTo>
                    <a:pt x="215" y="943"/>
                  </a:lnTo>
                  <a:lnTo>
                    <a:pt x="214" y="944"/>
                  </a:lnTo>
                  <a:cubicBezTo>
                    <a:pt x="212" y="946"/>
                    <a:pt x="210" y="947"/>
                    <a:pt x="207" y="946"/>
                  </a:cubicBezTo>
                  <a:lnTo>
                    <a:pt x="201" y="945"/>
                  </a:lnTo>
                  <a:lnTo>
                    <a:pt x="191" y="942"/>
                  </a:lnTo>
                  <a:lnTo>
                    <a:pt x="162" y="931"/>
                  </a:lnTo>
                  <a:lnTo>
                    <a:pt x="135" y="920"/>
                  </a:lnTo>
                  <a:lnTo>
                    <a:pt x="127" y="916"/>
                  </a:lnTo>
                  <a:cubicBezTo>
                    <a:pt x="126" y="915"/>
                    <a:pt x="125" y="914"/>
                    <a:pt x="124" y="913"/>
                  </a:cubicBezTo>
                  <a:lnTo>
                    <a:pt x="122" y="910"/>
                  </a:lnTo>
                  <a:lnTo>
                    <a:pt x="133" y="912"/>
                  </a:lnTo>
                  <a:lnTo>
                    <a:pt x="128" y="915"/>
                  </a:lnTo>
                  <a:cubicBezTo>
                    <a:pt x="127" y="916"/>
                    <a:pt x="126" y="916"/>
                    <a:pt x="125" y="916"/>
                  </a:cubicBezTo>
                  <a:lnTo>
                    <a:pt x="114" y="919"/>
                  </a:lnTo>
                  <a:lnTo>
                    <a:pt x="80" y="929"/>
                  </a:lnTo>
                  <a:lnTo>
                    <a:pt x="49" y="936"/>
                  </a:lnTo>
                  <a:lnTo>
                    <a:pt x="39" y="938"/>
                  </a:lnTo>
                  <a:cubicBezTo>
                    <a:pt x="39" y="938"/>
                    <a:pt x="38" y="938"/>
                    <a:pt x="37" y="938"/>
                  </a:cubicBezTo>
                  <a:lnTo>
                    <a:pt x="35" y="938"/>
                  </a:lnTo>
                  <a:cubicBezTo>
                    <a:pt x="33" y="938"/>
                    <a:pt x="31" y="938"/>
                    <a:pt x="30" y="936"/>
                  </a:cubicBezTo>
                  <a:lnTo>
                    <a:pt x="23" y="929"/>
                  </a:lnTo>
                  <a:cubicBezTo>
                    <a:pt x="22" y="929"/>
                    <a:pt x="22" y="928"/>
                    <a:pt x="21" y="927"/>
                  </a:cubicBezTo>
                  <a:lnTo>
                    <a:pt x="11" y="909"/>
                  </a:lnTo>
                  <a:lnTo>
                    <a:pt x="2" y="890"/>
                  </a:lnTo>
                  <a:cubicBezTo>
                    <a:pt x="2" y="889"/>
                    <a:pt x="2" y="888"/>
                    <a:pt x="2" y="887"/>
                  </a:cubicBezTo>
                  <a:lnTo>
                    <a:pt x="1" y="878"/>
                  </a:lnTo>
                  <a:cubicBezTo>
                    <a:pt x="0" y="875"/>
                    <a:pt x="2" y="872"/>
                    <a:pt x="5" y="870"/>
                  </a:cubicBezTo>
                  <a:cubicBezTo>
                    <a:pt x="8" y="869"/>
                    <a:pt x="12" y="869"/>
                    <a:pt x="14" y="872"/>
                  </a:cubicBezTo>
                  <a:lnTo>
                    <a:pt x="15" y="873"/>
                  </a:lnTo>
                  <a:lnTo>
                    <a:pt x="11" y="871"/>
                  </a:lnTo>
                  <a:lnTo>
                    <a:pt x="18" y="872"/>
                  </a:lnTo>
                  <a:lnTo>
                    <a:pt x="16" y="871"/>
                  </a:lnTo>
                  <a:lnTo>
                    <a:pt x="25" y="871"/>
                  </a:lnTo>
                  <a:lnTo>
                    <a:pt x="22" y="872"/>
                  </a:lnTo>
                  <a:lnTo>
                    <a:pt x="27" y="870"/>
                  </a:lnTo>
                  <a:lnTo>
                    <a:pt x="22" y="877"/>
                  </a:lnTo>
                  <a:lnTo>
                    <a:pt x="22" y="874"/>
                  </a:lnTo>
                  <a:lnTo>
                    <a:pt x="24" y="861"/>
                  </a:lnTo>
                  <a:lnTo>
                    <a:pt x="29" y="822"/>
                  </a:lnTo>
                  <a:lnTo>
                    <a:pt x="34" y="782"/>
                  </a:lnTo>
                  <a:lnTo>
                    <a:pt x="36" y="769"/>
                  </a:lnTo>
                  <a:lnTo>
                    <a:pt x="37" y="764"/>
                  </a:lnTo>
                  <a:cubicBezTo>
                    <a:pt x="37" y="763"/>
                    <a:pt x="37" y="762"/>
                    <a:pt x="38" y="761"/>
                  </a:cubicBezTo>
                  <a:lnTo>
                    <a:pt x="42" y="754"/>
                  </a:lnTo>
                  <a:lnTo>
                    <a:pt x="54" y="735"/>
                  </a:lnTo>
                  <a:lnTo>
                    <a:pt x="70" y="709"/>
                  </a:lnTo>
                  <a:lnTo>
                    <a:pt x="89" y="679"/>
                  </a:lnTo>
                  <a:lnTo>
                    <a:pt x="108" y="649"/>
                  </a:lnTo>
                  <a:lnTo>
                    <a:pt x="124" y="623"/>
                  </a:lnTo>
                  <a:lnTo>
                    <a:pt x="136" y="604"/>
                  </a:lnTo>
                  <a:lnTo>
                    <a:pt x="140" y="597"/>
                  </a:lnTo>
                  <a:cubicBezTo>
                    <a:pt x="140" y="596"/>
                    <a:pt x="141" y="595"/>
                    <a:pt x="142" y="595"/>
                  </a:cubicBezTo>
                  <a:lnTo>
                    <a:pt x="148" y="591"/>
                  </a:lnTo>
                  <a:lnTo>
                    <a:pt x="161" y="584"/>
                  </a:lnTo>
                  <a:lnTo>
                    <a:pt x="201" y="563"/>
                  </a:lnTo>
                  <a:lnTo>
                    <a:pt x="240" y="542"/>
                  </a:lnTo>
                  <a:lnTo>
                    <a:pt x="252" y="536"/>
                  </a:lnTo>
                  <a:lnTo>
                    <a:pt x="257" y="533"/>
                  </a:lnTo>
                  <a:lnTo>
                    <a:pt x="253" y="540"/>
                  </a:lnTo>
                  <a:lnTo>
                    <a:pt x="252" y="529"/>
                  </a:lnTo>
                  <a:lnTo>
                    <a:pt x="250" y="501"/>
                  </a:lnTo>
                  <a:lnTo>
                    <a:pt x="246" y="461"/>
                  </a:lnTo>
                  <a:lnTo>
                    <a:pt x="243" y="416"/>
                  </a:lnTo>
                  <a:lnTo>
                    <a:pt x="239" y="370"/>
                  </a:lnTo>
                  <a:lnTo>
                    <a:pt x="237" y="330"/>
                  </a:lnTo>
                  <a:lnTo>
                    <a:pt x="235" y="302"/>
                  </a:lnTo>
                  <a:cubicBezTo>
                    <a:pt x="235" y="302"/>
                    <a:pt x="235" y="301"/>
                    <a:pt x="235" y="301"/>
                  </a:cubicBezTo>
                  <a:lnTo>
                    <a:pt x="236" y="290"/>
                  </a:lnTo>
                  <a:cubicBezTo>
                    <a:pt x="237" y="289"/>
                    <a:pt x="237" y="288"/>
                    <a:pt x="237" y="287"/>
                  </a:cubicBezTo>
                  <a:lnTo>
                    <a:pt x="240" y="282"/>
                  </a:lnTo>
                  <a:lnTo>
                    <a:pt x="247" y="271"/>
                  </a:lnTo>
                  <a:lnTo>
                    <a:pt x="271" y="237"/>
                  </a:lnTo>
                  <a:lnTo>
                    <a:pt x="296" y="201"/>
                  </a:lnTo>
                  <a:lnTo>
                    <a:pt x="305" y="191"/>
                  </a:lnTo>
                  <a:lnTo>
                    <a:pt x="308" y="187"/>
                  </a:lnTo>
                  <a:cubicBezTo>
                    <a:pt x="310" y="185"/>
                    <a:pt x="312" y="183"/>
                    <a:pt x="314" y="183"/>
                  </a:cubicBezTo>
                  <a:lnTo>
                    <a:pt x="318" y="183"/>
                  </a:lnTo>
                  <a:lnTo>
                    <a:pt x="328" y="182"/>
                  </a:lnTo>
                  <a:lnTo>
                    <a:pt x="358" y="180"/>
                  </a:lnTo>
                  <a:lnTo>
                    <a:pt x="391" y="175"/>
                  </a:lnTo>
                  <a:lnTo>
                    <a:pt x="403" y="174"/>
                  </a:lnTo>
                  <a:lnTo>
                    <a:pt x="408" y="174"/>
                  </a:lnTo>
                  <a:lnTo>
                    <a:pt x="402" y="178"/>
                  </a:lnTo>
                  <a:lnTo>
                    <a:pt x="407" y="171"/>
                  </a:lnTo>
                  <a:lnTo>
                    <a:pt x="422" y="151"/>
                  </a:lnTo>
                  <a:lnTo>
                    <a:pt x="445" y="125"/>
                  </a:lnTo>
                  <a:lnTo>
                    <a:pt x="471" y="95"/>
                  </a:lnTo>
                  <a:lnTo>
                    <a:pt x="497" y="64"/>
                  </a:lnTo>
                  <a:lnTo>
                    <a:pt x="520" y="38"/>
                  </a:lnTo>
                  <a:lnTo>
                    <a:pt x="537" y="19"/>
                  </a:lnTo>
                  <a:lnTo>
                    <a:pt x="543" y="12"/>
                  </a:lnTo>
                  <a:cubicBezTo>
                    <a:pt x="546" y="9"/>
                    <a:pt x="551" y="9"/>
                    <a:pt x="554" y="11"/>
                  </a:cubicBezTo>
                  <a:lnTo>
                    <a:pt x="560" y="15"/>
                  </a:lnTo>
                  <a:lnTo>
                    <a:pt x="575" y="25"/>
                  </a:lnTo>
                  <a:lnTo>
                    <a:pt x="589" y="35"/>
                  </a:lnTo>
                  <a:lnTo>
                    <a:pt x="595" y="39"/>
                  </a:lnTo>
                  <a:lnTo>
                    <a:pt x="586" y="39"/>
                  </a:lnTo>
                  <a:lnTo>
                    <a:pt x="594" y="33"/>
                  </a:lnTo>
                  <a:lnTo>
                    <a:pt x="610" y="21"/>
                  </a:lnTo>
                  <a:lnTo>
                    <a:pt x="626" y="8"/>
                  </a:lnTo>
                  <a:lnTo>
                    <a:pt x="633" y="2"/>
                  </a:lnTo>
                  <a:cubicBezTo>
                    <a:pt x="637" y="0"/>
                    <a:pt x="641" y="0"/>
                    <a:pt x="644" y="3"/>
                  </a:cubicBezTo>
                  <a:lnTo>
                    <a:pt x="654" y="14"/>
                  </a:lnTo>
                  <a:lnTo>
                    <a:pt x="652" y="12"/>
                  </a:lnTo>
                  <a:lnTo>
                    <a:pt x="674" y="23"/>
                  </a:lnTo>
                  <a:lnTo>
                    <a:pt x="694" y="32"/>
                  </a:lnTo>
                  <a:lnTo>
                    <a:pt x="704" y="35"/>
                  </a:lnTo>
                  <a:cubicBezTo>
                    <a:pt x="706" y="36"/>
                    <a:pt x="709" y="38"/>
                    <a:pt x="709" y="41"/>
                  </a:cubicBezTo>
                  <a:cubicBezTo>
                    <a:pt x="710" y="43"/>
                    <a:pt x="709" y="46"/>
                    <a:pt x="707" y="48"/>
                  </a:cubicBezTo>
                  <a:lnTo>
                    <a:pt x="705" y="50"/>
                  </a:lnTo>
                  <a:lnTo>
                    <a:pt x="698" y="60"/>
                  </a:lnTo>
                  <a:lnTo>
                    <a:pt x="676" y="85"/>
                  </a:lnTo>
                  <a:lnTo>
                    <a:pt x="655" y="109"/>
                  </a:lnTo>
                  <a:lnTo>
                    <a:pt x="647" y="119"/>
                  </a:lnTo>
                  <a:lnTo>
                    <a:pt x="644" y="122"/>
                  </a:lnTo>
                  <a:lnTo>
                    <a:pt x="643" y="110"/>
                  </a:lnTo>
                  <a:lnTo>
                    <a:pt x="649" y="114"/>
                  </a:lnTo>
                  <a:lnTo>
                    <a:pt x="664" y="124"/>
                  </a:lnTo>
                  <a:lnTo>
                    <a:pt x="678" y="134"/>
                  </a:lnTo>
                  <a:lnTo>
                    <a:pt x="684" y="138"/>
                  </a:lnTo>
                  <a:cubicBezTo>
                    <a:pt x="686" y="139"/>
                    <a:pt x="687" y="141"/>
                    <a:pt x="687" y="143"/>
                  </a:cubicBezTo>
                  <a:lnTo>
                    <a:pt x="688" y="146"/>
                  </a:lnTo>
                  <a:lnTo>
                    <a:pt x="692" y="158"/>
                  </a:lnTo>
                  <a:lnTo>
                    <a:pt x="704" y="194"/>
                  </a:lnTo>
                  <a:lnTo>
                    <a:pt x="716" y="230"/>
                  </a:lnTo>
                  <a:lnTo>
                    <a:pt x="720" y="243"/>
                  </a:lnTo>
                  <a:lnTo>
                    <a:pt x="721" y="247"/>
                  </a:lnTo>
                  <a:lnTo>
                    <a:pt x="717" y="241"/>
                  </a:lnTo>
                  <a:lnTo>
                    <a:pt x="771" y="269"/>
                  </a:lnTo>
                  <a:cubicBezTo>
                    <a:pt x="774" y="271"/>
                    <a:pt x="775" y="273"/>
                    <a:pt x="775" y="276"/>
                  </a:cubicBezTo>
                  <a:lnTo>
                    <a:pt x="788" y="407"/>
                  </a:lnTo>
                  <a:lnTo>
                    <a:pt x="787" y="402"/>
                  </a:lnTo>
                  <a:lnTo>
                    <a:pt x="906" y="543"/>
                  </a:lnTo>
                  <a:cubicBezTo>
                    <a:pt x="907" y="545"/>
                    <a:pt x="908" y="548"/>
                    <a:pt x="907" y="550"/>
                  </a:cubicBezTo>
                  <a:lnTo>
                    <a:pt x="906" y="55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Rectangle 114"/>
            <p:cNvSpPr>
              <a:spLocks noChangeArrowheads="1"/>
            </p:cNvSpPr>
            <p:nvPr/>
          </p:nvSpPr>
          <p:spPr bwMode="auto">
            <a:xfrm>
              <a:off x="3017838" y="3265487"/>
              <a:ext cx="272543" cy="107717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Gujarat</a:t>
              </a:r>
              <a:endParaRPr lang="en-US" sz="1800" b="0">
                <a:cs typeface="Arial" pitchFamily="34" charset="0"/>
              </a:endParaRPr>
            </a:p>
          </p:txBody>
        </p:sp>
        <p:sp>
          <p:nvSpPr>
            <p:cNvPr id="326" name="Freeform 115"/>
            <p:cNvSpPr>
              <a:spLocks/>
            </p:cNvSpPr>
            <p:nvPr/>
          </p:nvSpPr>
          <p:spPr bwMode="auto">
            <a:xfrm>
              <a:off x="3475038" y="4310062"/>
              <a:ext cx="112713" cy="93662"/>
            </a:xfrm>
            <a:custGeom>
              <a:avLst/>
              <a:gdLst>
                <a:gd name="T0" fmla="*/ 0 w 176"/>
                <a:gd name="T1" fmla="*/ 88 h 176"/>
                <a:gd name="T2" fmla="*/ 88 w 176"/>
                <a:gd name="T3" fmla="*/ 0 h 176"/>
                <a:gd name="T4" fmla="*/ 88 w 176"/>
                <a:gd name="T5" fmla="*/ 0 h 176"/>
                <a:gd name="T6" fmla="*/ 88 w 176"/>
                <a:gd name="T7" fmla="*/ 0 h 176"/>
                <a:gd name="T8" fmla="*/ 176 w 176"/>
                <a:gd name="T9" fmla="*/ 88 h 176"/>
                <a:gd name="T10" fmla="*/ 176 w 176"/>
                <a:gd name="T11" fmla="*/ 88 h 176"/>
                <a:gd name="T12" fmla="*/ 176 w 176"/>
                <a:gd name="T13" fmla="*/ 88 h 176"/>
                <a:gd name="T14" fmla="*/ 88 w 176"/>
                <a:gd name="T15" fmla="*/ 176 h 176"/>
                <a:gd name="T16" fmla="*/ 88 w 176"/>
                <a:gd name="T17" fmla="*/ 176 h 176"/>
                <a:gd name="T18" fmla="*/ 88 w 176"/>
                <a:gd name="T19" fmla="*/ 176 h 176"/>
                <a:gd name="T20" fmla="*/ 0 w 176"/>
                <a:gd name="T21" fmla="*/ 88 h 176"/>
                <a:gd name="T22" fmla="*/ 0 w 176"/>
                <a:gd name="T23" fmla="*/ 88 h 1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"/>
                <a:gd name="T37" fmla="*/ 0 h 176"/>
                <a:gd name="T38" fmla="*/ 176 w 176"/>
                <a:gd name="T39" fmla="*/ 176 h 1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" h="176">
                  <a:moveTo>
                    <a:pt x="0" y="88"/>
                  </a:moveTo>
                  <a:cubicBezTo>
                    <a:pt x="0" y="40"/>
                    <a:pt x="40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137"/>
                    <a:pt x="137" y="176"/>
                    <a:pt x="88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40" y="176"/>
                    <a:pt x="0" y="137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Freeform 116"/>
            <p:cNvSpPr>
              <a:spLocks noEditPoints="1"/>
            </p:cNvSpPr>
            <p:nvPr/>
          </p:nvSpPr>
          <p:spPr bwMode="auto">
            <a:xfrm>
              <a:off x="3468688" y="4305300"/>
              <a:ext cx="125413" cy="103187"/>
            </a:xfrm>
            <a:custGeom>
              <a:avLst/>
              <a:gdLst>
                <a:gd name="T0" fmla="*/ 1 w 193"/>
                <a:gd name="T1" fmla="*/ 95 h 193"/>
                <a:gd name="T2" fmla="*/ 9 w 193"/>
                <a:gd name="T3" fmla="*/ 58 h 193"/>
                <a:gd name="T4" fmla="*/ 30 w 193"/>
                <a:gd name="T5" fmla="*/ 28 h 193"/>
                <a:gd name="T6" fmla="*/ 61 w 193"/>
                <a:gd name="T7" fmla="*/ 8 h 193"/>
                <a:gd name="T8" fmla="*/ 98 w 193"/>
                <a:gd name="T9" fmla="*/ 1 h 193"/>
                <a:gd name="T10" fmla="*/ 135 w 193"/>
                <a:gd name="T11" fmla="*/ 9 h 193"/>
                <a:gd name="T12" fmla="*/ 165 w 193"/>
                <a:gd name="T13" fmla="*/ 30 h 193"/>
                <a:gd name="T14" fmla="*/ 185 w 193"/>
                <a:gd name="T15" fmla="*/ 61 h 193"/>
                <a:gd name="T16" fmla="*/ 192 w 193"/>
                <a:gd name="T17" fmla="*/ 98 h 193"/>
                <a:gd name="T18" fmla="*/ 184 w 193"/>
                <a:gd name="T19" fmla="*/ 135 h 193"/>
                <a:gd name="T20" fmla="*/ 163 w 193"/>
                <a:gd name="T21" fmla="*/ 165 h 193"/>
                <a:gd name="T22" fmla="*/ 132 w 193"/>
                <a:gd name="T23" fmla="*/ 185 h 193"/>
                <a:gd name="T24" fmla="*/ 95 w 193"/>
                <a:gd name="T25" fmla="*/ 192 h 193"/>
                <a:gd name="T26" fmla="*/ 58 w 193"/>
                <a:gd name="T27" fmla="*/ 184 h 193"/>
                <a:gd name="T28" fmla="*/ 28 w 193"/>
                <a:gd name="T29" fmla="*/ 163 h 193"/>
                <a:gd name="T30" fmla="*/ 8 w 193"/>
                <a:gd name="T31" fmla="*/ 132 h 193"/>
                <a:gd name="T32" fmla="*/ 23 w 193"/>
                <a:gd name="T33" fmla="*/ 129 h 193"/>
                <a:gd name="T34" fmla="*/ 41 w 193"/>
                <a:gd name="T35" fmla="*/ 154 h 193"/>
                <a:gd name="T36" fmla="*/ 67 w 193"/>
                <a:gd name="T37" fmla="*/ 171 h 193"/>
                <a:gd name="T38" fmla="*/ 98 w 193"/>
                <a:gd name="T39" fmla="*/ 177 h 193"/>
                <a:gd name="T40" fmla="*/ 129 w 193"/>
                <a:gd name="T41" fmla="*/ 170 h 193"/>
                <a:gd name="T42" fmla="*/ 154 w 193"/>
                <a:gd name="T43" fmla="*/ 152 h 193"/>
                <a:gd name="T44" fmla="*/ 171 w 193"/>
                <a:gd name="T45" fmla="*/ 126 h 193"/>
                <a:gd name="T46" fmla="*/ 177 w 193"/>
                <a:gd name="T47" fmla="*/ 95 h 193"/>
                <a:gd name="T48" fmla="*/ 170 w 193"/>
                <a:gd name="T49" fmla="*/ 64 h 193"/>
                <a:gd name="T50" fmla="*/ 152 w 193"/>
                <a:gd name="T51" fmla="*/ 39 h 193"/>
                <a:gd name="T52" fmla="*/ 126 w 193"/>
                <a:gd name="T53" fmla="*/ 22 h 193"/>
                <a:gd name="T54" fmla="*/ 95 w 193"/>
                <a:gd name="T55" fmla="*/ 16 h 193"/>
                <a:gd name="T56" fmla="*/ 64 w 193"/>
                <a:gd name="T57" fmla="*/ 23 h 193"/>
                <a:gd name="T58" fmla="*/ 39 w 193"/>
                <a:gd name="T59" fmla="*/ 41 h 193"/>
                <a:gd name="T60" fmla="*/ 22 w 193"/>
                <a:gd name="T61" fmla="*/ 67 h 193"/>
                <a:gd name="T62" fmla="*/ 16 w 193"/>
                <a:gd name="T63" fmla="*/ 98 h 193"/>
                <a:gd name="T64" fmla="*/ 23 w 193"/>
                <a:gd name="T65" fmla="*/ 129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93"/>
                <a:gd name="T101" fmla="*/ 193 w 193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93">
                  <a:moveTo>
                    <a:pt x="1" y="98"/>
                  </a:moveTo>
                  <a:cubicBezTo>
                    <a:pt x="0" y="97"/>
                    <a:pt x="0" y="96"/>
                    <a:pt x="1" y="95"/>
                  </a:cubicBezTo>
                  <a:lnTo>
                    <a:pt x="8" y="61"/>
                  </a:lnTo>
                  <a:cubicBezTo>
                    <a:pt x="8" y="60"/>
                    <a:pt x="8" y="59"/>
                    <a:pt x="9" y="58"/>
                  </a:cubicBezTo>
                  <a:lnTo>
                    <a:pt x="28" y="30"/>
                  </a:lnTo>
                  <a:cubicBezTo>
                    <a:pt x="28" y="29"/>
                    <a:pt x="29" y="28"/>
                    <a:pt x="30" y="28"/>
                  </a:cubicBezTo>
                  <a:lnTo>
                    <a:pt x="58" y="9"/>
                  </a:lnTo>
                  <a:cubicBezTo>
                    <a:pt x="59" y="8"/>
                    <a:pt x="60" y="8"/>
                    <a:pt x="61" y="8"/>
                  </a:cubicBezTo>
                  <a:lnTo>
                    <a:pt x="95" y="1"/>
                  </a:lnTo>
                  <a:cubicBezTo>
                    <a:pt x="96" y="0"/>
                    <a:pt x="97" y="0"/>
                    <a:pt x="98" y="1"/>
                  </a:cubicBezTo>
                  <a:lnTo>
                    <a:pt x="132" y="8"/>
                  </a:lnTo>
                  <a:cubicBezTo>
                    <a:pt x="133" y="8"/>
                    <a:pt x="134" y="8"/>
                    <a:pt x="135" y="9"/>
                  </a:cubicBezTo>
                  <a:lnTo>
                    <a:pt x="163" y="28"/>
                  </a:lnTo>
                  <a:cubicBezTo>
                    <a:pt x="164" y="28"/>
                    <a:pt x="165" y="29"/>
                    <a:pt x="165" y="30"/>
                  </a:cubicBezTo>
                  <a:lnTo>
                    <a:pt x="184" y="58"/>
                  </a:lnTo>
                  <a:cubicBezTo>
                    <a:pt x="185" y="59"/>
                    <a:pt x="185" y="60"/>
                    <a:pt x="185" y="61"/>
                  </a:cubicBezTo>
                  <a:lnTo>
                    <a:pt x="192" y="95"/>
                  </a:lnTo>
                  <a:cubicBezTo>
                    <a:pt x="193" y="96"/>
                    <a:pt x="193" y="97"/>
                    <a:pt x="192" y="98"/>
                  </a:cubicBezTo>
                  <a:lnTo>
                    <a:pt x="185" y="132"/>
                  </a:lnTo>
                  <a:cubicBezTo>
                    <a:pt x="185" y="133"/>
                    <a:pt x="185" y="134"/>
                    <a:pt x="184" y="135"/>
                  </a:cubicBezTo>
                  <a:lnTo>
                    <a:pt x="165" y="163"/>
                  </a:lnTo>
                  <a:cubicBezTo>
                    <a:pt x="165" y="164"/>
                    <a:pt x="164" y="165"/>
                    <a:pt x="163" y="165"/>
                  </a:cubicBezTo>
                  <a:lnTo>
                    <a:pt x="135" y="184"/>
                  </a:lnTo>
                  <a:cubicBezTo>
                    <a:pt x="134" y="185"/>
                    <a:pt x="133" y="185"/>
                    <a:pt x="132" y="185"/>
                  </a:cubicBezTo>
                  <a:lnTo>
                    <a:pt x="98" y="192"/>
                  </a:lnTo>
                  <a:cubicBezTo>
                    <a:pt x="97" y="193"/>
                    <a:pt x="96" y="193"/>
                    <a:pt x="95" y="192"/>
                  </a:cubicBezTo>
                  <a:lnTo>
                    <a:pt x="61" y="185"/>
                  </a:lnTo>
                  <a:cubicBezTo>
                    <a:pt x="60" y="185"/>
                    <a:pt x="59" y="185"/>
                    <a:pt x="58" y="184"/>
                  </a:cubicBezTo>
                  <a:lnTo>
                    <a:pt x="30" y="165"/>
                  </a:lnTo>
                  <a:cubicBezTo>
                    <a:pt x="29" y="165"/>
                    <a:pt x="28" y="164"/>
                    <a:pt x="28" y="163"/>
                  </a:cubicBezTo>
                  <a:lnTo>
                    <a:pt x="9" y="135"/>
                  </a:lnTo>
                  <a:cubicBezTo>
                    <a:pt x="8" y="134"/>
                    <a:pt x="8" y="133"/>
                    <a:pt x="8" y="132"/>
                  </a:cubicBezTo>
                  <a:lnTo>
                    <a:pt x="1" y="98"/>
                  </a:lnTo>
                  <a:close/>
                  <a:moveTo>
                    <a:pt x="23" y="129"/>
                  </a:moveTo>
                  <a:lnTo>
                    <a:pt x="22" y="126"/>
                  </a:lnTo>
                  <a:lnTo>
                    <a:pt x="41" y="154"/>
                  </a:lnTo>
                  <a:lnTo>
                    <a:pt x="39" y="152"/>
                  </a:lnTo>
                  <a:lnTo>
                    <a:pt x="67" y="171"/>
                  </a:lnTo>
                  <a:lnTo>
                    <a:pt x="64" y="170"/>
                  </a:lnTo>
                  <a:lnTo>
                    <a:pt x="98" y="177"/>
                  </a:lnTo>
                  <a:lnTo>
                    <a:pt x="95" y="177"/>
                  </a:lnTo>
                  <a:lnTo>
                    <a:pt x="129" y="170"/>
                  </a:lnTo>
                  <a:lnTo>
                    <a:pt x="126" y="17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71" y="126"/>
                  </a:lnTo>
                  <a:lnTo>
                    <a:pt x="170" y="129"/>
                  </a:lnTo>
                  <a:lnTo>
                    <a:pt x="177" y="95"/>
                  </a:lnTo>
                  <a:lnTo>
                    <a:pt x="177" y="98"/>
                  </a:lnTo>
                  <a:lnTo>
                    <a:pt x="170" y="64"/>
                  </a:lnTo>
                  <a:lnTo>
                    <a:pt x="171" y="67"/>
                  </a:lnTo>
                  <a:lnTo>
                    <a:pt x="152" y="39"/>
                  </a:lnTo>
                  <a:lnTo>
                    <a:pt x="154" y="41"/>
                  </a:lnTo>
                  <a:lnTo>
                    <a:pt x="126" y="22"/>
                  </a:lnTo>
                  <a:lnTo>
                    <a:pt x="129" y="23"/>
                  </a:lnTo>
                  <a:lnTo>
                    <a:pt x="95" y="16"/>
                  </a:lnTo>
                  <a:lnTo>
                    <a:pt x="98" y="16"/>
                  </a:lnTo>
                  <a:lnTo>
                    <a:pt x="64" y="23"/>
                  </a:lnTo>
                  <a:lnTo>
                    <a:pt x="67" y="22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16" y="98"/>
                  </a:lnTo>
                  <a:lnTo>
                    <a:pt x="16" y="95"/>
                  </a:lnTo>
                  <a:lnTo>
                    <a:pt x="23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Freeform 117"/>
            <p:cNvSpPr>
              <a:spLocks noEditPoints="1"/>
            </p:cNvSpPr>
            <p:nvPr/>
          </p:nvSpPr>
          <p:spPr bwMode="auto">
            <a:xfrm>
              <a:off x="3468688" y="4305300"/>
              <a:ext cx="125413" cy="103187"/>
            </a:xfrm>
            <a:custGeom>
              <a:avLst/>
              <a:gdLst>
                <a:gd name="T0" fmla="*/ 1 w 193"/>
                <a:gd name="T1" fmla="*/ 95 h 193"/>
                <a:gd name="T2" fmla="*/ 9 w 193"/>
                <a:gd name="T3" fmla="*/ 58 h 193"/>
                <a:gd name="T4" fmla="*/ 30 w 193"/>
                <a:gd name="T5" fmla="*/ 28 h 193"/>
                <a:gd name="T6" fmla="*/ 61 w 193"/>
                <a:gd name="T7" fmla="*/ 8 h 193"/>
                <a:gd name="T8" fmla="*/ 98 w 193"/>
                <a:gd name="T9" fmla="*/ 1 h 193"/>
                <a:gd name="T10" fmla="*/ 135 w 193"/>
                <a:gd name="T11" fmla="*/ 9 h 193"/>
                <a:gd name="T12" fmla="*/ 165 w 193"/>
                <a:gd name="T13" fmla="*/ 30 h 193"/>
                <a:gd name="T14" fmla="*/ 185 w 193"/>
                <a:gd name="T15" fmla="*/ 61 h 193"/>
                <a:gd name="T16" fmla="*/ 192 w 193"/>
                <a:gd name="T17" fmla="*/ 98 h 193"/>
                <a:gd name="T18" fmla="*/ 184 w 193"/>
                <a:gd name="T19" fmla="*/ 135 h 193"/>
                <a:gd name="T20" fmla="*/ 163 w 193"/>
                <a:gd name="T21" fmla="*/ 165 h 193"/>
                <a:gd name="T22" fmla="*/ 132 w 193"/>
                <a:gd name="T23" fmla="*/ 185 h 193"/>
                <a:gd name="T24" fmla="*/ 95 w 193"/>
                <a:gd name="T25" fmla="*/ 192 h 193"/>
                <a:gd name="T26" fmla="*/ 58 w 193"/>
                <a:gd name="T27" fmla="*/ 184 h 193"/>
                <a:gd name="T28" fmla="*/ 28 w 193"/>
                <a:gd name="T29" fmla="*/ 163 h 193"/>
                <a:gd name="T30" fmla="*/ 8 w 193"/>
                <a:gd name="T31" fmla="*/ 132 h 193"/>
                <a:gd name="T32" fmla="*/ 23 w 193"/>
                <a:gd name="T33" fmla="*/ 129 h 193"/>
                <a:gd name="T34" fmla="*/ 41 w 193"/>
                <a:gd name="T35" fmla="*/ 154 h 193"/>
                <a:gd name="T36" fmla="*/ 67 w 193"/>
                <a:gd name="T37" fmla="*/ 171 h 193"/>
                <a:gd name="T38" fmla="*/ 98 w 193"/>
                <a:gd name="T39" fmla="*/ 177 h 193"/>
                <a:gd name="T40" fmla="*/ 129 w 193"/>
                <a:gd name="T41" fmla="*/ 170 h 193"/>
                <a:gd name="T42" fmla="*/ 154 w 193"/>
                <a:gd name="T43" fmla="*/ 152 h 193"/>
                <a:gd name="T44" fmla="*/ 171 w 193"/>
                <a:gd name="T45" fmla="*/ 126 h 193"/>
                <a:gd name="T46" fmla="*/ 177 w 193"/>
                <a:gd name="T47" fmla="*/ 95 h 193"/>
                <a:gd name="T48" fmla="*/ 170 w 193"/>
                <a:gd name="T49" fmla="*/ 64 h 193"/>
                <a:gd name="T50" fmla="*/ 152 w 193"/>
                <a:gd name="T51" fmla="*/ 39 h 193"/>
                <a:gd name="T52" fmla="*/ 126 w 193"/>
                <a:gd name="T53" fmla="*/ 22 h 193"/>
                <a:gd name="T54" fmla="*/ 95 w 193"/>
                <a:gd name="T55" fmla="*/ 16 h 193"/>
                <a:gd name="T56" fmla="*/ 64 w 193"/>
                <a:gd name="T57" fmla="*/ 23 h 193"/>
                <a:gd name="T58" fmla="*/ 39 w 193"/>
                <a:gd name="T59" fmla="*/ 41 h 193"/>
                <a:gd name="T60" fmla="*/ 22 w 193"/>
                <a:gd name="T61" fmla="*/ 67 h 193"/>
                <a:gd name="T62" fmla="*/ 16 w 193"/>
                <a:gd name="T63" fmla="*/ 98 h 193"/>
                <a:gd name="T64" fmla="*/ 23 w 193"/>
                <a:gd name="T65" fmla="*/ 129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93"/>
                <a:gd name="T101" fmla="*/ 193 w 193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93">
                  <a:moveTo>
                    <a:pt x="1" y="98"/>
                  </a:moveTo>
                  <a:cubicBezTo>
                    <a:pt x="0" y="97"/>
                    <a:pt x="0" y="96"/>
                    <a:pt x="1" y="95"/>
                  </a:cubicBezTo>
                  <a:lnTo>
                    <a:pt x="8" y="61"/>
                  </a:lnTo>
                  <a:cubicBezTo>
                    <a:pt x="8" y="60"/>
                    <a:pt x="8" y="59"/>
                    <a:pt x="9" y="58"/>
                  </a:cubicBezTo>
                  <a:lnTo>
                    <a:pt x="28" y="30"/>
                  </a:lnTo>
                  <a:cubicBezTo>
                    <a:pt x="28" y="29"/>
                    <a:pt x="29" y="28"/>
                    <a:pt x="30" y="28"/>
                  </a:cubicBezTo>
                  <a:lnTo>
                    <a:pt x="58" y="9"/>
                  </a:lnTo>
                  <a:cubicBezTo>
                    <a:pt x="59" y="8"/>
                    <a:pt x="60" y="8"/>
                    <a:pt x="61" y="8"/>
                  </a:cubicBezTo>
                  <a:lnTo>
                    <a:pt x="95" y="1"/>
                  </a:lnTo>
                  <a:cubicBezTo>
                    <a:pt x="96" y="0"/>
                    <a:pt x="97" y="0"/>
                    <a:pt x="98" y="1"/>
                  </a:cubicBezTo>
                  <a:lnTo>
                    <a:pt x="132" y="8"/>
                  </a:lnTo>
                  <a:cubicBezTo>
                    <a:pt x="133" y="8"/>
                    <a:pt x="134" y="8"/>
                    <a:pt x="135" y="9"/>
                  </a:cubicBezTo>
                  <a:lnTo>
                    <a:pt x="163" y="28"/>
                  </a:lnTo>
                  <a:cubicBezTo>
                    <a:pt x="164" y="28"/>
                    <a:pt x="165" y="29"/>
                    <a:pt x="165" y="30"/>
                  </a:cubicBezTo>
                  <a:lnTo>
                    <a:pt x="184" y="58"/>
                  </a:lnTo>
                  <a:cubicBezTo>
                    <a:pt x="185" y="59"/>
                    <a:pt x="185" y="60"/>
                    <a:pt x="185" y="61"/>
                  </a:cubicBezTo>
                  <a:lnTo>
                    <a:pt x="192" y="95"/>
                  </a:lnTo>
                  <a:cubicBezTo>
                    <a:pt x="193" y="96"/>
                    <a:pt x="193" y="97"/>
                    <a:pt x="192" y="98"/>
                  </a:cubicBezTo>
                  <a:lnTo>
                    <a:pt x="185" y="132"/>
                  </a:lnTo>
                  <a:cubicBezTo>
                    <a:pt x="185" y="133"/>
                    <a:pt x="185" y="134"/>
                    <a:pt x="184" y="135"/>
                  </a:cubicBezTo>
                  <a:lnTo>
                    <a:pt x="165" y="163"/>
                  </a:lnTo>
                  <a:cubicBezTo>
                    <a:pt x="165" y="164"/>
                    <a:pt x="164" y="165"/>
                    <a:pt x="163" y="165"/>
                  </a:cubicBezTo>
                  <a:lnTo>
                    <a:pt x="135" y="184"/>
                  </a:lnTo>
                  <a:cubicBezTo>
                    <a:pt x="134" y="185"/>
                    <a:pt x="133" y="185"/>
                    <a:pt x="132" y="185"/>
                  </a:cubicBezTo>
                  <a:lnTo>
                    <a:pt x="98" y="192"/>
                  </a:lnTo>
                  <a:cubicBezTo>
                    <a:pt x="97" y="193"/>
                    <a:pt x="96" y="193"/>
                    <a:pt x="95" y="192"/>
                  </a:cubicBezTo>
                  <a:lnTo>
                    <a:pt x="61" y="185"/>
                  </a:lnTo>
                  <a:cubicBezTo>
                    <a:pt x="60" y="185"/>
                    <a:pt x="59" y="185"/>
                    <a:pt x="58" y="184"/>
                  </a:cubicBezTo>
                  <a:lnTo>
                    <a:pt x="30" y="165"/>
                  </a:lnTo>
                  <a:cubicBezTo>
                    <a:pt x="29" y="165"/>
                    <a:pt x="28" y="164"/>
                    <a:pt x="28" y="163"/>
                  </a:cubicBezTo>
                  <a:lnTo>
                    <a:pt x="9" y="135"/>
                  </a:lnTo>
                  <a:cubicBezTo>
                    <a:pt x="8" y="134"/>
                    <a:pt x="8" y="133"/>
                    <a:pt x="8" y="132"/>
                  </a:cubicBezTo>
                  <a:lnTo>
                    <a:pt x="1" y="98"/>
                  </a:lnTo>
                  <a:close/>
                  <a:moveTo>
                    <a:pt x="23" y="129"/>
                  </a:moveTo>
                  <a:lnTo>
                    <a:pt x="22" y="126"/>
                  </a:lnTo>
                  <a:lnTo>
                    <a:pt x="41" y="154"/>
                  </a:lnTo>
                  <a:lnTo>
                    <a:pt x="39" y="152"/>
                  </a:lnTo>
                  <a:lnTo>
                    <a:pt x="67" y="171"/>
                  </a:lnTo>
                  <a:lnTo>
                    <a:pt x="64" y="170"/>
                  </a:lnTo>
                  <a:lnTo>
                    <a:pt x="98" y="177"/>
                  </a:lnTo>
                  <a:lnTo>
                    <a:pt x="95" y="177"/>
                  </a:lnTo>
                  <a:lnTo>
                    <a:pt x="129" y="170"/>
                  </a:lnTo>
                  <a:lnTo>
                    <a:pt x="126" y="17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71" y="126"/>
                  </a:lnTo>
                  <a:lnTo>
                    <a:pt x="170" y="129"/>
                  </a:lnTo>
                  <a:lnTo>
                    <a:pt x="177" y="95"/>
                  </a:lnTo>
                  <a:lnTo>
                    <a:pt x="177" y="98"/>
                  </a:lnTo>
                  <a:lnTo>
                    <a:pt x="170" y="64"/>
                  </a:lnTo>
                  <a:lnTo>
                    <a:pt x="171" y="67"/>
                  </a:lnTo>
                  <a:lnTo>
                    <a:pt x="152" y="39"/>
                  </a:lnTo>
                  <a:lnTo>
                    <a:pt x="154" y="41"/>
                  </a:lnTo>
                  <a:lnTo>
                    <a:pt x="126" y="22"/>
                  </a:lnTo>
                  <a:lnTo>
                    <a:pt x="129" y="23"/>
                  </a:lnTo>
                  <a:lnTo>
                    <a:pt x="95" y="16"/>
                  </a:lnTo>
                  <a:lnTo>
                    <a:pt x="98" y="16"/>
                  </a:lnTo>
                  <a:lnTo>
                    <a:pt x="64" y="23"/>
                  </a:lnTo>
                  <a:lnTo>
                    <a:pt x="67" y="22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16" y="98"/>
                  </a:lnTo>
                  <a:lnTo>
                    <a:pt x="16" y="95"/>
                  </a:lnTo>
                  <a:lnTo>
                    <a:pt x="23" y="129"/>
                  </a:lnTo>
                  <a:close/>
                </a:path>
              </a:pathLst>
            </a:custGeom>
            <a:solidFill>
              <a:srgbClr val="666699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" name="Freeform 118"/>
            <p:cNvSpPr>
              <a:spLocks/>
            </p:cNvSpPr>
            <p:nvPr/>
          </p:nvSpPr>
          <p:spPr bwMode="auto">
            <a:xfrm>
              <a:off x="3619501" y="4814887"/>
              <a:ext cx="165100" cy="155575"/>
            </a:xfrm>
            <a:custGeom>
              <a:avLst/>
              <a:gdLst>
                <a:gd name="T0" fmla="*/ 0 w 256"/>
                <a:gd name="T1" fmla="*/ 9 h 288"/>
                <a:gd name="T2" fmla="*/ 27 w 256"/>
                <a:gd name="T3" fmla="*/ 126 h 288"/>
                <a:gd name="T4" fmla="*/ 32 w 256"/>
                <a:gd name="T5" fmla="*/ 149 h 288"/>
                <a:gd name="T6" fmla="*/ 41 w 256"/>
                <a:gd name="T7" fmla="*/ 177 h 288"/>
                <a:gd name="T8" fmla="*/ 46 w 256"/>
                <a:gd name="T9" fmla="*/ 196 h 288"/>
                <a:gd name="T10" fmla="*/ 98 w 256"/>
                <a:gd name="T11" fmla="*/ 284 h 288"/>
                <a:gd name="T12" fmla="*/ 182 w 256"/>
                <a:gd name="T13" fmla="*/ 265 h 288"/>
                <a:gd name="T14" fmla="*/ 204 w 256"/>
                <a:gd name="T15" fmla="*/ 191 h 288"/>
                <a:gd name="T16" fmla="*/ 182 w 256"/>
                <a:gd name="T17" fmla="*/ 126 h 288"/>
                <a:gd name="T18" fmla="*/ 217 w 256"/>
                <a:gd name="T19" fmla="*/ 116 h 288"/>
                <a:gd name="T20" fmla="*/ 182 w 256"/>
                <a:gd name="T21" fmla="*/ 84 h 288"/>
                <a:gd name="T22" fmla="*/ 256 w 256"/>
                <a:gd name="T23" fmla="*/ 0 h 288"/>
                <a:gd name="T24" fmla="*/ 212 w 256"/>
                <a:gd name="T25" fmla="*/ 14 h 288"/>
                <a:gd name="T26" fmla="*/ 102 w 256"/>
                <a:gd name="T27" fmla="*/ 28 h 288"/>
                <a:gd name="T28" fmla="*/ 0 w 256"/>
                <a:gd name="T29" fmla="*/ 9 h 2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288"/>
                <a:gd name="T47" fmla="*/ 256 w 256"/>
                <a:gd name="T48" fmla="*/ 288 h 2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288">
                  <a:moveTo>
                    <a:pt x="0" y="9"/>
                  </a:moveTo>
                  <a:lnTo>
                    <a:pt x="27" y="126"/>
                  </a:lnTo>
                  <a:lnTo>
                    <a:pt x="32" y="149"/>
                  </a:lnTo>
                  <a:cubicBezTo>
                    <a:pt x="32" y="149"/>
                    <a:pt x="41" y="182"/>
                    <a:pt x="41" y="177"/>
                  </a:cubicBezTo>
                  <a:cubicBezTo>
                    <a:pt x="41" y="182"/>
                    <a:pt x="46" y="200"/>
                    <a:pt x="46" y="196"/>
                  </a:cubicBezTo>
                  <a:cubicBezTo>
                    <a:pt x="46" y="200"/>
                    <a:pt x="98" y="288"/>
                    <a:pt x="98" y="284"/>
                  </a:cubicBezTo>
                  <a:cubicBezTo>
                    <a:pt x="98" y="288"/>
                    <a:pt x="182" y="265"/>
                    <a:pt x="182" y="265"/>
                  </a:cubicBezTo>
                  <a:cubicBezTo>
                    <a:pt x="182" y="265"/>
                    <a:pt x="204" y="196"/>
                    <a:pt x="204" y="191"/>
                  </a:cubicBezTo>
                  <a:cubicBezTo>
                    <a:pt x="204" y="196"/>
                    <a:pt x="182" y="130"/>
                    <a:pt x="182" y="126"/>
                  </a:cubicBezTo>
                  <a:cubicBezTo>
                    <a:pt x="182" y="130"/>
                    <a:pt x="217" y="116"/>
                    <a:pt x="217" y="116"/>
                  </a:cubicBezTo>
                  <a:cubicBezTo>
                    <a:pt x="217" y="116"/>
                    <a:pt x="182" y="84"/>
                    <a:pt x="182" y="84"/>
                  </a:cubicBezTo>
                  <a:cubicBezTo>
                    <a:pt x="182" y="84"/>
                    <a:pt x="256" y="0"/>
                    <a:pt x="256" y="0"/>
                  </a:cubicBezTo>
                  <a:lnTo>
                    <a:pt x="212" y="14"/>
                  </a:lnTo>
                  <a:cubicBezTo>
                    <a:pt x="212" y="19"/>
                    <a:pt x="102" y="28"/>
                    <a:pt x="102" y="2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Freeform 119"/>
            <p:cNvSpPr>
              <a:spLocks noEditPoints="1"/>
            </p:cNvSpPr>
            <p:nvPr/>
          </p:nvSpPr>
          <p:spPr bwMode="auto">
            <a:xfrm>
              <a:off x="3613151" y="4811712"/>
              <a:ext cx="177800" cy="160337"/>
            </a:xfrm>
            <a:custGeom>
              <a:avLst/>
              <a:gdLst>
                <a:gd name="T0" fmla="*/ 43 w 273"/>
                <a:gd name="T1" fmla="*/ 133 h 300"/>
                <a:gd name="T2" fmla="*/ 49 w 273"/>
                <a:gd name="T3" fmla="*/ 160 h 300"/>
                <a:gd name="T4" fmla="*/ 56 w 273"/>
                <a:gd name="T5" fmla="*/ 180 h 300"/>
                <a:gd name="T6" fmla="*/ 60 w 273"/>
                <a:gd name="T7" fmla="*/ 197 h 300"/>
                <a:gd name="T8" fmla="*/ 60 w 273"/>
                <a:gd name="T9" fmla="*/ 199 h 300"/>
                <a:gd name="T10" fmla="*/ 69 w 273"/>
                <a:gd name="T11" fmla="*/ 217 h 300"/>
                <a:gd name="T12" fmla="*/ 111 w 273"/>
                <a:gd name="T13" fmla="*/ 286 h 300"/>
                <a:gd name="T14" fmla="*/ 106 w 273"/>
                <a:gd name="T15" fmla="*/ 284 h 300"/>
                <a:gd name="T16" fmla="*/ 147 w 273"/>
                <a:gd name="T17" fmla="*/ 277 h 300"/>
                <a:gd name="T18" fmla="*/ 189 w 273"/>
                <a:gd name="T19" fmla="*/ 266 h 300"/>
                <a:gd name="T20" fmla="*/ 186 w 273"/>
                <a:gd name="T21" fmla="*/ 261 h 300"/>
                <a:gd name="T22" fmla="*/ 205 w 273"/>
                <a:gd name="T23" fmla="*/ 198 h 300"/>
                <a:gd name="T24" fmla="*/ 204 w 273"/>
                <a:gd name="T25" fmla="*/ 201 h 300"/>
                <a:gd name="T26" fmla="*/ 186 w 273"/>
                <a:gd name="T27" fmla="*/ 150 h 300"/>
                <a:gd name="T28" fmla="*/ 190 w 273"/>
                <a:gd name="T29" fmla="*/ 126 h 300"/>
                <a:gd name="T30" fmla="*/ 207 w 273"/>
                <a:gd name="T31" fmla="*/ 124 h 300"/>
                <a:gd name="T32" fmla="*/ 222 w 273"/>
                <a:gd name="T33" fmla="*/ 117 h 300"/>
                <a:gd name="T34" fmla="*/ 203 w 273"/>
                <a:gd name="T35" fmla="*/ 114 h 300"/>
                <a:gd name="T36" fmla="*/ 184 w 273"/>
                <a:gd name="T37" fmla="*/ 88 h 300"/>
                <a:gd name="T38" fmla="*/ 197 w 273"/>
                <a:gd name="T39" fmla="*/ 74 h 300"/>
                <a:gd name="T40" fmla="*/ 256 w 273"/>
                <a:gd name="T41" fmla="*/ 7 h 300"/>
                <a:gd name="T42" fmla="*/ 267 w 273"/>
                <a:gd name="T43" fmla="*/ 16 h 300"/>
                <a:gd name="T44" fmla="*/ 217 w 273"/>
                <a:gd name="T45" fmla="*/ 32 h 300"/>
                <a:gd name="T46" fmla="*/ 128 w 273"/>
                <a:gd name="T47" fmla="*/ 43 h 300"/>
                <a:gd name="T48" fmla="*/ 109 w 273"/>
                <a:gd name="T49" fmla="*/ 44 h 300"/>
                <a:gd name="T50" fmla="*/ 110 w 273"/>
                <a:gd name="T51" fmla="*/ 28 h 300"/>
                <a:gd name="T52" fmla="*/ 164 w 273"/>
                <a:gd name="T53" fmla="*/ 24 h 300"/>
                <a:gd name="T54" fmla="*/ 212 w 273"/>
                <a:gd name="T55" fmla="*/ 17 h 300"/>
                <a:gd name="T56" fmla="*/ 271 w 273"/>
                <a:gd name="T57" fmla="*/ 4 h 300"/>
                <a:gd name="T58" fmla="*/ 267 w 273"/>
                <a:gd name="T59" fmla="*/ 18 h 300"/>
                <a:gd name="T60" fmla="*/ 208 w 273"/>
                <a:gd name="T61" fmla="*/ 85 h 300"/>
                <a:gd name="T62" fmla="*/ 197 w 273"/>
                <a:gd name="T63" fmla="*/ 97 h 300"/>
                <a:gd name="T64" fmla="*/ 214 w 273"/>
                <a:gd name="T65" fmla="*/ 103 h 300"/>
                <a:gd name="T66" fmla="*/ 233 w 273"/>
                <a:gd name="T67" fmla="*/ 126 h 300"/>
                <a:gd name="T68" fmla="*/ 212 w 273"/>
                <a:gd name="T69" fmla="*/ 139 h 300"/>
                <a:gd name="T70" fmla="*/ 195 w 273"/>
                <a:gd name="T71" fmla="*/ 142 h 300"/>
                <a:gd name="T72" fmla="*/ 201 w 273"/>
                <a:gd name="T73" fmla="*/ 145 h 300"/>
                <a:gd name="T74" fmla="*/ 219 w 273"/>
                <a:gd name="T75" fmla="*/ 196 h 300"/>
                <a:gd name="T76" fmla="*/ 220 w 273"/>
                <a:gd name="T77" fmla="*/ 201 h 300"/>
                <a:gd name="T78" fmla="*/ 201 w 273"/>
                <a:gd name="T79" fmla="*/ 264 h 300"/>
                <a:gd name="T80" fmla="*/ 192 w 273"/>
                <a:gd name="T81" fmla="*/ 281 h 300"/>
                <a:gd name="T82" fmla="*/ 150 w 273"/>
                <a:gd name="T83" fmla="*/ 292 h 300"/>
                <a:gd name="T84" fmla="*/ 106 w 273"/>
                <a:gd name="T85" fmla="*/ 300 h 300"/>
                <a:gd name="T86" fmla="*/ 98 w 273"/>
                <a:gd name="T87" fmla="*/ 295 h 300"/>
                <a:gd name="T88" fmla="*/ 55 w 273"/>
                <a:gd name="T89" fmla="*/ 224 h 300"/>
                <a:gd name="T90" fmla="*/ 49 w 273"/>
                <a:gd name="T91" fmla="*/ 210 h 300"/>
                <a:gd name="T92" fmla="*/ 45 w 273"/>
                <a:gd name="T93" fmla="*/ 200 h 300"/>
                <a:gd name="T94" fmla="*/ 41 w 273"/>
                <a:gd name="T95" fmla="*/ 187 h 300"/>
                <a:gd name="T96" fmla="*/ 34 w 273"/>
                <a:gd name="T97" fmla="*/ 165 h 300"/>
                <a:gd name="T98" fmla="*/ 28 w 273"/>
                <a:gd name="T99" fmla="*/ 136 h 300"/>
                <a:gd name="T100" fmla="*/ 10 w 273"/>
                <a:gd name="T101" fmla="*/ 10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3"/>
                <a:gd name="T154" fmla="*/ 0 h 300"/>
                <a:gd name="T155" fmla="*/ 273 w 273"/>
                <a:gd name="T156" fmla="*/ 300 h 3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3" h="300">
                  <a:moveTo>
                    <a:pt x="7" y="25"/>
                  </a:moveTo>
                  <a:lnTo>
                    <a:pt x="16" y="16"/>
                  </a:lnTo>
                  <a:lnTo>
                    <a:pt x="43" y="133"/>
                  </a:lnTo>
                  <a:lnTo>
                    <a:pt x="48" y="156"/>
                  </a:lnTo>
                  <a:lnTo>
                    <a:pt x="49" y="161"/>
                  </a:lnTo>
                  <a:lnTo>
                    <a:pt x="49" y="160"/>
                  </a:lnTo>
                  <a:lnTo>
                    <a:pt x="53" y="171"/>
                  </a:lnTo>
                  <a:lnTo>
                    <a:pt x="56" y="181"/>
                  </a:lnTo>
                  <a:lnTo>
                    <a:pt x="56" y="180"/>
                  </a:lnTo>
                  <a:lnTo>
                    <a:pt x="57" y="182"/>
                  </a:lnTo>
                  <a:cubicBezTo>
                    <a:pt x="57" y="182"/>
                    <a:pt x="57" y="183"/>
                    <a:pt x="57" y="184"/>
                  </a:cubicBezTo>
                  <a:lnTo>
                    <a:pt x="60" y="197"/>
                  </a:lnTo>
                  <a:lnTo>
                    <a:pt x="61" y="202"/>
                  </a:lnTo>
                  <a:lnTo>
                    <a:pt x="59" y="198"/>
                  </a:lnTo>
                  <a:lnTo>
                    <a:pt x="60" y="199"/>
                  </a:lnTo>
                  <a:cubicBezTo>
                    <a:pt x="61" y="200"/>
                    <a:pt x="61" y="200"/>
                    <a:pt x="62" y="201"/>
                  </a:cubicBezTo>
                  <a:lnTo>
                    <a:pt x="64" y="206"/>
                  </a:lnTo>
                  <a:lnTo>
                    <a:pt x="69" y="217"/>
                  </a:lnTo>
                  <a:lnTo>
                    <a:pt x="87" y="247"/>
                  </a:lnTo>
                  <a:lnTo>
                    <a:pt x="105" y="277"/>
                  </a:lnTo>
                  <a:lnTo>
                    <a:pt x="111" y="286"/>
                  </a:lnTo>
                  <a:lnTo>
                    <a:pt x="110" y="285"/>
                  </a:lnTo>
                  <a:lnTo>
                    <a:pt x="112" y="287"/>
                  </a:lnTo>
                  <a:lnTo>
                    <a:pt x="106" y="284"/>
                  </a:lnTo>
                  <a:lnTo>
                    <a:pt x="110" y="284"/>
                  </a:lnTo>
                  <a:lnTo>
                    <a:pt x="119" y="284"/>
                  </a:lnTo>
                  <a:lnTo>
                    <a:pt x="147" y="277"/>
                  </a:lnTo>
                  <a:lnTo>
                    <a:pt x="176" y="270"/>
                  </a:lnTo>
                  <a:lnTo>
                    <a:pt x="184" y="267"/>
                  </a:lnTo>
                  <a:lnTo>
                    <a:pt x="189" y="266"/>
                  </a:lnTo>
                  <a:lnTo>
                    <a:pt x="183" y="271"/>
                  </a:lnTo>
                  <a:lnTo>
                    <a:pt x="184" y="268"/>
                  </a:lnTo>
                  <a:lnTo>
                    <a:pt x="186" y="261"/>
                  </a:lnTo>
                  <a:lnTo>
                    <a:pt x="194" y="236"/>
                  </a:lnTo>
                  <a:lnTo>
                    <a:pt x="202" y="211"/>
                  </a:lnTo>
                  <a:lnTo>
                    <a:pt x="205" y="198"/>
                  </a:lnTo>
                  <a:lnTo>
                    <a:pt x="207" y="205"/>
                  </a:lnTo>
                  <a:lnTo>
                    <a:pt x="206" y="204"/>
                  </a:lnTo>
                  <a:cubicBezTo>
                    <a:pt x="205" y="203"/>
                    <a:pt x="204" y="202"/>
                    <a:pt x="204" y="201"/>
                  </a:cubicBezTo>
                  <a:lnTo>
                    <a:pt x="202" y="195"/>
                  </a:lnTo>
                  <a:lnTo>
                    <a:pt x="194" y="173"/>
                  </a:lnTo>
                  <a:lnTo>
                    <a:pt x="186" y="150"/>
                  </a:lnTo>
                  <a:lnTo>
                    <a:pt x="183" y="136"/>
                  </a:lnTo>
                  <a:cubicBezTo>
                    <a:pt x="182" y="134"/>
                    <a:pt x="183" y="131"/>
                    <a:pt x="184" y="129"/>
                  </a:cubicBezTo>
                  <a:cubicBezTo>
                    <a:pt x="186" y="128"/>
                    <a:pt x="188" y="126"/>
                    <a:pt x="190" y="126"/>
                  </a:cubicBezTo>
                  <a:lnTo>
                    <a:pt x="195" y="126"/>
                  </a:lnTo>
                  <a:lnTo>
                    <a:pt x="194" y="127"/>
                  </a:lnTo>
                  <a:lnTo>
                    <a:pt x="207" y="124"/>
                  </a:lnTo>
                  <a:lnTo>
                    <a:pt x="205" y="124"/>
                  </a:lnTo>
                  <a:lnTo>
                    <a:pt x="217" y="119"/>
                  </a:lnTo>
                  <a:lnTo>
                    <a:pt x="222" y="117"/>
                  </a:lnTo>
                  <a:lnTo>
                    <a:pt x="220" y="130"/>
                  </a:lnTo>
                  <a:lnTo>
                    <a:pt x="215" y="125"/>
                  </a:lnTo>
                  <a:lnTo>
                    <a:pt x="203" y="114"/>
                  </a:lnTo>
                  <a:lnTo>
                    <a:pt x="190" y="104"/>
                  </a:lnTo>
                  <a:lnTo>
                    <a:pt x="185" y="98"/>
                  </a:lnTo>
                  <a:cubicBezTo>
                    <a:pt x="182" y="95"/>
                    <a:pt x="182" y="91"/>
                    <a:pt x="184" y="88"/>
                  </a:cubicBezTo>
                  <a:lnTo>
                    <a:pt x="187" y="84"/>
                  </a:lnTo>
                  <a:cubicBezTo>
                    <a:pt x="187" y="83"/>
                    <a:pt x="188" y="83"/>
                    <a:pt x="188" y="83"/>
                  </a:cubicBezTo>
                  <a:lnTo>
                    <a:pt x="197" y="74"/>
                  </a:lnTo>
                  <a:lnTo>
                    <a:pt x="221" y="45"/>
                  </a:lnTo>
                  <a:lnTo>
                    <a:pt x="246" y="16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8" y="4"/>
                  </a:lnTo>
                  <a:lnTo>
                    <a:pt x="267" y="16"/>
                  </a:lnTo>
                  <a:lnTo>
                    <a:pt x="223" y="30"/>
                  </a:lnTo>
                  <a:lnTo>
                    <a:pt x="218" y="32"/>
                  </a:lnTo>
                  <a:cubicBezTo>
                    <a:pt x="218" y="32"/>
                    <a:pt x="217" y="32"/>
                    <a:pt x="217" y="32"/>
                  </a:cubicBezTo>
                  <a:lnTo>
                    <a:pt x="205" y="34"/>
                  </a:lnTo>
                  <a:lnTo>
                    <a:pt x="167" y="39"/>
                  </a:lnTo>
                  <a:lnTo>
                    <a:pt x="128" y="43"/>
                  </a:lnTo>
                  <a:lnTo>
                    <a:pt x="116" y="44"/>
                  </a:lnTo>
                  <a:lnTo>
                    <a:pt x="110" y="44"/>
                  </a:lnTo>
                  <a:cubicBezTo>
                    <a:pt x="110" y="44"/>
                    <a:pt x="109" y="44"/>
                    <a:pt x="109" y="44"/>
                  </a:cubicBezTo>
                  <a:lnTo>
                    <a:pt x="7" y="25"/>
                  </a:lnTo>
                  <a:close/>
                  <a:moveTo>
                    <a:pt x="112" y="29"/>
                  </a:moveTo>
                  <a:lnTo>
                    <a:pt x="110" y="28"/>
                  </a:lnTo>
                  <a:lnTo>
                    <a:pt x="115" y="28"/>
                  </a:lnTo>
                  <a:lnTo>
                    <a:pt x="127" y="28"/>
                  </a:lnTo>
                  <a:lnTo>
                    <a:pt x="164" y="24"/>
                  </a:lnTo>
                  <a:lnTo>
                    <a:pt x="202" y="19"/>
                  </a:lnTo>
                  <a:lnTo>
                    <a:pt x="214" y="17"/>
                  </a:lnTo>
                  <a:lnTo>
                    <a:pt x="212" y="17"/>
                  </a:lnTo>
                  <a:lnTo>
                    <a:pt x="218" y="15"/>
                  </a:lnTo>
                  <a:lnTo>
                    <a:pt x="262" y="1"/>
                  </a:lnTo>
                  <a:cubicBezTo>
                    <a:pt x="265" y="0"/>
                    <a:pt x="269" y="1"/>
                    <a:pt x="271" y="4"/>
                  </a:cubicBezTo>
                  <a:cubicBezTo>
                    <a:pt x="273" y="7"/>
                    <a:pt x="273" y="10"/>
                    <a:pt x="271" y="13"/>
                  </a:cubicBezTo>
                  <a:lnTo>
                    <a:pt x="268" y="17"/>
                  </a:lnTo>
                  <a:cubicBezTo>
                    <a:pt x="268" y="18"/>
                    <a:pt x="267" y="18"/>
                    <a:pt x="267" y="18"/>
                  </a:cubicBezTo>
                  <a:lnTo>
                    <a:pt x="259" y="27"/>
                  </a:lnTo>
                  <a:lnTo>
                    <a:pt x="234" y="56"/>
                  </a:lnTo>
                  <a:lnTo>
                    <a:pt x="208" y="85"/>
                  </a:lnTo>
                  <a:lnTo>
                    <a:pt x="199" y="94"/>
                  </a:lnTo>
                  <a:lnTo>
                    <a:pt x="200" y="93"/>
                  </a:lnTo>
                  <a:lnTo>
                    <a:pt x="197" y="97"/>
                  </a:lnTo>
                  <a:lnTo>
                    <a:pt x="196" y="87"/>
                  </a:lnTo>
                  <a:lnTo>
                    <a:pt x="201" y="91"/>
                  </a:lnTo>
                  <a:lnTo>
                    <a:pt x="214" y="103"/>
                  </a:lnTo>
                  <a:lnTo>
                    <a:pt x="226" y="114"/>
                  </a:lnTo>
                  <a:lnTo>
                    <a:pt x="231" y="119"/>
                  </a:lnTo>
                  <a:cubicBezTo>
                    <a:pt x="233" y="121"/>
                    <a:pt x="234" y="123"/>
                    <a:pt x="233" y="126"/>
                  </a:cubicBezTo>
                  <a:cubicBezTo>
                    <a:pt x="233" y="129"/>
                    <a:pt x="231" y="131"/>
                    <a:pt x="228" y="132"/>
                  </a:cubicBezTo>
                  <a:lnTo>
                    <a:pt x="224" y="134"/>
                  </a:lnTo>
                  <a:lnTo>
                    <a:pt x="212" y="139"/>
                  </a:lnTo>
                  <a:cubicBezTo>
                    <a:pt x="211" y="139"/>
                    <a:pt x="211" y="139"/>
                    <a:pt x="210" y="139"/>
                  </a:cubicBezTo>
                  <a:lnTo>
                    <a:pt x="197" y="142"/>
                  </a:lnTo>
                  <a:cubicBezTo>
                    <a:pt x="197" y="142"/>
                    <a:pt x="196" y="142"/>
                    <a:pt x="195" y="142"/>
                  </a:cubicBezTo>
                  <a:lnTo>
                    <a:pt x="190" y="142"/>
                  </a:lnTo>
                  <a:lnTo>
                    <a:pt x="198" y="133"/>
                  </a:lnTo>
                  <a:lnTo>
                    <a:pt x="201" y="145"/>
                  </a:lnTo>
                  <a:lnTo>
                    <a:pt x="209" y="168"/>
                  </a:lnTo>
                  <a:lnTo>
                    <a:pt x="217" y="190"/>
                  </a:lnTo>
                  <a:lnTo>
                    <a:pt x="219" y="196"/>
                  </a:lnTo>
                  <a:lnTo>
                    <a:pt x="217" y="193"/>
                  </a:lnTo>
                  <a:lnTo>
                    <a:pt x="218" y="194"/>
                  </a:lnTo>
                  <a:cubicBezTo>
                    <a:pt x="220" y="196"/>
                    <a:pt x="221" y="198"/>
                    <a:pt x="220" y="201"/>
                  </a:cubicBezTo>
                  <a:lnTo>
                    <a:pt x="217" y="216"/>
                  </a:lnTo>
                  <a:lnTo>
                    <a:pt x="209" y="241"/>
                  </a:lnTo>
                  <a:lnTo>
                    <a:pt x="201" y="264"/>
                  </a:lnTo>
                  <a:lnTo>
                    <a:pt x="199" y="273"/>
                  </a:lnTo>
                  <a:lnTo>
                    <a:pt x="198" y="276"/>
                  </a:lnTo>
                  <a:cubicBezTo>
                    <a:pt x="197" y="279"/>
                    <a:pt x="195" y="281"/>
                    <a:pt x="192" y="281"/>
                  </a:cubicBezTo>
                  <a:lnTo>
                    <a:pt x="189" y="282"/>
                  </a:lnTo>
                  <a:lnTo>
                    <a:pt x="179" y="285"/>
                  </a:lnTo>
                  <a:lnTo>
                    <a:pt x="150" y="292"/>
                  </a:lnTo>
                  <a:lnTo>
                    <a:pt x="120" y="299"/>
                  </a:lnTo>
                  <a:lnTo>
                    <a:pt x="110" y="300"/>
                  </a:lnTo>
                  <a:lnTo>
                    <a:pt x="106" y="300"/>
                  </a:lnTo>
                  <a:cubicBezTo>
                    <a:pt x="104" y="300"/>
                    <a:pt x="102" y="300"/>
                    <a:pt x="101" y="298"/>
                  </a:cubicBezTo>
                  <a:lnTo>
                    <a:pt x="99" y="296"/>
                  </a:lnTo>
                  <a:cubicBezTo>
                    <a:pt x="98" y="296"/>
                    <a:pt x="98" y="295"/>
                    <a:pt x="98" y="295"/>
                  </a:cubicBezTo>
                  <a:lnTo>
                    <a:pt x="92" y="286"/>
                  </a:lnTo>
                  <a:lnTo>
                    <a:pt x="74" y="255"/>
                  </a:lnTo>
                  <a:lnTo>
                    <a:pt x="55" y="224"/>
                  </a:lnTo>
                  <a:lnTo>
                    <a:pt x="49" y="212"/>
                  </a:lnTo>
                  <a:lnTo>
                    <a:pt x="47" y="207"/>
                  </a:lnTo>
                  <a:lnTo>
                    <a:pt x="49" y="210"/>
                  </a:lnTo>
                  <a:lnTo>
                    <a:pt x="48" y="209"/>
                  </a:lnTo>
                  <a:cubicBezTo>
                    <a:pt x="47" y="208"/>
                    <a:pt x="46" y="207"/>
                    <a:pt x="46" y="205"/>
                  </a:cubicBezTo>
                  <a:lnTo>
                    <a:pt x="45" y="200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1" y="187"/>
                  </a:lnTo>
                  <a:cubicBezTo>
                    <a:pt x="41" y="187"/>
                    <a:pt x="41" y="186"/>
                    <a:pt x="41" y="186"/>
                  </a:cubicBezTo>
                  <a:lnTo>
                    <a:pt x="38" y="176"/>
                  </a:lnTo>
                  <a:lnTo>
                    <a:pt x="34" y="165"/>
                  </a:lnTo>
                  <a:cubicBezTo>
                    <a:pt x="34" y="165"/>
                    <a:pt x="34" y="164"/>
                    <a:pt x="34" y="164"/>
                  </a:cubicBezTo>
                  <a:lnTo>
                    <a:pt x="33" y="159"/>
                  </a:lnTo>
                  <a:lnTo>
                    <a:pt x="28" y="136"/>
                  </a:lnTo>
                  <a:lnTo>
                    <a:pt x="1" y="19"/>
                  </a:lnTo>
                  <a:cubicBezTo>
                    <a:pt x="0" y="17"/>
                    <a:pt x="1" y="14"/>
                    <a:pt x="3" y="12"/>
                  </a:cubicBezTo>
                  <a:cubicBezTo>
                    <a:pt x="5" y="10"/>
                    <a:pt x="7" y="9"/>
                    <a:pt x="10" y="10"/>
                  </a:cubicBezTo>
                  <a:lnTo>
                    <a:pt x="112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Freeform 120"/>
            <p:cNvSpPr>
              <a:spLocks noEditPoints="1"/>
            </p:cNvSpPr>
            <p:nvPr/>
          </p:nvSpPr>
          <p:spPr bwMode="auto">
            <a:xfrm>
              <a:off x="3613151" y="4811712"/>
              <a:ext cx="177800" cy="160337"/>
            </a:xfrm>
            <a:custGeom>
              <a:avLst/>
              <a:gdLst>
                <a:gd name="T0" fmla="*/ 43 w 273"/>
                <a:gd name="T1" fmla="*/ 133 h 300"/>
                <a:gd name="T2" fmla="*/ 49 w 273"/>
                <a:gd name="T3" fmla="*/ 160 h 300"/>
                <a:gd name="T4" fmla="*/ 56 w 273"/>
                <a:gd name="T5" fmla="*/ 180 h 300"/>
                <a:gd name="T6" fmla="*/ 60 w 273"/>
                <a:gd name="T7" fmla="*/ 197 h 300"/>
                <a:gd name="T8" fmla="*/ 60 w 273"/>
                <a:gd name="T9" fmla="*/ 199 h 300"/>
                <a:gd name="T10" fmla="*/ 69 w 273"/>
                <a:gd name="T11" fmla="*/ 217 h 300"/>
                <a:gd name="T12" fmla="*/ 111 w 273"/>
                <a:gd name="T13" fmla="*/ 286 h 300"/>
                <a:gd name="T14" fmla="*/ 106 w 273"/>
                <a:gd name="T15" fmla="*/ 284 h 300"/>
                <a:gd name="T16" fmla="*/ 147 w 273"/>
                <a:gd name="T17" fmla="*/ 277 h 300"/>
                <a:gd name="T18" fmla="*/ 189 w 273"/>
                <a:gd name="T19" fmla="*/ 266 h 300"/>
                <a:gd name="T20" fmla="*/ 186 w 273"/>
                <a:gd name="T21" fmla="*/ 261 h 300"/>
                <a:gd name="T22" fmla="*/ 205 w 273"/>
                <a:gd name="T23" fmla="*/ 198 h 300"/>
                <a:gd name="T24" fmla="*/ 204 w 273"/>
                <a:gd name="T25" fmla="*/ 201 h 300"/>
                <a:gd name="T26" fmla="*/ 186 w 273"/>
                <a:gd name="T27" fmla="*/ 150 h 300"/>
                <a:gd name="T28" fmla="*/ 190 w 273"/>
                <a:gd name="T29" fmla="*/ 126 h 300"/>
                <a:gd name="T30" fmla="*/ 207 w 273"/>
                <a:gd name="T31" fmla="*/ 124 h 300"/>
                <a:gd name="T32" fmla="*/ 222 w 273"/>
                <a:gd name="T33" fmla="*/ 117 h 300"/>
                <a:gd name="T34" fmla="*/ 203 w 273"/>
                <a:gd name="T35" fmla="*/ 114 h 300"/>
                <a:gd name="T36" fmla="*/ 184 w 273"/>
                <a:gd name="T37" fmla="*/ 88 h 300"/>
                <a:gd name="T38" fmla="*/ 197 w 273"/>
                <a:gd name="T39" fmla="*/ 74 h 300"/>
                <a:gd name="T40" fmla="*/ 256 w 273"/>
                <a:gd name="T41" fmla="*/ 7 h 300"/>
                <a:gd name="T42" fmla="*/ 267 w 273"/>
                <a:gd name="T43" fmla="*/ 16 h 300"/>
                <a:gd name="T44" fmla="*/ 217 w 273"/>
                <a:gd name="T45" fmla="*/ 32 h 300"/>
                <a:gd name="T46" fmla="*/ 128 w 273"/>
                <a:gd name="T47" fmla="*/ 43 h 300"/>
                <a:gd name="T48" fmla="*/ 109 w 273"/>
                <a:gd name="T49" fmla="*/ 44 h 300"/>
                <a:gd name="T50" fmla="*/ 110 w 273"/>
                <a:gd name="T51" fmla="*/ 28 h 300"/>
                <a:gd name="T52" fmla="*/ 164 w 273"/>
                <a:gd name="T53" fmla="*/ 24 h 300"/>
                <a:gd name="T54" fmla="*/ 212 w 273"/>
                <a:gd name="T55" fmla="*/ 17 h 300"/>
                <a:gd name="T56" fmla="*/ 271 w 273"/>
                <a:gd name="T57" fmla="*/ 4 h 300"/>
                <a:gd name="T58" fmla="*/ 267 w 273"/>
                <a:gd name="T59" fmla="*/ 18 h 300"/>
                <a:gd name="T60" fmla="*/ 208 w 273"/>
                <a:gd name="T61" fmla="*/ 85 h 300"/>
                <a:gd name="T62" fmla="*/ 197 w 273"/>
                <a:gd name="T63" fmla="*/ 97 h 300"/>
                <a:gd name="T64" fmla="*/ 214 w 273"/>
                <a:gd name="T65" fmla="*/ 103 h 300"/>
                <a:gd name="T66" fmla="*/ 233 w 273"/>
                <a:gd name="T67" fmla="*/ 126 h 300"/>
                <a:gd name="T68" fmla="*/ 212 w 273"/>
                <a:gd name="T69" fmla="*/ 139 h 300"/>
                <a:gd name="T70" fmla="*/ 195 w 273"/>
                <a:gd name="T71" fmla="*/ 142 h 300"/>
                <a:gd name="T72" fmla="*/ 201 w 273"/>
                <a:gd name="T73" fmla="*/ 145 h 300"/>
                <a:gd name="T74" fmla="*/ 219 w 273"/>
                <a:gd name="T75" fmla="*/ 196 h 300"/>
                <a:gd name="T76" fmla="*/ 220 w 273"/>
                <a:gd name="T77" fmla="*/ 201 h 300"/>
                <a:gd name="T78" fmla="*/ 201 w 273"/>
                <a:gd name="T79" fmla="*/ 264 h 300"/>
                <a:gd name="T80" fmla="*/ 192 w 273"/>
                <a:gd name="T81" fmla="*/ 281 h 300"/>
                <a:gd name="T82" fmla="*/ 150 w 273"/>
                <a:gd name="T83" fmla="*/ 292 h 300"/>
                <a:gd name="T84" fmla="*/ 106 w 273"/>
                <a:gd name="T85" fmla="*/ 300 h 300"/>
                <a:gd name="T86" fmla="*/ 98 w 273"/>
                <a:gd name="T87" fmla="*/ 295 h 300"/>
                <a:gd name="T88" fmla="*/ 55 w 273"/>
                <a:gd name="T89" fmla="*/ 224 h 300"/>
                <a:gd name="T90" fmla="*/ 49 w 273"/>
                <a:gd name="T91" fmla="*/ 210 h 300"/>
                <a:gd name="T92" fmla="*/ 45 w 273"/>
                <a:gd name="T93" fmla="*/ 200 h 300"/>
                <a:gd name="T94" fmla="*/ 41 w 273"/>
                <a:gd name="T95" fmla="*/ 187 h 300"/>
                <a:gd name="T96" fmla="*/ 34 w 273"/>
                <a:gd name="T97" fmla="*/ 165 h 300"/>
                <a:gd name="T98" fmla="*/ 28 w 273"/>
                <a:gd name="T99" fmla="*/ 136 h 300"/>
                <a:gd name="T100" fmla="*/ 10 w 273"/>
                <a:gd name="T101" fmla="*/ 10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3"/>
                <a:gd name="T154" fmla="*/ 0 h 300"/>
                <a:gd name="T155" fmla="*/ 273 w 273"/>
                <a:gd name="T156" fmla="*/ 300 h 3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3" h="300">
                  <a:moveTo>
                    <a:pt x="7" y="25"/>
                  </a:moveTo>
                  <a:lnTo>
                    <a:pt x="16" y="16"/>
                  </a:lnTo>
                  <a:lnTo>
                    <a:pt x="43" y="133"/>
                  </a:lnTo>
                  <a:lnTo>
                    <a:pt x="48" y="156"/>
                  </a:lnTo>
                  <a:lnTo>
                    <a:pt x="49" y="161"/>
                  </a:lnTo>
                  <a:lnTo>
                    <a:pt x="49" y="160"/>
                  </a:lnTo>
                  <a:lnTo>
                    <a:pt x="53" y="171"/>
                  </a:lnTo>
                  <a:lnTo>
                    <a:pt x="56" y="181"/>
                  </a:lnTo>
                  <a:lnTo>
                    <a:pt x="56" y="180"/>
                  </a:lnTo>
                  <a:lnTo>
                    <a:pt x="57" y="182"/>
                  </a:lnTo>
                  <a:cubicBezTo>
                    <a:pt x="57" y="182"/>
                    <a:pt x="57" y="183"/>
                    <a:pt x="57" y="184"/>
                  </a:cubicBezTo>
                  <a:lnTo>
                    <a:pt x="60" y="197"/>
                  </a:lnTo>
                  <a:lnTo>
                    <a:pt x="61" y="202"/>
                  </a:lnTo>
                  <a:lnTo>
                    <a:pt x="59" y="198"/>
                  </a:lnTo>
                  <a:lnTo>
                    <a:pt x="60" y="199"/>
                  </a:lnTo>
                  <a:cubicBezTo>
                    <a:pt x="61" y="200"/>
                    <a:pt x="61" y="200"/>
                    <a:pt x="62" y="201"/>
                  </a:cubicBezTo>
                  <a:lnTo>
                    <a:pt x="64" y="206"/>
                  </a:lnTo>
                  <a:lnTo>
                    <a:pt x="69" y="217"/>
                  </a:lnTo>
                  <a:lnTo>
                    <a:pt x="87" y="247"/>
                  </a:lnTo>
                  <a:lnTo>
                    <a:pt x="105" y="277"/>
                  </a:lnTo>
                  <a:lnTo>
                    <a:pt x="111" y="286"/>
                  </a:lnTo>
                  <a:lnTo>
                    <a:pt x="110" y="285"/>
                  </a:lnTo>
                  <a:lnTo>
                    <a:pt x="112" y="287"/>
                  </a:lnTo>
                  <a:lnTo>
                    <a:pt x="106" y="284"/>
                  </a:lnTo>
                  <a:lnTo>
                    <a:pt x="110" y="284"/>
                  </a:lnTo>
                  <a:lnTo>
                    <a:pt x="119" y="284"/>
                  </a:lnTo>
                  <a:lnTo>
                    <a:pt x="147" y="277"/>
                  </a:lnTo>
                  <a:lnTo>
                    <a:pt x="176" y="270"/>
                  </a:lnTo>
                  <a:lnTo>
                    <a:pt x="184" y="267"/>
                  </a:lnTo>
                  <a:lnTo>
                    <a:pt x="189" y="266"/>
                  </a:lnTo>
                  <a:lnTo>
                    <a:pt x="183" y="271"/>
                  </a:lnTo>
                  <a:lnTo>
                    <a:pt x="184" y="268"/>
                  </a:lnTo>
                  <a:lnTo>
                    <a:pt x="186" y="261"/>
                  </a:lnTo>
                  <a:lnTo>
                    <a:pt x="194" y="236"/>
                  </a:lnTo>
                  <a:lnTo>
                    <a:pt x="202" y="211"/>
                  </a:lnTo>
                  <a:lnTo>
                    <a:pt x="205" y="198"/>
                  </a:lnTo>
                  <a:lnTo>
                    <a:pt x="207" y="205"/>
                  </a:lnTo>
                  <a:lnTo>
                    <a:pt x="206" y="204"/>
                  </a:lnTo>
                  <a:cubicBezTo>
                    <a:pt x="205" y="203"/>
                    <a:pt x="204" y="202"/>
                    <a:pt x="204" y="201"/>
                  </a:cubicBezTo>
                  <a:lnTo>
                    <a:pt x="202" y="195"/>
                  </a:lnTo>
                  <a:lnTo>
                    <a:pt x="194" y="173"/>
                  </a:lnTo>
                  <a:lnTo>
                    <a:pt x="186" y="150"/>
                  </a:lnTo>
                  <a:lnTo>
                    <a:pt x="183" y="136"/>
                  </a:lnTo>
                  <a:cubicBezTo>
                    <a:pt x="182" y="134"/>
                    <a:pt x="183" y="131"/>
                    <a:pt x="184" y="129"/>
                  </a:cubicBezTo>
                  <a:cubicBezTo>
                    <a:pt x="186" y="128"/>
                    <a:pt x="188" y="126"/>
                    <a:pt x="190" y="126"/>
                  </a:cubicBezTo>
                  <a:lnTo>
                    <a:pt x="195" y="126"/>
                  </a:lnTo>
                  <a:lnTo>
                    <a:pt x="194" y="127"/>
                  </a:lnTo>
                  <a:lnTo>
                    <a:pt x="207" y="124"/>
                  </a:lnTo>
                  <a:lnTo>
                    <a:pt x="205" y="124"/>
                  </a:lnTo>
                  <a:lnTo>
                    <a:pt x="217" y="119"/>
                  </a:lnTo>
                  <a:lnTo>
                    <a:pt x="222" y="117"/>
                  </a:lnTo>
                  <a:lnTo>
                    <a:pt x="220" y="130"/>
                  </a:lnTo>
                  <a:lnTo>
                    <a:pt x="215" y="125"/>
                  </a:lnTo>
                  <a:lnTo>
                    <a:pt x="203" y="114"/>
                  </a:lnTo>
                  <a:lnTo>
                    <a:pt x="190" y="104"/>
                  </a:lnTo>
                  <a:lnTo>
                    <a:pt x="185" y="98"/>
                  </a:lnTo>
                  <a:cubicBezTo>
                    <a:pt x="182" y="95"/>
                    <a:pt x="182" y="91"/>
                    <a:pt x="184" y="88"/>
                  </a:cubicBezTo>
                  <a:lnTo>
                    <a:pt x="187" y="84"/>
                  </a:lnTo>
                  <a:cubicBezTo>
                    <a:pt x="187" y="83"/>
                    <a:pt x="188" y="83"/>
                    <a:pt x="188" y="83"/>
                  </a:cubicBezTo>
                  <a:lnTo>
                    <a:pt x="197" y="74"/>
                  </a:lnTo>
                  <a:lnTo>
                    <a:pt x="221" y="45"/>
                  </a:lnTo>
                  <a:lnTo>
                    <a:pt x="246" y="16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8" y="4"/>
                  </a:lnTo>
                  <a:lnTo>
                    <a:pt x="267" y="16"/>
                  </a:lnTo>
                  <a:lnTo>
                    <a:pt x="223" y="30"/>
                  </a:lnTo>
                  <a:lnTo>
                    <a:pt x="218" y="32"/>
                  </a:lnTo>
                  <a:cubicBezTo>
                    <a:pt x="218" y="32"/>
                    <a:pt x="217" y="32"/>
                    <a:pt x="217" y="32"/>
                  </a:cubicBezTo>
                  <a:lnTo>
                    <a:pt x="205" y="34"/>
                  </a:lnTo>
                  <a:lnTo>
                    <a:pt x="167" y="39"/>
                  </a:lnTo>
                  <a:lnTo>
                    <a:pt x="128" y="43"/>
                  </a:lnTo>
                  <a:lnTo>
                    <a:pt x="116" y="44"/>
                  </a:lnTo>
                  <a:lnTo>
                    <a:pt x="110" y="44"/>
                  </a:lnTo>
                  <a:cubicBezTo>
                    <a:pt x="110" y="44"/>
                    <a:pt x="109" y="44"/>
                    <a:pt x="109" y="44"/>
                  </a:cubicBezTo>
                  <a:lnTo>
                    <a:pt x="7" y="25"/>
                  </a:lnTo>
                  <a:close/>
                  <a:moveTo>
                    <a:pt x="112" y="29"/>
                  </a:moveTo>
                  <a:lnTo>
                    <a:pt x="110" y="28"/>
                  </a:lnTo>
                  <a:lnTo>
                    <a:pt x="115" y="28"/>
                  </a:lnTo>
                  <a:lnTo>
                    <a:pt x="127" y="28"/>
                  </a:lnTo>
                  <a:lnTo>
                    <a:pt x="164" y="24"/>
                  </a:lnTo>
                  <a:lnTo>
                    <a:pt x="202" y="19"/>
                  </a:lnTo>
                  <a:lnTo>
                    <a:pt x="214" y="17"/>
                  </a:lnTo>
                  <a:lnTo>
                    <a:pt x="212" y="17"/>
                  </a:lnTo>
                  <a:lnTo>
                    <a:pt x="218" y="15"/>
                  </a:lnTo>
                  <a:lnTo>
                    <a:pt x="262" y="1"/>
                  </a:lnTo>
                  <a:cubicBezTo>
                    <a:pt x="265" y="0"/>
                    <a:pt x="269" y="1"/>
                    <a:pt x="271" y="4"/>
                  </a:cubicBezTo>
                  <a:cubicBezTo>
                    <a:pt x="273" y="7"/>
                    <a:pt x="273" y="10"/>
                    <a:pt x="271" y="13"/>
                  </a:cubicBezTo>
                  <a:lnTo>
                    <a:pt x="268" y="17"/>
                  </a:lnTo>
                  <a:cubicBezTo>
                    <a:pt x="268" y="18"/>
                    <a:pt x="267" y="18"/>
                    <a:pt x="267" y="18"/>
                  </a:cubicBezTo>
                  <a:lnTo>
                    <a:pt x="259" y="27"/>
                  </a:lnTo>
                  <a:lnTo>
                    <a:pt x="234" y="56"/>
                  </a:lnTo>
                  <a:lnTo>
                    <a:pt x="208" y="85"/>
                  </a:lnTo>
                  <a:lnTo>
                    <a:pt x="199" y="94"/>
                  </a:lnTo>
                  <a:lnTo>
                    <a:pt x="200" y="93"/>
                  </a:lnTo>
                  <a:lnTo>
                    <a:pt x="197" y="97"/>
                  </a:lnTo>
                  <a:lnTo>
                    <a:pt x="196" y="87"/>
                  </a:lnTo>
                  <a:lnTo>
                    <a:pt x="201" y="91"/>
                  </a:lnTo>
                  <a:lnTo>
                    <a:pt x="214" y="103"/>
                  </a:lnTo>
                  <a:lnTo>
                    <a:pt x="226" y="114"/>
                  </a:lnTo>
                  <a:lnTo>
                    <a:pt x="231" y="119"/>
                  </a:lnTo>
                  <a:cubicBezTo>
                    <a:pt x="233" y="121"/>
                    <a:pt x="234" y="123"/>
                    <a:pt x="233" y="126"/>
                  </a:cubicBezTo>
                  <a:cubicBezTo>
                    <a:pt x="233" y="129"/>
                    <a:pt x="231" y="131"/>
                    <a:pt x="228" y="132"/>
                  </a:cubicBezTo>
                  <a:lnTo>
                    <a:pt x="224" y="134"/>
                  </a:lnTo>
                  <a:lnTo>
                    <a:pt x="212" y="139"/>
                  </a:lnTo>
                  <a:cubicBezTo>
                    <a:pt x="211" y="139"/>
                    <a:pt x="211" y="139"/>
                    <a:pt x="210" y="139"/>
                  </a:cubicBezTo>
                  <a:lnTo>
                    <a:pt x="197" y="142"/>
                  </a:lnTo>
                  <a:cubicBezTo>
                    <a:pt x="197" y="142"/>
                    <a:pt x="196" y="142"/>
                    <a:pt x="195" y="142"/>
                  </a:cubicBezTo>
                  <a:lnTo>
                    <a:pt x="190" y="142"/>
                  </a:lnTo>
                  <a:lnTo>
                    <a:pt x="198" y="133"/>
                  </a:lnTo>
                  <a:lnTo>
                    <a:pt x="201" y="145"/>
                  </a:lnTo>
                  <a:lnTo>
                    <a:pt x="209" y="168"/>
                  </a:lnTo>
                  <a:lnTo>
                    <a:pt x="217" y="190"/>
                  </a:lnTo>
                  <a:lnTo>
                    <a:pt x="219" y="196"/>
                  </a:lnTo>
                  <a:lnTo>
                    <a:pt x="217" y="193"/>
                  </a:lnTo>
                  <a:lnTo>
                    <a:pt x="218" y="194"/>
                  </a:lnTo>
                  <a:cubicBezTo>
                    <a:pt x="220" y="196"/>
                    <a:pt x="221" y="198"/>
                    <a:pt x="220" y="201"/>
                  </a:cubicBezTo>
                  <a:lnTo>
                    <a:pt x="217" y="216"/>
                  </a:lnTo>
                  <a:lnTo>
                    <a:pt x="209" y="241"/>
                  </a:lnTo>
                  <a:lnTo>
                    <a:pt x="201" y="264"/>
                  </a:lnTo>
                  <a:lnTo>
                    <a:pt x="199" y="273"/>
                  </a:lnTo>
                  <a:lnTo>
                    <a:pt x="198" y="276"/>
                  </a:lnTo>
                  <a:cubicBezTo>
                    <a:pt x="197" y="279"/>
                    <a:pt x="195" y="281"/>
                    <a:pt x="192" y="281"/>
                  </a:cubicBezTo>
                  <a:lnTo>
                    <a:pt x="189" y="282"/>
                  </a:lnTo>
                  <a:lnTo>
                    <a:pt x="179" y="285"/>
                  </a:lnTo>
                  <a:lnTo>
                    <a:pt x="150" y="292"/>
                  </a:lnTo>
                  <a:lnTo>
                    <a:pt x="120" y="299"/>
                  </a:lnTo>
                  <a:lnTo>
                    <a:pt x="110" y="300"/>
                  </a:lnTo>
                  <a:lnTo>
                    <a:pt x="106" y="300"/>
                  </a:lnTo>
                  <a:cubicBezTo>
                    <a:pt x="104" y="300"/>
                    <a:pt x="102" y="300"/>
                    <a:pt x="101" y="298"/>
                  </a:cubicBezTo>
                  <a:lnTo>
                    <a:pt x="99" y="296"/>
                  </a:lnTo>
                  <a:cubicBezTo>
                    <a:pt x="98" y="296"/>
                    <a:pt x="98" y="295"/>
                    <a:pt x="98" y="295"/>
                  </a:cubicBezTo>
                  <a:lnTo>
                    <a:pt x="92" y="286"/>
                  </a:lnTo>
                  <a:lnTo>
                    <a:pt x="74" y="255"/>
                  </a:lnTo>
                  <a:lnTo>
                    <a:pt x="55" y="224"/>
                  </a:lnTo>
                  <a:lnTo>
                    <a:pt x="49" y="212"/>
                  </a:lnTo>
                  <a:lnTo>
                    <a:pt x="47" y="207"/>
                  </a:lnTo>
                  <a:lnTo>
                    <a:pt x="49" y="210"/>
                  </a:lnTo>
                  <a:lnTo>
                    <a:pt x="48" y="209"/>
                  </a:lnTo>
                  <a:cubicBezTo>
                    <a:pt x="47" y="208"/>
                    <a:pt x="46" y="207"/>
                    <a:pt x="46" y="205"/>
                  </a:cubicBezTo>
                  <a:lnTo>
                    <a:pt x="45" y="200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1" y="187"/>
                  </a:lnTo>
                  <a:cubicBezTo>
                    <a:pt x="41" y="187"/>
                    <a:pt x="41" y="186"/>
                    <a:pt x="41" y="186"/>
                  </a:cubicBezTo>
                  <a:lnTo>
                    <a:pt x="38" y="176"/>
                  </a:lnTo>
                  <a:lnTo>
                    <a:pt x="34" y="165"/>
                  </a:lnTo>
                  <a:cubicBezTo>
                    <a:pt x="34" y="165"/>
                    <a:pt x="34" y="164"/>
                    <a:pt x="34" y="164"/>
                  </a:cubicBezTo>
                  <a:lnTo>
                    <a:pt x="33" y="159"/>
                  </a:lnTo>
                  <a:lnTo>
                    <a:pt x="28" y="136"/>
                  </a:lnTo>
                  <a:lnTo>
                    <a:pt x="1" y="19"/>
                  </a:lnTo>
                  <a:cubicBezTo>
                    <a:pt x="0" y="17"/>
                    <a:pt x="1" y="14"/>
                    <a:pt x="3" y="12"/>
                  </a:cubicBezTo>
                  <a:cubicBezTo>
                    <a:pt x="5" y="10"/>
                    <a:pt x="7" y="9"/>
                    <a:pt x="10" y="10"/>
                  </a:cubicBezTo>
                  <a:lnTo>
                    <a:pt x="112" y="2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Freeform 121"/>
            <p:cNvSpPr>
              <a:spLocks/>
            </p:cNvSpPr>
            <p:nvPr/>
          </p:nvSpPr>
          <p:spPr bwMode="auto">
            <a:xfrm>
              <a:off x="6975476" y="2813050"/>
              <a:ext cx="598488" cy="196850"/>
            </a:xfrm>
            <a:custGeom>
              <a:avLst/>
              <a:gdLst>
                <a:gd name="T0" fmla="*/ 0 w 377"/>
                <a:gd name="T1" fmla="*/ 58 h 124"/>
                <a:gd name="T2" fmla="*/ 27 w 377"/>
                <a:gd name="T3" fmla="*/ 53 h 124"/>
                <a:gd name="T4" fmla="*/ 29 w 377"/>
                <a:gd name="T5" fmla="*/ 41 h 124"/>
                <a:gd name="T6" fmla="*/ 21 w 377"/>
                <a:gd name="T7" fmla="*/ 18 h 124"/>
                <a:gd name="T8" fmla="*/ 82 w 377"/>
                <a:gd name="T9" fmla="*/ 22 h 124"/>
                <a:gd name="T10" fmla="*/ 99 w 377"/>
                <a:gd name="T11" fmla="*/ 35 h 124"/>
                <a:gd name="T12" fmla="*/ 116 w 377"/>
                <a:gd name="T13" fmla="*/ 51 h 124"/>
                <a:gd name="T14" fmla="*/ 136 w 377"/>
                <a:gd name="T15" fmla="*/ 44 h 124"/>
                <a:gd name="T16" fmla="*/ 140 w 377"/>
                <a:gd name="T17" fmla="*/ 31 h 124"/>
                <a:gd name="T18" fmla="*/ 159 w 377"/>
                <a:gd name="T19" fmla="*/ 31 h 124"/>
                <a:gd name="T20" fmla="*/ 164 w 377"/>
                <a:gd name="T21" fmla="*/ 44 h 124"/>
                <a:gd name="T22" fmla="*/ 180 w 377"/>
                <a:gd name="T23" fmla="*/ 50 h 124"/>
                <a:gd name="T24" fmla="*/ 199 w 377"/>
                <a:gd name="T25" fmla="*/ 29 h 124"/>
                <a:gd name="T26" fmla="*/ 222 w 377"/>
                <a:gd name="T27" fmla="*/ 31 h 124"/>
                <a:gd name="T28" fmla="*/ 242 w 377"/>
                <a:gd name="T29" fmla="*/ 37 h 124"/>
                <a:gd name="T30" fmla="*/ 260 w 377"/>
                <a:gd name="T31" fmla="*/ 10 h 124"/>
                <a:gd name="T32" fmla="*/ 290 w 377"/>
                <a:gd name="T33" fmla="*/ 0 h 124"/>
                <a:gd name="T34" fmla="*/ 325 w 377"/>
                <a:gd name="T35" fmla="*/ 0 h 124"/>
                <a:gd name="T36" fmla="*/ 330 w 377"/>
                <a:gd name="T37" fmla="*/ 10 h 124"/>
                <a:gd name="T38" fmla="*/ 322 w 377"/>
                <a:gd name="T39" fmla="*/ 40 h 124"/>
                <a:gd name="T40" fmla="*/ 355 w 377"/>
                <a:gd name="T41" fmla="*/ 46 h 124"/>
                <a:gd name="T42" fmla="*/ 347 w 377"/>
                <a:gd name="T43" fmla="*/ 57 h 124"/>
                <a:gd name="T44" fmla="*/ 377 w 377"/>
                <a:gd name="T45" fmla="*/ 72 h 124"/>
                <a:gd name="T46" fmla="*/ 365 w 377"/>
                <a:gd name="T47" fmla="*/ 93 h 124"/>
                <a:gd name="T48" fmla="*/ 343 w 377"/>
                <a:gd name="T49" fmla="*/ 97 h 124"/>
                <a:gd name="T50" fmla="*/ 353 w 377"/>
                <a:gd name="T51" fmla="*/ 108 h 124"/>
                <a:gd name="T52" fmla="*/ 330 w 377"/>
                <a:gd name="T53" fmla="*/ 124 h 124"/>
                <a:gd name="T54" fmla="*/ 290 w 377"/>
                <a:gd name="T55" fmla="*/ 97 h 124"/>
                <a:gd name="T56" fmla="*/ 232 w 377"/>
                <a:gd name="T57" fmla="*/ 112 h 124"/>
                <a:gd name="T58" fmla="*/ 152 w 377"/>
                <a:gd name="T59" fmla="*/ 98 h 124"/>
                <a:gd name="T60" fmla="*/ 140 w 377"/>
                <a:gd name="T61" fmla="*/ 118 h 124"/>
                <a:gd name="T62" fmla="*/ 79 w 377"/>
                <a:gd name="T63" fmla="*/ 122 h 124"/>
                <a:gd name="T64" fmla="*/ 1 w 377"/>
                <a:gd name="T65" fmla="*/ 104 h 124"/>
                <a:gd name="T66" fmla="*/ 0 w 377"/>
                <a:gd name="T67" fmla="*/ 58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7"/>
                <a:gd name="T103" fmla="*/ 0 h 124"/>
                <a:gd name="T104" fmla="*/ 377 w 377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7" h="124">
                  <a:moveTo>
                    <a:pt x="0" y="58"/>
                  </a:moveTo>
                  <a:lnTo>
                    <a:pt x="27" y="53"/>
                  </a:lnTo>
                  <a:lnTo>
                    <a:pt x="29" y="41"/>
                  </a:lnTo>
                  <a:lnTo>
                    <a:pt x="21" y="18"/>
                  </a:lnTo>
                  <a:lnTo>
                    <a:pt x="82" y="22"/>
                  </a:lnTo>
                  <a:lnTo>
                    <a:pt x="99" y="35"/>
                  </a:lnTo>
                  <a:lnTo>
                    <a:pt x="116" y="51"/>
                  </a:lnTo>
                  <a:lnTo>
                    <a:pt x="136" y="44"/>
                  </a:lnTo>
                  <a:lnTo>
                    <a:pt x="140" y="31"/>
                  </a:lnTo>
                  <a:lnTo>
                    <a:pt x="159" y="31"/>
                  </a:lnTo>
                  <a:lnTo>
                    <a:pt x="164" y="44"/>
                  </a:lnTo>
                  <a:lnTo>
                    <a:pt x="180" y="50"/>
                  </a:lnTo>
                  <a:lnTo>
                    <a:pt x="199" y="29"/>
                  </a:lnTo>
                  <a:lnTo>
                    <a:pt x="222" y="31"/>
                  </a:lnTo>
                  <a:lnTo>
                    <a:pt x="242" y="37"/>
                  </a:lnTo>
                  <a:lnTo>
                    <a:pt x="260" y="10"/>
                  </a:lnTo>
                  <a:lnTo>
                    <a:pt x="290" y="0"/>
                  </a:lnTo>
                  <a:lnTo>
                    <a:pt x="325" y="0"/>
                  </a:lnTo>
                  <a:lnTo>
                    <a:pt x="330" y="10"/>
                  </a:lnTo>
                  <a:lnTo>
                    <a:pt x="322" y="40"/>
                  </a:lnTo>
                  <a:lnTo>
                    <a:pt x="355" y="46"/>
                  </a:lnTo>
                  <a:lnTo>
                    <a:pt x="347" y="57"/>
                  </a:lnTo>
                  <a:lnTo>
                    <a:pt x="377" y="72"/>
                  </a:lnTo>
                  <a:lnTo>
                    <a:pt x="365" y="93"/>
                  </a:lnTo>
                  <a:lnTo>
                    <a:pt x="343" y="97"/>
                  </a:lnTo>
                  <a:lnTo>
                    <a:pt x="353" y="108"/>
                  </a:lnTo>
                  <a:lnTo>
                    <a:pt x="330" y="124"/>
                  </a:lnTo>
                  <a:lnTo>
                    <a:pt x="290" y="97"/>
                  </a:lnTo>
                  <a:lnTo>
                    <a:pt x="232" y="112"/>
                  </a:lnTo>
                  <a:lnTo>
                    <a:pt x="152" y="98"/>
                  </a:lnTo>
                  <a:lnTo>
                    <a:pt x="140" y="118"/>
                  </a:lnTo>
                  <a:lnTo>
                    <a:pt x="79" y="122"/>
                  </a:lnTo>
                  <a:lnTo>
                    <a:pt x="1" y="10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Freeform 122"/>
            <p:cNvSpPr>
              <a:spLocks noEditPoints="1"/>
            </p:cNvSpPr>
            <p:nvPr/>
          </p:nvSpPr>
          <p:spPr bwMode="auto">
            <a:xfrm>
              <a:off x="6975476" y="2813050"/>
              <a:ext cx="611188" cy="206375"/>
            </a:xfrm>
            <a:custGeom>
              <a:avLst/>
              <a:gdLst>
                <a:gd name="T0" fmla="*/ 72 w 946"/>
                <a:gd name="T1" fmla="*/ 156 h 385"/>
                <a:gd name="T2" fmla="*/ 73 w 946"/>
                <a:gd name="T3" fmla="*/ 132 h 385"/>
                <a:gd name="T4" fmla="*/ 61 w 946"/>
                <a:gd name="T5" fmla="*/ 54 h 385"/>
                <a:gd name="T6" fmla="*/ 258 w 946"/>
                <a:gd name="T7" fmla="*/ 107 h 385"/>
                <a:gd name="T8" fmla="*/ 338 w 946"/>
                <a:gd name="T9" fmla="*/ 130 h 385"/>
                <a:gd name="T10" fmla="*/ 352 w 946"/>
                <a:gd name="T11" fmla="*/ 92 h 385"/>
                <a:gd name="T12" fmla="*/ 418 w 946"/>
                <a:gd name="T13" fmla="*/ 135 h 385"/>
                <a:gd name="T14" fmla="*/ 445 w 946"/>
                <a:gd name="T15" fmla="*/ 152 h 385"/>
                <a:gd name="T16" fmla="*/ 556 w 946"/>
                <a:gd name="T17" fmla="*/ 92 h 385"/>
                <a:gd name="T18" fmla="*/ 596 w 946"/>
                <a:gd name="T19" fmla="*/ 113 h 385"/>
                <a:gd name="T20" fmla="*/ 717 w 946"/>
                <a:gd name="T21" fmla="*/ 1 h 385"/>
                <a:gd name="T22" fmla="*/ 813 w 946"/>
                <a:gd name="T23" fmla="*/ 5 h 385"/>
                <a:gd name="T24" fmla="*/ 807 w 946"/>
                <a:gd name="T25" fmla="*/ 128 h 385"/>
                <a:gd name="T26" fmla="*/ 889 w 946"/>
                <a:gd name="T27" fmla="*/ 140 h 385"/>
                <a:gd name="T28" fmla="*/ 865 w 946"/>
                <a:gd name="T29" fmla="*/ 170 h 385"/>
                <a:gd name="T30" fmla="*/ 913 w 946"/>
                <a:gd name="T31" fmla="*/ 286 h 385"/>
                <a:gd name="T32" fmla="*/ 857 w 946"/>
                <a:gd name="T33" fmla="*/ 291 h 385"/>
                <a:gd name="T34" fmla="*/ 825 w 946"/>
                <a:gd name="T35" fmla="*/ 383 h 385"/>
                <a:gd name="T36" fmla="*/ 722 w 946"/>
                <a:gd name="T37" fmla="*/ 303 h 385"/>
                <a:gd name="T38" fmla="*/ 381 w 946"/>
                <a:gd name="T39" fmla="*/ 307 h 385"/>
                <a:gd name="T40" fmla="*/ 353 w 946"/>
                <a:gd name="T41" fmla="*/ 364 h 385"/>
                <a:gd name="T42" fmla="*/ 10 w 946"/>
                <a:gd name="T43" fmla="*/ 323 h 385"/>
                <a:gd name="T44" fmla="*/ 20 w 946"/>
                <a:gd name="T45" fmla="*/ 315 h 385"/>
                <a:gd name="T46" fmla="*/ 204 w 946"/>
                <a:gd name="T47" fmla="*/ 362 h 385"/>
                <a:gd name="T48" fmla="*/ 376 w 946"/>
                <a:gd name="T49" fmla="*/ 295 h 385"/>
                <a:gd name="T50" fmla="*/ 577 w 946"/>
                <a:gd name="T51" fmla="*/ 332 h 385"/>
                <a:gd name="T52" fmla="*/ 825 w 946"/>
                <a:gd name="T53" fmla="*/ 370 h 385"/>
                <a:gd name="T54" fmla="*/ 868 w 946"/>
                <a:gd name="T55" fmla="*/ 334 h 385"/>
                <a:gd name="T56" fmla="*/ 849 w 946"/>
                <a:gd name="T57" fmla="*/ 288 h 385"/>
                <a:gd name="T58" fmla="*/ 929 w 946"/>
                <a:gd name="T59" fmla="*/ 218 h 385"/>
                <a:gd name="T60" fmla="*/ 853 w 946"/>
                <a:gd name="T61" fmla="*/ 179 h 385"/>
                <a:gd name="T62" fmla="*/ 880 w 946"/>
                <a:gd name="T63" fmla="*/ 151 h 385"/>
                <a:gd name="T64" fmla="*/ 791 w 946"/>
                <a:gd name="T65" fmla="*/ 125 h 385"/>
                <a:gd name="T66" fmla="*/ 799 w 946"/>
                <a:gd name="T67" fmla="*/ 12 h 385"/>
                <a:gd name="T68" fmla="*/ 723 w 946"/>
                <a:gd name="T69" fmla="*/ 16 h 385"/>
                <a:gd name="T70" fmla="*/ 610 w 946"/>
                <a:gd name="T71" fmla="*/ 120 h 385"/>
                <a:gd name="T72" fmla="*/ 554 w 946"/>
                <a:gd name="T73" fmla="*/ 108 h 385"/>
                <a:gd name="T74" fmla="*/ 458 w 946"/>
                <a:gd name="T75" fmla="*/ 162 h 385"/>
                <a:gd name="T76" fmla="*/ 403 w 946"/>
                <a:gd name="T77" fmla="*/ 139 h 385"/>
                <a:gd name="T78" fmla="*/ 352 w 946"/>
                <a:gd name="T79" fmla="*/ 108 h 385"/>
                <a:gd name="T80" fmla="*/ 345 w 946"/>
                <a:gd name="T81" fmla="*/ 144 h 385"/>
                <a:gd name="T82" fmla="*/ 247 w 946"/>
                <a:gd name="T83" fmla="*/ 119 h 385"/>
                <a:gd name="T84" fmla="*/ 59 w 946"/>
                <a:gd name="T85" fmla="*/ 70 h 385"/>
                <a:gd name="T86" fmla="*/ 88 w 946"/>
                <a:gd name="T87" fmla="*/ 132 h 385"/>
                <a:gd name="T88" fmla="*/ 10 w 946"/>
                <a:gd name="T89" fmla="*/ 188 h 3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6"/>
                <a:gd name="T136" fmla="*/ 0 h 385"/>
                <a:gd name="T137" fmla="*/ 946 w 946"/>
                <a:gd name="T138" fmla="*/ 385 h 3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6" h="385">
                  <a:moveTo>
                    <a:pt x="0" y="181"/>
                  </a:moveTo>
                  <a:cubicBezTo>
                    <a:pt x="0" y="177"/>
                    <a:pt x="3" y="174"/>
                    <a:pt x="6" y="173"/>
                  </a:cubicBezTo>
                  <a:lnTo>
                    <a:pt x="72" y="156"/>
                  </a:lnTo>
                  <a:lnTo>
                    <a:pt x="66" y="162"/>
                  </a:lnTo>
                  <a:lnTo>
                    <a:pt x="73" y="128"/>
                  </a:lnTo>
                  <a:lnTo>
                    <a:pt x="73" y="132"/>
                  </a:lnTo>
                  <a:lnTo>
                    <a:pt x="52" y="65"/>
                  </a:lnTo>
                  <a:cubicBezTo>
                    <a:pt x="52" y="62"/>
                    <a:pt x="52" y="60"/>
                    <a:pt x="54" y="58"/>
                  </a:cubicBezTo>
                  <a:cubicBezTo>
                    <a:pt x="55" y="55"/>
                    <a:pt x="58" y="54"/>
                    <a:pt x="61" y="54"/>
                  </a:cubicBezTo>
                  <a:lnTo>
                    <a:pt x="212" y="65"/>
                  </a:lnTo>
                  <a:cubicBezTo>
                    <a:pt x="214" y="65"/>
                    <a:pt x="215" y="66"/>
                    <a:pt x="217" y="67"/>
                  </a:cubicBezTo>
                  <a:lnTo>
                    <a:pt x="258" y="107"/>
                  </a:lnTo>
                  <a:lnTo>
                    <a:pt x="300" y="155"/>
                  </a:lnTo>
                  <a:lnTo>
                    <a:pt x="290" y="153"/>
                  </a:lnTo>
                  <a:lnTo>
                    <a:pt x="338" y="130"/>
                  </a:lnTo>
                  <a:lnTo>
                    <a:pt x="334" y="135"/>
                  </a:lnTo>
                  <a:lnTo>
                    <a:pt x="344" y="97"/>
                  </a:lnTo>
                  <a:cubicBezTo>
                    <a:pt x="345" y="94"/>
                    <a:pt x="349" y="92"/>
                    <a:pt x="352" y="92"/>
                  </a:cubicBezTo>
                  <a:lnTo>
                    <a:pt x="400" y="92"/>
                  </a:lnTo>
                  <a:cubicBezTo>
                    <a:pt x="404" y="92"/>
                    <a:pt x="407" y="94"/>
                    <a:pt x="408" y="97"/>
                  </a:cubicBezTo>
                  <a:lnTo>
                    <a:pt x="418" y="135"/>
                  </a:lnTo>
                  <a:lnTo>
                    <a:pt x="414" y="130"/>
                  </a:lnTo>
                  <a:lnTo>
                    <a:pt x="455" y="150"/>
                  </a:lnTo>
                  <a:lnTo>
                    <a:pt x="445" y="152"/>
                  </a:lnTo>
                  <a:lnTo>
                    <a:pt x="490" y="88"/>
                  </a:lnTo>
                  <a:cubicBezTo>
                    <a:pt x="492" y="86"/>
                    <a:pt x="495" y="85"/>
                    <a:pt x="497" y="85"/>
                  </a:cubicBezTo>
                  <a:lnTo>
                    <a:pt x="556" y="92"/>
                  </a:lnTo>
                  <a:cubicBezTo>
                    <a:pt x="556" y="92"/>
                    <a:pt x="557" y="92"/>
                    <a:pt x="558" y="92"/>
                  </a:cubicBezTo>
                  <a:lnTo>
                    <a:pt x="606" y="109"/>
                  </a:lnTo>
                  <a:lnTo>
                    <a:pt x="596" y="113"/>
                  </a:lnTo>
                  <a:lnTo>
                    <a:pt x="641" y="35"/>
                  </a:lnTo>
                  <a:cubicBezTo>
                    <a:pt x="642" y="33"/>
                    <a:pt x="643" y="32"/>
                    <a:pt x="645" y="31"/>
                  </a:cubicBezTo>
                  <a:lnTo>
                    <a:pt x="717" y="1"/>
                  </a:lnTo>
                  <a:cubicBezTo>
                    <a:pt x="718" y="1"/>
                    <a:pt x="719" y="0"/>
                    <a:pt x="720" y="0"/>
                  </a:cubicBezTo>
                  <a:lnTo>
                    <a:pt x="806" y="0"/>
                  </a:lnTo>
                  <a:cubicBezTo>
                    <a:pt x="809" y="0"/>
                    <a:pt x="812" y="2"/>
                    <a:pt x="813" y="5"/>
                  </a:cubicBezTo>
                  <a:lnTo>
                    <a:pt x="827" y="36"/>
                  </a:lnTo>
                  <a:cubicBezTo>
                    <a:pt x="828" y="37"/>
                    <a:pt x="828" y="39"/>
                    <a:pt x="827" y="41"/>
                  </a:cubicBezTo>
                  <a:lnTo>
                    <a:pt x="807" y="128"/>
                  </a:lnTo>
                  <a:lnTo>
                    <a:pt x="801" y="119"/>
                  </a:lnTo>
                  <a:lnTo>
                    <a:pt x="883" y="136"/>
                  </a:lnTo>
                  <a:cubicBezTo>
                    <a:pt x="886" y="136"/>
                    <a:pt x="888" y="138"/>
                    <a:pt x="889" y="140"/>
                  </a:cubicBezTo>
                  <a:cubicBezTo>
                    <a:pt x="890" y="143"/>
                    <a:pt x="890" y="145"/>
                    <a:pt x="888" y="148"/>
                  </a:cubicBezTo>
                  <a:lnTo>
                    <a:pt x="868" y="181"/>
                  </a:lnTo>
                  <a:lnTo>
                    <a:pt x="865" y="170"/>
                  </a:lnTo>
                  <a:lnTo>
                    <a:pt x="940" y="214"/>
                  </a:lnTo>
                  <a:cubicBezTo>
                    <a:pt x="944" y="216"/>
                    <a:pt x="946" y="221"/>
                    <a:pt x="944" y="225"/>
                  </a:cubicBezTo>
                  <a:lnTo>
                    <a:pt x="913" y="286"/>
                  </a:lnTo>
                  <a:cubicBezTo>
                    <a:pt x="912" y="288"/>
                    <a:pt x="910" y="289"/>
                    <a:pt x="907" y="290"/>
                  </a:cubicBezTo>
                  <a:lnTo>
                    <a:pt x="852" y="303"/>
                  </a:lnTo>
                  <a:lnTo>
                    <a:pt x="857" y="291"/>
                  </a:lnTo>
                  <a:lnTo>
                    <a:pt x="881" y="325"/>
                  </a:lnTo>
                  <a:cubicBezTo>
                    <a:pt x="884" y="328"/>
                    <a:pt x="883" y="333"/>
                    <a:pt x="880" y="335"/>
                  </a:cubicBezTo>
                  <a:lnTo>
                    <a:pt x="825" y="383"/>
                  </a:lnTo>
                  <a:cubicBezTo>
                    <a:pt x="822" y="385"/>
                    <a:pt x="818" y="385"/>
                    <a:pt x="815" y="383"/>
                  </a:cubicBezTo>
                  <a:lnTo>
                    <a:pt x="715" y="302"/>
                  </a:lnTo>
                  <a:lnTo>
                    <a:pt x="722" y="303"/>
                  </a:lnTo>
                  <a:lnTo>
                    <a:pt x="581" y="347"/>
                  </a:lnTo>
                  <a:cubicBezTo>
                    <a:pt x="580" y="347"/>
                    <a:pt x="579" y="347"/>
                    <a:pt x="577" y="347"/>
                  </a:cubicBezTo>
                  <a:lnTo>
                    <a:pt x="381" y="307"/>
                  </a:lnTo>
                  <a:lnTo>
                    <a:pt x="390" y="303"/>
                  </a:lnTo>
                  <a:lnTo>
                    <a:pt x="359" y="360"/>
                  </a:lnTo>
                  <a:cubicBezTo>
                    <a:pt x="358" y="362"/>
                    <a:pt x="356" y="364"/>
                    <a:pt x="353" y="364"/>
                  </a:cubicBezTo>
                  <a:lnTo>
                    <a:pt x="205" y="378"/>
                  </a:lnTo>
                  <a:cubicBezTo>
                    <a:pt x="204" y="378"/>
                    <a:pt x="203" y="378"/>
                    <a:pt x="202" y="377"/>
                  </a:cubicBezTo>
                  <a:lnTo>
                    <a:pt x="10" y="323"/>
                  </a:lnTo>
                  <a:cubicBezTo>
                    <a:pt x="6" y="322"/>
                    <a:pt x="4" y="319"/>
                    <a:pt x="4" y="316"/>
                  </a:cubicBezTo>
                  <a:lnTo>
                    <a:pt x="0" y="181"/>
                  </a:lnTo>
                  <a:close/>
                  <a:moveTo>
                    <a:pt x="20" y="315"/>
                  </a:moveTo>
                  <a:lnTo>
                    <a:pt x="14" y="308"/>
                  </a:lnTo>
                  <a:lnTo>
                    <a:pt x="207" y="362"/>
                  </a:lnTo>
                  <a:lnTo>
                    <a:pt x="204" y="362"/>
                  </a:lnTo>
                  <a:lnTo>
                    <a:pt x="351" y="348"/>
                  </a:lnTo>
                  <a:lnTo>
                    <a:pt x="345" y="352"/>
                  </a:lnTo>
                  <a:lnTo>
                    <a:pt x="376" y="295"/>
                  </a:lnTo>
                  <a:cubicBezTo>
                    <a:pt x="378" y="292"/>
                    <a:pt x="381" y="290"/>
                    <a:pt x="385" y="291"/>
                  </a:cubicBezTo>
                  <a:lnTo>
                    <a:pt x="581" y="331"/>
                  </a:lnTo>
                  <a:lnTo>
                    <a:pt x="577" y="332"/>
                  </a:lnTo>
                  <a:lnTo>
                    <a:pt x="718" y="288"/>
                  </a:lnTo>
                  <a:cubicBezTo>
                    <a:pt x="720" y="287"/>
                    <a:pt x="723" y="288"/>
                    <a:pt x="725" y="289"/>
                  </a:cubicBezTo>
                  <a:lnTo>
                    <a:pt x="825" y="370"/>
                  </a:lnTo>
                  <a:lnTo>
                    <a:pt x="814" y="370"/>
                  </a:lnTo>
                  <a:lnTo>
                    <a:pt x="869" y="323"/>
                  </a:lnTo>
                  <a:lnTo>
                    <a:pt x="868" y="334"/>
                  </a:lnTo>
                  <a:lnTo>
                    <a:pt x="844" y="300"/>
                  </a:lnTo>
                  <a:cubicBezTo>
                    <a:pt x="842" y="298"/>
                    <a:pt x="842" y="295"/>
                    <a:pt x="843" y="293"/>
                  </a:cubicBezTo>
                  <a:cubicBezTo>
                    <a:pt x="844" y="290"/>
                    <a:pt x="846" y="288"/>
                    <a:pt x="849" y="288"/>
                  </a:cubicBezTo>
                  <a:lnTo>
                    <a:pt x="904" y="274"/>
                  </a:lnTo>
                  <a:lnTo>
                    <a:pt x="898" y="278"/>
                  </a:lnTo>
                  <a:lnTo>
                    <a:pt x="929" y="218"/>
                  </a:lnTo>
                  <a:lnTo>
                    <a:pt x="932" y="228"/>
                  </a:lnTo>
                  <a:lnTo>
                    <a:pt x="857" y="184"/>
                  </a:lnTo>
                  <a:cubicBezTo>
                    <a:pt x="855" y="183"/>
                    <a:pt x="854" y="181"/>
                    <a:pt x="853" y="179"/>
                  </a:cubicBezTo>
                  <a:cubicBezTo>
                    <a:pt x="853" y="177"/>
                    <a:pt x="853" y="175"/>
                    <a:pt x="854" y="173"/>
                  </a:cubicBezTo>
                  <a:lnTo>
                    <a:pt x="875" y="139"/>
                  </a:lnTo>
                  <a:lnTo>
                    <a:pt x="880" y="151"/>
                  </a:lnTo>
                  <a:lnTo>
                    <a:pt x="797" y="134"/>
                  </a:lnTo>
                  <a:cubicBezTo>
                    <a:pt x="795" y="134"/>
                    <a:pt x="793" y="133"/>
                    <a:pt x="792" y="131"/>
                  </a:cubicBezTo>
                  <a:cubicBezTo>
                    <a:pt x="791" y="129"/>
                    <a:pt x="791" y="127"/>
                    <a:pt x="791" y="125"/>
                  </a:cubicBezTo>
                  <a:lnTo>
                    <a:pt x="812" y="37"/>
                  </a:lnTo>
                  <a:lnTo>
                    <a:pt x="812" y="42"/>
                  </a:lnTo>
                  <a:lnTo>
                    <a:pt x="799" y="12"/>
                  </a:lnTo>
                  <a:lnTo>
                    <a:pt x="806" y="16"/>
                  </a:lnTo>
                  <a:lnTo>
                    <a:pt x="720" y="16"/>
                  </a:lnTo>
                  <a:lnTo>
                    <a:pt x="723" y="16"/>
                  </a:lnTo>
                  <a:lnTo>
                    <a:pt x="651" y="46"/>
                  </a:lnTo>
                  <a:lnTo>
                    <a:pt x="655" y="43"/>
                  </a:lnTo>
                  <a:lnTo>
                    <a:pt x="610" y="120"/>
                  </a:lnTo>
                  <a:cubicBezTo>
                    <a:pt x="608" y="124"/>
                    <a:pt x="604" y="125"/>
                    <a:pt x="600" y="124"/>
                  </a:cubicBezTo>
                  <a:lnTo>
                    <a:pt x="552" y="107"/>
                  </a:lnTo>
                  <a:lnTo>
                    <a:pt x="554" y="108"/>
                  </a:lnTo>
                  <a:lnTo>
                    <a:pt x="496" y="101"/>
                  </a:lnTo>
                  <a:lnTo>
                    <a:pt x="503" y="97"/>
                  </a:lnTo>
                  <a:lnTo>
                    <a:pt x="458" y="162"/>
                  </a:lnTo>
                  <a:cubicBezTo>
                    <a:pt x="456" y="165"/>
                    <a:pt x="452" y="166"/>
                    <a:pt x="448" y="164"/>
                  </a:cubicBezTo>
                  <a:lnTo>
                    <a:pt x="407" y="144"/>
                  </a:lnTo>
                  <a:cubicBezTo>
                    <a:pt x="405" y="143"/>
                    <a:pt x="403" y="141"/>
                    <a:pt x="403" y="139"/>
                  </a:cubicBezTo>
                  <a:lnTo>
                    <a:pt x="393" y="102"/>
                  </a:lnTo>
                  <a:lnTo>
                    <a:pt x="400" y="108"/>
                  </a:lnTo>
                  <a:lnTo>
                    <a:pt x="352" y="108"/>
                  </a:lnTo>
                  <a:lnTo>
                    <a:pt x="360" y="102"/>
                  </a:lnTo>
                  <a:lnTo>
                    <a:pt x="350" y="139"/>
                  </a:lnTo>
                  <a:cubicBezTo>
                    <a:pt x="349" y="141"/>
                    <a:pt x="347" y="143"/>
                    <a:pt x="345" y="144"/>
                  </a:cubicBezTo>
                  <a:lnTo>
                    <a:pt x="297" y="168"/>
                  </a:lnTo>
                  <a:cubicBezTo>
                    <a:pt x="294" y="169"/>
                    <a:pt x="290" y="168"/>
                    <a:pt x="288" y="166"/>
                  </a:cubicBezTo>
                  <a:lnTo>
                    <a:pt x="247" y="119"/>
                  </a:lnTo>
                  <a:lnTo>
                    <a:pt x="206" y="78"/>
                  </a:lnTo>
                  <a:lnTo>
                    <a:pt x="211" y="81"/>
                  </a:lnTo>
                  <a:lnTo>
                    <a:pt x="59" y="70"/>
                  </a:lnTo>
                  <a:lnTo>
                    <a:pt x="68" y="60"/>
                  </a:lnTo>
                  <a:lnTo>
                    <a:pt x="88" y="128"/>
                  </a:lnTo>
                  <a:cubicBezTo>
                    <a:pt x="89" y="129"/>
                    <a:pt x="89" y="130"/>
                    <a:pt x="88" y="132"/>
                  </a:cubicBezTo>
                  <a:lnTo>
                    <a:pt x="82" y="165"/>
                  </a:lnTo>
                  <a:cubicBezTo>
                    <a:pt x="81" y="168"/>
                    <a:pt x="79" y="171"/>
                    <a:pt x="76" y="172"/>
                  </a:cubicBezTo>
                  <a:lnTo>
                    <a:pt x="10" y="188"/>
                  </a:lnTo>
                  <a:lnTo>
                    <a:pt x="16" y="180"/>
                  </a:lnTo>
                  <a:lnTo>
                    <a:pt x="20" y="31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4" name="Freeform 123"/>
            <p:cNvSpPr>
              <a:spLocks/>
            </p:cNvSpPr>
            <p:nvPr/>
          </p:nvSpPr>
          <p:spPr bwMode="auto">
            <a:xfrm>
              <a:off x="7259638" y="3074987"/>
              <a:ext cx="465138" cy="514350"/>
            </a:xfrm>
            <a:custGeom>
              <a:avLst/>
              <a:gdLst>
                <a:gd name="T0" fmla="*/ 294 w 720"/>
                <a:gd name="T1" fmla="*/ 89 h 960"/>
                <a:gd name="T2" fmla="*/ 231 w 720"/>
                <a:gd name="T3" fmla="*/ 158 h 960"/>
                <a:gd name="T4" fmla="*/ 63 w 720"/>
                <a:gd name="T5" fmla="*/ 256 h 960"/>
                <a:gd name="T6" fmla="*/ 5 w 720"/>
                <a:gd name="T7" fmla="*/ 409 h 960"/>
                <a:gd name="T8" fmla="*/ 205 w 720"/>
                <a:gd name="T9" fmla="*/ 626 h 960"/>
                <a:gd name="T10" fmla="*/ 223 w 720"/>
                <a:gd name="T11" fmla="*/ 558 h 960"/>
                <a:gd name="T12" fmla="*/ 253 w 720"/>
                <a:gd name="T13" fmla="*/ 395 h 960"/>
                <a:gd name="T14" fmla="*/ 320 w 720"/>
                <a:gd name="T15" fmla="*/ 390 h 960"/>
                <a:gd name="T16" fmla="*/ 400 w 720"/>
                <a:gd name="T17" fmla="*/ 497 h 960"/>
                <a:gd name="T18" fmla="*/ 396 w 720"/>
                <a:gd name="T19" fmla="*/ 664 h 960"/>
                <a:gd name="T20" fmla="*/ 485 w 720"/>
                <a:gd name="T21" fmla="*/ 956 h 960"/>
                <a:gd name="T22" fmla="*/ 556 w 720"/>
                <a:gd name="T23" fmla="*/ 905 h 960"/>
                <a:gd name="T24" fmla="*/ 618 w 720"/>
                <a:gd name="T25" fmla="*/ 956 h 960"/>
                <a:gd name="T26" fmla="*/ 680 w 720"/>
                <a:gd name="T27" fmla="*/ 827 h 960"/>
                <a:gd name="T28" fmla="*/ 618 w 720"/>
                <a:gd name="T29" fmla="*/ 706 h 960"/>
                <a:gd name="T30" fmla="*/ 618 w 720"/>
                <a:gd name="T31" fmla="*/ 581 h 960"/>
                <a:gd name="T32" fmla="*/ 707 w 720"/>
                <a:gd name="T33" fmla="*/ 562 h 960"/>
                <a:gd name="T34" fmla="*/ 711 w 720"/>
                <a:gd name="T35" fmla="*/ 269 h 960"/>
                <a:gd name="T36" fmla="*/ 720 w 720"/>
                <a:gd name="T37" fmla="*/ 219 h 960"/>
                <a:gd name="T38" fmla="*/ 672 w 720"/>
                <a:gd name="T39" fmla="*/ 204 h 960"/>
                <a:gd name="T40" fmla="*/ 662 w 720"/>
                <a:gd name="T41" fmla="*/ 228 h 960"/>
                <a:gd name="T42" fmla="*/ 609 w 720"/>
                <a:gd name="T43" fmla="*/ 201 h 960"/>
                <a:gd name="T44" fmla="*/ 556 w 720"/>
                <a:gd name="T45" fmla="*/ 204 h 960"/>
                <a:gd name="T46" fmla="*/ 543 w 720"/>
                <a:gd name="T47" fmla="*/ 158 h 960"/>
                <a:gd name="T48" fmla="*/ 493 w 720"/>
                <a:gd name="T49" fmla="*/ 181 h 960"/>
                <a:gd name="T50" fmla="*/ 467 w 720"/>
                <a:gd name="T51" fmla="*/ 0 h 960"/>
                <a:gd name="T52" fmla="*/ 432 w 720"/>
                <a:gd name="T53" fmla="*/ 0 h 960"/>
                <a:gd name="T54" fmla="*/ 391 w 720"/>
                <a:gd name="T55" fmla="*/ 191 h 960"/>
                <a:gd name="T56" fmla="*/ 360 w 720"/>
                <a:gd name="T57" fmla="*/ 196 h 960"/>
                <a:gd name="T58" fmla="*/ 320 w 720"/>
                <a:gd name="T59" fmla="*/ 177 h 960"/>
                <a:gd name="T60" fmla="*/ 294 w 720"/>
                <a:gd name="T61" fmla="*/ 89 h 9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0"/>
                <a:gd name="T94" fmla="*/ 0 h 960"/>
                <a:gd name="T95" fmla="*/ 720 w 720"/>
                <a:gd name="T96" fmla="*/ 960 h 9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0" h="960">
                  <a:moveTo>
                    <a:pt x="294" y="89"/>
                  </a:moveTo>
                  <a:lnTo>
                    <a:pt x="231" y="158"/>
                  </a:lnTo>
                  <a:lnTo>
                    <a:pt x="63" y="256"/>
                  </a:lnTo>
                  <a:cubicBezTo>
                    <a:pt x="58" y="256"/>
                    <a:pt x="0" y="409"/>
                    <a:pt x="5" y="409"/>
                  </a:cubicBezTo>
                  <a:cubicBezTo>
                    <a:pt x="0" y="409"/>
                    <a:pt x="205" y="626"/>
                    <a:pt x="205" y="626"/>
                  </a:cubicBezTo>
                  <a:cubicBezTo>
                    <a:pt x="205" y="626"/>
                    <a:pt x="223" y="562"/>
                    <a:pt x="223" y="558"/>
                  </a:cubicBezTo>
                  <a:cubicBezTo>
                    <a:pt x="223" y="562"/>
                    <a:pt x="250" y="400"/>
                    <a:pt x="253" y="395"/>
                  </a:cubicBezTo>
                  <a:cubicBezTo>
                    <a:pt x="250" y="400"/>
                    <a:pt x="320" y="390"/>
                    <a:pt x="320" y="390"/>
                  </a:cubicBezTo>
                  <a:cubicBezTo>
                    <a:pt x="320" y="390"/>
                    <a:pt x="400" y="497"/>
                    <a:pt x="400" y="497"/>
                  </a:cubicBezTo>
                  <a:cubicBezTo>
                    <a:pt x="400" y="497"/>
                    <a:pt x="396" y="669"/>
                    <a:pt x="396" y="664"/>
                  </a:cubicBezTo>
                  <a:cubicBezTo>
                    <a:pt x="396" y="669"/>
                    <a:pt x="485" y="960"/>
                    <a:pt x="485" y="956"/>
                  </a:cubicBezTo>
                  <a:cubicBezTo>
                    <a:pt x="485" y="960"/>
                    <a:pt x="556" y="905"/>
                    <a:pt x="556" y="905"/>
                  </a:cubicBezTo>
                  <a:cubicBezTo>
                    <a:pt x="556" y="905"/>
                    <a:pt x="618" y="960"/>
                    <a:pt x="618" y="956"/>
                  </a:cubicBezTo>
                  <a:cubicBezTo>
                    <a:pt x="618" y="960"/>
                    <a:pt x="680" y="830"/>
                    <a:pt x="680" y="827"/>
                  </a:cubicBezTo>
                  <a:cubicBezTo>
                    <a:pt x="680" y="830"/>
                    <a:pt x="618" y="711"/>
                    <a:pt x="618" y="706"/>
                  </a:cubicBezTo>
                  <a:cubicBezTo>
                    <a:pt x="618" y="711"/>
                    <a:pt x="618" y="581"/>
                    <a:pt x="618" y="581"/>
                  </a:cubicBezTo>
                  <a:cubicBezTo>
                    <a:pt x="618" y="581"/>
                    <a:pt x="707" y="566"/>
                    <a:pt x="707" y="562"/>
                  </a:cubicBezTo>
                  <a:cubicBezTo>
                    <a:pt x="707" y="566"/>
                    <a:pt x="711" y="269"/>
                    <a:pt x="711" y="269"/>
                  </a:cubicBezTo>
                  <a:cubicBezTo>
                    <a:pt x="711" y="269"/>
                    <a:pt x="720" y="219"/>
                    <a:pt x="720" y="219"/>
                  </a:cubicBezTo>
                  <a:cubicBezTo>
                    <a:pt x="720" y="219"/>
                    <a:pt x="672" y="204"/>
                    <a:pt x="672" y="204"/>
                  </a:cubicBezTo>
                  <a:cubicBezTo>
                    <a:pt x="672" y="204"/>
                    <a:pt x="662" y="233"/>
                    <a:pt x="662" y="228"/>
                  </a:cubicBezTo>
                  <a:cubicBezTo>
                    <a:pt x="662" y="233"/>
                    <a:pt x="609" y="204"/>
                    <a:pt x="609" y="201"/>
                  </a:cubicBezTo>
                  <a:cubicBezTo>
                    <a:pt x="609" y="204"/>
                    <a:pt x="556" y="204"/>
                    <a:pt x="556" y="204"/>
                  </a:cubicBezTo>
                  <a:cubicBezTo>
                    <a:pt x="556" y="204"/>
                    <a:pt x="543" y="158"/>
                    <a:pt x="543" y="158"/>
                  </a:cubicBezTo>
                  <a:cubicBezTo>
                    <a:pt x="543" y="158"/>
                    <a:pt x="493" y="186"/>
                    <a:pt x="493" y="181"/>
                  </a:cubicBezTo>
                  <a:cubicBezTo>
                    <a:pt x="493" y="186"/>
                    <a:pt x="467" y="0"/>
                    <a:pt x="467" y="0"/>
                  </a:cubicBezTo>
                  <a:lnTo>
                    <a:pt x="432" y="0"/>
                  </a:lnTo>
                  <a:lnTo>
                    <a:pt x="391" y="191"/>
                  </a:lnTo>
                  <a:cubicBezTo>
                    <a:pt x="391" y="191"/>
                    <a:pt x="360" y="196"/>
                    <a:pt x="360" y="196"/>
                  </a:cubicBezTo>
                  <a:cubicBezTo>
                    <a:pt x="360" y="196"/>
                    <a:pt x="320" y="177"/>
                    <a:pt x="320" y="177"/>
                  </a:cubicBezTo>
                  <a:lnTo>
                    <a:pt x="294" y="8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5" name="Freeform 124"/>
            <p:cNvSpPr>
              <a:spLocks noEditPoints="1"/>
            </p:cNvSpPr>
            <p:nvPr/>
          </p:nvSpPr>
          <p:spPr bwMode="auto">
            <a:xfrm>
              <a:off x="7258051" y="3070225"/>
              <a:ext cx="473075" cy="522287"/>
            </a:xfrm>
            <a:custGeom>
              <a:avLst/>
              <a:gdLst>
                <a:gd name="T0" fmla="*/ 69 w 732"/>
                <a:gd name="T1" fmla="*/ 275 h 973"/>
                <a:gd name="T2" fmla="*/ 17 w 732"/>
                <a:gd name="T3" fmla="*/ 412 h 973"/>
                <a:gd name="T4" fmla="*/ 149 w 732"/>
                <a:gd name="T5" fmla="*/ 560 h 973"/>
                <a:gd name="T6" fmla="*/ 216 w 732"/>
                <a:gd name="T7" fmla="*/ 577 h 973"/>
                <a:gd name="T8" fmla="*/ 243 w 732"/>
                <a:gd name="T9" fmla="*/ 430 h 973"/>
                <a:gd name="T10" fmla="*/ 265 w 732"/>
                <a:gd name="T11" fmla="*/ 396 h 973"/>
                <a:gd name="T12" fmla="*/ 333 w 732"/>
                <a:gd name="T13" fmla="*/ 398 h 973"/>
                <a:gd name="T14" fmla="*/ 411 w 732"/>
                <a:gd name="T15" fmla="*/ 512 h 973"/>
                <a:gd name="T16" fmla="*/ 407 w 732"/>
                <a:gd name="T17" fmla="*/ 672 h 973"/>
                <a:gd name="T18" fmla="*/ 468 w 732"/>
                <a:gd name="T19" fmla="*/ 873 h 973"/>
                <a:gd name="T20" fmla="*/ 487 w 732"/>
                <a:gd name="T21" fmla="*/ 957 h 973"/>
                <a:gd name="T22" fmla="*/ 575 w 732"/>
                <a:gd name="T23" fmla="*/ 917 h 973"/>
                <a:gd name="T24" fmla="*/ 617 w 732"/>
                <a:gd name="T25" fmla="*/ 957 h 973"/>
                <a:gd name="T26" fmla="*/ 677 w 732"/>
                <a:gd name="T27" fmla="*/ 840 h 973"/>
                <a:gd name="T28" fmla="*/ 614 w 732"/>
                <a:gd name="T29" fmla="*/ 718 h 973"/>
                <a:gd name="T30" fmla="*/ 613 w 732"/>
                <a:gd name="T31" fmla="*/ 595 h 973"/>
                <a:gd name="T32" fmla="*/ 695 w 732"/>
                <a:gd name="T33" fmla="*/ 568 h 973"/>
                <a:gd name="T34" fmla="*/ 703 w 732"/>
                <a:gd name="T35" fmla="*/ 526 h 973"/>
                <a:gd name="T36" fmla="*/ 706 w 732"/>
                <a:gd name="T37" fmla="*/ 277 h 973"/>
                <a:gd name="T38" fmla="*/ 697 w 732"/>
                <a:gd name="T39" fmla="*/ 228 h 973"/>
                <a:gd name="T40" fmla="*/ 675 w 732"/>
                <a:gd name="T41" fmla="*/ 237 h 973"/>
                <a:gd name="T42" fmla="*/ 616 w 732"/>
                <a:gd name="T43" fmla="*/ 222 h 973"/>
                <a:gd name="T44" fmla="*/ 559 w 732"/>
                <a:gd name="T45" fmla="*/ 220 h 973"/>
                <a:gd name="T46" fmla="*/ 542 w 732"/>
                <a:gd name="T47" fmla="*/ 178 h 973"/>
                <a:gd name="T48" fmla="*/ 485 w 732"/>
                <a:gd name="T49" fmla="*/ 165 h 973"/>
                <a:gd name="T50" fmla="*/ 470 w 732"/>
                <a:gd name="T51" fmla="*/ 16 h 973"/>
                <a:gd name="T52" fmla="*/ 369 w 732"/>
                <a:gd name="T53" fmla="*/ 211 h 973"/>
                <a:gd name="T54" fmla="*/ 316 w 732"/>
                <a:gd name="T55" fmla="*/ 188 h 973"/>
                <a:gd name="T56" fmla="*/ 367 w 732"/>
                <a:gd name="T57" fmla="*/ 197 h 973"/>
                <a:gd name="T58" fmla="*/ 428 w 732"/>
                <a:gd name="T59" fmla="*/ 7 h 973"/>
                <a:gd name="T60" fmla="*/ 491 w 732"/>
                <a:gd name="T61" fmla="*/ 99 h 973"/>
                <a:gd name="T62" fmla="*/ 501 w 732"/>
                <a:gd name="T63" fmla="*/ 181 h 973"/>
                <a:gd name="T64" fmla="*/ 561 w 732"/>
                <a:gd name="T65" fmla="*/ 188 h 973"/>
                <a:gd name="T66" fmla="*/ 603 w 732"/>
                <a:gd name="T67" fmla="*/ 204 h 973"/>
                <a:gd name="T68" fmla="*/ 667 w 732"/>
                <a:gd name="T69" fmla="*/ 229 h 973"/>
                <a:gd name="T70" fmla="*/ 668 w 732"/>
                <a:gd name="T71" fmla="*/ 209 h 973"/>
                <a:gd name="T72" fmla="*/ 730 w 732"/>
                <a:gd name="T73" fmla="*/ 237 h 973"/>
                <a:gd name="T74" fmla="*/ 721 w 732"/>
                <a:gd name="T75" fmla="*/ 372 h 973"/>
                <a:gd name="T76" fmla="*/ 714 w 732"/>
                <a:gd name="T77" fmla="*/ 578 h 973"/>
                <a:gd name="T78" fmla="*/ 627 w 732"/>
                <a:gd name="T79" fmla="*/ 596 h 973"/>
                <a:gd name="T80" fmla="*/ 629 w 732"/>
                <a:gd name="T81" fmla="*/ 697 h 973"/>
                <a:gd name="T82" fmla="*/ 681 w 732"/>
                <a:gd name="T83" fmla="*/ 815 h 973"/>
                <a:gd name="T84" fmla="*/ 660 w 732"/>
                <a:gd name="T85" fmla="*/ 906 h 973"/>
                <a:gd name="T86" fmla="*/ 607 w 732"/>
                <a:gd name="T87" fmla="*/ 965 h 973"/>
                <a:gd name="T88" fmla="*/ 553 w 732"/>
                <a:gd name="T89" fmla="*/ 929 h 973"/>
                <a:gd name="T90" fmla="*/ 480 w 732"/>
                <a:gd name="T91" fmla="*/ 964 h 973"/>
                <a:gd name="T92" fmla="*/ 396 w 732"/>
                <a:gd name="T93" fmla="*/ 689 h 973"/>
                <a:gd name="T94" fmla="*/ 393 w 732"/>
                <a:gd name="T95" fmla="*/ 590 h 973"/>
                <a:gd name="T96" fmla="*/ 385 w 732"/>
                <a:gd name="T97" fmla="*/ 493 h 973"/>
                <a:gd name="T98" fmla="*/ 321 w 732"/>
                <a:gd name="T99" fmla="*/ 406 h 973"/>
                <a:gd name="T100" fmla="*/ 264 w 732"/>
                <a:gd name="T101" fmla="*/ 405 h 973"/>
                <a:gd name="T102" fmla="*/ 235 w 732"/>
                <a:gd name="T103" fmla="*/ 562 h 973"/>
                <a:gd name="T104" fmla="*/ 203 w 732"/>
                <a:gd name="T105" fmla="*/ 640 h 973"/>
                <a:gd name="T106" fmla="*/ 9 w 732"/>
                <a:gd name="T107" fmla="*/ 431 h 973"/>
                <a:gd name="T108" fmla="*/ 26 w 732"/>
                <a:gd name="T109" fmla="*/ 339 h 973"/>
                <a:gd name="T110" fmla="*/ 229 w 732"/>
                <a:gd name="T111" fmla="*/ 161 h 9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2"/>
                <a:gd name="T169" fmla="*/ 0 h 973"/>
                <a:gd name="T170" fmla="*/ 732 w 732"/>
                <a:gd name="T171" fmla="*/ 973 h 9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2" h="973">
                  <a:moveTo>
                    <a:pt x="290" y="100"/>
                  </a:moveTo>
                  <a:lnTo>
                    <a:pt x="303" y="103"/>
                  </a:lnTo>
                  <a:lnTo>
                    <a:pt x="240" y="172"/>
                  </a:lnTo>
                  <a:cubicBezTo>
                    <a:pt x="240" y="172"/>
                    <a:pt x="239" y="173"/>
                    <a:pt x="238" y="173"/>
                  </a:cubicBezTo>
                  <a:lnTo>
                    <a:pt x="71" y="271"/>
                  </a:lnTo>
                  <a:lnTo>
                    <a:pt x="73" y="268"/>
                  </a:lnTo>
                  <a:lnTo>
                    <a:pt x="69" y="275"/>
                  </a:lnTo>
                  <a:lnTo>
                    <a:pt x="62" y="292"/>
                  </a:lnTo>
                  <a:lnTo>
                    <a:pt x="52" y="316"/>
                  </a:lnTo>
                  <a:lnTo>
                    <a:pt x="41" y="344"/>
                  </a:lnTo>
                  <a:lnTo>
                    <a:pt x="31" y="372"/>
                  </a:lnTo>
                  <a:lnTo>
                    <a:pt x="22" y="396"/>
                  </a:lnTo>
                  <a:lnTo>
                    <a:pt x="17" y="413"/>
                  </a:lnTo>
                  <a:lnTo>
                    <a:pt x="17" y="412"/>
                  </a:lnTo>
                  <a:lnTo>
                    <a:pt x="16" y="419"/>
                  </a:lnTo>
                  <a:lnTo>
                    <a:pt x="15" y="413"/>
                  </a:lnTo>
                  <a:lnTo>
                    <a:pt x="22" y="422"/>
                  </a:lnTo>
                  <a:lnTo>
                    <a:pt x="43" y="446"/>
                  </a:lnTo>
                  <a:lnTo>
                    <a:pt x="75" y="481"/>
                  </a:lnTo>
                  <a:lnTo>
                    <a:pt x="112" y="521"/>
                  </a:lnTo>
                  <a:lnTo>
                    <a:pt x="149" y="560"/>
                  </a:lnTo>
                  <a:lnTo>
                    <a:pt x="182" y="595"/>
                  </a:lnTo>
                  <a:lnTo>
                    <a:pt x="205" y="620"/>
                  </a:lnTo>
                  <a:lnTo>
                    <a:pt x="214" y="629"/>
                  </a:lnTo>
                  <a:lnTo>
                    <a:pt x="201" y="632"/>
                  </a:lnTo>
                  <a:lnTo>
                    <a:pt x="204" y="622"/>
                  </a:lnTo>
                  <a:lnTo>
                    <a:pt x="210" y="600"/>
                  </a:lnTo>
                  <a:lnTo>
                    <a:pt x="216" y="577"/>
                  </a:lnTo>
                  <a:lnTo>
                    <a:pt x="219" y="565"/>
                  </a:lnTo>
                  <a:lnTo>
                    <a:pt x="220" y="559"/>
                  </a:lnTo>
                  <a:lnTo>
                    <a:pt x="223" y="542"/>
                  </a:lnTo>
                  <a:lnTo>
                    <a:pt x="228" y="517"/>
                  </a:lnTo>
                  <a:lnTo>
                    <a:pt x="233" y="487"/>
                  </a:lnTo>
                  <a:lnTo>
                    <a:pt x="238" y="457"/>
                  </a:lnTo>
                  <a:lnTo>
                    <a:pt x="243" y="430"/>
                  </a:lnTo>
                  <a:lnTo>
                    <a:pt x="247" y="411"/>
                  </a:lnTo>
                  <a:lnTo>
                    <a:pt x="249" y="402"/>
                  </a:lnTo>
                  <a:cubicBezTo>
                    <a:pt x="249" y="399"/>
                    <a:pt x="251" y="397"/>
                    <a:pt x="253" y="396"/>
                  </a:cubicBezTo>
                  <a:cubicBezTo>
                    <a:pt x="255" y="395"/>
                    <a:pt x="258" y="395"/>
                    <a:pt x="260" y="396"/>
                  </a:cubicBezTo>
                  <a:lnTo>
                    <a:pt x="262" y="397"/>
                  </a:lnTo>
                  <a:lnTo>
                    <a:pt x="258" y="396"/>
                  </a:lnTo>
                  <a:lnTo>
                    <a:pt x="265" y="396"/>
                  </a:lnTo>
                  <a:lnTo>
                    <a:pt x="288" y="394"/>
                  </a:lnTo>
                  <a:lnTo>
                    <a:pt x="311" y="392"/>
                  </a:lnTo>
                  <a:lnTo>
                    <a:pt x="319" y="391"/>
                  </a:lnTo>
                  <a:lnTo>
                    <a:pt x="323" y="390"/>
                  </a:lnTo>
                  <a:cubicBezTo>
                    <a:pt x="326" y="390"/>
                    <a:pt x="329" y="392"/>
                    <a:pt x="330" y="394"/>
                  </a:cubicBezTo>
                  <a:lnTo>
                    <a:pt x="333" y="399"/>
                  </a:lnTo>
                  <a:lnTo>
                    <a:pt x="333" y="398"/>
                  </a:lnTo>
                  <a:lnTo>
                    <a:pt x="343" y="410"/>
                  </a:lnTo>
                  <a:lnTo>
                    <a:pt x="370" y="448"/>
                  </a:lnTo>
                  <a:lnTo>
                    <a:pt x="398" y="484"/>
                  </a:lnTo>
                  <a:lnTo>
                    <a:pt x="407" y="496"/>
                  </a:lnTo>
                  <a:lnTo>
                    <a:pt x="410" y="501"/>
                  </a:lnTo>
                  <a:cubicBezTo>
                    <a:pt x="411" y="503"/>
                    <a:pt x="411" y="504"/>
                    <a:pt x="411" y="505"/>
                  </a:cubicBezTo>
                  <a:lnTo>
                    <a:pt x="411" y="512"/>
                  </a:lnTo>
                  <a:lnTo>
                    <a:pt x="410" y="533"/>
                  </a:lnTo>
                  <a:lnTo>
                    <a:pt x="410" y="559"/>
                  </a:lnTo>
                  <a:lnTo>
                    <a:pt x="409" y="591"/>
                  </a:lnTo>
                  <a:lnTo>
                    <a:pt x="408" y="622"/>
                  </a:lnTo>
                  <a:lnTo>
                    <a:pt x="408" y="648"/>
                  </a:lnTo>
                  <a:lnTo>
                    <a:pt x="407" y="667"/>
                  </a:lnTo>
                  <a:lnTo>
                    <a:pt x="407" y="672"/>
                  </a:lnTo>
                  <a:lnTo>
                    <a:pt x="407" y="671"/>
                  </a:lnTo>
                  <a:lnTo>
                    <a:pt x="408" y="675"/>
                  </a:lnTo>
                  <a:lnTo>
                    <a:pt x="411" y="684"/>
                  </a:lnTo>
                  <a:lnTo>
                    <a:pt x="421" y="718"/>
                  </a:lnTo>
                  <a:lnTo>
                    <a:pt x="435" y="766"/>
                  </a:lnTo>
                  <a:lnTo>
                    <a:pt x="451" y="819"/>
                  </a:lnTo>
                  <a:lnTo>
                    <a:pt x="468" y="873"/>
                  </a:lnTo>
                  <a:lnTo>
                    <a:pt x="482" y="919"/>
                  </a:lnTo>
                  <a:lnTo>
                    <a:pt x="492" y="951"/>
                  </a:lnTo>
                  <a:lnTo>
                    <a:pt x="495" y="959"/>
                  </a:lnTo>
                  <a:lnTo>
                    <a:pt x="496" y="962"/>
                  </a:lnTo>
                  <a:lnTo>
                    <a:pt x="486" y="957"/>
                  </a:lnTo>
                  <a:lnTo>
                    <a:pt x="489" y="956"/>
                  </a:lnTo>
                  <a:lnTo>
                    <a:pt x="487" y="957"/>
                  </a:lnTo>
                  <a:lnTo>
                    <a:pt x="495" y="952"/>
                  </a:lnTo>
                  <a:lnTo>
                    <a:pt x="520" y="934"/>
                  </a:lnTo>
                  <a:lnTo>
                    <a:pt x="544" y="916"/>
                  </a:lnTo>
                  <a:lnTo>
                    <a:pt x="551" y="909"/>
                  </a:lnTo>
                  <a:lnTo>
                    <a:pt x="555" y="907"/>
                  </a:lnTo>
                  <a:cubicBezTo>
                    <a:pt x="558" y="905"/>
                    <a:pt x="562" y="905"/>
                    <a:pt x="565" y="908"/>
                  </a:cubicBezTo>
                  <a:lnTo>
                    <a:pt x="575" y="917"/>
                  </a:lnTo>
                  <a:lnTo>
                    <a:pt x="596" y="934"/>
                  </a:lnTo>
                  <a:lnTo>
                    <a:pt x="617" y="952"/>
                  </a:lnTo>
                  <a:lnTo>
                    <a:pt x="616" y="952"/>
                  </a:lnTo>
                  <a:lnTo>
                    <a:pt x="626" y="958"/>
                  </a:lnTo>
                  <a:lnTo>
                    <a:pt x="615" y="960"/>
                  </a:lnTo>
                  <a:lnTo>
                    <a:pt x="618" y="956"/>
                  </a:lnTo>
                  <a:lnTo>
                    <a:pt x="617" y="957"/>
                  </a:lnTo>
                  <a:lnTo>
                    <a:pt x="624" y="943"/>
                  </a:lnTo>
                  <a:lnTo>
                    <a:pt x="634" y="923"/>
                  </a:lnTo>
                  <a:lnTo>
                    <a:pt x="645" y="899"/>
                  </a:lnTo>
                  <a:lnTo>
                    <a:pt x="666" y="854"/>
                  </a:lnTo>
                  <a:lnTo>
                    <a:pt x="673" y="839"/>
                  </a:lnTo>
                  <a:lnTo>
                    <a:pt x="676" y="832"/>
                  </a:lnTo>
                  <a:lnTo>
                    <a:pt x="677" y="840"/>
                  </a:lnTo>
                  <a:lnTo>
                    <a:pt x="674" y="836"/>
                  </a:lnTo>
                  <a:cubicBezTo>
                    <a:pt x="674" y="836"/>
                    <a:pt x="674" y="836"/>
                    <a:pt x="673" y="835"/>
                  </a:cubicBezTo>
                  <a:lnTo>
                    <a:pt x="666" y="822"/>
                  </a:lnTo>
                  <a:lnTo>
                    <a:pt x="645" y="782"/>
                  </a:lnTo>
                  <a:lnTo>
                    <a:pt x="624" y="739"/>
                  </a:lnTo>
                  <a:lnTo>
                    <a:pt x="617" y="725"/>
                  </a:lnTo>
                  <a:lnTo>
                    <a:pt x="614" y="718"/>
                  </a:lnTo>
                  <a:cubicBezTo>
                    <a:pt x="614" y="717"/>
                    <a:pt x="613" y="716"/>
                    <a:pt x="613" y="714"/>
                  </a:cubicBezTo>
                  <a:lnTo>
                    <a:pt x="613" y="710"/>
                  </a:lnTo>
                  <a:lnTo>
                    <a:pt x="613" y="697"/>
                  </a:lnTo>
                  <a:lnTo>
                    <a:pt x="613" y="677"/>
                  </a:lnTo>
                  <a:lnTo>
                    <a:pt x="613" y="653"/>
                  </a:lnTo>
                  <a:lnTo>
                    <a:pt x="613" y="609"/>
                  </a:lnTo>
                  <a:lnTo>
                    <a:pt x="613" y="595"/>
                  </a:lnTo>
                  <a:lnTo>
                    <a:pt x="613" y="589"/>
                  </a:lnTo>
                  <a:cubicBezTo>
                    <a:pt x="613" y="586"/>
                    <a:pt x="616" y="583"/>
                    <a:pt x="620" y="582"/>
                  </a:cubicBezTo>
                  <a:lnTo>
                    <a:pt x="624" y="581"/>
                  </a:lnTo>
                  <a:cubicBezTo>
                    <a:pt x="624" y="581"/>
                    <a:pt x="624" y="581"/>
                    <a:pt x="625" y="580"/>
                  </a:cubicBezTo>
                  <a:lnTo>
                    <a:pt x="635" y="579"/>
                  </a:lnTo>
                  <a:lnTo>
                    <a:pt x="665" y="574"/>
                  </a:lnTo>
                  <a:lnTo>
                    <a:pt x="695" y="568"/>
                  </a:lnTo>
                  <a:lnTo>
                    <a:pt x="704" y="565"/>
                  </a:lnTo>
                  <a:lnTo>
                    <a:pt x="703" y="565"/>
                  </a:lnTo>
                  <a:lnTo>
                    <a:pt x="707" y="563"/>
                  </a:lnTo>
                  <a:lnTo>
                    <a:pt x="702" y="570"/>
                  </a:lnTo>
                  <a:lnTo>
                    <a:pt x="702" y="567"/>
                  </a:lnTo>
                  <a:lnTo>
                    <a:pt x="702" y="559"/>
                  </a:lnTo>
                  <a:lnTo>
                    <a:pt x="703" y="526"/>
                  </a:lnTo>
                  <a:lnTo>
                    <a:pt x="703" y="479"/>
                  </a:lnTo>
                  <a:lnTo>
                    <a:pt x="704" y="425"/>
                  </a:lnTo>
                  <a:lnTo>
                    <a:pt x="705" y="371"/>
                  </a:lnTo>
                  <a:lnTo>
                    <a:pt x="705" y="323"/>
                  </a:lnTo>
                  <a:lnTo>
                    <a:pt x="706" y="290"/>
                  </a:lnTo>
                  <a:lnTo>
                    <a:pt x="706" y="280"/>
                  </a:lnTo>
                  <a:lnTo>
                    <a:pt x="706" y="277"/>
                  </a:lnTo>
                  <a:lnTo>
                    <a:pt x="708" y="268"/>
                  </a:lnTo>
                  <a:lnTo>
                    <a:pt x="712" y="251"/>
                  </a:lnTo>
                  <a:lnTo>
                    <a:pt x="715" y="234"/>
                  </a:lnTo>
                  <a:lnTo>
                    <a:pt x="716" y="226"/>
                  </a:lnTo>
                  <a:lnTo>
                    <a:pt x="721" y="235"/>
                  </a:lnTo>
                  <a:lnTo>
                    <a:pt x="714" y="233"/>
                  </a:lnTo>
                  <a:lnTo>
                    <a:pt x="697" y="228"/>
                  </a:lnTo>
                  <a:lnTo>
                    <a:pt x="681" y="222"/>
                  </a:lnTo>
                  <a:lnTo>
                    <a:pt x="674" y="220"/>
                  </a:lnTo>
                  <a:lnTo>
                    <a:pt x="683" y="216"/>
                  </a:lnTo>
                  <a:lnTo>
                    <a:pt x="681" y="220"/>
                  </a:lnTo>
                  <a:lnTo>
                    <a:pt x="681" y="219"/>
                  </a:lnTo>
                  <a:lnTo>
                    <a:pt x="678" y="229"/>
                  </a:lnTo>
                  <a:lnTo>
                    <a:pt x="675" y="237"/>
                  </a:lnTo>
                  <a:cubicBezTo>
                    <a:pt x="675" y="238"/>
                    <a:pt x="674" y="239"/>
                    <a:pt x="673" y="240"/>
                  </a:cubicBezTo>
                  <a:lnTo>
                    <a:pt x="671" y="242"/>
                  </a:lnTo>
                  <a:cubicBezTo>
                    <a:pt x="669" y="244"/>
                    <a:pt x="666" y="245"/>
                    <a:pt x="664" y="244"/>
                  </a:cubicBezTo>
                  <a:lnTo>
                    <a:pt x="656" y="242"/>
                  </a:lnTo>
                  <a:cubicBezTo>
                    <a:pt x="655" y="242"/>
                    <a:pt x="655" y="242"/>
                    <a:pt x="654" y="242"/>
                  </a:cubicBezTo>
                  <a:lnTo>
                    <a:pt x="636" y="234"/>
                  </a:lnTo>
                  <a:lnTo>
                    <a:pt x="616" y="222"/>
                  </a:lnTo>
                  <a:lnTo>
                    <a:pt x="608" y="216"/>
                  </a:lnTo>
                  <a:lnTo>
                    <a:pt x="614" y="217"/>
                  </a:lnTo>
                  <a:lnTo>
                    <a:pt x="606" y="219"/>
                  </a:lnTo>
                  <a:cubicBezTo>
                    <a:pt x="606" y="219"/>
                    <a:pt x="605" y="219"/>
                    <a:pt x="605" y="219"/>
                  </a:cubicBezTo>
                  <a:lnTo>
                    <a:pt x="587" y="220"/>
                  </a:lnTo>
                  <a:lnTo>
                    <a:pt x="567" y="220"/>
                  </a:lnTo>
                  <a:lnTo>
                    <a:pt x="559" y="220"/>
                  </a:lnTo>
                  <a:cubicBezTo>
                    <a:pt x="556" y="220"/>
                    <a:pt x="553" y="218"/>
                    <a:pt x="552" y="215"/>
                  </a:cubicBezTo>
                  <a:lnTo>
                    <a:pt x="550" y="208"/>
                  </a:lnTo>
                  <a:lnTo>
                    <a:pt x="546" y="191"/>
                  </a:lnTo>
                  <a:lnTo>
                    <a:pt x="541" y="176"/>
                  </a:lnTo>
                  <a:lnTo>
                    <a:pt x="539" y="169"/>
                  </a:lnTo>
                  <a:lnTo>
                    <a:pt x="550" y="174"/>
                  </a:lnTo>
                  <a:lnTo>
                    <a:pt x="542" y="178"/>
                  </a:lnTo>
                  <a:lnTo>
                    <a:pt x="525" y="187"/>
                  </a:lnTo>
                  <a:lnTo>
                    <a:pt x="508" y="196"/>
                  </a:lnTo>
                  <a:cubicBezTo>
                    <a:pt x="507" y="196"/>
                    <a:pt x="506" y="196"/>
                    <a:pt x="505" y="196"/>
                  </a:cubicBezTo>
                  <a:lnTo>
                    <a:pt x="497" y="197"/>
                  </a:lnTo>
                  <a:cubicBezTo>
                    <a:pt x="493" y="198"/>
                    <a:pt x="489" y="195"/>
                    <a:pt x="489" y="191"/>
                  </a:cubicBezTo>
                  <a:lnTo>
                    <a:pt x="488" y="185"/>
                  </a:lnTo>
                  <a:lnTo>
                    <a:pt x="485" y="165"/>
                  </a:lnTo>
                  <a:lnTo>
                    <a:pt x="481" y="136"/>
                  </a:lnTo>
                  <a:lnTo>
                    <a:pt x="476" y="102"/>
                  </a:lnTo>
                  <a:lnTo>
                    <a:pt x="471" y="69"/>
                  </a:lnTo>
                  <a:lnTo>
                    <a:pt x="467" y="39"/>
                  </a:lnTo>
                  <a:lnTo>
                    <a:pt x="464" y="18"/>
                  </a:lnTo>
                  <a:lnTo>
                    <a:pt x="463" y="9"/>
                  </a:lnTo>
                  <a:lnTo>
                    <a:pt x="470" y="16"/>
                  </a:lnTo>
                  <a:lnTo>
                    <a:pt x="435" y="16"/>
                  </a:lnTo>
                  <a:lnTo>
                    <a:pt x="443" y="10"/>
                  </a:lnTo>
                  <a:lnTo>
                    <a:pt x="402" y="201"/>
                  </a:lnTo>
                  <a:cubicBezTo>
                    <a:pt x="402" y="204"/>
                    <a:pt x="399" y="207"/>
                    <a:pt x="396" y="207"/>
                  </a:cubicBezTo>
                  <a:lnTo>
                    <a:pt x="391" y="208"/>
                  </a:lnTo>
                  <a:lnTo>
                    <a:pt x="381" y="210"/>
                  </a:lnTo>
                  <a:lnTo>
                    <a:pt x="369" y="211"/>
                  </a:lnTo>
                  <a:lnTo>
                    <a:pt x="365" y="212"/>
                  </a:lnTo>
                  <a:cubicBezTo>
                    <a:pt x="363" y="213"/>
                    <a:pt x="361" y="212"/>
                    <a:pt x="360" y="212"/>
                  </a:cubicBezTo>
                  <a:lnTo>
                    <a:pt x="354" y="209"/>
                  </a:lnTo>
                  <a:lnTo>
                    <a:pt x="340" y="203"/>
                  </a:lnTo>
                  <a:lnTo>
                    <a:pt x="326" y="196"/>
                  </a:lnTo>
                  <a:lnTo>
                    <a:pt x="320" y="193"/>
                  </a:lnTo>
                  <a:cubicBezTo>
                    <a:pt x="318" y="192"/>
                    <a:pt x="316" y="190"/>
                    <a:pt x="316" y="188"/>
                  </a:cubicBezTo>
                  <a:lnTo>
                    <a:pt x="290" y="100"/>
                  </a:lnTo>
                  <a:close/>
                  <a:moveTo>
                    <a:pt x="331" y="183"/>
                  </a:moveTo>
                  <a:lnTo>
                    <a:pt x="327" y="178"/>
                  </a:lnTo>
                  <a:lnTo>
                    <a:pt x="333" y="181"/>
                  </a:lnTo>
                  <a:lnTo>
                    <a:pt x="347" y="188"/>
                  </a:lnTo>
                  <a:lnTo>
                    <a:pt x="361" y="194"/>
                  </a:lnTo>
                  <a:lnTo>
                    <a:pt x="367" y="197"/>
                  </a:lnTo>
                  <a:lnTo>
                    <a:pt x="362" y="197"/>
                  </a:lnTo>
                  <a:lnTo>
                    <a:pt x="368" y="195"/>
                  </a:lnTo>
                  <a:lnTo>
                    <a:pt x="378" y="195"/>
                  </a:lnTo>
                  <a:lnTo>
                    <a:pt x="388" y="193"/>
                  </a:lnTo>
                  <a:lnTo>
                    <a:pt x="393" y="192"/>
                  </a:lnTo>
                  <a:lnTo>
                    <a:pt x="387" y="198"/>
                  </a:lnTo>
                  <a:lnTo>
                    <a:pt x="428" y="7"/>
                  </a:lnTo>
                  <a:cubicBezTo>
                    <a:pt x="428" y="3"/>
                    <a:pt x="432" y="0"/>
                    <a:pt x="435" y="0"/>
                  </a:cubicBezTo>
                  <a:lnTo>
                    <a:pt x="470" y="0"/>
                  </a:lnTo>
                  <a:cubicBezTo>
                    <a:pt x="475" y="0"/>
                    <a:pt x="478" y="3"/>
                    <a:pt x="478" y="7"/>
                  </a:cubicBezTo>
                  <a:lnTo>
                    <a:pt x="479" y="15"/>
                  </a:lnTo>
                  <a:lnTo>
                    <a:pt x="482" y="36"/>
                  </a:lnTo>
                  <a:lnTo>
                    <a:pt x="486" y="66"/>
                  </a:lnTo>
                  <a:lnTo>
                    <a:pt x="491" y="99"/>
                  </a:lnTo>
                  <a:lnTo>
                    <a:pt x="496" y="133"/>
                  </a:lnTo>
                  <a:lnTo>
                    <a:pt x="500" y="162"/>
                  </a:lnTo>
                  <a:lnTo>
                    <a:pt x="503" y="182"/>
                  </a:lnTo>
                  <a:lnTo>
                    <a:pt x="504" y="188"/>
                  </a:lnTo>
                  <a:lnTo>
                    <a:pt x="495" y="182"/>
                  </a:lnTo>
                  <a:lnTo>
                    <a:pt x="503" y="181"/>
                  </a:lnTo>
                  <a:lnTo>
                    <a:pt x="501" y="181"/>
                  </a:lnTo>
                  <a:lnTo>
                    <a:pt x="518" y="172"/>
                  </a:lnTo>
                  <a:lnTo>
                    <a:pt x="535" y="163"/>
                  </a:lnTo>
                  <a:lnTo>
                    <a:pt x="543" y="159"/>
                  </a:lnTo>
                  <a:cubicBezTo>
                    <a:pt x="545" y="158"/>
                    <a:pt x="548" y="158"/>
                    <a:pt x="550" y="159"/>
                  </a:cubicBezTo>
                  <a:cubicBezTo>
                    <a:pt x="552" y="160"/>
                    <a:pt x="554" y="162"/>
                    <a:pt x="554" y="164"/>
                  </a:cubicBezTo>
                  <a:lnTo>
                    <a:pt x="556" y="171"/>
                  </a:lnTo>
                  <a:lnTo>
                    <a:pt x="561" y="188"/>
                  </a:lnTo>
                  <a:lnTo>
                    <a:pt x="565" y="203"/>
                  </a:lnTo>
                  <a:lnTo>
                    <a:pt x="567" y="210"/>
                  </a:lnTo>
                  <a:lnTo>
                    <a:pt x="559" y="204"/>
                  </a:lnTo>
                  <a:lnTo>
                    <a:pt x="567" y="204"/>
                  </a:lnTo>
                  <a:lnTo>
                    <a:pt x="586" y="204"/>
                  </a:lnTo>
                  <a:lnTo>
                    <a:pt x="604" y="203"/>
                  </a:lnTo>
                  <a:lnTo>
                    <a:pt x="603" y="204"/>
                  </a:lnTo>
                  <a:lnTo>
                    <a:pt x="611" y="202"/>
                  </a:lnTo>
                  <a:cubicBezTo>
                    <a:pt x="613" y="201"/>
                    <a:pt x="615" y="202"/>
                    <a:pt x="617" y="203"/>
                  </a:cubicBezTo>
                  <a:lnTo>
                    <a:pt x="624" y="209"/>
                  </a:lnTo>
                  <a:lnTo>
                    <a:pt x="643" y="219"/>
                  </a:lnTo>
                  <a:lnTo>
                    <a:pt x="661" y="227"/>
                  </a:lnTo>
                  <a:lnTo>
                    <a:pt x="659" y="227"/>
                  </a:lnTo>
                  <a:lnTo>
                    <a:pt x="667" y="229"/>
                  </a:lnTo>
                  <a:lnTo>
                    <a:pt x="660" y="231"/>
                  </a:lnTo>
                  <a:lnTo>
                    <a:pt x="662" y="229"/>
                  </a:lnTo>
                  <a:lnTo>
                    <a:pt x="660" y="232"/>
                  </a:lnTo>
                  <a:lnTo>
                    <a:pt x="663" y="224"/>
                  </a:lnTo>
                  <a:lnTo>
                    <a:pt x="666" y="214"/>
                  </a:lnTo>
                  <a:cubicBezTo>
                    <a:pt x="666" y="214"/>
                    <a:pt x="666" y="213"/>
                    <a:pt x="666" y="213"/>
                  </a:cubicBezTo>
                  <a:lnTo>
                    <a:pt x="668" y="209"/>
                  </a:lnTo>
                  <a:cubicBezTo>
                    <a:pt x="670" y="206"/>
                    <a:pt x="674" y="204"/>
                    <a:pt x="677" y="205"/>
                  </a:cubicBezTo>
                  <a:lnTo>
                    <a:pt x="686" y="207"/>
                  </a:lnTo>
                  <a:lnTo>
                    <a:pt x="702" y="213"/>
                  </a:lnTo>
                  <a:lnTo>
                    <a:pt x="719" y="218"/>
                  </a:lnTo>
                  <a:lnTo>
                    <a:pt x="726" y="220"/>
                  </a:lnTo>
                  <a:cubicBezTo>
                    <a:pt x="729" y="221"/>
                    <a:pt x="732" y="225"/>
                    <a:pt x="731" y="228"/>
                  </a:cubicBezTo>
                  <a:lnTo>
                    <a:pt x="730" y="237"/>
                  </a:lnTo>
                  <a:lnTo>
                    <a:pt x="727" y="254"/>
                  </a:lnTo>
                  <a:lnTo>
                    <a:pt x="723" y="270"/>
                  </a:lnTo>
                  <a:lnTo>
                    <a:pt x="722" y="277"/>
                  </a:lnTo>
                  <a:lnTo>
                    <a:pt x="722" y="280"/>
                  </a:lnTo>
                  <a:lnTo>
                    <a:pt x="722" y="291"/>
                  </a:lnTo>
                  <a:lnTo>
                    <a:pt x="721" y="323"/>
                  </a:lnTo>
                  <a:lnTo>
                    <a:pt x="721" y="372"/>
                  </a:lnTo>
                  <a:lnTo>
                    <a:pt x="720" y="426"/>
                  </a:lnTo>
                  <a:lnTo>
                    <a:pt x="719" y="479"/>
                  </a:lnTo>
                  <a:lnTo>
                    <a:pt x="719" y="527"/>
                  </a:lnTo>
                  <a:lnTo>
                    <a:pt x="718" y="559"/>
                  </a:lnTo>
                  <a:lnTo>
                    <a:pt x="718" y="567"/>
                  </a:lnTo>
                  <a:lnTo>
                    <a:pt x="718" y="570"/>
                  </a:lnTo>
                  <a:cubicBezTo>
                    <a:pt x="718" y="573"/>
                    <a:pt x="717" y="576"/>
                    <a:pt x="714" y="578"/>
                  </a:cubicBezTo>
                  <a:lnTo>
                    <a:pt x="710" y="580"/>
                  </a:lnTo>
                  <a:cubicBezTo>
                    <a:pt x="710" y="580"/>
                    <a:pt x="709" y="580"/>
                    <a:pt x="709" y="580"/>
                  </a:cubicBezTo>
                  <a:lnTo>
                    <a:pt x="698" y="583"/>
                  </a:lnTo>
                  <a:lnTo>
                    <a:pt x="668" y="589"/>
                  </a:lnTo>
                  <a:lnTo>
                    <a:pt x="636" y="595"/>
                  </a:lnTo>
                  <a:lnTo>
                    <a:pt x="626" y="596"/>
                  </a:lnTo>
                  <a:lnTo>
                    <a:pt x="627" y="596"/>
                  </a:lnTo>
                  <a:lnTo>
                    <a:pt x="623" y="597"/>
                  </a:lnTo>
                  <a:lnTo>
                    <a:pt x="629" y="589"/>
                  </a:lnTo>
                  <a:lnTo>
                    <a:pt x="629" y="595"/>
                  </a:lnTo>
                  <a:lnTo>
                    <a:pt x="629" y="609"/>
                  </a:lnTo>
                  <a:lnTo>
                    <a:pt x="629" y="653"/>
                  </a:lnTo>
                  <a:lnTo>
                    <a:pt x="629" y="677"/>
                  </a:lnTo>
                  <a:lnTo>
                    <a:pt x="629" y="697"/>
                  </a:lnTo>
                  <a:lnTo>
                    <a:pt x="629" y="710"/>
                  </a:lnTo>
                  <a:lnTo>
                    <a:pt x="629" y="714"/>
                  </a:lnTo>
                  <a:lnTo>
                    <a:pt x="629" y="711"/>
                  </a:lnTo>
                  <a:lnTo>
                    <a:pt x="632" y="718"/>
                  </a:lnTo>
                  <a:lnTo>
                    <a:pt x="639" y="732"/>
                  </a:lnTo>
                  <a:lnTo>
                    <a:pt x="660" y="775"/>
                  </a:lnTo>
                  <a:lnTo>
                    <a:pt x="681" y="815"/>
                  </a:lnTo>
                  <a:lnTo>
                    <a:pt x="688" y="828"/>
                  </a:lnTo>
                  <a:lnTo>
                    <a:pt x="687" y="827"/>
                  </a:lnTo>
                  <a:lnTo>
                    <a:pt x="690" y="831"/>
                  </a:lnTo>
                  <a:cubicBezTo>
                    <a:pt x="692" y="833"/>
                    <a:pt x="692" y="836"/>
                    <a:pt x="691" y="839"/>
                  </a:cubicBezTo>
                  <a:lnTo>
                    <a:pt x="688" y="846"/>
                  </a:lnTo>
                  <a:lnTo>
                    <a:pt x="681" y="861"/>
                  </a:lnTo>
                  <a:lnTo>
                    <a:pt x="660" y="906"/>
                  </a:lnTo>
                  <a:lnTo>
                    <a:pt x="649" y="930"/>
                  </a:lnTo>
                  <a:lnTo>
                    <a:pt x="639" y="950"/>
                  </a:lnTo>
                  <a:lnTo>
                    <a:pt x="632" y="964"/>
                  </a:lnTo>
                  <a:cubicBezTo>
                    <a:pt x="631" y="964"/>
                    <a:pt x="631" y="965"/>
                    <a:pt x="631" y="965"/>
                  </a:cubicBezTo>
                  <a:lnTo>
                    <a:pt x="628" y="969"/>
                  </a:lnTo>
                  <a:cubicBezTo>
                    <a:pt x="625" y="973"/>
                    <a:pt x="621" y="973"/>
                    <a:pt x="617" y="971"/>
                  </a:cubicBezTo>
                  <a:lnTo>
                    <a:pt x="607" y="965"/>
                  </a:lnTo>
                  <a:cubicBezTo>
                    <a:pt x="607" y="965"/>
                    <a:pt x="607" y="965"/>
                    <a:pt x="606" y="965"/>
                  </a:cubicBezTo>
                  <a:lnTo>
                    <a:pt x="585" y="947"/>
                  </a:lnTo>
                  <a:lnTo>
                    <a:pt x="564" y="928"/>
                  </a:lnTo>
                  <a:lnTo>
                    <a:pt x="554" y="919"/>
                  </a:lnTo>
                  <a:lnTo>
                    <a:pt x="564" y="920"/>
                  </a:lnTo>
                  <a:lnTo>
                    <a:pt x="562" y="921"/>
                  </a:lnTo>
                  <a:lnTo>
                    <a:pt x="553" y="929"/>
                  </a:lnTo>
                  <a:lnTo>
                    <a:pt x="529" y="947"/>
                  </a:lnTo>
                  <a:lnTo>
                    <a:pt x="504" y="965"/>
                  </a:lnTo>
                  <a:lnTo>
                    <a:pt x="496" y="970"/>
                  </a:lnTo>
                  <a:cubicBezTo>
                    <a:pt x="495" y="971"/>
                    <a:pt x="495" y="971"/>
                    <a:pt x="494" y="971"/>
                  </a:cubicBezTo>
                  <a:lnTo>
                    <a:pt x="491" y="972"/>
                  </a:lnTo>
                  <a:cubicBezTo>
                    <a:pt x="487" y="973"/>
                    <a:pt x="482" y="971"/>
                    <a:pt x="481" y="967"/>
                  </a:cubicBezTo>
                  <a:lnTo>
                    <a:pt x="480" y="964"/>
                  </a:lnTo>
                  <a:lnTo>
                    <a:pt x="477" y="956"/>
                  </a:lnTo>
                  <a:lnTo>
                    <a:pt x="467" y="924"/>
                  </a:lnTo>
                  <a:lnTo>
                    <a:pt x="453" y="878"/>
                  </a:lnTo>
                  <a:lnTo>
                    <a:pt x="436" y="824"/>
                  </a:lnTo>
                  <a:lnTo>
                    <a:pt x="420" y="771"/>
                  </a:lnTo>
                  <a:lnTo>
                    <a:pt x="406" y="723"/>
                  </a:lnTo>
                  <a:lnTo>
                    <a:pt x="396" y="689"/>
                  </a:lnTo>
                  <a:lnTo>
                    <a:pt x="393" y="678"/>
                  </a:lnTo>
                  <a:lnTo>
                    <a:pt x="392" y="674"/>
                  </a:lnTo>
                  <a:cubicBezTo>
                    <a:pt x="392" y="674"/>
                    <a:pt x="391" y="673"/>
                    <a:pt x="391" y="672"/>
                  </a:cubicBezTo>
                  <a:lnTo>
                    <a:pt x="391" y="666"/>
                  </a:lnTo>
                  <a:lnTo>
                    <a:pt x="392" y="648"/>
                  </a:lnTo>
                  <a:lnTo>
                    <a:pt x="392" y="621"/>
                  </a:lnTo>
                  <a:lnTo>
                    <a:pt x="393" y="590"/>
                  </a:lnTo>
                  <a:lnTo>
                    <a:pt x="394" y="559"/>
                  </a:lnTo>
                  <a:lnTo>
                    <a:pt x="394" y="532"/>
                  </a:lnTo>
                  <a:lnTo>
                    <a:pt x="395" y="512"/>
                  </a:lnTo>
                  <a:lnTo>
                    <a:pt x="395" y="505"/>
                  </a:lnTo>
                  <a:lnTo>
                    <a:pt x="397" y="510"/>
                  </a:lnTo>
                  <a:lnTo>
                    <a:pt x="394" y="505"/>
                  </a:lnTo>
                  <a:lnTo>
                    <a:pt x="385" y="493"/>
                  </a:lnTo>
                  <a:lnTo>
                    <a:pt x="357" y="457"/>
                  </a:lnTo>
                  <a:lnTo>
                    <a:pt x="330" y="421"/>
                  </a:lnTo>
                  <a:lnTo>
                    <a:pt x="320" y="409"/>
                  </a:lnTo>
                  <a:cubicBezTo>
                    <a:pt x="320" y="408"/>
                    <a:pt x="320" y="408"/>
                    <a:pt x="320" y="408"/>
                  </a:cubicBezTo>
                  <a:lnTo>
                    <a:pt x="317" y="403"/>
                  </a:lnTo>
                  <a:lnTo>
                    <a:pt x="323" y="406"/>
                  </a:lnTo>
                  <a:lnTo>
                    <a:pt x="321" y="406"/>
                  </a:lnTo>
                  <a:lnTo>
                    <a:pt x="313" y="407"/>
                  </a:lnTo>
                  <a:lnTo>
                    <a:pt x="289" y="410"/>
                  </a:lnTo>
                  <a:lnTo>
                    <a:pt x="265" y="412"/>
                  </a:lnTo>
                  <a:lnTo>
                    <a:pt x="258" y="412"/>
                  </a:lnTo>
                  <a:cubicBezTo>
                    <a:pt x="257" y="412"/>
                    <a:pt x="256" y="412"/>
                    <a:pt x="255" y="412"/>
                  </a:cubicBezTo>
                  <a:lnTo>
                    <a:pt x="253" y="411"/>
                  </a:lnTo>
                  <a:lnTo>
                    <a:pt x="264" y="405"/>
                  </a:lnTo>
                  <a:lnTo>
                    <a:pt x="262" y="414"/>
                  </a:lnTo>
                  <a:lnTo>
                    <a:pt x="258" y="433"/>
                  </a:lnTo>
                  <a:lnTo>
                    <a:pt x="253" y="460"/>
                  </a:lnTo>
                  <a:lnTo>
                    <a:pt x="248" y="490"/>
                  </a:lnTo>
                  <a:lnTo>
                    <a:pt x="243" y="520"/>
                  </a:lnTo>
                  <a:lnTo>
                    <a:pt x="238" y="545"/>
                  </a:lnTo>
                  <a:lnTo>
                    <a:pt x="235" y="562"/>
                  </a:lnTo>
                  <a:lnTo>
                    <a:pt x="234" y="568"/>
                  </a:lnTo>
                  <a:lnTo>
                    <a:pt x="231" y="580"/>
                  </a:lnTo>
                  <a:lnTo>
                    <a:pt x="225" y="605"/>
                  </a:lnTo>
                  <a:lnTo>
                    <a:pt x="219" y="627"/>
                  </a:lnTo>
                  <a:lnTo>
                    <a:pt x="216" y="637"/>
                  </a:lnTo>
                  <a:cubicBezTo>
                    <a:pt x="215" y="639"/>
                    <a:pt x="213" y="642"/>
                    <a:pt x="210" y="642"/>
                  </a:cubicBezTo>
                  <a:cubicBezTo>
                    <a:pt x="208" y="643"/>
                    <a:pt x="205" y="642"/>
                    <a:pt x="203" y="640"/>
                  </a:cubicBezTo>
                  <a:lnTo>
                    <a:pt x="194" y="631"/>
                  </a:lnTo>
                  <a:lnTo>
                    <a:pt x="171" y="606"/>
                  </a:lnTo>
                  <a:lnTo>
                    <a:pt x="138" y="571"/>
                  </a:lnTo>
                  <a:lnTo>
                    <a:pt x="101" y="532"/>
                  </a:lnTo>
                  <a:lnTo>
                    <a:pt x="64" y="492"/>
                  </a:lnTo>
                  <a:lnTo>
                    <a:pt x="31" y="457"/>
                  </a:lnTo>
                  <a:lnTo>
                    <a:pt x="9" y="431"/>
                  </a:lnTo>
                  <a:lnTo>
                    <a:pt x="2" y="422"/>
                  </a:lnTo>
                  <a:cubicBezTo>
                    <a:pt x="1" y="421"/>
                    <a:pt x="0" y="418"/>
                    <a:pt x="1" y="416"/>
                  </a:cubicBezTo>
                  <a:lnTo>
                    <a:pt x="2" y="409"/>
                  </a:lnTo>
                  <a:cubicBezTo>
                    <a:pt x="2" y="409"/>
                    <a:pt x="2" y="409"/>
                    <a:pt x="2" y="408"/>
                  </a:cubicBezTo>
                  <a:lnTo>
                    <a:pt x="7" y="391"/>
                  </a:lnTo>
                  <a:lnTo>
                    <a:pt x="16" y="367"/>
                  </a:lnTo>
                  <a:lnTo>
                    <a:pt x="26" y="339"/>
                  </a:lnTo>
                  <a:lnTo>
                    <a:pt x="37" y="309"/>
                  </a:lnTo>
                  <a:lnTo>
                    <a:pt x="47" y="285"/>
                  </a:lnTo>
                  <a:lnTo>
                    <a:pt x="56" y="267"/>
                  </a:lnTo>
                  <a:lnTo>
                    <a:pt x="60" y="260"/>
                  </a:lnTo>
                  <a:cubicBezTo>
                    <a:pt x="60" y="259"/>
                    <a:pt x="61" y="258"/>
                    <a:pt x="62" y="258"/>
                  </a:cubicBezTo>
                  <a:lnTo>
                    <a:pt x="230" y="160"/>
                  </a:lnTo>
                  <a:lnTo>
                    <a:pt x="229" y="161"/>
                  </a:lnTo>
                  <a:lnTo>
                    <a:pt x="292" y="92"/>
                  </a:lnTo>
                  <a:cubicBezTo>
                    <a:pt x="293" y="90"/>
                    <a:pt x="296" y="89"/>
                    <a:pt x="299" y="90"/>
                  </a:cubicBezTo>
                  <a:cubicBezTo>
                    <a:pt x="302" y="90"/>
                    <a:pt x="304" y="92"/>
                    <a:pt x="305" y="95"/>
                  </a:cubicBezTo>
                  <a:lnTo>
                    <a:pt x="331" y="1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6" name="Freeform 125"/>
            <p:cNvSpPr>
              <a:spLocks noEditPoints="1"/>
            </p:cNvSpPr>
            <p:nvPr/>
          </p:nvSpPr>
          <p:spPr bwMode="auto">
            <a:xfrm>
              <a:off x="7258051" y="3070225"/>
              <a:ext cx="473075" cy="522287"/>
            </a:xfrm>
            <a:custGeom>
              <a:avLst/>
              <a:gdLst>
                <a:gd name="T0" fmla="*/ 69 w 732"/>
                <a:gd name="T1" fmla="*/ 275 h 973"/>
                <a:gd name="T2" fmla="*/ 17 w 732"/>
                <a:gd name="T3" fmla="*/ 412 h 973"/>
                <a:gd name="T4" fmla="*/ 149 w 732"/>
                <a:gd name="T5" fmla="*/ 560 h 973"/>
                <a:gd name="T6" fmla="*/ 216 w 732"/>
                <a:gd name="T7" fmla="*/ 577 h 973"/>
                <a:gd name="T8" fmla="*/ 243 w 732"/>
                <a:gd name="T9" fmla="*/ 430 h 973"/>
                <a:gd name="T10" fmla="*/ 265 w 732"/>
                <a:gd name="T11" fmla="*/ 396 h 973"/>
                <a:gd name="T12" fmla="*/ 333 w 732"/>
                <a:gd name="T13" fmla="*/ 398 h 973"/>
                <a:gd name="T14" fmla="*/ 411 w 732"/>
                <a:gd name="T15" fmla="*/ 512 h 973"/>
                <a:gd name="T16" fmla="*/ 407 w 732"/>
                <a:gd name="T17" fmla="*/ 672 h 973"/>
                <a:gd name="T18" fmla="*/ 468 w 732"/>
                <a:gd name="T19" fmla="*/ 873 h 973"/>
                <a:gd name="T20" fmla="*/ 487 w 732"/>
                <a:gd name="T21" fmla="*/ 957 h 973"/>
                <a:gd name="T22" fmla="*/ 575 w 732"/>
                <a:gd name="T23" fmla="*/ 917 h 973"/>
                <a:gd name="T24" fmla="*/ 617 w 732"/>
                <a:gd name="T25" fmla="*/ 957 h 973"/>
                <a:gd name="T26" fmla="*/ 677 w 732"/>
                <a:gd name="T27" fmla="*/ 840 h 973"/>
                <a:gd name="T28" fmla="*/ 614 w 732"/>
                <a:gd name="T29" fmla="*/ 718 h 973"/>
                <a:gd name="T30" fmla="*/ 613 w 732"/>
                <a:gd name="T31" fmla="*/ 595 h 973"/>
                <a:gd name="T32" fmla="*/ 695 w 732"/>
                <a:gd name="T33" fmla="*/ 568 h 973"/>
                <a:gd name="T34" fmla="*/ 703 w 732"/>
                <a:gd name="T35" fmla="*/ 526 h 973"/>
                <a:gd name="T36" fmla="*/ 706 w 732"/>
                <a:gd name="T37" fmla="*/ 277 h 973"/>
                <a:gd name="T38" fmla="*/ 697 w 732"/>
                <a:gd name="T39" fmla="*/ 228 h 973"/>
                <a:gd name="T40" fmla="*/ 675 w 732"/>
                <a:gd name="T41" fmla="*/ 237 h 973"/>
                <a:gd name="T42" fmla="*/ 616 w 732"/>
                <a:gd name="T43" fmla="*/ 222 h 973"/>
                <a:gd name="T44" fmla="*/ 559 w 732"/>
                <a:gd name="T45" fmla="*/ 220 h 973"/>
                <a:gd name="T46" fmla="*/ 542 w 732"/>
                <a:gd name="T47" fmla="*/ 178 h 973"/>
                <a:gd name="T48" fmla="*/ 485 w 732"/>
                <a:gd name="T49" fmla="*/ 165 h 973"/>
                <a:gd name="T50" fmla="*/ 470 w 732"/>
                <a:gd name="T51" fmla="*/ 16 h 973"/>
                <a:gd name="T52" fmla="*/ 369 w 732"/>
                <a:gd name="T53" fmla="*/ 211 h 973"/>
                <a:gd name="T54" fmla="*/ 316 w 732"/>
                <a:gd name="T55" fmla="*/ 188 h 973"/>
                <a:gd name="T56" fmla="*/ 367 w 732"/>
                <a:gd name="T57" fmla="*/ 197 h 973"/>
                <a:gd name="T58" fmla="*/ 428 w 732"/>
                <a:gd name="T59" fmla="*/ 7 h 973"/>
                <a:gd name="T60" fmla="*/ 491 w 732"/>
                <a:gd name="T61" fmla="*/ 99 h 973"/>
                <a:gd name="T62" fmla="*/ 501 w 732"/>
                <a:gd name="T63" fmla="*/ 181 h 973"/>
                <a:gd name="T64" fmla="*/ 561 w 732"/>
                <a:gd name="T65" fmla="*/ 188 h 973"/>
                <a:gd name="T66" fmla="*/ 603 w 732"/>
                <a:gd name="T67" fmla="*/ 204 h 973"/>
                <a:gd name="T68" fmla="*/ 667 w 732"/>
                <a:gd name="T69" fmla="*/ 229 h 973"/>
                <a:gd name="T70" fmla="*/ 668 w 732"/>
                <a:gd name="T71" fmla="*/ 209 h 973"/>
                <a:gd name="T72" fmla="*/ 730 w 732"/>
                <a:gd name="T73" fmla="*/ 237 h 973"/>
                <a:gd name="T74" fmla="*/ 721 w 732"/>
                <a:gd name="T75" fmla="*/ 372 h 973"/>
                <a:gd name="T76" fmla="*/ 714 w 732"/>
                <a:gd name="T77" fmla="*/ 578 h 973"/>
                <a:gd name="T78" fmla="*/ 627 w 732"/>
                <a:gd name="T79" fmla="*/ 596 h 973"/>
                <a:gd name="T80" fmla="*/ 629 w 732"/>
                <a:gd name="T81" fmla="*/ 697 h 973"/>
                <a:gd name="T82" fmla="*/ 681 w 732"/>
                <a:gd name="T83" fmla="*/ 815 h 973"/>
                <a:gd name="T84" fmla="*/ 660 w 732"/>
                <a:gd name="T85" fmla="*/ 906 h 973"/>
                <a:gd name="T86" fmla="*/ 607 w 732"/>
                <a:gd name="T87" fmla="*/ 965 h 973"/>
                <a:gd name="T88" fmla="*/ 553 w 732"/>
                <a:gd name="T89" fmla="*/ 929 h 973"/>
                <a:gd name="T90" fmla="*/ 480 w 732"/>
                <a:gd name="T91" fmla="*/ 964 h 973"/>
                <a:gd name="T92" fmla="*/ 396 w 732"/>
                <a:gd name="T93" fmla="*/ 689 h 973"/>
                <a:gd name="T94" fmla="*/ 393 w 732"/>
                <a:gd name="T95" fmla="*/ 590 h 973"/>
                <a:gd name="T96" fmla="*/ 385 w 732"/>
                <a:gd name="T97" fmla="*/ 493 h 973"/>
                <a:gd name="T98" fmla="*/ 321 w 732"/>
                <a:gd name="T99" fmla="*/ 406 h 973"/>
                <a:gd name="T100" fmla="*/ 264 w 732"/>
                <a:gd name="T101" fmla="*/ 405 h 973"/>
                <a:gd name="T102" fmla="*/ 235 w 732"/>
                <a:gd name="T103" fmla="*/ 562 h 973"/>
                <a:gd name="T104" fmla="*/ 203 w 732"/>
                <a:gd name="T105" fmla="*/ 640 h 973"/>
                <a:gd name="T106" fmla="*/ 9 w 732"/>
                <a:gd name="T107" fmla="*/ 431 h 973"/>
                <a:gd name="T108" fmla="*/ 26 w 732"/>
                <a:gd name="T109" fmla="*/ 339 h 973"/>
                <a:gd name="T110" fmla="*/ 229 w 732"/>
                <a:gd name="T111" fmla="*/ 161 h 9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2"/>
                <a:gd name="T169" fmla="*/ 0 h 973"/>
                <a:gd name="T170" fmla="*/ 732 w 732"/>
                <a:gd name="T171" fmla="*/ 973 h 9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2" h="973">
                  <a:moveTo>
                    <a:pt x="290" y="100"/>
                  </a:moveTo>
                  <a:lnTo>
                    <a:pt x="303" y="103"/>
                  </a:lnTo>
                  <a:lnTo>
                    <a:pt x="240" y="172"/>
                  </a:lnTo>
                  <a:cubicBezTo>
                    <a:pt x="240" y="172"/>
                    <a:pt x="239" y="173"/>
                    <a:pt x="238" y="173"/>
                  </a:cubicBezTo>
                  <a:lnTo>
                    <a:pt x="71" y="271"/>
                  </a:lnTo>
                  <a:lnTo>
                    <a:pt x="73" y="268"/>
                  </a:lnTo>
                  <a:lnTo>
                    <a:pt x="69" y="275"/>
                  </a:lnTo>
                  <a:lnTo>
                    <a:pt x="62" y="292"/>
                  </a:lnTo>
                  <a:lnTo>
                    <a:pt x="52" y="316"/>
                  </a:lnTo>
                  <a:lnTo>
                    <a:pt x="41" y="344"/>
                  </a:lnTo>
                  <a:lnTo>
                    <a:pt x="31" y="372"/>
                  </a:lnTo>
                  <a:lnTo>
                    <a:pt x="22" y="396"/>
                  </a:lnTo>
                  <a:lnTo>
                    <a:pt x="17" y="413"/>
                  </a:lnTo>
                  <a:lnTo>
                    <a:pt x="17" y="412"/>
                  </a:lnTo>
                  <a:lnTo>
                    <a:pt x="16" y="419"/>
                  </a:lnTo>
                  <a:lnTo>
                    <a:pt x="15" y="413"/>
                  </a:lnTo>
                  <a:lnTo>
                    <a:pt x="22" y="422"/>
                  </a:lnTo>
                  <a:lnTo>
                    <a:pt x="43" y="446"/>
                  </a:lnTo>
                  <a:lnTo>
                    <a:pt x="75" y="481"/>
                  </a:lnTo>
                  <a:lnTo>
                    <a:pt x="112" y="521"/>
                  </a:lnTo>
                  <a:lnTo>
                    <a:pt x="149" y="560"/>
                  </a:lnTo>
                  <a:lnTo>
                    <a:pt x="182" y="595"/>
                  </a:lnTo>
                  <a:lnTo>
                    <a:pt x="205" y="620"/>
                  </a:lnTo>
                  <a:lnTo>
                    <a:pt x="214" y="629"/>
                  </a:lnTo>
                  <a:lnTo>
                    <a:pt x="201" y="632"/>
                  </a:lnTo>
                  <a:lnTo>
                    <a:pt x="204" y="622"/>
                  </a:lnTo>
                  <a:lnTo>
                    <a:pt x="210" y="600"/>
                  </a:lnTo>
                  <a:lnTo>
                    <a:pt x="216" y="577"/>
                  </a:lnTo>
                  <a:lnTo>
                    <a:pt x="219" y="565"/>
                  </a:lnTo>
                  <a:lnTo>
                    <a:pt x="220" y="559"/>
                  </a:lnTo>
                  <a:lnTo>
                    <a:pt x="223" y="542"/>
                  </a:lnTo>
                  <a:lnTo>
                    <a:pt x="228" y="517"/>
                  </a:lnTo>
                  <a:lnTo>
                    <a:pt x="233" y="487"/>
                  </a:lnTo>
                  <a:lnTo>
                    <a:pt x="238" y="457"/>
                  </a:lnTo>
                  <a:lnTo>
                    <a:pt x="243" y="430"/>
                  </a:lnTo>
                  <a:lnTo>
                    <a:pt x="247" y="411"/>
                  </a:lnTo>
                  <a:lnTo>
                    <a:pt x="249" y="402"/>
                  </a:lnTo>
                  <a:cubicBezTo>
                    <a:pt x="249" y="399"/>
                    <a:pt x="251" y="397"/>
                    <a:pt x="253" y="396"/>
                  </a:cubicBezTo>
                  <a:cubicBezTo>
                    <a:pt x="255" y="395"/>
                    <a:pt x="258" y="395"/>
                    <a:pt x="260" y="396"/>
                  </a:cubicBezTo>
                  <a:lnTo>
                    <a:pt x="262" y="397"/>
                  </a:lnTo>
                  <a:lnTo>
                    <a:pt x="258" y="396"/>
                  </a:lnTo>
                  <a:lnTo>
                    <a:pt x="265" y="396"/>
                  </a:lnTo>
                  <a:lnTo>
                    <a:pt x="288" y="394"/>
                  </a:lnTo>
                  <a:lnTo>
                    <a:pt x="311" y="392"/>
                  </a:lnTo>
                  <a:lnTo>
                    <a:pt x="319" y="391"/>
                  </a:lnTo>
                  <a:lnTo>
                    <a:pt x="323" y="390"/>
                  </a:lnTo>
                  <a:cubicBezTo>
                    <a:pt x="326" y="390"/>
                    <a:pt x="329" y="392"/>
                    <a:pt x="330" y="394"/>
                  </a:cubicBezTo>
                  <a:lnTo>
                    <a:pt x="333" y="399"/>
                  </a:lnTo>
                  <a:lnTo>
                    <a:pt x="333" y="398"/>
                  </a:lnTo>
                  <a:lnTo>
                    <a:pt x="343" y="410"/>
                  </a:lnTo>
                  <a:lnTo>
                    <a:pt x="370" y="448"/>
                  </a:lnTo>
                  <a:lnTo>
                    <a:pt x="398" y="484"/>
                  </a:lnTo>
                  <a:lnTo>
                    <a:pt x="407" y="496"/>
                  </a:lnTo>
                  <a:lnTo>
                    <a:pt x="410" y="501"/>
                  </a:lnTo>
                  <a:cubicBezTo>
                    <a:pt x="411" y="503"/>
                    <a:pt x="411" y="504"/>
                    <a:pt x="411" y="505"/>
                  </a:cubicBezTo>
                  <a:lnTo>
                    <a:pt x="411" y="512"/>
                  </a:lnTo>
                  <a:lnTo>
                    <a:pt x="410" y="533"/>
                  </a:lnTo>
                  <a:lnTo>
                    <a:pt x="410" y="559"/>
                  </a:lnTo>
                  <a:lnTo>
                    <a:pt x="409" y="591"/>
                  </a:lnTo>
                  <a:lnTo>
                    <a:pt x="408" y="622"/>
                  </a:lnTo>
                  <a:lnTo>
                    <a:pt x="408" y="648"/>
                  </a:lnTo>
                  <a:lnTo>
                    <a:pt x="407" y="667"/>
                  </a:lnTo>
                  <a:lnTo>
                    <a:pt x="407" y="672"/>
                  </a:lnTo>
                  <a:lnTo>
                    <a:pt x="407" y="671"/>
                  </a:lnTo>
                  <a:lnTo>
                    <a:pt x="408" y="675"/>
                  </a:lnTo>
                  <a:lnTo>
                    <a:pt x="411" y="684"/>
                  </a:lnTo>
                  <a:lnTo>
                    <a:pt x="421" y="718"/>
                  </a:lnTo>
                  <a:lnTo>
                    <a:pt x="435" y="766"/>
                  </a:lnTo>
                  <a:lnTo>
                    <a:pt x="451" y="819"/>
                  </a:lnTo>
                  <a:lnTo>
                    <a:pt x="468" y="873"/>
                  </a:lnTo>
                  <a:lnTo>
                    <a:pt x="482" y="919"/>
                  </a:lnTo>
                  <a:lnTo>
                    <a:pt x="492" y="951"/>
                  </a:lnTo>
                  <a:lnTo>
                    <a:pt x="495" y="959"/>
                  </a:lnTo>
                  <a:lnTo>
                    <a:pt x="496" y="962"/>
                  </a:lnTo>
                  <a:lnTo>
                    <a:pt x="486" y="957"/>
                  </a:lnTo>
                  <a:lnTo>
                    <a:pt x="489" y="956"/>
                  </a:lnTo>
                  <a:lnTo>
                    <a:pt x="487" y="957"/>
                  </a:lnTo>
                  <a:lnTo>
                    <a:pt x="495" y="952"/>
                  </a:lnTo>
                  <a:lnTo>
                    <a:pt x="520" y="934"/>
                  </a:lnTo>
                  <a:lnTo>
                    <a:pt x="544" y="916"/>
                  </a:lnTo>
                  <a:lnTo>
                    <a:pt x="551" y="909"/>
                  </a:lnTo>
                  <a:lnTo>
                    <a:pt x="555" y="907"/>
                  </a:lnTo>
                  <a:cubicBezTo>
                    <a:pt x="558" y="905"/>
                    <a:pt x="562" y="905"/>
                    <a:pt x="565" y="908"/>
                  </a:cubicBezTo>
                  <a:lnTo>
                    <a:pt x="575" y="917"/>
                  </a:lnTo>
                  <a:lnTo>
                    <a:pt x="596" y="934"/>
                  </a:lnTo>
                  <a:lnTo>
                    <a:pt x="617" y="952"/>
                  </a:lnTo>
                  <a:lnTo>
                    <a:pt x="616" y="952"/>
                  </a:lnTo>
                  <a:lnTo>
                    <a:pt x="626" y="958"/>
                  </a:lnTo>
                  <a:lnTo>
                    <a:pt x="615" y="960"/>
                  </a:lnTo>
                  <a:lnTo>
                    <a:pt x="618" y="956"/>
                  </a:lnTo>
                  <a:lnTo>
                    <a:pt x="617" y="957"/>
                  </a:lnTo>
                  <a:lnTo>
                    <a:pt x="624" y="943"/>
                  </a:lnTo>
                  <a:lnTo>
                    <a:pt x="634" y="923"/>
                  </a:lnTo>
                  <a:lnTo>
                    <a:pt x="645" y="899"/>
                  </a:lnTo>
                  <a:lnTo>
                    <a:pt x="666" y="854"/>
                  </a:lnTo>
                  <a:lnTo>
                    <a:pt x="673" y="839"/>
                  </a:lnTo>
                  <a:lnTo>
                    <a:pt x="676" y="832"/>
                  </a:lnTo>
                  <a:lnTo>
                    <a:pt x="677" y="840"/>
                  </a:lnTo>
                  <a:lnTo>
                    <a:pt x="674" y="836"/>
                  </a:lnTo>
                  <a:cubicBezTo>
                    <a:pt x="674" y="836"/>
                    <a:pt x="674" y="836"/>
                    <a:pt x="673" y="835"/>
                  </a:cubicBezTo>
                  <a:lnTo>
                    <a:pt x="666" y="822"/>
                  </a:lnTo>
                  <a:lnTo>
                    <a:pt x="645" y="782"/>
                  </a:lnTo>
                  <a:lnTo>
                    <a:pt x="624" y="739"/>
                  </a:lnTo>
                  <a:lnTo>
                    <a:pt x="617" y="725"/>
                  </a:lnTo>
                  <a:lnTo>
                    <a:pt x="614" y="718"/>
                  </a:lnTo>
                  <a:cubicBezTo>
                    <a:pt x="614" y="717"/>
                    <a:pt x="613" y="716"/>
                    <a:pt x="613" y="714"/>
                  </a:cubicBezTo>
                  <a:lnTo>
                    <a:pt x="613" y="710"/>
                  </a:lnTo>
                  <a:lnTo>
                    <a:pt x="613" y="697"/>
                  </a:lnTo>
                  <a:lnTo>
                    <a:pt x="613" y="677"/>
                  </a:lnTo>
                  <a:lnTo>
                    <a:pt x="613" y="653"/>
                  </a:lnTo>
                  <a:lnTo>
                    <a:pt x="613" y="609"/>
                  </a:lnTo>
                  <a:lnTo>
                    <a:pt x="613" y="595"/>
                  </a:lnTo>
                  <a:lnTo>
                    <a:pt x="613" y="589"/>
                  </a:lnTo>
                  <a:cubicBezTo>
                    <a:pt x="613" y="586"/>
                    <a:pt x="616" y="583"/>
                    <a:pt x="620" y="582"/>
                  </a:cubicBezTo>
                  <a:lnTo>
                    <a:pt x="624" y="581"/>
                  </a:lnTo>
                  <a:cubicBezTo>
                    <a:pt x="624" y="581"/>
                    <a:pt x="624" y="581"/>
                    <a:pt x="625" y="580"/>
                  </a:cubicBezTo>
                  <a:lnTo>
                    <a:pt x="635" y="579"/>
                  </a:lnTo>
                  <a:lnTo>
                    <a:pt x="665" y="574"/>
                  </a:lnTo>
                  <a:lnTo>
                    <a:pt x="695" y="568"/>
                  </a:lnTo>
                  <a:lnTo>
                    <a:pt x="704" y="565"/>
                  </a:lnTo>
                  <a:lnTo>
                    <a:pt x="703" y="565"/>
                  </a:lnTo>
                  <a:lnTo>
                    <a:pt x="707" y="563"/>
                  </a:lnTo>
                  <a:lnTo>
                    <a:pt x="702" y="570"/>
                  </a:lnTo>
                  <a:lnTo>
                    <a:pt x="702" y="567"/>
                  </a:lnTo>
                  <a:lnTo>
                    <a:pt x="702" y="559"/>
                  </a:lnTo>
                  <a:lnTo>
                    <a:pt x="703" y="526"/>
                  </a:lnTo>
                  <a:lnTo>
                    <a:pt x="703" y="479"/>
                  </a:lnTo>
                  <a:lnTo>
                    <a:pt x="704" y="425"/>
                  </a:lnTo>
                  <a:lnTo>
                    <a:pt x="705" y="371"/>
                  </a:lnTo>
                  <a:lnTo>
                    <a:pt x="705" y="323"/>
                  </a:lnTo>
                  <a:lnTo>
                    <a:pt x="706" y="290"/>
                  </a:lnTo>
                  <a:lnTo>
                    <a:pt x="706" y="280"/>
                  </a:lnTo>
                  <a:lnTo>
                    <a:pt x="706" y="277"/>
                  </a:lnTo>
                  <a:lnTo>
                    <a:pt x="708" y="268"/>
                  </a:lnTo>
                  <a:lnTo>
                    <a:pt x="712" y="251"/>
                  </a:lnTo>
                  <a:lnTo>
                    <a:pt x="715" y="234"/>
                  </a:lnTo>
                  <a:lnTo>
                    <a:pt x="716" y="226"/>
                  </a:lnTo>
                  <a:lnTo>
                    <a:pt x="721" y="235"/>
                  </a:lnTo>
                  <a:lnTo>
                    <a:pt x="714" y="233"/>
                  </a:lnTo>
                  <a:lnTo>
                    <a:pt x="697" y="228"/>
                  </a:lnTo>
                  <a:lnTo>
                    <a:pt x="681" y="222"/>
                  </a:lnTo>
                  <a:lnTo>
                    <a:pt x="674" y="220"/>
                  </a:lnTo>
                  <a:lnTo>
                    <a:pt x="683" y="216"/>
                  </a:lnTo>
                  <a:lnTo>
                    <a:pt x="681" y="220"/>
                  </a:lnTo>
                  <a:lnTo>
                    <a:pt x="681" y="219"/>
                  </a:lnTo>
                  <a:lnTo>
                    <a:pt x="678" y="229"/>
                  </a:lnTo>
                  <a:lnTo>
                    <a:pt x="675" y="237"/>
                  </a:lnTo>
                  <a:cubicBezTo>
                    <a:pt x="675" y="238"/>
                    <a:pt x="674" y="239"/>
                    <a:pt x="673" y="240"/>
                  </a:cubicBezTo>
                  <a:lnTo>
                    <a:pt x="671" y="242"/>
                  </a:lnTo>
                  <a:cubicBezTo>
                    <a:pt x="669" y="244"/>
                    <a:pt x="666" y="245"/>
                    <a:pt x="664" y="244"/>
                  </a:cubicBezTo>
                  <a:lnTo>
                    <a:pt x="656" y="242"/>
                  </a:lnTo>
                  <a:cubicBezTo>
                    <a:pt x="655" y="242"/>
                    <a:pt x="655" y="242"/>
                    <a:pt x="654" y="242"/>
                  </a:cubicBezTo>
                  <a:lnTo>
                    <a:pt x="636" y="234"/>
                  </a:lnTo>
                  <a:lnTo>
                    <a:pt x="616" y="222"/>
                  </a:lnTo>
                  <a:lnTo>
                    <a:pt x="608" y="216"/>
                  </a:lnTo>
                  <a:lnTo>
                    <a:pt x="614" y="217"/>
                  </a:lnTo>
                  <a:lnTo>
                    <a:pt x="606" y="219"/>
                  </a:lnTo>
                  <a:cubicBezTo>
                    <a:pt x="606" y="219"/>
                    <a:pt x="605" y="219"/>
                    <a:pt x="605" y="219"/>
                  </a:cubicBezTo>
                  <a:lnTo>
                    <a:pt x="587" y="220"/>
                  </a:lnTo>
                  <a:lnTo>
                    <a:pt x="567" y="220"/>
                  </a:lnTo>
                  <a:lnTo>
                    <a:pt x="559" y="220"/>
                  </a:lnTo>
                  <a:cubicBezTo>
                    <a:pt x="556" y="220"/>
                    <a:pt x="553" y="218"/>
                    <a:pt x="552" y="215"/>
                  </a:cubicBezTo>
                  <a:lnTo>
                    <a:pt x="550" y="208"/>
                  </a:lnTo>
                  <a:lnTo>
                    <a:pt x="546" y="191"/>
                  </a:lnTo>
                  <a:lnTo>
                    <a:pt x="541" y="176"/>
                  </a:lnTo>
                  <a:lnTo>
                    <a:pt x="539" y="169"/>
                  </a:lnTo>
                  <a:lnTo>
                    <a:pt x="550" y="174"/>
                  </a:lnTo>
                  <a:lnTo>
                    <a:pt x="542" y="178"/>
                  </a:lnTo>
                  <a:lnTo>
                    <a:pt x="525" y="187"/>
                  </a:lnTo>
                  <a:lnTo>
                    <a:pt x="508" y="196"/>
                  </a:lnTo>
                  <a:cubicBezTo>
                    <a:pt x="507" y="196"/>
                    <a:pt x="506" y="196"/>
                    <a:pt x="505" y="196"/>
                  </a:cubicBezTo>
                  <a:lnTo>
                    <a:pt x="497" y="197"/>
                  </a:lnTo>
                  <a:cubicBezTo>
                    <a:pt x="493" y="198"/>
                    <a:pt x="489" y="195"/>
                    <a:pt x="489" y="191"/>
                  </a:cubicBezTo>
                  <a:lnTo>
                    <a:pt x="488" y="185"/>
                  </a:lnTo>
                  <a:lnTo>
                    <a:pt x="485" y="165"/>
                  </a:lnTo>
                  <a:lnTo>
                    <a:pt x="481" y="136"/>
                  </a:lnTo>
                  <a:lnTo>
                    <a:pt x="476" y="102"/>
                  </a:lnTo>
                  <a:lnTo>
                    <a:pt x="471" y="69"/>
                  </a:lnTo>
                  <a:lnTo>
                    <a:pt x="467" y="39"/>
                  </a:lnTo>
                  <a:lnTo>
                    <a:pt x="464" y="18"/>
                  </a:lnTo>
                  <a:lnTo>
                    <a:pt x="463" y="9"/>
                  </a:lnTo>
                  <a:lnTo>
                    <a:pt x="470" y="16"/>
                  </a:lnTo>
                  <a:lnTo>
                    <a:pt x="435" y="16"/>
                  </a:lnTo>
                  <a:lnTo>
                    <a:pt x="443" y="10"/>
                  </a:lnTo>
                  <a:lnTo>
                    <a:pt x="402" y="201"/>
                  </a:lnTo>
                  <a:cubicBezTo>
                    <a:pt x="402" y="204"/>
                    <a:pt x="399" y="207"/>
                    <a:pt x="396" y="207"/>
                  </a:cubicBezTo>
                  <a:lnTo>
                    <a:pt x="391" y="208"/>
                  </a:lnTo>
                  <a:lnTo>
                    <a:pt x="381" y="210"/>
                  </a:lnTo>
                  <a:lnTo>
                    <a:pt x="369" y="211"/>
                  </a:lnTo>
                  <a:lnTo>
                    <a:pt x="365" y="212"/>
                  </a:lnTo>
                  <a:cubicBezTo>
                    <a:pt x="363" y="213"/>
                    <a:pt x="361" y="212"/>
                    <a:pt x="360" y="212"/>
                  </a:cubicBezTo>
                  <a:lnTo>
                    <a:pt x="354" y="209"/>
                  </a:lnTo>
                  <a:lnTo>
                    <a:pt x="340" y="203"/>
                  </a:lnTo>
                  <a:lnTo>
                    <a:pt x="326" y="196"/>
                  </a:lnTo>
                  <a:lnTo>
                    <a:pt x="320" y="193"/>
                  </a:lnTo>
                  <a:cubicBezTo>
                    <a:pt x="318" y="192"/>
                    <a:pt x="316" y="190"/>
                    <a:pt x="316" y="188"/>
                  </a:cubicBezTo>
                  <a:lnTo>
                    <a:pt x="290" y="100"/>
                  </a:lnTo>
                  <a:close/>
                  <a:moveTo>
                    <a:pt x="331" y="183"/>
                  </a:moveTo>
                  <a:lnTo>
                    <a:pt x="327" y="178"/>
                  </a:lnTo>
                  <a:lnTo>
                    <a:pt x="333" y="181"/>
                  </a:lnTo>
                  <a:lnTo>
                    <a:pt x="347" y="188"/>
                  </a:lnTo>
                  <a:lnTo>
                    <a:pt x="361" y="194"/>
                  </a:lnTo>
                  <a:lnTo>
                    <a:pt x="367" y="197"/>
                  </a:lnTo>
                  <a:lnTo>
                    <a:pt x="362" y="197"/>
                  </a:lnTo>
                  <a:lnTo>
                    <a:pt x="368" y="195"/>
                  </a:lnTo>
                  <a:lnTo>
                    <a:pt x="378" y="195"/>
                  </a:lnTo>
                  <a:lnTo>
                    <a:pt x="388" y="193"/>
                  </a:lnTo>
                  <a:lnTo>
                    <a:pt x="393" y="192"/>
                  </a:lnTo>
                  <a:lnTo>
                    <a:pt x="387" y="198"/>
                  </a:lnTo>
                  <a:lnTo>
                    <a:pt x="428" y="7"/>
                  </a:lnTo>
                  <a:cubicBezTo>
                    <a:pt x="428" y="3"/>
                    <a:pt x="432" y="0"/>
                    <a:pt x="435" y="0"/>
                  </a:cubicBezTo>
                  <a:lnTo>
                    <a:pt x="470" y="0"/>
                  </a:lnTo>
                  <a:cubicBezTo>
                    <a:pt x="475" y="0"/>
                    <a:pt x="478" y="3"/>
                    <a:pt x="478" y="7"/>
                  </a:cubicBezTo>
                  <a:lnTo>
                    <a:pt x="479" y="15"/>
                  </a:lnTo>
                  <a:lnTo>
                    <a:pt x="482" y="36"/>
                  </a:lnTo>
                  <a:lnTo>
                    <a:pt x="486" y="66"/>
                  </a:lnTo>
                  <a:lnTo>
                    <a:pt x="491" y="99"/>
                  </a:lnTo>
                  <a:lnTo>
                    <a:pt x="496" y="133"/>
                  </a:lnTo>
                  <a:lnTo>
                    <a:pt x="500" y="162"/>
                  </a:lnTo>
                  <a:lnTo>
                    <a:pt x="503" y="182"/>
                  </a:lnTo>
                  <a:lnTo>
                    <a:pt x="504" y="188"/>
                  </a:lnTo>
                  <a:lnTo>
                    <a:pt x="495" y="182"/>
                  </a:lnTo>
                  <a:lnTo>
                    <a:pt x="503" y="181"/>
                  </a:lnTo>
                  <a:lnTo>
                    <a:pt x="501" y="181"/>
                  </a:lnTo>
                  <a:lnTo>
                    <a:pt x="518" y="172"/>
                  </a:lnTo>
                  <a:lnTo>
                    <a:pt x="535" y="163"/>
                  </a:lnTo>
                  <a:lnTo>
                    <a:pt x="543" y="159"/>
                  </a:lnTo>
                  <a:cubicBezTo>
                    <a:pt x="545" y="158"/>
                    <a:pt x="548" y="158"/>
                    <a:pt x="550" y="159"/>
                  </a:cubicBezTo>
                  <a:cubicBezTo>
                    <a:pt x="552" y="160"/>
                    <a:pt x="554" y="162"/>
                    <a:pt x="554" y="164"/>
                  </a:cubicBezTo>
                  <a:lnTo>
                    <a:pt x="556" y="171"/>
                  </a:lnTo>
                  <a:lnTo>
                    <a:pt x="561" y="188"/>
                  </a:lnTo>
                  <a:lnTo>
                    <a:pt x="565" y="203"/>
                  </a:lnTo>
                  <a:lnTo>
                    <a:pt x="567" y="210"/>
                  </a:lnTo>
                  <a:lnTo>
                    <a:pt x="559" y="204"/>
                  </a:lnTo>
                  <a:lnTo>
                    <a:pt x="567" y="204"/>
                  </a:lnTo>
                  <a:lnTo>
                    <a:pt x="586" y="204"/>
                  </a:lnTo>
                  <a:lnTo>
                    <a:pt x="604" y="203"/>
                  </a:lnTo>
                  <a:lnTo>
                    <a:pt x="603" y="204"/>
                  </a:lnTo>
                  <a:lnTo>
                    <a:pt x="611" y="202"/>
                  </a:lnTo>
                  <a:cubicBezTo>
                    <a:pt x="613" y="201"/>
                    <a:pt x="615" y="202"/>
                    <a:pt x="617" y="203"/>
                  </a:cubicBezTo>
                  <a:lnTo>
                    <a:pt x="624" y="209"/>
                  </a:lnTo>
                  <a:lnTo>
                    <a:pt x="643" y="219"/>
                  </a:lnTo>
                  <a:lnTo>
                    <a:pt x="661" y="227"/>
                  </a:lnTo>
                  <a:lnTo>
                    <a:pt x="659" y="227"/>
                  </a:lnTo>
                  <a:lnTo>
                    <a:pt x="667" y="229"/>
                  </a:lnTo>
                  <a:lnTo>
                    <a:pt x="660" y="231"/>
                  </a:lnTo>
                  <a:lnTo>
                    <a:pt x="662" y="229"/>
                  </a:lnTo>
                  <a:lnTo>
                    <a:pt x="660" y="232"/>
                  </a:lnTo>
                  <a:lnTo>
                    <a:pt x="663" y="224"/>
                  </a:lnTo>
                  <a:lnTo>
                    <a:pt x="666" y="214"/>
                  </a:lnTo>
                  <a:cubicBezTo>
                    <a:pt x="666" y="214"/>
                    <a:pt x="666" y="213"/>
                    <a:pt x="666" y="213"/>
                  </a:cubicBezTo>
                  <a:lnTo>
                    <a:pt x="668" y="209"/>
                  </a:lnTo>
                  <a:cubicBezTo>
                    <a:pt x="670" y="206"/>
                    <a:pt x="674" y="204"/>
                    <a:pt x="677" y="205"/>
                  </a:cubicBezTo>
                  <a:lnTo>
                    <a:pt x="686" y="207"/>
                  </a:lnTo>
                  <a:lnTo>
                    <a:pt x="702" y="213"/>
                  </a:lnTo>
                  <a:lnTo>
                    <a:pt x="719" y="218"/>
                  </a:lnTo>
                  <a:lnTo>
                    <a:pt x="726" y="220"/>
                  </a:lnTo>
                  <a:cubicBezTo>
                    <a:pt x="729" y="221"/>
                    <a:pt x="732" y="225"/>
                    <a:pt x="731" y="228"/>
                  </a:cubicBezTo>
                  <a:lnTo>
                    <a:pt x="730" y="237"/>
                  </a:lnTo>
                  <a:lnTo>
                    <a:pt x="727" y="254"/>
                  </a:lnTo>
                  <a:lnTo>
                    <a:pt x="723" y="270"/>
                  </a:lnTo>
                  <a:lnTo>
                    <a:pt x="722" y="277"/>
                  </a:lnTo>
                  <a:lnTo>
                    <a:pt x="722" y="280"/>
                  </a:lnTo>
                  <a:lnTo>
                    <a:pt x="722" y="291"/>
                  </a:lnTo>
                  <a:lnTo>
                    <a:pt x="721" y="323"/>
                  </a:lnTo>
                  <a:lnTo>
                    <a:pt x="721" y="372"/>
                  </a:lnTo>
                  <a:lnTo>
                    <a:pt x="720" y="426"/>
                  </a:lnTo>
                  <a:lnTo>
                    <a:pt x="719" y="479"/>
                  </a:lnTo>
                  <a:lnTo>
                    <a:pt x="719" y="527"/>
                  </a:lnTo>
                  <a:lnTo>
                    <a:pt x="718" y="559"/>
                  </a:lnTo>
                  <a:lnTo>
                    <a:pt x="718" y="567"/>
                  </a:lnTo>
                  <a:lnTo>
                    <a:pt x="718" y="570"/>
                  </a:lnTo>
                  <a:cubicBezTo>
                    <a:pt x="718" y="573"/>
                    <a:pt x="717" y="576"/>
                    <a:pt x="714" y="578"/>
                  </a:cubicBezTo>
                  <a:lnTo>
                    <a:pt x="710" y="580"/>
                  </a:lnTo>
                  <a:cubicBezTo>
                    <a:pt x="710" y="580"/>
                    <a:pt x="709" y="580"/>
                    <a:pt x="709" y="580"/>
                  </a:cubicBezTo>
                  <a:lnTo>
                    <a:pt x="698" y="583"/>
                  </a:lnTo>
                  <a:lnTo>
                    <a:pt x="668" y="589"/>
                  </a:lnTo>
                  <a:lnTo>
                    <a:pt x="636" y="595"/>
                  </a:lnTo>
                  <a:lnTo>
                    <a:pt x="626" y="596"/>
                  </a:lnTo>
                  <a:lnTo>
                    <a:pt x="627" y="596"/>
                  </a:lnTo>
                  <a:lnTo>
                    <a:pt x="623" y="597"/>
                  </a:lnTo>
                  <a:lnTo>
                    <a:pt x="629" y="589"/>
                  </a:lnTo>
                  <a:lnTo>
                    <a:pt x="629" y="595"/>
                  </a:lnTo>
                  <a:lnTo>
                    <a:pt x="629" y="609"/>
                  </a:lnTo>
                  <a:lnTo>
                    <a:pt x="629" y="653"/>
                  </a:lnTo>
                  <a:lnTo>
                    <a:pt x="629" y="677"/>
                  </a:lnTo>
                  <a:lnTo>
                    <a:pt x="629" y="697"/>
                  </a:lnTo>
                  <a:lnTo>
                    <a:pt x="629" y="710"/>
                  </a:lnTo>
                  <a:lnTo>
                    <a:pt x="629" y="714"/>
                  </a:lnTo>
                  <a:lnTo>
                    <a:pt x="629" y="711"/>
                  </a:lnTo>
                  <a:lnTo>
                    <a:pt x="632" y="718"/>
                  </a:lnTo>
                  <a:lnTo>
                    <a:pt x="639" y="732"/>
                  </a:lnTo>
                  <a:lnTo>
                    <a:pt x="660" y="775"/>
                  </a:lnTo>
                  <a:lnTo>
                    <a:pt x="681" y="815"/>
                  </a:lnTo>
                  <a:lnTo>
                    <a:pt x="688" y="828"/>
                  </a:lnTo>
                  <a:lnTo>
                    <a:pt x="687" y="827"/>
                  </a:lnTo>
                  <a:lnTo>
                    <a:pt x="690" y="831"/>
                  </a:lnTo>
                  <a:cubicBezTo>
                    <a:pt x="692" y="833"/>
                    <a:pt x="692" y="836"/>
                    <a:pt x="691" y="839"/>
                  </a:cubicBezTo>
                  <a:lnTo>
                    <a:pt x="688" y="846"/>
                  </a:lnTo>
                  <a:lnTo>
                    <a:pt x="681" y="861"/>
                  </a:lnTo>
                  <a:lnTo>
                    <a:pt x="660" y="906"/>
                  </a:lnTo>
                  <a:lnTo>
                    <a:pt x="649" y="930"/>
                  </a:lnTo>
                  <a:lnTo>
                    <a:pt x="639" y="950"/>
                  </a:lnTo>
                  <a:lnTo>
                    <a:pt x="632" y="964"/>
                  </a:lnTo>
                  <a:cubicBezTo>
                    <a:pt x="631" y="964"/>
                    <a:pt x="631" y="965"/>
                    <a:pt x="631" y="965"/>
                  </a:cubicBezTo>
                  <a:lnTo>
                    <a:pt x="628" y="969"/>
                  </a:lnTo>
                  <a:cubicBezTo>
                    <a:pt x="625" y="973"/>
                    <a:pt x="621" y="973"/>
                    <a:pt x="617" y="971"/>
                  </a:cubicBezTo>
                  <a:lnTo>
                    <a:pt x="607" y="965"/>
                  </a:lnTo>
                  <a:cubicBezTo>
                    <a:pt x="607" y="965"/>
                    <a:pt x="607" y="965"/>
                    <a:pt x="606" y="965"/>
                  </a:cubicBezTo>
                  <a:lnTo>
                    <a:pt x="585" y="947"/>
                  </a:lnTo>
                  <a:lnTo>
                    <a:pt x="564" y="928"/>
                  </a:lnTo>
                  <a:lnTo>
                    <a:pt x="554" y="919"/>
                  </a:lnTo>
                  <a:lnTo>
                    <a:pt x="564" y="920"/>
                  </a:lnTo>
                  <a:lnTo>
                    <a:pt x="562" y="921"/>
                  </a:lnTo>
                  <a:lnTo>
                    <a:pt x="553" y="929"/>
                  </a:lnTo>
                  <a:lnTo>
                    <a:pt x="529" y="947"/>
                  </a:lnTo>
                  <a:lnTo>
                    <a:pt x="504" y="965"/>
                  </a:lnTo>
                  <a:lnTo>
                    <a:pt x="496" y="970"/>
                  </a:lnTo>
                  <a:cubicBezTo>
                    <a:pt x="495" y="971"/>
                    <a:pt x="495" y="971"/>
                    <a:pt x="494" y="971"/>
                  </a:cubicBezTo>
                  <a:lnTo>
                    <a:pt x="491" y="972"/>
                  </a:lnTo>
                  <a:cubicBezTo>
                    <a:pt x="487" y="973"/>
                    <a:pt x="482" y="971"/>
                    <a:pt x="481" y="967"/>
                  </a:cubicBezTo>
                  <a:lnTo>
                    <a:pt x="480" y="964"/>
                  </a:lnTo>
                  <a:lnTo>
                    <a:pt x="477" y="956"/>
                  </a:lnTo>
                  <a:lnTo>
                    <a:pt x="467" y="924"/>
                  </a:lnTo>
                  <a:lnTo>
                    <a:pt x="453" y="878"/>
                  </a:lnTo>
                  <a:lnTo>
                    <a:pt x="436" y="824"/>
                  </a:lnTo>
                  <a:lnTo>
                    <a:pt x="420" y="771"/>
                  </a:lnTo>
                  <a:lnTo>
                    <a:pt x="406" y="723"/>
                  </a:lnTo>
                  <a:lnTo>
                    <a:pt x="396" y="689"/>
                  </a:lnTo>
                  <a:lnTo>
                    <a:pt x="393" y="678"/>
                  </a:lnTo>
                  <a:lnTo>
                    <a:pt x="392" y="674"/>
                  </a:lnTo>
                  <a:cubicBezTo>
                    <a:pt x="392" y="674"/>
                    <a:pt x="391" y="673"/>
                    <a:pt x="391" y="672"/>
                  </a:cubicBezTo>
                  <a:lnTo>
                    <a:pt x="391" y="666"/>
                  </a:lnTo>
                  <a:lnTo>
                    <a:pt x="392" y="648"/>
                  </a:lnTo>
                  <a:lnTo>
                    <a:pt x="392" y="621"/>
                  </a:lnTo>
                  <a:lnTo>
                    <a:pt x="393" y="590"/>
                  </a:lnTo>
                  <a:lnTo>
                    <a:pt x="394" y="559"/>
                  </a:lnTo>
                  <a:lnTo>
                    <a:pt x="394" y="532"/>
                  </a:lnTo>
                  <a:lnTo>
                    <a:pt x="395" y="512"/>
                  </a:lnTo>
                  <a:lnTo>
                    <a:pt x="395" y="505"/>
                  </a:lnTo>
                  <a:lnTo>
                    <a:pt x="397" y="510"/>
                  </a:lnTo>
                  <a:lnTo>
                    <a:pt x="394" y="505"/>
                  </a:lnTo>
                  <a:lnTo>
                    <a:pt x="385" y="493"/>
                  </a:lnTo>
                  <a:lnTo>
                    <a:pt x="357" y="457"/>
                  </a:lnTo>
                  <a:lnTo>
                    <a:pt x="330" y="421"/>
                  </a:lnTo>
                  <a:lnTo>
                    <a:pt x="320" y="409"/>
                  </a:lnTo>
                  <a:cubicBezTo>
                    <a:pt x="320" y="408"/>
                    <a:pt x="320" y="408"/>
                    <a:pt x="320" y="408"/>
                  </a:cubicBezTo>
                  <a:lnTo>
                    <a:pt x="317" y="403"/>
                  </a:lnTo>
                  <a:lnTo>
                    <a:pt x="323" y="406"/>
                  </a:lnTo>
                  <a:lnTo>
                    <a:pt x="321" y="406"/>
                  </a:lnTo>
                  <a:lnTo>
                    <a:pt x="313" y="407"/>
                  </a:lnTo>
                  <a:lnTo>
                    <a:pt x="289" y="410"/>
                  </a:lnTo>
                  <a:lnTo>
                    <a:pt x="265" y="412"/>
                  </a:lnTo>
                  <a:lnTo>
                    <a:pt x="258" y="412"/>
                  </a:lnTo>
                  <a:cubicBezTo>
                    <a:pt x="257" y="412"/>
                    <a:pt x="256" y="412"/>
                    <a:pt x="255" y="412"/>
                  </a:cubicBezTo>
                  <a:lnTo>
                    <a:pt x="253" y="411"/>
                  </a:lnTo>
                  <a:lnTo>
                    <a:pt x="264" y="405"/>
                  </a:lnTo>
                  <a:lnTo>
                    <a:pt x="262" y="414"/>
                  </a:lnTo>
                  <a:lnTo>
                    <a:pt x="258" y="433"/>
                  </a:lnTo>
                  <a:lnTo>
                    <a:pt x="253" y="460"/>
                  </a:lnTo>
                  <a:lnTo>
                    <a:pt x="248" y="490"/>
                  </a:lnTo>
                  <a:lnTo>
                    <a:pt x="243" y="520"/>
                  </a:lnTo>
                  <a:lnTo>
                    <a:pt x="238" y="545"/>
                  </a:lnTo>
                  <a:lnTo>
                    <a:pt x="235" y="562"/>
                  </a:lnTo>
                  <a:lnTo>
                    <a:pt x="234" y="568"/>
                  </a:lnTo>
                  <a:lnTo>
                    <a:pt x="231" y="580"/>
                  </a:lnTo>
                  <a:lnTo>
                    <a:pt x="225" y="605"/>
                  </a:lnTo>
                  <a:lnTo>
                    <a:pt x="219" y="627"/>
                  </a:lnTo>
                  <a:lnTo>
                    <a:pt x="216" y="637"/>
                  </a:lnTo>
                  <a:cubicBezTo>
                    <a:pt x="215" y="639"/>
                    <a:pt x="213" y="642"/>
                    <a:pt x="210" y="642"/>
                  </a:cubicBezTo>
                  <a:cubicBezTo>
                    <a:pt x="208" y="643"/>
                    <a:pt x="205" y="642"/>
                    <a:pt x="203" y="640"/>
                  </a:cubicBezTo>
                  <a:lnTo>
                    <a:pt x="194" y="631"/>
                  </a:lnTo>
                  <a:lnTo>
                    <a:pt x="171" y="606"/>
                  </a:lnTo>
                  <a:lnTo>
                    <a:pt x="138" y="571"/>
                  </a:lnTo>
                  <a:lnTo>
                    <a:pt x="101" y="532"/>
                  </a:lnTo>
                  <a:lnTo>
                    <a:pt x="64" y="492"/>
                  </a:lnTo>
                  <a:lnTo>
                    <a:pt x="31" y="457"/>
                  </a:lnTo>
                  <a:lnTo>
                    <a:pt x="9" y="431"/>
                  </a:lnTo>
                  <a:lnTo>
                    <a:pt x="2" y="422"/>
                  </a:lnTo>
                  <a:cubicBezTo>
                    <a:pt x="1" y="421"/>
                    <a:pt x="0" y="418"/>
                    <a:pt x="1" y="416"/>
                  </a:cubicBezTo>
                  <a:lnTo>
                    <a:pt x="2" y="409"/>
                  </a:lnTo>
                  <a:cubicBezTo>
                    <a:pt x="2" y="409"/>
                    <a:pt x="2" y="409"/>
                    <a:pt x="2" y="408"/>
                  </a:cubicBezTo>
                  <a:lnTo>
                    <a:pt x="7" y="391"/>
                  </a:lnTo>
                  <a:lnTo>
                    <a:pt x="16" y="367"/>
                  </a:lnTo>
                  <a:lnTo>
                    <a:pt x="26" y="339"/>
                  </a:lnTo>
                  <a:lnTo>
                    <a:pt x="37" y="309"/>
                  </a:lnTo>
                  <a:lnTo>
                    <a:pt x="47" y="285"/>
                  </a:lnTo>
                  <a:lnTo>
                    <a:pt x="56" y="267"/>
                  </a:lnTo>
                  <a:lnTo>
                    <a:pt x="60" y="260"/>
                  </a:lnTo>
                  <a:cubicBezTo>
                    <a:pt x="60" y="259"/>
                    <a:pt x="61" y="258"/>
                    <a:pt x="62" y="258"/>
                  </a:cubicBezTo>
                  <a:lnTo>
                    <a:pt x="230" y="160"/>
                  </a:lnTo>
                  <a:lnTo>
                    <a:pt x="229" y="161"/>
                  </a:lnTo>
                  <a:lnTo>
                    <a:pt x="292" y="92"/>
                  </a:lnTo>
                  <a:cubicBezTo>
                    <a:pt x="293" y="90"/>
                    <a:pt x="296" y="89"/>
                    <a:pt x="299" y="90"/>
                  </a:cubicBezTo>
                  <a:cubicBezTo>
                    <a:pt x="302" y="90"/>
                    <a:pt x="304" y="92"/>
                    <a:pt x="305" y="95"/>
                  </a:cubicBezTo>
                  <a:lnTo>
                    <a:pt x="331" y="183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Freeform 126"/>
            <p:cNvSpPr>
              <a:spLocks/>
            </p:cNvSpPr>
            <p:nvPr/>
          </p:nvSpPr>
          <p:spPr bwMode="auto">
            <a:xfrm>
              <a:off x="3784601" y="2749550"/>
              <a:ext cx="1819275" cy="1062037"/>
            </a:xfrm>
            <a:custGeom>
              <a:avLst/>
              <a:gdLst>
                <a:gd name="T0" fmla="*/ 121 w 2816"/>
                <a:gd name="T1" fmla="*/ 1146 h 1984"/>
                <a:gd name="T2" fmla="*/ 286 w 2816"/>
                <a:gd name="T3" fmla="*/ 1058 h 1984"/>
                <a:gd name="T4" fmla="*/ 232 w 2816"/>
                <a:gd name="T5" fmla="*/ 736 h 1984"/>
                <a:gd name="T6" fmla="*/ 286 w 2816"/>
                <a:gd name="T7" fmla="*/ 615 h 1984"/>
                <a:gd name="T8" fmla="*/ 472 w 2816"/>
                <a:gd name="T9" fmla="*/ 630 h 1984"/>
                <a:gd name="T10" fmla="*/ 526 w 2816"/>
                <a:gd name="T11" fmla="*/ 663 h 1984"/>
                <a:gd name="T12" fmla="*/ 548 w 2816"/>
                <a:gd name="T13" fmla="*/ 806 h 1984"/>
                <a:gd name="T14" fmla="*/ 508 w 2816"/>
                <a:gd name="T15" fmla="*/ 947 h 1984"/>
                <a:gd name="T16" fmla="*/ 654 w 2816"/>
                <a:gd name="T17" fmla="*/ 937 h 1984"/>
                <a:gd name="T18" fmla="*/ 780 w 2816"/>
                <a:gd name="T19" fmla="*/ 839 h 1984"/>
                <a:gd name="T20" fmla="*/ 872 w 2816"/>
                <a:gd name="T21" fmla="*/ 806 h 1984"/>
                <a:gd name="T22" fmla="*/ 917 w 2816"/>
                <a:gd name="T23" fmla="*/ 695 h 1984"/>
                <a:gd name="T24" fmla="*/ 1064 w 2816"/>
                <a:gd name="T25" fmla="*/ 527 h 1984"/>
                <a:gd name="T26" fmla="*/ 927 w 2816"/>
                <a:gd name="T27" fmla="*/ 485 h 1984"/>
                <a:gd name="T28" fmla="*/ 819 w 2816"/>
                <a:gd name="T29" fmla="*/ 318 h 1984"/>
                <a:gd name="T30" fmla="*/ 1642 w 2816"/>
                <a:gd name="T31" fmla="*/ 75 h 1984"/>
                <a:gd name="T32" fmla="*/ 1598 w 2816"/>
                <a:gd name="T33" fmla="*/ 309 h 1984"/>
                <a:gd name="T34" fmla="*/ 1504 w 2816"/>
                <a:gd name="T35" fmla="*/ 387 h 1984"/>
                <a:gd name="T36" fmla="*/ 1389 w 2816"/>
                <a:gd name="T37" fmla="*/ 573 h 1984"/>
                <a:gd name="T38" fmla="*/ 1380 w 2816"/>
                <a:gd name="T39" fmla="*/ 849 h 1984"/>
                <a:gd name="T40" fmla="*/ 1535 w 2816"/>
                <a:gd name="T41" fmla="*/ 881 h 1984"/>
                <a:gd name="T42" fmla="*/ 1527 w 2816"/>
                <a:gd name="T43" fmla="*/ 728 h 1984"/>
                <a:gd name="T44" fmla="*/ 1567 w 2816"/>
                <a:gd name="T45" fmla="*/ 452 h 1984"/>
                <a:gd name="T46" fmla="*/ 1673 w 2816"/>
                <a:gd name="T47" fmla="*/ 597 h 1984"/>
                <a:gd name="T48" fmla="*/ 1775 w 2816"/>
                <a:gd name="T49" fmla="*/ 573 h 1984"/>
                <a:gd name="T50" fmla="*/ 1874 w 2816"/>
                <a:gd name="T51" fmla="*/ 509 h 1984"/>
                <a:gd name="T52" fmla="*/ 2029 w 2816"/>
                <a:gd name="T53" fmla="*/ 615 h 1984"/>
                <a:gd name="T54" fmla="*/ 2145 w 2816"/>
                <a:gd name="T55" fmla="*/ 663 h 1984"/>
                <a:gd name="T56" fmla="*/ 2269 w 2816"/>
                <a:gd name="T57" fmla="*/ 597 h 1984"/>
                <a:gd name="T58" fmla="*/ 2399 w 2816"/>
                <a:gd name="T59" fmla="*/ 630 h 1984"/>
                <a:gd name="T60" fmla="*/ 2515 w 2816"/>
                <a:gd name="T61" fmla="*/ 630 h 1984"/>
                <a:gd name="T62" fmla="*/ 2617 w 2816"/>
                <a:gd name="T63" fmla="*/ 760 h 1984"/>
                <a:gd name="T64" fmla="*/ 2772 w 2816"/>
                <a:gd name="T65" fmla="*/ 914 h 1984"/>
                <a:gd name="T66" fmla="*/ 2816 w 2816"/>
                <a:gd name="T67" fmla="*/ 1030 h 1984"/>
                <a:gd name="T68" fmla="*/ 2706 w 2816"/>
                <a:gd name="T69" fmla="*/ 1175 h 1984"/>
                <a:gd name="T70" fmla="*/ 2599 w 2816"/>
                <a:gd name="T71" fmla="*/ 1296 h 1984"/>
                <a:gd name="T72" fmla="*/ 2510 w 2816"/>
                <a:gd name="T73" fmla="*/ 1398 h 1984"/>
                <a:gd name="T74" fmla="*/ 2417 w 2816"/>
                <a:gd name="T75" fmla="*/ 1519 h 1984"/>
                <a:gd name="T76" fmla="*/ 2301 w 2816"/>
                <a:gd name="T77" fmla="*/ 1612 h 1984"/>
                <a:gd name="T78" fmla="*/ 2208 w 2816"/>
                <a:gd name="T79" fmla="*/ 1715 h 1984"/>
                <a:gd name="T80" fmla="*/ 2159 w 2816"/>
                <a:gd name="T81" fmla="*/ 1831 h 1984"/>
                <a:gd name="T82" fmla="*/ 1990 w 2816"/>
                <a:gd name="T83" fmla="*/ 1826 h 1984"/>
                <a:gd name="T84" fmla="*/ 1722 w 2816"/>
                <a:gd name="T85" fmla="*/ 1775 h 1984"/>
                <a:gd name="T86" fmla="*/ 1535 w 2816"/>
                <a:gd name="T87" fmla="*/ 1882 h 1984"/>
                <a:gd name="T88" fmla="*/ 1283 w 2816"/>
                <a:gd name="T89" fmla="*/ 1882 h 1984"/>
                <a:gd name="T90" fmla="*/ 1082 w 2816"/>
                <a:gd name="T91" fmla="*/ 1738 h 1984"/>
                <a:gd name="T92" fmla="*/ 819 w 2816"/>
                <a:gd name="T93" fmla="*/ 1826 h 1984"/>
                <a:gd name="T94" fmla="*/ 642 w 2816"/>
                <a:gd name="T95" fmla="*/ 1984 h 1984"/>
                <a:gd name="T96" fmla="*/ 579 w 2816"/>
                <a:gd name="T97" fmla="*/ 1826 h 1984"/>
                <a:gd name="T98" fmla="*/ 286 w 2816"/>
                <a:gd name="T99" fmla="*/ 1751 h 1984"/>
                <a:gd name="T100" fmla="*/ 143 w 2816"/>
                <a:gd name="T101" fmla="*/ 1617 h 1984"/>
                <a:gd name="T102" fmla="*/ 14 w 2816"/>
                <a:gd name="T103" fmla="*/ 1519 h 1984"/>
                <a:gd name="T104" fmla="*/ 5 w 2816"/>
                <a:gd name="T105" fmla="*/ 1421 h 1984"/>
                <a:gd name="T106" fmla="*/ 85 w 2816"/>
                <a:gd name="T107" fmla="*/ 1221 h 19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16"/>
                <a:gd name="T163" fmla="*/ 0 h 1984"/>
                <a:gd name="T164" fmla="*/ 2816 w 2816"/>
                <a:gd name="T165" fmla="*/ 1984 h 19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16" h="1984">
                  <a:moveTo>
                    <a:pt x="201" y="1203"/>
                  </a:moveTo>
                  <a:lnTo>
                    <a:pt x="121" y="1146"/>
                  </a:lnTo>
                  <a:lnTo>
                    <a:pt x="215" y="1058"/>
                  </a:lnTo>
                  <a:lnTo>
                    <a:pt x="286" y="1058"/>
                  </a:lnTo>
                  <a:lnTo>
                    <a:pt x="295" y="927"/>
                  </a:lnTo>
                  <a:lnTo>
                    <a:pt x="232" y="736"/>
                  </a:lnTo>
                  <a:lnTo>
                    <a:pt x="317" y="686"/>
                  </a:lnTo>
                  <a:lnTo>
                    <a:pt x="286" y="615"/>
                  </a:lnTo>
                  <a:lnTo>
                    <a:pt x="424" y="583"/>
                  </a:lnTo>
                  <a:lnTo>
                    <a:pt x="472" y="630"/>
                  </a:lnTo>
                  <a:lnTo>
                    <a:pt x="433" y="695"/>
                  </a:lnTo>
                  <a:lnTo>
                    <a:pt x="526" y="663"/>
                  </a:lnTo>
                  <a:lnTo>
                    <a:pt x="620" y="736"/>
                  </a:lnTo>
                  <a:lnTo>
                    <a:pt x="548" y="806"/>
                  </a:lnTo>
                  <a:lnTo>
                    <a:pt x="571" y="927"/>
                  </a:lnTo>
                  <a:lnTo>
                    <a:pt x="508" y="947"/>
                  </a:lnTo>
                  <a:lnTo>
                    <a:pt x="548" y="1035"/>
                  </a:lnTo>
                  <a:lnTo>
                    <a:pt x="654" y="937"/>
                  </a:lnTo>
                  <a:lnTo>
                    <a:pt x="664" y="849"/>
                  </a:lnTo>
                  <a:lnTo>
                    <a:pt x="780" y="839"/>
                  </a:lnTo>
                  <a:lnTo>
                    <a:pt x="927" y="904"/>
                  </a:lnTo>
                  <a:lnTo>
                    <a:pt x="872" y="806"/>
                  </a:lnTo>
                  <a:lnTo>
                    <a:pt x="980" y="783"/>
                  </a:lnTo>
                  <a:lnTo>
                    <a:pt x="917" y="695"/>
                  </a:lnTo>
                  <a:lnTo>
                    <a:pt x="904" y="573"/>
                  </a:lnTo>
                  <a:lnTo>
                    <a:pt x="1064" y="527"/>
                  </a:lnTo>
                  <a:lnTo>
                    <a:pt x="1042" y="477"/>
                  </a:lnTo>
                  <a:lnTo>
                    <a:pt x="927" y="485"/>
                  </a:lnTo>
                  <a:lnTo>
                    <a:pt x="842" y="462"/>
                  </a:lnTo>
                  <a:lnTo>
                    <a:pt x="819" y="318"/>
                  </a:lnTo>
                  <a:lnTo>
                    <a:pt x="1389" y="0"/>
                  </a:lnTo>
                  <a:lnTo>
                    <a:pt x="1642" y="75"/>
                  </a:lnTo>
                  <a:lnTo>
                    <a:pt x="1589" y="188"/>
                  </a:lnTo>
                  <a:lnTo>
                    <a:pt x="1598" y="309"/>
                  </a:lnTo>
                  <a:lnTo>
                    <a:pt x="1527" y="318"/>
                  </a:lnTo>
                  <a:lnTo>
                    <a:pt x="1504" y="387"/>
                  </a:lnTo>
                  <a:lnTo>
                    <a:pt x="1411" y="429"/>
                  </a:lnTo>
                  <a:lnTo>
                    <a:pt x="1389" y="573"/>
                  </a:lnTo>
                  <a:lnTo>
                    <a:pt x="1313" y="663"/>
                  </a:lnTo>
                  <a:lnTo>
                    <a:pt x="1380" y="849"/>
                  </a:lnTo>
                  <a:lnTo>
                    <a:pt x="1429" y="816"/>
                  </a:lnTo>
                  <a:lnTo>
                    <a:pt x="1535" y="881"/>
                  </a:lnTo>
                  <a:lnTo>
                    <a:pt x="1576" y="760"/>
                  </a:lnTo>
                  <a:lnTo>
                    <a:pt x="1527" y="728"/>
                  </a:lnTo>
                  <a:lnTo>
                    <a:pt x="1474" y="495"/>
                  </a:lnTo>
                  <a:lnTo>
                    <a:pt x="1567" y="452"/>
                  </a:lnTo>
                  <a:lnTo>
                    <a:pt x="1598" y="550"/>
                  </a:lnTo>
                  <a:lnTo>
                    <a:pt x="1673" y="597"/>
                  </a:lnTo>
                  <a:lnTo>
                    <a:pt x="1692" y="509"/>
                  </a:lnTo>
                  <a:lnTo>
                    <a:pt x="1775" y="573"/>
                  </a:lnTo>
                  <a:lnTo>
                    <a:pt x="1891" y="593"/>
                  </a:lnTo>
                  <a:lnTo>
                    <a:pt x="1874" y="509"/>
                  </a:lnTo>
                  <a:lnTo>
                    <a:pt x="1967" y="462"/>
                  </a:lnTo>
                  <a:lnTo>
                    <a:pt x="2029" y="615"/>
                  </a:lnTo>
                  <a:lnTo>
                    <a:pt x="2199" y="550"/>
                  </a:lnTo>
                  <a:lnTo>
                    <a:pt x="2145" y="663"/>
                  </a:lnTo>
                  <a:lnTo>
                    <a:pt x="2261" y="671"/>
                  </a:lnTo>
                  <a:lnTo>
                    <a:pt x="2269" y="597"/>
                  </a:lnTo>
                  <a:lnTo>
                    <a:pt x="2399" y="541"/>
                  </a:lnTo>
                  <a:lnTo>
                    <a:pt x="2399" y="630"/>
                  </a:lnTo>
                  <a:lnTo>
                    <a:pt x="2452" y="606"/>
                  </a:lnTo>
                  <a:lnTo>
                    <a:pt x="2515" y="630"/>
                  </a:lnTo>
                  <a:lnTo>
                    <a:pt x="2515" y="695"/>
                  </a:lnTo>
                  <a:lnTo>
                    <a:pt x="2617" y="760"/>
                  </a:lnTo>
                  <a:lnTo>
                    <a:pt x="2755" y="751"/>
                  </a:lnTo>
                  <a:lnTo>
                    <a:pt x="2772" y="914"/>
                  </a:lnTo>
                  <a:lnTo>
                    <a:pt x="2808" y="1025"/>
                  </a:lnTo>
                  <a:lnTo>
                    <a:pt x="2816" y="1030"/>
                  </a:lnTo>
                  <a:lnTo>
                    <a:pt x="2728" y="1082"/>
                  </a:lnTo>
                  <a:lnTo>
                    <a:pt x="2706" y="1175"/>
                  </a:lnTo>
                  <a:lnTo>
                    <a:pt x="2680" y="1244"/>
                  </a:lnTo>
                  <a:lnTo>
                    <a:pt x="2599" y="1296"/>
                  </a:lnTo>
                  <a:lnTo>
                    <a:pt x="2487" y="1328"/>
                  </a:lnTo>
                  <a:lnTo>
                    <a:pt x="2510" y="1398"/>
                  </a:lnTo>
                  <a:lnTo>
                    <a:pt x="2484" y="1464"/>
                  </a:lnTo>
                  <a:lnTo>
                    <a:pt x="2417" y="1519"/>
                  </a:lnTo>
                  <a:lnTo>
                    <a:pt x="2327" y="1547"/>
                  </a:lnTo>
                  <a:lnTo>
                    <a:pt x="2301" y="1612"/>
                  </a:lnTo>
                  <a:lnTo>
                    <a:pt x="2247" y="1650"/>
                  </a:lnTo>
                  <a:lnTo>
                    <a:pt x="2208" y="1715"/>
                  </a:lnTo>
                  <a:lnTo>
                    <a:pt x="2159" y="1733"/>
                  </a:lnTo>
                  <a:lnTo>
                    <a:pt x="2159" y="1831"/>
                  </a:lnTo>
                  <a:lnTo>
                    <a:pt x="2092" y="1914"/>
                  </a:lnTo>
                  <a:lnTo>
                    <a:pt x="1990" y="1826"/>
                  </a:lnTo>
                  <a:lnTo>
                    <a:pt x="1767" y="1841"/>
                  </a:lnTo>
                  <a:lnTo>
                    <a:pt x="1722" y="1775"/>
                  </a:lnTo>
                  <a:lnTo>
                    <a:pt x="1545" y="1794"/>
                  </a:lnTo>
                  <a:lnTo>
                    <a:pt x="1535" y="1882"/>
                  </a:lnTo>
                  <a:cubicBezTo>
                    <a:pt x="1535" y="1887"/>
                    <a:pt x="1380" y="1808"/>
                    <a:pt x="1380" y="1803"/>
                  </a:cubicBezTo>
                  <a:cubicBezTo>
                    <a:pt x="1380" y="1808"/>
                    <a:pt x="1283" y="1887"/>
                    <a:pt x="1283" y="1882"/>
                  </a:cubicBezTo>
                  <a:cubicBezTo>
                    <a:pt x="1283" y="1887"/>
                    <a:pt x="1095" y="1873"/>
                    <a:pt x="1095" y="1873"/>
                  </a:cubicBezTo>
                  <a:cubicBezTo>
                    <a:pt x="1095" y="1873"/>
                    <a:pt x="1082" y="1743"/>
                    <a:pt x="1082" y="1738"/>
                  </a:cubicBezTo>
                  <a:cubicBezTo>
                    <a:pt x="1082" y="1743"/>
                    <a:pt x="917" y="1798"/>
                    <a:pt x="917" y="1794"/>
                  </a:cubicBezTo>
                  <a:cubicBezTo>
                    <a:pt x="917" y="1798"/>
                    <a:pt x="819" y="1831"/>
                    <a:pt x="819" y="1826"/>
                  </a:cubicBezTo>
                  <a:cubicBezTo>
                    <a:pt x="819" y="1831"/>
                    <a:pt x="780" y="1929"/>
                    <a:pt x="780" y="1929"/>
                  </a:cubicBezTo>
                  <a:cubicBezTo>
                    <a:pt x="780" y="1929"/>
                    <a:pt x="642" y="1984"/>
                    <a:pt x="642" y="1984"/>
                  </a:cubicBezTo>
                  <a:cubicBezTo>
                    <a:pt x="642" y="1984"/>
                    <a:pt x="642" y="1906"/>
                    <a:pt x="642" y="1906"/>
                  </a:cubicBezTo>
                  <a:cubicBezTo>
                    <a:pt x="642" y="1906"/>
                    <a:pt x="579" y="1831"/>
                    <a:pt x="579" y="1826"/>
                  </a:cubicBezTo>
                  <a:cubicBezTo>
                    <a:pt x="579" y="1831"/>
                    <a:pt x="339" y="1849"/>
                    <a:pt x="339" y="1849"/>
                  </a:cubicBezTo>
                  <a:cubicBezTo>
                    <a:pt x="339" y="1849"/>
                    <a:pt x="286" y="1751"/>
                    <a:pt x="286" y="1751"/>
                  </a:cubicBezTo>
                  <a:cubicBezTo>
                    <a:pt x="286" y="1751"/>
                    <a:pt x="160" y="1766"/>
                    <a:pt x="160" y="1761"/>
                  </a:cubicBezTo>
                  <a:cubicBezTo>
                    <a:pt x="160" y="1766"/>
                    <a:pt x="138" y="1622"/>
                    <a:pt x="143" y="1617"/>
                  </a:cubicBezTo>
                  <a:cubicBezTo>
                    <a:pt x="138" y="1622"/>
                    <a:pt x="68" y="1663"/>
                    <a:pt x="68" y="1663"/>
                  </a:cubicBezTo>
                  <a:cubicBezTo>
                    <a:pt x="68" y="1663"/>
                    <a:pt x="14" y="1519"/>
                    <a:pt x="14" y="1519"/>
                  </a:cubicBezTo>
                  <a:cubicBezTo>
                    <a:pt x="14" y="1519"/>
                    <a:pt x="85" y="1477"/>
                    <a:pt x="90" y="1477"/>
                  </a:cubicBezTo>
                  <a:cubicBezTo>
                    <a:pt x="85" y="1477"/>
                    <a:pt x="0" y="1421"/>
                    <a:pt x="5" y="1421"/>
                  </a:cubicBezTo>
                  <a:cubicBezTo>
                    <a:pt x="0" y="1421"/>
                    <a:pt x="107" y="1366"/>
                    <a:pt x="107" y="1366"/>
                  </a:cubicBezTo>
                  <a:cubicBezTo>
                    <a:pt x="107" y="1366"/>
                    <a:pt x="85" y="1221"/>
                    <a:pt x="85" y="1221"/>
                  </a:cubicBezTo>
                  <a:lnTo>
                    <a:pt x="201" y="120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Freeform 127"/>
            <p:cNvSpPr>
              <a:spLocks noEditPoints="1"/>
            </p:cNvSpPr>
            <p:nvPr/>
          </p:nvSpPr>
          <p:spPr bwMode="auto">
            <a:xfrm>
              <a:off x="3783013" y="2744787"/>
              <a:ext cx="1827213" cy="1071562"/>
            </a:xfrm>
            <a:custGeom>
              <a:avLst/>
              <a:gdLst>
                <a:gd name="T0" fmla="*/ 228 w 2828"/>
                <a:gd name="T1" fmla="*/ 747 h 2001"/>
                <a:gd name="T2" fmla="*/ 434 w 2828"/>
                <a:gd name="T3" fmla="*/ 696 h 2001"/>
                <a:gd name="T4" fmla="*/ 559 w 2828"/>
                <a:gd name="T5" fmla="*/ 1040 h 2001"/>
                <a:gd name="T6" fmla="*/ 874 w 2828"/>
                <a:gd name="T7" fmla="*/ 807 h 2001"/>
                <a:gd name="T8" fmla="*/ 928 w 2828"/>
                <a:gd name="T9" fmla="*/ 501 h 2001"/>
                <a:gd name="T10" fmla="*/ 1609 w 2828"/>
                <a:gd name="T11" fmla="*/ 317 h 2001"/>
                <a:gd name="T12" fmla="*/ 1391 w 2828"/>
                <a:gd name="T13" fmla="*/ 855 h 2001"/>
                <a:gd name="T14" fmla="*/ 1567 w 2828"/>
                <a:gd name="T15" fmla="*/ 453 h 2001"/>
                <a:gd name="T16" fmla="*/ 1896 w 2828"/>
                <a:gd name="T17" fmla="*/ 594 h 2001"/>
                <a:gd name="T18" fmla="*/ 2156 w 2828"/>
                <a:gd name="T19" fmla="*/ 675 h 2001"/>
                <a:gd name="T20" fmla="*/ 2458 w 2828"/>
                <a:gd name="T21" fmla="*/ 607 h 2001"/>
                <a:gd name="T22" fmla="*/ 2816 w 2828"/>
                <a:gd name="T23" fmla="*/ 1027 h 2001"/>
                <a:gd name="T24" fmla="*/ 2498 w 2828"/>
                <a:gd name="T25" fmla="*/ 1334 h 2001"/>
                <a:gd name="T26" fmla="*/ 2257 w 2828"/>
                <a:gd name="T27" fmla="*/ 1663 h 2001"/>
                <a:gd name="T28" fmla="*/ 1771 w 2828"/>
                <a:gd name="T29" fmla="*/ 1857 h 2001"/>
                <a:gd name="T30" fmla="*/ 1486 w 2828"/>
                <a:gd name="T31" fmla="*/ 1877 h 2001"/>
                <a:gd name="T32" fmla="*/ 1295 w 2828"/>
                <a:gd name="T33" fmla="*/ 1895 h 2001"/>
                <a:gd name="T34" fmla="*/ 1091 w 2828"/>
                <a:gd name="T35" fmla="*/ 1883 h 2001"/>
                <a:gd name="T36" fmla="*/ 1036 w 2828"/>
                <a:gd name="T37" fmla="*/ 1775 h 2001"/>
                <a:gd name="T38" fmla="*/ 828 w 2828"/>
                <a:gd name="T39" fmla="*/ 1842 h 2001"/>
                <a:gd name="T40" fmla="*/ 765 w 2828"/>
                <a:gd name="T41" fmla="*/ 1954 h 2001"/>
                <a:gd name="T42" fmla="*/ 637 w 2828"/>
                <a:gd name="T43" fmla="*/ 1926 h 2001"/>
                <a:gd name="T44" fmla="*/ 547 w 2828"/>
                <a:gd name="T45" fmla="*/ 1848 h 2001"/>
                <a:gd name="T46" fmla="*/ 284 w 2828"/>
                <a:gd name="T47" fmla="*/ 1767 h 2001"/>
                <a:gd name="T48" fmla="*/ 153 w 2828"/>
                <a:gd name="T49" fmla="*/ 1751 h 2001"/>
                <a:gd name="T50" fmla="*/ 87 w 2828"/>
                <a:gd name="T51" fmla="*/ 1672 h 2001"/>
                <a:gd name="T52" fmla="*/ 10 w 2828"/>
                <a:gd name="T53" fmla="*/ 1530 h 2001"/>
                <a:gd name="T54" fmla="*/ 43 w 2828"/>
                <a:gd name="T55" fmla="*/ 1464 h 2001"/>
                <a:gd name="T56" fmla="*/ 107 w 2828"/>
                <a:gd name="T57" fmla="*/ 1367 h 2001"/>
                <a:gd name="T58" fmla="*/ 203 w 2828"/>
                <a:gd name="T59" fmla="*/ 1204 h 2001"/>
                <a:gd name="T60" fmla="*/ 108 w 2828"/>
                <a:gd name="T61" fmla="*/ 1384 h 2001"/>
                <a:gd name="T62" fmla="*/ 93 w 2828"/>
                <a:gd name="T63" fmla="*/ 1477 h 2001"/>
                <a:gd name="T64" fmla="*/ 27 w 2828"/>
                <a:gd name="T65" fmla="*/ 1531 h 2001"/>
                <a:gd name="T66" fmla="*/ 128 w 2828"/>
                <a:gd name="T67" fmla="*/ 1628 h 2001"/>
                <a:gd name="T68" fmla="*/ 170 w 2828"/>
                <a:gd name="T69" fmla="*/ 1763 h 2001"/>
                <a:gd name="T70" fmla="*/ 304 w 2828"/>
                <a:gd name="T71" fmla="*/ 1771 h 2001"/>
                <a:gd name="T72" fmla="*/ 571 w 2828"/>
                <a:gd name="T73" fmla="*/ 1829 h 2001"/>
                <a:gd name="T74" fmla="*/ 653 w 2828"/>
                <a:gd name="T75" fmla="*/ 1953 h 2001"/>
                <a:gd name="T76" fmla="*/ 781 w 2828"/>
                <a:gd name="T77" fmla="*/ 1930 h 2001"/>
                <a:gd name="T78" fmla="*/ 869 w 2828"/>
                <a:gd name="T79" fmla="*/ 1814 h 2001"/>
                <a:gd name="T80" fmla="*/ 1076 w 2828"/>
                <a:gd name="T81" fmla="*/ 1743 h 2001"/>
                <a:gd name="T82" fmla="*/ 1099 w 2828"/>
                <a:gd name="T83" fmla="*/ 1874 h 2001"/>
                <a:gd name="T84" fmla="*/ 1297 w 2828"/>
                <a:gd name="T85" fmla="*/ 1874 h 2001"/>
                <a:gd name="T86" fmla="*/ 1518 w 2828"/>
                <a:gd name="T87" fmla="*/ 1873 h 2001"/>
                <a:gd name="T88" fmla="*/ 1999 w 2828"/>
                <a:gd name="T89" fmla="*/ 1828 h 2001"/>
                <a:gd name="T90" fmla="*/ 2297 w 2828"/>
                <a:gd name="T91" fmla="*/ 1617 h 2001"/>
                <a:gd name="T92" fmla="*/ 2600 w 2828"/>
                <a:gd name="T93" fmla="*/ 1297 h 2001"/>
                <a:gd name="T94" fmla="*/ 2767 w 2828"/>
                <a:gd name="T95" fmla="*/ 923 h 2001"/>
                <a:gd name="T96" fmla="*/ 2398 w 2828"/>
                <a:gd name="T97" fmla="*/ 645 h 2001"/>
                <a:gd name="T98" fmla="*/ 2205 w 2828"/>
                <a:gd name="T99" fmla="*/ 566 h 2001"/>
                <a:gd name="T100" fmla="*/ 1691 w 2828"/>
                <a:gd name="T101" fmla="*/ 524 h 2001"/>
                <a:gd name="T102" fmla="*/ 1535 w 2828"/>
                <a:gd name="T103" fmla="*/ 730 h 2001"/>
                <a:gd name="T104" fmla="*/ 1310 w 2828"/>
                <a:gd name="T105" fmla="*/ 666 h 2001"/>
                <a:gd name="T106" fmla="*/ 1585 w 2828"/>
                <a:gd name="T107" fmla="*/ 193 h 2001"/>
                <a:gd name="T108" fmla="*/ 1053 w 2828"/>
                <a:gd name="T109" fmla="*/ 482 h 2001"/>
                <a:gd name="T110" fmla="*/ 882 w 2828"/>
                <a:gd name="T111" fmla="*/ 811 h 2001"/>
                <a:gd name="T112" fmla="*/ 544 w 2828"/>
                <a:gd name="T113" fmla="*/ 1047 h 2001"/>
                <a:gd name="T114" fmla="*/ 439 w 2828"/>
                <a:gd name="T115" fmla="*/ 711 h 2001"/>
                <a:gd name="T116" fmla="*/ 243 w 2828"/>
                <a:gd name="T117" fmla="*/ 742 h 2001"/>
                <a:gd name="T118" fmla="*/ 90 w 2828"/>
                <a:gd name="T119" fmla="*/ 1237 h 20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28"/>
                <a:gd name="T181" fmla="*/ 0 h 2001"/>
                <a:gd name="T182" fmla="*/ 2828 w 2828"/>
                <a:gd name="T183" fmla="*/ 2001 h 20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28" h="2001">
                  <a:moveTo>
                    <a:pt x="203" y="1204"/>
                  </a:moveTo>
                  <a:lnTo>
                    <a:pt x="200" y="1218"/>
                  </a:lnTo>
                  <a:lnTo>
                    <a:pt x="120" y="1161"/>
                  </a:lnTo>
                  <a:cubicBezTo>
                    <a:pt x="118" y="1160"/>
                    <a:pt x="117" y="1157"/>
                    <a:pt x="116" y="1155"/>
                  </a:cubicBezTo>
                  <a:cubicBezTo>
                    <a:pt x="116" y="1153"/>
                    <a:pt x="117" y="1150"/>
                    <a:pt x="119" y="1149"/>
                  </a:cubicBezTo>
                  <a:lnTo>
                    <a:pt x="213" y="1061"/>
                  </a:lnTo>
                  <a:cubicBezTo>
                    <a:pt x="214" y="1059"/>
                    <a:pt x="216" y="1058"/>
                    <a:pt x="218" y="1058"/>
                  </a:cubicBezTo>
                  <a:lnTo>
                    <a:pt x="289" y="1058"/>
                  </a:lnTo>
                  <a:lnTo>
                    <a:pt x="281" y="1066"/>
                  </a:lnTo>
                  <a:lnTo>
                    <a:pt x="290" y="935"/>
                  </a:lnTo>
                  <a:lnTo>
                    <a:pt x="291" y="938"/>
                  </a:lnTo>
                  <a:lnTo>
                    <a:pt x="228" y="747"/>
                  </a:lnTo>
                  <a:cubicBezTo>
                    <a:pt x="227" y="743"/>
                    <a:pt x="228" y="739"/>
                    <a:pt x="231" y="738"/>
                  </a:cubicBezTo>
                  <a:lnTo>
                    <a:pt x="316" y="688"/>
                  </a:lnTo>
                  <a:lnTo>
                    <a:pt x="313" y="698"/>
                  </a:lnTo>
                  <a:lnTo>
                    <a:pt x="282" y="627"/>
                  </a:lnTo>
                  <a:cubicBezTo>
                    <a:pt x="281" y="624"/>
                    <a:pt x="281" y="622"/>
                    <a:pt x="282" y="620"/>
                  </a:cubicBezTo>
                  <a:cubicBezTo>
                    <a:pt x="283" y="618"/>
                    <a:pt x="285" y="616"/>
                    <a:pt x="288" y="616"/>
                  </a:cubicBezTo>
                  <a:lnTo>
                    <a:pt x="426" y="584"/>
                  </a:lnTo>
                  <a:cubicBezTo>
                    <a:pt x="428" y="583"/>
                    <a:pt x="431" y="584"/>
                    <a:pt x="433" y="586"/>
                  </a:cubicBezTo>
                  <a:lnTo>
                    <a:pt x="481" y="633"/>
                  </a:lnTo>
                  <a:cubicBezTo>
                    <a:pt x="484" y="635"/>
                    <a:pt x="484" y="639"/>
                    <a:pt x="482" y="643"/>
                  </a:cubicBezTo>
                  <a:lnTo>
                    <a:pt x="443" y="708"/>
                  </a:lnTo>
                  <a:lnTo>
                    <a:pt x="434" y="696"/>
                  </a:lnTo>
                  <a:lnTo>
                    <a:pt x="527" y="664"/>
                  </a:lnTo>
                  <a:cubicBezTo>
                    <a:pt x="529" y="663"/>
                    <a:pt x="532" y="663"/>
                    <a:pt x="534" y="665"/>
                  </a:cubicBezTo>
                  <a:lnTo>
                    <a:pt x="628" y="738"/>
                  </a:lnTo>
                  <a:cubicBezTo>
                    <a:pt x="630" y="740"/>
                    <a:pt x="631" y="742"/>
                    <a:pt x="631" y="744"/>
                  </a:cubicBezTo>
                  <a:cubicBezTo>
                    <a:pt x="632" y="746"/>
                    <a:pt x="631" y="749"/>
                    <a:pt x="629" y="750"/>
                  </a:cubicBezTo>
                  <a:lnTo>
                    <a:pt x="557" y="820"/>
                  </a:lnTo>
                  <a:lnTo>
                    <a:pt x="559" y="813"/>
                  </a:lnTo>
                  <a:lnTo>
                    <a:pt x="582" y="934"/>
                  </a:lnTo>
                  <a:cubicBezTo>
                    <a:pt x="583" y="938"/>
                    <a:pt x="581" y="942"/>
                    <a:pt x="577" y="943"/>
                  </a:cubicBezTo>
                  <a:lnTo>
                    <a:pt x="514" y="963"/>
                  </a:lnTo>
                  <a:lnTo>
                    <a:pt x="519" y="952"/>
                  </a:lnTo>
                  <a:lnTo>
                    <a:pt x="559" y="1040"/>
                  </a:lnTo>
                  <a:lnTo>
                    <a:pt x="546" y="1038"/>
                  </a:lnTo>
                  <a:lnTo>
                    <a:pt x="652" y="940"/>
                  </a:lnTo>
                  <a:lnTo>
                    <a:pt x="650" y="945"/>
                  </a:lnTo>
                  <a:lnTo>
                    <a:pt x="660" y="857"/>
                  </a:lnTo>
                  <a:cubicBezTo>
                    <a:pt x="660" y="853"/>
                    <a:pt x="663" y="850"/>
                    <a:pt x="667" y="849"/>
                  </a:cubicBezTo>
                  <a:lnTo>
                    <a:pt x="783" y="839"/>
                  </a:lnTo>
                  <a:cubicBezTo>
                    <a:pt x="784" y="839"/>
                    <a:pt x="785" y="840"/>
                    <a:pt x="787" y="840"/>
                  </a:cubicBezTo>
                  <a:lnTo>
                    <a:pt x="934" y="905"/>
                  </a:lnTo>
                  <a:lnTo>
                    <a:pt x="923" y="916"/>
                  </a:lnTo>
                  <a:lnTo>
                    <a:pt x="868" y="818"/>
                  </a:lnTo>
                  <a:cubicBezTo>
                    <a:pt x="867" y="816"/>
                    <a:pt x="867" y="813"/>
                    <a:pt x="868" y="811"/>
                  </a:cubicBezTo>
                  <a:cubicBezTo>
                    <a:pt x="869" y="809"/>
                    <a:pt x="871" y="807"/>
                    <a:pt x="874" y="807"/>
                  </a:cubicBezTo>
                  <a:lnTo>
                    <a:pt x="982" y="784"/>
                  </a:lnTo>
                  <a:lnTo>
                    <a:pt x="977" y="796"/>
                  </a:lnTo>
                  <a:lnTo>
                    <a:pt x="914" y="708"/>
                  </a:lnTo>
                  <a:cubicBezTo>
                    <a:pt x="913" y="707"/>
                    <a:pt x="913" y="706"/>
                    <a:pt x="913" y="704"/>
                  </a:cubicBezTo>
                  <a:lnTo>
                    <a:pt x="900" y="582"/>
                  </a:lnTo>
                  <a:cubicBezTo>
                    <a:pt x="899" y="578"/>
                    <a:pt x="902" y="575"/>
                    <a:pt x="905" y="574"/>
                  </a:cubicBezTo>
                  <a:lnTo>
                    <a:pt x="1065" y="528"/>
                  </a:lnTo>
                  <a:lnTo>
                    <a:pt x="1060" y="539"/>
                  </a:lnTo>
                  <a:lnTo>
                    <a:pt x="1038" y="489"/>
                  </a:lnTo>
                  <a:lnTo>
                    <a:pt x="1046" y="493"/>
                  </a:lnTo>
                  <a:lnTo>
                    <a:pt x="931" y="501"/>
                  </a:lnTo>
                  <a:cubicBezTo>
                    <a:pt x="930" y="502"/>
                    <a:pt x="929" y="501"/>
                    <a:pt x="928" y="501"/>
                  </a:cubicBezTo>
                  <a:lnTo>
                    <a:pt x="843" y="478"/>
                  </a:lnTo>
                  <a:cubicBezTo>
                    <a:pt x="840" y="477"/>
                    <a:pt x="838" y="475"/>
                    <a:pt x="838" y="472"/>
                  </a:cubicBezTo>
                  <a:lnTo>
                    <a:pt x="815" y="328"/>
                  </a:lnTo>
                  <a:cubicBezTo>
                    <a:pt x="814" y="324"/>
                    <a:pt x="816" y="321"/>
                    <a:pt x="819" y="319"/>
                  </a:cubicBezTo>
                  <a:lnTo>
                    <a:pt x="1389" y="1"/>
                  </a:lnTo>
                  <a:cubicBezTo>
                    <a:pt x="1390" y="0"/>
                    <a:pt x="1393" y="0"/>
                    <a:pt x="1395" y="1"/>
                  </a:cubicBezTo>
                  <a:lnTo>
                    <a:pt x="1648" y="76"/>
                  </a:lnTo>
                  <a:cubicBezTo>
                    <a:pt x="1650" y="76"/>
                    <a:pt x="1652" y="78"/>
                    <a:pt x="1653" y="80"/>
                  </a:cubicBezTo>
                  <a:cubicBezTo>
                    <a:pt x="1654" y="82"/>
                    <a:pt x="1654" y="85"/>
                    <a:pt x="1653" y="87"/>
                  </a:cubicBezTo>
                  <a:lnTo>
                    <a:pt x="1600" y="200"/>
                  </a:lnTo>
                  <a:lnTo>
                    <a:pt x="1600" y="196"/>
                  </a:lnTo>
                  <a:lnTo>
                    <a:pt x="1609" y="317"/>
                  </a:lnTo>
                  <a:cubicBezTo>
                    <a:pt x="1610" y="321"/>
                    <a:pt x="1607" y="325"/>
                    <a:pt x="1602" y="325"/>
                  </a:cubicBezTo>
                  <a:lnTo>
                    <a:pt x="1531" y="334"/>
                  </a:lnTo>
                  <a:lnTo>
                    <a:pt x="1538" y="329"/>
                  </a:lnTo>
                  <a:lnTo>
                    <a:pt x="1515" y="398"/>
                  </a:lnTo>
                  <a:cubicBezTo>
                    <a:pt x="1514" y="400"/>
                    <a:pt x="1513" y="402"/>
                    <a:pt x="1511" y="403"/>
                  </a:cubicBezTo>
                  <a:lnTo>
                    <a:pt x="1418" y="445"/>
                  </a:lnTo>
                  <a:lnTo>
                    <a:pt x="1422" y="439"/>
                  </a:lnTo>
                  <a:lnTo>
                    <a:pt x="1400" y="583"/>
                  </a:lnTo>
                  <a:cubicBezTo>
                    <a:pt x="1400" y="584"/>
                    <a:pt x="1400" y="586"/>
                    <a:pt x="1399" y="587"/>
                  </a:cubicBezTo>
                  <a:lnTo>
                    <a:pt x="1323" y="677"/>
                  </a:lnTo>
                  <a:lnTo>
                    <a:pt x="1324" y="669"/>
                  </a:lnTo>
                  <a:lnTo>
                    <a:pt x="1391" y="855"/>
                  </a:lnTo>
                  <a:lnTo>
                    <a:pt x="1379" y="851"/>
                  </a:lnTo>
                  <a:lnTo>
                    <a:pt x="1428" y="818"/>
                  </a:lnTo>
                  <a:cubicBezTo>
                    <a:pt x="1431" y="816"/>
                    <a:pt x="1434" y="816"/>
                    <a:pt x="1437" y="818"/>
                  </a:cubicBezTo>
                  <a:lnTo>
                    <a:pt x="1543" y="883"/>
                  </a:lnTo>
                  <a:lnTo>
                    <a:pt x="1531" y="887"/>
                  </a:lnTo>
                  <a:lnTo>
                    <a:pt x="1572" y="766"/>
                  </a:lnTo>
                  <a:lnTo>
                    <a:pt x="1575" y="775"/>
                  </a:lnTo>
                  <a:lnTo>
                    <a:pt x="1526" y="743"/>
                  </a:lnTo>
                  <a:cubicBezTo>
                    <a:pt x="1524" y="742"/>
                    <a:pt x="1523" y="740"/>
                    <a:pt x="1523" y="738"/>
                  </a:cubicBezTo>
                  <a:lnTo>
                    <a:pt x="1470" y="505"/>
                  </a:lnTo>
                  <a:cubicBezTo>
                    <a:pt x="1469" y="502"/>
                    <a:pt x="1471" y="498"/>
                    <a:pt x="1474" y="496"/>
                  </a:cubicBezTo>
                  <a:lnTo>
                    <a:pt x="1567" y="453"/>
                  </a:lnTo>
                  <a:cubicBezTo>
                    <a:pt x="1569" y="452"/>
                    <a:pt x="1572" y="452"/>
                    <a:pt x="1574" y="453"/>
                  </a:cubicBezTo>
                  <a:cubicBezTo>
                    <a:pt x="1576" y="454"/>
                    <a:pt x="1577" y="456"/>
                    <a:pt x="1578" y="458"/>
                  </a:cubicBezTo>
                  <a:lnTo>
                    <a:pt x="1609" y="556"/>
                  </a:lnTo>
                  <a:lnTo>
                    <a:pt x="1606" y="552"/>
                  </a:lnTo>
                  <a:lnTo>
                    <a:pt x="1681" y="599"/>
                  </a:lnTo>
                  <a:lnTo>
                    <a:pt x="1669" y="604"/>
                  </a:lnTo>
                  <a:lnTo>
                    <a:pt x="1688" y="516"/>
                  </a:lnTo>
                  <a:cubicBezTo>
                    <a:pt x="1688" y="513"/>
                    <a:pt x="1690" y="511"/>
                    <a:pt x="1693" y="510"/>
                  </a:cubicBezTo>
                  <a:cubicBezTo>
                    <a:pt x="1695" y="509"/>
                    <a:pt x="1698" y="509"/>
                    <a:pt x="1700" y="511"/>
                  </a:cubicBezTo>
                  <a:lnTo>
                    <a:pt x="1783" y="575"/>
                  </a:lnTo>
                  <a:lnTo>
                    <a:pt x="1780" y="574"/>
                  </a:lnTo>
                  <a:lnTo>
                    <a:pt x="1896" y="594"/>
                  </a:lnTo>
                  <a:lnTo>
                    <a:pt x="1887" y="603"/>
                  </a:lnTo>
                  <a:lnTo>
                    <a:pt x="1870" y="519"/>
                  </a:lnTo>
                  <a:cubicBezTo>
                    <a:pt x="1869" y="516"/>
                    <a:pt x="1871" y="512"/>
                    <a:pt x="1874" y="510"/>
                  </a:cubicBezTo>
                  <a:lnTo>
                    <a:pt x="1967" y="463"/>
                  </a:lnTo>
                  <a:cubicBezTo>
                    <a:pt x="1969" y="462"/>
                    <a:pt x="1971" y="462"/>
                    <a:pt x="1973" y="463"/>
                  </a:cubicBezTo>
                  <a:cubicBezTo>
                    <a:pt x="1975" y="464"/>
                    <a:pt x="1977" y="465"/>
                    <a:pt x="1978" y="467"/>
                  </a:cubicBezTo>
                  <a:lnTo>
                    <a:pt x="2040" y="620"/>
                  </a:lnTo>
                  <a:lnTo>
                    <a:pt x="2030" y="616"/>
                  </a:lnTo>
                  <a:lnTo>
                    <a:pt x="2200" y="551"/>
                  </a:lnTo>
                  <a:cubicBezTo>
                    <a:pt x="2203" y="550"/>
                    <a:pt x="2206" y="551"/>
                    <a:pt x="2208" y="553"/>
                  </a:cubicBezTo>
                  <a:cubicBezTo>
                    <a:pt x="2211" y="555"/>
                    <a:pt x="2211" y="559"/>
                    <a:pt x="2210" y="562"/>
                  </a:cubicBezTo>
                  <a:lnTo>
                    <a:pt x="2156" y="675"/>
                  </a:lnTo>
                  <a:lnTo>
                    <a:pt x="2149" y="663"/>
                  </a:lnTo>
                  <a:lnTo>
                    <a:pt x="2265" y="671"/>
                  </a:lnTo>
                  <a:lnTo>
                    <a:pt x="2257" y="679"/>
                  </a:lnTo>
                  <a:lnTo>
                    <a:pt x="2265" y="605"/>
                  </a:lnTo>
                  <a:cubicBezTo>
                    <a:pt x="2265" y="602"/>
                    <a:pt x="2267" y="599"/>
                    <a:pt x="2269" y="598"/>
                  </a:cubicBezTo>
                  <a:lnTo>
                    <a:pt x="2399" y="542"/>
                  </a:lnTo>
                  <a:cubicBezTo>
                    <a:pt x="2402" y="541"/>
                    <a:pt x="2405" y="541"/>
                    <a:pt x="2407" y="543"/>
                  </a:cubicBezTo>
                  <a:cubicBezTo>
                    <a:pt x="2409" y="544"/>
                    <a:pt x="2410" y="547"/>
                    <a:pt x="2410" y="549"/>
                  </a:cubicBezTo>
                  <a:lnTo>
                    <a:pt x="2410" y="638"/>
                  </a:lnTo>
                  <a:lnTo>
                    <a:pt x="2399" y="631"/>
                  </a:lnTo>
                  <a:lnTo>
                    <a:pt x="2452" y="607"/>
                  </a:lnTo>
                  <a:cubicBezTo>
                    <a:pt x="2454" y="606"/>
                    <a:pt x="2456" y="606"/>
                    <a:pt x="2458" y="607"/>
                  </a:cubicBezTo>
                  <a:lnTo>
                    <a:pt x="2521" y="631"/>
                  </a:lnTo>
                  <a:cubicBezTo>
                    <a:pt x="2524" y="632"/>
                    <a:pt x="2526" y="635"/>
                    <a:pt x="2526" y="638"/>
                  </a:cubicBezTo>
                  <a:lnTo>
                    <a:pt x="2526" y="703"/>
                  </a:lnTo>
                  <a:lnTo>
                    <a:pt x="2523" y="697"/>
                  </a:lnTo>
                  <a:lnTo>
                    <a:pt x="2625" y="762"/>
                  </a:lnTo>
                  <a:lnTo>
                    <a:pt x="2620" y="760"/>
                  </a:lnTo>
                  <a:lnTo>
                    <a:pt x="2758" y="751"/>
                  </a:lnTo>
                  <a:cubicBezTo>
                    <a:pt x="2762" y="751"/>
                    <a:pt x="2766" y="754"/>
                    <a:pt x="2766" y="759"/>
                  </a:cubicBezTo>
                  <a:lnTo>
                    <a:pt x="2783" y="922"/>
                  </a:lnTo>
                  <a:lnTo>
                    <a:pt x="2783" y="920"/>
                  </a:lnTo>
                  <a:lnTo>
                    <a:pt x="2819" y="1031"/>
                  </a:lnTo>
                  <a:lnTo>
                    <a:pt x="2816" y="1027"/>
                  </a:lnTo>
                  <a:lnTo>
                    <a:pt x="2824" y="1032"/>
                  </a:lnTo>
                  <a:cubicBezTo>
                    <a:pt x="2826" y="1033"/>
                    <a:pt x="2828" y="1036"/>
                    <a:pt x="2827" y="1039"/>
                  </a:cubicBezTo>
                  <a:cubicBezTo>
                    <a:pt x="2827" y="1041"/>
                    <a:pt x="2826" y="1044"/>
                    <a:pt x="2824" y="1045"/>
                  </a:cubicBezTo>
                  <a:lnTo>
                    <a:pt x="2736" y="1097"/>
                  </a:lnTo>
                  <a:lnTo>
                    <a:pt x="2739" y="1092"/>
                  </a:lnTo>
                  <a:lnTo>
                    <a:pt x="2717" y="1185"/>
                  </a:lnTo>
                  <a:lnTo>
                    <a:pt x="2691" y="1255"/>
                  </a:lnTo>
                  <a:cubicBezTo>
                    <a:pt x="2690" y="1257"/>
                    <a:pt x="2689" y="1258"/>
                    <a:pt x="2688" y="1259"/>
                  </a:cubicBezTo>
                  <a:lnTo>
                    <a:pt x="2607" y="1311"/>
                  </a:lnTo>
                  <a:cubicBezTo>
                    <a:pt x="2606" y="1312"/>
                    <a:pt x="2605" y="1312"/>
                    <a:pt x="2605" y="1312"/>
                  </a:cubicBezTo>
                  <a:lnTo>
                    <a:pt x="2493" y="1344"/>
                  </a:lnTo>
                  <a:lnTo>
                    <a:pt x="2498" y="1334"/>
                  </a:lnTo>
                  <a:lnTo>
                    <a:pt x="2521" y="1404"/>
                  </a:lnTo>
                  <a:cubicBezTo>
                    <a:pt x="2522" y="1406"/>
                    <a:pt x="2522" y="1408"/>
                    <a:pt x="2521" y="1409"/>
                  </a:cubicBezTo>
                  <a:lnTo>
                    <a:pt x="2495" y="1475"/>
                  </a:lnTo>
                  <a:cubicBezTo>
                    <a:pt x="2494" y="1477"/>
                    <a:pt x="2494" y="1478"/>
                    <a:pt x="2493" y="1479"/>
                  </a:cubicBezTo>
                  <a:lnTo>
                    <a:pt x="2426" y="1534"/>
                  </a:lnTo>
                  <a:cubicBezTo>
                    <a:pt x="2425" y="1534"/>
                    <a:pt x="2424" y="1535"/>
                    <a:pt x="2423" y="1535"/>
                  </a:cubicBezTo>
                  <a:lnTo>
                    <a:pt x="2333" y="1563"/>
                  </a:lnTo>
                  <a:lnTo>
                    <a:pt x="2338" y="1558"/>
                  </a:lnTo>
                  <a:lnTo>
                    <a:pt x="2312" y="1623"/>
                  </a:lnTo>
                  <a:cubicBezTo>
                    <a:pt x="2311" y="1625"/>
                    <a:pt x="2310" y="1626"/>
                    <a:pt x="2309" y="1627"/>
                  </a:cubicBezTo>
                  <a:lnTo>
                    <a:pt x="2255" y="1665"/>
                  </a:lnTo>
                  <a:lnTo>
                    <a:pt x="2257" y="1663"/>
                  </a:lnTo>
                  <a:lnTo>
                    <a:pt x="2218" y="1728"/>
                  </a:lnTo>
                  <a:cubicBezTo>
                    <a:pt x="2217" y="1729"/>
                    <a:pt x="2216" y="1730"/>
                    <a:pt x="2214" y="1731"/>
                  </a:cubicBezTo>
                  <a:lnTo>
                    <a:pt x="2165" y="1749"/>
                  </a:lnTo>
                  <a:lnTo>
                    <a:pt x="2170" y="1741"/>
                  </a:lnTo>
                  <a:lnTo>
                    <a:pt x="2170" y="1839"/>
                  </a:lnTo>
                  <a:cubicBezTo>
                    <a:pt x="2170" y="1841"/>
                    <a:pt x="2170" y="1843"/>
                    <a:pt x="2169" y="1844"/>
                  </a:cubicBezTo>
                  <a:lnTo>
                    <a:pt x="2102" y="1927"/>
                  </a:lnTo>
                  <a:cubicBezTo>
                    <a:pt x="2100" y="1929"/>
                    <a:pt x="2098" y="1930"/>
                    <a:pt x="2096" y="1930"/>
                  </a:cubicBezTo>
                  <a:cubicBezTo>
                    <a:pt x="2094" y="1931"/>
                    <a:pt x="2092" y="1930"/>
                    <a:pt x="2090" y="1929"/>
                  </a:cubicBezTo>
                  <a:lnTo>
                    <a:pt x="1988" y="1841"/>
                  </a:lnTo>
                  <a:lnTo>
                    <a:pt x="1994" y="1842"/>
                  </a:lnTo>
                  <a:lnTo>
                    <a:pt x="1771" y="1857"/>
                  </a:lnTo>
                  <a:cubicBezTo>
                    <a:pt x="1768" y="1858"/>
                    <a:pt x="1765" y="1856"/>
                    <a:pt x="1764" y="1854"/>
                  </a:cubicBezTo>
                  <a:lnTo>
                    <a:pt x="1719" y="1788"/>
                  </a:lnTo>
                  <a:lnTo>
                    <a:pt x="1726" y="1791"/>
                  </a:lnTo>
                  <a:lnTo>
                    <a:pt x="1549" y="1810"/>
                  </a:lnTo>
                  <a:lnTo>
                    <a:pt x="1556" y="1803"/>
                  </a:lnTo>
                  <a:lnTo>
                    <a:pt x="1546" y="1891"/>
                  </a:lnTo>
                  <a:cubicBezTo>
                    <a:pt x="1546" y="1894"/>
                    <a:pt x="1545" y="1896"/>
                    <a:pt x="1543" y="1897"/>
                  </a:cubicBezTo>
                  <a:cubicBezTo>
                    <a:pt x="1541" y="1898"/>
                    <a:pt x="1539" y="1899"/>
                    <a:pt x="1536" y="1898"/>
                  </a:cubicBezTo>
                  <a:lnTo>
                    <a:pt x="1529" y="1896"/>
                  </a:lnTo>
                  <a:cubicBezTo>
                    <a:pt x="1529" y="1896"/>
                    <a:pt x="1528" y="1896"/>
                    <a:pt x="1528" y="1896"/>
                  </a:cubicBezTo>
                  <a:lnTo>
                    <a:pt x="1511" y="1888"/>
                  </a:lnTo>
                  <a:lnTo>
                    <a:pt x="1486" y="1877"/>
                  </a:lnTo>
                  <a:lnTo>
                    <a:pt x="1458" y="1862"/>
                  </a:lnTo>
                  <a:lnTo>
                    <a:pt x="1429" y="1848"/>
                  </a:lnTo>
                  <a:lnTo>
                    <a:pt x="1404" y="1833"/>
                  </a:lnTo>
                  <a:lnTo>
                    <a:pt x="1386" y="1823"/>
                  </a:lnTo>
                  <a:lnTo>
                    <a:pt x="1379" y="1818"/>
                  </a:lnTo>
                  <a:lnTo>
                    <a:pt x="1390" y="1816"/>
                  </a:lnTo>
                  <a:lnTo>
                    <a:pt x="1386" y="1821"/>
                  </a:lnTo>
                  <a:cubicBezTo>
                    <a:pt x="1385" y="1822"/>
                    <a:pt x="1385" y="1822"/>
                    <a:pt x="1385" y="1822"/>
                  </a:cubicBezTo>
                  <a:lnTo>
                    <a:pt x="1374" y="1832"/>
                  </a:lnTo>
                  <a:lnTo>
                    <a:pt x="1341" y="1861"/>
                  </a:lnTo>
                  <a:lnTo>
                    <a:pt x="1306" y="1887"/>
                  </a:lnTo>
                  <a:lnTo>
                    <a:pt x="1295" y="1895"/>
                  </a:lnTo>
                  <a:cubicBezTo>
                    <a:pt x="1295" y="1895"/>
                    <a:pt x="1294" y="1895"/>
                    <a:pt x="1294" y="1896"/>
                  </a:cubicBezTo>
                  <a:lnTo>
                    <a:pt x="1290" y="1898"/>
                  </a:lnTo>
                  <a:cubicBezTo>
                    <a:pt x="1289" y="1898"/>
                    <a:pt x="1288" y="1898"/>
                    <a:pt x="1287" y="1898"/>
                  </a:cubicBezTo>
                  <a:lnTo>
                    <a:pt x="1279" y="1899"/>
                  </a:lnTo>
                  <a:lnTo>
                    <a:pt x="1257" y="1899"/>
                  </a:lnTo>
                  <a:lnTo>
                    <a:pt x="1227" y="1897"/>
                  </a:lnTo>
                  <a:lnTo>
                    <a:pt x="1192" y="1895"/>
                  </a:lnTo>
                  <a:lnTo>
                    <a:pt x="1157" y="1893"/>
                  </a:lnTo>
                  <a:lnTo>
                    <a:pt x="1127" y="1891"/>
                  </a:lnTo>
                  <a:lnTo>
                    <a:pt x="1106" y="1890"/>
                  </a:lnTo>
                  <a:lnTo>
                    <a:pt x="1097" y="1889"/>
                  </a:lnTo>
                  <a:cubicBezTo>
                    <a:pt x="1094" y="1889"/>
                    <a:pt x="1091" y="1886"/>
                    <a:pt x="1091" y="1883"/>
                  </a:cubicBezTo>
                  <a:lnTo>
                    <a:pt x="1090" y="1877"/>
                  </a:lnTo>
                  <a:lnTo>
                    <a:pt x="1088" y="1862"/>
                  </a:lnTo>
                  <a:lnTo>
                    <a:pt x="1086" y="1841"/>
                  </a:lnTo>
                  <a:lnTo>
                    <a:pt x="1084" y="1816"/>
                  </a:lnTo>
                  <a:lnTo>
                    <a:pt x="1080" y="1770"/>
                  </a:lnTo>
                  <a:lnTo>
                    <a:pt x="1078" y="1754"/>
                  </a:lnTo>
                  <a:lnTo>
                    <a:pt x="1078" y="1748"/>
                  </a:lnTo>
                  <a:lnTo>
                    <a:pt x="1089" y="1753"/>
                  </a:lnTo>
                  <a:lnTo>
                    <a:pt x="1082" y="1757"/>
                  </a:lnTo>
                  <a:cubicBezTo>
                    <a:pt x="1082" y="1758"/>
                    <a:pt x="1082" y="1758"/>
                    <a:pt x="1081" y="1758"/>
                  </a:cubicBezTo>
                  <a:lnTo>
                    <a:pt x="1062" y="1765"/>
                  </a:lnTo>
                  <a:lnTo>
                    <a:pt x="1036" y="1775"/>
                  </a:lnTo>
                  <a:lnTo>
                    <a:pt x="1006" y="1785"/>
                  </a:lnTo>
                  <a:lnTo>
                    <a:pt x="975" y="1795"/>
                  </a:lnTo>
                  <a:lnTo>
                    <a:pt x="949" y="1804"/>
                  </a:lnTo>
                  <a:lnTo>
                    <a:pt x="930" y="1809"/>
                  </a:lnTo>
                  <a:lnTo>
                    <a:pt x="922" y="1810"/>
                  </a:lnTo>
                  <a:lnTo>
                    <a:pt x="925" y="1809"/>
                  </a:lnTo>
                  <a:lnTo>
                    <a:pt x="921" y="1812"/>
                  </a:lnTo>
                  <a:cubicBezTo>
                    <a:pt x="921" y="1812"/>
                    <a:pt x="920" y="1813"/>
                    <a:pt x="919" y="1813"/>
                  </a:cubicBezTo>
                  <a:lnTo>
                    <a:pt x="908" y="1817"/>
                  </a:lnTo>
                  <a:lnTo>
                    <a:pt x="874" y="1829"/>
                  </a:lnTo>
                  <a:lnTo>
                    <a:pt x="840" y="1840"/>
                  </a:lnTo>
                  <a:lnTo>
                    <a:pt x="828" y="1842"/>
                  </a:lnTo>
                  <a:cubicBezTo>
                    <a:pt x="827" y="1842"/>
                    <a:pt x="827" y="1842"/>
                    <a:pt x="826" y="1842"/>
                  </a:cubicBezTo>
                  <a:lnTo>
                    <a:pt x="822" y="1842"/>
                  </a:lnTo>
                  <a:lnTo>
                    <a:pt x="830" y="1837"/>
                  </a:lnTo>
                  <a:lnTo>
                    <a:pt x="828" y="1843"/>
                  </a:lnTo>
                  <a:lnTo>
                    <a:pt x="824" y="1855"/>
                  </a:lnTo>
                  <a:lnTo>
                    <a:pt x="811" y="1890"/>
                  </a:lnTo>
                  <a:lnTo>
                    <a:pt x="797" y="1925"/>
                  </a:lnTo>
                  <a:lnTo>
                    <a:pt x="793" y="1936"/>
                  </a:lnTo>
                  <a:lnTo>
                    <a:pt x="791" y="1941"/>
                  </a:lnTo>
                  <a:cubicBezTo>
                    <a:pt x="790" y="1943"/>
                    <a:pt x="788" y="1944"/>
                    <a:pt x="786" y="1945"/>
                  </a:cubicBezTo>
                  <a:lnTo>
                    <a:pt x="780" y="1947"/>
                  </a:lnTo>
                  <a:lnTo>
                    <a:pt x="765" y="1954"/>
                  </a:lnTo>
                  <a:lnTo>
                    <a:pt x="742" y="1962"/>
                  </a:lnTo>
                  <a:lnTo>
                    <a:pt x="718" y="1973"/>
                  </a:lnTo>
                  <a:lnTo>
                    <a:pt x="692" y="1983"/>
                  </a:lnTo>
                  <a:lnTo>
                    <a:pt x="670" y="1991"/>
                  </a:lnTo>
                  <a:lnTo>
                    <a:pt x="655" y="1998"/>
                  </a:lnTo>
                  <a:lnTo>
                    <a:pt x="648" y="2000"/>
                  </a:lnTo>
                  <a:cubicBezTo>
                    <a:pt x="646" y="2001"/>
                    <a:pt x="643" y="2000"/>
                    <a:pt x="641" y="1999"/>
                  </a:cubicBezTo>
                  <a:cubicBezTo>
                    <a:pt x="639" y="1997"/>
                    <a:pt x="637" y="1995"/>
                    <a:pt x="637" y="1992"/>
                  </a:cubicBezTo>
                  <a:lnTo>
                    <a:pt x="637" y="1989"/>
                  </a:lnTo>
                  <a:lnTo>
                    <a:pt x="637" y="1980"/>
                  </a:lnTo>
                  <a:lnTo>
                    <a:pt x="637" y="1953"/>
                  </a:lnTo>
                  <a:lnTo>
                    <a:pt x="637" y="1926"/>
                  </a:lnTo>
                  <a:lnTo>
                    <a:pt x="637" y="1917"/>
                  </a:lnTo>
                  <a:lnTo>
                    <a:pt x="637" y="1914"/>
                  </a:lnTo>
                  <a:lnTo>
                    <a:pt x="640" y="1920"/>
                  </a:lnTo>
                  <a:lnTo>
                    <a:pt x="637" y="1917"/>
                  </a:lnTo>
                  <a:lnTo>
                    <a:pt x="629" y="1907"/>
                  </a:lnTo>
                  <a:lnTo>
                    <a:pt x="608" y="1881"/>
                  </a:lnTo>
                  <a:lnTo>
                    <a:pt x="586" y="1855"/>
                  </a:lnTo>
                  <a:lnTo>
                    <a:pt x="579" y="1844"/>
                  </a:lnTo>
                  <a:lnTo>
                    <a:pt x="576" y="1839"/>
                  </a:lnTo>
                  <a:lnTo>
                    <a:pt x="584" y="1842"/>
                  </a:lnTo>
                  <a:lnTo>
                    <a:pt x="574" y="1844"/>
                  </a:lnTo>
                  <a:lnTo>
                    <a:pt x="547" y="1848"/>
                  </a:lnTo>
                  <a:lnTo>
                    <a:pt x="507" y="1851"/>
                  </a:lnTo>
                  <a:lnTo>
                    <a:pt x="463" y="1855"/>
                  </a:lnTo>
                  <a:lnTo>
                    <a:pt x="419" y="1859"/>
                  </a:lnTo>
                  <a:lnTo>
                    <a:pt x="381" y="1862"/>
                  </a:lnTo>
                  <a:lnTo>
                    <a:pt x="353" y="1864"/>
                  </a:lnTo>
                  <a:lnTo>
                    <a:pt x="343" y="1865"/>
                  </a:lnTo>
                  <a:cubicBezTo>
                    <a:pt x="340" y="1866"/>
                    <a:pt x="337" y="1864"/>
                    <a:pt x="335" y="1861"/>
                  </a:cubicBezTo>
                  <a:lnTo>
                    <a:pt x="333" y="1857"/>
                  </a:lnTo>
                  <a:lnTo>
                    <a:pt x="327" y="1846"/>
                  </a:lnTo>
                  <a:lnTo>
                    <a:pt x="309" y="1812"/>
                  </a:lnTo>
                  <a:lnTo>
                    <a:pt x="290" y="1778"/>
                  </a:lnTo>
                  <a:lnTo>
                    <a:pt x="284" y="1767"/>
                  </a:lnTo>
                  <a:lnTo>
                    <a:pt x="282" y="1763"/>
                  </a:lnTo>
                  <a:lnTo>
                    <a:pt x="291" y="1767"/>
                  </a:lnTo>
                  <a:lnTo>
                    <a:pt x="286" y="1768"/>
                  </a:lnTo>
                  <a:lnTo>
                    <a:pt x="270" y="1769"/>
                  </a:lnTo>
                  <a:lnTo>
                    <a:pt x="227" y="1774"/>
                  </a:lnTo>
                  <a:lnTo>
                    <a:pt x="184" y="1778"/>
                  </a:lnTo>
                  <a:lnTo>
                    <a:pt x="168" y="1778"/>
                  </a:lnTo>
                  <a:cubicBezTo>
                    <a:pt x="168" y="1778"/>
                    <a:pt x="167" y="1778"/>
                    <a:pt x="167" y="1778"/>
                  </a:cubicBezTo>
                  <a:lnTo>
                    <a:pt x="162" y="1777"/>
                  </a:lnTo>
                  <a:cubicBezTo>
                    <a:pt x="159" y="1777"/>
                    <a:pt x="156" y="1774"/>
                    <a:pt x="156" y="1771"/>
                  </a:cubicBezTo>
                  <a:lnTo>
                    <a:pt x="155" y="1766"/>
                  </a:lnTo>
                  <a:lnTo>
                    <a:pt x="153" y="1751"/>
                  </a:lnTo>
                  <a:lnTo>
                    <a:pt x="149" y="1729"/>
                  </a:lnTo>
                  <a:lnTo>
                    <a:pt x="146" y="1702"/>
                  </a:lnTo>
                  <a:lnTo>
                    <a:pt x="142" y="1676"/>
                  </a:lnTo>
                  <a:lnTo>
                    <a:pt x="139" y="1651"/>
                  </a:lnTo>
                  <a:lnTo>
                    <a:pt x="138" y="1634"/>
                  </a:lnTo>
                  <a:cubicBezTo>
                    <a:pt x="137" y="1634"/>
                    <a:pt x="137" y="1633"/>
                    <a:pt x="138" y="1632"/>
                  </a:cubicBezTo>
                  <a:lnTo>
                    <a:pt x="139" y="1624"/>
                  </a:lnTo>
                  <a:lnTo>
                    <a:pt x="151" y="1632"/>
                  </a:lnTo>
                  <a:lnTo>
                    <a:pt x="146" y="1635"/>
                  </a:lnTo>
                  <a:lnTo>
                    <a:pt x="137" y="1641"/>
                  </a:lnTo>
                  <a:lnTo>
                    <a:pt x="112" y="1657"/>
                  </a:lnTo>
                  <a:lnTo>
                    <a:pt x="87" y="1672"/>
                  </a:lnTo>
                  <a:lnTo>
                    <a:pt x="78" y="1677"/>
                  </a:lnTo>
                  <a:lnTo>
                    <a:pt x="76" y="1678"/>
                  </a:lnTo>
                  <a:cubicBezTo>
                    <a:pt x="74" y="1680"/>
                    <a:pt x="71" y="1680"/>
                    <a:pt x="69" y="1679"/>
                  </a:cubicBezTo>
                  <a:cubicBezTo>
                    <a:pt x="67" y="1678"/>
                    <a:pt x="65" y="1676"/>
                    <a:pt x="64" y="1674"/>
                  </a:cubicBezTo>
                  <a:lnTo>
                    <a:pt x="62" y="1668"/>
                  </a:lnTo>
                  <a:lnTo>
                    <a:pt x="56" y="1652"/>
                  </a:lnTo>
                  <a:lnTo>
                    <a:pt x="47" y="1628"/>
                  </a:lnTo>
                  <a:lnTo>
                    <a:pt x="37" y="1602"/>
                  </a:lnTo>
                  <a:lnTo>
                    <a:pt x="27" y="1576"/>
                  </a:lnTo>
                  <a:lnTo>
                    <a:pt x="18" y="1553"/>
                  </a:lnTo>
                  <a:lnTo>
                    <a:pt x="12" y="1536"/>
                  </a:lnTo>
                  <a:lnTo>
                    <a:pt x="10" y="1530"/>
                  </a:lnTo>
                  <a:cubicBezTo>
                    <a:pt x="9" y="1527"/>
                    <a:pt x="10" y="1523"/>
                    <a:pt x="13" y="1521"/>
                  </a:cubicBezTo>
                  <a:lnTo>
                    <a:pt x="16" y="1519"/>
                  </a:lnTo>
                  <a:lnTo>
                    <a:pt x="24" y="1514"/>
                  </a:lnTo>
                  <a:lnTo>
                    <a:pt x="50" y="1499"/>
                  </a:lnTo>
                  <a:lnTo>
                    <a:pt x="76" y="1485"/>
                  </a:lnTo>
                  <a:lnTo>
                    <a:pt x="85" y="1480"/>
                  </a:lnTo>
                  <a:lnTo>
                    <a:pt x="90" y="1478"/>
                  </a:lnTo>
                  <a:lnTo>
                    <a:pt x="90" y="1493"/>
                  </a:lnTo>
                  <a:lnTo>
                    <a:pt x="85" y="1491"/>
                  </a:lnTo>
                  <a:cubicBezTo>
                    <a:pt x="85" y="1491"/>
                    <a:pt x="85" y="1490"/>
                    <a:pt x="84" y="1490"/>
                  </a:cubicBezTo>
                  <a:lnTo>
                    <a:pt x="73" y="1483"/>
                  </a:lnTo>
                  <a:lnTo>
                    <a:pt x="43" y="1464"/>
                  </a:lnTo>
                  <a:lnTo>
                    <a:pt x="14" y="1445"/>
                  </a:lnTo>
                  <a:lnTo>
                    <a:pt x="5" y="1437"/>
                  </a:lnTo>
                  <a:lnTo>
                    <a:pt x="3" y="1435"/>
                  </a:lnTo>
                  <a:cubicBezTo>
                    <a:pt x="1" y="1433"/>
                    <a:pt x="0" y="1431"/>
                    <a:pt x="0" y="1429"/>
                  </a:cubicBezTo>
                  <a:cubicBezTo>
                    <a:pt x="1" y="1426"/>
                    <a:pt x="2" y="1424"/>
                    <a:pt x="4" y="1423"/>
                  </a:cubicBezTo>
                  <a:lnTo>
                    <a:pt x="7" y="1421"/>
                  </a:lnTo>
                  <a:lnTo>
                    <a:pt x="18" y="1414"/>
                  </a:lnTo>
                  <a:lnTo>
                    <a:pt x="54" y="1395"/>
                  </a:lnTo>
                  <a:lnTo>
                    <a:pt x="90" y="1376"/>
                  </a:lnTo>
                  <a:lnTo>
                    <a:pt x="101" y="1370"/>
                  </a:lnTo>
                  <a:cubicBezTo>
                    <a:pt x="102" y="1369"/>
                    <a:pt x="102" y="1369"/>
                    <a:pt x="102" y="1369"/>
                  </a:cubicBezTo>
                  <a:lnTo>
                    <a:pt x="107" y="1367"/>
                  </a:lnTo>
                  <a:lnTo>
                    <a:pt x="103" y="1376"/>
                  </a:lnTo>
                  <a:lnTo>
                    <a:pt x="102" y="1370"/>
                  </a:lnTo>
                  <a:lnTo>
                    <a:pt x="100" y="1352"/>
                  </a:lnTo>
                  <a:lnTo>
                    <a:pt x="96" y="1330"/>
                  </a:lnTo>
                  <a:lnTo>
                    <a:pt x="92" y="1304"/>
                  </a:lnTo>
                  <a:lnTo>
                    <a:pt x="88" y="1277"/>
                  </a:lnTo>
                  <a:lnTo>
                    <a:pt x="84" y="1254"/>
                  </a:lnTo>
                  <a:lnTo>
                    <a:pt x="82" y="1236"/>
                  </a:lnTo>
                  <a:lnTo>
                    <a:pt x="81" y="1231"/>
                  </a:lnTo>
                  <a:cubicBezTo>
                    <a:pt x="80" y="1229"/>
                    <a:pt x="81" y="1227"/>
                    <a:pt x="82" y="1225"/>
                  </a:cubicBezTo>
                  <a:cubicBezTo>
                    <a:pt x="83" y="1223"/>
                    <a:pt x="85" y="1222"/>
                    <a:pt x="87" y="1222"/>
                  </a:cubicBezTo>
                  <a:lnTo>
                    <a:pt x="203" y="1204"/>
                  </a:lnTo>
                  <a:close/>
                  <a:moveTo>
                    <a:pt x="90" y="1237"/>
                  </a:moveTo>
                  <a:lnTo>
                    <a:pt x="96" y="1228"/>
                  </a:lnTo>
                  <a:lnTo>
                    <a:pt x="97" y="1235"/>
                  </a:lnTo>
                  <a:lnTo>
                    <a:pt x="99" y="1251"/>
                  </a:lnTo>
                  <a:lnTo>
                    <a:pt x="103" y="1274"/>
                  </a:lnTo>
                  <a:lnTo>
                    <a:pt x="107" y="1301"/>
                  </a:lnTo>
                  <a:lnTo>
                    <a:pt x="111" y="1327"/>
                  </a:lnTo>
                  <a:lnTo>
                    <a:pt x="115" y="1351"/>
                  </a:lnTo>
                  <a:lnTo>
                    <a:pt x="117" y="1367"/>
                  </a:lnTo>
                  <a:lnTo>
                    <a:pt x="118" y="1373"/>
                  </a:lnTo>
                  <a:cubicBezTo>
                    <a:pt x="119" y="1377"/>
                    <a:pt x="117" y="1381"/>
                    <a:pt x="113" y="1382"/>
                  </a:cubicBezTo>
                  <a:lnTo>
                    <a:pt x="108" y="1384"/>
                  </a:lnTo>
                  <a:lnTo>
                    <a:pt x="110" y="1383"/>
                  </a:lnTo>
                  <a:lnTo>
                    <a:pt x="97" y="1391"/>
                  </a:lnTo>
                  <a:lnTo>
                    <a:pt x="61" y="1410"/>
                  </a:lnTo>
                  <a:lnTo>
                    <a:pt x="27" y="1427"/>
                  </a:lnTo>
                  <a:lnTo>
                    <a:pt x="16" y="1434"/>
                  </a:lnTo>
                  <a:lnTo>
                    <a:pt x="13" y="1436"/>
                  </a:lnTo>
                  <a:lnTo>
                    <a:pt x="14" y="1424"/>
                  </a:lnTo>
                  <a:lnTo>
                    <a:pt x="16" y="1425"/>
                  </a:lnTo>
                  <a:lnTo>
                    <a:pt x="23" y="1432"/>
                  </a:lnTo>
                  <a:lnTo>
                    <a:pt x="52" y="1451"/>
                  </a:lnTo>
                  <a:lnTo>
                    <a:pt x="82" y="1470"/>
                  </a:lnTo>
                  <a:lnTo>
                    <a:pt x="93" y="1477"/>
                  </a:lnTo>
                  <a:lnTo>
                    <a:pt x="91" y="1476"/>
                  </a:lnTo>
                  <a:lnTo>
                    <a:pt x="96" y="1478"/>
                  </a:lnTo>
                  <a:cubicBezTo>
                    <a:pt x="99" y="1479"/>
                    <a:pt x="101" y="1482"/>
                    <a:pt x="101" y="1485"/>
                  </a:cubicBezTo>
                  <a:cubicBezTo>
                    <a:pt x="101" y="1489"/>
                    <a:pt x="99" y="1492"/>
                    <a:pt x="96" y="1493"/>
                  </a:cubicBezTo>
                  <a:lnTo>
                    <a:pt x="92" y="1494"/>
                  </a:lnTo>
                  <a:lnTo>
                    <a:pt x="83" y="1500"/>
                  </a:lnTo>
                  <a:lnTo>
                    <a:pt x="57" y="1513"/>
                  </a:lnTo>
                  <a:lnTo>
                    <a:pt x="33" y="1527"/>
                  </a:lnTo>
                  <a:lnTo>
                    <a:pt x="25" y="1532"/>
                  </a:lnTo>
                  <a:lnTo>
                    <a:pt x="22" y="1534"/>
                  </a:lnTo>
                  <a:lnTo>
                    <a:pt x="25" y="1525"/>
                  </a:lnTo>
                  <a:lnTo>
                    <a:pt x="27" y="1531"/>
                  </a:lnTo>
                  <a:lnTo>
                    <a:pt x="33" y="1548"/>
                  </a:lnTo>
                  <a:lnTo>
                    <a:pt x="42" y="1571"/>
                  </a:lnTo>
                  <a:lnTo>
                    <a:pt x="52" y="1597"/>
                  </a:lnTo>
                  <a:lnTo>
                    <a:pt x="62" y="1623"/>
                  </a:lnTo>
                  <a:lnTo>
                    <a:pt x="71" y="1647"/>
                  </a:lnTo>
                  <a:lnTo>
                    <a:pt x="77" y="1663"/>
                  </a:lnTo>
                  <a:lnTo>
                    <a:pt x="79" y="1669"/>
                  </a:lnTo>
                  <a:lnTo>
                    <a:pt x="67" y="1665"/>
                  </a:lnTo>
                  <a:lnTo>
                    <a:pt x="71" y="1662"/>
                  </a:lnTo>
                  <a:lnTo>
                    <a:pt x="78" y="1659"/>
                  </a:lnTo>
                  <a:lnTo>
                    <a:pt x="103" y="1644"/>
                  </a:lnTo>
                  <a:lnTo>
                    <a:pt x="128" y="1628"/>
                  </a:lnTo>
                  <a:lnTo>
                    <a:pt x="137" y="1622"/>
                  </a:lnTo>
                  <a:lnTo>
                    <a:pt x="142" y="1619"/>
                  </a:lnTo>
                  <a:cubicBezTo>
                    <a:pt x="145" y="1617"/>
                    <a:pt x="148" y="1617"/>
                    <a:pt x="151" y="1619"/>
                  </a:cubicBezTo>
                  <a:cubicBezTo>
                    <a:pt x="153" y="1620"/>
                    <a:pt x="155" y="1623"/>
                    <a:pt x="154" y="1626"/>
                  </a:cubicBezTo>
                  <a:lnTo>
                    <a:pt x="153" y="1634"/>
                  </a:lnTo>
                  <a:lnTo>
                    <a:pt x="153" y="1633"/>
                  </a:lnTo>
                  <a:lnTo>
                    <a:pt x="155" y="1650"/>
                  </a:lnTo>
                  <a:lnTo>
                    <a:pt x="157" y="1673"/>
                  </a:lnTo>
                  <a:lnTo>
                    <a:pt x="161" y="1701"/>
                  </a:lnTo>
                  <a:lnTo>
                    <a:pt x="164" y="1726"/>
                  </a:lnTo>
                  <a:lnTo>
                    <a:pt x="168" y="1748"/>
                  </a:lnTo>
                  <a:lnTo>
                    <a:pt x="170" y="1763"/>
                  </a:lnTo>
                  <a:lnTo>
                    <a:pt x="171" y="1768"/>
                  </a:lnTo>
                  <a:lnTo>
                    <a:pt x="165" y="1762"/>
                  </a:lnTo>
                  <a:lnTo>
                    <a:pt x="170" y="1763"/>
                  </a:lnTo>
                  <a:lnTo>
                    <a:pt x="168" y="1762"/>
                  </a:lnTo>
                  <a:lnTo>
                    <a:pt x="183" y="1762"/>
                  </a:lnTo>
                  <a:lnTo>
                    <a:pt x="226" y="1759"/>
                  </a:lnTo>
                  <a:lnTo>
                    <a:pt x="269" y="1753"/>
                  </a:lnTo>
                  <a:lnTo>
                    <a:pt x="283" y="1753"/>
                  </a:lnTo>
                  <a:lnTo>
                    <a:pt x="288" y="1752"/>
                  </a:lnTo>
                  <a:cubicBezTo>
                    <a:pt x="291" y="1751"/>
                    <a:pt x="295" y="1753"/>
                    <a:pt x="297" y="1756"/>
                  </a:cubicBezTo>
                  <a:lnTo>
                    <a:pt x="298" y="1760"/>
                  </a:lnTo>
                  <a:lnTo>
                    <a:pt x="304" y="1771"/>
                  </a:lnTo>
                  <a:lnTo>
                    <a:pt x="324" y="1805"/>
                  </a:lnTo>
                  <a:lnTo>
                    <a:pt x="341" y="1839"/>
                  </a:lnTo>
                  <a:lnTo>
                    <a:pt x="348" y="1850"/>
                  </a:lnTo>
                  <a:lnTo>
                    <a:pt x="350" y="1854"/>
                  </a:lnTo>
                  <a:lnTo>
                    <a:pt x="342" y="1849"/>
                  </a:lnTo>
                  <a:lnTo>
                    <a:pt x="352" y="1848"/>
                  </a:lnTo>
                  <a:lnTo>
                    <a:pt x="380" y="1846"/>
                  </a:lnTo>
                  <a:lnTo>
                    <a:pt x="418" y="1843"/>
                  </a:lnTo>
                  <a:lnTo>
                    <a:pt x="462" y="1839"/>
                  </a:lnTo>
                  <a:lnTo>
                    <a:pt x="506" y="1835"/>
                  </a:lnTo>
                  <a:lnTo>
                    <a:pt x="544" y="1833"/>
                  </a:lnTo>
                  <a:lnTo>
                    <a:pt x="571" y="1829"/>
                  </a:lnTo>
                  <a:lnTo>
                    <a:pt x="581" y="1827"/>
                  </a:lnTo>
                  <a:cubicBezTo>
                    <a:pt x="584" y="1826"/>
                    <a:pt x="588" y="1827"/>
                    <a:pt x="589" y="1830"/>
                  </a:cubicBezTo>
                  <a:lnTo>
                    <a:pt x="592" y="1835"/>
                  </a:lnTo>
                  <a:lnTo>
                    <a:pt x="599" y="1844"/>
                  </a:lnTo>
                  <a:lnTo>
                    <a:pt x="621" y="1871"/>
                  </a:lnTo>
                  <a:lnTo>
                    <a:pt x="642" y="1898"/>
                  </a:lnTo>
                  <a:lnTo>
                    <a:pt x="648" y="1906"/>
                  </a:lnTo>
                  <a:lnTo>
                    <a:pt x="651" y="1909"/>
                  </a:lnTo>
                  <a:cubicBezTo>
                    <a:pt x="653" y="1910"/>
                    <a:pt x="653" y="1912"/>
                    <a:pt x="653" y="1914"/>
                  </a:cubicBezTo>
                  <a:lnTo>
                    <a:pt x="653" y="1917"/>
                  </a:lnTo>
                  <a:lnTo>
                    <a:pt x="653" y="1926"/>
                  </a:lnTo>
                  <a:lnTo>
                    <a:pt x="653" y="1953"/>
                  </a:lnTo>
                  <a:lnTo>
                    <a:pt x="653" y="1980"/>
                  </a:lnTo>
                  <a:lnTo>
                    <a:pt x="653" y="1989"/>
                  </a:lnTo>
                  <a:lnTo>
                    <a:pt x="653" y="1992"/>
                  </a:lnTo>
                  <a:lnTo>
                    <a:pt x="643" y="1985"/>
                  </a:lnTo>
                  <a:lnTo>
                    <a:pt x="648" y="1983"/>
                  </a:lnTo>
                  <a:lnTo>
                    <a:pt x="665" y="1976"/>
                  </a:lnTo>
                  <a:lnTo>
                    <a:pt x="686" y="1968"/>
                  </a:lnTo>
                  <a:lnTo>
                    <a:pt x="711" y="1958"/>
                  </a:lnTo>
                  <a:lnTo>
                    <a:pt x="737" y="1947"/>
                  </a:lnTo>
                  <a:lnTo>
                    <a:pt x="758" y="1939"/>
                  </a:lnTo>
                  <a:lnTo>
                    <a:pt x="775" y="1932"/>
                  </a:lnTo>
                  <a:lnTo>
                    <a:pt x="781" y="1930"/>
                  </a:lnTo>
                  <a:lnTo>
                    <a:pt x="776" y="1934"/>
                  </a:lnTo>
                  <a:lnTo>
                    <a:pt x="778" y="1931"/>
                  </a:lnTo>
                  <a:lnTo>
                    <a:pt x="782" y="1919"/>
                  </a:lnTo>
                  <a:lnTo>
                    <a:pt x="796" y="1885"/>
                  </a:lnTo>
                  <a:lnTo>
                    <a:pt x="809" y="1850"/>
                  </a:lnTo>
                  <a:lnTo>
                    <a:pt x="813" y="1838"/>
                  </a:lnTo>
                  <a:lnTo>
                    <a:pt x="815" y="1832"/>
                  </a:lnTo>
                  <a:cubicBezTo>
                    <a:pt x="816" y="1829"/>
                    <a:pt x="819" y="1826"/>
                    <a:pt x="822" y="1826"/>
                  </a:cubicBezTo>
                  <a:lnTo>
                    <a:pt x="826" y="1826"/>
                  </a:lnTo>
                  <a:lnTo>
                    <a:pt x="825" y="1827"/>
                  </a:lnTo>
                  <a:lnTo>
                    <a:pt x="835" y="1825"/>
                  </a:lnTo>
                  <a:lnTo>
                    <a:pt x="869" y="1814"/>
                  </a:lnTo>
                  <a:lnTo>
                    <a:pt x="903" y="1802"/>
                  </a:lnTo>
                  <a:lnTo>
                    <a:pt x="914" y="1798"/>
                  </a:lnTo>
                  <a:lnTo>
                    <a:pt x="912" y="1799"/>
                  </a:lnTo>
                  <a:lnTo>
                    <a:pt x="916" y="1796"/>
                  </a:lnTo>
                  <a:cubicBezTo>
                    <a:pt x="917" y="1795"/>
                    <a:pt x="918" y="1795"/>
                    <a:pt x="919" y="1795"/>
                  </a:cubicBezTo>
                  <a:lnTo>
                    <a:pt x="925" y="1794"/>
                  </a:lnTo>
                  <a:lnTo>
                    <a:pt x="944" y="1789"/>
                  </a:lnTo>
                  <a:lnTo>
                    <a:pt x="970" y="1780"/>
                  </a:lnTo>
                  <a:lnTo>
                    <a:pt x="1001" y="1770"/>
                  </a:lnTo>
                  <a:lnTo>
                    <a:pt x="1031" y="1760"/>
                  </a:lnTo>
                  <a:lnTo>
                    <a:pt x="1057" y="1750"/>
                  </a:lnTo>
                  <a:lnTo>
                    <a:pt x="1076" y="1743"/>
                  </a:lnTo>
                  <a:lnTo>
                    <a:pt x="1074" y="1744"/>
                  </a:lnTo>
                  <a:lnTo>
                    <a:pt x="1081" y="1740"/>
                  </a:lnTo>
                  <a:cubicBezTo>
                    <a:pt x="1084" y="1738"/>
                    <a:pt x="1087" y="1738"/>
                    <a:pt x="1089" y="1739"/>
                  </a:cubicBezTo>
                  <a:cubicBezTo>
                    <a:pt x="1091" y="1740"/>
                    <a:pt x="1093" y="1743"/>
                    <a:pt x="1093" y="1745"/>
                  </a:cubicBezTo>
                  <a:lnTo>
                    <a:pt x="1094" y="1753"/>
                  </a:lnTo>
                  <a:lnTo>
                    <a:pt x="1095" y="1769"/>
                  </a:lnTo>
                  <a:lnTo>
                    <a:pt x="1100" y="1815"/>
                  </a:lnTo>
                  <a:lnTo>
                    <a:pt x="1102" y="1840"/>
                  </a:lnTo>
                  <a:lnTo>
                    <a:pt x="1104" y="1861"/>
                  </a:lnTo>
                  <a:lnTo>
                    <a:pt x="1105" y="1874"/>
                  </a:lnTo>
                  <a:lnTo>
                    <a:pt x="1106" y="1880"/>
                  </a:lnTo>
                  <a:lnTo>
                    <a:pt x="1099" y="1874"/>
                  </a:lnTo>
                  <a:lnTo>
                    <a:pt x="1107" y="1874"/>
                  </a:lnTo>
                  <a:lnTo>
                    <a:pt x="1128" y="1875"/>
                  </a:lnTo>
                  <a:lnTo>
                    <a:pt x="1158" y="1877"/>
                  </a:lnTo>
                  <a:lnTo>
                    <a:pt x="1193" y="1879"/>
                  </a:lnTo>
                  <a:lnTo>
                    <a:pt x="1228" y="1881"/>
                  </a:lnTo>
                  <a:lnTo>
                    <a:pt x="1257" y="1883"/>
                  </a:lnTo>
                  <a:lnTo>
                    <a:pt x="1277" y="1884"/>
                  </a:lnTo>
                  <a:lnTo>
                    <a:pt x="1285" y="1883"/>
                  </a:lnTo>
                  <a:lnTo>
                    <a:pt x="1283" y="1883"/>
                  </a:lnTo>
                  <a:lnTo>
                    <a:pt x="1287" y="1881"/>
                  </a:lnTo>
                  <a:lnTo>
                    <a:pt x="1286" y="1882"/>
                  </a:lnTo>
                  <a:lnTo>
                    <a:pt x="1297" y="1874"/>
                  </a:lnTo>
                  <a:lnTo>
                    <a:pt x="1330" y="1848"/>
                  </a:lnTo>
                  <a:lnTo>
                    <a:pt x="1363" y="1821"/>
                  </a:lnTo>
                  <a:lnTo>
                    <a:pt x="1374" y="1811"/>
                  </a:lnTo>
                  <a:lnTo>
                    <a:pt x="1373" y="1811"/>
                  </a:lnTo>
                  <a:lnTo>
                    <a:pt x="1377" y="1806"/>
                  </a:lnTo>
                  <a:cubicBezTo>
                    <a:pt x="1380" y="1803"/>
                    <a:pt x="1385" y="1802"/>
                    <a:pt x="1388" y="1805"/>
                  </a:cubicBezTo>
                  <a:lnTo>
                    <a:pt x="1395" y="1810"/>
                  </a:lnTo>
                  <a:lnTo>
                    <a:pt x="1411" y="1819"/>
                  </a:lnTo>
                  <a:lnTo>
                    <a:pt x="1436" y="1833"/>
                  </a:lnTo>
                  <a:lnTo>
                    <a:pt x="1465" y="1847"/>
                  </a:lnTo>
                  <a:lnTo>
                    <a:pt x="1493" y="1862"/>
                  </a:lnTo>
                  <a:lnTo>
                    <a:pt x="1518" y="1873"/>
                  </a:lnTo>
                  <a:lnTo>
                    <a:pt x="1535" y="1881"/>
                  </a:lnTo>
                  <a:lnTo>
                    <a:pt x="1534" y="1881"/>
                  </a:lnTo>
                  <a:lnTo>
                    <a:pt x="1541" y="1883"/>
                  </a:lnTo>
                  <a:lnTo>
                    <a:pt x="1531" y="1890"/>
                  </a:lnTo>
                  <a:lnTo>
                    <a:pt x="1541" y="1802"/>
                  </a:lnTo>
                  <a:cubicBezTo>
                    <a:pt x="1541" y="1798"/>
                    <a:pt x="1544" y="1795"/>
                    <a:pt x="1548" y="1795"/>
                  </a:cubicBezTo>
                  <a:lnTo>
                    <a:pt x="1725" y="1776"/>
                  </a:lnTo>
                  <a:cubicBezTo>
                    <a:pt x="1728" y="1775"/>
                    <a:pt x="1730" y="1777"/>
                    <a:pt x="1732" y="1779"/>
                  </a:cubicBezTo>
                  <a:lnTo>
                    <a:pt x="1777" y="1845"/>
                  </a:lnTo>
                  <a:lnTo>
                    <a:pt x="1770" y="1841"/>
                  </a:lnTo>
                  <a:lnTo>
                    <a:pt x="1993" y="1826"/>
                  </a:lnTo>
                  <a:cubicBezTo>
                    <a:pt x="1995" y="1826"/>
                    <a:pt x="1997" y="1827"/>
                    <a:pt x="1999" y="1828"/>
                  </a:cubicBezTo>
                  <a:lnTo>
                    <a:pt x="2101" y="1916"/>
                  </a:lnTo>
                  <a:lnTo>
                    <a:pt x="2089" y="1917"/>
                  </a:lnTo>
                  <a:lnTo>
                    <a:pt x="2156" y="1834"/>
                  </a:lnTo>
                  <a:lnTo>
                    <a:pt x="2154" y="1839"/>
                  </a:lnTo>
                  <a:lnTo>
                    <a:pt x="2154" y="1741"/>
                  </a:lnTo>
                  <a:cubicBezTo>
                    <a:pt x="2154" y="1738"/>
                    <a:pt x="2157" y="1735"/>
                    <a:pt x="2160" y="1734"/>
                  </a:cubicBezTo>
                  <a:lnTo>
                    <a:pt x="2209" y="1716"/>
                  </a:lnTo>
                  <a:lnTo>
                    <a:pt x="2205" y="1719"/>
                  </a:lnTo>
                  <a:lnTo>
                    <a:pt x="2244" y="1654"/>
                  </a:lnTo>
                  <a:cubicBezTo>
                    <a:pt x="2244" y="1653"/>
                    <a:pt x="2245" y="1653"/>
                    <a:pt x="2246" y="1652"/>
                  </a:cubicBezTo>
                  <a:lnTo>
                    <a:pt x="2300" y="1614"/>
                  </a:lnTo>
                  <a:lnTo>
                    <a:pt x="2297" y="1617"/>
                  </a:lnTo>
                  <a:lnTo>
                    <a:pt x="2323" y="1552"/>
                  </a:lnTo>
                  <a:cubicBezTo>
                    <a:pt x="2324" y="1550"/>
                    <a:pt x="2326" y="1549"/>
                    <a:pt x="2328" y="1548"/>
                  </a:cubicBezTo>
                  <a:lnTo>
                    <a:pt x="2418" y="1520"/>
                  </a:lnTo>
                  <a:lnTo>
                    <a:pt x="2415" y="1521"/>
                  </a:lnTo>
                  <a:lnTo>
                    <a:pt x="2482" y="1466"/>
                  </a:lnTo>
                  <a:lnTo>
                    <a:pt x="2480" y="1470"/>
                  </a:lnTo>
                  <a:lnTo>
                    <a:pt x="2506" y="1404"/>
                  </a:lnTo>
                  <a:lnTo>
                    <a:pt x="2506" y="1409"/>
                  </a:lnTo>
                  <a:lnTo>
                    <a:pt x="2483" y="1339"/>
                  </a:lnTo>
                  <a:cubicBezTo>
                    <a:pt x="2482" y="1337"/>
                    <a:pt x="2482" y="1335"/>
                    <a:pt x="2483" y="1333"/>
                  </a:cubicBezTo>
                  <a:cubicBezTo>
                    <a:pt x="2484" y="1331"/>
                    <a:pt x="2486" y="1329"/>
                    <a:pt x="2488" y="1329"/>
                  </a:cubicBezTo>
                  <a:lnTo>
                    <a:pt x="2600" y="1297"/>
                  </a:lnTo>
                  <a:lnTo>
                    <a:pt x="2598" y="1298"/>
                  </a:lnTo>
                  <a:lnTo>
                    <a:pt x="2679" y="1246"/>
                  </a:lnTo>
                  <a:lnTo>
                    <a:pt x="2676" y="1250"/>
                  </a:lnTo>
                  <a:lnTo>
                    <a:pt x="2702" y="1182"/>
                  </a:lnTo>
                  <a:lnTo>
                    <a:pt x="2724" y="1089"/>
                  </a:lnTo>
                  <a:cubicBezTo>
                    <a:pt x="2724" y="1087"/>
                    <a:pt x="2726" y="1085"/>
                    <a:pt x="2727" y="1084"/>
                  </a:cubicBezTo>
                  <a:lnTo>
                    <a:pt x="2815" y="1032"/>
                  </a:lnTo>
                  <a:lnTo>
                    <a:pt x="2815" y="1045"/>
                  </a:lnTo>
                  <a:lnTo>
                    <a:pt x="2807" y="1040"/>
                  </a:lnTo>
                  <a:cubicBezTo>
                    <a:pt x="2806" y="1039"/>
                    <a:pt x="2804" y="1038"/>
                    <a:pt x="2804" y="1036"/>
                  </a:cubicBezTo>
                  <a:lnTo>
                    <a:pt x="2768" y="925"/>
                  </a:lnTo>
                  <a:cubicBezTo>
                    <a:pt x="2768" y="924"/>
                    <a:pt x="2768" y="924"/>
                    <a:pt x="2767" y="923"/>
                  </a:cubicBezTo>
                  <a:lnTo>
                    <a:pt x="2750" y="760"/>
                  </a:lnTo>
                  <a:lnTo>
                    <a:pt x="2759" y="767"/>
                  </a:lnTo>
                  <a:lnTo>
                    <a:pt x="2621" y="776"/>
                  </a:lnTo>
                  <a:cubicBezTo>
                    <a:pt x="2619" y="777"/>
                    <a:pt x="2618" y="776"/>
                    <a:pt x="2616" y="775"/>
                  </a:cubicBezTo>
                  <a:lnTo>
                    <a:pt x="2514" y="710"/>
                  </a:lnTo>
                  <a:cubicBezTo>
                    <a:pt x="2512" y="709"/>
                    <a:pt x="2510" y="706"/>
                    <a:pt x="2510" y="703"/>
                  </a:cubicBezTo>
                  <a:lnTo>
                    <a:pt x="2510" y="638"/>
                  </a:lnTo>
                  <a:lnTo>
                    <a:pt x="2516" y="646"/>
                  </a:lnTo>
                  <a:lnTo>
                    <a:pt x="2453" y="622"/>
                  </a:lnTo>
                  <a:lnTo>
                    <a:pt x="2459" y="622"/>
                  </a:lnTo>
                  <a:lnTo>
                    <a:pt x="2406" y="646"/>
                  </a:lnTo>
                  <a:cubicBezTo>
                    <a:pt x="2403" y="647"/>
                    <a:pt x="2400" y="647"/>
                    <a:pt x="2398" y="645"/>
                  </a:cubicBezTo>
                  <a:cubicBezTo>
                    <a:pt x="2396" y="644"/>
                    <a:pt x="2394" y="641"/>
                    <a:pt x="2394" y="638"/>
                  </a:cubicBezTo>
                  <a:lnTo>
                    <a:pt x="2394" y="549"/>
                  </a:lnTo>
                  <a:lnTo>
                    <a:pt x="2406" y="557"/>
                  </a:lnTo>
                  <a:lnTo>
                    <a:pt x="2276" y="613"/>
                  </a:lnTo>
                  <a:lnTo>
                    <a:pt x="2280" y="606"/>
                  </a:lnTo>
                  <a:lnTo>
                    <a:pt x="2272" y="680"/>
                  </a:lnTo>
                  <a:cubicBezTo>
                    <a:pt x="2272" y="685"/>
                    <a:pt x="2268" y="688"/>
                    <a:pt x="2264" y="687"/>
                  </a:cubicBezTo>
                  <a:lnTo>
                    <a:pt x="2148" y="679"/>
                  </a:lnTo>
                  <a:cubicBezTo>
                    <a:pt x="2145" y="679"/>
                    <a:pt x="2143" y="678"/>
                    <a:pt x="2142" y="676"/>
                  </a:cubicBezTo>
                  <a:cubicBezTo>
                    <a:pt x="2140" y="673"/>
                    <a:pt x="2140" y="670"/>
                    <a:pt x="2141" y="668"/>
                  </a:cubicBezTo>
                  <a:lnTo>
                    <a:pt x="2195" y="555"/>
                  </a:lnTo>
                  <a:lnTo>
                    <a:pt x="2205" y="566"/>
                  </a:lnTo>
                  <a:lnTo>
                    <a:pt x="2035" y="631"/>
                  </a:lnTo>
                  <a:cubicBezTo>
                    <a:pt x="2031" y="633"/>
                    <a:pt x="2027" y="631"/>
                    <a:pt x="2025" y="626"/>
                  </a:cubicBezTo>
                  <a:lnTo>
                    <a:pt x="1963" y="473"/>
                  </a:lnTo>
                  <a:lnTo>
                    <a:pt x="1974" y="478"/>
                  </a:lnTo>
                  <a:lnTo>
                    <a:pt x="1881" y="525"/>
                  </a:lnTo>
                  <a:lnTo>
                    <a:pt x="1885" y="516"/>
                  </a:lnTo>
                  <a:lnTo>
                    <a:pt x="1902" y="600"/>
                  </a:lnTo>
                  <a:cubicBezTo>
                    <a:pt x="1903" y="602"/>
                    <a:pt x="1902" y="605"/>
                    <a:pt x="1900" y="607"/>
                  </a:cubicBezTo>
                  <a:cubicBezTo>
                    <a:pt x="1898" y="609"/>
                    <a:pt x="1896" y="610"/>
                    <a:pt x="1893" y="609"/>
                  </a:cubicBezTo>
                  <a:lnTo>
                    <a:pt x="1777" y="589"/>
                  </a:lnTo>
                  <a:cubicBezTo>
                    <a:pt x="1776" y="589"/>
                    <a:pt x="1775" y="589"/>
                    <a:pt x="1774" y="588"/>
                  </a:cubicBezTo>
                  <a:lnTo>
                    <a:pt x="1691" y="524"/>
                  </a:lnTo>
                  <a:lnTo>
                    <a:pt x="1703" y="519"/>
                  </a:lnTo>
                  <a:lnTo>
                    <a:pt x="1684" y="607"/>
                  </a:lnTo>
                  <a:cubicBezTo>
                    <a:pt x="1684" y="610"/>
                    <a:pt x="1682" y="612"/>
                    <a:pt x="1680" y="613"/>
                  </a:cubicBezTo>
                  <a:cubicBezTo>
                    <a:pt x="1677" y="614"/>
                    <a:pt x="1674" y="614"/>
                    <a:pt x="1672" y="612"/>
                  </a:cubicBezTo>
                  <a:lnTo>
                    <a:pt x="1597" y="565"/>
                  </a:lnTo>
                  <a:cubicBezTo>
                    <a:pt x="1596" y="564"/>
                    <a:pt x="1594" y="563"/>
                    <a:pt x="1594" y="561"/>
                  </a:cubicBezTo>
                  <a:lnTo>
                    <a:pt x="1563" y="463"/>
                  </a:lnTo>
                  <a:lnTo>
                    <a:pt x="1574" y="468"/>
                  </a:lnTo>
                  <a:lnTo>
                    <a:pt x="1481" y="511"/>
                  </a:lnTo>
                  <a:lnTo>
                    <a:pt x="1485" y="502"/>
                  </a:lnTo>
                  <a:lnTo>
                    <a:pt x="1538" y="735"/>
                  </a:lnTo>
                  <a:lnTo>
                    <a:pt x="1535" y="730"/>
                  </a:lnTo>
                  <a:lnTo>
                    <a:pt x="1584" y="762"/>
                  </a:lnTo>
                  <a:cubicBezTo>
                    <a:pt x="1587" y="764"/>
                    <a:pt x="1588" y="768"/>
                    <a:pt x="1587" y="771"/>
                  </a:cubicBezTo>
                  <a:lnTo>
                    <a:pt x="1546" y="892"/>
                  </a:lnTo>
                  <a:cubicBezTo>
                    <a:pt x="1545" y="894"/>
                    <a:pt x="1543" y="896"/>
                    <a:pt x="1541" y="897"/>
                  </a:cubicBezTo>
                  <a:cubicBezTo>
                    <a:pt x="1539" y="898"/>
                    <a:pt x="1536" y="898"/>
                    <a:pt x="1534" y="896"/>
                  </a:cubicBezTo>
                  <a:lnTo>
                    <a:pt x="1428" y="831"/>
                  </a:lnTo>
                  <a:lnTo>
                    <a:pt x="1437" y="831"/>
                  </a:lnTo>
                  <a:lnTo>
                    <a:pt x="1388" y="864"/>
                  </a:lnTo>
                  <a:cubicBezTo>
                    <a:pt x="1386" y="865"/>
                    <a:pt x="1383" y="866"/>
                    <a:pt x="1381" y="865"/>
                  </a:cubicBezTo>
                  <a:cubicBezTo>
                    <a:pt x="1379" y="864"/>
                    <a:pt x="1377" y="863"/>
                    <a:pt x="1376" y="860"/>
                  </a:cubicBezTo>
                  <a:lnTo>
                    <a:pt x="1309" y="674"/>
                  </a:lnTo>
                  <a:cubicBezTo>
                    <a:pt x="1308" y="671"/>
                    <a:pt x="1309" y="668"/>
                    <a:pt x="1310" y="666"/>
                  </a:cubicBezTo>
                  <a:lnTo>
                    <a:pt x="1386" y="576"/>
                  </a:lnTo>
                  <a:lnTo>
                    <a:pt x="1385" y="580"/>
                  </a:lnTo>
                  <a:lnTo>
                    <a:pt x="1407" y="436"/>
                  </a:lnTo>
                  <a:cubicBezTo>
                    <a:pt x="1407" y="434"/>
                    <a:pt x="1409" y="431"/>
                    <a:pt x="1411" y="430"/>
                  </a:cubicBezTo>
                  <a:lnTo>
                    <a:pt x="1504" y="388"/>
                  </a:lnTo>
                  <a:lnTo>
                    <a:pt x="1500" y="393"/>
                  </a:lnTo>
                  <a:lnTo>
                    <a:pt x="1523" y="324"/>
                  </a:lnTo>
                  <a:cubicBezTo>
                    <a:pt x="1524" y="321"/>
                    <a:pt x="1526" y="319"/>
                    <a:pt x="1529" y="319"/>
                  </a:cubicBezTo>
                  <a:lnTo>
                    <a:pt x="1600" y="310"/>
                  </a:lnTo>
                  <a:lnTo>
                    <a:pt x="1593" y="318"/>
                  </a:lnTo>
                  <a:lnTo>
                    <a:pt x="1584" y="197"/>
                  </a:lnTo>
                  <a:cubicBezTo>
                    <a:pt x="1584" y="196"/>
                    <a:pt x="1585" y="194"/>
                    <a:pt x="1585" y="193"/>
                  </a:cubicBezTo>
                  <a:lnTo>
                    <a:pt x="1638" y="80"/>
                  </a:lnTo>
                  <a:lnTo>
                    <a:pt x="1643" y="91"/>
                  </a:lnTo>
                  <a:lnTo>
                    <a:pt x="1390" y="16"/>
                  </a:lnTo>
                  <a:lnTo>
                    <a:pt x="1396" y="15"/>
                  </a:lnTo>
                  <a:lnTo>
                    <a:pt x="826" y="333"/>
                  </a:lnTo>
                  <a:lnTo>
                    <a:pt x="830" y="325"/>
                  </a:lnTo>
                  <a:lnTo>
                    <a:pt x="853" y="469"/>
                  </a:lnTo>
                  <a:lnTo>
                    <a:pt x="848" y="463"/>
                  </a:lnTo>
                  <a:lnTo>
                    <a:pt x="933" y="486"/>
                  </a:lnTo>
                  <a:lnTo>
                    <a:pt x="930" y="485"/>
                  </a:lnTo>
                  <a:lnTo>
                    <a:pt x="1045" y="477"/>
                  </a:lnTo>
                  <a:cubicBezTo>
                    <a:pt x="1048" y="477"/>
                    <a:pt x="1051" y="479"/>
                    <a:pt x="1053" y="482"/>
                  </a:cubicBezTo>
                  <a:lnTo>
                    <a:pt x="1075" y="532"/>
                  </a:lnTo>
                  <a:cubicBezTo>
                    <a:pt x="1076" y="534"/>
                    <a:pt x="1076" y="537"/>
                    <a:pt x="1075" y="539"/>
                  </a:cubicBezTo>
                  <a:cubicBezTo>
                    <a:pt x="1074" y="541"/>
                    <a:pt x="1072" y="543"/>
                    <a:pt x="1070" y="543"/>
                  </a:cubicBezTo>
                  <a:lnTo>
                    <a:pt x="910" y="589"/>
                  </a:lnTo>
                  <a:lnTo>
                    <a:pt x="915" y="581"/>
                  </a:lnTo>
                  <a:lnTo>
                    <a:pt x="928" y="703"/>
                  </a:lnTo>
                  <a:lnTo>
                    <a:pt x="927" y="699"/>
                  </a:lnTo>
                  <a:lnTo>
                    <a:pt x="990" y="787"/>
                  </a:lnTo>
                  <a:cubicBezTo>
                    <a:pt x="992" y="789"/>
                    <a:pt x="992" y="792"/>
                    <a:pt x="991" y="794"/>
                  </a:cubicBezTo>
                  <a:cubicBezTo>
                    <a:pt x="990" y="797"/>
                    <a:pt x="988" y="799"/>
                    <a:pt x="985" y="799"/>
                  </a:cubicBezTo>
                  <a:lnTo>
                    <a:pt x="877" y="822"/>
                  </a:lnTo>
                  <a:lnTo>
                    <a:pt x="882" y="811"/>
                  </a:lnTo>
                  <a:lnTo>
                    <a:pt x="937" y="909"/>
                  </a:lnTo>
                  <a:cubicBezTo>
                    <a:pt x="939" y="912"/>
                    <a:pt x="939" y="915"/>
                    <a:pt x="936" y="918"/>
                  </a:cubicBezTo>
                  <a:cubicBezTo>
                    <a:pt x="934" y="920"/>
                    <a:pt x="930" y="921"/>
                    <a:pt x="927" y="920"/>
                  </a:cubicBezTo>
                  <a:lnTo>
                    <a:pt x="780" y="855"/>
                  </a:lnTo>
                  <a:lnTo>
                    <a:pt x="784" y="855"/>
                  </a:lnTo>
                  <a:lnTo>
                    <a:pt x="668" y="865"/>
                  </a:lnTo>
                  <a:lnTo>
                    <a:pt x="675" y="858"/>
                  </a:lnTo>
                  <a:lnTo>
                    <a:pt x="665" y="946"/>
                  </a:lnTo>
                  <a:cubicBezTo>
                    <a:pt x="665" y="948"/>
                    <a:pt x="664" y="950"/>
                    <a:pt x="663" y="951"/>
                  </a:cubicBezTo>
                  <a:lnTo>
                    <a:pt x="557" y="1049"/>
                  </a:lnTo>
                  <a:cubicBezTo>
                    <a:pt x="555" y="1051"/>
                    <a:pt x="552" y="1052"/>
                    <a:pt x="550" y="1051"/>
                  </a:cubicBezTo>
                  <a:cubicBezTo>
                    <a:pt x="547" y="1051"/>
                    <a:pt x="545" y="1049"/>
                    <a:pt x="544" y="1047"/>
                  </a:cubicBezTo>
                  <a:lnTo>
                    <a:pt x="504" y="959"/>
                  </a:lnTo>
                  <a:cubicBezTo>
                    <a:pt x="503" y="957"/>
                    <a:pt x="503" y="954"/>
                    <a:pt x="504" y="952"/>
                  </a:cubicBezTo>
                  <a:cubicBezTo>
                    <a:pt x="505" y="950"/>
                    <a:pt x="507" y="949"/>
                    <a:pt x="509" y="948"/>
                  </a:cubicBezTo>
                  <a:lnTo>
                    <a:pt x="572" y="928"/>
                  </a:lnTo>
                  <a:lnTo>
                    <a:pt x="567" y="937"/>
                  </a:lnTo>
                  <a:lnTo>
                    <a:pt x="544" y="816"/>
                  </a:lnTo>
                  <a:cubicBezTo>
                    <a:pt x="543" y="813"/>
                    <a:pt x="544" y="811"/>
                    <a:pt x="546" y="809"/>
                  </a:cubicBezTo>
                  <a:lnTo>
                    <a:pt x="618" y="739"/>
                  </a:lnTo>
                  <a:lnTo>
                    <a:pt x="619" y="751"/>
                  </a:lnTo>
                  <a:lnTo>
                    <a:pt x="525" y="678"/>
                  </a:lnTo>
                  <a:lnTo>
                    <a:pt x="532" y="679"/>
                  </a:lnTo>
                  <a:lnTo>
                    <a:pt x="439" y="711"/>
                  </a:lnTo>
                  <a:cubicBezTo>
                    <a:pt x="436" y="712"/>
                    <a:pt x="432" y="711"/>
                    <a:pt x="430" y="709"/>
                  </a:cubicBezTo>
                  <a:cubicBezTo>
                    <a:pt x="428" y="706"/>
                    <a:pt x="428" y="702"/>
                    <a:pt x="430" y="699"/>
                  </a:cubicBezTo>
                  <a:lnTo>
                    <a:pt x="469" y="634"/>
                  </a:lnTo>
                  <a:lnTo>
                    <a:pt x="470" y="644"/>
                  </a:lnTo>
                  <a:lnTo>
                    <a:pt x="422" y="597"/>
                  </a:lnTo>
                  <a:lnTo>
                    <a:pt x="429" y="599"/>
                  </a:lnTo>
                  <a:lnTo>
                    <a:pt x="291" y="631"/>
                  </a:lnTo>
                  <a:lnTo>
                    <a:pt x="297" y="620"/>
                  </a:lnTo>
                  <a:lnTo>
                    <a:pt x="328" y="691"/>
                  </a:lnTo>
                  <a:cubicBezTo>
                    <a:pt x="329" y="695"/>
                    <a:pt x="328" y="699"/>
                    <a:pt x="325" y="701"/>
                  </a:cubicBezTo>
                  <a:lnTo>
                    <a:pt x="240" y="751"/>
                  </a:lnTo>
                  <a:lnTo>
                    <a:pt x="243" y="742"/>
                  </a:lnTo>
                  <a:lnTo>
                    <a:pt x="306" y="933"/>
                  </a:lnTo>
                  <a:cubicBezTo>
                    <a:pt x="306" y="934"/>
                    <a:pt x="307" y="935"/>
                    <a:pt x="306" y="936"/>
                  </a:cubicBezTo>
                  <a:lnTo>
                    <a:pt x="297" y="1067"/>
                  </a:lnTo>
                  <a:cubicBezTo>
                    <a:pt x="297" y="1071"/>
                    <a:pt x="294" y="1074"/>
                    <a:pt x="289" y="1074"/>
                  </a:cubicBezTo>
                  <a:lnTo>
                    <a:pt x="218" y="1074"/>
                  </a:lnTo>
                  <a:lnTo>
                    <a:pt x="224" y="1072"/>
                  </a:lnTo>
                  <a:lnTo>
                    <a:pt x="130" y="1160"/>
                  </a:lnTo>
                  <a:lnTo>
                    <a:pt x="129" y="1148"/>
                  </a:lnTo>
                  <a:lnTo>
                    <a:pt x="209" y="1205"/>
                  </a:lnTo>
                  <a:cubicBezTo>
                    <a:pt x="212" y="1207"/>
                    <a:pt x="213" y="1210"/>
                    <a:pt x="212" y="1213"/>
                  </a:cubicBezTo>
                  <a:cubicBezTo>
                    <a:pt x="212" y="1216"/>
                    <a:pt x="209" y="1219"/>
                    <a:pt x="206" y="1219"/>
                  </a:cubicBezTo>
                  <a:lnTo>
                    <a:pt x="90" y="12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Freeform 128"/>
            <p:cNvSpPr>
              <a:spLocks noEditPoints="1"/>
            </p:cNvSpPr>
            <p:nvPr/>
          </p:nvSpPr>
          <p:spPr bwMode="auto">
            <a:xfrm>
              <a:off x="3783013" y="2744787"/>
              <a:ext cx="1827213" cy="1071562"/>
            </a:xfrm>
            <a:custGeom>
              <a:avLst/>
              <a:gdLst>
                <a:gd name="T0" fmla="*/ 228 w 2828"/>
                <a:gd name="T1" fmla="*/ 747 h 2001"/>
                <a:gd name="T2" fmla="*/ 434 w 2828"/>
                <a:gd name="T3" fmla="*/ 696 h 2001"/>
                <a:gd name="T4" fmla="*/ 559 w 2828"/>
                <a:gd name="T5" fmla="*/ 1040 h 2001"/>
                <a:gd name="T6" fmla="*/ 874 w 2828"/>
                <a:gd name="T7" fmla="*/ 807 h 2001"/>
                <a:gd name="T8" fmla="*/ 928 w 2828"/>
                <a:gd name="T9" fmla="*/ 501 h 2001"/>
                <a:gd name="T10" fmla="*/ 1609 w 2828"/>
                <a:gd name="T11" fmla="*/ 317 h 2001"/>
                <a:gd name="T12" fmla="*/ 1391 w 2828"/>
                <a:gd name="T13" fmla="*/ 855 h 2001"/>
                <a:gd name="T14" fmla="*/ 1567 w 2828"/>
                <a:gd name="T15" fmla="*/ 453 h 2001"/>
                <a:gd name="T16" fmla="*/ 1896 w 2828"/>
                <a:gd name="T17" fmla="*/ 594 h 2001"/>
                <a:gd name="T18" fmla="*/ 2156 w 2828"/>
                <a:gd name="T19" fmla="*/ 675 h 2001"/>
                <a:gd name="T20" fmla="*/ 2458 w 2828"/>
                <a:gd name="T21" fmla="*/ 607 h 2001"/>
                <a:gd name="T22" fmla="*/ 2816 w 2828"/>
                <a:gd name="T23" fmla="*/ 1027 h 2001"/>
                <a:gd name="T24" fmla="*/ 2498 w 2828"/>
                <a:gd name="T25" fmla="*/ 1334 h 2001"/>
                <a:gd name="T26" fmla="*/ 2257 w 2828"/>
                <a:gd name="T27" fmla="*/ 1663 h 2001"/>
                <a:gd name="T28" fmla="*/ 1771 w 2828"/>
                <a:gd name="T29" fmla="*/ 1857 h 2001"/>
                <a:gd name="T30" fmla="*/ 1486 w 2828"/>
                <a:gd name="T31" fmla="*/ 1877 h 2001"/>
                <a:gd name="T32" fmla="*/ 1295 w 2828"/>
                <a:gd name="T33" fmla="*/ 1895 h 2001"/>
                <a:gd name="T34" fmla="*/ 1091 w 2828"/>
                <a:gd name="T35" fmla="*/ 1883 h 2001"/>
                <a:gd name="T36" fmla="*/ 1036 w 2828"/>
                <a:gd name="T37" fmla="*/ 1775 h 2001"/>
                <a:gd name="T38" fmla="*/ 828 w 2828"/>
                <a:gd name="T39" fmla="*/ 1842 h 2001"/>
                <a:gd name="T40" fmla="*/ 765 w 2828"/>
                <a:gd name="T41" fmla="*/ 1954 h 2001"/>
                <a:gd name="T42" fmla="*/ 637 w 2828"/>
                <a:gd name="T43" fmla="*/ 1926 h 2001"/>
                <a:gd name="T44" fmla="*/ 547 w 2828"/>
                <a:gd name="T45" fmla="*/ 1848 h 2001"/>
                <a:gd name="T46" fmla="*/ 284 w 2828"/>
                <a:gd name="T47" fmla="*/ 1767 h 2001"/>
                <a:gd name="T48" fmla="*/ 153 w 2828"/>
                <a:gd name="T49" fmla="*/ 1751 h 2001"/>
                <a:gd name="T50" fmla="*/ 87 w 2828"/>
                <a:gd name="T51" fmla="*/ 1672 h 2001"/>
                <a:gd name="T52" fmla="*/ 10 w 2828"/>
                <a:gd name="T53" fmla="*/ 1530 h 2001"/>
                <a:gd name="T54" fmla="*/ 43 w 2828"/>
                <a:gd name="T55" fmla="*/ 1464 h 2001"/>
                <a:gd name="T56" fmla="*/ 107 w 2828"/>
                <a:gd name="T57" fmla="*/ 1367 h 2001"/>
                <a:gd name="T58" fmla="*/ 203 w 2828"/>
                <a:gd name="T59" fmla="*/ 1204 h 2001"/>
                <a:gd name="T60" fmla="*/ 108 w 2828"/>
                <a:gd name="T61" fmla="*/ 1384 h 2001"/>
                <a:gd name="T62" fmla="*/ 93 w 2828"/>
                <a:gd name="T63" fmla="*/ 1477 h 2001"/>
                <a:gd name="T64" fmla="*/ 27 w 2828"/>
                <a:gd name="T65" fmla="*/ 1531 h 2001"/>
                <a:gd name="T66" fmla="*/ 128 w 2828"/>
                <a:gd name="T67" fmla="*/ 1628 h 2001"/>
                <a:gd name="T68" fmla="*/ 170 w 2828"/>
                <a:gd name="T69" fmla="*/ 1763 h 2001"/>
                <a:gd name="T70" fmla="*/ 304 w 2828"/>
                <a:gd name="T71" fmla="*/ 1771 h 2001"/>
                <a:gd name="T72" fmla="*/ 571 w 2828"/>
                <a:gd name="T73" fmla="*/ 1829 h 2001"/>
                <a:gd name="T74" fmla="*/ 653 w 2828"/>
                <a:gd name="T75" fmla="*/ 1953 h 2001"/>
                <a:gd name="T76" fmla="*/ 781 w 2828"/>
                <a:gd name="T77" fmla="*/ 1930 h 2001"/>
                <a:gd name="T78" fmla="*/ 869 w 2828"/>
                <a:gd name="T79" fmla="*/ 1814 h 2001"/>
                <a:gd name="T80" fmla="*/ 1076 w 2828"/>
                <a:gd name="T81" fmla="*/ 1743 h 2001"/>
                <a:gd name="T82" fmla="*/ 1099 w 2828"/>
                <a:gd name="T83" fmla="*/ 1874 h 2001"/>
                <a:gd name="T84" fmla="*/ 1297 w 2828"/>
                <a:gd name="T85" fmla="*/ 1874 h 2001"/>
                <a:gd name="T86" fmla="*/ 1518 w 2828"/>
                <a:gd name="T87" fmla="*/ 1873 h 2001"/>
                <a:gd name="T88" fmla="*/ 1999 w 2828"/>
                <a:gd name="T89" fmla="*/ 1828 h 2001"/>
                <a:gd name="T90" fmla="*/ 2297 w 2828"/>
                <a:gd name="T91" fmla="*/ 1617 h 2001"/>
                <a:gd name="T92" fmla="*/ 2600 w 2828"/>
                <a:gd name="T93" fmla="*/ 1297 h 2001"/>
                <a:gd name="T94" fmla="*/ 2767 w 2828"/>
                <a:gd name="T95" fmla="*/ 923 h 2001"/>
                <a:gd name="T96" fmla="*/ 2398 w 2828"/>
                <a:gd name="T97" fmla="*/ 645 h 2001"/>
                <a:gd name="T98" fmla="*/ 2205 w 2828"/>
                <a:gd name="T99" fmla="*/ 566 h 2001"/>
                <a:gd name="T100" fmla="*/ 1691 w 2828"/>
                <a:gd name="T101" fmla="*/ 524 h 2001"/>
                <a:gd name="T102" fmla="*/ 1535 w 2828"/>
                <a:gd name="T103" fmla="*/ 730 h 2001"/>
                <a:gd name="T104" fmla="*/ 1310 w 2828"/>
                <a:gd name="T105" fmla="*/ 666 h 2001"/>
                <a:gd name="T106" fmla="*/ 1585 w 2828"/>
                <a:gd name="T107" fmla="*/ 193 h 2001"/>
                <a:gd name="T108" fmla="*/ 1053 w 2828"/>
                <a:gd name="T109" fmla="*/ 482 h 2001"/>
                <a:gd name="T110" fmla="*/ 882 w 2828"/>
                <a:gd name="T111" fmla="*/ 811 h 2001"/>
                <a:gd name="T112" fmla="*/ 544 w 2828"/>
                <a:gd name="T113" fmla="*/ 1047 h 2001"/>
                <a:gd name="T114" fmla="*/ 439 w 2828"/>
                <a:gd name="T115" fmla="*/ 711 h 2001"/>
                <a:gd name="T116" fmla="*/ 243 w 2828"/>
                <a:gd name="T117" fmla="*/ 742 h 2001"/>
                <a:gd name="T118" fmla="*/ 90 w 2828"/>
                <a:gd name="T119" fmla="*/ 1237 h 20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28"/>
                <a:gd name="T181" fmla="*/ 0 h 2001"/>
                <a:gd name="T182" fmla="*/ 2828 w 2828"/>
                <a:gd name="T183" fmla="*/ 2001 h 20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28" h="2001">
                  <a:moveTo>
                    <a:pt x="203" y="1204"/>
                  </a:moveTo>
                  <a:lnTo>
                    <a:pt x="200" y="1218"/>
                  </a:lnTo>
                  <a:lnTo>
                    <a:pt x="120" y="1161"/>
                  </a:lnTo>
                  <a:cubicBezTo>
                    <a:pt x="118" y="1160"/>
                    <a:pt x="117" y="1157"/>
                    <a:pt x="116" y="1155"/>
                  </a:cubicBezTo>
                  <a:cubicBezTo>
                    <a:pt x="116" y="1153"/>
                    <a:pt x="117" y="1150"/>
                    <a:pt x="119" y="1149"/>
                  </a:cubicBezTo>
                  <a:lnTo>
                    <a:pt x="213" y="1061"/>
                  </a:lnTo>
                  <a:cubicBezTo>
                    <a:pt x="214" y="1059"/>
                    <a:pt x="216" y="1058"/>
                    <a:pt x="218" y="1058"/>
                  </a:cubicBezTo>
                  <a:lnTo>
                    <a:pt x="289" y="1058"/>
                  </a:lnTo>
                  <a:lnTo>
                    <a:pt x="281" y="1066"/>
                  </a:lnTo>
                  <a:lnTo>
                    <a:pt x="290" y="935"/>
                  </a:lnTo>
                  <a:lnTo>
                    <a:pt x="291" y="938"/>
                  </a:lnTo>
                  <a:lnTo>
                    <a:pt x="228" y="747"/>
                  </a:lnTo>
                  <a:cubicBezTo>
                    <a:pt x="227" y="743"/>
                    <a:pt x="228" y="739"/>
                    <a:pt x="231" y="738"/>
                  </a:cubicBezTo>
                  <a:lnTo>
                    <a:pt x="316" y="688"/>
                  </a:lnTo>
                  <a:lnTo>
                    <a:pt x="313" y="698"/>
                  </a:lnTo>
                  <a:lnTo>
                    <a:pt x="282" y="627"/>
                  </a:lnTo>
                  <a:cubicBezTo>
                    <a:pt x="281" y="624"/>
                    <a:pt x="281" y="622"/>
                    <a:pt x="282" y="620"/>
                  </a:cubicBezTo>
                  <a:cubicBezTo>
                    <a:pt x="283" y="618"/>
                    <a:pt x="285" y="616"/>
                    <a:pt x="288" y="616"/>
                  </a:cubicBezTo>
                  <a:lnTo>
                    <a:pt x="426" y="584"/>
                  </a:lnTo>
                  <a:cubicBezTo>
                    <a:pt x="428" y="583"/>
                    <a:pt x="431" y="584"/>
                    <a:pt x="433" y="586"/>
                  </a:cubicBezTo>
                  <a:lnTo>
                    <a:pt x="481" y="633"/>
                  </a:lnTo>
                  <a:cubicBezTo>
                    <a:pt x="484" y="635"/>
                    <a:pt x="484" y="639"/>
                    <a:pt x="482" y="643"/>
                  </a:cubicBezTo>
                  <a:lnTo>
                    <a:pt x="443" y="708"/>
                  </a:lnTo>
                  <a:lnTo>
                    <a:pt x="434" y="696"/>
                  </a:lnTo>
                  <a:lnTo>
                    <a:pt x="527" y="664"/>
                  </a:lnTo>
                  <a:cubicBezTo>
                    <a:pt x="529" y="663"/>
                    <a:pt x="532" y="663"/>
                    <a:pt x="534" y="665"/>
                  </a:cubicBezTo>
                  <a:lnTo>
                    <a:pt x="628" y="738"/>
                  </a:lnTo>
                  <a:cubicBezTo>
                    <a:pt x="630" y="740"/>
                    <a:pt x="631" y="742"/>
                    <a:pt x="631" y="744"/>
                  </a:cubicBezTo>
                  <a:cubicBezTo>
                    <a:pt x="632" y="746"/>
                    <a:pt x="631" y="749"/>
                    <a:pt x="629" y="750"/>
                  </a:cubicBezTo>
                  <a:lnTo>
                    <a:pt x="557" y="820"/>
                  </a:lnTo>
                  <a:lnTo>
                    <a:pt x="559" y="813"/>
                  </a:lnTo>
                  <a:lnTo>
                    <a:pt x="582" y="934"/>
                  </a:lnTo>
                  <a:cubicBezTo>
                    <a:pt x="583" y="938"/>
                    <a:pt x="581" y="942"/>
                    <a:pt x="577" y="943"/>
                  </a:cubicBezTo>
                  <a:lnTo>
                    <a:pt x="514" y="963"/>
                  </a:lnTo>
                  <a:lnTo>
                    <a:pt x="519" y="952"/>
                  </a:lnTo>
                  <a:lnTo>
                    <a:pt x="559" y="1040"/>
                  </a:lnTo>
                  <a:lnTo>
                    <a:pt x="546" y="1038"/>
                  </a:lnTo>
                  <a:lnTo>
                    <a:pt x="652" y="940"/>
                  </a:lnTo>
                  <a:lnTo>
                    <a:pt x="650" y="945"/>
                  </a:lnTo>
                  <a:lnTo>
                    <a:pt x="660" y="857"/>
                  </a:lnTo>
                  <a:cubicBezTo>
                    <a:pt x="660" y="853"/>
                    <a:pt x="663" y="850"/>
                    <a:pt x="667" y="849"/>
                  </a:cubicBezTo>
                  <a:lnTo>
                    <a:pt x="783" y="839"/>
                  </a:lnTo>
                  <a:cubicBezTo>
                    <a:pt x="784" y="839"/>
                    <a:pt x="785" y="840"/>
                    <a:pt x="787" y="840"/>
                  </a:cubicBezTo>
                  <a:lnTo>
                    <a:pt x="934" y="905"/>
                  </a:lnTo>
                  <a:lnTo>
                    <a:pt x="923" y="916"/>
                  </a:lnTo>
                  <a:lnTo>
                    <a:pt x="868" y="818"/>
                  </a:lnTo>
                  <a:cubicBezTo>
                    <a:pt x="867" y="816"/>
                    <a:pt x="867" y="813"/>
                    <a:pt x="868" y="811"/>
                  </a:cubicBezTo>
                  <a:cubicBezTo>
                    <a:pt x="869" y="809"/>
                    <a:pt x="871" y="807"/>
                    <a:pt x="874" y="807"/>
                  </a:cubicBezTo>
                  <a:lnTo>
                    <a:pt x="982" y="784"/>
                  </a:lnTo>
                  <a:lnTo>
                    <a:pt x="977" y="796"/>
                  </a:lnTo>
                  <a:lnTo>
                    <a:pt x="914" y="708"/>
                  </a:lnTo>
                  <a:cubicBezTo>
                    <a:pt x="913" y="707"/>
                    <a:pt x="913" y="706"/>
                    <a:pt x="913" y="704"/>
                  </a:cubicBezTo>
                  <a:lnTo>
                    <a:pt x="900" y="582"/>
                  </a:lnTo>
                  <a:cubicBezTo>
                    <a:pt x="899" y="578"/>
                    <a:pt x="902" y="575"/>
                    <a:pt x="905" y="574"/>
                  </a:cubicBezTo>
                  <a:lnTo>
                    <a:pt x="1065" y="528"/>
                  </a:lnTo>
                  <a:lnTo>
                    <a:pt x="1060" y="539"/>
                  </a:lnTo>
                  <a:lnTo>
                    <a:pt x="1038" y="489"/>
                  </a:lnTo>
                  <a:lnTo>
                    <a:pt x="1046" y="493"/>
                  </a:lnTo>
                  <a:lnTo>
                    <a:pt x="931" y="501"/>
                  </a:lnTo>
                  <a:cubicBezTo>
                    <a:pt x="930" y="502"/>
                    <a:pt x="929" y="501"/>
                    <a:pt x="928" y="501"/>
                  </a:cubicBezTo>
                  <a:lnTo>
                    <a:pt x="843" y="478"/>
                  </a:lnTo>
                  <a:cubicBezTo>
                    <a:pt x="840" y="477"/>
                    <a:pt x="838" y="475"/>
                    <a:pt x="838" y="472"/>
                  </a:cubicBezTo>
                  <a:lnTo>
                    <a:pt x="815" y="328"/>
                  </a:lnTo>
                  <a:cubicBezTo>
                    <a:pt x="814" y="324"/>
                    <a:pt x="816" y="321"/>
                    <a:pt x="819" y="319"/>
                  </a:cubicBezTo>
                  <a:lnTo>
                    <a:pt x="1389" y="1"/>
                  </a:lnTo>
                  <a:cubicBezTo>
                    <a:pt x="1390" y="0"/>
                    <a:pt x="1393" y="0"/>
                    <a:pt x="1395" y="1"/>
                  </a:cubicBezTo>
                  <a:lnTo>
                    <a:pt x="1648" y="76"/>
                  </a:lnTo>
                  <a:cubicBezTo>
                    <a:pt x="1650" y="76"/>
                    <a:pt x="1652" y="78"/>
                    <a:pt x="1653" y="80"/>
                  </a:cubicBezTo>
                  <a:cubicBezTo>
                    <a:pt x="1654" y="82"/>
                    <a:pt x="1654" y="85"/>
                    <a:pt x="1653" y="87"/>
                  </a:cubicBezTo>
                  <a:lnTo>
                    <a:pt x="1600" y="200"/>
                  </a:lnTo>
                  <a:lnTo>
                    <a:pt x="1600" y="196"/>
                  </a:lnTo>
                  <a:lnTo>
                    <a:pt x="1609" y="317"/>
                  </a:lnTo>
                  <a:cubicBezTo>
                    <a:pt x="1610" y="321"/>
                    <a:pt x="1607" y="325"/>
                    <a:pt x="1602" y="325"/>
                  </a:cubicBezTo>
                  <a:lnTo>
                    <a:pt x="1531" y="334"/>
                  </a:lnTo>
                  <a:lnTo>
                    <a:pt x="1538" y="329"/>
                  </a:lnTo>
                  <a:lnTo>
                    <a:pt x="1515" y="398"/>
                  </a:lnTo>
                  <a:cubicBezTo>
                    <a:pt x="1514" y="400"/>
                    <a:pt x="1513" y="402"/>
                    <a:pt x="1511" y="403"/>
                  </a:cubicBezTo>
                  <a:lnTo>
                    <a:pt x="1418" y="445"/>
                  </a:lnTo>
                  <a:lnTo>
                    <a:pt x="1422" y="439"/>
                  </a:lnTo>
                  <a:lnTo>
                    <a:pt x="1400" y="583"/>
                  </a:lnTo>
                  <a:cubicBezTo>
                    <a:pt x="1400" y="584"/>
                    <a:pt x="1400" y="586"/>
                    <a:pt x="1399" y="587"/>
                  </a:cubicBezTo>
                  <a:lnTo>
                    <a:pt x="1323" y="677"/>
                  </a:lnTo>
                  <a:lnTo>
                    <a:pt x="1324" y="669"/>
                  </a:lnTo>
                  <a:lnTo>
                    <a:pt x="1391" y="855"/>
                  </a:lnTo>
                  <a:lnTo>
                    <a:pt x="1379" y="851"/>
                  </a:lnTo>
                  <a:lnTo>
                    <a:pt x="1428" y="818"/>
                  </a:lnTo>
                  <a:cubicBezTo>
                    <a:pt x="1431" y="816"/>
                    <a:pt x="1434" y="816"/>
                    <a:pt x="1437" y="818"/>
                  </a:cubicBezTo>
                  <a:lnTo>
                    <a:pt x="1543" y="883"/>
                  </a:lnTo>
                  <a:lnTo>
                    <a:pt x="1531" y="887"/>
                  </a:lnTo>
                  <a:lnTo>
                    <a:pt x="1572" y="766"/>
                  </a:lnTo>
                  <a:lnTo>
                    <a:pt x="1575" y="775"/>
                  </a:lnTo>
                  <a:lnTo>
                    <a:pt x="1526" y="743"/>
                  </a:lnTo>
                  <a:cubicBezTo>
                    <a:pt x="1524" y="742"/>
                    <a:pt x="1523" y="740"/>
                    <a:pt x="1523" y="738"/>
                  </a:cubicBezTo>
                  <a:lnTo>
                    <a:pt x="1470" y="505"/>
                  </a:lnTo>
                  <a:cubicBezTo>
                    <a:pt x="1469" y="502"/>
                    <a:pt x="1471" y="498"/>
                    <a:pt x="1474" y="496"/>
                  </a:cubicBezTo>
                  <a:lnTo>
                    <a:pt x="1567" y="453"/>
                  </a:lnTo>
                  <a:cubicBezTo>
                    <a:pt x="1569" y="452"/>
                    <a:pt x="1572" y="452"/>
                    <a:pt x="1574" y="453"/>
                  </a:cubicBezTo>
                  <a:cubicBezTo>
                    <a:pt x="1576" y="454"/>
                    <a:pt x="1577" y="456"/>
                    <a:pt x="1578" y="458"/>
                  </a:cubicBezTo>
                  <a:lnTo>
                    <a:pt x="1609" y="556"/>
                  </a:lnTo>
                  <a:lnTo>
                    <a:pt x="1606" y="552"/>
                  </a:lnTo>
                  <a:lnTo>
                    <a:pt x="1681" y="599"/>
                  </a:lnTo>
                  <a:lnTo>
                    <a:pt x="1669" y="604"/>
                  </a:lnTo>
                  <a:lnTo>
                    <a:pt x="1688" y="516"/>
                  </a:lnTo>
                  <a:cubicBezTo>
                    <a:pt x="1688" y="513"/>
                    <a:pt x="1690" y="511"/>
                    <a:pt x="1693" y="510"/>
                  </a:cubicBezTo>
                  <a:cubicBezTo>
                    <a:pt x="1695" y="509"/>
                    <a:pt x="1698" y="509"/>
                    <a:pt x="1700" y="511"/>
                  </a:cubicBezTo>
                  <a:lnTo>
                    <a:pt x="1783" y="575"/>
                  </a:lnTo>
                  <a:lnTo>
                    <a:pt x="1780" y="574"/>
                  </a:lnTo>
                  <a:lnTo>
                    <a:pt x="1896" y="594"/>
                  </a:lnTo>
                  <a:lnTo>
                    <a:pt x="1887" y="603"/>
                  </a:lnTo>
                  <a:lnTo>
                    <a:pt x="1870" y="519"/>
                  </a:lnTo>
                  <a:cubicBezTo>
                    <a:pt x="1869" y="516"/>
                    <a:pt x="1871" y="512"/>
                    <a:pt x="1874" y="510"/>
                  </a:cubicBezTo>
                  <a:lnTo>
                    <a:pt x="1967" y="463"/>
                  </a:lnTo>
                  <a:cubicBezTo>
                    <a:pt x="1969" y="462"/>
                    <a:pt x="1971" y="462"/>
                    <a:pt x="1973" y="463"/>
                  </a:cubicBezTo>
                  <a:cubicBezTo>
                    <a:pt x="1975" y="464"/>
                    <a:pt x="1977" y="465"/>
                    <a:pt x="1978" y="467"/>
                  </a:cubicBezTo>
                  <a:lnTo>
                    <a:pt x="2040" y="620"/>
                  </a:lnTo>
                  <a:lnTo>
                    <a:pt x="2030" y="616"/>
                  </a:lnTo>
                  <a:lnTo>
                    <a:pt x="2200" y="551"/>
                  </a:lnTo>
                  <a:cubicBezTo>
                    <a:pt x="2203" y="550"/>
                    <a:pt x="2206" y="551"/>
                    <a:pt x="2208" y="553"/>
                  </a:cubicBezTo>
                  <a:cubicBezTo>
                    <a:pt x="2211" y="555"/>
                    <a:pt x="2211" y="559"/>
                    <a:pt x="2210" y="562"/>
                  </a:cubicBezTo>
                  <a:lnTo>
                    <a:pt x="2156" y="675"/>
                  </a:lnTo>
                  <a:lnTo>
                    <a:pt x="2149" y="663"/>
                  </a:lnTo>
                  <a:lnTo>
                    <a:pt x="2265" y="671"/>
                  </a:lnTo>
                  <a:lnTo>
                    <a:pt x="2257" y="679"/>
                  </a:lnTo>
                  <a:lnTo>
                    <a:pt x="2265" y="605"/>
                  </a:lnTo>
                  <a:cubicBezTo>
                    <a:pt x="2265" y="602"/>
                    <a:pt x="2267" y="599"/>
                    <a:pt x="2269" y="598"/>
                  </a:cubicBezTo>
                  <a:lnTo>
                    <a:pt x="2399" y="542"/>
                  </a:lnTo>
                  <a:cubicBezTo>
                    <a:pt x="2402" y="541"/>
                    <a:pt x="2405" y="541"/>
                    <a:pt x="2407" y="543"/>
                  </a:cubicBezTo>
                  <a:cubicBezTo>
                    <a:pt x="2409" y="544"/>
                    <a:pt x="2410" y="547"/>
                    <a:pt x="2410" y="549"/>
                  </a:cubicBezTo>
                  <a:lnTo>
                    <a:pt x="2410" y="638"/>
                  </a:lnTo>
                  <a:lnTo>
                    <a:pt x="2399" y="631"/>
                  </a:lnTo>
                  <a:lnTo>
                    <a:pt x="2452" y="607"/>
                  </a:lnTo>
                  <a:cubicBezTo>
                    <a:pt x="2454" y="606"/>
                    <a:pt x="2456" y="606"/>
                    <a:pt x="2458" y="607"/>
                  </a:cubicBezTo>
                  <a:lnTo>
                    <a:pt x="2521" y="631"/>
                  </a:lnTo>
                  <a:cubicBezTo>
                    <a:pt x="2524" y="632"/>
                    <a:pt x="2526" y="635"/>
                    <a:pt x="2526" y="638"/>
                  </a:cubicBezTo>
                  <a:lnTo>
                    <a:pt x="2526" y="703"/>
                  </a:lnTo>
                  <a:lnTo>
                    <a:pt x="2523" y="697"/>
                  </a:lnTo>
                  <a:lnTo>
                    <a:pt x="2625" y="762"/>
                  </a:lnTo>
                  <a:lnTo>
                    <a:pt x="2620" y="760"/>
                  </a:lnTo>
                  <a:lnTo>
                    <a:pt x="2758" y="751"/>
                  </a:lnTo>
                  <a:cubicBezTo>
                    <a:pt x="2762" y="751"/>
                    <a:pt x="2766" y="754"/>
                    <a:pt x="2766" y="759"/>
                  </a:cubicBezTo>
                  <a:lnTo>
                    <a:pt x="2783" y="922"/>
                  </a:lnTo>
                  <a:lnTo>
                    <a:pt x="2783" y="920"/>
                  </a:lnTo>
                  <a:lnTo>
                    <a:pt x="2819" y="1031"/>
                  </a:lnTo>
                  <a:lnTo>
                    <a:pt x="2816" y="1027"/>
                  </a:lnTo>
                  <a:lnTo>
                    <a:pt x="2824" y="1032"/>
                  </a:lnTo>
                  <a:cubicBezTo>
                    <a:pt x="2826" y="1033"/>
                    <a:pt x="2828" y="1036"/>
                    <a:pt x="2827" y="1039"/>
                  </a:cubicBezTo>
                  <a:cubicBezTo>
                    <a:pt x="2827" y="1041"/>
                    <a:pt x="2826" y="1044"/>
                    <a:pt x="2824" y="1045"/>
                  </a:cubicBezTo>
                  <a:lnTo>
                    <a:pt x="2736" y="1097"/>
                  </a:lnTo>
                  <a:lnTo>
                    <a:pt x="2739" y="1092"/>
                  </a:lnTo>
                  <a:lnTo>
                    <a:pt x="2717" y="1185"/>
                  </a:lnTo>
                  <a:lnTo>
                    <a:pt x="2691" y="1255"/>
                  </a:lnTo>
                  <a:cubicBezTo>
                    <a:pt x="2690" y="1257"/>
                    <a:pt x="2689" y="1258"/>
                    <a:pt x="2688" y="1259"/>
                  </a:cubicBezTo>
                  <a:lnTo>
                    <a:pt x="2607" y="1311"/>
                  </a:lnTo>
                  <a:cubicBezTo>
                    <a:pt x="2606" y="1312"/>
                    <a:pt x="2605" y="1312"/>
                    <a:pt x="2605" y="1312"/>
                  </a:cubicBezTo>
                  <a:lnTo>
                    <a:pt x="2493" y="1344"/>
                  </a:lnTo>
                  <a:lnTo>
                    <a:pt x="2498" y="1334"/>
                  </a:lnTo>
                  <a:lnTo>
                    <a:pt x="2521" y="1404"/>
                  </a:lnTo>
                  <a:cubicBezTo>
                    <a:pt x="2522" y="1406"/>
                    <a:pt x="2522" y="1408"/>
                    <a:pt x="2521" y="1409"/>
                  </a:cubicBezTo>
                  <a:lnTo>
                    <a:pt x="2495" y="1475"/>
                  </a:lnTo>
                  <a:cubicBezTo>
                    <a:pt x="2494" y="1477"/>
                    <a:pt x="2494" y="1478"/>
                    <a:pt x="2493" y="1479"/>
                  </a:cubicBezTo>
                  <a:lnTo>
                    <a:pt x="2426" y="1534"/>
                  </a:lnTo>
                  <a:cubicBezTo>
                    <a:pt x="2425" y="1534"/>
                    <a:pt x="2424" y="1535"/>
                    <a:pt x="2423" y="1535"/>
                  </a:cubicBezTo>
                  <a:lnTo>
                    <a:pt x="2333" y="1563"/>
                  </a:lnTo>
                  <a:lnTo>
                    <a:pt x="2338" y="1558"/>
                  </a:lnTo>
                  <a:lnTo>
                    <a:pt x="2312" y="1623"/>
                  </a:lnTo>
                  <a:cubicBezTo>
                    <a:pt x="2311" y="1625"/>
                    <a:pt x="2310" y="1626"/>
                    <a:pt x="2309" y="1627"/>
                  </a:cubicBezTo>
                  <a:lnTo>
                    <a:pt x="2255" y="1665"/>
                  </a:lnTo>
                  <a:lnTo>
                    <a:pt x="2257" y="1663"/>
                  </a:lnTo>
                  <a:lnTo>
                    <a:pt x="2218" y="1728"/>
                  </a:lnTo>
                  <a:cubicBezTo>
                    <a:pt x="2217" y="1729"/>
                    <a:pt x="2216" y="1730"/>
                    <a:pt x="2214" y="1731"/>
                  </a:cubicBezTo>
                  <a:lnTo>
                    <a:pt x="2165" y="1749"/>
                  </a:lnTo>
                  <a:lnTo>
                    <a:pt x="2170" y="1741"/>
                  </a:lnTo>
                  <a:lnTo>
                    <a:pt x="2170" y="1839"/>
                  </a:lnTo>
                  <a:cubicBezTo>
                    <a:pt x="2170" y="1841"/>
                    <a:pt x="2170" y="1843"/>
                    <a:pt x="2169" y="1844"/>
                  </a:cubicBezTo>
                  <a:lnTo>
                    <a:pt x="2102" y="1927"/>
                  </a:lnTo>
                  <a:cubicBezTo>
                    <a:pt x="2100" y="1929"/>
                    <a:pt x="2098" y="1930"/>
                    <a:pt x="2096" y="1930"/>
                  </a:cubicBezTo>
                  <a:cubicBezTo>
                    <a:pt x="2094" y="1931"/>
                    <a:pt x="2092" y="1930"/>
                    <a:pt x="2090" y="1929"/>
                  </a:cubicBezTo>
                  <a:lnTo>
                    <a:pt x="1988" y="1841"/>
                  </a:lnTo>
                  <a:lnTo>
                    <a:pt x="1994" y="1842"/>
                  </a:lnTo>
                  <a:lnTo>
                    <a:pt x="1771" y="1857"/>
                  </a:lnTo>
                  <a:cubicBezTo>
                    <a:pt x="1768" y="1858"/>
                    <a:pt x="1765" y="1856"/>
                    <a:pt x="1764" y="1854"/>
                  </a:cubicBezTo>
                  <a:lnTo>
                    <a:pt x="1719" y="1788"/>
                  </a:lnTo>
                  <a:lnTo>
                    <a:pt x="1726" y="1791"/>
                  </a:lnTo>
                  <a:lnTo>
                    <a:pt x="1549" y="1810"/>
                  </a:lnTo>
                  <a:lnTo>
                    <a:pt x="1556" y="1803"/>
                  </a:lnTo>
                  <a:lnTo>
                    <a:pt x="1546" y="1891"/>
                  </a:lnTo>
                  <a:cubicBezTo>
                    <a:pt x="1546" y="1894"/>
                    <a:pt x="1545" y="1896"/>
                    <a:pt x="1543" y="1897"/>
                  </a:cubicBezTo>
                  <a:cubicBezTo>
                    <a:pt x="1541" y="1898"/>
                    <a:pt x="1539" y="1899"/>
                    <a:pt x="1536" y="1898"/>
                  </a:cubicBezTo>
                  <a:lnTo>
                    <a:pt x="1529" y="1896"/>
                  </a:lnTo>
                  <a:cubicBezTo>
                    <a:pt x="1529" y="1896"/>
                    <a:pt x="1528" y="1896"/>
                    <a:pt x="1528" y="1896"/>
                  </a:cubicBezTo>
                  <a:lnTo>
                    <a:pt x="1511" y="1888"/>
                  </a:lnTo>
                  <a:lnTo>
                    <a:pt x="1486" y="1877"/>
                  </a:lnTo>
                  <a:lnTo>
                    <a:pt x="1458" y="1862"/>
                  </a:lnTo>
                  <a:lnTo>
                    <a:pt x="1429" y="1848"/>
                  </a:lnTo>
                  <a:lnTo>
                    <a:pt x="1404" y="1833"/>
                  </a:lnTo>
                  <a:lnTo>
                    <a:pt x="1386" y="1823"/>
                  </a:lnTo>
                  <a:lnTo>
                    <a:pt x="1379" y="1818"/>
                  </a:lnTo>
                  <a:lnTo>
                    <a:pt x="1390" y="1816"/>
                  </a:lnTo>
                  <a:lnTo>
                    <a:pt x="1386" y="1821"/>
                  </a:lnTo>
                  <a:cubicBezTo>
                    <a:pt x="1385" y="1822"/>
                    <a:pt x="1385" y="1822"/>
                    <a:pt x="1385" y="1822"/>
                  </a:cubicBezTo>
                  <a:lnTo>
                    <a:pt x="1374" y="1832"/>
                  </a:lnTo>
                  <a:lnTo>
                    <a:pt x="1341" y="1861"/>
                  </a:lnTo>
                  <a:lnTo>
                    <a:pt x="1306" y="1887"/>
                  </a:lnTo>
                  <a:lnTo>
                    <a:pt x="1295" y="1895"/>
                  </a:lnTo>
                  <a:cubicBezTo>
                    <a:pt x="1295" y="1895"/>
                    <a:pt x="1294" y="1895"/>
                    <a:pt x="1294" y="1896"/>
                  </a:cubicBezTo>
                  <a:lnTo>
                    <a:pt x="1290" y="1898"/>
                  </a:lnTo>
                  <a:cubicBezTo>
                    <a:pt x="1289" y="1898"/>
                    <a:pt x="1288" y="1898"/>
                    <a:pt x="1287" y="1898"/>
                  </a:cubicBezTo>
                  <a:lnTo>
                    <a:pt x="1279" y="1899"/>
                  </a:lnTo>
                  <a:lnTo>
                    <a:pt x="1257" y="1899"/>
                  </a:lnTo>
                  <a:lnTo>
                    <a:pt x="1227" y="1897"/>
                  </a:lnTo>
                  <a:lnTo>
                    <a:pt x="1192" y="1895"/>
                  </a:lnTo>
                  <a:lnTo>
                    <a:pt x="1157" y="1893"/>
                  </a:lnTo>
                  <a:lnTo>
                    <a:pt x="1127" y="1891"/>
                  </a:lnTo>
                  <a:lnTo>
                    <a:pt x="1106" y="1890"/>
                  </a:lnTo>
                  <a:lnTo>
                    <a:pt x="1097" y="1889"/>
                  </a:lnTo>
                  <a:cubicBezTo>
                    <a:pt x="1094" y="1889"/>
                    <a:pt x="1091" y="1886"/>
                    <a:pt x="1091" y="1883"/>
                  </a:cubicBezTo>
                  <a:lnTo>
                    <a:pt x="1090" y="1877"/>
                  </a:lnTo>
                  <a:lnTo>
                    <a:pt x="1088" y="1862"/>
                  </a:lnTo>
                  <a:lnTo>
                    <a:pt x="1086" y="1841"/>
                  </a:lnTo>
                  <a:lnTo>
                    <a:pt x="1084" y="1816"/>
                  </a:lnTo>
                  <a:lnTo>
                    <a:pt x="1080" y="1770"/>
                  </a:lnTo>
                  <a:lnTo>
                    <a:pt x="1078" y="1754"/>
                  </a:lnTo>
                  <a:lnTo>
                    <a:pt x="1078" y="1748"/>
                  </a:lnTo>
                  <a:lnTo>
                    <a:pt x="1089" y="1753"/>
                  </a:lnTo>
                  <a:lnTo>
                    <a:pt x="1082" y="1757"/>
                  </a:lnTo>
                  <a:cubicBezTo>
                    <a:pt x="1082" y="1758"/>
                    <a:pt x="1082" y="1758"/>
                    <a:pt x="1081" y="1758"/>
                  </a:cubicBezTo>
                  <a:lnTo>
                    <a:pt x="1062" y="1765"/>
                  </a:lnTo>
                  <a:lnTo>
                    <a:pt x="1036" y="1775"/>
                  </a:lnTo>
                  <a:lnTo>
                    <a:pt x="1006" y="1785"/>
                  </a:lnTo>
                  <a:lnTo>
                    <a:pt x="975" y="1795"/>
                  </a:lnTo>
                  <a:lnTo>
                    <a:pt x="949" y="1804"/>
                  </a:lnTo>
                  <a:lnTo>
                    <a:pt x="930" y="1809"/>
                  </a:lnTo>
                  <a:lnTo>
                    <a:pt x="922" y="1810"/>
                  </a:lnTo>
                  <a:lnTo>
                    <a:pt x="925" y="1809"/>
                  </a:lnTo>
                  <a:lnTo>
                    <a:pt x="921" y="1812"/>
                  </a:lnTo>
                  <a:cubicBezTo>
                    <a:pt x="921" y="1812"/>
                    <a:pt x="920" y="1813"/>
                    <a:pt x="919" y="1813"/>
                  </a:cubicBezTo>
                  <a:lnTo>
                    <a:pt x="908" y="1817"/>
                  </a:lnTo>
                  <a:lnTo>
                    <a:pt x="874" y="1829"/>
                  </a:lnTo>
                  <a:lnTo>
                    <a:pt x="840" y="1840"/>
                  </a:lnTo>
                  <a:lnTo>
                    <a:pt x="828" y="1842"/>
                  </a:lnTo>
                  <a:cubicBezTo>
                    <a:pt x="827" y="1842"/>
                    <a:pt x="827" y="1842"/>
                    <a:pt x="826" y="1842"/>
                  </a:cubicBezTo>
                  <a:lnTo>
                    <a:pt x="822" y="1842"/>
                  </a:lnTo>
                  <a:lnTo>
                    <a:pt x="830" y="1837"/>
                  </a:lnTo>
                  <a:lnTo>
                    <a:pt x="828" y="1843"/>
                  </a:lnTo>
                  <a:lnTo>
                    <a:pt x="824" y="1855"/>
                  </a:lnTo>
                  <a:lnTo>
                    <a:pt x="811" y="1890"/>
                  </a:lnTo>
                  <a:lnTo>
                    <a:pt x="797" y="1925"/>
                  </a:lnTo>
                  <a:lnTo>
                    <a:pt x="793" y="1936"/>
                  </a:lnTo>
                  <a:lnTo>
                    <a:pt x="791" y="1941"/>
                  </a:lnTo>
                  <a:cubicBezTo>
                    <a:pt x="790" y="1943"/>
                    <a:pt x="788" y="1944"/>
                    <a:pt x="786" y="1945"/>
                  </a:cubicBezTo>
                  <a:lnTo>
                    <a:pt x="780" y="1947"/>
                  </a:lnTo>
                  <a:lnTo>
                    <a:pt x="765" y="1954"/>
                  </a:lnTo>
                  <a:lnTo>
                    <a:pt x="742" y="1962"/>
                  </a:lnTo>
                  <a:lnTo>
                    <a:pt x="718" y="1973"/>
                  </a:lnTo>
                  <a:lnTo>
                    <a:pt x="692" y="1983"/>
                  </a:lnTo>
                  <a:lnTo>
                    <a:pt x="670" y="1991"/>
                  </a:lnTo>
                  <a:lnTo>
                    <a:pt x="655" y="1998"/>
                  </a:lnTo>
                  <a:lnTo>
                    <a:pt x="648" y="2000"/>
                  </a:lnTo>
                  <a:cubicBezTo>
                    <a:pt x="646" y="2001"/>
                    <a:pt x="643" y="2000"/>
                    <a:pt x="641" y="1999"/>
                  </a:cubicBezTo>
                  <a:cubicBezTo>
                    <a:pt x="639" y="1997"/>
                    <a:pt x="637" y="1995"/>
                    <a:pt x="637" y="1992"/>
                  </a:cubicBezTo>
                  <a:lnTo>
                    <a:pt x="637" y="1989"/>
                  </a:lnTo>
                  <a:lnTo>
                    <a:pt x="637" y="1980"/>
                  </a:lnTo>
                  <a:lnTo>
                    <a:pt x="637" y="1953"/>
                  </a:lnTo>
                  <a:lnTo>
                    <a:pt x="637" y="1926"/>
                  </a:lnTo>
                  <a:lnTo>
                    <a:pt x="637" y="1917"/>
                  </a:lnTo>
                  <a:lnTo>
                    <a:pt x="637" y="1914"/>
                  </a:lnTo>
                  <a:lnTo>
                    <a:pt x="640" y="1920"/>
                  </a:lnTo>
                  <a:lnTo>
                    <a:pt x="637" y="1917"/>
                  </a:lnTo>
                  <a:lnTo>
                    <a:pt x="629" y="1907"/>
                  </a:lnTo>
                  <a:lnTo>
                    <a:pt x="608" y="1881"/>
                  </a:lnTo>
                  <a:lnTo>
                    <a:pt x="586" y="1855"/>
                  </a:lnTo>
                  <a:lnTo>
                    <a:pt x="579" y="1844"/>
                  </a:lnTo>
                  <a:lnTo>
                    <a:pt x="576" y="1839"/>
                  </a:lnTo>
                  <a:lnTo>
                    <a:pt x="584" y="1842"/>
                  </a:lnTo>
                  <a:lnTo>
                    <a:pt x="574" y="1844"/>
                  </a:lnTo>
                  <a:lnTo>
                    <a:pt x="547" y="1848"/>
                  </a:lnTo>
                  <a:lnTo>
                    <a:pt x="507" y="1851"/>
                  </a:lnTo>
                  <a:lnTo>
                    <a:pt x="463" y="1855"/>
                  </a:lnTo>
                  <a:lnTo>
                    <a:pt x="419" y="1859"/>
                  </a:lnTo>
                  <a:lnTo>
                    <a:pt x="381" y="1862"/>
                  </a:lnTo>
                  <a:lnTo>
                    <a:pt x="353" y="1864"/>
                  </a:lnTo>
                  <a:lnTo>
                    <a:pt x="343" y="1865"/>
                  </a:lnTo>
                  <a:cubicBezTo>
                    <a:pt x="340" y="1866"/>
                    <a:pt x="337" y="1864"/>
                    <a:pt x="335" y="1861"/>
                  </a:cubicBezTo>
                  <a:lnTo>
                    <a:pt x="333" y="1857"/>
                  </a:lnTo>
                  <a:lnTo>
                    <a:pt x="327" y="1846"/>
                  </a:lnTo>
                  <a:lnTo>
                    <a:pt x="309" y="1812"/>
                  </a:lnTo>
                  <a:lnTo>
                    <a:pt x="290" y="1778"/>
                  </a:lnTo>
                  <a:lnTo>
                    <a:pt x="284" y="1767"/>
                  </a:lnTo>
                  <a:lnTo>
                    <a:pt x="282" y="1763"/>
                  </a:lnTo>
                  <a:lnTo>
                    <a:pt x="291" y="1767"/>
                  </a:lnTo>
                  <a:lnTo>
                    <a:pt x="286" y="1768"/>
                  </a:lnTo>
                  <a:lnTo>
                    <a:pt x="270" y="1769"/>
                  </a:lnTo>
                  <a:lnTo>
                    <a:pt x="227" y="1774"/>
                  </a:lnTo>
                  <a:lnTo>
                    <a:pt x="184" y="1778"/>
                  </a:lnTo>
                  <a:lnTo>
                    <a:pt x="168" y="1778"/>
                  </a:lnTo>
                  <a:cubicBezTo>
                    <a:pt x="168" y="1778"/>
                    <a:pt x="167" y="1778"/>
                    <a:pt x="167" y="1778"/>
                  </a:cubicBezTo>
                  <a:lnTo>
                    <a:pt x="162" y="1777"/>
                  </a:lnTo>
                  <a:cubicBezTo>
                    <a:pt x="159" y="1777"/>
                    <a:pt x="156" y="1774"/>
                    <a:pt x="156" y="1771"/>
                  </a:cubicBezTo>
                  <a:lnTo>
                    <a:pt x="155" y="1766"/>
                  </a:lnTo>
                  <a:lnTo>
                    <a:pt x="153" y="1751"/>
                  </a:lnTo>
                  <a:lnTo>
                    <a:pt x="149" y="1729"/>
                  </a:lnTo>
                  <a:lnTo>
                    <a:pt x="146" y="1702"/>
                  </a:lnTo>
                  <a:lnTo>
                    <a:pt x="142" y="1676"/>
                  </a:lnTo>
                  <a:lnTo>
                    <a:pt x="139" y="1651"/>
                  </a:lnTo>
                  <a:lnTo>
                    <a:pt x="138" y="1634"/>
                  </a:lnTo>
                  <a:cubicBezTo>
                    <a:pt x="137" y="1634"/>
                    <a:pt x="137" y="1633"/>
                    <a:pt x="138" y="1632"/>
                  </a:cubicBezTo>
                  <a:lnTo>
                    <a:pt x="139" y="1624"/>
                  </a:lnTo>
                  <a:lnTo>
                    <a:pt x="151" y="1632"/>
                  </a:lnTo>
                  <a:lnTo>
                    <a:pt x="146" y="1635"/>
                  </a:lnTo>
                  <a:lnTo>
                    <a:pt x="137" y="1641"/>
                  </a:lnTo>
                  <a:lnTo>
                    <a:pt x="112" y="1657"/>
                  </a:lnTo>
                  <a:lnTo>
                    <a:pt x="87" y="1672"/>
                  </a:lnTo>
                  <a:lnTo>
                    <a:pt x="78" y="1677"/>
                  </a:lnTo>
                  <a:lnTo>
                    <a:pt x="76" y="1678"/>
                  </a:lnTo>
                  <a:cubicBezTo>
                    <a:pt x="74" y="1680"/>
                    <a:pt x="71" y="1680"/>
                    <a:pt x="69" y="1679"/>
                  </a:cubicBezTo>
                  <a:cubicBezTo>
                    <a:pt x="67" y="1678"/>
                    <a:pt x="65" y="1676"/>
                    <a:pt x="64" y="1674"/>
                  </a:cubicBezTo>
                  <a:lnTo>
                    <a:pt x="62" y="1668"/>
                  </a:lnTo>
                  <a:lnTo>
                    <a:pt x="56" y="1652"/>
                  </a:lnTo>
                  <a:lnTo>
                    <a:pt x="47" y="1628"/>
                  </a:lnTo>
                  <a:lnTo>
                    <a:pt x="37" y="1602"/>
                  </a:lnTo>
                  <a:lnTo>
                    <a:pt x="27" y="1576"/>
                  </a:lnTo>
                  <a:lnTo>
                    <a:pt x="18" y="1553"/>
                  </a:lnTo>
                  <a:lnTo>
                    <a:pt x="12" y="1536"/>
                  </a:lnTo>
                  <a:lnTo>
                    <a:pt x="10" y="1530"/>
                  </a:lnTo>
                  <a:cubicBezTo>
                    <a:pt x="9" y="1527"/>
                    <a:pt x="10" y="1523"/>
                    <a:pt x="13" y="1521"/>
                  </a:cubicBezTo>
                  <a:lnTo>
                    <a:pt x="16" y="1519"/>
                  </a:lnTo>
                  <a:lnTo>
                    <a:pt x="24" y="1514"/>
                  </a:lnTo>
                  <a:lnTo>
                    <a:pt x="50" y="1499"/>
                  </a:lnTo>
                  <a:lnTo>
                    <a:pt x="76" y="1485"/>
                  </a:lnTo>
                  <a:lnTo>
                    <a:pt x="85" y="1480"/>
                  </a:lnTo>
                  <a:lnTo>
                    <a:pt x="90" y="1478"/>
                  </a:lnTo>
                  <a:lnTo>
                    <a:pt x="90" y="1493"/>
                  </a:lnTo>
                  <a:lnTo>
                    <a:pt x="85" y="1491"/>
                  </a:lnTo>
                  <a:cubicBezTo>
                    <a:pt x="85" y="1491"/>
                    <a:pt x="85" y="1490"/>
                    <a:pt x="84" y="1490"/>
                  </a:cubicBezTo>
                  <a:lnTo>
                    <a:pt x="73" y="1483"/>
                  </a:lnTo>
                  <a:lnTo>
                    <a:pt x="43" y="1464"/>
                  </a:lnTo>
                  <a:lnTo>
                    <a:pt x="14" y="1445"/>
                  </a:lnTo>
                  <a:lnTo>
                    <a:pt x="5" y="1437"/>
                  </a:lnTo>
                  <a:lnTo>
                    <a:pt x="3" y="1435"/>
                  </a:lnTo>
                  <a:cubicBezTo>
                    <a:pt x="1" y="1433"/>
                    <a:pt x="0" y="1431"/>
                    <a:pt x="0" y="1429"/>
                  </a:cubicBezTo>
                  <a:cubicBezTo>
                    <a:pt x="1" y="1426"/>
                    <a:pt x="2" y="1424"/>
                    <a:pt x="4" y="1423"/>
                  </a:cubicBezTo>
                  <a:lnTo>
                    <a:pt x="7" y="1421"/>
                  </a:lnTo>
                  <a:lnTo>
                    <a:pt x="18" y="1414"/>
                  </a:lnTo>
                  <a:lnTo>
                    <a:pt x="54" y="1395"/>
                  </a:lnTo>
                  <a:lnTo>
                    <a:pt x="90" y="1376"/>
                  </a:lnTo>
                  <a:lnTo>
                    <a:pt x="101" y="1370"/>
                  </a:lnTo>
                  <a:cubicBezTo>
                    <a:pt x="102" y="1369"/>
                    <a:pt x="102" y="1369"/>
                    <a:pt x="102" y="1369"/>
                  </a:cubicBezTo>
                  <a:lnTo>
                    <a:pt x="107" y="1367"/>
                  </a:lnTo>
                  <a:lnTo>
                    <a:pt x="103" y="1376"/>
                  </a:lnTo>
                  <a:lnTo>
                    <a:pt x="102" y="1370"/>
                  </a:lnTo>
                  <a:lnTo>
                    <a:pt x="100" y="1352"/>
                  </a:lnTo>
                  <a:lnTo>
                    <a:pt x="96" y="1330"/>
                  </a:lnTo>
                  <a:lnTo>
                    <a:pt x="92" y="1304"/>
                  </a:lnTo>
                  <a:lnTo>
                    <a:pt x="88" y="1277"/>
                  </a:lnTo>
                  <a:lnTo>
                    <a:pt x="84" y="1254"/>
                  </a:lnTo>
                  <a:lnTo>
                    <a:pt x="82" y="1236"/>
                  </a:lnTo>
                  <a:lnTo>
                    <a:pt x="81" y="1231"/>
                  </a:lnTo>
                  <a:cubicBezTo>
                    <a:pt x="80" y="1229"/>
                    <a:pt x="81" y="1227"/>
                    <a:pt x="82" y="1225"/>
                  </a:cubicBezTo>
                  <a:cubicBezTo>
                    <a:pt x="83" y="1223"/>
                    <a:pt x="85" y="1222"/>
                    <a:pt x="87" y="1222"/>
                  </a:cubicBezTo>
                  <a:lnTo>
                    <a:pt x="203" y="1204"/>
                  </a:lnTo>
                  <a:close/>
                  <a:moveTo>
                    <a:pt x="90" y="1237"/>
                  </a:moveTo>
                  <a:lnTo>
                    <a:pt x="96" y="1228"/>
                  </a:lnTo>
                  <a:lnTo>
                    <a:pt x="97" y="1235"/>
                  </a:lnTo>
                  <a:lnTo>
                    <a:pt x="99" y="1251"/>
                  </a:lnTo>
                  <a:lnTo>
                    <a:pt x="103" y="1274"/>
                  </a:lnTo>
                  <a:lnTo>
                    <a:pt x="107" y="1301"/>
                  </a:lnTo>
                  <a:lnTo>
                    <a:pt x="111" y="1327"/>
                  </a:lnTo>
                  <a:lnTo>
                    <a:pt x="115" y="1351"/>
                  </a:lnTo>
                  <a:lnTo>
                    <a:pt x="117" y="1367"/>
                  </a:lnTo>
                  <a:lnTo>
                    <a:pt x="118" y="1373"/>
                  </a:lnTo>
                  <a:cubicBezTo>
                    <a:pt x="119" y="1377"/>
                    <a:pt x="117" y="1381"/>
                    <a:pt x="113" y="1382"/>
                  </a:cubicBezTo>
                  <a:lnTo>
                    <a:pt x="108" y="1384"/>
                  </a:lnTo>
                  <a:lnTo>
                    <a:pt x="110" y="1383"/>
                  </a:lnTo>
                  <a:lnTo>
                    <a:pt x="97" y="1391"/>
                  </a:lnTo>
                  <a:lnTo>
                    <a:pt x="61" y="1410"/>
                  </a:lnTo>
                  <a:lnTo>
                    <a:pt x="27" y="1427"/>
                  </a:lnTo>
                  <a:lnTo>
                    <a:pt x="16" y="1434"/>
                  </a:lnTo>
                  <a:lnTo>
                    <a:pt x="13" y="1436"/>
                  </a:lnTo>
                  <a:lnTo>
                    <a:pt x="14" y="1424"/>
                  </a:lnTo>
                  <a:lnTo>
                    <a:pt x="16" y="1425"/>
                  </a:lnTo>
                  <a:lnTo>
                    <a:pt x="23" y="1432"/>
                  </a:lnTo>
                  <a:lnTo>
                    <a:pt x="52" y="1451"/>
                  </a:lnTo>
                  <a:lnTo>
                    <a:pt x="82" y="1470"/>
                  </a:lnTo>
                  <a:lnTo>
                    <a:pt x="93" y="1477"/>
                  </a:lnTo>
                  <a:lnTo>
                    <a:pt x="91" y="1476"/>
                  </a:lnTo>
                  <a:lnTo>
                    <a:pt x="96" y="1478"/>
                  </a:lnTo>
                  <a:cubicBezTo>
                    <a:pt x="99" y="1479"/>
                    <a:pt x="101" y="1482"/>
                    <a:pt x="101" y="1485"/>
                  </a:cubicBezTo>
                  <a:cubicBezTo>
                    <a:pt x="101" y="1489"/>
                    <a:pt x="99" y="1492"/>
                    <a:pt x="96" y="1493"/>
                  </a:cubicBezTo>
                  <a:lnTo>
                    <a:pt x="92" y="1494"/>
                  </a:lnTo>
                  <a:lnTo>
                    <a:pt x="83" y="1500"/>
                  </a:lnTo>
                  <a:lnTo>
                    <a:pt x="57" y="1513"/>
                  </a:lnTo>
                  <a:lnTo>
                    <a:pt x="33" y="1527"/>
                  </a:lnTo>
                  <a:lnTo>
                    <a:pt x="25" y="1532"/>
                  </a:lnTo>
                  <a:lnTo>
                    <a:pt x="22" y="1534"/>
                  </a:lnTo>
                  <a:lnTo>
                    <a:pt x="25" y="1525"/>
                  </a:lnTo>
                  <a:lnTo>
                    <a:pt x="27" y="1531"/>
                  </a:lnTo>
                  <a:lnTo>
                    <a:pt x="33" y="1548"/>
                  </a:lnTo>
                  <a:lnTo>
                    <a:pt x="42" y="1571"/>
                  </a:lnTo>
                  <a:lnTo>
                    <a:pt x="52" y="1597"/>
                  </a:lnTo>
                  <a:lnTo>
                    <a:pt x="62" y="1623"/>
                  </a:lnTo>
                  <a:lnTo>
                    <a:pt x="71" y="1647"/>
                  </a:lnTo>
                  <a:lnTo>
                    <a:pt x="77" y="1663"/>
                  </a:lnTo>
                  <a:lnTo>
                    <a:pt x="79" y="1669"/>
                  </a:lnTo>
                  <a:lnTo>
                    <a:pt x="67" y="1665"/>
                  </a:lnTo>
                  <a:lnTo>
                    <a:pt x="71" y="1662"/>
                  </a:lnTo>
                  <a:lnTo>
                    <a:pt x="78" y="1659"/>
                  </a:lnTo>
                  <a:lnTo>
                    <a:pt x="103" y="1644"/>
                  </a:lnTo>
                  <a:lnTo>
                    <a:pt x="128" y="1628"/>
                  </a:lnTo>
                  <a:lnTo>
                    <a:pt x="137" y="1622"/>
                  </a:lnTo>
                  <a:lnTo>
                    <a:pt x="142" y="1619"/>
                  </a:lnTo>
                  <a:cubicBezTo>
                    <a:pt x="145" y="1617"/>
                    <a:pt x="148" y="1617"/>
                    <a:pt x="151" y="1619"/>
                  </a:cubicBezTo>
                  <a:cubicBezTo>
                    <a:pt x="153" y="1620"/>
                    <a:pt x="155" y="1623"/>
                    <a:pt x="154" y="1626"/>
                  </a:cubicBezTo>
                  <a:lnTo>
                    <a:pt x="153" y="1634"/>
                  </a:lnTo>
                  <a:lnTo>
                    <a:pt x="153" y="1633"/>
                  </a:lnTo>
                  <a:lnTo>
                    <a:pt x="155" y="1650"/>
                  </a:lnTo>
                  <a:lnTo>
                    <a:pt x="157" y="1673"/>
                  </a:lnTo>
                  <a:lnTo>
                    <a:pt x="161" y="1701"/>
                  </a:lnTo>
                  <a:lnTo>
                    <a:pt x="164" y="1726"/>
                  </a:lnTo>
                  <a:lnTo>
                    <a:pt x="168" y="1748"/>
                  </a:lnTo>
                  <a:lnTo>
                    <a:pt x="170" y="1763"/>
                  </a:lnTo>
                  <a:lnTo>
                    <a:pt x="171" y="1768"/>
                  </a:lnTo>
                  <a:lnTo>
                    <a:pt x="165" y="1762"/>
                  </a:lnTo>
                  <a:lnTo>
                    <a:pt x="170" y="1763"/>
                  </a:lnTo>
                  <a:lnTo>
                    <a:pt x="168" y="1762"/>
                  </a:lnTo>
                  <a:lnTo>
                    <a:pt x="183" y="1762"/>
                  </a:lnTo>
                  <a:lnTo>
                    <a:pt x="226" y="1759"/>
                  </a:lnTo>
                  <a:lnTo>
                    <a:pt x="269" y="1753"/>
                  </a:lnTo>
                  <a:lnTo>
                    <a:pt x="283" y="1753"/>
                  </a:lnTo>
                  <a:lnTo>
                    <a:pt x="288" y="1752"/>
                  </a:lnTo>
                  <a:cubicBezTo>
                    <a:pt x="291" y="1751"/>
                    <a:pt x="295" y="1753"/>
                    <a:pt x="297" y="1756"/>
                  </a:cubicBezTo>
                  <a:lnTo>
                    <a:pt x="298" y="1760"/>
                  </a:lnTo>
                  <a:lnTo>
                    <a:pt x="304" y="1771"/>
                  </a:lnTo>
                  <a:lnTo>
                    <a:pt x="324" y="1805"/>
                  </a:lnTo>
                  <a:lnTo>
                    <a:pt x="341" y="1839"/>
                  </a:lnTo>
                  <a:lnTo>
                    <a:pt x="348" y="1850"/>
                  </a:lnTo>
                  <a:lnTo>
                    <a:pt x="350" y="1854"/>
                  </a:lnTo>
                  <a:lnTo>
                    <a:pt x="342" y="1849"/>
                  </a:lnTo>
                  <a:lnTo>
                    <a:pt x="352" y="1848"/>
                  </a:lnTo>
                  <a:lnTo>
                    <a:pt x="380" y="1846"/>
                  </a:lnTo>
                  <a:lnTo>
                    <a:pt x="418" y="1843"/>
                  </a:lnTo>
                  <a:lnTo>
                    <a:pt x="462" y="1839"/>
                  </a:lnTo>
                  <a:lnTo>
                    <a:pt x="506" y="1835"/>
                  </a:lnTo>
                  <a:lnTo>
                    <a:pt x="544" y="1833"/>
                  </a:lnTo>
                  <a:lnTo>
                    <a:pt x="571" y="1829"/>
                  </a:lnTo>
                  <a:lnTo>
                    <a:pt x="581" y="1827"/>
                  </a:lnTo>
                  <a:cubicBezTo>
                    <a:pt x="584" y="1826"/>
                    <a:pt x="588" y="1827"/>
                    <a:pt x="589" y="1830"/>
                  </a:cubicBezTo>
                  <a:lnTo>
                    <a:pt x="592" y="1835"/>
                  </a:lnTo>
                  <a:lnTo>
                    <a:pt x="599" y="1844"/>
                  </a:lnTo>
                  <a:lnTo>
                    <a:pt x="621" y="1871"/>
                  </a:lnTo>
                  <a:lnTo>
                    <a:pt x="642" y="1898"/>
                  </a:lnTo>
                  <a:lnTo>
                    <a:pt x="648" y="1906"/>
                  </a:lnTo>
                  <a:lnTo>
                    <a:pt x="651" y="1909"/>
                  </a:lnTo>
                  <a:cubicBezTo>
                    <a:pt x="653" y="1910"/>
                    <a:pt x="653" y="1912"/>
                    <a:pt x="653" y="1914"/>
                  </a:cubicBezTo>
                  <a:lnTo>
                    <a:pt x="653" y="1917"/>
                  </a:lnTo>
                  <a:lnTo>
                    <a:pt x="653" y="1926"/>
                  </a:lnTo>
                  <a:lnTo>
                    <a:pt x="653" y="1953"/>
                  </a:lnTo>
                  <a:lnTo>
                    <a:pt x="653" y="1980"/>
                  </a:lnTo>
                  <a:lnTo>
                    <a:pt x="653" y="1989"/>
                  </a:lnTo>
                  <a:lnTo>
                    <a:pt x="653" y="1992"/>
                  </a:lnTo>
                  <a:lnTo>
                    <a:pt x="643" y="1985"/>
                  </a:lnTo>
                  <a:lnTo>
                    <a:pt x="648" y="1983"/>
                  </a:lnTo>
                  <a:lnTo>
                    <a:pt x="665" y="1976"/>
                  </a:lnTo>
                  <a:lnTo>
                    <a:pt x="686" y="1968"/>
                  </a:lnTo>
                  <a:lnTo>
                    <a:pt x="711" y="1958"/>
                  </a:lnTo>
                  <a:lnTo>
                    <a:pt x="737" y="1947"/>
                  </a:lnTo>
                  <a:lnTo>
                    <a:pt x="758" y="1939"/>
                  </a:lnTo>
                  <a:lnTo>
                    <a:pt x="775" y="1932"/>
                  </a:lnTo>
                  <a:lnTo>
                    <a:pt x="781" y="1930"/>
                  </a:lnTo>
                  <a:lnTo>
                    <a:pt x="776" y="1934"/>
                  </a:lnTo>
                  <a:lnTo>
                    <a:pt x="778" y="1931"/>
                  </a:lnTo>
                  <a:lnTo>
                    <a:pt x="782" y="1919"/>
                  </a:lnTo>
                  <a:lnTo>
                    <a:pt x="796" y="1885"/>
                  </a:lnTo>
                  <a:lnTo>
                    <a:pt x="809" y="1850"/>
                  </a:lnTo>
                  <a:lnTo>
                    <a:pt x="813" y="1838"/>
                  </a:lnTo>
                  <a:lnTo>
                    <a:pt x="815" y="1832"/>
                  </a:lnTo>
                  <a:cubicBezTo>
                    <a:pt x="816" y="1829"/>
                    <a:pt x="819" y="1826"/>
                    <a:pt x="822" y="1826"/>
                  </a:cubicBezTo>
                  <a:lnTo>
                    <a:pt x="826" y="1826"/>
                  </a:lnTo>
                  <a:lnTo>
                    <a:pt x="825" y="1827"/>
                  </a:lnTo>
                  <a:lnTo>
                    <a:pt x="835" y="1825"/>
                  </a:lnTo>
                  <a:lnTo>
                    <a:pt x="869" y="1814"/>
                  </a:lnTo>
                  <a:lnTo>
                    <a:pt x="903" y="1802"/>
                  </a:lnTo>
                  <a:lnTo>
                    <a:pt x="914" y="1798"/>
                  </a:lnTo>
                  <a:lnTo>
                    <a:pt x="912" y="1799"/>
                  </a:lnTo>
                  <a:lnTo>
                    <a:pt x="916" y="1796"/>
                  </a:lnTo>
                  <a:cubicBezTo>
                    <a:pt x="917" y="1795"/>
                    <a:pt x="918" y="1795"/>
                    <a:pt x="919" y="1795"/>
                  </a:cubicBezTo>
                  <a:lnTo>
                    <a:pt x="925" y="1794"/>
                  </a:lnTo>
                  <a:lnTo>
                    <a:pt x="944" y="1789"/>
                  </a:lnTo>
                  <a:lnTo>
                    <a:pt x="970" y="1780"/>
                  </a:lnTo>
                  <a:lnTo>
                    <a:pt x="1001" y="1770"/>
                  </a:lnTo>
                  <a:lnTo>
                    <a:pt x="1031" y="1760"/>
                  </a:lnTo>
                  <a:lnTo>
                    <a:pt x="1057" y="1750"/>
                  </a:lnTo>
                  <a:lnTo>
                    <a:pt x="1076" y="1743"/>
                  </a:lnTo>
                  <a:lnTo>
                    <a:pt x="1074" y="1744"/>
                  </a:lnTo>
                  <a:lnTo>
                    <a:pt x="1081" y="1740"/>
                  </a:lnTo>
                  <a:cubicBezTo>
                    <a:pt x="1084" y="1738"/>
                    <a:pt x="1087" y="1738"/>
                    <a:pt x="1089" y="1739"/>
                  </a:cubicBezTo>
                  <a:cubicBezTo>
                    <a:pt x="1091" y="1740"/>
                    <a:pt x="1093" y="1743"/>
                    <a:pt x="1093" y="1745"/>
                  </a:cubicBezTo>
                  <a:lnTo>
                    <a:pt x="1094" y="1753"/>
                  </a:lnTo>
                  <a:lnTo>
                    <a:pt x="1095" y="1769"/>
                  </a:lnTo>
                  <a:lnTo>
                    <a:pt x="1100" y="1815"/>
                  </a:lnTo>
                  <a:lnTo>
                    <a:pt x="1102" y="1840"/>
                  </a:lnTo>
                  <a:lnTo>
                    <a:pt x="1104" y="1861"/>
                  </a:lnTo>
                  <a:lnTo>
                    <a:pt x="1105" y="1874"/>
                  </a:lnTo>
                  <a:lnTo>
                    <a:pt x="1106" y="1880"/>
                  </a:lnTo>
                  <a:lnTo>
                    <a:pt x="1099" y="1874"/>
                  </a:lnTo>
                  <a:lnTo>
                    <a:pt x="1107" y="1874"/>
                  </a:lnTo>
                  <a:lnTo>
                    <a:pt x="1128" y="1875"/>
                  </a:lnTo>
                  <a:lnTo>
                    <a:pt x="1158" y="1877"/>
                  </a:lnTo>
                  <a:lnTo>
                    <a:pt x="1193" y="1879"/>
                  </a:lnTo>
                  <a:lnTo>
                    <a:pt x="1228" y="1881"/>
                  </a:lnTo>
                  <a:lnTo>
                    <a:pt x="1257" y="1883"/>
                  </a:lnTo>
                  <a:lnTo>
                    <a:pt x="1277" y="1884"/>
                  </a:lnTo>
                  <a:lnTo>
                    <a:pt x="1285" y="1883"/>
                  </a:lnTo>
                  <a:lnTo>
                    <a:pt x="1283" y="1883"/>
                  </a:lnTo>
                  <a:lnTo>
                    <a:pt x="1287" y="1881"/>
                  </a:lnTo>
                  <a:lnTo>
                    <a:pt x="1286" y="1882"/>
                  </a:lnTo>
                  <a:lnTo>
                    <a:pt x="1297" y="1874"/>
                  </a:lnTo>
                  <a:lnTo>
                    <a:pt x="1330" y="1848"/>
                  </a:lnTo>
                  <a:lnTo>
                    <a:pt x="1363" y="1821"/>
                  </a:lnTo>
                  <a:lnTo>
                    <a:pt x="1374" y="1811"/>
                  </a:lnTo>
                  <a:lnTo>
                    <a:pt x="1373" y="1811"/>
                  </a:lnTo>
                  <a:lnTo>
                    <a:pt x="1377" y="1806"/>
                  </a:lnTo>
                  <a:cubicBezTo>
                    <a:pt x="1380" y="1803"/>
                    <a:pt x="1385" y="1802"/>
                    <a:pt x="1388" y="1805"/>
                  </a:cubicBezTo>
                  <a:lnTo>
                    <a:pt x="1395" y="1810"/>
                  </a:lnTo>
                  <a:lnTo>
                    <a:pt x="1411" y="1819"/>
                  </a:lnTo>
                  <a:lnTo>
                    <a:pt x="1436" y="1833"/>
                  </a:lnTo>
                  <a:lnTo>
                    <a:pt x="1465" y="1847"/>
                  </a:lnTo>
                  <a:lnTo>
                    <a:pt x="1493" y="1862"/>
                  </a:lnTo>
                  <a:lnTo>
                    <a:pt x="1518" y="1873"/>
                  </a:lnTo>
                  <a:lnTo>
                    <a:pt x="1535" y="1881"/>
                  </a:lnTo>
                  <a:lnTo>
                    <a:pt x="1534" y="1881"/>
                  </a:lnTo>
                  <a:lnTo>
                    <a:pt x="1541" y="1883"/>
                  </a:lnTo>
                  <a:lnTo>
                    <a:pt x="1531" y="1890"/>
                  </a:lnTo>
                  <a:lnTo>
                    <a:pt x="1541" y="1802"/>
                  </a:lnTo>
                  <a:cubicBezTo>
                    <a:pt x="1541" y="1798"/>
                    <a:pt x="1544" y="1795"/>
                    <a:pt x="1548" y="1795"/>
                  </a:cubicBezTo>
                  <a:lnTo>
                    <a:pt x="1725" y="1776"/>
                  </a:lnTo>
                  <a:cubicBezTo>
                    <a:pt x="1728" y="1775"/>
                    <a:pt x="1730" y="1777"/>
                    <a:pt x="1732" y="1779"/>
                  </a:cubicBezTo>
                  <a:lnTo>
                    <a:pt x="1777" y="1845"/>
                  </a:lnTo>
                  <a:lnTo>
                    <a:pt x="1770" y="1841"/>
                  </a:lnTo>
                  <a:lnTo>
                    <a:pt x="1993" y="1826"/>
                  </a:lnTo>
                  <a:cubicBezTo>
                    <a:pt x="1995" y="1826"/>
                    <a:pt x="1997" y="1827"/>
                    <a:pt x="1999" y="1828"/>
                  </a:cubicBezTo>
                  <a:lnTo>
                    <a:pt x="2101" y="1916"/>
                  </a:lnTo>
                  <a:lnTo>
                    <a:pt x="2089" y="1917"/>
                  </a:lnTo>
                  <a:lnTo>
                    <a:pt x="2156" y="1834"/>
                  </a:lnTo>
                  <a:lnTo>
                    <a:pt x="2154" y="1839"/>
                  </a:lnTo>
                  <a:lnTo>
                    <a:pt x="2154" y="1741"/>
                  </a:lnTo>
                  <a:cubicBezTo>
                    <a:pt x="2154" y="1738"/>
                    <a:pt x="2157" y="1735"/>
                    <a:pt x="2160" y="1734"/>
                  </a:cubicBezTo>
                  <a:lnTo>
                    <a:pt x="2209" y="1716"/>
                  </a:lnTo>
                  <a:lnTo>
                    <a:pt x="2205" y="1719"/>
                  </a:lnTo>
                  <a:lnTo>
                    <a:pt x="2244" y="1654"/>
                  </a:lnTo>
                  <a:cubicBezTo>
                    <a:pt x="2244" y="1653"/>
                    <a:pt x="2245" y="1653"/>
                    <a:pt x="2246" y="1652"/>
                  </a:cubicBezTo>
                  <a:lnTo>
                    <a:pt x="2300" y="1614"/>
                  </a:lnTo>
                  <a:lnTo>
                    <a:pt x="2297" y="1617"/>
                  </a:lnTo>
                  <a:lnTo>
                    <a:pt x="2323" y="1552"/>
                  </a:lnTo>
                  <a:cubicBezTo>
                    <a:pt x="2324" y="1550"/>
                    <a:pt x="2326" y="1549"/>
                    <a:pt x="2328" y="1548"/>
                  </a:cubicBezTo>
                  <a:lnTo>
                    <a:pt x="2418" y="1520"/>
                  </a:lnTo>
                  <a:lnTo>
                    <a:pt x="2415" y="1521"/>
                  </a:lnTo>
                  <a:lnTo>
                    <a:pt x="2482" y="1466"/>
                  </a:lnTo>
                  <a:lnTo>
                    <a:pt x="2480" y="1470"/>
                  </a:lnTo>
                  <a:lnTo>
                    <a:pt x="2506" y="1404"/>
                  </a:lnTo>
                  <a:lnTo>
                    <a:pt x="2506" y="1409"/>
                  </a:lnTo>
                  <a:lnTo>
                    <a:pt x="2483" y="1339"/>
                  </a:lnTo>
                  <a:cubicBezTo>
                    <a:pt x="2482" y="1337"/>
                    <a:pt x="2482" y="1335"/>
                    <a:pt x="2483" y="1333"/>
                  </a:cubicBezTo>
                  <a:cubicBezTo>
                    <a:pt x="2484" y="1331"/>
                    <a:pt x="2486" y="1329"/>
                    <a:pt x="2488" y="1329"/>
                  </a:cubicBezTo>
                  <a:lnTo>
                    <a:pt x="2600" y="1297"/>
                  </a:lnTo>
                  <a:lnTo>
                    <a:pt x="2598" y="1298"/>
                  </a:lnTo>
                  <a:lnTo>
                    <a:pt x="2679" y="1246"/>
                  </a:lnTo>
                  <a:lnTo>
                    <a:pt x="2676" y="1250"/>
                  </a:lnTo>
                  <a:lnTo>
                    <a:pt x="2702" y="1182"/>
                  </a:lnTo>
                  <a:lnTo>
                    <a:pt x="2724" y="1089"/>
                  </a:lnTo>
                  <a:cubicBezTo>
                    <a:pt x="2724" y="1087"/>
                    <a:pt x="2726" y="1085"/>
                    <a:pt x="2727" y="1084"/>
                  </a:cubicBezTo>
                  <a:lnTo>
                    <a:pt x="2815" y="1032"/>
                  </a:lnTo>
                  <a:lnTo>
                    <a:pt x="2815" y="1045"/>
                  </a:lnTo>
                  <a:lnTo>
                    <a:pt x="2807" y="1040"/>
                  </a:lnTo>
                  <a:cubicBezTo>
                    <a:pt x="2806" y="1039"/>
                    <a:pt x="2804" y="1038"/>
                    <a:pt x="2804" y="1036"/>
                  </a:cubicBezTo>
                  <a:lnTo>
                    <a:pt x="2768" y="925"/>
                  </a:lnTo>
                  <a:cubicBezTo>
                    <a:pt x="2768" y="924"/>
                    <a:pt x="2768" y="924"/>
                    <a:pt x="2767" y="923"/>
                  </a:cubicBezTo>
                  <a:lnTo>
                    <a:pt x="2750" y="760"/>
                  </a:lnTo>
                  <a:lnTo>
                    <a:pt x="2759" y="767"/>
                  </a:lnTo>
                  <a:lnTo>
                    <a:pt x="2621" y="776"/>
                  </a:lnTo>
                  <a:cubicBezTo>
                    <a:pt x="2619" y="777"/>
                    <a:pt x="2618" y="776"/>
                    <a:pt x="2616" y="775"/>
                  </a:cubicBezTo>
                  <a:lnTo>
                    <a:pt x="2514" y="710"/>
                  </a:lnTo>
                  <a:cubicBezTo>
                    <a:pt x="2512" y="709"/>
                    <a:pt x="2510" y="706"/>
                    <a:pt x="2510" y="703"/>
                  </a:cubicBezTo>
                  <a:lnTo>
                    <a:pt x="2510" y="638"/>
                  </a:lnTo>
                  <a:lnTo>
                    <a:pt x="2516" y="646"/>
                  </a:lnTo>
                  <a:lnTo>
                    <a:pt x="2453" y="622"/>
                  </a:lnTo>
                  <a:lnTo>
                    <a:pt x="2459" y="622"/>
                  </a:lnTo>
                  <a:lnTo>
                    <a:pt x="2406" y="646"/>
                  </a:lnTo>
                  <a:cubicBezTo>
                    <a:pt x="2403" y="647"/>
                    <a:pt x="2400" y="647"/>
                    <a:pt x="2398" y="645"/>
                  </a:cubicBezTo>
                  <a:cubicBezTo>
                    <a:pt x="2396" y="644"/>
                    <a:pt x="2394" y="641"/>
                    <a:pt x="2394" y="638"/>
                  </a:cubicBezTo>
                  <a:lnTo>
                    <a:pt x="2394" y="549"/>
                  </a:lnTo>
                  <a:lnTo>
                    <a:pt x="2406" y="557"/>
                  </a:lnTo>
                  <a:lnTo>
                    <a:pt x="2276" y="613"/>
                  </a:lnTo>
                  <a:lnTo>
                    <a:pt x="2280" y="606"/>
                  </a:lnTo>
                  <a:lnTo>
                    <a:pt x="2272" y="680"/>
                  </a:lnTo>
                  <a:cubicBezTo>
                    <a:pt x="2272" y="685"/>
                    <a:pt x="2268" y="688"/>
                    <a:pt x="2264" y="687"/>
                  </a:cubicBezTo>
                  <a:lnTo>
                    <a:pt x="2148" y="679"/>
                  </a:lnTo>
                  <a:cubicBezTo>
                    <a:pt x="2145" y="679"/>
                    <a:pt x="2143" y="678"/>
                    <a:pt x="2142" y="676"/>
                  </a:cubicBezTo>
                  <a:cubicBezTo>
                    <a:pt x="2140" y="673"/>
                    <a:pt x="2140" y="670"/>
                    <a:pt x="2141" y="668"/>
                  </a:cubicBezTo>
                  <a:lnTo>
                    <a:pt x="2195" y="555"/>
                  </a:lnTo>
                  <a:lnTo>
                    <a:pt x="2205" y="566"/>
                  </a:lnTo>
                  <a:lnTo>
                    <a:pt x="2035" y="631"/>
                  </a:lnTo>
                  <a:cubicBezTo>
                    <a:pt x="2031" y="633"/>
                    <a:pt x="2027" y="631"/>
                    <a:pt x="2025" y="626"/>
                  </a:cubicBezTo>
                  <a:lnTo>
                    <a:pt x="1963" y="473"/>
                  </a:lnTo>
                  <a:lnTo>
                    <a:pt x="1974" y="478"/>
                  </a:lnTo>
                  <a:lnTo>
                    <a:pt x="1881" y="525"/>
                  </a:lnTo>
                  <a:lnTo>
                    <a:pt x="1885" y="516"/>
                  </a:lnTo>
                  <a:lnTo>
                    <a:pt x="1902" y="600"/>
                  </a:lnTo>
                  <a:cubicBezTo>
                    <a:pt x="1903" y="602"/>
                    <a:pt x="1902" y="605"/>
                    <a:pt x="1900" y="607"/>
                  </a:cubicBezTo>
                  <a:cubicBezTo>
                    <a:pt x="1898" y="609"/>
                    <a:pt x="1896" y="610"/>
                    <a:pt x="1893" y="609"/>
                  </a:cubicBezTo>
                  <a:lnTo>
                    <a:pt x="1777" y="589"/>
                  </a:lnTo>
                  <a:cubicBezTo>
                    <a:pt x="1776" y="589"/>
                    <a:pt x="1775" y="589"/>
                    <a:pt x="1774" y="588"/>
                  </a:cubicBezTo>
                  <a:lnTo>
                    <a:pt x="1691" y="524"/>
                  </a:lnTo>
                  <a:lnTo>
                    <a:pt x="1703" y="519"/>
                  </a:lnTo>
                  <a:lnTo>
                    <a:pt x="1684" y="607"/>
                  </a:lnTo>
                  <a:cubicBezTo>
                    <a:pt x="1684" y="610"/>
                    <a:pt x="1682" y="612"/>
                    <a:pt x="1680" y="613"/>
                  </a:cubicBezTo>
                  <a:cubicBezTo>
                    <a:pt x="1677" y="614"/>
                    <a:pt x="1674" y="614"/>
                    <a:pt x="1672" y="612"/>
                  </a:cubicBezTo>
                  <a:lnTo>
                    <a:pt x="1597" y="565"/>
                  </a:lnTo>
                  <a:cubicBezTo>
                    <a:pt x="1596" y="564"/>
                    <a:pt x="1594" y="563"/>
                    <a:pt x="1594" y="561"/>
                  </a:cubicBezTo>
                  <a:lnTo>
                    <a:pt x="1563" y="463"/>
                  </a:lnTo>
                  <a:lnTo>
                    <a:pt x="1574" y="468"/>
                  </a:lnTo>
                  <a:lnTo>
                    <a:pt x="1481" y="511"/>
                  </a:lnTo>
                  <a:lnTo>
                    <a:pt x="1485" y="502"/>
                  </a:lnTo>
                  <a:lnTo>
                    <a:pt x="1538" y="735"/>
                  </a:lnTo>
                  <a:lnTo>
                    <a:pt x="1535" y="730"/>
                  </a:lnTo>
                  <a:lnTo>
                    <a:pt x="1584" y="762"/>
                  </a:lnTo>
                  <a:cubicBezTo>
                    <a:pt x="1587" y="764"/>
                    <a:pt x="1588" y="768"/>
                    <a:pt x="1587" y="771"/>
                  </a:cubicBezTo>
                  <a:lnTo>
                    <a:pt x="1546" y="892"/>
                  </a:lnTo>
                  <a:cubicBezTo>
                    <a:pt x="1545" y="894"/>
                    <a:pt x="1543" y="896"/>
                    <a:pt x="1541" y="897"/>
                  </a:cubicBezTo>
                  <a:cubicBezTo>
                    <a:pt x="1539" y="898"/>
                    <a:pt x="1536" y="898"/>
                    <a:pt x="1534" y="896"/>
                  </a:cubicBezTo>
                  <a:lnTo>
                    <a:pt x="1428" y="831"/>
                  </a:lnTo>
                  <a:lnTo>
                    <a:pt x="1437" y="831"/>
                  </a:lnTo>
                  <a:lnTo>
                    <a:pt x="1388" y="864"/>
                  </a:lnTo>
                  <a:cubicBezTo>
                    <a:pt x="1386" y="865"/>
                    <a:pt x="1383" y="866"/>
                    <a:pt x="1381" y="865"/>
                  </a:cubicBezTo>
                  <a:cubicBezTo>
                    <a:pt x="1379" y="864"/>
                    <a:pt x="1377" y="863"/>
                    <a:pt x="1376" y="860"/>
                  </a:cubicBezTo>
                  <a:lnTo>
                    <a:pt x="1309" y="674"/>
                  </a:lnTo>
                  <a:cubicBezTo>
                    <a:pt x="1308" y="671"/>
                    <a:pt x="1309" y="668"/>
                    <a:pt x="1310" y="666"/>
                  </a:cubicBezTo>
                  <a:lnTo>
                    <a:pt x="1386" y="576"/>
                  </a:lnTo>
                  <a:lnTo>
                    <a:pt x="1385" y="580"/>
                  </a:lnTo>
                  <a:lnTo>
                    <a:pt x="1407" y="436"/>
                  </a:lnTo>
                  <a:cubicBezTo>
                    <a:pt x="1407" y="434"/>
                    <a:pt x="1409" y="431"/>
                    <a:pt x="1411" y="430"/>
                  </a:cubicBezTo>
                  <a:lnTo>
                    <a:pt x="1504" y="388"/>
                  </a:lnTo>
                  <a:lnTo>
                    <a:pt x="1500" y="393"/>
                  </a:lnTo>
                  <a:lnTo>
                    <a:pt x="1523" y="324"/>
                  </a:lnTo>
                  <a:cubicBezTo>
                    <a:pt x="1524" y="321"/>
                    <a:pt x="1526" y="319"/>
                    <a:pt x="1529" y="319"/>
                  </a:cubicBezTo>
                  <a:lnTo>
                    <a:pt x="1600" y="310"/>
                  </a:lnTo>
                  <a:lnTo>
                    <a:pt x="1593" y="318"/>
                  </a:lnTo>
                  <a:lnTo>
                    <a:pt x="1584" y="197"/>
                  </a:lnTo>
                  <a:cubicBezTo>
                    <a:pt x="1584" y="196"/>
                    <a:pt x="1585" y="194"/>
                    <a:pt x="1585" y="193"/>
                  </a:cubicBezTo>
                  <a:lnTo>
                    <a:pt x="1638" y="80"/>
                  </a:lnTo>
                  <a:lnTo>
                    <a:pt x="1643" y="91"/>
                  </a:lnTo>
                  <a:lnTo>
                    <a:pt x="1390" y="16"/>
                  </a:lnTo>
                  <a:lnTo>
                    <a:pt x="1396" y="15"/>
                  </a:lnTo>
                  <a:lnTo>
                    <a:pt x="826" y="333"/>
                  </a:lnTo>
                  <a:lnTo>
                    <a:pt x="830" y="325"/>
                  </a:lnTo>
                  <a:lnTo>
                    <a:pt x="853" y="469"/>
                  </a:lnTo>
                  <a:lnTo>
                    <a:pt x="848" y="463"/>
                  </a:lnTo>
                  <a:lnTo>
                    <a:pt x="933" y="486"/>
                  </a:lnTo>
                  <a:lnTo>
                    <a:pt x="930" y="485"/>
                  </a:lnTo>
                  <a:lnTo>
                    <a:pt x="1045" y="477"/>
                  </a:lnTo>
                  <a:cubicBezTo>
                    <a:pt x="1048" y="477"/>
                    <a:pt x="1051" y="479"/>
                    <a:pt x="1053" y="482"/>
                  </a:cubicBezTo>
                  <a:lnTo>
                    <a:pt x="1075" y="532"/>
                  </a:lnTo>
                  <a:cubicBezTo>
                    <a:pt x="1076" y="534"/>
                    <a:pt x="1076" y="537"/>
                    <a:pt x="1075" y="539"/>
                  </a:cubicBezTo>
                  <a:cubicBezTo>
                    <a:pt x="1074" y="541"/>
                    <a:pt x="1072" y="543"/>
                    <a:pt x="1070" y="543"/>
                  </a:cubicBezTo>
                  <a:lnTo>
                    <a:pt x="910" y="589"/>
                  </a:lnTo>
                  <a:lnTo>
                    <a:pt x="915" y="581"/>
                  </a:lnTo>
                  <a:lnTo>
                    <a:pt x="928" y="703"/>
                  </a:lnTo>
                  <a:lnTo>
                    <a:pt x="927" y="699"/>
                  </a:lnTo>
                  <a:lnTo>
                    <a:pt x="990" y="787"/>
                  </a:lnTo>
                  <a:cubicBezTo>
                    <a:pt x="992" y="789"/>
                    <a:pt x="992" y="792"/>
                    <a:pt x="991" y="794"/>
                  </a:cubicBezTo>
                  <a:cubicBezTo>
                    <a:pt x="990" y="797"/>
                    <a:pt x="988" y="799"/>
                    <a:pt x="985" y="799"/>
                  </a:cubicBezTo>
                  <a:lnTo>
                    <a:pt x="877" y="822"/>
                  </a:lnTo>
                  <a:lnTo>
                    <a:pt x="882" y="811"/>
                  </a:lnTo>
                  <a:lnTo>
                    <a:pt x="937" y="909"/>
                  </a:lnTo>
                  <a:cubicBezTo>
                    <a:pt x="939" y="912"/>
                    <a:pt x="939" y="915"/>
                    <a:pt x="936" y="918"/>
                  </a:cubicBezTo>
                  <a:cubicBezTo>
                    <a:pt x="934" y="920"/>
                    <a:pt x="930" y="921"/>
                    <a:pt x="927" y="920"/>
                  </a:cubicBezTo>
                  <a:lnTo>
                    <a:pt x="780" y="855"/>
                  </a:lnTo>
                  <a:lnTo>
                    <a:pt x="784" y="855"/>
                  </a:lnTo>
                  <a:lnTo>
                    <a:pt x="668" y="865"/>
                  </a:lnTo>
                  <a:lnTo>
                    <a:pt x="675" y="858"/>
                  </a:lnTo>
                  <a:lnTo>
                    <a:pt x="665" y="946"/>
                  </a:lnTo>
                  <a:cubicBezTo>
                    <a:pt x="665" y="948"/>
                    <a:pt x="664" y="950"/>
                    <a:pt x="663" y="951"/>
                  </a:cubicBezTo>
                  <a:lnTo>
                    <a:pt x="557" y="1049"/>
                  </a:lnTo>
                  <a:cubicBezTo>
                    <a:pt x="555" y="1051"/>
                    <a:pt x="552" y="1052"/>
                    <a:pt x="550" y="1051"/>
                  </a:cubicBezTo>
                  <a:cubicBezTo>
                    <a:pt x="547" y="1051"/>
                    <a:pt x="545" y="1049"/>
                    <a:pt x="544" y="1047"/>
                  </a:cubicBezTo>
                  <a:lnTo>
                    <a:pt x="504" y="959"/>
                  </a:lnTo>
                  <a:cubicBezTo>
                    <a:pt x="503" y="957"/>
                    <a:pt x="503" y="954"/>
                    <a:pt x="504" y="952"/>
                  </a:cubicBezTo>
                  <a:cubicBezTo>
                    <a:pt x="505" y="950"/>
                    <a:pt x="507" y="949"/>
                    <a:pt x="509" y="948"/>
                  </a:cubicBezTo>
                  <a:lnTo>
                    <a:pt x="572" y="928"/>
                  </a:lnTo>
                  <a:lnTo>
                    <a:pt x="567" y="937"/>
                  </a:lnTo>
                  <a:lnTo>
                    <a:pt x="544" y="816"/>
                  </a:lnTo>
                  <a:cubicBezTo>
                    <a:pt x="543" y="813"/>
                    <a:pt x="544" y="811"/>
                    <a:pt x="546" y="809"/>
                  </a:cubicBezTo>
                  <a:lnTo>
                    <a:pt x="618" y="739"/>
                  </a:lnTo>
                  <a:lnTo>
                    <a:pt x="619" y="751"/>
                  </a:lnTo>
                  <a:lnTo>
                    <a:pt x="525" y="678"/>
                  </a:lnTo>
                  <a:lnTo>
                    <a:pt x="532" y="679"/>
                  </a:lnTo>
                  <a:lnTo>
                    <a:pt x="439" y="711"/>
                  </a:lnTo>
                  <a:cubicBezTo>
                    <a:pt x="436" y="712"/>
                    <a:pt x="432" y="711"/>
                    <a:pt x="430" y="709"/>
                  </a:cubicBezTo>
                  <a:cubicBezTo>
                    <a:pt x="428" y="706"/>
                    <a:pt x="428" y="702"/>
                    <a:pt x="430" y="699"/>
                  </a:cubicBezTo>
                  <a:lnTo>
                    <a:pt x="469" y="634"/>
                  </a:lnTo>
                  <a:lnTo>
                    <a:pt x="470" y="644"/>
                  </a:lnTo>
                  <a:lnTo>
                    <a:pt x="422" y="597"/>
                  </a:lnTo>
                  <a:lnTo>
                    <a:pt x="429" y="599"/>
                  </a:lnTo>
                  <a:lnTo>
                    <a:pt x="291" y="631"/>
                  </a:lnTo>
                  <a:lnTo>
                    <a:pt x="297" y="620"/>
                  </a:lnTo>
                  <a:lnTo>
                    <a:pt x="328" y="691"/>
                  </a:lnTo>
                  <a:cubicBezTo>
                    <a:pt x="329" y="695"/>
                    <a:pt x="328" y="699"/>
                    <a:pt x="325" y="701"/>
                  </a:cubicBezTo>
                  <a:lnTo>
                    <a:pt x="240" y="751"/>
                  </a:lnTo>
                  <a:lnTo>
                    <a:pt x="243" y="742"/>
                  </a:lnTo>
                  <a:lnTo>
                    <a:pt x="306" y="933"/>
                  </a:lnTo>
                  <a:cubicBezTo>
                    <a:pt x="306" y="934"/>
                    <a:pt x="307" y="935"/>
                    <a:pt x="306" y="936"/>
                  </a:cubicBezTo>
                  <a:lnTo>
                    <a:pt x="297" y="1067"/>
                  </a:lnTo>
                  <a:cubicBezTo>
                    <a:pt x="297" y="1071"/>
                    <a:pt x="294" y="1074"/>
                    <a:pt x="289" y="1074"/>
                  </a:cubicBezTo>
                  <a:lnTo>
                    <a:pt x="218" y="1074"/>
                  </a:lnTo>
                  <a:lnTo>
                    <a:pt x="224" y="1072"/>
                  </a:lnTo>
                  <a:lnTo>
                    <a:pt x="130" y="1160"/>
                  </a:lnTo>
                  <a:lnTo>
                    <a:pt x="129" y="1148"/>
                  </a:lnTo>
                  <a:lnTo>
                    <a:pt x="209" y="1205"/>
                  </a:lnTo>
                  <a:cubicBezTo>
                    <a:pt x="212" y="1207"/>
                    <a:pt x="213" y="1210"/>
                    <a:pt x="212" y="1213"/>
                  </a:cubicBezTo>
                  <a:cubicBezTo>
                    <a:pt x="212" y="1216"/>
                    <a:pt x="209" y="1219"/>
                    <a:pt x="206" y="1219"/>
                  </a:cubicBezTo>
                  <a:lnTo>
                    <a:pt x="90" y="123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Freeform 129"/>
            <p:cNvSpPr>
              <a:spLocks/>
            </p:cNvSpPr>
            <p:nvPr/>
          </p:nvSpPr>
          <p:spPr bwMode="auto">
            <a:xfrm>
              <a:off x="3443288" y="3614737"/>
              <a:ext cx="1757363" cy="1209675"/>
            </a:xfrm>
            <a:custGeom>
              <a:avLst/>
              <a:gdLst>
                <a:gd name="T0" fmla="*/ 126 w 2720"/>
                <a:gd name="T1" fmla="*/ 559 h 2256"/>
                <a:gd name="T2" fmla="*/ 282 w 2720"/>
                <a:gd name="T3" fmla="*/ 597 h 2256"/>
                <a:gd name="T4" fmla="*/ 382 w 2720"/>
                <a:gd name="T5" fmla="*/ 494 h 2256"/>
                <a:gd name="T6" fmla="*/ 355 w 2720"/>
                <a:gd name="T7" fmla="*/ 319 h 2256"/>
                <a:gd name="T8" fmla="*/ 453 w 2720"/>
                <a:gd name="T9" fmla="*/ 230 h 2256"/>
                <a:gd name="T10" fmla="*/ 511 w 2720"/>
                <a:gd name="T11" fmla="*/ 131 h 2256"/>
                <a:gd name="T12" fmla="*/ 404 w 2720"/>
                <a:gd name="T13" fmla="*/ 24 h 2256"/>
                <a:gd name="T14" fmla="*/ 578 w 2720"/>
                <a:gd name="T15" fmla="*/ 5 h 2256"/>
                <a:gd name="T16" fmla="*/ 662 w 2720"/>
                <a:gd name="T17" fmla="*/ 0 h 2256"/>
                <a:gd name="T18" fmla="*/ 815 w 2720"/>
                <a:gd name="T19" fmla="*/ 128 h 2256"/>
                <a:gd name="T20" fmla="*/ 1097 w 2720"/>
                <a:gd name="T21" fmla="*/ 207 h 2256"/>
                <a:gd name="T22" fmla="*/ 1168 w 2720"/>
                <a:gd name="T23" fmla="*/ 376 h 2256"/>
                <a:gd name="T24" fmla="*/ 1348 w 2720"/>
                <a:gd name="T25" fmla="*/ 222 h 2256"/>
                <a:gd name="T26" fmla="*/ 1620 w 2720"/>
                <a:gd name="T27" fmla="*/ 268 h 2256"/>
                <a:gd name="T28" fmla="*/ 1911 w 2720"/>
                <a:gd name="T29" fmla="*/ 192 h 2256"/>
                <a:gd name="T30" fmla="*/ 2081 w 2720"/>
                <a:gd name="T31" fmla="*/ 179 h 2256"/>
                <a:gd name="T32" fmla="*/ 2300 w 2720"/>
                <a:gd name="T33" fmla="*/ 235 h 2256"/>
                <a:gd name="T34" fmla="*/ 2631 w 2720"/>
                <a:gd name="T35" fmla="*/ 296 h 2256"/>
                <a:gd name="T36" fmla="*/ 2626 w 2720"/>
                <a:gd name="T37" fmla="*/ 541 h 2256"/>
                <a:gd name="T38" fmla="*/ 2560 w 2720"/>
                <a:gd name="T39" fmla="*/ 724 h 2256"/>
                <a:gd name="T40" fmla="*/ 2560 w 2720"/>
                <a:gd name="T41" fmla="*/ 831 h 2256"/>
                <a:gd name="T42" fmla="*/ 2609 w 2720"/>
                <a:gd name="T43" fmla="*/ 917 h 2256"/>
                <a:gd name="T44" fmla="*/ 2689 w 2720"/>
                <a:gd name="T45" fmla="*/ 1011 h 2256"/>
                <a:gd name="T46" fmla="*/ 2519 w 2720"/>
                <a:gd name="T47" fmla="*/ 1124 h 2256"/>
                <a:gd name="T48" fmla="*/ 2470 w 2720"/>
                <a:gd name="T49" fmla="*/ 1256 h 2256"/>
                <a:gd name="T50" fmla="*/ 2380 w 2720"/>
                <a:gd name="T51" fmla="*/ 1213 h 2256"/>
                <a:gd name="T52" fmla="*/ 2344 w 2720"/>
                <a:gd name="T53" fmla="*/ 1124 h 2256"/>
                <a:gd name="T54" fmla="*/ 2367 w 2720"/>
                <a:gd name="T55" fmla="*/ 954 h 2256"/>
                <a:gd name="T56" fmla="*/ 2287 w 2720"/>
                <a:gd name="T57" fmla="*/ 968 h 2256"/>
                <a:gd name="T58" fmla="*/ 2071 w 2720"/>
                <a:gd name="T59" fmla="*/ 930 h 2256"/>
                <a:gd name="T60" fmla="*/ 1964 w 2720"/>
                <a:gd name="T61" fmla="*/ 846 h 2256"/>
                <a:gd name="T62" fmla="*/ 1884 w 2720"/>
                <a:gd name="T63" fmla="*/ 836 h 2256"/>
                <a:gd name="T64" fmla="*/ 1835 w 2720"/>
                <a:gd name="T65" fmla="*/ 959 h 2256"/>
                <a:gd name="T66" fmla="*/ 1728 w 2720"/>
                <a:gd name="T67" fmla="*/ 987 h 2256"/>
                <a:gd name="T68" fmla="*/ 1696 w 2720"/>
                <a:gd name="T69" fmla="*/ 1137 h 2256"/>
                <a:gd name="T70" fmla="*/ 1594 w 2720"/>
                <a:gd name="T71" fmla="*/ 1320 h 2256"/>
                <a:gd name="T72" fmla="*/ 1526 w 2720"/>
                <a:gd name="T73" fmla="*/ 1340 h 2256"/>
                <a:gd name="T74" fmla="*/ 1428 w 2720"/>
                <a:gd name="T75" fmla="*/ 1414 h 2256"/>
                <a:gd name="T76" fmla="*/ 1285 w 2720"/>
                <a:gd name="T77" fmla="*/ 1575 h 2256"/>
                <a:gd name="T78" fmla="*/ 1155 w 2720"/>
                <a:gd name="T79" fmla="*/ 1626 h 2256"/>
                <a:gd name="T80" fmla="*/ 1025 w 2720"/>
                <a:gd name="T81" fmla="*/ 1725 h 2256"/>
                <a:gd name="T82" fmla="*/ 922 w 2720"/>
                <a:gd name="T83" fmla="*/ 1659 h 2256"/>
                <a:gd name="T84" fmla="*/ 752 w 2720"/>
                <a:gd name="T85" fmla="*/ 1870 h 2256"/>
                <a:gd name="T86" fmla="*/ 689 w 2720"/>
                <a:gd name="T87" fmla="*/ 1804 h 2256"/>
                <a:gd name="T88" fmla="*/ 618 w 2720"/>
                <a:gd name="T89" fmla="*/ 1903 h 2256"/>
                <a:gd name="T90" fmla="*/ 470 w 2720"/>
                <a:gd name="T91" fmla="*/ 1946 h 2256"/>
                <a:gd name="T92" fmla="*/ 560 w 2720"/>
                <a:gd name="T93" fmla="*/ 2199 h 2256"/>
                <a:gd name="T94" fmla="*/ 368 w 2720"/>
                <a:gd name="T95" fmla="*/ 2252 h 2256"/>
                <a:gd name="T96" fmla="*/ 153 w 2720"/>
                <a:gd name="T97" fmla="*/ 1951 h 2256"/>
                <a:gd name="T98" fmla="*/ 37 w 2720"/>
                <a:gd name="T99" fmla="*/ 1147 h 2256"/>
                <a:gd name="T100" fmla="*/ 90 w 2720"/>
                <a:gd name="T101" fmla="*/ 959 h 2256"/>
                <a:gd name="T102" fmla="*/ 27 w 2720"/>
                <a:gd name="T103" fmla="*/ 922 h 2256"/>
                <a:gd name="T104" fmla="*/ 41 w 2720"/>
                <a:gd name="T105" fmla="*/ 592 h 22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20"/>
                <a:gd name="T160" fmla="*/ 0 h 2256"/>
                <a:gd name="T161" fmla="*/ 2720 w 2720"/>
                <a:gd name="T162" fmla="*/ 2256 h 22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20" h="2256">
                  <a:moveTo>
                    <a:pt x="41" y="592"/>
                  </a:moveTo>
                  <a:lnTo>
                    <a:pt x="126" y="559"/>
                  </a:lnTo>
                  <a:lnTo>
                    <a:pt x="158" y="612"/>
                  </a:lnTo>
                  <a:cubicBezTo>
                    <a:pt x="158" y="612"/>
                    <a:pt x="282" y="602"/>
                    <a:pt x="282" y="597"/>
                  </a:cubicBezTo>
                  <a:cubicBezTo>
                    <a:pt x="282" y="602"/>
                    <a:pt x="265" y="423"/>
                    <a:pt x="265" y="423"/>
                  </a:cubicBezTo>
                  <a:lnTo>
                    <a:pt x="382" y="494"/>
                  </a:lnTo>
                  <a:lnTo>
                    <a:pt x="443" y="400"/>
                  </a:lnTo>
                  <a:lnTo>
                    <a:pt x="355" y="319"/>
                  </a:lnTo>
                  <a:lnTo>
                    <a:pt x="363" y="222"/>
                  </a:lnTo>
                  <a:lnTo>
                    <a:pt x="453" y="230"/>
                  </a:lnTo>
                  <a:lnTo>
                    <a:pt x="440" y="189"/>
                  </a:lnTo>
                  <a:lnTo>
                    <a:pt x="511" y="131"/>
                  </a:lnTo>
                  <a:lnTo>
                    <a:pt x="408" y="103"/>
                  </a:lnTo>
                  <a:lnTo>
                    <a:pt x="404" y="24"/>
                  </a:lnTo>
                  <a:lnTo>
                    <a:pt x="547" y="29"/>
                  </a:lnTo>
                  <a:lnTo>
                    <a:pt x="578" y="5"/>
                  </a:lnTo>
                  <a:lnTo>
                    <a:pt x="601" y="42"/>
                  </a:lnTo>
                  <a:lnTo>
                    <a:pt x="662" y="0"/>
                  </a:lnTo>
                  <a:lnTo>
                    <a:pt x="689" y="141"/>
                  </a:lnTo>
                  <a:lnTo>
                    <a:pt x="815" y="128"/>
                  </a:lnTo>
                  <a:lnTo>
                    <a:pt x="859" y="240"/>
                  </a:lnTo>
                  <a:lnTo>
                    <a:pt x="1097" y="207"/>
                  </a:lnTo>
                  <a:lnTo>
                    <a:pt x="1164" y="291"/>
                  </a:lnTo>
                  <a:lnTo>
                    <a:pt x="1168" y="376"/>
                  </a:lnTo>
                  <a:lnTo>
                    <a:pt x="1307" y="315"/>
                  </a:lnTo>
                  <a:lnTo>
                    <a:pt x="1348" y="222"/>
                  </a:lnTo>
                  <a:lnTo>
                    <a:pt x="1606" y="118"/>
                  </a:lnTo>
                  <a:lnTo>
                    <a:pt x="1620" y="268"/>
                  </a:lnTo>
                  <a:lnTo>
                    <a:pt x="1813" y="273"/>
                  </a:lnTo>
                  <a:lnTo>
                    <a:pt x="1911" y="192"/>
                  </a:lnTo>
                  <a:lnTo>
                    <a:pt x="2063" y="278"/>
                  </a:lnTo>
                  <a:lnTo>
                    <a:pt x="2081" y="179"/>
                  </a:lnTo>
                  <a:lnTo>
                    <a:pt x="2255" y="151"/>
                  </a:lnTo>
                  <a:lnTo>
                    <a:pt x="2300" y="235"/>
                  </a:lnTo>
                  <a:lnTo>
                    <a:pt x="2510" y="207"/>
                  </a:lnTo>
                  <a:lnTo>
                    <a:pt x="2631" y="296"/>
                  </a:lnTo>
                  <a:lnTo>
                    <a:pt x="2577" y="447"/>
                  </a:lnTo>
                  <a:lnTo>
                    <a:pt x="2626" y="541"/>
                  </a:lnTo>
                  <a:lnTo>
                    <a:pt x="2640" y="668"/>
                  </a:lnTo>
                  <a:cubicBezTo>
                    <a:pt x="2640" y="668"/>
                    <a:pt x="2560" y="729"/>
                    <a:pt x="2560" y="724"/>
                  </a:cubicBezTo>
                  <a:cubicBezTo>
                    <a:pt x="2560" y="729"/>
                    <a:pt x="2640" y="780"/>
                    <a:pt x="2640" y="780"/>
                  </a:cubicBezTo>
                  <a:cubicBezTo>
                    <a:pt x="2640" y="780"/>
                    <a:pt x="2560" y="831"/>
                    <a:pt x="2560" y="831"/>
                  </a:cubicBezTo>
                  <a:cubicBezTo>
                    <a:pt x="2560" y="831"/>
                    <a:pt x="2599" y="884"/>
                    <a:pt x="2599" y="884"/>
                  </a:cubicBezTo>
                  <a:cubicBezTo>
                    <a:pt x="2599" y="884"/>
                    <a:pt x="2609" y="917"/>
                    <a:pt x="2609" y="917"/>
                  </a:cubicBezTo>
                  <a:cubicBezTo>
                    <a:pt x="2609" y="917"/>
                    <a:pt x="2720" y="935"/>
                    <a:pt x="2720" y="935"/>
                  </a:cubicBezTo>
                  <a:cubicBezTo>
                    <a:pt x="2720" y="935"/>
                    <a:pt x="2689" y="1015"/>
                    <a:pt x="2689" y="1011"/>
                  </a:cubicBezTo>
                  <a:cubicBezTo>
                    <a:pt x="2689" y="1015"/>
                    <a:pt x="2577" y="1015"/>
                    <a:pt x="2577" y="1011"/>
                  </a:cubicBezTo>
                  <a:cubicBezTo>
                    <a:pt x="2577" y="1015"/>
                    <a:pt x="2519" y="1124"/>
                    <a:pt x="2519" y="1124"/>
                  </a:cubicBezTo>
                  <a:cubicBezTo>
                    <a:pt x="2519" y="1124"/>
                    <a:pt x="2563" y="1194"/>
                    <a:pt x="2563" y="1190"/>
                  </a:cubicBezTo>
                  <a:cubicBezTo>
                    <a:pt x="2563" y="1194"/>
                    <a:pt x="2470" y="1259"/>
                    <a:pt x="2470" y="1256"/>
                  </a:cubicBezTo>
                  <a:lnTo>
                    <a:pt x="2394" y="1246"/>
                  </a:lnTo>
                  <a:cubicBezTo>
                    <a:pt x="2394" y="1246"/>
                    <a:pt x="2380" y="1213"/>
                    <a:pt x="2380" y="1213"/>
                  </a:cubicBezTo>
                  <a:cubicBezTo>
                    <a:pt x="2380" y="1213"/>
                    <a:pt x="2412" y="1133"/>
                    <a:pt x="2412" y="1128"/>
                  </a:cubicBezTo>
                  <a:cubicBezTo>
                    <a:pt x="2412" y="1133"/>
                    <a:pt x="2344" y="1128"/>
                    <a:pt x="2344" y="1124"/>
                  </a:cubicBezTo>
                  <a:cubicBezTo>
                    <a:pt x="2344" y="1128"/>
                    <a:pt x="2390" y="1058"/>
                    <a:pt x="2390" y="1058"/>
                  </a:cubicBezTo>
                  <a:cubicBezTo>
                    <a:pt x="2390" y="1058"/>
                    <a:pt x="2367" y="954"/>
                    <a:pt x="2367" y="954"/>
                  </a:cubicBezTo>
                  <a:cubicBezTo>
                    <a:pt x="2367" y="954"/>
                    <a:pt x="2322" y="912"/>
                    <a:pt x="2322" y="912"/>
                  </a:cubicBezTo>
                  <a:cubicBezTo>
                    <a:pt x="2322" y="912"/>
                    <a:pt x="2287" y="973"/>
                    <a:pt x="2287" y="968"/>
                  </a:cubicBezTo>
                  <a:cubicBezTo>
                    <a:pt x="2287" y="973"/>
                    <a:pt x="2219" y="930"/>
                    <a:pt x="2219" y="930"/>
                  </a:cubicBezTo>
                  <a:cubicBezTo>
                    <a:pt x="2219" y="930"/>
                    <a:pt x="2071" y="930"/>
                    <a:pt x="2071" y="930"/>
                  </a:cubicBezTo>
                  <a:cubicBezTo>
                    <a:pt x="2071" y="930"/>
                    <a:pt x="2018" y="869"/>
                    <a:pt x="2018" y="869"/>
                  </a:cubicBezTo>
                  <a:cubicBezTo>
                    <a:pt x="2018" y="869"/>
                    <a:pt x="1964" y="846"/>
                    <a:pt x="1964" y="846"/>
                  </a:cubicBezTo>
                  <a:cubicBezTo>
                    <a:pt x="1964" y="846"/>
                    <a:pt x="1929" y="856"/>
                    <a:pt x="1929" y="856"/>
                  </a:cubicBezTo>
                  <a:cubicBezTo>
                    <a:pt x="1929" y="856"/>
                    <a:pt x="1884" y="836"/>
                    <a:pt x="1884" y="836"/>
                  </a:cubicBezTo>
                  <a:cubicBezTo>
                    <a:pt x="1884" y="836"/>
                    <a:pt x="1871" y="893"/>
                    <a:pt x="1871" y="893"/>
                  </a:cubicBezTo>
                  <a:cubicBezTo>
                    <a:pt x="1871" y="893"/>
                    <a:pt x="1835" y="959"/>
                    <a:pt x="1835" y="959"/>
                  </a:cubicBezTo>
                  <a:cubicBezTo>
                    <a:pt x="1835" y="959"/>
                    <a:pt x="1799" y="1001"/>
                    <a:pt x="1799" y="1001"/>
                  </a:cubicBezTo>
                  <a:cubicBezTo>
                    <a:pt x="1799" y="1001"/>
                    <a:pt x="1728" y="987"/>
                    <a:pt x="1728" y="987"/>
                  </a:cubicBezTo>
                  <a:cubicBezTo>
                    <a:pt x="1728" y="987"/>
                    <a:pt x="1669" y="1081"/>
                    <a:pt x="1669" y="1076"/>
                  </a:cubicBezTo>
                  <a:cubicBezTo>
                    <a:pt x="1669" y="1081"/>
                    <a:pt x="1696" y="1137"/>
                    <a:pt x="1696" y="1137"/>
                  </a:cubicBezTo>
                  <a:cubicBezTo>
                    <a:pt x="1696" y="1137"/>
                    <a:pt x="1750" y="1198"/>
                    <a:pt x="1750" y="1198"/>
                  </a:cubicBezTo>
                  <a:cubicBezTo>
                    <a:pt x="1750" y="1198"/>
                    <a:pt x="1594" y="1320"/>
                    <a:pt x="1594" y="1320"/>
                  </a:cubicBezTo>
                  <a:cubicBezTo>
                    <a:pt x="1594" y="1320"/>
                    <a:pt x="1557" y="1363"/>
                    <a:pt x="1557" y="1363"/>
                  </a:cubicBezTo>
                  <a:cubicBezTo>
                    <a:pt x="1557" y="1363"/>
                    <a:pt x="1526" y="1345"/>
                    <a:pt x="1526" y="1340"/>
                  </a:cubicBezTo>
                  <a:cubicBezTo>
                    <a:pt x="1526" y="1345"/>
                    <a:pt x="1513" y="1284"/>
                    <a:pt x="1513" y="1279"/>
                  </a:cubicBezTo>
                  <a:cubicBezTo>
                    <a:pt x="1513" y="1284"/>
                    <a:pt x="1428" y="1414"/>
                    <a:pt x="1428" y="1414"/>
                  </a:cubicBezTo>
                  <a:cubicBezTo>
                    <a:pt x="1428" y="1414"/>
                    <a:pt x="1378" y="1462"/>
                    <a:pt x="1378" y="1462"/>
                  </a:cubicBezTo>
                  <a:cubicBezTo>
                    <a:pt x="1378" y="1462"/>
                    <a:pt x="1285" y="1575"/>
                    <a:pt x="1285" y="1575"/>
                  </a:cubicBezTo>
                  <a:cubicBezTo>
                    <a:pt x="1285" y="1575"/>
                    <a:pt x="1204" y="1556"/>
                    <a:pt x="1204" y="1551"/>
                  </a:cubicBezTo>
                  <a:cubicBezTo>
                    <a:pt x="1204" y="1556"/>
                    <a:pt x="1155" y="1631"/>
                    <a:pt x="1155" y="1626"/>
                  </a:cubicBezTo>
                  <a:cubicBezTo>
                    <a:pt x="1155" y="1631"/>
                    <a:pt x="1105" y="1711"/>
                    <a:pt x="1105" y="1711"/>
                  </a:cubicBezTo>
                  <a:cubicBezTo>
                    <a:pt x="1105" y="1711"/>
                    <a:pt x="1025" y="1725"/>
                    <a:pt x="1025" y="1725"/>
                  </a:cubicBezTo>
                  <a:cubicBezTo>
                    <a:pt x="1025" y="1725"/>
                    <a:pt x="1003" y="1674"/>
                    <a:pt x="1003" y="1669"/>
                  </a:cubicBezTo>
                  <a:cubicBezTo>
                    <a:pt x="1003" y="1674"/>
                    <a:pt x="922" y="1659"/>
                    <a:pt x="922" y="1659"/>
                  </a:cubicBezTo>
                  <a:cubicBezTo>
                    <a:pt x="922" y="1659"/>
                    <a:pt x="922" y="1809"/>
                    <a:pt x="922" y="1804"/>
                  </a:cubicBezTo>
                  <a:cubicBezTo>
                    <a:pt x="922" y="1809"/>
                    <a:pt x="752" y="1875"/>
                    <a:pt x="752" y="1870"/>
                  </a:cubicBezTo>
                  <a:cubicBezTo>
                    <a:pt x="752" y="1875"/>
                    <a:pt x="761" y="1809"/>
                    <a:pt x="761" y="1804"/>
                  </a:cubicBezTo>
                  <a:cubicBezTo>
                    <a:pt x="761" y="1809"/>
                    <a:pt x="689" y="1809"/>
                    <a:pt x="689" y="1804"/>
                  </a:cubicBezTo>
                  <a:cubicBezTo>
                    <a:pt x="689" y="1809"/>
                    <a:pt x="681" y="1895"/>
                    <a:pt x="681" y="1895"/>
                  </a:cubicBezTo>
                  <a:cubicBezTo>
                    <a:pt x="681" y="1895"/>
                    <a:pt x="618" y="1903"/>
                    <a:pt x="618" y="1903"/>
                  </a:cubicBezTo>
                  <a:lnTo>
                    <a:pt x="520" y="1903"/>
                  </a:lnTo>
                  <a:cubicBezTo>
                    <a:pt x="520" y="1903"/>
                    <a:pt x="470" y="1946"/>
                    <a:pt x="470" y="1946"/>
                  </a:cubicBezTo>
                  <a:cubicBezTo>
                    <a:pt x="470" y="1946"/>
                    <a:pt x="569" y="2096"/>
                    <a:pt x="569" y="2096"/>
                  </a:cubicBezTo>
                  <a:cubicBezTo>
                    <a:pt x="569" y="2096"/>
                    <a:pt x="560" y="2199"/>
                    <a:pt x="560" y="2199"/>
                  </a:cubicBezTo>
                  <a:cubicBezTo>
                    <a:pt x="560" y="2199"/>
                    <a:pt x="470" y="2242"/>
                    <a:pt x="470" y="2242"/>
                  </a:cubicBezTo>
                  <a:cubicBezTo>
                    <a:pt x="470" y="2242"/>
                    <a:pt x="368" y="2256"/>
                    <a:pt x="368" y="2252"/>
                  </a:cubicBezTo>
                  <a:cubicBezTo>
                    <a:pt x="368" y="2256"/>
                    <a:pt x="260" y="2228"/>
                    <a:pt x="260" y="2228"/>
                  </a:cubicBezTo>
                  <a:cubicBezTo>
                    <a:pt x="260" y="2228"/>
                    <a:pt x="153" y="1956"/>
                    <a:pt x="153" y="1951"/>
                  </a:cubicBezTo>
                  <a:cubicBezTo>
                    <a:pt x="153" y="1956"/>
                    <a:pt x="153" y="1829"/>
                    <a:pt x="153" y="1824"/>
                  </a:cubicBezTo>
                  <a:cubicBezTo>
                    <a:pt x="153" y="1829"/>
                    <a:pt x="32" y="1147"/>
                    <a:pt x="37" y="1147"/>
                  </a:cubicBezTo>
                  <a:cubicBezTo>
                    <a:pt x="32" y="1147"/>
                    <a:pt x="95" y="1062"/>
                    <a:pt x="95" y="1062"/>
                  </a:cubicBezTo>
                  <a:cubicBezTo>
                    <a:pt x="95" y="1062"/>
                    <a:pt x="90" y="959"/>
                    <a:pt x="90" y="959"/>
                  </a:cubicBezTo>
                  <a:cubicBezTo>
                    <a:pt x="90" y="959"/>
                    <a:pt x="32" y="1006"/>
                    <a:pt x="32" y="1006"/>
                  </a:cubicBezTo>
                  <a:cubicBezTo>
                    <a:pt x="32" y="1006"/>
                    <a:pt x="27" y="922"/>
                    <a:pt x="27" y="922"/>
                  </a:cubicBezTo>
                  <a:cubicBezTo>
                    <a:pt x="27" y="922"/>
                    <a:pt x="0" y="681"/>
                    <a:pt x="0" y="681"/>
                  </a:cubicBezTo>
                  <a:lnTo>
                    <a:pt x="41" y="592"/>
                  </a:lnTo>
                  <a:close/>
                </a:path>
              </a:pathLst>
            </a:custGeom>
            <a:solidFill>
              <a:srgbClr val="B7DEE8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Freeform 130"/>
            <p:cNvSpPr>
              <a:spLocks noEditPoints="1"/>
            </p:cNvSpPr>
            <p:nvPr/>
          </p:nvSpPr>
          <p:spPr bwMode="auto">
            <a:xfrm>
              <a:off x="3438526" y="3609975"/>
              <a:ext cx="1768475" cy="1217612"/>
            </a:xfrm>
            <a:custGeom>
              <a:avLst/>
              <a:gdLst>
                <a:gd name="T0" fmla="*/ 274 w 2737"/>
                <a:gd name="T1" fmla="*/ 521 h 2270"/>
                <a:gd name="T2" fmla="*/ 443 w 2737"/>
                <a:gd name="T3" fmla="*/ 191 h 2270"/>
                <a:gd name="T4" fmla="*/ 697 w 2737"/>
                <a:gd name="T5" fmla="*/ 142 h 2270"/>
                <a:gd name="T6" fmla="*/ 1629 w 2737"/>
                <a:gd name="T7" fmla="*/ 268 h 2270"/>
                <a:gd name="T8" fmla="*/ 2642 w 2737"/>
                <a:gd name="T9" fmla="*/ 546 h 2270"/>
                <a:gd name="T10" fmla="*/ 2653 w 2737"/>
                <a:gd name="T11" fmla="*/ 782 h 2270"/>
                <a:gd name="T12" fmla="*/ 2619 w 2737"/>
                <a:gd name="T13" fmla="*/ 918 h 2270"/>
                <a:gd name="T14" fmla="*/ 2603 w 2737"/>
                <a:gd name="T15" fmla="*/ 1029 h 2270"/>
                <a:gd name="T16" fmla="*/ 2577 w 2737"/>
                <a:gd name="T17" fmla="*/ 1193 h 2270"/>
                <a:gd name="T18" fmla="*/ 2397 w 2737"/>
                <a:gd name="T19" fmla="*/ 1178 h 2270"/>
                <a:gd name="T20" fmla="*/ 2353 w 2737"/>
                <a:gd name="T21" fmla="*/ 1119 h 2270"/>
                <a:gd name="T22" fmla="*/ 2320 w 2737"/>
                <a:gd name="T23" fmla="*/ 954 h 2270"/>
                <a:gd name="T24" fmla="*/ 2102 w 2737"/>
                <a:gd name="T25" fmla="*/ 946 h 2270"/>
                <a:gd name="T26" fmla="*/ 1934 w 2737"/>
                <a:gd name="T27" fmla="*/ 872 h 2270"/>
                <a:gd name="T28" fmla="*/ 1820 w 2737"/>
                <a:gd name="T29" fmla="*/ 1008 h 2270"/>
                <a:gd name="T30" fmla="*/ 1682 w 2737"/>
                <a:gd name="T31" fmla="*/ 1091 h 2270"/>
                <a:gd name="T32" fmla="*/ 1631 w 2737"/>
                <a:gd name="T33" fmla="*/ 1316 h 2270"/>
                <a:gd name="T34" fmla="*/ 1514 w 2737"/>
                <a:gd name="T35" fmla="*/ 1289 h 2270"/>
                <a:gd name="T36" fmla="*/ 1304 w 2737"/>
                <a:gd name="T37" fmla="*/ 1584 h 2270"/>
                <a:gd name="T38" fmla="*/ 1169 w 2737"/>
                <a:gd name="T39" fmla="*/ 1642 h 2270"/>
                <a:gd name="T40" fmla="*/ 1007 w 2737"/>
                <a:gd name="T41" fmla="*/ 1692 h 2270"/>
                <a:gd name="T42" fmla="*/ 938 w 2737"/>
                <a:gd name="T43" fmla="*/ 1807 h 2270"/>
                <a:gd name="T44" fmla="*/ 761 w 2737"/>
                <a:gd name="T45" fmla="*/ 1812 h 2270"/>
                <a:gd name="T46" fmla="*/ 660 w 2737"/>
                <a:gd name="T47" fmla="*/ 1915 h 2270"/>
                <a:gd name="T48" fmla="*/ 585 w 2737"/>
                <a:gd name="T49" fmla="*/ 2108 h 2270"/>
                <a:gd name="T50" fmla="*/ 381 w 2737"/>
                <a:gd name="T51" fmla="*/ 2269 h 2270"/>
                <a:gd name="T52" fmla="*/ 159 w 2737"/>
                <a:gd name="T53" fmla="*/ 1975 h 2270"/>
                <a:gd name="T54" fmla="*/ 94 w 2737"/>
                <a:gd name="T55" fmla="*/ 1497 h 2270"/>
                <a:gd name="T56" fmla="*/ 94 w 2737"/>
                <a:gd name="T57" fmla="*/ 1055 h 2270"/>
                <a:gd name="T58" fmla="*/ 24 w 2737"/>
                <a:gd name="T59" fmla="*/ 893 h 2270"/>
                <a:gd name="T60" fmla="*/ 43 w 2737"/>
                <a:gd name="T61" fmla="*/ 934 h 2270"/>
                <a:gd name="T62" fmla="*/ 110 w 2737"/>
                <a:gd name="T63" fmla="*/ 1075 h 2270"/>
                <a:gd name="T64" fmla="*/ 150 w 2737"/>
                <a:gd name="T65" fmla="*/ 1727 h 2270"/>
                <a:gd name="T66" fmla="*/ 222 w 2737"/>
                <a:gd name="T67" fmla="*/ 2097 h 2270"/>
                <a:gd name="T68" fmla="*/ 462 w 2737"/>
                <a:gd name="T69" fmla="*/ 2244 h 2270"/>
                <a:gd name="T70" fmla="*/ 567 w 2737"/>
                <a:gd name="T71" fmla="*/ 2103 h 2270"/>
                <a:gd name="T72" fmla="*/ 681 w 2737"/>
                <a:gd name="T73" fmla="*/ 1903 h 2270"/>
                <a:gd name="T74" fmla="*/ 776 w 2737"/>
                <a:gd name="T75" fmla="*/ 1826 h 2270"/>
                <a:gd name="T76" fmla="*/ 922 w 2737"/>
                <a:gd name="T77" fmla="*/ 1768 h 2270"/>
                <a:gd name="T78" fmla="*/ 1022 w 2737"/>
                <a:gd name="T79" fmla="*/ 1685 h 2270"/>
                <a:gd name="T80" fmla="*/ 1154 w 2737"/>
                <a:gd name="T81" fmla="*/ 1636 h 2270"/>
                <a:gd name="T82" fmla="*/ 1287 w 2737"/>
                <a:gd name="T83" fmla="*/ 1578 h 2270"/>
                <a:gd name="T84" fmla="*/ 1515 w 2737"/>
                <a:gd name="T85" fmla="*/ 1283 h 2270"/>
                <a:gd name="T86" fmla="*/ 1598 w 2737"/>
                <a:gd name="T87" fmla="*/ 1322 h 2270"/>
                <a:gd name="T88" fmla="*/ 1670 w 2737"/>
                <a:gd name="T89" fmla="*/ 1087 h 2270"/>
                <a:gd name="T90" fmla="*/ 1801 w 2737"/>
                <a:gd name="T91" fmla="*/ 1004 h 2270"/>
                <a:gd name="T92" fmla="*/ 1919 w 2737"/>
                <a:gd name="T93" fmla="*/ 847 h 2270"/>
                <a:gd name="T94" fmla="*/ 2079 w 2737"/>
                <a:gd name="T95" fmla="*/ 930 h 2270"/>
                <a:gd name="T96" fmla="*/ 2290 w 2737"/>
                <a:gd name="T97" fmla="*/ 972 h 2270"/>
                <a:gd name="T98" fmla="*/ 2403 w 2737"/>
                <a:gd name="T99" fmla="*/ 1074 h 2270"/>
                <a:gd name="T100" fmla="*/ 2427 w 2737"/>
                <a:gd name="T101" fmla="*/ 1143 h 2270"/>
                <a:gd name="T102" fmla="*/ 2563 w 2737"/>
                <a:gd name="T103" fmla="*/ 1196 h 2270"/>
                <a:gd name="T104" fmla="*/ 2578 w 2737"/>
                <a:gd name="T105" fmla="*/ 1017 h 2270"/>
                <a:gd name="T106" fmla="*/ 2633 w 2737"/>
                <a:gd name="T107" fmla="*/ 936 h 2270"/>
                <a:gd name="T108" fmla="*/ 2641 w 2737"/>
                <a:gd name="T109" fmla="*/ 784 h 2270"/>
                <a:gd name="T110" fmla="*/ 2643 w 2737"/>
                <a:gd name="T111" fmla="*/ 671 h 2270"/>
                <a:gd name="T112" fmla="*/ 1916 w 2737"/>
                <a:gd name="T113" fmla="*/ 207 h 2270"/>
                <a:gd name="T114" fmla="*/ 869 w 2737"/>
                <a:gd name="T115" fmla="*/ 256 h 2270"/>
                <a:gd name="T116" fmla="*/ 522 w 2737"/>
                <a:gd name="T117" fmla="*/ 132 h 2270"/>
                <a:gd name="T118" fmla="*/ 284 w 2737"/>
                <a:gd name="T119" fmla="*/ 459 h 2270"/>
                <a:gd name="T120" fmla="*/ 52 w 2737"/>
                <a:gd name="T121" fmla="*/ 608 h 2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37"/>
                <a:gd name="T184" fmla="*/ 0 h 2270"/>
                <a:gd name="T185" fmla="*/ 2737 w 2737"/>
                <a:gd name="T186" fmla="*/ 2270 h 22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37" h="2270">
                  <a:moveTo>
                    <a:pt x="42" y="597"/>
                  </a:moveTo>
                  <a:cubicBezTo>
                    <a:pt x="43" y="595"/>
                    <a:pt x="45" y="594"/>
                    <a:pt x="47" y="593"/>
                  </a:cubicBezTo>
                  <a:lnTo>
                    <a:pt x="132" y="560"/>
                  </a:lnTo>
                  <a:cubicBezTo>
                    <a:pt x="135" y="559"/>
                    <a:pt x="139" y="560"/>
                    <a:pt x="141" y="563"/>
                  </a:cubicBezTo>
                  <a:lnTo>
                    <a:pt x="173" y="616"/>
                  </a:lnTo>
                  <a:lnTo>
                    <a:pt x="166" y="612"/>
                  </a:lnTo>
                  <a:lnTo>
                    <a:pt x="171" y="612"/>
                  </a:lnTo>
                  <a:lnTo>
                    <a:pt x="170" y="613"/>
                  </a:lnTo>
                  <a:lnTo>
                    <a:pt x="184" y="611"/>
                  </a:lnTo>
                  <a:lnTo>
                    <a:pt x="228" y="606"/>
                  </a:lnTo>
                  <a:lnTo>
                    <a:pt x="271" y="602"/>
                  </a:lnTo>
                  <a:lnTo>
                    <a:pt x="284" y="600"/>
                  </a:lnTo>
                  <a:lnTo>
                    <a:pt x="282" y="600"/>
                  </a:lnTo>
                  <a:lnTo>
                    <a:pt x="287" y="598"/>
                  </a:lnTo>
                  <a:lnTo>
                    <a:pt x="283" y="607"/>
                  </a:lnTo>
                  <a:lnTo>
                    <a:pt x="282" y="601"/>
                  </a:lnTo>
                  <a:lnTo>
                    <a:pt x="280" y="581"/>
                  </a:lnTo>
                  <a:lnTo>
                    <a:pt x="277" y="553"/>
                  </a:lnTo>
                  <a:lnTo>
                    <a:pt x="274" y="521"/>
                  </a:lnTo>
                  <a:lnTo>
                    <a:pt x="271" y="488"/>
                  </a:lnTo>
                  <a:lnTo>
                    <a:pt x="268" y="460"/>
                  </a:lnTo>
                  <a:lnTo>
                    <a:pt x="266" y="440"/>
                  </a:lnTo>
                  <a:lnTo>
                    <a:pt x="266" y="432"/>
                  </a:lnTo>
                  <a:cubicBezTo>
                    <a:pt x="265" y="429"/>
                    <a:pt x="267" y="426"/>
                    <a:pt x="269" y="425"/>
                  </a:cubicBezTo>
                  <a:cubicBezTo>
                    <a:pt x="272" y="423"/>
                    <a:pt x="275" y="423"/>
                    <a:pt x="278" y="425"/>
                  </a:cubicBezTo>
                  <a:lnTo>
                    <a:pt x="395" y="496"/>
                  </a:lnTo>
                  <a:lnTo>
                    <a:pt x="384" y="498"/>
                  </a:lnTo>
                  <a:lnTo>
                    <a:pt x="445" y="404"/>
                  </a:lnTo>
                  <a:lnTo>
                    <a:pt x="446" y="414"/>
                  </a:lnTo>
                  <a:lnTo>
                    <a:pt x="358" y="333"/>
                  </a:lnTo>
                  <a:cubicBezTo>
                    <a:pt x="356" y="332"/>
                    <a:pt x="355" y="329"/>
                    <a:pt x="355" y="327"/>
                  </a:cubicBezTo>
                  <a:lnTo>
                    <a:pt x="363" y="230"/>
                  </a:lnTo>
                  <a:cubicBezTo>
                    <a:pt x="364" y="228"/>
                    <a:pt x="365" y="226"/>
                    <a:pt x="366" y="224"/>
                  </a:cubicBezTo>
                  <a:cubicBezTo>
                    <a:pt x="368" y="223"/>
                    <a:pt x="370" y="222"/>
                    <a:pt x="372" y="222"/>
                  </a:cubicBezTo>
                  <a:lnTo>
                    <a:pt x="462" y="230"/>
                  </a:lnTo>
                  <a:lnTo>
                    <a:pt x="454" y="241"/>
                  </a:lnTo>
                  <a:lnTo>
                    <a:pt x="441" y="200"/>
                  </a:lnTo>
                  <a:cubicBezTo>
                    <a:pt x="440" y="197"/>
                    <a:pt x="441" y="193"/>
                    <a:pt x="443" y="191"/>
                  </a:cubicBezTo>
                  <a:lnTo>
                    <a:pt x="514" y="133"/>
                  </a:lnTo>
                  <a:lnTo>
                    <a:pt x="517" y="147"/>
                  </a:lnTo>
                  <a:lnTo>
                    <a:pt x="414" y="119"/>
                  </a:lnTo>
                  <a:cubicBezTo>
                    <a:pt x="411" y="118"/>
                    <a:pt x="409" y="115"/>
                    <a:pt x="408" y="112"/>
                  </a:cubicBezTo>
                  <a:lnTo>
                    <a:pt x="404" y="33"/>
                  </a:lnTo>
                  <a:cubicBezTo>
                    <a:pt x="404" y="31"/>
                    <a:pt x="405" y="28"/>
                    <a:pt x="407" y="27"/>
                  </a:cubicBezTo>
                  <a:cubicBezTo>
                    <a:pt x="408" y="25"/>
                    <a:pt x="411" y="24"/>
                    <a:pt x="413" y="24"/>
                  </a:cubicBezTo>
                  <a:lnTo>
                    <a:pt x="556" y="29"/>
                  </a:lnTo>
                  <a:lnTo>
                    <a:pt x="551" y="31"/>
                  </a:lnTo>
                  <a:lnTo>
                    <a:pt x="582" y="7"/>
                  </a:lnTo>
                  <a:cubicBezTo>
                    <a:pt x="583" y="6"/>
                    <a:pt x="586" y="5"/>
                    <a:pt x="588" y="6"/>
                  </a:cubicBezTo>
                  <a:cubicBezTo>
                    <a:pt x="590" y="6"/>
                    <a:pt x="592" y="7"/>
                    <a:pt x="593" y="9"/>
                  </a:cubicBezTo>
                  <a:lnTo>
                    <a:pt x="616" y="46"/>
                  </a:lnTo>
                  <a:lnTo>
                    <a:pt x="605" y="44"/>
                  </a:lnTo>
                  <a:lnTo>
                    <a:pt x="666" y="2"/>
                  </a:lnTo>
                  <a:cubicBezTo>
                    <a:pt x="668" y="0"/>
                    <a:pt x="671" y="0"/>
                    <a:pt x="674" y="1"/>
                  </a:cubicBezTo>
                  <a:cubicBezTo>
                    <a:pt x="676" y="2"/>
                    <a:pt x="678" y="4"/>
                    <a:pt x="678" y="7"/>
                  </a:cubicBezTo>
                  <a:lnTo>
                    <a:pt x="705" y="148"/>
                  </a:lnTo>
                  <a:lnTo>
                    <a:pt x="697" y="142"/>
                  </a:lnTo>
                  <a:lnTo>
                    <a:pt x="823" y="129"/>
                  </a:lnTo>
                  <a:cubicBezTo>
                    <a:pt x="826" y="128"/>
                    <a:pt x="830" y="130"/>
                    <a:pt x="831" y="134"/>
                  </a:cubicBezTo>
                  <a:lnTo>
                    <a:pt x="875" y="246"/>
                  </a:lnTo>
                  <a:lnTo>
                    <a:pt x="866" y="241"/>
                  </a:lnTo>
                  <a:lnTo>
                    <a:pt x="1104" y="208"/>
                  </a:lnTo>
                  <a:cubicBezTo>
                    <a:pt x="1107" y="207"/>
                    <a:pt x="1110" y="208"/>
                    <a:pt x="1112" y="210"/>
                  </a:cubicBezTo>
                  <a:lnTo>
                    <a:pt x="1179" y="294"/>
                  </a:lnTo>
                  <a:cubicBezTo>
                    <a:pt x="1180" y="296"/>
                    <a:pt x="1180" y="297"/>
                    <a:pt x="1180" y="299"/>
                  </a:cubicBezTo>
                  <a:lnTo>
                    <a:pt x="1184" y="384"/>
                  </a:lnTo>
                  <a:lnTo>
                    <a:pt x="1173" y="377"/>
                  </a:lnTo>
                  <a:lnTo>
                    <a:pt x="1312" y="316"/>
                  </a:lnTo>
                  <a:lnTo>
                    <a:pt x="1308" y="320"/>
                  </a:lnTo>
                  <a:lnTo>
                    <a:pt x="1349" y="227"/>
                  </a:lnTo>
                  <a:cubicBezTo>
                    <a:pt x="1350" y="225"/>
                    <a:pt x="1352" y="224"/>
                    <a:pt x="1353" y="223"/>
                  </a:cubicBezTo>
                  <a:lnTo>
                    <a:pt x="1611" y="119"/>
                  </a:lnTo>
                  <a:cubicBezTo>
                    <a:pt x="1614" y="118"/>
                    <a:pt x="1616" y="118"/>
                    <a:pt x="1619" y="120"/>
                  </a:cubicBezTo>
                  <a:cubicBezTo>
                    <a:pt x="1621" y="121"/>
                    <a:pt x="1622" y="123"/>
                    <a:pt x="1622" y="126"/>
                  </a:cubicBezTo>
                  <a:lnTo>
                    <a:pt x="1636" y="276"/>
                  </a:lnTo>
                  <a:lnTo>
                    <a:pt x="1629" y="268"/>
                  </a:lnTo>
                  <a:lnTo>
                    <a:pt x="1822" y="273"/>
                  </a:lnTo>
                  <a:lnTo>
                    <a:pt x="1816" y="275"/>
                  </a:lnTo>
                  <a:lnTo>
                    <a:pt x="1914" y="194"/>
                  </a:lnTo>
                  <a:cubicBezTo>
                    <a:pt x="1917" y="192"/>
                    <a:pt x="1921" y="192"/>
                    <a:pt x="1923" y="193"/>
                  </a:cubicBezTo>
                  <a:lnTo>
                    <a:pt x="2075" y="279"/>
                  </a:lnTo>
                  <a:lnTo>
                    <a:pt x="2064" y="285"/>
                  </a:lnTo>
                  <a:lnTo>
                    <a:pt x="2082" y="186"/>
                  </a:lnTo>
                  <a:cubicBezTo>
                    <a:pt x="2082" y="183"/>
                    <a:pt x="2085" y="180"/>
                    <a:pt x="2088" y="180"/>
                  </a:cubicBezTo>
                  <a:lnTo>
                    <a:pt x="2262" y="152"/>
                  </a:lnTo>
                  <a:cubicBezTo>
                    <a:pt x="2266" y="151"/>
                    <a:pt x="2269" y="153"/>
                    <a:pt x="2271" y="156"/>
                  </a:cubicBezTo>
                  <a:lnTo>
                    <a:pt x="2316" y="240"/>
                  </a:lnTo>
                  <a:lnTo>
                    <a:pt x="2307" y="236"/>
                  </a:lnTo>
                  <a:lnTo>
                    <a:pt x="2517" y="208"/>
                  </a:lnTo>
                  <a:cubicBezTo>
                    <a:pt x="2519" y="207"/>
                    <a:pt x="2522" y="208"/>
                    <a:pt x="2523" y="209"/>
                  </a:cubicBezTo>
                  <a:lnTo>
                    <a:pt x="2644" y="298"/>
                  </a:lnTo>
                  <a:cubicBezTo>
                    <a:pt x="2647" y="300"/>
                    <a:pt x="2648" y="304"/>
                    <a:pt x="2647" y="307"/>
                  </a:cubicBezTo>
                  <a:lnTo>
                    <a:pt x="2593" y="458"/>
                  </a:lnTo>
                  <a:lnTo>
                    <a:pt x="2593" y="452"/>
                  </a:lnTo>
                  <a:lnTo>
                    <a:pt x="2642" y="546"/>
                  </a:lnTo>
                  <a:cubicBezTo>
                    <a:pt x="2642" y="547"/>
                    <a:pt x="2642" y="548"/>
                    <a:pt x="2642" y="549"/>
                  </a:cubicBezTo>
                  <a:lnTo>
                    <a:pt x="2656" y="676"/>
                  </a:lnTo>
                  <a:cubicBezTo>
                    <a:pt x="2657" y="678"/>
                    <a:pt x="2656" y="680"/>
                    <a:pt x="2654" y="682"/>
                  </a:cubicBezTo>
                  <a:lnTo>
                    <a:pt x="2651" y="685"/>
                  </a:lnTo>
                  <a:cubicBezTo>
                    <a:pt x="2651" y="686"/>
                    <a:pt x="2650" y="686"/>
                    <a:pt x="2650" y="686"/>
                  </a:cubicBezTo>
                  <a:lnTo>
                    <a:pt x="2641" y="692"/>
                  </a:lnTo>
                  <a:lnTo>
                    <a:pt x="2613" y="713"/>
                  </a:lnTo>
                  <a:lnTo>
                    <a:pt x="2586" y="732"/>
                  </a:lnTo>
                  <a:lnTo>
                    <a:pt x="2576" y="738"/>
                  </a:lnTo>
                  <a:cubicBezTo>
                    <a:pt x="2575" y="739"/>
                    <a:pt x="2575" y="739"/>
                    <a:pt x="2574" y="739"/>
                  </a:cubicBezTo>
                  <a:lnTo>
                    <a:pt x="2571" y="740"/>
                  </a:lnTo>
                  <a:lnTo>
                    <a:pt x="2575" y="728"/>
                  </a:lnTo>
                  <a:lnTo>
                    <a:pt x="2578" y="732"/>
                  </a:lnTo>
                  <a:lnTo>
                    <a:pt x="2576" y="730"/>
                  </a:lnTo>
                  <a:lnTo>
                    <a:pt x="2586" y="737"/>
                  </a:lnTo>
                  <a:lnTo>
                    <a:pt x="2613" y="756"/>
                  </a:lnTo>
                  <a:lnTo>
                    <a:pt x="2641" y="774"/>
                  </a:lnTo>
                  <a:lnTo>
                    <a:pt x="2650" y="780"/>
                  </a:lnTo>
                  <a:lnTo>
                    <a:pt x="2653" y="782"/>
                  </a:lnTo>
                  <a:cubicBezTo>
                    <a:pt x="2655" y="783"/>
                    <a:pt x="2656" y="786"/>
                    <a:pt x="2656" y="788"/>
                  </a:cubicBezTo>
                  <a:cubicBezTo>
                    <a:pt x="2656" y="791"/>
                    <a:pt x="2655" y="794"/>
                    <a:pt x="2653" y="795"/>
                  </a:cubicBezTo>
                  <a:lnTo>
                    <a:pt x="2650" y="797"/>
                  </a:lnTo>
                  <a:lnTo>
                    <a:pt x="2641" y="803"/>
                  </a:lnTo>
                  <a:lnTo>
                    <a:pt x="2613" y="821"/>
                  </a:lnTo>
                  <a:lnTo>
                    <a:pt x="2586" y="838"/>
                  </a:lnTo>
                  <a:lnTo>
                    <a:pt x="2576" y="844"/>
                  </a:lnTo>
                  <a:lnTo>
                    <a:pt x="2573" y="846"/>
                  </a:lnTo>
                  <a:lnTo>
                    <a:pt x="2575" y="835"/>
                  </a:lnTo>
                  <a:lnTo>
                    <a:pt x="2581" y="843"/>
                  </a:lnTo>
                  <a:lnTo>
                    <a:pt x="2595" y="862"/>
                  </a:lnTo>
                  <a:lnTo>
                    <a:pt x="2608" y="880"/>
                  </a:lnTo>
                  <a:lnTo>
                    <a:pt x="2614" y="888"/>
                  </a:lnTo>
                  <a:cubicBezTo>
                    <a:pt x="2614" y="888"/>
                    <a:pt x="2615" y="889"/>
                    <a:pt x="2615" y="889"/>
                  </a:cubicBezTo>
                  <a:lnTo>
                    <a:pt x="2617" y="894"/>
                  </a:lnTo>
                  <a:lnTo>
                    <a:pt x="2620" y="908"/>
                  </a:lnTo>
                  <a:lnTo>
                    <a:pt x="2623" y="918"/>
                  </a:lnTo>
                  <a:lnTo>
                    <a:pt x="2625" y="922"/>
                  </a:lnTo>
                  <a:lnTo>
                    <a:pt x="2619" y="918"/>
                  </a:lnTo>
                  <a:lnTo>
                    <a:pt x="2624" y="919"/>
                  </a:lnTo>
                  <a:lnTo>
                    <a:pt x="2636" y="921"/>
                  </a:lnTo>
                  <a:lnTo>
                    <a:pt x="2675" y="927"/>
                  </a:lnTo>
                  <a:lnTo>
                    <a:pt x="2713" y="933"/>
                  </a:lnTo>
                  <a:lnTo>
                    <a:pt x="2725" y="935"/>
                  </a:lnTo>
                  <a:lnTo>
                    <a:pt x="2730" y="936"/>
                  </a:lnTo>
                  <a:cubicBezTo>
                    <a:pt x="2732" y="936"/>
                    <a:pt x="2734" y="937"/>
                    <a:pt x="2735" y="939"/>
                  </a:cubicBezTo>
                  <a:cubicBezTo>
                    <a:pt x="2737" y="941"/>
                    <a:pt x="2737" y="944"/>
                    <a:pt x="2736" y="946"/>
                  </a:cubicBezTo>
                  <a:lnTo>
                    <a:pt x="2735" y="949"/>
                  </a:lnTo>
                  <a:lnTo>
                    <a:pt x="2731" y="959"/>
                  </a:lnTo>
                  <a:lnTo>
                    <a:pt x="2721" y="986"/>
                  </a:lnTo>
                  <a:lnTo>
                    <a:pt x="2710" y="1013"/>
                  </a:lnTo>
                  <a:lnTo>
                    <a:pt x="2706" y="1021"/>
                  </a:lnTo>
                  <a:lnTo>
                    <a:pt x="2705" y="1023"/>
                  </a:lnTo>
                  <a:cubicBezTo>
                    <a:pt x="2704" y="1025"/>
                    <a:pt x="2701" y="1027"/>
                    <a:pt x="2699" y="1027"/>
                  </a:cubicBezTo>
                  <a:lnTo>
                    <a:pt x="2694" y="1028"/>
                  </a:lnTo>
                  <a:lnTo>
                    <a:pt x="2681" y="1029"/>
                  </a:lnTo>
                  <a:lnTo>
                    <a:pt x="2642" y="1030"/>
                  </a:lnTo>
                  <a:lnTo>
                    <a:pt x="2603" y="1029"/>
                  </a:lnTo>
                  <a:lnTo>
                    <a:pt x="2590" y="1028"/>
                  </a:lnTo>
                  <a:lnTo>
                    <a:pt x="2584" y="1027"/>
                  </a:lnTo>
                  <a:lnTo>
                    <a:pt x="2593" y="1022"/>
                  </a:lnTo>
                  <a:lnTo>
                    <a:pt x="2591" y="1028"/>
                  </a:lnTo>
                  <a:cubicBezTo>
                    <a:pt x="2591" y="1028"/>
                    <a:pt x="2591" y="1029"/>
                    <a:pt x="2591" y="1029"/>
                  </a:cubicBezTo>
                  <a:lnTo>
                    <a:pt x="2584" y="1042"/>
                  </a:lnTo>
                  <a:lnTo>
                    <a:pt x="2564" y="1081"/>
                  </a:lnTo>
                  <a:lnTo>
                    <a:pt x="2544" y="1119"/>
                  </a:lnTo>
                  <a:lnTo>
                    <a:pt x="2536" y="1132"/>
                  </a:lnTo>
                  <a:lnTo>
                    <a:pt x="2537" y="1130"/>
                  </a:lnTo>
                  <a:lnTo>
                    <a:pt x="2535" y="1135"/>
                  </a:lnTo>
                  <a:lnTo>
                    <a:pt x="2534" y="1128"/>
                  </a:lnTo>
                  <a:lnTo>
                    <a:pt x="2536" y="1131"/>
                  </a:lnTo>
                  <a:lnTo>
                    <a:pt x="2541" y="1139"/>
                  </a:lnTo>
                  <a:lnTo>
                    <a:pt x="2556" y="1163"/>
                  </a:lnTo>
                  <a:lnTo>
                    <a:pt x="2571" y="1185"/>
                  </a:lnTo>
                  <a:lnTo>
                    <a:pt x="2576" y="1192"/>
                  </a:lnTo>
                  <a:lnTo>
                    <a:pt x="2575" y="1191"/>
                  </a:lnTo>
                  <a:lnTo>
                    <a:pt x="2577" y="1193"/>
                  </a:lnTo>
                  <a:cubicBezTo>
                    <a:pt x="2580" y="1196"/>
                    <a:pt x="2580" y="1201"/>
                    <a:pt x="2577" y="1204"/>
                  </a:cubicBezTo>
                  <a:lnTo>
                    <a:pt x="2573" y="1208"/>
                  </a:lnTo>
                  <a:cubicBezTo>
                    <a:pt x="2573" y="1208"/>
                    <a:pt x="2573" y="1209"/>
                    <a:pt x="2572" y="1209"/>
                  </a:cubicBezTo>
                  <a:lnTo>
                    <a:pt x="2561" y="1217"/>
                  </a:lnTo>
                  <a:lnTo>
                    <a:pt x="2530" y="1241"/>
                  </a:lnTo>
                  <a:lnTo>
                    <a:pt x="2498" y="1263"/>
                  </a:lnTo>
                  <a:lnTo>
                    <a:pt x="2486" y="1269"/>
                  </a:lnTo>
                  <a:lnTo>
                    <a:pt x="2482" y="1272"/>
                  </a:lnTo>
                  <a:cubicBezTo>
                    <a:pt x="2481" y="1272"/>
                    <a:pt x="2479" y="1273"/>
                    <a:pt x="2477" y="1272"/>
                  </a:cubicBezTo>
                  <a:lnTo>
                    <a:pt x="2401" y="1262"/>
                  </a:lnTo>
                  <a:cubicBezTo>
                    <a:pt x="2399" y="1262"/>
                    <a:pt x="2396" y="1260"/>
                    <a:pt x="2395" y="1257"/>
                  </a:cubicBezTo>
                  <a:lnTo>
                    <a:pt x="2393" y="1252"/>
                  </a:lnTo>
                  <a:lnTo>
                    <a:pt x="2388" y="1242"/>
                  </a:lnTo>
                  <a:lnTo>
                    <a:pt x="2383" y="1230"/>
                  </a:lnTo>
                  <a:lnTo>
                    <a:pt x="2381" y="1224"/>
                  </a:lnTo>
                  <a:cubicBezTo>
                    <a:pt x="2380" y="1223"/>
                    <a:pt x="2380" y="1221"/>
                    <a:pt x="2381" y="1219"/>
                  </a:cubicBezTo>
                  <a:lnTo>
                    <a:pt x="2382" y="1216"/>
                  </a:lnTo>
                  <a:lnTo>
                    <a:pt x="2386" y="1205"/>
                  </a:lnTo>
                  <a:lnTo>
                    <a:pt x="2397" y="1178"/>
                  </a:lnTo>
                  <a:lnTo>
                    <a:pt x="2408" y="1149"/>
                  </a:lnTo>
                  <a:lnTo>
                    <a:pt x="2412" y="1138"/>
                  </a:lnTo>
                  <a:lnTo>
                    <a:pt x="2412" y="1140"/>
                  </a:lnTo>
                  <a:lnTo>
                    <a:pt x="2413" y="1135"/>
                  </a:lnTo>
                  <a:lnTo>
                    <a:pt x="2423" y="1144"/>
                  </a:lnTo>
                  <a:lnTo>
                    <a:pt x="2420" y="1145"/>
                  </a:lnTo>
                  <a:cubicBezTo>
                    <a:pt x="2419" y="1145"/>
                    <a:pt x="2419" y="1145"/>
                    <a:pt x="2418" y="1145"/>
                  </a:cubicBezTo>
                  <a:lnTo>
                    <a:pt x="2410" y="1146"/>
                  </a:lnTo>
                  <a:cubicBezTo>
                    <a:pt x="2410" y="1146"/>
                    <a:pt x="2410" y="1146"/>
                    <a:pt x="2409" y="1146"/>
                  </a:cubicBezTo>
                  <a:lnTo>
                    <a:pt x="2386" y="1145"/>
                  </a:lnTo>
                  <a:lnTo>
                    <a:pt x="2363" y="1143"/>
                  </a:lnTo>
                  <a:lnTo>
                    <a:pt x="2354" y="1142"/>
                  </a:lnTo>
                  <a:cubicBezTo>
                    <a:pt x="2353" y="1142"/>
                    <a:pt x="2352" y="1142"/>
                    <a:pt x="2351" y="1141"/>
                  </a:cubicBezTo>
                  <a:lnTo>
                    <a:pt x="2348" y="1139"/>
                  </a:lnTo>
                  <a:cubicBezTo>
                    <a:pt x="2346" y="1138"/>
                    <a:pt x="2345" y="1136"/>
                    <a:pt x="2344" y="1133"/>
                  </a:cubicBezTo>
                  <a:cubicBezTo>
                    <a:pt x="2344" y="1131"/>
                    <a:pt x="2345" y="1129"/>
                    <a:pt x="2347" y="1127"/>
                  </a:cubicBezTo>
                  <a:lnTo>
                    <a:pt x="2349" y="1125"/>
                  </a:lnTo>
                  <a:lnTo>
                    <a:pt x="2348" y="1126"/>
                  </a:lnTo>
                  <a:lnTo>
                    <a:pt x="2353" y="1119"/>
                  </a:lnTo>
                  <a:lnTo>
                    <a:pt x="2369" y="1097"/>
                  </a:lnTo>
                  <a:lnTo>
                    <a:pt x="2385" y="1073"/>
                  </a:lnTo>
                  <a:lnTo>
                    <a:pt x="2390" y="1065"/>
                  </a:lnTo>
                  <a:lnTo>
                    <a:pt x="2392" y="1062"/>
                  </a:lnTo>
                  <a:lnTo>
                    <a:pt x="2391" y="1068"/>
                  </a:lnTo>
                  <a:lnTo>
                    <a:pt x="2390" y="1064"/>
                  </a:lnTo>
                  <a:lnTo>
                    <a:pt x="2387" y="1052"/>
                  </a:lnTo>
                  <a:lnTo>
                    <a:pt x="2380" y="1016"/>
                  </a:lnTo>
                  <a:lnTo>
                    <a:pt x="2372" y="980"/>
                  </a:lnTo>
                  <a:lnTo>
                    <a:pt x="2369" y="968"/>
                  </a:lnTo>
                  <a:lnTo>
                    <a:pt x="2368" y="964"/>
                  </a:lnTo>
                  <a:lnTo>
                    <a:pt x="2370" y="968"/>
                  </a:lnTo>
                  <a:lnTo>
                    <a:pt x="2363" y="961"/>
                  </a:lnTo>
                  <a:lnTo>
                    <a:pt x="2348" y="947"/>
                  </a:lnTo>
                  <a:lnTo>
                    <a:pt x="2332" y="933"/>
                  </a:lnTo>
                  <a:lnTo>
                    <a:pt x="2325" y="926"/>
                  </a:lnTo>
                  <a:lnTo>
                    <a:pt x="2337" y="924"/>
                  </a:lnTo>
                  <a:lnTo>
                    <a:pt x="2332" y="933"/>
                  </a:lnTo>
                  <a:lnTo>
                    <a:pt x="2320" y="954"/>
                  </a:lnTo>
                  <a:lnTo>
                    <a:pt x="2307" y="974"/>
                  </a:lnTo>
                  <a:lnTo>
                    <a:pt x="2305" y="979"/>
                  </a:lnTo>
                  <a:cubicBezTo>
                    <a:pt x="2304" y="981"/>
                    <a:pt x="2303" y="982"/>
                    <a:pt x="2301" y="983"/>
                  </a:cubicBezTo>
                  <a:lnTo>
                    <a:pt x="2299" y="984"/>
                  </a:lnTo>
                  <a:cubicBezTo>
                    <a:pt x="2298" y="984"/>
                    <a:pt x="2297" y="984"/>
                    <a:pt x="2295" y="984"/>
                  </a:cubicBezTo>
                  <a:lnTo>
                    <a:pt x="2292" y="984"/>
                  </a:lnTo>
                  <a:cubicBezTo>
                    <a:pt x="2291" y="984"/>
                    <a:pt x="2290" y="984"/>
                    <a:pt x="2289" y="984"/>
                  </a:cubicBezTo>
                  <a:lnTo>
                    <a:pt x="2281" y="980"/>
                  </a:lnTo>
                  <a:lnTo>
                    <a:pt x="2258" y="966"/>
                  </a:lnTo>
                  <a:lnTo>
                    <a:pt x="2234" y="952"/>
                  </a:lnTo>
                  <a:lnTo>
                    <a:pt x="2226" y="947"/>
                  </a:lnTo>
                  <a:lnTo>
                    <a:pt x="2223" y="945"/>
                  </a:lnTo>
                  <a:lnTo>
                    <a:pt x="2227" y="946"/>
                  </a:lnTo>
                  <a:lnTo>
                    <a:pt x="2221" y="946"/>
                  </a:lnTo>
                  <a:lnTo>
                    <a:pt x="2204" y="946"/>
                  </a:lnTo>
                  <a:lnTo>
                    <a:pt x="2180" y="946"/>
                  </a:lnTo>
                  <a:lnTo>
                    <a:pt x="2153" y="946"/>
                  </a:lnTo>
                  <a:lnTo>
                    <a:pt x="2126" y="946"/>
                  </a:lnTo>
                  <a:lnTo>
                    <a:pt x="2102" y="946"/>
                  </a:lnTo>
                  <a:lnTo>
                    <a:pt x="2085" y="946"/>
                  </a:lnTo>
                  <a:lnTo>
                    <a:pt x="2079" y="946"/>
                  </a:lnTo>
                  <a:cubicBezTo>
                    <a:pt x="2077" y="946"/>
                    <a:pt x="2075" y="945"/>
                    <a:pt x="2073" y="943"/>
                  </a:cubicBezTo>
                  <a:lnTo>
                    <a:pt x="2065" y="933"/>
                  </a:lnTo>
                  <a:lnTo>
                    <a:pt x="2048" y="914"/>
                  </a:lnTo>
                  <a:lnTo>
                    <a:pt x="2029" y="893"/>
                  </a:lnTo>
                  <a:lnTo>
                    <a:pt x="2020" y="882"/>
                  </a:lnTo>
                  <a:lnTo>
                    <a:pt x="2023" y="885"/>
                  </a:lnTo>
                  <a:lnTo>
                    <a:pt x="2015" y="881"/>
                  </a:lnTo>
                  <a:lnTo>
                    <a:pt x="1997" y="874"/>
                  </a:lnTo>
                  <a:lnTo>
                    <a:pt x="1977" y="866"/>
                  </a:lnTo>
                  <a:lnTo>
                    <a:pt x="1969" y="862"/>
                  </a:lnTo>
                  <a:lnTo>
                    <a:pt x="1975" y="862"/>
                  </a:lnTo>
                  <a:lnTo>
                    <a:pt x="1970" y="864"/>
                  </a:lnTo>
                  <a:lnTo>
                    <a:pt x="1957" y="867"/>
                  </a:lnTo>
                  <a:lnTo>
                    <a:pt x="1944" y="870"/>
                  </a:lnTo>
                  <a:lnTo>
                    <a:pt x="1945" y="870"/>
                  </a:lnTo>
                  <a:lnTo>
                    <a:pt x="1940" y="872"/>
                  </a:lnTo>
                  <a:cubicBezTo>
                    <a:pt x="1938" y="873"/>
                    <a:pt x="1936" y="873"/>
                    <a:pt x="1934" y="872"/>
                  </a:cubicBezTo>
                  <a:lnTo>
                    <a:pt x="1927" y="869"/>
                  </a:lnTo>
                  <a:lnTo>
                    <a:pt x="1912" y="862"/>
                  </a:lnTo>
                  <a:lnTo>
                    <a:pt x="1896" y="855"/>
                  </a:lnTo>
                  <a:lnTo>
                    <a:pt x="1889" y="852"/>
                  </a:lnTo>
                  <a:lnTo>
                    <a:pt x="1900" y="846"/>
                  </a:lnTo>
                  <a:lnTo>
                    <a:pt x="1898" y="855"/>
                  </a:lnTo>
                  <a:lnTo>
                    <a:pt x="1894" y="875"/>
                  </a:lnTo>
                  <a:lnTo>
                    <a:pt x="1889" y="895"/>
                  </a:lnTo>
                  <a:lnTo>
                    <a:pt x="1887" y="903"/>
                  </a:lnTo>
                  <a:cubicBezTo>
                    <a:pt x="1887" y="904"/>
                    <a:pt x="1887" y="905"/>
                    <a:pt x="1886" y="906"/>
                  </a:cubicBezTo>
                  <a:lnTo>
                    <a:pt x="1884" y="909"/>
                  </a:lnTo>
                  <a:lnTo>
                    <a:pt x="1880" y="915"/>
                  </a:lnTo>
                  <a:lnTo>
                    <a:pt x="1869" y="938"/>
                  </a:lnTo>
                  <a:lnTo>
                    <a:pt x="1857" y="961"/>
                  </a:lnTo>
                  <a:lnTo>
                    <a:pt x="1852" y="968"/>
                  </a:lnTo>
                  <a:lnTo>
                    <a:pt x="1850" y="972"/>
                  </a:lnTo>
                  <a:lnTo>
                    <a:pt x="1844" y="980"/>
                  </a:lnTo>
                  <a:lnTo>
                    <a:pt x="1832" y="994"/>
                  </a:lnTo>
                  <a:lnTo>
                    <a:pt x="1820" y="1008"/>
                  </a:lnTo>
                  <a:lnTo>
                    <a:pt x="1814" y="1015"/>
                  </a:lnTo>
                  <a:cubicBezTo>
                    <a:pt x="1811" y="1017"/>
                    <a:pt x="1808" y="1018"/>
                    <a:pt x="1805" y="1017"/>
                  </a:cubicBezTo>
                  <a:lnTo>
                    <a:pt x="1802" y="1016"/>
                  </a:lnTo>
                  <a:lnTo>
                    <a:pt x="1803" y="1016"/>
                  </a:lnTo>
                  <a:lnTo>
                    <a:pt x="1795" y="1015"/>
                  </a:lnTo>
                  <a:lnTo>
                    <a:pt x="1771" y="1010"/>
                  </a:lnTo>
                  <a:lnTo>
                    <a:pt x="1746" y="1005"/>
                  </a:lnTo>
                  <a:lnTo>
                    <a:pt x="1738" y="1004"/>
                  </a:lnTo>
                  <a:cubicBezTo>
                    <a:pt x="1738" y="1004"/>
                    <a:pt x="1737" y="1004"/>
                    <a:pt x="1737" y="1004"/>
                  </a:cubicBezTo>
                  <a:lnTo>
                    <a:pt x="1734" y="1003"/>
                  </a:lnTo>
                  <a:lnTo>
                    <a:pt x="1743" y="1000"/>
                  </a:lnTo>
                  <a:lnTo>
                    <a:pt x="1740" y="1004"/>
                  </a:lnTo>
                  <a:lnTo>
                    <a:pt x="1740" y="1003"/>
                  </a:lnTo>
                  <a:lnTo>
                    <a:pt x="1734" y="1014"/>
                  </a:lnTo>
                  <a:lnTo>
                    <a:pt x="1714" y="1046"/>
                  </a:lnTo>
                  <a:lnTo>
                    <a:pt x="1693" y="1077"/>
                  </a:lnTo>
                  <a:lnTo>
                    <a:pt x="1687" y="1087"/>
                  </a:lnTo>
                  <a:cubicBezTo>
                    <a:pt x="1687" y="1088"/>
                    <a:pt x="1686" y="1088"/>
                    <a:pt x="1685" y="1089"/>
                  </a:cubicBezTo>
                  <a:lnTo>
                    <a:pt x="1682" y="1091"/>
                  </a:lnTo>
                  <a:lnTo>
                    <a:pt x="1685" y="1082"/>
                  </a:lnTo>
                  <a:lnTo>
                    <a:pt x="1689" y="1094"/>
                  </a:lnTo>
                  <a:lnTo>
                    <a:pt x="1689" y="1093"/>
                  </a:lnTo>
                  <a:lnTo>
                    <a:pt x="1699" y="1113"/>
                  </a:lnTo>
                  <a:lnTo>
                    <a:pt x="1708" y="1133"/>
                  </a:lnTo>
                  <a:lnTo>
                    <a:pt x="1712" y="1142"/>
                  </a:lnTo>
                  <a:lnTo>
                    <a:pt x="1711" y="1140"/>
                  </a:lnTo>
                  <a:lnTo>
                    <a:pt x="1719" y="1150"/>
                  </a:lnTo>
                  <a:lnTo>
                    <a:pt x="1737" y="1171"/>
                  </a:lnTo>
                  <a:lnTo>
                    <a:pt x="1756" y="1191"/>
                  </a:lnTo>
                  <a:lnTo>
                    <a:pt x="1765" y="1201"/>
                  </a:lnTo>
                  <a:cubicBezTo>
                    <a:pt x="1766" y="1203"/>
                    <a:pt x="1767" y="1205"/>
                    <a:pt x="1766" y="1208"/>
                  </a:cubicBezTo>
                  <a:cubicBezTo>
                    <a:pt x="1766" y="1210"/>
                    <a:pt x="1765" y="1212"/>
                    <a:pt x="1763" y="1213"/>
                  </a:cubicBezTo>
                  <a:lnTo>
                    <a:pt x="1756" y="1218"/>
                  </a:lnTo>
                  <a:lnTo>
                    <a:pt x="1740" y="1232"/>
                  </a:lnTo>
                  <a:lnTo>
                    <a:pt x="1714" y="1252"/>
                  </a:lnTo>
                  <a:lnTo>
                    <a:pt x="1685" y="1274"/>
                  </a:lnTo>
                  <a:lnTo>
                    <a:pt x="1656" y="1296"/>
                  </a:lnTo>
                  <a:lnTo>
                    <a:pt x="1631" y="1316"/>
                  </a:lnTo>
                  <a:lnTo>
                    <a:pt x="1615" y="1330"/>
                  </a:lnTo>
                  <a:lnTo>
                    <a:pt x="1607" y="1335"/>
                  </a:lnTo>
                  <a:lnTo>
                    <a:pt x="1609" y="1334"/>
                  </a:lnTo>
                  <a:lnTo>
                    <a:pt x="1603" y="1341"/>
                  </a:lnTo>
                  <a:lnTo>
                    <a:pt x="1591" y="1355"/>
                  </a:lnTo>
                  <a:lnTo>
                    <a:pt x="1577" y="1370"/>
                  </a:lnTo>
                  <a:lnTo>
                    <a:pt x="1572" y="1377"/>
                  </a:lnTo>
                  <a:cubicBezTo>
                    <a:pt x="1569" y="1380"/>
                    <a:pt x="1565" y="1380"/>
                    <a:pt x="1561" y="1378"/>
                  </a:cubicBezTo>
                  <a:lnTo>
                    <a:pt x="1556" y="1375"/>
                  </a:lnTo>
                  <a:lnTo>
                    <a:pt x="1546" y="1368"/>
                  </a:lnTo>
                  <a:lnTo>
                    <a:pt x="1535" y="1361"/>
                  </a:lnTo>
                  <a:cubicBezTo>
                    <a:pt x="1534" y="1361"/>
                    <a:pt x="1534" y="1360"/>
                    <a:pt x="1533" y="1360"/>
                  </a:cubicBezTo>
                  <a:lnTo>
                    <a:pt x="1528" y="1354"/>
                  </a:lnTo>
                  <a:lnTo>
                    <a:pt x="1528" y="1353"/>
                  </a:lnTo>
                  <a:cubicBezTo>
                    <a:pt x="1527" y="1352"/>
                    <a:pt x="1526" y="1350"/>
                    <a:pt x="1526" y="1349"/>
                  </a:cubicBezTo>
                  <a:lnTo>
                    <a:pt x="1525" y="1343"/>
                  </a:lnTo>
                  <a:lnTo>
                    <a:pt x="1521" y="1323"/>
                  </a:lnTo>
                  <a:lnTo>
                    <a:pt x="1516" y="1301"/>
                  </a:lnTo>
                  <a:lnTo>
                    <a:pt x="1514" y="1289"/>
                  </a:lnTo>
                  <a:lnTo>
                    <a:pt x="1528" y="1291"/>
                  </a:lnTo>
                  <a:lnTo>
                    <a:pt x="1524" y="1298"/>
                  </a:lnTo>
                  <a:lnTo>
                    <a:pt x="1515" y="1314"/>
                  </a:lnTo>
                  <a:lnTo>
                    <a:pt x="1486" y="1361"/>
                  </a:lnTo>
                  <a:lnTo>
                    <a:pt x="1470" y="1386"/>
                  </a:lnTo>
                  <a:lnTo>
                    <a:pt x="1456" y="1407"/>
                  </a:lnTo>
                  <a:lnTo>
                    <a:pt x="1447" y="1421"/>
                  </a:lnTo>
                  <a:lnTo>
                    <a:pt x="1443" y="1427"/>
                  </a:lnTo>
                  <a:cubicBezTo>
                    <a:pt x="1443" y="1427"/>
                    <a:pt x="1443" y="1428"/>
                    <a:pt x="1442" y="1428"/>
                  </a:cubicBezTo>
                  <a:lnTo>
                    <a:pt x="1434" y="1436"/>
                  </a:lnTo>
                  <a:lnTo>
                    <a:pt x="1417" y="1452"/>
                  </a:lnTo>
                  <a:lnTo>
                    <a:pt x="1400" y="1469"/>
                  </a:lnTo>
                  <a:lnTo>
                    <a:pt x="1392" y="1476"/>
                  </a:lnTo>
                  <a:lnTo>
                    <a:pt x="1393" y="1475"/>
                  </a:lnTo>
                  <a:lnTo>
                    <a:pt x="1389" y="1480"/>
                  </a:lnTo>
                  <a:lnTo>
                    <a:pt x="1378" y="1494"/>
                  </a:lnTo>
                  <a:lnTo>
                    <a:pt x="1347" y="1532"/>
                  </a:lnTo>
                  <a:lnTo>
                    <a:pt x="1315" y="1571"/>
                  </a:lnTo>
                  <a:lnTo>
                    <a:pt x="1304" y="1584"/>
                  </a:lnTo>
                  <a:lnTo>
                    <a:pt x="1300" y="1588"/>
                  </a:lnTo>
                  <a:cubicBezTo>
                    <a:pt x="1298" y="1591"/>
                    <a:pt x="1294" y="1592"/>
                    <a:pt x="1291" y="1591"/>
                  </a:cubicBezTo>
                  <a:lnTo>
                    <a:pt x="1288" y="1590"/>
                  </a:lnTo>
                  <a:lnTo>
                    <a:pt x="1279" y="1588"/>
                  </a:lnTo>
                  <a:lnTo>
                    <a:pt x="1251" y="1581"/>
                  </a:lnTo>
                  <a:lnTo>
                    <a:pt x="1223" y="1573"/>
                  </a:lnTo>
                  <a:lnTo>
                    <a:pt x="1212" y="1569"/>
                  </a:lnTo>
                  <a:cubicBezTo>
                    <a:pt x="1212" y="1569"/>
                    <a:pt x="1211" y="1568"/>
                    <a:pt x="1211" y="1568"/>
                  </a:cubicBezTo>
                  <a:lnTo>
                    <a:pt x="1208" y="1566"/>
                  </a:lnTo>
                  <a:lnTo>
                    <a:pt x="1220" y="1562"/>
                  </a:lnTo>
                  <a:lnTo>
                    <a:pt x="1218" y="1567"/>
                  </a:lnTo>
                  <a:cubicBezTo>
                    <a:pt x="1218" y="1568"/>
                    <a:pt x="1218" y="1568"/>
                    <a:pt x="1217" y="1569"/>
                  </a:cubicBezTo>
                  <a:lnTo>
                    <a:pt x="1211" y="1579"/>
                  </a:lnTo>
                  <a:lnTo>
                    <a:pt x="1195" y="1605"/>
                  </a:lnTo>
                  <a:lnTo>
                    <a:pt x="1178" y="1630"/>
                  </a:lnTo>
                  <a:lnTo>
                    <a:pt x="1172" y="1638"/>
                  </a:lnTo>
                  <a:lnTo>
                    <a:pt x="1169" y="1640"/>
                  </a:lnTo>
                  <a:lnTo>
                    <a:pt x="1171" y="1637"/>
                  </a:lnTo>
                  <a:lnTo>
                    <a:pt x="1169" y="1642"/>
                  </a:lnTo>
                  <a:cubicBezTo>
                    <a:pt x="1169" y="1643"/>
                    <a:pt x="1169" y="1643"/>
                    <a:pt x="1168" y="1644"/>
                  </a:cubicBezTo>
                  <a:lnTo>
                    <a:pt x="1162" y="1654"/>
                  </a:lnTo>
                  <a:lnTo>
                    <a:pt x="1145" y="1683"/>
                  </a:lnTo>
                  <a:lnTo>
                    <a:pt x="1128" y="1711"/>
                  </a:lnTo>
                  <a:lnTo>
                    <a:pt x="1122" y="1721"/>
                  </a:lnTo>
                  <a:lnTo>
                    <a:pt x="1120" y="1724"/>
                  </a:lnTo>
                  <a:cubicBezTo>
                    <a:pt x="1119" y="1725"/>
                    <a:pt x="1118" y="1726"/>
                    <a:pt x="1116" y="1727"/>
                  </a:cubicBezTo>
                  <a:lnTo>
                    <a:pt x="1113" y="1728"/>
                  </a:lnTo>
                  <a:cubicBezTo>
                    <a:pt x="1112" y="1728"/>
                    <a:pt x="1112" y="1728"/>
                    <a:pt x="1111" y="1728"/>
                  </a:cubicBezTo>
                  <a:lnTo>
                    <a:pt x="1102" y="1729"/>
                  </a:lnTo>
                  <a:lnTo>
                    <a:pt x="1075" y="1734"/>
                  </a:lnTo>
                  <a:lnTo>
                    <a:pt x="1048" y="1739"/>
                  </a:lnTo>
                  <a:lnTo>
                    <a:pt x="1037" y="1740"/>
                  </a:lnTo>
                  <a:lnTo>
                    <a:pt x="1039" y="1740"/>
                  </a:lnTo>
                  <a:lnTo>
                    <a:pt x="1036" y="1741"/>
                  </a:lnTo>
                  <a:cubicBezTo>
                    <a:pt x="1032" y="1742"/>
                    <a:pt x="1027" y="1740"/>
                    <a:pt x="1026" y="1736"/>
                  </a:cubicBezTo>
                  <a:lnTo>
                    <a:pt x="1023" y="1728"/>
                  </a:lnTo>
                  <a:lnTo>
                    <a:pt x="1015" y="1711"/>
                  </a:lnTo>
                  <a:lnTo>
                    <a:pt x="1007" y="1692"/>
                  </a:lnTo>
                  <a:lnTo>
                    <a:pt x="1004" y="1680"/>
                  </a:lnTo>
                  <a:lnTo>
                    <a:pt x="1014" y="1685"/>
                  </a:lnTo>
                  <a:lnTo>
                    <a:pt x="1011" y="1686"/>
                  </a:lnTo>
                  <a:cubicBezTo>
                    <a:pt x="1010" y="1686"/>
                    <a:pt x="1009" y="1686"/>
                    <a:pt x="1008" y="1686"/>
                  </a:cubicBezTo>
                  <a:lnTo>
                    <a:pt x="998" y="1686"/>
                  </a:lnTo>
                  <a:cubicBezTo>
                    <a:pt x="998" y="1686"/>
                    <a:pt x="998" y="1686"/>
                    <a:pt x="997" y="1686"/>
                  </a:cubicBezTo>
                  <a:lnTo>
                    <a:pt x="970" y="1682"/>
                  </a:lnTo>
                  <a:lnTo>
                    <a:pt x="942" y="1677"/>
                  </a:lnTo>
                  <a:lnTo>
                    <a:pt x="933" y="1676"/>
                  </a:lnTo>
                  <a:cubicBezTo>
                    <a:pt x="932" y="1676"/>
                    <a:pt x="931" y="1676"/>
                    <a:pt x="931" y="1676"/>
                  </a:cubicBezTo>
                  <a:lnTo>
                    <a:pt x="928" y="1675"/>
                  </a:lnTo>
                  <a:lnTo>
                    <a:pt x="938" y="1667"/>
                  </a:lnTo>
                  <a:lnTo>
                    <a:pt x="938" y="1673"/>
                  </a:lnTo>
                  <a:lnTo>
                    <a:pt x="938" y="1690"/>
                  </a:lnTo>
                  <a:lnTo>
                    <a:pt x="938" y="1714"/>
                  </a:lnTo>
                  <a:lnTo>
                    <a:pt x="938" y="1741"/>
                  </a:lnTo>
                  <a:lnTo>
                    <a:pt x="938" y="1768"/>
                  </a:lnTo>
                  <a:lnTo>
                    <a:pt x="938" y="1791"/>
                  </a:lnTo>
                  <a:lnTo>
                    <a:pt x="938" y="1807"/>
                  </a:lnTo>
                  <a:lnTo>
                    <a:pt x="938" y="1812"/>
                  </a:lnTo>
                  <a:cubicBezTo>
                    <a:pt x="938" y="1815"/>
                    <a:pt x="937" y="1818"/>
                    <a:pt x="934" y="1819"/>
                  </a:cubicBezTo>
                  <a:lnTo>
                    <a:pt x="927" y="1823"/>
                  </a:lnTo>
                  <a:lnTo>
                    <a:pt x="907" y="1833"/>
                  </a:lnTo>
                  <a:lnTo>
                    <a:pt x="879" y="1844"/>
                  </a:lnTo>
                  <a:lnTo>
                    <a:pt x="849" y="1857"/>
                  </a:lnTo>
                  <a:lnTo>
                    <a:pt x="817" y="1869"/>
                  </a:lnTo>
                  <a:lnTo>
                    <a:pt x="790" y="1879"/>
                  </a:lnTo>
                  <a:lnTo>
                    <a:pt x="770" y="1885"/>
                  </a:lnTo>
                  <a:cubicBezTo>
                    <a:pt x="769" y="1885"/>
                    <a:pt x="769" y="1885"/>
                    <a:pt x="769" y="1885"/>
                  </a:cubicBezTo>
                  <a:lnTo>
                    <a:pt x="762" y="1886"/>
                  </a:lnTo>
                  <a:cubicBezTo>
                    <a:pt x="759" y="1887"/>
                    <a:pt x="757" y="1886"/>
                    <a:pt x="755" y="1885"/>
                  </a:cubicBezTo>
                  <a:cubicBezTo>
                    <a:pt x="753" y="1883"/>
                    <a:pt x="752" y="1881"/>
                    <a:pt x="752" y="1878"/>
                  </a:cubicBezTo>
                  <a:lnTo>
                    <a:pt x="752" y="1877"/>
                  </a:lnTo>
                  <a:cubicBezTo>
                    <a:pt x="752" y="1877"/>
                    <a:pt x="752" y="1877"/>
                    <a:pt x="753" y="1876"/>
                  </a:cubicBezTo>
                  <a:lnTo>
                    <a:pt x="754" y="1870"/>
                  </a:lnTo>
                  <a:lnTo>
                    <a:pt x="758" y="1848"/>
                  </a:lnTo>
                  <a:lnTo>
                    <a:pt x="761" y="1824"/>
                  </a:lnTo>
                  <a:lnTo>
                    <a:pt x="761" y="1812"/>
                  </a:lnTo>
                  <a:lnTo>
                    <a:pt x="774" y="1819"/>
                  </a:lnTo>
                  <a:lnTo>
                    <a:pt x="771" y="1821"/>
                  </a:lnTo>
                  <a:cubicBezTo>
                    <a:pt x="770" y="1822"/>
                    <a:pt x="769" y="1822"/>
                    <a:pt x="767" y="1822"/>
                  </a:cubicBezTo>
                  <a:lnTo>
                    <a:pt x="759" y="1823"/>
                  </a:lnTo>
                  <a:lnTo>
                    <a:pt x="734" y="1824"/>
                  </a:lnTo>
                  <a:lnTo>
                    <a:pt x="708" y="1823"/>
                  </a:lnTo>
                  <a:lnTo>
                    <a:pt x="699" y="1822"/>
                  </a:lnTo>
                  <a:cubicBezTo>
                    <a:pt x="698" y="1822"/>
                    <a:pt x="697" y="1822"/>
                    <a:pt x="696" y="1821"/>
                  </a:cubicBezTo>
                  <a:lnTo>
                    <a:pt x="693" y="1819"/>
                  </a:lnTo>
                  <a:lnTo>
                    <a:pt x="705" y="1812"/>
                  </a:lnTo>
                  <a:lnTo>
                    <a:pt x="705" y="1817"/>
                  </a:lnTo>
                  <a:lnTo>
                    <a:pt x="704" y="1829"/>
                  </a:lnTo>
                  <a:lnTo>
                    <a:pt x="701" y="1860"/>
                  </a:lnTo>
                  <a:lnTo>
                    <a:pt x="698" y="1890"/>
                  </a:lnTo>
                  <a:lnTo>
                    <a:pt x="697" y="1900"/>
                  </a:lnTo>
                  <a:lnTo>
                    <a:pt x="697" y="1903"/>
                  </a:lnTo>
                  <a:cubicBezTo>
                    <a:pt x="697" y="1908"/>
                    <a:pt x="694" y="1911"/>
                    <a:pt x="690" y="1911"/>
                  </a:cubicBezTo>
                  <a:lnTo>
                    <a:pt x="680" y="1912"/>
                  </a:lnTo>
                  <a:lnTo>
                    <a:pt x="660" y="1915"/>
                  </a:lnTo>
                  <a:lnTo>
                    <a:pt x="638" y="1918"/>
                  </a:lnTo>
                  <a:lnTo>
                    <a:pt x="627" y="1919"/>
                  </a:lnTo>
                  <a:lnTo>
                    <a:pt x="528" y="1919"/>
                  </a:lnTo>
                  <a:lnTo>
                    <a:pt x="534" y="1917"/>
                  </a:lnTo>
                  <a:lnTo>
                    <a:pt x="526" y="1924"/>
                  </a:lnTo>
                  <a:lnTo>
                    <a:pt x="509" y="1939"/>
                  </a:lnTo>
                  <a:lnTo>
                    <a:pt x="492" y="1954"/>
                  </a:lnTo>
                  <a:lnTo>
                    <a:pt x="484" y="1960"/>
                  </a:lnTo>
                  <a:lnTo>
                    <a:pt x="485" y="1950"/>
                  </a:lnTo>
                  <a:lnTo>
                    <a:pt x="489" y="1956"/>
                  </a:lnTo>
                  <a:lnTo>
                    <a:pt x="500" y="1973"/>
                  </a:lnTo>
                  <a:lnTo>
                    <a:pt x="516" y="1997"/>
                  </a:lnTo>
                  <a:lnTo>
                    <a:pt x="535" y="2025"/>
                  </a:lnTo>
                  <a:lnTo>
                    <a:pt x="553" y="2053"/>
                  </a:lnTo>
                  <a:lnTo>
                    <a:pt x="569" y="2077"/>
                  </a:lnTo>
                  <a:lnTo>
                    <a:pt x="580" y="2094"/>
                  </a:lnTo>
                  <a:lnTo>
                    <a:pt x="584" y="2100"/>
                  </a:lnTo>
                  <a:cubicBezTo>
                    <a:pt x="585" y="2101"/>
                    <a:pt x="585" y="2103"/>
                    <a:pt x="585" y="2104"/>
                  </a:cubicBezTo>
                  <a:lnTo>
                    <a:pt x="585" y="2108"/>
                  </a:lnTo>
                  <a:lnTo>
                    <a:pt x="584" y="2121"/>
                  </a:lnTo>
                  <a:lnTo>
                    <a:pt x="581" y="2157"/>
                  </a:lnTo>
                  <a:lnTo>
                    <a:pt x="577" y="2192"/>
                  </a:lnTo>
                  <a:lnTo>
                    <a:pt x="576" y="2204"/>
                  </a:lnTo>
                  <a:lnTo>
                    <a:pt x="576" y="2207"/>
                  </a:lnTo>
                  <a:cubicBezTo>
                    <a:pt x="576" y="2210"/>
                    <a:pt x="575" y="2213"/>
                    <a:pt x="572" y="2215"/>
                  </a:cubicBezTo>
                  <a:lnTo>
                    <a:pt x="568" y="2217"/>
                  </a:lnTo>
                  <a:lnTo>
                    <a:pt x="558" y="2222"/>
                  </a:lnTo>
                  <a:lnTo>
                    <a:pt x="527" y="2237"/>
                  </a:lnTo>
                  <a:lnTo>
                    <a:pt x="496" y="2251"/>
                  </a:lnTo>
                  <a:lnTo>
                    <a:pt x="486" y="2256"/>
                  </a:lnTo>
                  <a:lnTo>
                    <a:pt x="482" y="2258"/>
                  </a:lnTo>
                  <a:cubicBezTo>
                    <a:pt x="482" y="2258"/>
                    <a:pt x="481" y="2258"/>
                    <a:pt x="480" y="2258"/>
                  </a:cubicBezTo>
                  <a:lnTo>
                    <a:pt x="476" y="2259"/>
                  </a:lnTo>
                  <a:cubicBezTo>
                    <a:pt x="476" y="2259"/>
                    <a:pt x="476" y="2259"/>
                    <a:pt x="475" y="2259"/>
                  </a:cubicBezTo>
                  <a:lnTo>
                    <a:pt x="463" y="2260"/>
                  </a:lnTo>
                  <a:lnTo>
                    <a:pt x="429" y="2265"/>
                  </a:lnTo>
                  <a:lnTo>
                    <a:pt x="393" y="2268"/>
                  </a:lnTo>
                  <a:lnTo>
                    <a:pt x="381" y="2269"/>
                  </a:lnTo>
                  <a:cubicBezTo>
                    <a:pt x="380" y="2270"/>
                    <a:pt x="379" y="2269"/>
                    <a:pt x="379" y="2269"/>
                  </a:cubicBezTo>
                  <a:lnTo>
                    <a:pt x="375" y="2268"/>
                  </a:lnTo>
                  <a:lnTo>
                    <a:pt x="376" y="2268"/>
                  </a:lnTo>
                  <a:lnTo>
                    <a:pt x="371" y="2268"/>
                  </a:lnTo>
                  <a:cubicBezTo>
                    <a:pt x="371" y="2268"/>
                    <a:pt x="371" y="2268"/>
                    <a:pt x="370" y="2268"/>
                  </a:cubicBezTo>
                  <a:lnTo>
                    <a:pt x="358" y="2266"/>
                  </a:lnTo>
                  <a:lnTo>
                    <a:pt x="321" y="2258"/>
                  </a:lnTo>
                  <a:lnTo>
                    <a:pt x="283" y="2248"/>
                  </a:lnTo>
                  <a:lnTo>
                    <a:pt x="272" y="2245"/>
                  </a:lnTo>
                  <a:lnTo>
                    <a:pt x="267" y="2244"/>
                  </a:lnTo>
                  <a:cubicBezTo>
                    <a:pt x="264" y="2244"/>
                    <a:pt x="262" y="2242"/>
                    <a:pt x="261" y="2239"/>
                  </a:cubicBezTo>
                  <a:lnTo>
                    <a:pt x="260" y="2236"/>
                  </a:lnTo>
                  <a:lnTo>
                    <a:pt x="256" y="2228"/>
                  </a:lnTo>
                  <a:lnTo>
                    <a:pt x="244" y="2196"/>
                  </a:lnTo>
                  <a:lnTo>
                    <a:pt x="227" y="2153"/>
                  </a:lnTo>
                  <a:lnTo>
                    <a:pt x="207" y="2102"/>
                  </a:lnTo>
                  <a:lnTo>
                    <a:pt x="188" y="2052"/>
                  </a:lnTo>
                  <a:lnTo>
                    <a:pt x="171" y="2007"/>
                  </a:lnTo>
                  <a:lnTo>
                    <a:pt x="159" y="1975"/>
                  </a:lnTo>
                  <a:lnTo>
                    <a:pt x="155" y="1967"/>
                  </a:lnTo>
                  <a:cubicBezTo>
                    <a:pt x="155" y="1966"/>
                    <a:pt x="155" y="1966"/>
                    <a:pt x="155" y="1965"/>
                  </a:cubicBezTo>
                  <a:lnTo>
                    <a:pt x="154" y="1961"/>
                  </a:lnTo>
                  <a:cubicBezTo>
                    <a:pt x="154" y="1961"/>
                    <a:pt x="153" y="1960"/>
                    <a:pt x="153" y="1959"/>
                  </a:cubicBezTo>
                  <a:lnTo>
                    <a:pt x="153" y="1955"/>
                  </a:lnTo>
                  <a:lnTo>
                    <a:pt x="153" y="1942"/>
                  </a:lnTo>
                  <a:lnTo>
                    <a:pt x="153" y="1922"/>
                  </a:lnTo>
                  <a:lnTo>
                    <a:pt x="153" y="1899"/>
                  </a:lnTo>
                  <a:lnTo>
                    <a:pt x="153" y="1855"/>
                  </a:lnTo>
                  <a:lnTo>
                    <a:pt x="153" y="1839"/>
                  </a:lnTo>
                  <a:lnTo>
                    <a:pt x="153" y="1832"/>
                  </a:lnTo>
                  <a:lnTo>
                    <a:pt x="154" y="1834"/>
                  </a:lnTo>
                  <a:lnTo>
                    <a:pt x="153" y="1827"/>
                  </a:lnTo>
                  <a:lnTo>
                    <a:pt x="149" y="1806"/>
                  </a:lnTo>
                  <a:lnTo>
                    <a:pt x="143" y="1773"/>
                  </a:lnTo>
                  <a:lnTo>
                    <a:pt x="135" y="1730"/>
                  </a:lnTo>
                  <a:lnTo>
                    <a:pt x="126" y="1679"/>
                  </a:lnTo>
                  <a:lnTo>
                    <a:pt x="116" y="1622"/>
                  </a:lnTo>
                  <a:lnTo>
                    <a:pt x="94" y="1497"/>
                  </a:lnTo>
                  <a:lnTo>
                    <a:pt x="73" y="1373"/>
                  </a:lnTo>
                  <a:lnTo>
                    <a:pt x="63" y="1315"/>
                  </a:lnTo>
                  <a:lnTo>
                    <a:pt x="54" y="1263"/>
                  </a:lnTo>
                  <a:lnTo>
                    <a:pt x="47" y="1220"/>
                  </a:lnTo>
                  <a:lnTo>
                    <a:pt x="42" y="1186"/>
                  </a:lnTo>
                  <a:lnTo>
                    <a:pt x="38" y="1165"/>
                  </a:lnTo>
                  <a:cubicBezTo>
                    <a:pt x="38" y="1164"/>
                    <a:pt x="37" y="1164"/>
                    <a:pt x="37" y="1163"/>
                  </a:cubicBezTo>
                  <a:lnTo>
                    <a:pt x="37" y="1155"/>
                  </a:lnTo>
                  <a:cubicBezTo>
                    <a:pt x="37" y="1155"/>
                    <a:pt x="38" y="1154"/>
                    <a:pt x="38" y="1154"/>
                  </a:cubicBezTo>
                  <a:lnTo>
                    <a:pt x="39" y="1150"/>
                  </a:lnTo>
                  <a:cubicBezTo>
                    <a:pt x="39" y="1149"/>
                    <a:pt x="39" y="1148"/>
                    <a:pt x="40" y="1147"/>
                  </a:cubicBezTo>
                  <a:lnTo>
                    <a:pt x="46" y="1138"/>
                  </a:lnTo>
                  <a:lnTo>
                    <a:pt x="66" y="1109"/>
                  </a:lnTo>
                  <a:lnTo>
                    <a:pt x="87" y="1079"/>
                  </a:lnTo>
                  <a:lnTo>
                    <a:pt x="94" y="1070"/>
                  </a:lnTo>
                  <a:lnTo>
                    <a:pt x="97" y="1066"/>
                  </a:lnTo>
                  <a:lnTo>
                    <a:pt x="95" y="1070"/>
                  </a:lnTo>
                  <a:lnTo>
                    <a:pt x="95" y="1066"/>
                  </a:lnTo>
                  <a:lnTo>
                    <a:pt x="94" y="1055"/>
                  </a:lnTo>
                  <a:lnTo>
                    <a:pt x="93" y="1020"/>
                  </a:lnTo>
                  <a:lnTo>
                    <a:pt x="91" y="984"/>
                  </a:lnTo>
                  <a:lnTo>
                    <a:pt x="90" y="972"/>
                  </a:lnTo>
                  <a:lnTo>
                    <a:pt x="90" y="967"/>
                  </a:lnTo>
                  <a:lnTo>
                    <a:pt x="103" y="974"/>
                  </a:lnTo>
                  <a:lnTo>
                    <a:pt x="94" y="981"/>
                  </a:lnTo>
                  <a:lnTo>
                    <a:pt x="75" y="998"/>
                  </a:lnTo>
                  <a:lnTo>
                    <a:pt x="54" y="1014"/>
                  </a:lnTo>
                  <a:lnTo>
                    <a:pt x="45" y="1021"/>
                  </a:lnTo>
                  <a:cubicBezTo>
                    <a:pt x="43" y="1023"/>
                    <a:pt x="40" y="1023"/>
                    <a:pt x="37" y="1022"/>
                  </a:cubicBezTo>
                  <a:cubicBezTo>
                    <a:pt x="34" y="1020"/>
                    <a:pt x="32" y="1018"/>
                    <a:pt x="32" y="1014"/>
                  </a:cubicBezTo>
                  <a:lnTo>
                    <a:pt x="32" y="1010"/>
                  </a:lnTo>
                  <a:lnTo>
                    <a:pt x="32" y="1002"/>
                  </a:lnTo>
                  <a:lnTo>
                    <a:pt x="30" y="973"/>
                  </a:lnTo>
                  <a:lnTo>
                    <a:pt x="28" y="944"/>
                  </a:lnTo>
                  <a:lnTo>
                    <a:pt x="28" y="935"/>
                  </a:lnTo>
                  <a:lnTo>
                    <a:pt x="27" y="930"/>
                  </a:lnTo>
                  <a:lnTo>
                    <a:pt x="26" y="921"/>
                  </a:lnTo>
                  <a:lnTo>
                    <a:pt x="24" y="893"/>
                  </a:lnTo>
                  <a:lnTo>
                    <a:pt x="19" y="856"/>
                  </a:lnTo>
                  <a:lnTo>
                    <a:pt x="14" y="811"/>
                  </a:lnTo>
                  <a:lnTo>
                    <a:pt x="10" y="766"/>
                  </a:lnTo>
                  <a:lnTo>
                    <a:pt x="5" y="729"/>
                  </a:lnTo>
                  <a:lnTo>
                    <a:pt x="2" y="700"/>
                  </a:lnTo>
                  <a:lnTo>
                    <a:pt x="0" y="690"/>
                  </a:lnTo>
                  <a:cubicBezTo>
                    <a:pt x="0" y="689"/>
                    <a:pt x="1" y="687"/>
                    <a:pt x="1" y="686"/>
                  </a:cubicBezTo>
                  <a:lnTo>
                    <a:pt x="42" y="597"/>
                  </a:lnTo>
                  <a:close/>
                  <a:moveTo>
                    <a:pt x="16" y="693"/>
                  </a:moveTo>
                  <a:lnTo>
                    <a:pt x="16" y="689"/>
                  </a:lnTo>
                  <a:lnTo>
                    <a:pt x="17" y="699"/>
                  </a:lnTo>
                  <a:lnTo>
                    <a:pt x="20" y="726"/>
                  </a:lnTo>
                  <a:lnTo>
                    <a:pt x="25" y="765"/>
                  </a:lnTo>
                  <a:lnTo>
                    <a:pt x="30" y="810"/>
                  </a:lnTo>
                  <a:lnTo>
                    <a:pt x="34" y="853"/>
                  </a:lnTo>
                  <a:lnTo>
                    <a:pt x="39" y="892"/>
                  </a:lnTo>
                  <a:lnTo>
                    <a:pt x="42" y="920"/>
                  </a:lnTo>
                  <a:lnTo>
                    <a:pt x="43" y="930"/>
                  </a:lnTo>
                  <a:lnTo>
                    <a:pt x="43" y="934"/>
                  </a:lnTo>
                  <a:lnTo>
                    <a:pt x="44" y="943"/>
                  </a:lnTo>
                  <a:lnTo>
                    <a:pt x="46" y="972"/>
                  </a:lnTo>
                  <a:lnTo>
                    <a:pt x="47" y="1001"/>
                  </a:lnTo>
                  <a:lnTo>
                    <a:pt x="48" y="1010"/>
                  </a:lnTo>
                  <a:lnTo>
                    <a:pt x="48" y="1014"/>
                  </a:lnTo>
                  <a:lnTo>
                    <a:pt x="36" y="1008"/>
                  </a:lnTo>
                  <a:lnTo>
                    <a:pt x="44" y="1001"/>
                  </a:lnTo>
                  <a:lnTo>
                    <a:pt x="64" y="985"/>
                  </a:lnTo>
                  <a:lnTo>
                    <a:pt x="85" y="968"/>
                  </a:lnTo>
                  <a:lnTo>
                    <a:pt x="94" y="961"/>
                  </a:lnTo>
                  <a:cubicBezTo>
                    <a:pt x="96" y="959"/>
                    <a:pt x="99" y="959"/>
                    <a:pt x="102" y="960"/>
                  </a:cubicBezTo>
                  <a:cubicBezTo>
                    <a:pt x="105" y="962"/>
                    <a:pt x="106" y="964"/>
                    <a:pt x="106" y="967"/>
                  </a:cubicBezTo>
                  <a:lnTo>
                    <a:pt x="106" y="971"/>
                  </a:lnTo>
                  <a:lnTo>
                    <a:pt x="107" y="983"/>
                  </a:lnTo>
                  <a:lnTo>
                    <a:pt x="109" y="1019"/>
                  </a:lnTo>
                  <a:lnTo>
                    <a:pt x="110" y="1054"/>
                  </a:lnTo>
                  <a:lnTo>
                    <a:pt x="111" y="1066"/>
                  </a:lnTo>
                  <a:lnTo>
                    <a:pt x="111" y="1070"/>
                  </a:lnTo>
                  <a:cubicBezTo>
                    <a:pt x="111" y="1072"/>
                    <a:pt x="111" y="1074"/>
                    <a:pt x="110" y="1075"/>
                  </a:cubicBezTo>
                  <a:lnTo>
                    <a:pt x="107" y="1079"/>
                  </a:lnTo>
                  <a:lnTo>
                    <a:pt x="100" y="1088"/>
                  </a:lnTo>
                  <a:lnTo>
                    <a:pt x="79" y="1118"/>
                  </a:lnTo>
                  <a:lnTo>
                    <a:pt x="59" y="1147"/>
                  </a:lnTo>
                  <a:lnTo>
                    <a:pt x="53" y="1156"/>
                  </a:lnTo>
                  <a:lnTo>
                    <a:pt x="54" y="1153"/>
                  </a:lnTo>
                  <a:lnTo>
                    <a:pt x="53" y="1157"/>
                  </a:lnTo>
                  <a:lnTo>
                    <a:pt x="53" y="1155"/>
                  </a:lnTo>
                  <a:lnTo>
                    <a:pt x="53" y="1163"/>
                  </a:lnTo>
                  <a:lnTo>
                    <a:pt x="53" y="1162"/>
                  </a:lnTo>
                  <a:lnTo>
                    <a:pt x="57" y="1183"/>
                  </a:lnTo>
                  <a:lnTo>
                    <a:pt x="62" y="1217"/>
                  </a:lnTo>
                  <a:lnTo>
                    <a:pt x="69" y="1260"/>
                  </a:lnTo>
                  <a:lnTo>
                    <a:pt x="78" y="1312"/>
                  </a:lnTo>
                  <a:lnTo>
                    <a:pt x="88" y="1370"/>
                  </a:lnTo>
                  <a:lnTo>
                    <a:pt x="109" y="1494"/>
                  </a:lnTo>
                  <a:lnTo>
                    <a:pt x="131" y="1619"/>
                  </a:lnTo>
                  <a:lnTo>
                    <a:pt x="141" y="1676"/>
                  </a:lnTo>
                  <a:lnTo>
                    <a:pt x="150" y="1727"/>
                  </a:lnTo>
                  <a:lnTo>
                    <a:pt x="158" y="1770"/>
                  </a:lnTo>
                  <a:lnTo>
                    <a:pt x="164" y="1803"/>
                  </a:lnTo>
                  <a:lnTo>
                    <a:pt x="168" y="1824"/>
                  </a:lnTo>
                  <a:lnTo>
                    <a:pt x="169" y="1831"/>
                  </a:lnTo>
                  <a:cubicBezTo>
                    <a:pt x="169" y="1832"/>
                    <a:pt x="169" y="1832"/>
                    <a:pt x="169" y="1832"/>
                  </a:cubicBezTo>
                  <a:lnTo>
                    <a:pt x="169" y="1839"/>
                  </a:lnTo>
                  <a:lnTo>
                    <a:pt x="169" y="1855"/>
                  </a:lnTo>
                  <a:lnTo>
                    <a:pt x="169" y="1899"/>
                  </a:lnTo>
                  <a:lnTo>
                    <a:pt x="169" y="1922"/>
                  </a:lnTo>
                  <a:lnTo>
                    <a:pt x="169" y="1942"/>
                  </a:lnTo>
                  <a:lnTo>
                    <a:pt x="169" y="1955"/>
                  </a:lnTo>
                  <a:lnTo>
                    <a:pt x="169" y="1959"/>
                  </a:lnTo>
                  <a:lnTo>
                    <a:pt x="169" y="1958"/>
                  </a:lnTo>
                  <a:lnTo>
                    <a:pt x="170" y="1962"/>
                  </a:lnTo>
                  <a:lnTo>
                    <a:pt x="170" y="1960"/>
                  </a:lnTo>
                  <a:lnTo>
                    <a:pt x="174" y="1970"/>
                  </a:lnTo>
                  <a:lnTo>
                    <a:pt x="186" y="2002"/>
                  </a:lnTo>
                  <a:lnTo>
                    <a:pt x="203" y="2047"/>
                  </a:lnTo>
                  <a:lnTo>
                    <a:pt x="222" y="2097"/>
                  </a:lnTo>
                  <a:lnTo>
                    <a:pt x="242" y="2148"/>
                  </a:lnTo>
                  <a:lnTo>
                    <a:pt x="259" y="2191"/>
                  </a:lnTo>
                  <a:lnTo>
                    <a:pt x="271" y="2221"/>
                  </a:lnTo>
                  <a:lnTo>
                    <a:pt x="275" y="2231"/>
                  </a:lnTo>
                  <a:lnTo>
                    <a:pt x="276" y="2234"/>
                  </a:lnTo>
                  <a:lnTo>
                    <a:pt x="270" y="2229"/>
                  </a:lnTo>
                  <a:lnTo>
                    <a:pt x="275" y="2230"/>
                  </a:lnTo>
                  <a:lnTo>
                    <a:pt x="288" y="2233"/>
                  </a:lnTo>
                  <a:lnTo>
                    <a:pt x="324" y="2243"/>
                  </a:lnTo>
                  <a:lnTo>
                    <a:pt x="361" y="2251"/>
                  </a:lnTo>
                  <a:lnTo>
                    <a:pt x="373" y="2253"/>
                  </a:lnTo>
                  <a:lnTo>
                    <a:pt x="371" y="2252"/>
                  </a:lnTo>
                  <a:lnTo>
                    <a:pt x="376" y="2252"/>
                  </a:lnTo>
                  <a:cubicBezTo>
                    <a:pt x="377" y="2252"/>
                    <a:pt x="378" y="2253"/>
                    <a:pt x="378" y="2253"/>
                  </a:cubicBezTo>
                  <a:lnTo>
                    <a:pt x="382" y="2254"/>
                  </a:lnTo>
                  <a:lnTo>
                    <a:pt x="380" y="2253"/>
                  </a:lnTo>
                  <a:lnTo>
                    <a:pt x="392" y="2252"/>
                  </a:lnTo>
                  <a:lnTo>
                    <a:pt x="426" y="2250"/>
                  </a:lnTo>
                  <a:lnTo>
                    <a:pt x="462" y="2244"/>
                  </a:lnTo>
                  <a:lnTo>
                    <a:pt x="474" y="2243"/>
                  </a:lnTo>
                  <a:lnTo>
                    <a:pt x="473" y="2244"/>
                  </a:lnTo>
                  <a:lnTo>
                    <a:pt x="477" y="2243"/>
                  </a:lnTo>
                  <a:lnTo>
                    <a:pt x="475" y="2243"/>
                  </a:lnTo>
                  <a:lnTo>
                    <a:pt x="479" y="2241"/>
                  </a:lnTo>
                  <a:lnTo>
                    <a:pt x="489" y="2236"/>
                  </a:lnTo>
                  <a:lnTo>
                    <a:pt x="520" y="2222"/>
                  </a:lnTo>
                  <a:lnTo>
                    <a:pt x="551" y="2207"/>
                  </a:lnTo>
                  <a:lnTo>
                    <a:pt x="561" y="2202"/>
                  </a:lnTo>
                  <a:lnTo>
                    <a:pt x="565" y="2200"/>
                  </a:lnTo>
                  <a:lnTo>
                    <a:pt x="560" y="2207"/>
                  </a:lnTo>
                  <a:lnTo>
                    <a:pt x="560" y="2203"/>
                  </a:lnTo>
                  <a:lnTo>
                    <a:pt x="562" y="2191"/>
                  </a:lnTo>
                  <a:lnTo>
                    <a:pt x="565" y="2156"/>
                  </a:lnTo>
                  <a:lnTo>
                    <a:pt x="568" y="2120"/>
                  </a:lnTo>
                  <a:lnTo>
                    <a:pt x="569" y="2108"/>
                  </a:lnTo>
                  <a:lnTo>
                    <a:pt x="569" y="2104"/>
                  </a:lnTo>
                  <a:lnTo>
                    <a:pt x="571" y="2109"/>
                  </a:lnTo>
                  <a:lnTo>
                    <a:pt x="567" y="2103"/>
                  </a:lnTo>
                  <a:lnTo>
                    <a:pt x="556" y="2086"/>
                  </a:lnTo>
                  <a:lnTo>
                    <a:pt x="540" y="2062"/>
                  </a:lnTo>
                  <a:lnTo>
                    <a:pt x="522" y="2034"/>
                  </a:lnTo>
                  <a:lnTo>
                    <a:pt x="503" y="2006"/>
                  </a:lnTo>
                  <a:lnTo>
                    <a:pt x="487" y="1982"/>
                  </a:lnTo>
                  <a:lnTo>
                    <a:pt x="476" y="1965"/>
                  </a:lnTo>
                  <a:lnTo>
                    <a:pt x="472" y="1959"/>
                  </a:lnTo>
                  <a:cubicBezTo>
                    <a:pt x="470" y="1956"/>
                    <a:pt x="470" y="1951"/>
                    <a:pt x="473" y="1948"/>
                  </a:cubicBezTo>
                  <a:lnTo>
                    <a:pt x="481" y="1941"/>
                  </a:lnTo>
                  <a:lnTo>
                    <a:pt x="498" y="1927"/>
                  </a:lnTo>
                  <a:lnTo>
                    <a:pt x="515" y="1912"/>
                  </a:lnTo>
                  <a:lnTo>
                    <a:pt x="523" y="1905"/>
                  </a:lnTo>
                  <a:cubicBezTo>
                    <a:pt x="525" y="1904"/>
                    <a:pt x="527" y="1903"/>
                    <a:pt x="528" y="1903"/>
                  </a:cubicBezTo>
                  <a:lnTo>
                    <a:pt x="626" y="1903"/>
                  </a:lnTo>
                  <a:lnTo>
                    <a:pt x="635" y="1903"/>
                  </a:lnTo>
                  <a:lnTo>
                    <a:pt x="657" y="1900"/>
                  </a:lnTo>
                  <a:lnTo>
                    <a:pt x="679" y="1896"/>
                  </a:lnTo>
                  <a:lnTo>
                    <a:pt x="689" y="1895"/>
                  </a:lnTo>
                  <a:lnTo>
                    <a:pt x="681" y="1903"/>
                  </a:lnTo>
                  <a:lnTo>
                    <a:pt x="681" y="1899"/>
                  </a:lnTo>
                  <a:lnTo>
                    <a:pt x="682" y="1889"/>
                  </a:lnTo>
                  <a:lnTo>
                    <a:pt x="685" y="1859"/>
                  </a:lnTo>
                  <a:lnTo>
                    <a:pt x="688" y="1828"/>
                  </a:lnTo>
                  <a:lnTo>
                    <a:pt x="689" y="1817"/>
                  </a:lnTo>
                  <a:lnTo>
                    <a:pt x="689" y="1812"/>
                  </a:lnTo>
                  <a:cubicBezTo>
                    <a:pt x="689" y="1810"/>
                    <a:pt x="691" y="1807"/>
                    <a:pt x="694" y="1805"/>
                  </a:cubicBezTo>
                  <a:cubicBezTo>
                    <a:pt x="696" y="1804"/>
                    <a:pt x="699" y="1804"/>
                    <a:pt x="702" y="1806"/>
                  </a:cubicBezTo>
                  <a:lnTo>
                    <a:pt x="705" y="1808"/>
                  </a:lnTo>
                  <a:lnTo>
                    <a:pt x="701" y="1807"/>
                  </a:lnTo>
                  <a:lnTo>
                    <a:pt x="709" y="1807"/>
                  </a:lnTo>
                  <a:lnTo>
                    <a:pt x="733" y="1808"/>
                  </a:lnTo>
                  <a:lnTo>
                    <a:pt x="757" y="1808"/>
                  </a:lnTo>
                  <a:lnTo>
                    <a:pt x="765" y="1807"/>
                  </a:lnTo>
                  <a:lnTo>
                    <a:pt x="762" y="1808"/>
                  </a:lnTo>
                  <a:lnTo>
                    <a:pt x="765" y="1806"/>
                  </a:lnTo>
                  <a:cubicBezTo>
                    <a:pt x="768" y="1804"/>
                    <a:pt x="771" y="1804"/>
                    <a:pt x="774" y="1806"/>
                  </a:cubicBezTo>
                  <a:cubicBezTo>
                    <a:pt x="776" y="1807"/>
                    <a:pt x="778" y="1810"/>
                    <a:pt x="777" y="1813"/>
                  </a:cubicBezTo>
                  <a:lnTo>
                    <a:pt x="776" y="1826"/>
                  </a:lnTo>
                  <a:lnTo>
                    <a:pt x="773" y="1851"/>
                  </a:lnTo>
                  <a:lnTo>
                    <a:pt x="769" y="1873"/>
                  </a:lnTo>
                  <a:lnTo>
                    <a:pt x="768" y="1879"/>
                  </a:lnTo>
                  <a:lnTo>
                    <a:pt x="768" y="1877"/>
                  </a:lnTo>
                  <a:lnTo>
                    <a:pt x="768" y="1878"/>
                  </a:lnTo>
                  <a:lnTo>
                    <a:pt x="759" y="1871"/>
                  </a:lnTo>
                  <a:lnTo>
                    <a:pt x="766" y="1870"/>
                  </a:lnTo>
                  <a:lnTo>
                    <a:pt x="765" y="1870"/>
                  </a:lnTo>
                  <a:lnTo>
                    <a:pt x="785" y="1864"/>
                  </a:lnTo>
                  <a:lnTo>
                    <a:pt x="812" y="1854"/>
                  </a:lnTo>
                  <a:lnTo>
                    <a:pt x="842" y="1842"/>
                  </a:lnTo>
                  <a:lnTo>
                    <a:pt x="873" y="1829"/>
                  </a:lnTo>
                  <a:lnTo>
                    <a:pt x="900" y="1818"/>
                  </a:lnTo>
                  <a:lnTo>
                    <a:pt x="919" y="1810"/>
                  </a:lnTo>
                  <a:lnTo>
                    <a:pt x="926" y="1806"/>
                  </a:lnTo>
                  <a:lnTo>
                    <a:pt x="922" y="1812"/>
                  </a:lnTo>
                  <a:lnTo>
                    <a:pt x="922" y="1807"/>
                  </a:lnTo>
                  <a:lnTo>
                    <a:pt x="922" y="1791"/>
                  </a:lnTo>
                  <a:lnTo>
                    <a:pt x="922" y="1768"/>
                  </a:lnTo>
                  <a:lnTo>
                    <a:pt x="922" y="1741"/>
                  </a:lnTo>
                  <a:lnTo>
                    <a:pt x="922" y="1714"/>
                  </a:lnTo>
                  <a:lnTo>
                    <a:pt x="922" y="1690"/>
                  </a:lnTo>
                  <a:lnTo>
                    <a:pt x="922" y="1673"/>
                  </a:lnTo>
                  <a:lnTo>
                    <a:pt x="922" y="1667"/>
                  </a:lnTo>
                  <a:cubicBezTo>
                    <a:pt x="922" y="1665"/>
                    <a:pt x="924" y="1662"/>
                    <a:pt x="926" y="1661"/>
                  </a:cubicBezTo>
                  <a:cubicBezTo>
                    <a:pt x="928" y="1659"/>
                    <a:pt x="931" y="1659"/>
                    <a:pt x="933" y="1660"/>
                  </a:cubicBezTo>
                  <a:lnTo>
                    <a:pt x="936" y="1661"/>
                  </a:lnTo>
                  <a:lnTo>
                    <a:pt x="934" y="1660"/>
                  </a:lnTo>
                  <a:lnTo>
                    <a:pt x="945" y="1662"/>
                  </a:lnTo>
                  <a:lnTo>
                    <a:pt x="973" y="1667"/>
                  </a:lnTo>
                  <a:lnTo>
                    <a:pt x="1000" y="1671"/>
                  </a:lnTo>
                  <a:lnTo>
                    <a:pt x="998" y="1670"/>
                  </a:lnTo>
                  <a:lnTo>
                    <a:pt x="1008" y="1670"/>
                  </a:lnTo>
                  <a:lnTo>
                    <a:pt x="1006" y="1671"/>
                  </a:lnTo>
                  <a:lnTo>
                    <a:pt x="1009" y="1670"/>
                  </a:lnTo>
                  <a:cubicBezTo>
                    <a:pt x="1011" y="1669"/>
                    <a:pt x="1013" y="1669"/>
                    <a:pt x="1015" y="1670"/>
                  </a:cubicBezTo>
                  <a:cubicBezTo>
                    <a:pt x="1017" y="1671"/>
                    <a:pt x="1019" y="1673"/>
                    <a:pt x="1019" y="1675"/>
                  </a:cubicBezTo>
                  <a:lnTo>
                    <a:pt x="1022" y="1685"/>
                  </a:lnTo>
                  <a:lnTo>
                    <a:pt x="1030" y="1704"/>
                  </a:lnTo>
                  <a:lnTo>
                    <a:pt x="1038" y="1723"/>
                  </a:lnTo>
                  <a:lnTo>
                    <a:pt x="1041" y="1731"/>
                  </a:lnTo>
                  <a:lnTo>
                    <a:pt x="1031" y="1726"/>
                  </a:lnTo>
                  <a:lnTo>
                    <a:pt x="1034" y="1725"/>
                  </a:lnTo>
                  <a:cubicBezTo>
                    <a:pt x="1034" y="1725"/>
                    <a:pt x="1035" y="1725"/>
                    <a:pt x="1036" y="1724"/>
                  </a:cubicBezTo>
                  <a:lnTo>
                    <a:pt x="1045" y="1724"/>
                  </a:lnTo>
                  <a:lnTo>
                    <a:pt x="1072" y="1719"/>
                  </a:lnTo>
                  <a:lnTo>
                    <a:pt x="1101" y="1714"/>
                  </a:lnTo>
                  <a:lnTo>
                    <a:pt x="1110" y="1713"/>
                  </a:lnTo>
                  <a:lnTo>
                    <a:pt x="1108" y="1713"/>
                  </a:lnTo>
                  <a:lnTo>
                    <a:pt x="1111" y="1712"/>
                  </a:lnTo>
                  <a:lnTo>
                    <a:pt x="1107" y="1715"/>
                  </a:lnTo>
                  <a:lnTo>
                    <a:pt x="1109" y="1712"/>
                  </a:lnTo>
                  <a:lnTo>
                    <a:pt x="1115" y="1702"/>
                  </a:lnTo>
                  <a:lnTo>
                    <a:pt x="1132" y="1674"/>
                  </a:lnTo>
                  <a:lnTo>
                    <a:pt x="1149" y="1645"/>
                  </a:lnTo>
                  <a:lnTo>
                    <a:pt x="1155" y="1635"/>
                  </a:lnTo>
                  <a:lnTo>
                    <a:pt x="1154" y="1636"/>
                  </a:lnTo>
                  <a:lnTo>
                    <a:pt x="1156" y="1631"/>
                  </a:lnTo>
                  <a:cubicBezTo>
                    <a:pt x="1156" y="1630"/>
                    <a:pt x="1157" y="1630"/>
                    <a:pt x="1158" y="1629"/>
                  </a:cubicBezTo>
                  <a:lnTo>
                    <a:pt x="1159" y="1627"/>
                  </a:lnTo>
                  <a:lnTo>
                    <a:pt x="1165" y="1621"/>
                  </a:lnTo>
                  <a:lnTo>
                    <a:pt x="1182" y="1596"/>
                  </a:lnTo>
                  <a:lnTo>
                    <a:pt x="1198" y="1570"/>
                  </a:lnTo>
                  <a:lnTo>
                    <a:pt x="1204" y="1560"/>
                  </a:lnTo>
                  <a:lnTo>
                    <a:pt x="1203" y="1561"/>
                  </a:lnTo>
                  <a:lnTo>
                    <a:pt x="1205" y="1556"/>
                  </a:lnTo>
                  <a:cubicBezTo>
                    <a:pt x="1206" y="1554"/>
                    <a:pt x="1208" y="1553"/>
                    <a:pt x="1210" y="1552"/>
                  </a:cubicBezTo>
                  <a:cubicBezTo>
                    <a:pt x="1212" y="1551"/>
                    <a:pt x="1215" y="1551"/>
                    <a:pt x="1217" y="1553"/>
                  </a:cubicBezTo>
                  <a:lnTo>
                    <a:pt x="1220" y="1555"/>
                  </a:lnTo>
                  <a:lnTo>
                    <a:pt x="1218" y="1554"/>
                  </a:lnTo>
                  <a:lnTo>
                    <a:pt x="1228" y="1558"/>
                  </a:lnTo>
                  <a:lnTo>
                    <a:pt x="1255" y="1566"/>
                  </a:lnTo>
                  <a:lnTo>
                    <a:pt x="1282" y="1573"/>
                  </a:lnTo>
                  <a:lnTo>
                    <a:pt x="1293" y="1575"/>
                  </a:lnTo>
                  <a:lnTo>
                    <a:pt x="1296" y="1576"/>
                  </a:lnTo>
                  <a:lnTo>
                    <a:pt x="1287" y="1578"/>
                  </a:lnTo>
                  <a:lnTo>
                    <a:pt x="1291" y="1573"/>
                  </a:lnTo>
                  <a:lnTo>
                    <a:pt x="1302" y="1560"/>
                  </a:lnTo>
                  <a:lnTo>
                    <a:pt x="1334" y="1522"/>
                  </a:lnTo>
                  <a:lnTo>
                    <a:pt x="1365" y="1483"/>
                  </a:lnTo>
                  <a:lnTo>
                    <a:pt x="1376" y="1470"/>
                  </a:lnTo>
                  <a:lnTo>
                    <a:pt x="1380" y="1465"/>
                  </a:lnTo>
                  <a:cubicBezTo>
                    <a:pt x="1381" y="1465"/>
                    <a:pt x="1381" y="1465"/>
                    <a:pt x="1381" y="1464"/>
                  </a:cubicBezTo>
                  <a:lnTo>
                    <a:pt x="1389" y="1458"/>
                  </a:lnTo>
                  <a:lnTo>
                    <a:pt x="1406" y="1441"/>
                  </a:lnTo>
                  <a:lnTo>
                    <a:pt x="1423" y="1425"/>
                  </a:lnTo>
                  <a:lnTo>
                    <a:pt x="1431" y="1417"/>
                  </a:lnTo>
                  <a:lnTo>
                    <a:pt x="1430" y="1418"/>
                  </a:lnTo>
                  <a:lnTo>
                    <a:pt x="1434" y="1412"/>
                  </a:lnTo>
                  <a:lnTo>
                    <a:pt x="1443" y="1398"/>
                  </a:lnTo>
                  <a:lnTo>
                    <a:pt x="1457" y="1377"/>
                  </a:lnTo>
                  <a:lnTo>
                    <a:pt x="1473" y="1352"/>
                  </a:lnTo>
                  <a:lnTo>
                    <a:pt x="1501" y="1307"/>
                  </a:lnTo>
                  <a:lnTo>
                    <a:pt x="1511" y="1290"/>
                  </a:lnTo>
                  <a:lnTo>
                    <a:pt x="1515" y="1283"/>
                  </a:lnTo>
                  <a:cubicBezTo>
                    <a:pt x="1516" y="1281"/>
                    <a:pt x="1520" y="1279"/>
                    <a:pt x="1523" y="1280"/>
                  </a:cubicBezTo>
                  <a:cubicBezTo>
                    <a:pt x="1526" y="1280"/>
                    <a:pt x="1529" y="1283"/>
                    <a:pt x="1529" y="1286"/>
                  </a:cubicBezTo>
                  <a:lnTo>
                    <a:pt x="1531" y="1298"/>
                  </a:lnTo>
                  <a:lnTo>
                    <a:pt x="1536" y="1320"/>
                  </a:lnTo>
                  <a:lnTo>
                    <a:pt x="1540" y="1340"/>
                  </a:lnTo>
                  <a:lnTo>
                    <a:pt x="1541" y="1346"/>
                  </a:lnTo>
                  <a:lnTo>
                    <a:pt x="1539" y="1342"/>
                  </a:lnTo>
                  <a:lnTo>
                    <a:pt x="1541" y="1343"/>
                  </a:lnTo>
                  <a:lnTo>
                    <a:pt x="1546" y="1349"/>
                  </a:lnTo>
                  <a:lnTo>
                    <a:pt x="1544" y="1348"/>
                  </a:lnTo>
                  <a:lnTo>
                    <a:pt x="1555" y="1355"/>
                  </a:lnTo>
                  <a:lnTo>
                    <a:pt x="1565" y="1362"/>
                  </a:lnTo>
                  <a:lnTo>
                    <a:pt x="1570" y="1365"/>
                  </a:lnTo>
                  <a:lnTo>
                    <a:pt x="1559" y="1366"/>
                  </a:lnTo>
                  <a:lnTo>
                    <a:pt x="1566" y="1359"/>
                  </a:lnTo>
                  <a:lnTo>
                    <a:pt x="1578" y="1345"/>
                  </a:lnTo>
                  <a:lnTo>
                    <a:pt x="1590" y="1330"/>
                  </a:lnTo>
                  <a:lnTo>
                    <a:pt x="1596" y="1323"/>
                  </a:lnTo>
                  <a:cubicBezTo>
                    <a:pt x="1597" y="1323"/>
                    <a:pt x="1597" y="1322"/>
                    <a:pt x="1598" y="1322"/>
                  </a:cubicBezTo>
                  <a:lnTo>
                    <a:pt x="1604" y="1317"/>
                  </a:lnTo>
                  <a:lnTo>
                    <a:pt x="1621" y="1303"/>
                  </a:lnTo>
                  <a:lnTo>
                    <a:pt x="1647" y="1283"/>
                  </a:lnTo>
                  <a:lnTo>
                    <a:pt x="1676" y="1261"/>
                  </a:lnTo>
                  <a:lnTo>
                    <a:pt x="1704" y="1239"/>
                  </a:lnTo>
                  <a:lnTo>
                    <a:pt x="1729" y="1219"/>
                  </a:lnTo>
                  <a:lnTo>
                    <a:pt x="1747" y="1205"/>
                  </a:lnTo>
                  <a:lnTo>
                    <a:pt x="1754" y="1200"/>
                  </a:lnTo>
                  <a:lnTo>
                    <a:pt x="1752" y="1211"/>
                  </a:lnTo>
                  <a:lnTo>
                    <a:pt x="1745" y="1202"/>
                  </a:lnTo>
                  <a:lnTo>
                    <a:pt x="1726" y="1182"/>
                  </a:lnTo>
                  <a:lnTo>
                    <a:pt x="1706" y="1160"/>
                  </a:lnTo>
                  <a:lnTo>
                    <a:pt x="1698" y="1150"/>
                  </a:lnTo>
                  <a:cubicBezTo>
                    <a:pt x="1698" y="1150"/>
                    <a:pt x="1697" y="1149"/>
                    <a:pt x="1697" y="1149"/>
                  </a:cubicBezTo>
                  <a:lnTo>
                    <a:pt x="1693" y="1140"/>
                  </a:lnTo>
                  <a:lnTo>
                    <a:pt x="1684" y="1120"/>
                  </a:lnTo>
                  <a:lnTo>
                    <a:pt x="1674" y="1100"/>
                  </a:lnTo>
                  <a:cubicBezTo>
                    <a:pt x="1674" y="1100"/>
                    <a:pt x="1674" y="1099"/>
                    <a:pt x="1674" y="1099"/>
                  </a:cubicBezTo>
                  <a:lnTo>
                    <a:pt x="1670" y="1087"/>
                  </a:lnTo>
                  <a:cubicBezTo>
                    <a:pt x="1669" y="1084"/>
                    <a:pt x="1670" y="1080"/>
                    <a:pt x="1673" y="1078"/>
                  </a:cubicBezTo>
                  <a:lnTo>
                    <a:pt x="1676" y="1076"/>
                  </a:lnTo>
                  <a:lnTo>
                    <a:pt x="1674" y="1078"/>
                  </a:lnTo>
                  <a:lnTo>
                    <a:pt x="1680" y="1068"/>
                  </a:lnTo>
                  <a:lnTo>
                    <a:pt x="1701" y="1037"/>
                  </a:lnTo>
                  <a:lnTo>
                    <a:pt x="1720" y="1007"/>
                  </a:lnTo>
                  <a:lnTo>
                    <a:pt x="1726" y="996"/>
                  </a:lnTo>
                  <a:cubicBezTo>
                    <a:pt x="1727" y="995"/>
                    <a:pt x="1727" y="995"/>
                    <a:pt x="1727" y="995"/>
                  </a:cubicBezTo>
                  <a:lnTo>
                    <a:pt x="1730" y="991"/>
                  </a:lnTo>
                  <a:cubicBezTo>
                    <a:pt x="1732" y="988"/>
                    <a:pt x="1736" y="987"/>
                    <a:pt x="1739" y="988"/>
                  </a:cubicBezTo>
                  <a:lnTo>
                    <a:pt x="1742" y="989"/>
                  </a:lnTo>
                  <a:lnTo>
                    <a:pt x="1740" y="989"/>
                  </a:lnTo>
                  <a:lnTo>
                    <a:pt x="1749" y="990"/>
                  </a:lnTo>
                  <a:lnTo>
                    <a:pt x="1774" y="995"/>
                  </a:lnTo>
                  <a:lnTo>
                    <a:pt x="1797" y="1000"/>
                  </a:lnTo>
                  <a:lnTo>
                    <a:pt x="1805" y="1001"/>
                  </a:lnTo>
                  <a:cubicBezTo>
                    <a:pt x="1806" y="1001"/>
                    <a:pt x="1806" y="1001"/>
                    <a:pt x="1807" y="1001"/>
                  </a:cubicBezTo>
                  <a:lnTo>
                    <a:pt x="1810" y="1002"/>
                  </a:lnTo>
                  <a:lnTo>
                    <a:pt x="1801" y="1004"/>
                  </a:lnTo>
                  <a:lnTo>
                    <a:pt x="1807" y="997"/>
                  </a:lnTo>
                  <a:lnTo>
                    <a:pt x="1819" y="983"/>
                  </a:lnTo>
                  <a:lnTo>
                    <a:pt x="1831" y="969"/>
                  </a:lnTo>
                  <a:lnTo>
                    <a:pt x="1837" y="963"/>
                  </a:lnTo>
                  <a:lnTo>
                    <a:pt x="1839" y="960"/>
                  </a:lnTo>
                  <a:lnTo>
                    <a:pt x="1842" y="954"/>
                  </a:lnTo>
                  <a:lnTo>
                    <a:pt x="1854" y="931"/>
                  </a:lnTo>
                  <a:lnTo>
                    <a:pt x="1867" y="907"/>
                  </a:lnTo>
                  <a:lnTo>
                    <a:pt x="1871" y="900"/>
                  </a:lnTo>
                  <a:lnTo>
                    <a:pt x="1873" y="897"/>
                  </a:lnTo>
                  <a:lnTo>
                    <a:pt x="1872" y="900"/>
                  </a:lnTo>
                  <a:lnTo>
                    <a:pt x="1874" y="890"/>
                  </a:lnTo>
                  <a:lnTo>
                    <a:pt x="1879" y="872"/>
                  </a:lnTo>
                  <a:lnTo>
                    <a:pt x="1883" y="852"/>
                  </a:lnTo>
                  <a:lnTo>
                    <a:pt x="1885" y="843"/>
                  </a:lnTo>
                  <a:cubicBezTo>
                    <a:pt x="1885" y="840"/>
                    <a:pt x="1887" y="838"/>
                    <a:pt x="1889" y="837"/>
                  </a:cubicBezTo>
                  <a:cubicBezTo>
                    <a:pt x="1891" y="836"/>
                    <a:pt x="1893" y="836"/>
                    <a:pt x="1896" y="837"/>
                  </a:cubicBezTo>
                  <a:lnTo>
                    <a:pt x="1903" y="840"/>
                  </a:lnTo>
                  <a:lnTo>
                    <a:pt x="1919" y="847"/>
                  </a:lnTo>
                  <a:lnTo>
                    <a:pt x="1934" y="854"/>
                  </a:lnTo>
                  <a:lnTo>
                    <a:pt x="1941" y="857"/>
                  </a:lnTo>
                  <a:lnTo>
                    <a:pt x="1934" y="857"/>
                  </a:lnTo>
                  <a:lnTo>
                    <a:pt x="1939" y="855"/>
                  </a:lnTo>
                  <a:cubicBezTo>
                    <a:pt x="1940" y="855"/>
                    <a:pt x="1940" y="855"/>
                    <a:pt x="1941" y="855"/>
                  </a:cubicBezTo>
                  <a:lnTo>
                    <a:pt x="1954" y="852"/>
                  </a:lnTo>
                  <a:lnTo>
                    <a:pt x="1964" y="849"/>
                  </a:lnTo>
                  <a:lnTo>
                    <a:pt x="1969" y="847"/>
                  </a:lnTo>
                  <a:cubicBezTo>
                    <a:pt x="1972" y="846"/>
                    <a:pt x="1974" y="846"/>
                    <a:pt x="1976" y="847"/>
                  </a:cubicBezTo>
                  <a:lnTo>
                    <a:pt x="1984" y="851"/>
                  </a:lnTo>
                  <a:lnTo>
                    <a:pt x="2002" y="859"/>
                  </a:lnTo>
                  <a:lnTo>
                    <a:pt x="2022" y="866"/>
                  </a:lnTo>
                  <a:lnTo>
                    <a:pt x="2030" y="870"/>
                  </a:lnTo>
                  <a:cubicBezTo>
                    <a:pt x="2031" y="871"/>
                    <a:pt x="2032" y="872"/>
                    <a:pt x="2033" y="872"/>
                  </a:cubicBezTo>
                  <a:lnTo>
                    <a:pt x="2040" y="882"/>
                  </a:lnTo>
                  <a:lnTo>
                    <a:pt x="2059" y="903"/>
                  </a:lnTo>
                  <a:lnTo>
                    <a:pt x="2078" y="923"/>
                  </a:lnTo>
                  <a:lnTo>
                    <a:pt x="2086" y="933"/>
                  </a:lnTo>
                  <a:lnTo>
                    <a:pt x="2079" y="930"/>
                  </a:lnTo>
                  <a:lnTo>
                    <a:pt x="2085" y="930"/>
                  </a:lnTo>
                  <a:lnTo>
                    <a:pt x="2102" y="930"/>
                  </a:lnTo>
                  <a:lnTo>
                    <a:pt x="2126" y="930"/>
                  </a:lnTo>
                  <a:lnTo>
                    <a:pt x="2153" y="930"/>
                  </a:lnTo>
                  <a:lnTo>
                    <a:pt x="2180" y="930"/>
                  </a:lnTo>
                  <a:lnTo>
                    <a:pt x="2204" y="930"/>
                  </a:lnTo>
                  <a:lnTo>
                    <a:pt x="2221" y="930"/>
                  </a:lnTo>
                  <a:lnTo>
                    <a:pt x="2227" y="930"/>
                  </a:lnTo>
                  <a:cubicBezTo>
                    <a:pt x="2229" y="930"/>
                    <a:pt x="2231" y="931"/>
                    <a:pt x="2232" y="932"/>
                  </a:cubicBezTo>
                  <a:lnTo>
                    <a:pt x="2235" y="934"/>
                  </a:lnTo>
                  <a:lnTo>
                    <a:pt x="2243" y="939"/>
                  </a:lnTo>
                  <a:lnTo>
                    <a:pt x="2265" y="952"/>
                  </a:lnTo>
                  <a:lnTo>
                    <a:pt x="2288" y="965"/>
                  </a:lnTo>
                  <a:lnTo>
                    <a:pt x="2296" y="969"/>
                  </a:lnTo>
                  <a:lnTo>
                    <a:pt x="2292" y="968"/>
                  </a:lnTo>
                  <a:lnTo>
                    <a:pt x="2295" y="968"/>
                  </a:lnTo>
                  <a:lnTo>
                    <a:pt x="2292" y="969"/>
                  </a:lnTo>
                  <a:lnTo>
                    <a:pt x="2294" y="968"/>
                  </a:lnTo>
                  <a:lnTo>
                    <a:pt x="2290" y="972"/>
                  </a:lnTo>
                  <a:lnTo>
                    <a:pt x="2294" y="965"/>
                  </a:lnTo>
                  <a:lnTo>
                    <a:pt x="2307" y="946"/>
                  </a:lnTo>
                  <a:lnTo>
                    <a:pt x="2318" y="926"/>
                  </a:lnTo>
                  <a:lnTo>
                    <a:pt x="2323" y="917"/>
                  </a:lnTo>
                  <a:cubicBezTo>
                    <a:pt x="2325" y="914"/>
                    <a:pt x="2327" y="913"/>
                    <a:pt x="2329" y="913"/>
                  </a:cubicBezTo>
                  <a:cubicBezTo>
                    <a:pt x="2332" y="912"/>
                    <a:pt x="2334" y="913"/>
                    <a:pt x="2336" y="915"/>
                  </a:cubicBezTo>
                  <a:lnTo>
                    <a:pt x="2343" y="921"/>
                  </a:lnTo>
                  <a:lnTo>
                    <a:pt x="2359" y="936"/>
                  </a:lnTo>
                  <a:lnTo>
                    <a:pt x="2374" y="950"/>
                  </a:lnTo>
                  <a:lnTo>
                    <a:pt x="2381" y="957"/>
                  </a:lnTo>
                  <a:cubicBezTo>
                    <a:pt x="2382" y="958"/>
                    <a:pt x="2383" y="959"/>
                    <a:pt x="2383" y="961"/>
                  </a:cubicBezTo>
                  <a:lnTo>
                    <a:pt x="2384" y="965"/>
                  </a:lnTo>
                  <a:lnTo>
                    <a:pt x="2387" y="977"/>
                  </a:lnTo>
                  <a:lnTo>
                    <a:pt x="2395" y="1013"/>
                  </a:lnTo>
                  <a:lnTo>
                    <a:pt x="2402" y="1049"/>
                  </a:lnTo>
                  <a:lnTo>
                    <a:pt x="2405" y="1061"/>
                  </a:lnTo>
                  <a:lnTo>
                    <a:pt x="2406" y="1065"/>
                  </a:lnTo>
                  <a:cubicBezTo>
                    <a:pt x="2407" y="1067"/>
                    <a:pt x="2406" y="1069"/>
                    <a:pt x="2405" y="1071"/>
                  </a:cubicBezTo>
                  <a:lnTo>
                    <a:pt x="2403" y="1074"/>
                  </a:lnTo>
                  <a:lnTo>
                    <a:pt x="2398" y="1082"/>
                  </a:lnTo>
                  <a:lnTo>
                    <a:pt x="2382" y="1106"/>
                  </a:lnTo>
                  <a:lnTo>
                    <a:pt x="2366" y="1128"/>
                  </a:lnTo>
                  <a:lnTo>
                    <a:pt x="2361" y="1135"/>
                  </a:lnTo>
                  <a:cubicBezTo>
                    <a:pt x="2361" y="1135"/>
                    <a:pt x="2360" y="1136"/>
                    <a:pt x="2360" y="1136"/>
                  </a:cubicBezTo>
                  <a:lnTo>
                    <a:pt x="2358" y="1138"/>
                  </a:lnTo>
                  <a:lnTo>
                    <a:pt x="2357" y="1126"/>
                  </a:lnTo>
                  <a:lnTo>
                    <a:pt x="2360" y="1128"/>
                  </a:lnTo>
                  <a:lnTo>
                    <a:pt x="2356" y="1127"/>
                  </a:lnTo>
                  <a:lnTo>
                    <a:pt x="2364" y="1127"/>
                  </a:lnTo>
                  <a:lnTo>
                    <a:pt x="2387" y="1129"/>
                  </a:lnTo>
                  <a:lnTo>
                    <a:pt x="2410" y="1130"/>
                  </a:lnTo>
                  <a:lnTo>
                    <a:pt x="2408" y="1131"/>
                  </a:lnTo>
                  <a:lnTo>
                    <a:pt x="2416" y="1130"/>
                  </a:lnTo>
                  <a:lnTo>
                    <a:pt x="2415" y="1130"/>
                  </a:lnTo>
                  <a:lnTo>
                    <a:pt x="2418" y="1129"/>
                  </a:lnTo>
                  <a:cubicBezTo>
                    <a:pt x="2421" y="1128"/>
                    <a:pt x="2424" y="1129"/>
                    <a:pt x="2426" y="1130"/>
                  </a:cubicBezTo>
                  <a:cubicBezTo>
                    <a:pt x="2428" y="1132"/>
                    <a:pt x="2429" y="1135"/>
                    <a:pt x="2428" y="1138"/>
                  </a:cubicBezTo>
                  <a:lnTo>
                    <a:pt x="2427" y="1143"/>
                  </a:lnTo>
                  <a:cubicBezTo>
                    <a:pt x="2427" y="1144"/>
                    <a:pt x="2427" y="1144"/>
                    <a:pt x="2427" y="1144"/>
                  </a:cubicBezTo>
                  <a:lnTo>
                    <a:pt x="2423" y="1154"/>
                  </a:lnTo>
                  <a:lnTo>
                    <a:pt x="2412" y="1183"/>
                  </a:lnTo>
                  <a:lnTo>
                    <a:pt x="2401" y="1211"/>
                  </a:lnTo>
                  <a:lnTo>
                    <a:pt x="2397" y="1221"/>
                  </a:lnTo>
                  <a:lnTo>
                    <a:pt x="2396" y="1224"/>
                  </a:lnTo>
                  <a:lnTo>
                    <a:pt x="2396" y="1218"/>
                  </a:lnTo>
                  <a:lnTo>
                    <a:pt x="2398" y="1223"/>
                  </a:lnTo>
                  <a:lnTo>
                    <a:pt x="2403" y="1235"/>
                  </a:lnTo>
                  <a:lnTo>
                    <a:pt x="2408" y="1246"/>
                  </a:lnTo>
                  <a:lnTo>
                    <a:pt x="2410" y="1251"/>
                  </a:lnTo>
                  <a:lnTo>
                    <a:pt x="2404" y="1247"/>
                  </a:lnTo>
                  <a:lnTo>
                    <a:pt x="2480" y="1257"/>
                  </a:lnTo>
                  <a:lnTo>
                    <a:pt x="2475" y="1257"/>
                  </a:lnTo>
                  <a:lnTo>
                    <a:pt x="2479" y="1255"/>
                  </a:lnTo>
                  <a:lnTo>
                    <a:pt x="2489" y="1250"/>
                  </a:lnTo>
                  <a:lnTo>
                    <a:pt x="2521" y="1228"/>
                  </a:lnTo>
                  <a:lnTo>
                    <a:pt x="2552" y="1204"/>
                  </a:lnTo>
                  <a:lnTo>
                    <a:pt x="2563" y="1196"/>
                  </a:lnTo>
                  <a:lnTo>
                    <a:pt x="2562" y="1197"/>
                  </a:lnTo>
                  <a:lnTo>
                    <a:pt x="2566" y="1193"/>
                  </a:lnTo>
                  <a:lnTo>
                    <a:pt x="2566" y="1204"/>
                  </a:lnTo>
                  <a:lnTo>
                    <a:pt x="2564" y="1202"/>
                  </a:lnTo>
                  <a:cubicBezTo>
                    <a:pt x="2563" y="1202"/>
                    <a:pt x="2563" y="1201"/>
                    <a:pt x="2563" y="1201"/>
                  </a:cubicBezTo>
                  <a:lnTo>
                    <a:pt x="2558" y="1194"/>
                  </a:lnTo>
                  <a:lnTo>
                    <a:pt x="2543" y="1172"/>
                  </a:lnTo>
                  <a:lnTo>
                    <a:pt x="2528" y="1148"/>
                  </a:lnTo>
                  <a:lnTo>
                    <a:pt x="2523" y="1140"/>
                  </a:lnTo>
                  <a:lnTo>
                    <a:pt x="2521" y="1137"/>
                  </a:lnTo>
                  <a:cubicBezTo>
                    <a:pt x="2519" y="1135"/>
                    <a:pt x="2519" y="1132"/>
                    <a:pt x="2520" y="1129"/>
                  </a:cubicBezTo>
                  <a:lnTo>
                    <a:pt x="2522" y="1124"/>
                  </a:lnTo>
                  <a:cubicBezTo>
                    <a:pt x="2522" y="1124"/>
                    <a:pt x="2522" y="1124"/>
                    <a:pt x="2523" y="1123"/>
                  </a:cubicBezTo>
                  <a:lnTo>
                    <a:pt x="2529" y="1112"/>
                  </a:lnTo>
                  <a:lnTo>
                    <a:pt x="2549" y="1074"/>
                  </a:lnTo>
                  <a:lnTo>
                    <a:pt x="2569" y="1035"/>
                  </a:lnTo>
                  <a:lnTo>
                    <a:pt x="2576" y="1022"/>
                  </a:lnTo>
                  <a:lnTo>
                    <a:pt x="2576" y="1023"/>
                  </a:lnTo>
                  <a:lnTo>
                    <a:pt x="2578" y="1017"/>
                  </a:lnTo>
                  <a:cubicBezTo>
                    <a:pt x="2579" y="1013"/>
                    <a:pt x="2583" y="1011"/>
                    <a:pt x="2587" y="1012"/>
                  </a:cubicBezTo>
                  <a:lnTo>
                    <a:pt x="2591" y="1012"/>
                  </a:lnTo>
                  <a:lnTo>
                    <a:pt x="2604" y="1013"/>
                  </a:lnTo>
                  <a:lnTo>
                    <a:pt x="2641" y="1014"/>
                  </a:lnTo>
                  <a:lnTo>
                    <a:pt x="2680" y="1013"/>
                  </a:lnTo>
                  <a:lnTo>
                    <a:pt x="2691" y="1013"/>
                  </a:lnTo>
                  <a:lnTo>
                    <a:pt x="2696" y="1012"/>
                  </a:lnTo>
                  <a:lnTo>
                    <a:pt x="2690" y="1016"/>
                  </a:lnTo>
                  <a:lnTo>
                    <a:pt x="2691" y="1014"/>
                  </a:lnTo>
                  <a:lnTo>
                    <a:pt x="2695" y="1006"/>
                  </a:lnTo>
                  <a:lnTo>
                    <a:pt x="2706" y="981"/>
                  </a:lnTo>
                  <a:lnTo>
                    <a:pt x="2716" y="952"/>
                  </a:lnTo>
                  <a:lnTo>
                    <a:pt x="2720" y="944"/>
                  </a:lnTo>
                  <a:lnTo>
                    <a:pt x="2721" y="941"/>
                  </a:lnTo>
                  <a:lnTo>
                    <a:pt x="2727" y="951"/>
                  </a:lnTo>
                  <a:lnTo>
                    <a:pt x="2722" y="950"/>
                  </a:lnTo>
                  <a:lnTo>
                    <a:pt x="2710" y="948"/>
                  </a:lnTo>
                  <a:lnTo>
                    <a:pt x="2672" y="942"/>
                  </a:lnTo>
                  <a:lnTo>
                    <a:pt x="2633" y="936"/>
                  </a:lnTo>
                  <a:lnTo>
                    <a:pt x="2621" y="934"/>
                  </a:lnTo>
                  <a:lnTo>
                    <a:pt x="2616" y="933"/>
                  </a:lnTo>
                  <a:cubicBezTo>
                    <a:pt x="2613" y="933"/>
                    <a:pt x="2611" y="931"/>
                    <a:pt x="2610" y="928"/>
                  </a:cubicBezTo>
                  <a:lnTo>
                    <a:pt x="2608" y="923"/>
                  </a:lnTo>
                  <a:lnTo>
                    <a:pt x="2605" y="911"/>
                  </a:lnTo>
                  <a:lnTo>
                    <a:pt x="2602" y="900"/>
                  </a:lnTo>
                  <a:lnTo>
                    <a:pt x="2600" y="895"/>
                  </a:lnTo>
                  <a:lnTo>
                    <a:pt x="2601" y="897"/>
                  </a:lnTo>
                  <a:lnTo>
                    <a:pt x="2595" y="889"/>
                  </a:lnTo>
                  <a:lnTo>
                    <a:pt x="2582" y="871"/>
                  </a:lnTo>
                  <a:lnTo>
                    <a:pt x="2568" y="852"/>
                  </a:lnTo>
                  <a:lnTo>
                    <a:pt x="2562" y="844"/>
                  </a:lnTo>
                  <a:cubicBezTo>
                    <a:pt x="2561" y="843"/>
                    <a:pt x="2560" y="840"/>
                    <a:pt x="2561" y="838"/>
                  </a:cubicBezTo>
                  <a:cubicBezTo>
                    <a:pt x="2561" y="836"/>
                    <a:pt x="2562" y="834"/>
                    <a:pt x="2564" y="833"/>
                  </a:cubicBezTo>
                  <a:lnTo>
                    <a:pt x="2567" y="831"/>
                  </a:lnTo>
                  <a:lnTo>
                    <a:pt x="2577" y="825"/>
                  </a:lnTo>
                  <a:lnTo>
                    <a:pt x="2604" y="808"/>
                  </a:lnTo>
                  <a:lnTo>
                    <a:pt x="2632" y="790"/>
                  </a:lnTo>
                  <a:lnTo>
                    <a:pt x="2641" y="784"/>
                  </a:lnTo>
                  <a:lnTo>
                    <a:pt x="2644" y="782"/>
                  </a:lnTo>
                  <a:lnTo>
                    <a:pt x="2644" y="795"/>
                  </a:lnTo>
                  <a:lnTo>
                    <a:pt x="2641" y="793"/>
                  </a:lnTo>
                  <a:lnTo>
                    <a:pt x="2632" y="787"/>
                  </a:lnTo>
                  <a:lnTo>
                    <a:pt x="2604" y="769"/>
                  </a:lnTo>
                  <a:lnTo>
                    <a:pt x="2577" y="750"/>
                  </a:lnTo>
                  <a:lnTo>
                    <a:pt x="2567" y="743"/>
                  </a:lnTo>
                  <a:cubicBezTo>
                    <a:pt x="2566" y="743"/>
                    <a:pt x="2566" y="742"/>
                    <a:pt x="2565" y="741"/>
                  </a:cubicBezTo>
                  <a:lnTo>
                    <a:pt x="2562" y="737"/>
                  </a:lnTo>
                  <a:cubicBezTo>
                    <a:pt x="2561" y="735"/>
                    <a:pt x="2560" y="733"/>
                    <a:pt x="2561" y="730"/>
                  </a:cubicBezTo>
                  <a:cubicBezTo>
                    <a:pt x="2562" y="728"/>
                    <a:pt x="2563" y="726"/>
                    <a:pt x="2566" y="725"/>
                  </a:cubicBezTo>
                  <a:lnTo>
                    <a:pt x="2569" y="724"/>
                  </a:lnTo>
                  <a:lnTo>
                    <a:pt x="2567" y="725"/>
                  </a:lnTo>
                  <a:lnTo>
                    <a:pt x="2577" y="719"/>
                  </a:lnTo>
                  <a:lnTo>
                    <a:pt x="2604" y="700"/>
                  </a:lnTo>
                  <a:lnTo>
                    <a:pt x="2632" y="679"/>
                  </a:lnTo>
                  <a:lnTo>
                    <a:pt x="2641" y="673"/>
                  </a:lnTo>
                  <a:lnTo>
                    <a:pt x="2640" y="674"/>
                  </a:lnTo>
                  <a:lnTo>
                    <a:pt x="2643" y="671"/>
                  </a:lnTo>
                  <a:lnTo>
                    <a:pt x="2641" y="677"/>
                  </a:lnTo>
                  <a:lnTo>
                    <a:pt x="2627" y="550"/>
                  </a:lnTo>
                  <a:lnTo>
                    <a:pt x="2627" y="553"/>
                  </a:lnTo>
                  <a:lnTo>
                    <a:pt x="2578" y="459"/>
                  </a:lnTo>
                  <a:cubicBezTo>
                    <a:pt x="2577" y="457"/>
                    <a:pt x="2577" y="455"/>
                    <a:pt x="2578" y="453"/>
                  </a:cubicBezTo>
                  <a:lnTo>
                    <a:pt x="2632" y="302"/>
                  </a:lnTo>
                  <a:lnTo>
                    <a:pt x="2635" y="311"/>
                  </a:lnTo>
                  <a:lnTo>
                    <a:pt x="2514" y="222"/>
                  </a:lnTo>
                  <a:lnTo>
                    <a:pt x="2520" y="223"/>
                  </a:lnTo>
                  <a:lnTo>
                    <a:pt x="2310" y="251"/>
                  </a:lnTo>
                  <a:cubicBezTo>
                    <a:pt x="2306" y="252"/>
                    <a:pt x="2303" y="250"/>
                    <a:pt x="2301" y="247"/>
                  </a:cubicBezTo>
                  <a:lnTo>
                    <a:pt x="2256" y="163"/>
                  </a:lnTo>
                  <a:lnTo>
                    <a:pt x="2265" y="167"/>
                  </a:lnTo>
                  <a:lnTo>
                    <a:pt x="2091" y="195"/>
                  </a:lnTo>
                  <a:lnTo>
                    <a:pt x="2097" y="189"/>
                  </a:lnTo>
                  <a:lnTo>
                    <a:pt x="2079" y="288"/>
                  </a:lnTo>
                  <a:cubicBezTo>
                    <a:pt x="2079" y="290"/>
                    <a:pt x="2077" y="293"/>
                    <a:pt x="2075" y="294"/>
                  </a:cubicBezTo>
                  <a:cubicBezTo>
                    <a:pt x="2073" y="295"/>
                    <a:pt x="2070" y="295"/>
                    <a:pt x="2068" y="293"/>
                  </a:cubicBezTo>
                  <a:lnTo>
                    <a:pt x="1916" y="207"/>
                  </a:lnTo>
                  <a:lnTo>
                    <a:pt x="1925" y="207"/>
                  </a:lnTo>
                  <a:lnTo>
                    <a:pt x="1827" y="288"/>
                  </a:lnTo>
                  <a:cubicBezTo>
                    <a:pt x="1825" y="289"/>
                    <a:pt x="1823" y="290"/>
                    <a:pt x="1821" y="289"/>
                  </a:cubicBezTo>
                  <a:lnTo>
                    <a:pt x="1628" y="284"/>
                  </a:lnTo>
                  <a:cubicBezTo>
                    <a:pt x="1624" y="284"/>
                    <a:pt x="1621" y="281"/>
                    <a:pt x="1620" y="277"/>
                  </a:cubicBezTo>
                  <a:lnTo>
                    <a:pt x="1606" y="127"/>
                  </a:lnTo>
                  <a:lnTo>
                    <a:pt x="1617" y="134"/>
                  </a:lnTo>
                  <a:lnTo>
                    <a:pt x="1359" y="238"/>
                  </a:lnTo>
                  <a:lnTo>
                    <a:pt x="1364" y="234"/>
                  </a:lnTo>
                  <a:lnTo>
                    <a:pt x="1323" y="327"/>
                  </a:lnTo>
                  <a:cubicBezTo>
                    <a:pt x="1322" y="329"/>
                    <a:pt x="1321" y="330"/>
                    <a:pt x="1319" y="331"/>
                  </a:cubicBezTo>
                  <a:lnTo>
                    <a:pt x="1180" y="392"/>
                  </a:lnTo>
                  <a:cubicBezTo>
                    <a:pt x="1177" y="393"/>
                    <a:pt x="1174" y="393"/>
                    <a:pt x="1172" y="391"/>
                  </a:cubicBezTo>
                  <a:cubicBezTo>
                    <a:pt x="1170" y="390"/>
                    <a:pt x="1169" y="387"/>
                    <a:pt x="1168" y="385"/>
                  </a:cubicBezTo>
                  <a:lnTo>
                    <a:pt x="1164" y="300"/>
                  </a:lnTo>
                  <a:lnTo>
                    <a:pt x="1166" y="304"/>
                  </a:lnTo>
                  <a:lnTo>
                    <a:pt x="1099" y="220"/>
                  </a:lnTo>
                  <a:lnTo>
                    <a:pt x="1107" y="223"/>
                  </a:lnTo>
                  <a:lnTo>
                    <a:pt x="869" y="256"/>
                  </a:lnTo>
                  <a:cubicBezTo>
                    <a:pt x="865" y="257"/>
                    <a:pt x="861" y="255"/>
                    <a:pt x="860" y="251"/>
                  </a:cubicBezTo>
                  <a:lnTo>
                    <a:pt x="816" y="139"/>
                  </a:lnTo>
                  <a:lnTo>
                    <a:pt x="824" y="144"/>
                  </a:lnTo>
                  <a:lnTo>
                    <a:pt x="698" y="157"/>
                  </a:lnTo>
                  <a:cubicBezTo>
                    <a:pt x="694" y="158"/>
                    <a:pt x="690" y="155"/>
                    <a:pt x="690" y="151"/>
                  </a:cubicBezTo>
                  <a:lnTo>
                    <a:pt x="663" y="10"/>
                  </a:lnTo>
                  <a:lnTo>
                    <a:pt x="675" y="15"/>
                  </a:lnTo>
                  <a:lnTo>
                    <a:pt x="614" y="57"/>
                  </a:lnTo>
                  <a:cubicBezTo>
                    <a:pt x="612" y="58"/>
                    <a:pt x="610" y="59"/>
                    <a:pt x="608" y="58"/>
                  </a:cubicBezTo>
                  <a:cubicBezTo>
                    <a:pt x="606" y="58"/>
                    <a:pt x="604" y="57"/>
                    <a:pt x="603" y="55"/>
                  </a:cubicBezTo>
                  <a:lnTo>
                    <a:pt x="580" y="18"/>
                  </a:lnTo>
                  <a:lnTo>
                    <a:pt x="591" y="20"/>
                  </a:lnTo>
                  <a:lnTo>
                    <a:pt x="560" y="44"/>
                  </a:lnTo>
                  <a:cubicBezTo>
                    <a:pt x="559" y="45"/>
                    <a:pt x="557" y="46"/>
                    <a:pt x="555" y="45"/>
                  </a:cubicBezTo>
                  <a:lnTo>
                    <a:pt x="412" y="40"/>
                  </a:lnTo>
                  <a:lnTo>
                    <a:pt x="420" y="32"/>
                  </a:lnTo>
                  <a:lnTo>
                    <a:pt x="424" y="111"/>
                  </a:lnTo>
                  <a:lnTo>
                    <a:pt x="419" y="104"/>
                  </a:lnTo>
                  <a:lnTo>
                    <a:pt x="522" y="132"/>
                  </a:lnTo>
                  <a:cubicBezTo>
                    <a:pt x="524" y="133"/>
                    <a:pt x="527" y="135"/>
                    <a:pt x="527" y="138"/>
                  </a:cubicBezTo>
                  <a:cubicBezTo>
                    <a:pt x="528" y="141"/>
                    <a:pt x="527" y="144"/>
                    <a:pt x="525" y="146"/>
                  </a:cubicBezTo>
                  <a:lnTo>
                    <a:pt x="454" y="204"/>
                  </a:lnTo>
                  <a:lnTo>
                    <a:pt x="456" y="195"/>
                  </a:lnTo>
                  <a:lnTo>
                    <a:pt x="469" y="236"/>
                  </a:lnTo>
                  <a:cubicBezTo>
                    <a:pt x="470" y="239"/>
                    <a:pt x="469" y="241"/>
                    <a:pt x="468" y="243"/>
                  </a:cubicBezTo>
                  <a:cubicBezTo>
                    <a:pt x="466" y="246"/>
                    <a:pt x="463" y="247"/>
                    <a:pt x="461" y="246"/>
                  </a:cubicBezTo>
                  <a:lnTo>
                    <a:pt x="371" y="238"/>
                  </a:lnTo>
                  <a:lnTo>
                    <a:pt x="379" y="231"/>
                  </a:lnTo>
                  <a:lnTo>
                    <a:pt x="371" y="328"/>
                  </a:lnTo>
                  <a:lnTo>
                    <a:pt x="369" y="322"/>
                  </a:lnTo>
                  <a:lnTo>
                    <a:pt x="457" y="403"/>
                  </a:lnTo>
                  <a:cubicBezTo>
                    <a:pt x="460" y="405"/>
                    <a:pt x="460" y="410"/>
                    <a:pt x="458" y="413"/>
                  </a:cubicBezTo>
                  <a:lnTo>
                    <a:pt x="397" y="507"/>
                  </a:lnTo>
                  <a:cubicBezTo>
                    <a:pt x="395" y="510"/>
                    <a:pt x="390" y="512"/>
                    <a:pt x="386" y="509"/>
                  </a:cubicBezTo>
                  <a:lnTo>
                    <a:pt x="269" y="438"/>
                  </a:lnTo>
                  <a:lnTo>
                    <a:pt x="281" y="430"/>
                  </a:lnTo>
                  <a:lnTo>
                    <a:pt x="282" y="439"/>
                  </a:lnTo>
                  <a:lnTo>
                    <a:pt x="284" y="459"/>
                  </a:lnTo>
                  <a:lnTo>
                    <a:pt x="286" y="487"/>
                  </a:lnTo>
                  <a:lnTo>
                    <a:pt x="290" y="520"/>
                  </a:lnTo>
                  <a:lnTo>
                    <a:pt x="293" y="552"/>
                  </a:lnTo>
                  <a:lnTo>
                    <a:pt x="295" y="580"/>
                  </a:lnTo>
                  <a:lnTo>
                    <a:pt x="297" y="598"/>
                  </a:lnTo>
                  <a:lnTo>
                    <a:pt x="298" y="604"/>
                  </a:lnTo>
                  <a:cubicBezTo>
                    <a:pt x="299" y="608"/>
                    <a:pt x="297" y="612"/>
                    <a:pt x="293" y="613"/>
                  </a:cubicBezTo>
                  <a:lnTo>
                    <a:pt x="288" y="615"/>
                  </a:lnTo>
                  <a:cubicBezTo>
                    <a:pt x="288" y="615"/>
                    <a:pt x="287" y="615"/>
                    <a:pt x="287" y="615"/>
                  </a:cubicBezTo>
                  <a:lnTo>
                    <a:pt x="272" y="617"/>
                  </a:lnTo>
                  <a:lnTo>
                    <a:pt x="229" y="622"/>
                  </a:lnTo>
                  <a:lnTo>
                    <a:pt x="187" y="626"/>
                  </a:lnTo>
                  <a:lnTo>
                    <a:pt x="173" y="628"/>
                  </a:lnTo>
                  <a:cubicBezTo>
                    <a:pt x="172" y="628"/>
                    <a:pt x="172" y="628"/>
                    <a:pt x="171" y="628"/>
                  </a:cubicBezTo>
                  <a:lnTo>
                    <a:pt x="166" y="628"/>
                  </a:lnTo>
                  <a:cubicBezTo>
                    <a:pt x="164" y="628"/>
                    <a:pt x="161" y="627"/>
                    <a:pt x="160" y="625"/>
                  </a:cubicBezTo>
                  <a:lnTo>
                    <a:pt x="128" y="572"/>
                  </a:lnTo>
                  <a:lnTo>
                    <a:pt x="137" y="575"/>
                  </a:lnTo>
                  <a:lnTo>
                    <a:pt x="52" y="608"/>
                  </a:lnTo>
                  <a:lnTo>
                    <a:pt x="57" y="604"/>
                  </a:lnTo>
                  <a:lnTo>
                    <a:pt x="16" y="6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Freeform 131"/>
            <p:cNvSpPr>
              <a:spLocks noEditPoints="1"/>
            </p:cNvSpPr>
            <p:nvPr/>
          </p:nvSpPr>
          <p:spPr bwMode="auto">
            <a:xfrm>
              <a:off x="3438526" y="3609975"/>
              <a:ext cx="1768475" cy="1217612"/>
            </a:xfrm>
            <a:custGeom>
              <a:avLst/>
              <a:gdLst>
                <a:gd name="T0" fmla="*/ 274 w 2737"/>
                <a:gd name="T1" fmla="*/ 521 h 2270"/>
                <a:gd name="T2" fmla="*/ 443 w 2737"/>
                <a:gd name="T3" fmla="*/ 191 h 2270"/>
                <a:gd name="T4" fmla="*/ 697 w 2737"/>
                <a:gd name="T5" fmla="*/ 142 h 2270"/>
                <a:gd name="T6" fmla="*/ 1629 w 2737"/>
                <a:gd name="T7" fmla="*/ 268 h 2270"/>
                <a:gd name="T8" fmla="*/ 2642 w 2737"/>
                <a:gd name="T9" fmla="*/ 546 h 2270"/>
                <a:gd name="T10" fmla="*/ 2653 w 2737"/>
                <a:gd name="T11" fmla="*/ 782 h 2270"/>
                <a:gd name="T12" fmla="*/ 2619 w 2737"/>
                <a:gd name="T13" fmla="*/ 918 h 2270"/>
                <a:gd name="T14" fmla="*/ 2603 w 2737"/>
                <a:gd name="T15" fmla="*/ 1029 h 2270"/>
                <a:gd name="T16" fmla="*/ 2577 w 2737"/>
                <a:gd name="T17" fmla="*/ 1193 h 2270"/>
                <a:gd name="T18" fmla="*/ 2397 w 2737"/>
                <a:gd name="T19" fmla="*/ 1178 h 2270"/>
                <a:gd name="T20" fmla="*/ 2353 w 2737"/>
                <a:gd name="T21" fmla="*/ 1119 h 2270"/>
                <a:gd name="T22" fmla="*/ 2320 w 2737"/>
                <a:gd name="T23" fmla="*/ 954 h 2270"/>
                <a:gd name="T24" fmla="*/ 2102 w 2737"/>
                <a:gd name="T25" fmla="*/ 946 h 2270"/>
                <a:gd name="T26" fmla="*/ 1934 w 2737"/>
                <a:gd name="T27" fmla="*/ 872 h 2270"/>
                <a:gd name="T28" fmla="*/ 1820 w 2737"/>
                <a:gd name="T29" fmla="*/ 1008 h 2270"/>
                <a:gd name="T30" fmla="*/ 1682 w 2737"/>
                <a:gd name="T31" fmla="*/ 1091 h 2270"/>
                <a:gd name="T32" fmla="*/ 1631 w 2737"/>
                <a:gd name="T33" fmla="*/ 1316 h 2270"/>
                <a:gd name="T34" fmla="*/ 1514 w 2737"/>
                <a:gd name="T35" fmla="*/ 1289 h 2270"/>
                <a:gd name="T36" fmla="*/ 1304 w 2737"/>
                <a:gd name="T37" fmla="*/ 1584 h 2270"/>
                <a:gd name="T38" fmla="*/ 1169 w 2737"/>
                <a:gd name="T39" fmla="*/ 1642 h 2270"/>
                <a:gd name="T40" fmla="*/ 1007 w 2737"/>
                <a:gd name="T41" fmla="*/ 1692 h 2270"/>
                <a:gd name="T42" fmla="*/ 938 w 2737"/>
                <a:gd name="T43" fmla="*/ 1807 h 2270"/>
                <a:gd name="T44" fmla="*/ 761 w 2737"/>
                <a:gd name="T45" fmla="*/ 1812 h 2270"/>
                <a:gd name="T46" fmla="*/ 660 w 2737"/>
                <a:gd name="T47" fmla="*/ 1915 h 2270"/>
                <a:gd name="T48" fmla="*/ 585 w 2737"/>
                <a:gd name="T49" fmla="*/ 2108 h 2270"/>
                <a:gd name="T50" fmla="*/ 381 w 2737"/>
                <a:gd name="T51" fmla="*/ 2269 h 2270"/>
                <a:gd name="T52" fmla="*/ 159 w 2737"/>
                <a:gd name="T53" fmla="*/ 1975 h 2270"/>
                <a:gd name="T54" fmla="*/ 94 w 2737"/>
                <a:gd name="T55" fmla="*/ 1497 h 2270"/>
                <a:gd name="T56" fmla="*/ 94 w 2737"/>
                <a:gd name="T57" fmla="*/ 1055 h 2270"/>
                <a:gd name="T58" fmla="*/ 24 w 2737"/>
                <a:gd name="T59" fmla="*/ 893 h 2270"/>
                <a:gd name="T60" fmla="*/ 43 w 2737"/>
                <a:gd name="T61" fmla="*/ 934 h 2270"/>
                <a:gd name="T62" fmla="*/ 110 w 2737"/>
                <a:gd name="T63" fmla="*/ 1075 h 2270"/>
                <a:gd name="T64" fmla="*/ 150 w 2737"/>
                <a:gd name="T65" fmla="*/ 1727 h 2270"/>
                <a:gd name="T66" fmla="*/ 222 w 2737"/>
                <a:gd name="T67" fmla="*/ 2097 h 2270"/>
                <a:gd name="T68" fmla="*/ 462 w 2737"/>
                <a:gd name="T69" fmla="*/ 2244 h 2270"/>
                <a:gd name="T70" fmla="*/ 567 w 2737"/>
                <a:gd name="T71" fmla="*/ 2103 h 2270"/>
                <a:gd name="T72" fmla="*/ 681 w 2737"/>
                <a:gd name="T73" fmla="*/ 1903 h 2270"/>
                <a:gd name="T74" fmla="*/ 776 w 2737"/>
                <a:gd name="T75" fmla="*/ 1826 h 2270"/>
                <a:gd name="T76" fmla="*/ 922 w 2737"/>
                <a:gd name="T77" fmla="*/ 1768 h 2270"/>
                <a:gd name="T78" fmla="*/ 1022 w 2737"/>
                <a:gd name="T79" fmla="*/ 1685 h 2270"/>
                <a:gd name="T80" fmla="*/ 1154 w 2737"/>
                <a:gd name="T81" fmla="*/ 1636 h 2270"/>
                <a:gd name="T82" fmla="*/ 1287 w 2737"/>
                <a:gd name="T83" fmla="*/ 1578 h 2270"/>
                <a:gd name="T84" fmla="*/ 1515 w 2737"/>
                <a:gd name="T85" fmla="*/ 1283 h 2270"/>
                <a:gd name="T86" fmla="*/ 1598 w 2737"/>
                <a:gd name="T87" fmla="*/ 1322 h 2270"/>
                <a:gd name="T88" fmla="*/ 1670 w 2737"/>
                <a:gd name="T89" fmla="*/ 1087 h 2270"/>
                <a:gd name="T90" fmla="*/ 1801 w 2737"/>
                <a:gd name="T91" fmla="*/ 1004 h 2270"/>
                <a:gd name="T92" fmla="*/ 1919 w 2737"/>
                <a:gd name="T93" fmla="*/ 847 h 2270"/>
                <a:gd name="T94" fmla="*/ 2079 w 2737"/>
                <a:gd name="T95" fmla="*/ 930 h 2270"/>
                <a:gd name="T96" fmla="*/ 2290 w 2737"/>
                <a:gd name="T97" fmla="*/ 972 h 2270"/>
                <a:gd name="T98" fmla="*/ 2403 w 2737"/>
                <a:gd name="T99" fmla="*/ 1074 h 2270"/>
                <a:gd name="T100" fmla="*/ 2427 w 2737"/>
                <a:gd name="T101" fmla="*/ 1143 h 2270"/>
                <a:gd name="T102" fmla="*/ 2563 w 2737"/>
                <a:gd name="T103" fmla="*/ 1196 h 2270"/>
                <a:gd name="T104" fmla="*/ 2578 w 2737"/>
                <a:gd name="T105" fmla="*/ 1017 h 2270"/>
                <a:gd name="T106" fmla="*/ 2633 w 2737"/>
                <a:gd name="T107" fmla="*/ 936 h 2270"/>
                <a:gd name="T108" fmla="*/ 2641 w 2737"/>
                <a:gd name="T109" fmla="*/ 784 h 2270"/>
                <a:gd name="T110" fmla="*/ 2643 w 2737"/>
                <a:gd name="T111" fmla="*/ 671 h 2270"/>
                <a:gd name="T112" fmla="*/ 1916 w 2737"/>
                <a:gd name="T113" fmla="*/ 207 h 2270"/>
                <a:gd name="T114" fmla="*/ 869 w 2737"/>
                <a:gd name="T115" fmla="*/ 256 h 2270"/>
                <a:gd name="T116" fmla="*/ 522 w 2737"/>
                <a:gd name="T117" fmla="*/ 132 h 2270"/>
                <a:gd name="T118" fmla="*/ 284 w 2737"/>
                <a:gd name="T119" fmla="*/ 459 h 2270"/>
                <a:gd name="T120" fmla="*/ 52 w 2737"/>
                <a:gd name="T121" fmla="*/ 608 h 2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37"/>
                <a:gd name="T184" fmla="*/ 0 h 2270"/>
                <a:gd name="T185" fmla="*/ 2737 w 2737"/>
                <a:gd name="T186" fmla="*/ 2270 h 22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37" h="2270">
                  <a:moveTo>
                    <a:pt x="42" y="597"/>
                  </a:moveTo>
                  <a:cubicBezTo>
                    <a:pt x="43" y="595"/>
                    <a:pt x="45" y="594"/>
                    <a:pt x="47" y="593"/>
                  </a:cubicBezTo>
                  <a:lnTo>
                    <a:pt x="132" y="560"/>
                  </a:lnTo>
                  <a:cubicBezTo>
                    <a:pt x="135" y="559"/>
                    <a:pt x="139" y="560"/>
                    <a:pt x="141" y="563"/>
                  </a:cubicBezTo>
                  <a:lnTo>
                    <a:pt x="173" y="616"/>
                  </a:lnTo>
                  <a:lnTo>
                    <a:pt x="166" y="612"/>
                  </a:lnTo>
                  <a:lnTo>
                    <a:pt x="171" y="612"/>
                  </a:lnTo>
                  <a:lnTo>
                    <a:pt x="170" y="613"/>
                  </a:lnTo>
                  <a:lnTo>
                    <a:pt x="184" y="611"/>
                  </a:lnTo>
                  <a:lnTo>
                    <a:pt x="228" y="606"/>
                  </a:lnTo>
                  <a:lnTo>
                    <a:pt x="271" y="602"/>
                  </a:lnTo>
                  <a:lnTo>
                    <a:pt x="284" y="600"/>
                  </a:lnTo>
                  <a:lnTo>
                    <a:pt x="282" y="600"/>
                  </a:lnTo>
                  <a:lnTo>
                    <a:pt x="287" y="598"/>
                  </a:lnTo>
                  <a:lnTo>
                    <a:pt x="283" y="607"/>
                  </a:lnTo>
                  <a:lnTo>
                    <a:pt x="282" y="601"/>
                  </a:lnTo>
                  <a:lnTo>
                    <a:pt x="280" y="581"/>
                  </a:lnTo>
                  <a:lnTo>
                    <a:pt x="277" y="553"/>
                  </a:lnTo>
                  <a:lnTo>
                    <a:pt x="274" y="521"/>
                  </a:lnTo>
                  <a:lnTo>
                    <a:pt x="271" y="488"/>
                  </a:lnTo>
                  <a:lnTo>
                    <a:pt x="268" y="460"/>
                  </a:lnTo>
                  <a:lnTo>
                    <a:pt x="266" y="440"/>
                  </a:lnTo>
                  <a:lnTo>
                    <a:pt x="266" y="432"/>
                  </a:lnTo>
                  <a:cubicBezTo>
                    <a:pt x="265" y="429"/>
                    <a:pt x="267" y="426"/>
                    <a:pt x="269" y="425"/>
                  </a:cubicBezTo>
                  <a:cubicBezTo>
                    <a:pt x="272" y="423"/>
                    <a:pt x="275" y="423"/>
                    <a:pt x="278" y="425"/>
                  </a:cubicBezTo>
                  <a:lnTo>
                    <a:pt x="395" y="496"/>
                  </a:lnTo>
                  <a:lnTo>
                    <a:pt x="384" y="498"/>
                  </a:lnTo>
                  <a:lnTo>
                    <a:pt x="445" y="404"/>
                  </a:lnTo>
                  <a:lnTo>
                    <a:pt x="446" y="414"/>
                  </a:lnTo>
                  <a:lnTo>
                    <a:pt x="358" y="333"/>
                  </a:lnTo>
                  <a:cubicBezTo>
                    <a:pt x="356" y="332"/>
                    <a:pt x="355" y="329"/>
                    <a:pt x="355" y="327"/>
                  </a:cubicBezTo>
                  <a:lnTo>
                    <a:pt x="363" y="230"/>
                  </a:lnTo>
                  <a:cubicBezTo>
                    <a:pt x="364" y="228"/>
                    <a:pt x="365" y="226"/>
                    <a:pt x="366" y="224"/>
                  </a:cubicBezTo>
                  <a:cubicBezTo>
                    <a:pt x="368" y="223"/>
                    <a:pt x="370" y="222"/>
                    <a:pt x="372" y="222"/>
                  </a:cubicBezTo>
                  <a:lnTo>
                    <a:pt x="462" y="230"/>
                  </a:lnTo>
                  <a:lnTo>
                    <a:pt x="454" y="241"/>
                  </a:lnTo>
                  <a:lnTo>
                    <a:pt x="441" y="200"/>
                  </a:lnTo>
                  <a:cubicBezTo>
                    <a:pt x="440" y="197"/>
                    <a:pt x="441" y="193"/>
                    <a:pt x="443" y="191"/>
                  </a:cubicBezTo>
                  <a:lnTo>
                    <a:pt x="514" y="133"/>
                  </a:lnTo>
                  <a:lnTo>
                    <a:pt x="517" y="147"/>
                  </a:lnTo>
                  <a:lnTo>
                    <a:pt x="414" y="119"/>
                  </a:lnTo>
                  <a:cubicBezTo>
                    <a:pt x="411" y="118"/>
                    <a:pt x="409" y="115"/>
                    <a:pt x="408" y="112"/>
                  </a:cubicBezTo>
                  <a:lnTo>
                    <a:pt x="404" y="33"/>
                  </a:lnTo>
                  <a:cubicBezTo>
                    <a:pt x="404" y="31"/>
                    <a:pt x="405" y="28"/>
                    <a:pt x="407" y="27"/>
                  </a:cubicBezTo>
                  <a:cubicBezTo>
                    <a:pt x="408" y="25"/>
                    <a:pt x="411" y="24"/>
                    <a:pt x="413" y="24"/>
                  </a:cubicBezTo>
                  <a:lnTo>
                    <a:pt x="556" y="29"/>
                  </a:lnTo>
                  <a:lnTo>
                    <a:pt x="551" y="31"/>
                  </a:lnTo>
                  <a:lnTo>
                    <a:pt x="582" y="7"/>
                  </a:lnTo>
                  <a:cubicBezTo>
                    <a:pt x="583" y="6"/>
                    <a:pt x="586" y="5"/>
                    <a:pt x="588" y="6"/>
                  </a:cubicBezTo>
                  <a:cubicBezTo>
                    <a:pt x="590" y="6"/>
                    <a:pt x="592" y="7"/>
                    <a:pt x="593" y="9"/>
                  </a:cubicBezTo>
                  <a:lnTo>
                    <a:pt x="616" y="46"/>
                  </a:lnTo>
                  <a:lnTo>
                    <a:pt x="605" y="44"/>
                  </a:lnTo>
                  <a:lnTo>
                    <a:pt x="666" y="2"/>
                  </a:lnTo>
                  <a:cubicBezTo>
                    <a:pt x="668" y="0"/>
                    <a:pt x="671" y="0"/>
                    <a:pt x="674" y="1"/>
                  </a:cubicBezTo>
                  <a:cubicBezTo>
                    <a:pt x="676" y="2"/>
                    <a:pt x="678" y="4"/>
                    <a:pt x="678" y="7"/>
                  </a:cubicBezTo>
                  <a:lnTo>
                    <a:pt x="705" y="148"/>
                  </a:lnTo>
                  <a:lnTo>
                    <a:pt x="697" y="142"/>
                  </a:lnTo>
                  <a:lnTo>
                    <a:pt x="823" y="129"/>
                  </a:lnTo>
                  <a:cubicBezTo>
                    <a:pt x="826" y="128"/>
                    <a:pt x="830" y="130"/>
                    <a:pt x="831" y="134"/>
                  </a:cubicBezTo>
                  <a:lnTo>
                    <a:pt x="875" y="246"/>
                  </a:lnTo>
                  <a:lnTo>
                    <a:pt x="866" y="241"/>
                  </a:lnTo>
                  <a:lnTo>
                    <a:pt x="1104" y="208"/>
                  </a:lnTo>
                  <a:cubicBezTo>
                    <a:pt x="1107" y="207"/>
                    <a:pt x="1110" y="208"/>
                    <a:pt x="1112" y="210"/>
                  </a:cubicBezTo>
                  <a:lnTo>
                    <a:pt x="1179" y="294"/>
                  </a:lnTo>
                  <a:cubicBezTo>
                    <a:pt x="1180" y="296"/>
                    <a:pt x="1180" y="297"/>
                    <a:pt x="1180" y="299"/>
                  </a:cubicBezTo>
                  <a:lnTo>
                    <a:pt x="1184" y="384"/>
                  </a:lnTo>
                  <a:lnTo>
                    <a:pt x="1173" y="377"/>
                  </a:lnTo>
                  <a:lnTo>
                    <a:pt x="1312" y="316"/>
                  </a:lnTo>
                  <a:lnTo>
                    <a:pt x="1308" y="320"/>
                  </a:lnTo>
                  <a:lnTo>
                    <a:pt x="1349" y="227"/>
                  </a:lnTo>
                  <a:cubicBezTo>
                    <a:pt x="1350" y="225"/>
                    <a:pt x="1352" y="224"/>
                    <a:pt x="1353" y="223"/>
                  </a:cubicBezTo>
                  <a:lnTo>
                    <a:pt x="1611" y="119"/>
                  </a:lnTo>
                  <a:cubicBezTo>
                    <a:pt x="1614" y="118"/>
                    <a:pt x="1616" y="118"/>
                    <a:pt x="1619" y="120"/>
                  </a:cubicBezTo>
                  <a:cubicBezTo>
                    <a:pt x="1621" y="121"/>
                    <a:pt x="1622" y="123"/>
                    <a:pt x="1622" y="126"/>
                  </a:cubicBezTo>
                  <a:lnTo>
                    <a:pt x="1636" y="276"/>
                  </a:lnTo>
                  <a:lnTo>
                    <a:pt x="1629" y="268"/>
                  </a:lnTo>
                  <a:lnTo>
                    <a:pt x="1822" y="273"/>
                  </a:lnTo>
                  <a:lnTo>
                    <a:pt x="1816" y="275"/>
                  </a:lnTo>
                  <a:lnTo>
                    <a:pt x="1914" y="194"/>
                  </a:lnTo>
                  <a:cubicBezTo>
                    <a:pt x="1917" y="192"/>
                    <a:pt x="1921" y="192"/>
                    <a:pt x="1923" y="193"/>
                  </a:cubicBezTo>
                  <a:lnTo>
                    <a:pt x="2075" y="279"/>
                  </a:lnTo>
                  <a:lnTo>
                    <a:pt x="2064" y="285"/>
                  </a:lnTo>
                  <a:lnTo>
                    <a:pt x="2082" y="186"/>
                  </a:lnTo>
                  <a:cubicBezTo>
                    <a:pt x="2082" y="183"/>
                    <a:pt x="2085" y="180"/>
                    <a:pt x="2088" y="180"/>
                  </a:cubicBezTo>
                  <a:lnTo>
                    <a:pt x="2262" y="152"/>
                  </a:lnTo>
                  <a:cubicBezTo>
                    <a:pt x="2266" y="151"/>
                    <a:pt x="2269" y="153"/>
                    <a:pt x="2271" y="156"/>
                  </a:cubicBezTo>
                  <a:lnTo>
                    <a:pt x="2316" y="240"/>
                  </a:lnTo>
                  <a:lnTo>
                    <a:pt x="2307" y="236"/>
                  </a:lnTo>
                  <a:lnTo>
                    <a:pt x="2517" y="208"/>
                  </a:lnTo>
                  <a:cubicBezTo>
                    <a:pt x="2519" y="207"/>
                    <a:pt x="2522" y="208"/>
                    <a:pt x="2523" y="209"/>
                  </a:cubicBezTo>
                  <a:lnTo>
                    <a:pt x="2644" y="298"/>
                  </a:lnTo>
                  <a:cubicBezTo>
                    <a:pt x="2647" y="300"/>
                    <a:pt x="2648" y="304"/>
                    <a:pt x="2647" y="307"/>
                  </a:cubicBezTo>
                  <a:lnTo>
                    <a:pt x="2593" y="458"/>
                  </a:lnTo>
                  <a:lnTo>
                    <a:pt x="2593" y="452"/>
                  </a:lnTo>
                  <a:lnTo>
                    <a:pt x="2642" y="546"/>
                  </a:lnTo>
                  <a:cubicBezTo>
                    <a:pt x="2642" y="547"/>
                    <a:pt x="2642" y="548"/>
                    <a:pt x="2642" y="549"/>
                  </a:cubicBezTo>
                  <a:lnTo>
                    <a:pt x="2656" y="676"/>
                  </a:lnTo>
                  <a:cubicBezTo>
                    <a:pt x="2657" y="678"/>
                    <a:pt x="2656" y="680"/>
                    <a:pt x="2654" y="682"/>
                  </a:cubicBezTo>
                  <a:lnTo>
                    <a:pt x="2651" y="685"/>
                  </a:lnTo>
                  <a:cubicBezTo>
                    <a:pt x="2651" y="686"/>
                    <a:pt x="2650" y="686"/>
                    <a:pt x="2650" y="686"/>
                  </a:cubicBezTo>
                  <a:lnTo>
                    <a:pt x="2641" y="692"/>
                  </a:lnTo>
                  <a:lnTo>
                    <a:pt x="2613" y="713"/>
                  </a:lnTo>
                  <a:lnTo>
                    <a:pt x="2586" y="732"/>
                  </a:lnTo>
                  <a:lnTo>
                    <a:pt x="2576" y="738"/>
                  </a:lnTo>
                  <a:cubicBezTo>
                    <a:pt x="2575" y="739"/>
                    <a:pt x="2575" y="739"/>
                    <a:pt x="2574" y="739"/>
                  </a:cubicBezTo>
                  <a:lnTo>
                    <a:pt x="2571" y="740"/>
                  </a:lnTo>
                  <a:lnTo>
                    <a:pt x="2575" y="728"/>
                  </a:lnTo>
                  <a:lnTo>
                    <a:pt x="2578" y="732"/>
                  </a:lnTo>
                  <a:lnTo>
                    <a:pt x="2576" y="730"/>
                  </a:lnTo>
                  <a:lnTo>
                    <a:pt x="2586" y="737"/>
                  </a:lnTo>
                  <a:lnTo>
                    <a:pt x="2613" y="756"/>
                  </a:lnTo>
                  <a:lnTo>
                    <a:pt x="2641" y="774"/>
                  </a:lnTo>
                  <a:lnTo>
                    <a:pt x="2650" y="780"/>
                  </a:lnTo>
                  <a:lnTo>
                    <a:pt x="2653" y="782"/>
                  </a:lnTo>
                  <a:cubicBezTo>
                    <a:pt x="2655" y="783"/>
                    <a:pt x="2656" y="786"/>
                    <a:pt x="2656" y="788"/>
                  </a:cubicBezTo>
                  <a:cubicBezTo>
                    <a:pt x="2656" y="791"/>
                    <a:pt x="2655" y="794"/>
                    <a:pt x="2653" y="795"/>
                  </a:cubicBezTo>
                  <a:lnTo>
                    <a:pt x="2650" y="797"/>
                  </a:lnTo>
                  <a:lnTo>
                    <a:pt x="2641" y="803"/>
                  </a:lnTo>
                  <a:lnTo>
                    <a:pt x="2613" y="821"/>
                  </a:lnTo>
                  <a:lnTo>
                    <a:pt x="2586" y="838"/>
                  </a:lnTo>
                  <a:lnTo>
                    <a:pt x="2576" y="844"/>
                  </a:lnTo>
                  <a:lnTo>
                    <a:pt x="2573" y="846"/>
                  </a:lnTo>
                  <a:lnTo>
                    <a:pt x="2575" y="835"/>
                  </a:lnTo>
                  <a:lnTo>
                    <a:pt x="2581" y="843"/>
                  </a:lnTo>
                  <a:lnTo>
                    <a:pt x="2595" y="862"/>
                  </a:lnTo>
                  <a:lnTo>
                    <a:pt x="2608" y="880"/>
                  </a:lnTo>
                  <a:lnTo>
                    <a:pt x="2614" y="888"/>
                  </a:lnTo>
                  <a:cubicBezTo>
                    <a:pt x="2614" y="888"/>
                    <a:pt x="2615" y="889"/>
                    <a:pt x="2615" y="889"/>
                  </a:cubicBezTo>
                  <a:lnTo>
                    <a:pt x="2617" y="894"/>
                  </a:lnTo>
                  <a:lnTo>
                    <a:pt x="2620" y="908"/>
                  </a:lnTo>
                  <a:lnTo>
                    <a:pt x="2623" y="918"/>
                  </a:lnTo>
                  <a:lnTo>
                    <a:pt x="2625" y="922"/>
                  </a:lnTo>
                  <a:lnTo>
                    <a:pt x="2619" y="918"/>
                  </a:lnTo>
                  <a:lnTo>
                    <a:pt x="2624" y="919"/>
                  </a:lnTo>
                  <a:lnTo>
                    <a:pt x="2636" y="921"/>
                  </a:lnTo>
                  <a:lnTo>
                    <a:pt x="2675" y="927"/>
                  </a:lnTo>
                  <a:lnTo>
                    <a:pt x="2713" y="933"/>
                  </a:lnTo>
                  <a:lnTo>
                    <a:pt x="2725" y="935"/>
                  </a:lnTo>
                  <a:lnTo>
                    <a:pt x="2730" y="936"/>
                  </a:lnTo>
                  <a:cubicBezTo>
                    <a:pt x="2732" y="936"/>
                    <a:pt x="2734" y="937"/>
                    <a:pt x="2735" y="939"/>
                  </a:cubicBezTo>
                  <a:cubicBezTo>
                    <a:pt x="2737" y="941"/>
                    <a:pt x="2737" y="944"/>
                    <a:pt x="2736" y="946"/>
                  </a:cubicBezTo>
                  <a:lnTo>
                    <a:pt x="2735" y="949"/>
                  </a:lnTo>
                  <a:lnTo>
                    <a:pt x="2731" y="959"/>
                  </a:lnTo>
                  <a:lnTo>
                    <a:pt x="2721" y="986"/>
                  </a:lnTo>
                  <a:lnTo>
                    <a:pt x="2710" y="1013"/>
                  </a:lnTo>
                  <a:lnTo>
                    <a:pt x="2706" y="1021"/>
                  </a:lnTo>
                  <a:lnTo>
                    <a:pt x="2705" y="1023"/>
                  </a:lnTo>
                  <a:cubicBezTo>
                    <a:pt x="2704" y="1025"/>
                    <a:pt x="2701" y="1027"/>
                    <a:pt x="2699" y="1027"/>
                  </a:cubicBezTo>
                  <a:lnTo>
                    <a:pt x="2694" y="1028"/>
                  </a:lnTo>
                  <a:lnTo>
                    <a:pt x="2681" y="1029"/>
                  </a:lnTo>
                  <a:lnTo>
                    <a:pt x="2642" y="1030"/>
                  </a:lnTo>
                  <a:lnTo>
                    <a:pt x="2603" y="1029"/>
                  </a:lnTo>
                  <a:lnTo>
                    <a:pt x="2590" y="1028"/>
                  </a:lnTo>
                  <a:lnTo>
                    <a:pt x="2584" y="1027"/>
                  </a:lnTo>
                  <a:lnTo>
                    <a:pt x="2593" y="1022"/>
                  </a:lnTo>
                  <a:lnTo>
                    <a:pt x="2591" y="1028"/>
                  </a:lnTo>
                  <a:cubicBezTo>
                    <a:pt x="2591" y="1028"/>
                    <a:pt x="2591" y="1029"/>
                    <a:pt x="2591" y="1029"/>
                  </a:cubicBezTo>
                  <a:lnTo>
                    <a:pt x="2584" y="1042"/>
                  </a:lnTo>
                  <a:lnTo>
                    <a:pt x="2564" y="1081"/>
                  </a:lnTo>
                  <a:lnTo>
                    <a:pt x="2544" y="1119"/>
                  </a:lnTo>
                  <a:lnTo>
                    <a:pt x="2536" y="1132"/>
                  </a:lnTo>
                  <a:lnTo>
                    <a:pt x="2537" y="1130"/>
                  </a:lnTo>
                  <a:lnTo>
                    <a:pt x="2535" y="1135"/>
                  </a:lnTo>
                  <a:lnTo>
                    <a:pt x="2534" y="1128"/>
                  </a:lnTo>
                  <a:lnTo>
                    <a:pt x="2536" y="1131"/>
                  </a:lnTo>
                  <a:lnTo>
                    <a:pt x="2541" y="1139"/>
                  </a:lnTo>
                  <a:lnTo>
                    <a:pt x="2556" y="1163"/>
                  </a:lnTo>
                  <a:lnTo>
                    <a:pt x="2571" y="1185"/>
                  </a:lnTo>
                  <a:lnTo>
                    <a:pt x="2576" y="1192"/>
                  </a:lnTo>
                  <a:lnTo>
                    <a:pt x="2575" y="1191"/>
                  </a:lnTo>
                  <a:lnTo>
                    <a:pt x="2577" y="1193"/>
                  </a:lnTo>
                  <a:cubicBezTo>
                    <a:pt x="2580" y="1196"/>
                    <a:pt x="2580" y="1201"/>
                    <a:pt x="2577" y="1204"/>
                  </a:cubicBezTo>
                  <a:lnTo>
                    <a:pt x="2573" y="1208"/>
                  </a:lnTo>
                  <a:cubicBezTo>
                    <a:pt x="2573" y="1208"/>
                    <a:pt x="2573" y="1209"/>
                    <a:pt x="2572" y="1209"/>
                  </a:cubicBezTo>
                  <a:lnTo>
                    <a:pt x="2561" y="1217"/>
                  </a:lnTo>
                  <a:lnTo>
                    <a:pt x="2530" y="1241"/>
                  </a:lnTo>
                  <a:lnTo>
                    <a:pt x="2498" y="1263"/>
                  </a:lnTo>
                  <a:lnTo>
                    <a:pt x="2486" y="1269"/>
                  </a:lnTo>
                  <a:lnTo>
                    <a:pt x="2482" y="1272"/>
                  </a:lnTo>
                  <a:cubicBezTo>
                    <a:pt x="2481" y="1272"/>
                    <a:pt x="2479" y="1273"/>
                    <a:pt x="2477" y="1272"/>
                  </a:cubicBezTo>
                  <a:lnTo>
                    <a:pt x="2401" y="1262"/>
                  </a:lnTo>
                  <a:cubicBezTo>
                    <a:pt x="2399" y="1262"/>
                    <a:pt x="2396" y="1260"/>
                    <a:pt x="2395" y="1257"/>
                  </a:cubicBezTo>
                  <a:lnTo>
                    <a:pt x="2393" y="1252"/>
                  </a:lnTo>
                  <a:lnTo>
                    <a:pt x="2388" y="1242"/>
                  </a:lnTo>
                  <a:lnTo>
                    <a:pt x="2383" y="1230"/>
                  </a:lnTo>
                  <a:lnTo>
                    <a:pt x="2381" y="1224"/>
                  </a:lnTo>
                  <a:cubicBezTo>
                    <a:pt x="2380" y="1223"/>
                    <a:pt x="2380" y="1221"/>
                    <a:pt x="2381" y="1219"/>
                  </a:cubicBezTo>
                  <a:lnTo>
                    <a:pt x="2382" y="1216"/>
                  </a:lnTo>
                  <a:lnTo>
                    <a:pt x="2386" y="1205"/>
                  </a:lnTo>
                  <a:lnTo>
                    <a:pt x="2397" y="1178"/>
                  </a:lnTo>
                  <a:lnTo>
                    <a:pt x="2408" y="1149"/>
                  </a:lnTo>
                  <a:lnTo>
                    <a:pt x="2412" y="1138"/>
                  </a:lnTo>
                  <a:lnTo>
                    <a:pt x="2412" y="1140"/>
                  </a:lnTo>
                  <a:lnTo>
                    <a:pt x="2413" y="1135"/>
                  </a:lnTo>
                  <a:lnTo>
                    <a:pt x="2423" y="1144"/>
                  </a:lnTo>
                  <a:lnTo>
                    <a:pt x="2420" y="1145"/>
                  </a:lnTo>
                  <a:cubicBezTo>
                    <a:pt x="2419" y="1145"/>
                    <a:pt x="2419" y="1145"/>
                    <a:pt x="2418" y="1145"/>
                  </a:cubicBezTo>
                  <a:lnTo>
                    <a:pt x="2410" y="1146"/>
                  </a:lnTo>
                  <a:cubicBezTo>
                    <a:pt x="2410" y="1146"/>
                    <a:pt x="2410" y="1146"/>
                    <a:pt x="2409" y="1146"/>
                  </a:cubicBezTo>
                  <a:lnTo>
                    <a:pt x="2386" y="1145"/>
                  </a:lnTo>
                  <a:lnTo>
                    <a:pt x="2363" y="1143"/>
                  </a:lnTo>
                  <a:lnTo>
                    <a:pt x="2354" y="1142"/>
                  </a:lnTo>
                  <a:cubicBezTo>
                    <a:pt x="2353" y="1142"/>
                    <a:pt x="2352" y="1142"/>
                    <a:pt x="2351" y="1141"/>
                  </a:cubicBezTo>
                  <a:lnTo>
                    <a:pt x="2348" y="1139"/>
                  </a:lnTo>
                  <a:cubicBezTo>
                    <a:pt x="2346" y="1138"/>
                    <a:pt x="2345" y="1136"/>
                    <a:pt x="2344" y="1133"/>
                  </a:cubicBezTo>
                  <a:cubicBezTo>
                    <a:pt x="2344" y="1131"/>
                    <a:pt x="2345" y="1129"/>
                    <a:pt x="2347" y="1127"/>
                  </a:cubicBezTo>
                  <a:lnTo>
                    <a:pt x="2349" y="1125"/>
                  </a:lnTo>
                  <a:lnTo>
                    <a:pt x="2348" y="1126"/>
                  </a:lnTo>
                  <a:lnTo>
                    <a:pt x="2353" y="1119"/>
                  </a:lnTo>
                  <a:lnTo>
                    <a:pt x="2369" y="1097"/>
                  </a:lnTo>
                  <a:lnTo>
                    <a:pt x="2385" y="1073"/>
                  </a:lnTo>
                  <a:lnTo>
                    <a:pt x="2390" y="1065"/>
                  </a:lnTo>
                  <a:lnTo>
                    <a:pt x="2392" y="1062"/>
                  </a:lnTo>
                  <a:lnTo>
                    <a:pt x="2391" y="1068"/>
                  </a:lnTo>
                  <a:lnTo>
                    <a:pt x="2390" y="1064"/>
                  </a:lnTo>
                  <a:lnTo>
                    <a:pt x="2387" y="1052"/>
                  </a:lnTo>
                  <a:lnTo>
                    <a:pt x="2380" y="1016"/>
                  </a:lnTo>
                  <a:lnTo>
                    <a:pt x="2372" y="980"/>
                  </a:lnTo>
                  <a:lnTo>
                    <a:pt x="2369" y="968"/>
                  </a:lnTo>
                  <a:lnTo>
                    <a:pt x="2368" y="964"/>
                  </a:lnTo>
                  <a:lnTo>
                    <a:pt x="2370" y="968"/>
                  </a:lnTo>
                  <a:lnTo>
                    <a:pt x="2363" y="961"/>
                  </a:lnTo>
                  <a:lnTo>
                    <a:pt x="2348" y="947"/>
                  </a:lnTo>
                  <a:lnTo>
                    <a:pt x="2332" y="933"/>
                  </a:lnTo>
                  <a:lnTo>
                    <a:pt x="2325" y="926"/>
                  </a:lnTo>
                  <a:lnTo>
                    <a:pt x="2337" y="924"/>
                  </a:lnTo>
                  <a:lnTo>
                    <a:pt x="2332" y="933"/>
                  </a:lnTo>
                  <a:lnTo>
                    <a:pt x="2320" y="954"/>
                  </a:lnTo>
                  <a:lnTo>
                    <a:pt x="2307" y="974"/>
                  </a:lnTo>
                  <a:lnTo>
                    <a:pt x="2305" y="979"/>
                  </a:lnTo>
                  <a:cubicBezTo>
                    <a:pt x="2304" y="981"/>
                    <a:pt x="2303" y="982"/>
                    <a:pt x="2301" y="983"/>
                  </a:cubicBezTo>
                  <a:lnTo>
                    <a:pt x="2299" y="984"/>
                  </a:lnTo>
                  <a:cubicBezTo>
                    <a:pt x="2298" y="984"/>
                    <a:pt x="2297" y="984"/>
                    <a:pt x="2295" y="984"/>
                  </a:cubicBezTo>
                  <a:lnTo>
                    <a:pt x="2292" y="984"/>
                  </a:lnTo>
                  <a:cubicBezTo>
                    <a:pt x="2291" y="984"/>
                    <a:pt x="2290" y="984"/>
                    <a:pt x="2289" y="984"/>
                  </a:cubicBezTo>
                  <a:lnTo>
                    <a:pt x="2281" y="980"/>
                  </a:lnTo>
                  <a:lnTo>
                    <a:pt x="2258" y="966"/>
                  </a:lnTo>
                  <a:lnTo>
                    <a:pt x="2234" y="952"/>
                  </a:lnTo>
                  <a:lnTo>
                    <a:pt x="2226" y="947"/>
                  </a:lnTo>
                  <a:lnTo>
                    <a:pt x="2223" y="945"/>
                  </a:lnTo>
                  <a:lnTo>
                    <a:pt x="2227" y="946"/>
                  </a:lnTo>
                  <a:lnTo>
                    <a:pt x="2221" y="946"/>
                  </a:lnTo>
                  <a:lnTo>
                    <a:pt x="2204" y="946"/>
                  </a:lnTo>
                  <a:lnTo>
                    <a:pt x="2180" y="946"/>
                  </a:lnTo>
                  <a:lnTo>
                    <a:pt x="2153" y="946"/>
                  </a:lnTo>
                  <a:lnTo>
                    <a:pt x="2126" y="946"/>
                  </a:lnTo>
                  <a:lnTo>
                    <a:pt x="2102" y="946"/>
                  </a:lnTo>
                  <a:lnTo>
                    <a:pt x="2085" y="946"/>
                  </a:lnTo>
                  <a:lnTo>
                    <a:pt x="2079" y="946"/>
                  </a:lnTo>
                  <a:cubicBezTo>
                    <a:pt x="2077" y="946"/>
                    <a:pt x="2075" y="945"/>
                    <a:pt x="2073" y="943"/>
                  </a:cubicBezTo>
                  <a:lnTo>
                    <a:pt x="2065" y="933"/>
                  </a:lnTo>
                  <a:lnTo>
                    <a:pt x="2048" y="914"/>
                  </a:lnTo>
                  <a:lnTo>
                    <a:pt x="2029" y="893"/>
                  </a:lnTo>
                  <a:lnTo>
                    <a:pt x="2020" y="882"/>
                  </a:lnTo>
                  <a:lnTo>
                    <a:pt x="2023" y="885"/>
                  </a:lnTo>
                  <a:lnTo>
                    <a:pt x="2015" y="881"/>
                  </a:lnTo>
                  <a:lnTo>
                    <a:pt x="1997" y="874"/>
                  </a:lnTo>
                  <a:lnTo>
                    <a:pt x="1977" y="866"/>
                  </a:lnTo>
                  <a:lnTo>
                    <a:pt x="1969" y="862"/>
                  </a:lnTo>
                  <a:lnTo>
                    <a:pt x="1975" y="862"/>
                  </a:lnTo>
                  <a:lnTo>
                    <a:pt x="1970" y="864"/>
                  </a:lnTo>
                  <a:lnTo>
                    <a:pt x="1957" y="867"/>
                  </a:lnTo>
                  <a:lnTo>
                    <a:pt x="1944" y="870"/>
                  </a:lnTo>
                  <a:lnTo>
                    <a:pt x="1945" y="870"/>
                  </a:lnTo>
                  <a:lnTo>
                    <a:pt x="1940" y="872"/>
                  </a:lnTo>
                  <a:cubicBezTo>
                    <a:pt x="1938" y="873"/>
                    <a:pt x="1936" y="873"/>
                    <a:pt x="1934" y="872"/>
                  </a:cubicBezTo>
                  <a:lnTo>
                    <a:pt x="1927" y="869"/>
                  </a:lnTo>
                  <a:lnTo>
                    <a:pt x="1912" y="862"/>
                  </a:lnTo>
                  <a:lnTo>
                    <a:pt x="1896" y="855"/>
                  </a:lnTo>
                  <a:lnTo>
                    <a:pt x="1889" y="852"/>
                  </a:lnTo>
                  <a:lnTo>
                    <a:pt x="1900" y="846"/>
                  </a:lnTo>
                  <a:lnTo>
                    <a:pt x="1898" y="855"/>
                  </a:lnTo>
                  <a:lnTo>
                    <a:pt x="1894" y="875"/>
                  </a:lnTo>
                  <a:lnTo>
                    <a:pt x="1889" y="895"/>
                  </a:lnTo>
                  <a:lnTo>
                    <a:pt x="1887" y="903"/>
                  </a:lnTo>
                  <a:cubicBezTo>
                    <a:pt x="1887" y="904"/>
                    <a:pt x="1887" y="905"/>
                    <a:pt x="1886" y="906"/>
                  </a:cubicBezTo>
                  <a:lnTo>
                    <a:pt x="1884" y="909"/>
                  </a:lnTo>
                  <a:lnTo>
                    <a:pt x="1880" y="915"/>
                  </a:lnTo>
                  <a:lnTo>
                    <a:pt x="1869" y="938"/>
                  </a:lnTo>
                  <a:lnTo>
                    <a:pt x="1857" y="961"/>
                  </a:lnTo>
                  <a:lnTo>
                    <a:pt x="1852" y="968"/>
                  </a:lnTo>
                  <a:lnTo>
                    <a:pt x="1850" y="972"/>
                  </a:lnTo>
                  <a:lnTo>
                    <a:pt x="1844" y="980"/>
                  </a:lnTo>
                  <a:lnTo>
                    <a:pt x="1832" y="994"/>
                  </a:lnTo>
                  <a:lnTo>
                    <a:pt x="1820" y="1008"/>
                  </a:lnTo>
                  <a:lnTo>
                    <a:pt x="1814" y="1015"/>
                  </a:lnTo>
                  <a:cubicBezTo>
                    <a:pt x="1811" y="1017"/>
                    <a:pt x="1808" y="1018"/>
                    <a:pt x="1805" y="1017"/>
                  </a:cubicBezTo>
                  <a:lnTo>
                    <a:pt x="1802" y="1016"/>
                  </a:lnTo>
                  <a:lnTo>
                    <a:pt x="1803" y="1016"/>
                  </a:lnTo>
                  <a:lnTo>
                    <a:pt x="1795" y="1015"/>
                  </a:lnTo>
                  <a:lnTo>
                    <a:pt x="1771" y="1010"/>
                  </a:lnTo>
                  <a:lnTo>
                    <a:pt x="1746" y="1005"/>
                  </a:lnTo>
                  <a:lnTo>
                    <a:pt x="1738" y="1004"/>
                  </a:lnTo>
                  <a:cubicBezTo>
                    <a:pt x="1738" y="1004"/>
                    <a:pt x="1737" y="1004"/>
                    <a:pt x="1737" y="1004"/>
                  </a:cubicBezTo>
                  <a:lnTo>
                    <a:pt x="1734" y="1003"/>
                  </a:lnTo>
                  <a:lnTo>
                    <a:pt x="1743" y="1000"/>
                  </a:lnTo>
                  <a:lnTo>
                    <a:pt x="1740" y="1004"/>
                  </a:lnTo>
                  <a:lnTo>
                    <a:pt x="1740" y="1003"/>
                  </a:lnTo>
                  <a:lnTo>
                    <a:pt x="1734" y="1014"/>
                  </a:lnTo>
                  <a:lnTo>
                    <a:pt x="1714" y="1046"/>
                  </a:lnTo>
                  <a:lnTo>
                    <a:pt x="1693" y="1077"/>
                  </a:lnTo>
                  <a:lnTo>
                    <a:pt x="1687" y="1087"/>
                  </a:lnTo>
                  <a:cubicBezTo>
                    <a:pt x="1687" y="1088"/>
                    <a:pt x="1686" y="1088"/>
                    <a:pt x="1685" y="1089"/>
                  </a:cubicBezTo>
                  <a:lnTo>
                    <a:pt x="1682" y="1091"/>
                  </a:lnTo>
                  <a:lnTo>
                    <a:pt x="1685" y="1082"/>
                  </a:lnTo>
                  <a:lnTo>
                    <a:pt x="1689" y="1094"/>
                  </a:lnTo>
                  <a:lnTo>
                    <a:pt x="1689" y="1093"/>
                  </a:lnTo>
                  <a:lnTo>
                    <a:pt x="1699" y="1113"/>
                  </a:lnTo>
                  <a:lnTo>
                    <a:pt x="1708" y="1133"/>
                  </a:lnTo>
                  <a:lnTo>
                    <a:pt x="1712" y="1142"/>
                  </a:lnTo>
                  <a:lnTo>
                    <a:pt x="1711" y="1140"/>
                  </a:lnTo>
                  <a:lnTo>
                    <a:pt x="1719" y="1150"/>
                  </a:lnTo>
                  <a:lnTo>
                    <a:pt x="1737" y="1171"/>
                  </a:lnTo>
                  <a:lnTo>
                    <a:pt x="1756" y="1191"/>
                  </a:lnTo>
                  <a:lnTo>
                    <a:pt x="1765" y="1201"/>
                  </a:lnTo>
                  <a:cubicBezTo>
                    <a:pt x="1766" y="1203"/>
                    <a:pt x="1767" y="1205"/>
                    <a:pt x="1766" y="1208"/>
                  </a:cubicBezTo>
                  <a:cubicBezTo>
                    <a:pt x="1766" y="1210"/>
                    <a:pt x="1765" y="1212"/>
                    <a:pt x="1763" y="1213"/>
                  </a:cubicBezTo>
                  <a:lnTo>
                    <a:pt x="1756" y="1218"/>
                  </a:lnTo>
                  <a:lnTo>
                    <a:pt x="1740" y="1232"/>
                  </a:lnTo>
                  <a:lnTo>
                    <a:pt x="1714" y="1252"/>
                  </a:lnTo>
                  <a:lnTo>
                    <a:pt x="1685" y="1274"/>
                  </a:lnTo>
                  <a:lnTo>
                    <a:pt x="1656" y="1296"/>
                  </a:lnTo>
                  <a:lnTo>
                    <a:pt x="1631" y="1316"/>
                  </a:lnTo>
                  <a:lnTo>
                    <a:pt x="1615" y="1330"/>
                  </a:lnTo>
                  <a:lnTo>
                    <a:pt x="1607" y="1335"/>
                  </a:lnTo>
                  <a:lnTo>
                    <a:pt x="1609" y="1334"/>
                  </a:lnTo>
                  <a:lnTo>
                    <a:pt x="1603" y="1341"/>
                  </a:lnTo>
                  <a:lnTo>
                    <a:pt x="1591" y="1355"/>
                  </a:lnTo>
                  <a:lnTo>
                    <a:pt x="1577" y="1370"/>
                  </a:lnTo>
                  <a:lnTo>
                    <a:pt x="1572" y="1377"/>
                  </a:lnTo>
                  <a:cubicBezTo>
                    <a:pt x="1569" y="1380"/>
                    <a:pt x="1565" y="1380"/>
                    <a:pt x="1561" y="1378"/>
                  </a:cubicBezTo>
                  <a:lnTo>
                    <a:pt x="1556" y="1375"/>
                  </a:lnTo>
                  <a:lnTo>
                    <a:pt x="1546" y="1368"/>
                  </a:lnTo>
                  <a:lnTo>
                    <a:pt x="1535" y="1361"/>
                  </a:lnTo>
                  <a:cubicBezTo>
                    <a:pt x="1534" y="1361"/>
                    <a:pt x="1534" y="1360"/>
                    <a:pt x="1533" y="1360"/>
                  </a:cubicBezTo>
                  <a:lnTo>
                    <a:pt x="1528" y="1354"/>
                  </a:lnTo>
                  <a:lnTo>
                    <a:pt x="1528" y="1353"/>
                  </a:lnTo>
                  <a:cubicBezTo>
                    <a:pt x="1527" y="1352"/>
                    <a:pt x="1526" y="1350"/>
                    <a:pt x="1526" y="1349"/>
                  </a:cubicBezTo>
                  <a:lnTo>
                    <a:pt x="1525" y="1343"/>
                  </a:lnTo>
                  <a:lnTo>
                    <a:pt x="1521" y="1323"/>
                  </a:lnTo>
                  <a:lnTo>
                    <a:pt x="1516" y="1301"/>
                  </a:lnTo>
                  <a:lnTo>
                    <a:pt x="1514" y="1289"/>
                  </a:lnTo>
                  <a:lnTo>
                    <a:pt x="1528" y="1291"/>
                  </a:lnTo>
                  <a:lnTo>
                    <a:pt x="1524" y="1298"/>
                  </a:lnTo>
                  <a:lnTo>
                    <a:pt x="1515" y="1314"/>
                  </a:lnTo>
                  <a:lnTo>
                    <a:pt x="1486" y="1361"/>
                  </a:lnTo>
                  <a:lnTo>
                    <a:pt x="1470" y="1386"/>
                  </a:lnTo>
                  <a:lnTo>
                    <a:pt x="1456" y="1407"/>
                  </a:lnTo>
                  <a:lnTo>
                    <a:pt x="1447" y="1421"/>
                  </a:lnTo>
                  <a:lnTo>
                    <a:pt x="1443" y="1427"/>
                  </a:lnTo>
                  <a:cubicBezTo>
                    <a:pt x="1443" y="1427"/>
                    <a:pt x="1443" y="1428"/>
                    <a:pt x="1442" y="1428"/>
                  </a:cubicBezTo>
                  <a:lnTo>
                    <a:pt x="1434" y="1436"/>
                  </a:lnTo>
                  <a:lnTo>
                    <a:pt x="1417" y="1452"/>
                  </a:lnTo>
                  <a:lnTo>
                    <a:pt x="1400" y="1469"/>
                  </a:lnTo>
                  <a:lnTo>
                    <a:pt x="1392" y="1476"/>
                  </a:lnTo>
                  <a:lnTo>
                    <a:pt x="1393" y="1475"/>
                  </a:lnTo>
                  <a:lnTo>
                    <a:pt x="1389" y="1480"/>
                  </a:lnTo>
                  <a:lnTo>
                    <a:pt x="1378" y="1494"/>
                  </a:lnTo>
                  <a:lnTo>
                    <a:pt x="1347" y="1532"/>
                  </a:lnTo>
                  <a:lnTo>
                    <a:pt x="1315" y="1571"/>
                  </a:lnTo>
                  <a:lnTo>
                    <a:pt x="1304" y="1584"/>
                  </a:lnTo>
                  <a:lnTo>
                    <a:pt x="1300" y="1588"/>
                  </a:lnTo>
                  <a:cubicBezTo>
                    <a:pt x="1298" y="1591"/>
                    <a:pt x="1294" y="1592"/>
                    <a:pt x="1291" y="1591"/>
                  </a:cubicBezTo>
                  <a:lnTo>
                    <a:pt x="1288" y="1590"/>
                  </a:lnTo>
                  <a:lnTo>
                    <a:pt x="1279" y="1588"/>
                  </a:lnTo>
                  <a:lnTo>
                    <a:pt x="1251" y="1581"/>
                  </a:lnTo>
                  <a:lnTo>
                    <a:pt x="1223" y="1573"/>
                  </a:lnTo>
                  <a:lnTo>
                    <a:pt x="1212" y="1569"/>
                  </a:lnTo>
                  <a:cubicBezTo>
                    <a:pt x="1212" y="1569"/>
                    <a:pt x="1211" y="1568"/>
                    <a:pt x="1211" y="1568"/>
                  </a:cubicBezTo>
                  <a:lnTo>
                    <a:pt x="1208" y="1566"/>
                  </a:lnTo>
                  <a:lnTo>
                    <a:pt x="1220" y="1562"/>
                  </a:lnTo>
                  <a:lnTo>
                    <a:pt x="1218" y="1567"/>
                  </a:lnTo>
                  <a:cubicBezTo>
                    <a:pt x="1218" y="1568"/>
                    <a:pt x="1218" y="1568"/>
                    <a:pt x="1217" y="1569"/>
                  </a:cubicBezTo>
                  <a:lnTo>
                    <a:pt x="1211" y="1579"/>
                  </a:lnTo>
                  <a:lnTo>
                    <a:pt x="1195" y="1605"/>
                  </a:lnTo>
                  <a:lnTo>
                    <a:pt x="1178" y="1630"/>
                  </a:lnTo>
                  <a:lnTo>
                    <a:pt x="1172" y="1638"/>
                  </a:lnTo>
                  <a:lnTo>
                    <a:pt x="1169" y="1640"/>
                  </a:lnTo>
                  <a:lnTo>
                    <a:pt x="1171" y="1637"/>
                  </a:lnTo>
                  <a:lnTo>
                    <a:pt x="1169" y="1642"/>
                  </a:lnTo>
                  <a:cubicBezTo>
                    <a:pt x="1169" y="1643"/>
                    <a:pt x="1169" y="1643"/>
                    <a:pt x="1168" y="1644"/>
                  </a:cubicBezTo>
                  <a:lnTo>
                    <a:pt x="1162" y="1654"/>
                  </a:lnTo>
                  <a:lnTo>
                    <a:pt x="1145" y="1683"/>
                  </a:lnTo>
                  <a:lnTo>
                    <a:pt x="1128" y="1711"/>
                  </a:lnTo>
                  <a:lnTo>
                    <a:pt x="1122" y="1721"/>
                  </a:lnTo>
                  <a:lnTo>
                    <a:pt x="1120" y="1724"/>
                  </a:lnTo>
                  <a:cubicBezTo>
                    <a:pt x="1119" y="1725"/>
                    <a:pt x="1118" y="1726"/>
                    <a:pt x="1116" y="1727"/>
                  </a:cubicBezTo>
                  <a:lnTo>
                    <a:pt x="1113" y="1728"/>
                  </a:lnTo>
                  <a:cubicBezTo>
                    <a:pt x="1112" y="1728"/>
                    <a:pt x="1112" y="1728"/>
                    <a:pt x="1111" y="1728"/>
                  </a:cubicBezTo>
                  <a:lnTo>
                    <a:pt x="1102" y="1729"/>
                  </a:lnTo>
                  <a:lnTo>
                    <a:pt x="1075" y="1734"/>
                  </a:lnTo>
                  <a:lnTo>
                    <a:pt x="1048" y="1739"/>
                  </a:lnTo>
                  <a:lnTo>
                    <a:pt x="1037" y="1740"/>
                  </a:lnTo>
                  <a:lnTo>
                    <a:pt x="1039" y="1740"/>
                  </a:lnTo>
                  <a:lnTo>
                    <a:pt x="1036" y="1741"/>
                  </a:lnTo>
                  <a:cubicBezTo>
                    <a:pt x="1032" y="1742"/>
                    <a:pt x="1027" y="1740"/>
                    <a:pt x="1026" y="1736"/>
                  </a:cubicBezTo>
                  <a:lnTo>
                    <a:pt x="1023" y="1728"/>
                  </a:lnTo>
                  <a:lnTo>
                    <a:pt x="1015" y="1711"/>
                  </a:lnTo>
                  <a:lnTo>
                    <a:pt x="1007" y="1692"/>
                  </a:lnTo>
                  <a:lnTo>
                    <a:pt x="1004" y="1680"/>
                  </a:lnTo>
                  <a:lnTo>
                    <a:pt x="1014" y="1685"/>
                  </a:lnTo>
                  <a:lnTo>
                    <a:pt x="1011" y="1686"/>
                  </a:lnTo>
                  <a:cubicBezTo>
                    <a:pt x="1010" y="1686"/>
                    <a:pt x="1009" y="1686"/>
                    <a:pt x="1008" y="1686"/>
                  </a:cubicBezTo>
                  <a:lnTo>
                    <a:pt x="998" y="1686"/>
                  </a:lnTo>
                  <a:cubicBezTo>
                    <a:pt x="998" y="1686"/>
                    <a:pt x="998" y="1686"/>
                    <a:pt x="997" y="1686"/>
                  </a:cubicBezTo>
                  <a:lnTo>
                    <a:pt x="970" y="1682"/>
                  </a:lnTo>
                  <a:lnTo>
                    <a:pt x="942" y="1677"/>
                  </a:lnTo>
                  <a:lnTo>
                    <a:pt x="933" y="1676"/>
                  </a:lnTo>
                  <a:cubicBezTo>
                    <a:pt x="932" y="1676"/>
                    <a:pt x="931" y="1676"/>
                    <a:pt x="931" y="1676"/>
                  </a:cubicBezTo>
                  <a:lnTo>
                    <a:pt x="928" y="1675"/>
                  </a:lnTo>
                  <a:lnTo>
                    <a:pt x="938" y="1667"/>
                  </a:lnTo>
                  <a:lnTo>
                    <a:pt x="938" y="1673"/>
                  </a:lnTo>
                  <a:lnTo>
                    <a:pt x="938" y="1690"/>
                  </a:lnTo>
                  <a:lnTo>
                    <a:pt x="938" y="1714"/>
                  </a:lnTo>
                  <a:lnTo>
                    <a:pt x="938" y="1741"/>
                  </a:lnTo>
                  <a:lnTo>
                    <a:pt x="938" y="1768"/>
                  </a:lnTo>
                  <a:lnTo>
                    <a:pt x="938" y="1791"/>
                  </a:lnTo>
                  <a:lnTo>
                    <a:pt x="938" y="1807"/>
                  </a:lnTo>
                  <a:lnTo>
                    <a:pt x="938" y="1812"/>
                  </a:lnTo>
                  <a:cubicBezTo>
                    <a:pt x="938" y="1815"/>
                    <a:pt x="937" y="1818"/>
                    <a:pt x="934" y="1819"/>
                  </a:cubicBezTo>
                  <a:lnTo>
                    <a:pt x="927" y="1823"/>
                  </a:lnTo>
                  <a:lnTo>
                    <a:pt x="907" y="1833"/>
                  </a:lnTo>
                  <a:lnTo>
                    <a:pt x="879" y="1844"/>
                  </a:lnTo>
                  <a:lnTo>
                    <a:pt x="849" y="1857"/>
                  </a:lnTo>
                  <a:lnTo>
                    <a:pt x="817" y="1869"/>
                  </a:lnTo>
                  <a:lnTo>
                    <a:pt x="790" y="1879"/>
                  </a:lnTo>
                  <a:lnTo>
                    <a:pt x="770" y="1885"/>
                  </a:lnTo>
                  <a:cubicBezTo>
                    <a:pt x="769" y="1885"/>
                    <a:pt x="769" y="1885"/>
                    <a:pt x="769" y="1885"/>
                  </a:cubicBezTo>
                  <a:lnTo>
                    <a:pt x="762" y="1886"/>
                  </a:lnTo>
                  <a:cubicBezTo>
                    <a:pt x="759" y="1887"/>
                    <a:pt x="757" y="1886"/>
                    <a:pt x="755" y="1885"/>
                  </a:cubicBezTo>
                  <a:cubicBezTo>
                    <a:pt x="753" y="1883"/>
                    <a:pt x="752" y="1881"/>
                    <a:pt x="752" y="1878"/>
                  </a:cubicBezTo>
                  <a:lnTo>
                    <a:pt x="752" y="1877"/>
                  </a:lnTo>
                  <a:cubicBezTo>
                    <a:pt x="752" y="1877"/>
                    <a:pt x="752" y="1877"/>
                    <a:pt x="753" y="1876"/>
                  </a:cubicBezTo>
                  <a:lnTo>
                    <a:pt x="754" y="1870"/>
                  </a:lnTo>
                  <a:lnTo>
                    <a:pt x="758" y="1848"/>
                  </a:lnTo>
                  <a:lnTo>
                    <a:pt x="761" y="1824"/>
                  </a:lnTo>
                  <a:lnTo>
                    <a:pt x="761" y="1812"/>
                  </a:lnTo>
                  <a:lnTo>
                    <a:pt x="774" y="1819"/>
                  </a:lnTo>
                  <a:lnTo>
                    <a:pt x="771" y="1821"/>
                  </a:lnTo>
                  <a:cubicBezTo>
                    <a:pt x="770" y="1822"/>
                    <a:pt x="769" y="1822"/>
                    <a:pt x="767" y="1822"/>
                  </a:cubicBezTo>
                  <a:lnTo>
                    <a:pt x="759" y="1823"/>
                  </a:lnTo>
                  <a:lnTo>
                    <a:pt x="734" y="1824"/>
                  </a:lnTo>
                  <a:lnTo>
                    <a:pt x="708" y="1823"/>
                  </a:lnTo>
                  <a:lnTo>
                    <a:pt x="699" y="1822"/>
                  </a:lnTo>
                  <a:cubicBezTo>
                    <a:pt x="698" y="1822"/>
                    <a:pt x="697" y="1822"/>
                    <a:pt x="696" y="1821"/>
                  </a:cubicBezTo>
                  <a:lnTo>
                    <a:pt x="693" y="1819"/>
                  </a:lnTo>
                  <a:lnTo>
                    <a:pt x="705" y="1812"/>
                  </a:lnTo>
                  <a:lnTo>
                    <a:pt x="705" y="1817"/>
                  </a:lnTo>
                  <a:lnTo>
                    <a:pt x="704" y="1829"/>
                  </a:lnTo>
                  <a:lnTo>
                    <a:pt x="701" y="1860"/>
                  </a:lnTo>
                  <a:lnTo>
                    <a:pt x="698" y="1890"/>
                  </a:lnTo>
                  <a:lnTo>
                    <a:pt x="697" y="1900"/>
                  </a:lnTo>
                  <a:lnTo>
                    <a:pt x="697" y="1903"/>
                  </a:lnTo>
                  <a:cubicBezTo>
                    <a:pt x="697" y="1908"/>
                    <a:pt x="694" y="1911"/>
                    <a:pt x="690" y="1911"/>
                  </a:cubicBezTo>
                  <a:lnTo>
                    <a:pt x="680" y="1912"/>
                  </a:lnTo>
                  <a:lnTo>
                    <a:pt x="660" y="1915"/>
                  </a:lnTo>
                  <a:lnTo>
                    <a:pt x="638" y="1918"/>
                  </a:lnTo>
                  <a:lnTo>
                    <a:pt x="627" y="1919"/>
                  </a:lnTo>
                  <a:lnTo>
                    <a:pt x="528" y="1919"/>
                  </a:lnTo>
                  <a:lnTo>
                    <a:pt x="534" y="1917"/>
                  </a:lnTo>
                  <a:lnTo>
                    <a:pt x="526" y="1924"/>
                  </a:lnTo>
                  <a:lnTo>
                    <a:pt x="509" y="1939"/>
                  </a:lnTo>
                  <a:lnTo>
                    <a:pt x="492" y="1954"/>
                  </a:lnTo>
                  <a:lnTo>
                    <a:pt x="484" y="1960"/>
                  </a:lnTo>
                  <a:lnTo>
                    <a:pt x="485" y="1950"/>
                  </a:lnTo>
                  <a:lnTo>
                    <a:pt x="489" y="1956"/>
                  </a:lnTo>
                  <a:lnTo>
                    <a:pt x="500" y="1973"/>
                  </a:lnTo>
                  <a:lnTo>
                    <a:pt x="516" y="1997"/>
                  </a:lnTo>
                  <a:lnTo>
                    <a:pt x="535" y="2025"/>
                  </a:lnTo>
                  <a:lnTo>
                    <a:pt x="553" y="2053"/>
                  </a:lnTo>
                  <a:lnTo>
                    <a:pt x="569" y="2077"/>
                  </a:lnTo>
                  <a:lnTo>
                    <a:pt x="580" y="2094"/>
                  </a:lnTo>
                  <a:lnTo>
                    <a:pt x="584" y="2100"/>
                  </a:lnTo>
                  <a:cubicBezTo>
                    <a:pt x="585" y="2101"/>
                    <a:pt x="585" y="2103"/>
                    <a:pt x="585" y="2104"/>
                  </a:cubicBezTo>
                  <a:lnTo>
                    <a:pt x="585" y="2108"/>
                  </a:lnTo>
                  <a:lnTo>
                    <a:pt x="584" y="2121"/>
                  </a:lnTo>
                  <a:lnTo>
                    <a:pt x="581" y="2157"/>
                  </a:lnTo>
                  <a:lnTo>
                    <a:pt x="577" y="2192"/>
                  </a:lnTo>
                  <a:lnTo>
                    <a:pt x="576" y="2204"/>
                  </a:lnTo>
                  <a:lnTo>
                    <a:pt x="576" y="2207"/>
                  </a:lnTo>
                  <a:cubicBezTo>
                    <a:pt x="576" y="2210"/>
                    <a:pt x="575" y="2213"/>
                    <a:pt x="572" y="2215"/>
                  </a:cubicBezTo>
                  <a:lnTo>
                    <a:pt x="568" y="2217"/>
                  </a:lnTo>
                  <a:lnTo>
                    <a:pt x="558" y="2222"/>
                  </a:lnTo>
                  <a:lnTo>
                    <a:pt x="527" y="2237"/>
                  </a:lnTo>
                  <a:lnTo>
                    <a:pt x="496" y="2251"/>
                  </a:lnTo>
                  <a:lnTo>
                    <a:pt x="486" y="2256"/>
                  </a:lnTo>
                  <a:lnTo>
                    <a:pt x="482" y="2258"/>
                  </a:lnTo>
                  <a:cubicBezTo>
                    <a:pt x="482" y="2258"/>
                    <a:pt x="481" y="2258"/>
                    <a:pt x="480" y="2258"/>
                  </a:cubicBezTo>
                  <a:lnTo>
                    <a:pt x="476" y="2259"/>
                  </a:lnTo>
                  <a:cubicBezTo>
                    <a:pt x="476" y="2259"/>
                    <a:pt x="476" y="2259"/>
                    <a:pt x="475" y="2259"/>
                  </a:cubicBezTo>
                  <a:lnTo>
                    <a:pt x="463" y="2260"/>
                  </a:lnTo>
                  <a:lnTo>
                    <a:pt x="429" y="2265"/>
                  </a:lnTo>
                  <a:lnTo>
                    <a:pt x="393" y="2268"/>
                  </a:lnTo>
                  <a:lnTo>
                    <a:pt x="381" y="2269"/>
                  </a:lnTo>
                  <a:cubicBezTo>
                    <a:pt x="380" y="2270"/>
                    <a:pt x="379" y="2269"/>
                    <a:pt x="379" y="2269"/>
                  </a:cubicBezTo>
                  <a:lnTo>
                    <a:pt x="375" y="2268"/>
                  </a:lnTo>
                  <a:lnTo>
                    <a:pt x="376" y="2268"/>
                  </a:lnTo>
                  <a:lnTo>
                    <a:pt x="371" y="2268"/>
                  </a:lnTo>
                  <a:cubicBezTo>
                    <a:pt x="371" y="2268"/>
                    <a:pt x="371" y="2268"/>
                    <a:pt x="370" y="2268"/>
                  </a:cubicBezTo>
                  <a:lnTo>
                    <a:pt x="358" y="2266"/>
                  </a:lnTo>
                  <a:lnTo>
                    <a:pt x="321" y="2258"/>
                  </a:lnTo>
                  <a:lnTo>
                    <a:pt x="283" y="2248"/>
                  </a:lnTo>
                  <a:lnTo>
                    <a:pt x="272" y="2245"/>
                  </a:lnTo>
                  <a:lnTo>
                    <a:pt x="267" y="2244"/>
                  </a:lnTo>
                  <a:cubicBezTo>
                    <a:pt x="264" y="2244"/>
                    <a:pt x="262" y="2242"/>
                    <a:pt x="261" y="2239"/>
                  </a:cubicBezTo>
                  <a:lnTo>
                    <a:pt x="260" y="2236"/>
                  </a:lnTo>
                  <a:lnTo>
                    <a:pt x="256" y="2228"/>
                  </a:lnTo>
                  <a:lnTo>
                    <a:pt x="244" y="2196"/>
                  </a:lnTo>
                  <a:lnTo>
                    <a:pt x="227" y="2153"/>
                  </a:lnTo>
                  <a:lnTo>
                    <a:pt x="207" y="2102"/>
                  </a:lnTo>
                  <a:lnTo>
                    <a:pt x="188" y="2052"/>
                  </a:lnTo>
                  <a:lnTo>
                    <a:pt x="171" y="2007"/>
                  </a:lnTo>
                  <a:lnTo>
                    <a:pt x="159" y="1975"/>
                  </a:lnTo>
                  <a:lnTo>
                    <a:pt x="155" y="1967"/>
                  </a:lnTo>
                  <a:cubicBezTo>
                    <a:pt x="155" y="1966"/>
                    <a:pt x="155" y="1966"/>
                    <a:pt x="155" y="1965"/>
                  </a:cubicBezTo>
                  <a:lnTo>
                    <a:pt x="154" y="1961"/>
                  </a:lnTo>
                  <a:cubicBezTo>
                    <a:pt x="154" y="1961"/>
                    <a:pt x="153" y="1960"/>
                    <a:pt x="153" y="1959"/>
                  </a:cubicBezTo>
                  <a:lnTo>
                    <a:pt x="153" y="1955"/>
                  </a:lnTo>
                  <a:lnTo>
                    <a:pt x="153" y="1942"/>
                  </a:lnTo>
                  <a:lnTo>
                    <a:pt x="153" y="1922"/>
                  </a:lnTo>
                  <a:lnTo>
                    <a:pt x="153" y="1899"/>
                  </a:lnTo>
                  <a:lnTo>
                    <a:pt x="153" y="1855"/>
                  </a:lnTo>
                  <a:lnTo>
                    <a:pt x="153" y="1839"/>
                  </a:lnTo>
                  <a:lnTo>
                    <a:pt x="153" y="1832"/>
                  </a:lnTo>
                  <a:lnTo>
                    <a:pt x="154" y="1834"/>
                  </a:lnTo>
                  <a:lnTo>
                    <a:pt x="153" y="1827"/>
                  </a:lnTo>
                  <a:lnTo>
                    <a:pt x="149" y="1806"/>
                  </a:lnTo>
                  <a:lnTo>
                    <a:pt x="143" y="1773"/>
                  </a:lnTo>
                  <a:lnTo>
                    <a:pt x="135" y="1730"/>
                  </a:lnTo>
                  <a:lnTo>
                    <a:pt x="126" y="1679"/>
                  </a:lnTo>
                  <a:lnTo>
                    <a:pt x="116" y="1622"/>
                  </a:lnTo>
                  <a:lnTo>
                    <a:pt x="94" y="1497"/>
                  </a:lnTo>
                  <a:lnTo>
                    <a:pt x="73" y="1373"/>
                  </a:lnTo>
                  <a:lnTo>
                    <a:pt x="63" y="1315"/>
                  </a:lnTo>
                  <a:lnTo>
                    <a:pt x="54" y="1263"/>
                  </a:lnTo>
                  <a:lnTo>
                    <a:pt x="47" y="1220"/>
                  </a:lnTo>
                  <a:lnTo>
                    <a:pt x="42" y="1186"/>
                  </a:lnTo>
                  <a:lnTo>
                    <a:pt x="38" y="1165"/>
                  </a:lnTo>
                  <a:cubicBezTo>
                    <a:pt x="38" y="1164"/>
                    <a:pt x="37" y="1164"/>
                    <a:pt x="37" y="1163"/>
                  </a:cubicBezTo>
                  <a:lnTo>
                    <a:pt x="37" y="1155"/>
                  </a:lnTo>
                  <a:cubicBezTo>
                    <a:pt x="37" y="1155"/>
                    <a:pt x="38" y="1154"/>
                    <a:pt x="38" y="1154"/>
                  </a:cubicBezTo>
                  <a:lnTo>
                    <a:pt x="39" y="1150"/>
                  </a:lnTo>
                  <a:cubicBezTo>
                    <a:pt x="39" y="1149"/>
                    <a:pt x="39" y="1148"/>
                    <a:pt x="40" y="1147"/>
                  </a:cubicBezTo>
                  <a:lnTo>
                    <a:pt x="46" y="1138"/>
                  </a:lnTo>
                  <a:lnTo>
                    <a:pt x="66" y="1109"/>
                  </a:lnTo>
                  <a:lnTo>
                    <a:pt x="87" y="1079"/>
                  </a:lnTo>
                  <a:lnTo>
                    <a:pt x="94" y="1070"/>
                  </a:lnTo>
                  <a:lnTo>
                    <a:pt x="97" y="1066"/>
                  </a:lnTo>
                  <a:lnTo>
                    <a:pt x="95" y="1070"/>
                  </a:lnTo>
                  <a:lnTo>
                    <a:pt x="95" y="1066"/>
                  </a:lnTo>
                  <a:lnTo>
                    <a:pt x="94" y="1055"/>
                  </a:lnTo>
                  <a:lnTo>
                    <a:pt x="93" y="1020"/>
                  </a:lnTo>
                  <a:lnTo>
                    <a:pt x="91" y="984"/>
                  </a:lnTo>
                  <a:lnTo>
                    <a:pt x="90" y="972"/>
                  </a:lnTo>
                  <a:lnTo>
                    <a:pt x="90" y="967"/>
                  </a:lnTo>
                  <a:lnTo>
                    <a:pt x="103" y="974"/>
                  </a:lnTo>
                  <a:lnTo>
                    <a:pt x="94" y="981"/>
                  </a:lnTo>
                  <a:lnTo>
                    <a:pt x="75" y="998"/>
                  </a:lnTo>
                  <a:lnTo>
                    <a:pt x="54" y="1014"/>
                  </a:lnTo>
                  <a:lnTo>
                    <a:pt x="45" y="1021"/>
                  </a:lnTo>
                  <a:cubicBezTo>
                    <a:pt x="43" y="1023"/>
                    <a:pt x="40" y="1023"/>
                    <a:pt x="37" y="1022"/>
                  </a:cubicBezTo>
                  <a:cubicBezTo>
                    <a:pt x="34" y="1020"/>
                    <a:pt x="32" y="1018"/>
                    <a:pt x="32" y="1014"/>
                  </a:cubicBezTo>
                  <a:lnTo>
                    <a:pt x="32" y="1010"/>
                  </a:lnTo>
                  <a:lnTo>
                    <a:pt x="32" y="1002"/>
                  </a:lnTo>
                  <a:lnTo>
                    <a:pt x="30" y="973"/>
                  </a:lnTo>
                  <a:lnTo>
                    <a:pt x="28" y="944"/>
                  </a:lnTo>
                  <a:lnTo>
                    <a:pt x="28" y="935"/>
                  </a:lnTo>
                  <a:lnTo>
                    <a:pt x="27" y="930"/>
                  </a:lnTo>
                  <a:lnTo>
                    <a:pt x="26" y="921"/>
                  </a:lnTo>
                  <a:lnTo>
                    <a:pt x="24" y="893"/>
                  </a:lnTo>
                  <a:lnTo>
                    <a:pt x="19" y="856"/>
                  </a:lnTo>
                  <a:lnTo>
                    <a:pt x="14" y="811"/>
                  </a:lnTo>
                  <a:lnTo>
                    <a:pt x="10" y="766"/>
                  </a:lnTo>
                  <a:lnTo>
                    <a:pt x="5" y="729"/>
                  </a:lnTo>
                  <a:lnTo>
                    <a:pt x="2" y="700"/>
                  </a:lnTo>
                  <a:lnTo>
                    <a:pt x="0" y="690"/>
                  </a:lnTo>
                  <a:cubicBezTo>
                    <a:pt x="0" y="689"/>
                    <a:pt x="1" y="687"/>
                    <a:pt x="1" y="686"/>
                  </a:cubicBezTo>
                  <a:lnTo>
                    <a:pt x="42" y="597"/>
                  </a:lnTo>
                  <a:close/>
                  <a:moveTo>
                    <a:pt x="16" y="693"/>
                  </a:moveTo>
                  <a:lnTo>
                    <a:pt x="16" y="689"/>
                  </a:lnTo>
                  <a:lnTo>
                    <a:pt x="17" y="699"/>
                  </a:lnTo>
                  <a:lnTo>
                    <a:pt x="20" y="726"/>
                  </a:lnTo>
                  <a:lnTo>
                    <a:pt x="25" y="765"/>
                  </a:lnTo>
                  <a:lnTo>
                    <a:pt x="30" y="810"/>
                  </a:lnTo>
                  <a:lnTo>
                    <a:pt x="34" y="853"/>
                  </a:lnTo>
                  <a:lnTo>
                    <a:pt x="39" y="892"/>
                  </a:lnTo>
                  <a:lnTo>
                    <a:pt x="42" y="920"/>
                  </a:lnTo>
                  <a:lnTo>
                    <a:pt x="43" y="930"/>
                  </a:lnTo>
                  <a:lnTo>
                    <a:pt x="43" y="934"/>
                  </a:lnTo>
                  <a:lnTo>
                    <a:pt x="44" y="943"/>
                  </a:lnTo>
                  <a:lnTo>
                    <a:pt x="46" y="972"/>
                  </a:lnTo>
                  <a:lnTo>
                    <a:pt x="47" y="1001"/>
                  </a:lnTo>
                  <a:lnTo>
                    <a:pt x="48" y="1010"/>
                  </a:lnTo>
                  <a:lnTo>
                    <a:pt x="48" y="1014"/>
                  </a:lnTo>
                  <a:lnTo>
                    <a:pt x="36" y="1008"/>
                  </a:lnTo>
                  <a:lnTo>
                    <a:pt x="44" y="1001"/>
                  </a:lnTo>
                  <a:lnTo>
                    <a:pt x="64" y="985"/>
                  </a:lnTo>
                  <a:lnTo>
                    <a:pt x="85" y="968"/>
                  </a:lnTo>
                  <a:lnTo>
                    <a:pt x="94" y="961"/>
                  </a:lnTo>
                  <a:cubicBezTo>
                    <a:pt x="96" y="959"/>
                    <a:pt x="99" y="959"/>
                    <a:pt x="102" y="960"/>
                  </a:cubicBezTo>
                  <a:cubicBezTo>
                    <a:pt x="105" y="962"/>
                    <a:pt x="106" y="964"/>
                    <a:pt x="106" y="967"/>
                  </a:cubicBezTo>
                  <a:lnTo>
                    <a:pt x="106" y="971"/>
                  </a:lnTo>
                  <a:lnTo>
                    <a:pt x="107" y="983"/>
                  </a:lnTo>
                  <a:lnTo>
                    <a:pt x="109" y="1019"/>
                  </a:lnTo>
                  <a:lnTo>
                    <a:pt x="110" y="1054"/>
                  </a:lnTo>
                  <a:lnTo>
                    <a:pt x="111" y="1066"/>
                  </a:lnTo>
                  <a:lnTo>
                    <a:pt x="111" y="1070"/>
                  </a:lnTo>
                  <a:cubicBezTo>
                    <a:pt x="111" y="1072"/>
                    <a:pt x="111" y="1074"/>
                    <a:pt x="110" y="1075"/>
                  </a:cubicBezTo>
                  <a:lnTo>
                    <a:pt x="107" y="1079"/>
                  </a:lnTo>
                  <a:lnTo>
                    <a:pt x="100" y="1088"/>
                  </a:lnTo>
                  <a:lnTo>
                    <a:pt x="79" y="1118"/>
                  </a:lnTo>
                  <a:lnTo>
                    <a:pt x="59" y="1147"/>
                  </a:lnTo>
                  <a:lnTo>
                    <a:pt x="53" y="1156"/>
                  </a:lnTo>
                  <a:lnTo>
                    <a:pt x="54" y="1153"/>
                  </a:lnTo>
                  <a:lnTo>
                    <a:pt x="53" y="1157"/>
                  </a:lnTo>
                  <a:lnTo>
                    <a:pt x="53" y="1155"/>
                  </a:lnTo>
                  <a:lnTo>
                    <a:pt x="53" y="1163"/>
                  </a:lnTo>
                  <a:lnTo>
                    <a:pt x="53" y="1162"/>
                  </a:lnTo>
                  <a:lnTo>
                    <a:pt x="57" y="1183"/>
                  </a:lnTo>
                  <a:lnTo>
                    <a:pt x="62" y="1217"/>
                  </a:lnTo>
                  <a:lnTo>
                    <a:pt x="69" y="1260"/>
                  </a:lnTo>
                  <a:lnTo>
                    <a:pt x="78" y="1312"/>
                  </a:lnTo>
                  <a:lnTo>
                    <a:pt x="88" y="1370"/>
                  </a:lnTo>
                  <a:lnTo>
                    <a:pt x="109" y="1494"/>
                  </a:lnTo>
                  <a:lnTo>
                    <a:pt x="131" y="1619"/>
                  </a:lnTo>
                  <a:lnTo>
                    <a:pt x="141" y="1676"/>
                  </a:lnTo>
                  <a:lnTo>
                    <a:pt x="150" y="1727"/>
                  </a:lnTo>
                  <a:lnTo>
                    <a:pt x="158" y="1770"/>
                  </a:lnTo>
                  <a:lnTo>
                    <a:pt x="164" y="1803"/>
                  </a:lnTo>
                  <a:lnTo>
                    <a:pt x="168" y="1824"/>
                  </a:lnTo>
                  <a:lnTo>
                    <a:pt x="169" y="1831"/>
                  </a:lnTo>
                  <a:cubicBezTo>
                    <a:pt x="169" y="1832"/>
                    <a:pt x="169" y="1832"/>
                    <a:pt x="169" y="1832"/>
                  </a:cubicBezTo>
                  <a:lnTo>
                    <a:pt x="169" y="1839"/>
                  </a:lnTo>
                  <a:lnTo>
                    <a:pt x="169" y="1855"/>
                  </a:lnTo>
                  <a:lnTo>
                    <a:pt x="169" y="1899"/>
                  </a:lnTo>
                  <a:lnTo>
                    <a:pt x="169" y="1922"/>
                  </a:lnTo>
                  <a:lnTo>
                    <a:pt x="169" y="1942"/>
                  </a:lnTo>
                  <a:lnTo>
                    <a:pt x="169" y="1955"/>
                  </a:lnTo>
                  <a:lnTo>
                    <a:pt x="169" y="1959"/>
                  </a:lnTo>
                  <a:lnTo>
                    <a:pt x="169" y="1958"/>
                  </a:lnTo>
                  <a:lnTo>
                    <a:pt x="170" y="1962"/>
                  </a:lnTo>
                  <a:lnTo>
                    <a:pt x="170" y="1960"/>
                  </a:lnTo>
                  <a:lnTo>
                    <a:pt x="174" y="1970"/>
                  </a:lnTo>
                  <a:lnTo>
                    <a:pt x="186" y="2002"/>
                  </a:lnTo>
                  <a:lnTo>
                    <a:pt x="203" y="2047"/>
                  </a:lnTo>
                  <a:lnTo>
                    <a:pt x="222" y="2097"/>
                  </a:lnTo>
                  <a:lnTo>
                    <a:pt x="242" y="2148"/>
                  </a:lnTo>
                  <a:lnTo>
                    <a:pt x="259" y="2191"/>
                  </a:lnTo>
                  <a:lnTo>
                    <a:pt x="271" y="2221"/>
                  </a:lnTo>
                  <a:lnTo>
                    <a:pt x="275" y="2231"/>
                  </a:lnTo>
                  <a:lnTo>
                    <a:pt x="276" y="2234"/>
                  </a:lnTo>
                  <a:lnTo>
                    <a:pt x="270" y="2229"/>
                  </a:lnTo>
                  <a:lnTo>
                    <a:pt x="275" y="2230"/>
                  </a:lnTo>
                  <a:lnTo>
                    <a:pt x="288" y="2233"/>
                  </a:lnTo>
                  <a:lnTo>
                    <a:pt x="324" y="2243"/>
                  </a:lnTo>
                  <a:lnTo>
                    <a:pt x="361" y="2251"/>
                  </a:lnTo>
                  <a:lnTo>
                    <a:pt x="373" y="2253"/>
                  </a:lnTo>
                  <a:lnTo>
                    <a:pt x="371" y="2252"/>
                  </a:lnTo>
                  <a:lnTo>
                    <a:pt x="376" y="2252"/>
                  </a:lnTo>
                  <a:cubicBezTo>
                    <a:pt x="377" y="2252"/>
                    <a:pt x="378" y="2253"/>
                    <a:pt x="378" y="2253"/>
                  </a:cubicBezTo>
                  <a:lnTo>
                    <a:pt x="382" y="2254"/>
                  </a:lnTo>
                  <a:lnTo>
                    <a:pt x="380" y="2253"/>
                  </a:lnTo>
                  <a:lnTo>
                    <a:pt x="392" y="2252"/>
                  </a:lnTo>
                  <a:lnTo>
                    <a:pt x="426" y="2250"/>
                  </a:lnTo>
                  <a:lnTo>
                    <a:pt x="462" y="2244"/>
                  </a:lnTo>
                  <a:lnTo>
                    <a:pt x="474" y="2243"/>
                  </a:lnTo>
                  <a:lnTo>
                    <a:pt x="473" y="2244"/>
                  </a:lnTo>
                  <a:lnTo>
                    <a:pt x="477" y="2243"/>
                  </a:lnTo>
                  <a:lnTo>
                    <a:pt x="475" y="2243"/>
                  </a:lnTo>
                  <a:lnTo>
                    <a:pt x="479" y="2241"/>
                  </a:lnTo>
                  <a:lnTo>
                    <a:pt x="489" y="2236"/>
                  </a:lnTo>
                  <a:lnTo>
                    <a:pt x="520" y="2222"/>
                  </a:lnTo>
                  <a:lnTo>
                    <a:pt x="551" y="2207"/>
                  </a:lnTo>
                  <a:lnTo>
                    <a:pt x="561" y="2202"/>
                  </a:lnTo>
                  <a:lnTo>
                    <a:pt x="565" y="2200"/>
                  </a:lnTo>
                  <a:lnTo>
                    <a:pt x="560" y="2207"/>
                  </a:lnTo>
                  <a:lnTo>
                    <a:pt x="560" y="2203"/>
                  </a:lnTo>
                  <a:lnTo>
                    <a:pt x="562" y="2191"/>
                  </a:lnTo>
                  <a:lnTo>
                    <a:pt x="565" y="2156"/>
                  </a:lnTo>
                  <a:lnTo>
                    <a:pt x="568" y="2120"/>
                  </a:lnTo>
                  <a:lnTo>
                    <a:pt x="569" y="2108"/>
                  </a:lnTo>
                  <a:lnTo>
                    <a:pt x="569" y="2104"/>
                  </a:lnTo>
                  <a:lnTo>
                    <a:pt x="571" y="2109"/>
                  </a:lnTo>
                  <a:lnTo>
                    <a:pt x="567" y="2103"/>
                  </a:lnTo>
                  <a:lnTo>
                    <a:pt x="556" y="2086"/>
                  </a:lnTo>
                  <a:lnTo>
                    <a:pt x="540" y="2062"/>
                  </a:lnTo>
                  <a:lnTo>
                    <a:pt x="522" y="2034"/>
                  </a:lnTo>
                  <a:lnTo>
                    <a:pt x="503" y="2006"/>
                  </a:lnTo>
                  <a:lnTo>
                    <a:pt x="487" y="1982"/>
                  </a:lnTo>
                  <a:lnTo>
                    <a:pt x="476" y="1965"/>
                  </a:lnTo>
                  <a:lnTo>
                    <a:pt x="472" y="1959"/>
                  </a:lnTo>
                  <a:cubicBezTo>
                    <a:pt x="470" y="1956"/>
                    <a:pt x="470" y="1951"/>
                    <a:pt x="473" y="1948"/>
                  </a:cubicBezTo>
                  <a:lnTo>
                    <a:pt x="481" y="1941"/>
                  </a:lnTo>
                  <a:lnTo>
                    <a:pt x="498" y="1927"/>
                  </a:lnTo>
                  <a:lnTo>
                    <a:pt x="515" y="1912"/>
                  </a:lnTo>
                  <a:lnTo>
                    <a:pt x="523" y="1905"/>
                  </a:lnTo>
                  <a:cubicBezTo>
                    <a:pt x="525" y="1904"/>
                    <a:pt x="527" y="1903"/>
                    <a:pt x="528" y="1903"/>
                  </a:cubicBezTo>
                  <a:lnTo>
                    <a:pt x="626" y="1903"/>
                  </a:lnTo>
                  <a:lnTo>
                    <a:pt x="635" y="1903"/>
                  </a:lnTo>
                  <a:lnTo>
                    <a:pt x="657" y="1900"/>
                  </a:lnTo>
                  <a:lnTo>
                    <a:pt x="679" y="1896"/>
                  </a:lnTo>
                  <a:lnTo>
                    <a:pt x="689" y="1895"/>
                  </a:lnTo>
                  <a:lnTo>
                    <a:pt x="681" y="1903"/>
                  </a:lnTo>
                  <a:lnTo>
                    <a:pt x="681" y="1899"/>
                  </a:lnTo>
                  <a:lnTo>
                    <a:pt x="682" y="1889"/>
                  </a:lnTo>
                  <a:lnTo>
                    <a:pt x="685" y="1859"/>
                  </a:lnTo>
                  <a:lnTo>
                    <a:pt x="688" y="1828"/>
                  </a:lnTo>
                  <a:lnTo>
                    <a:pt x="689" y="1817"/>
                  </a:lnTo>
                  <a:lnTo>
                    <a:pt x="689" y="1812"/>
                  </a:lnTo>
                  <a:cubicBezTo>
                    <a:pt x="689" y="1810"/>
                    <a:pt x="691" y="1807"/>
                    <a:pt x="694" y="1805"/>
                  </a:cubicBezTo>
                  <a:cubicBezTo>
                    <a:pt x="696" y="1804"/>
                    <a:pt x="699" y="1804"/>
                    <a:pt x="702" y="1806"/>
                  </a:cubicBezTo>
                  <a:lnTo>
                    <a:pt x="705" y="1808"/>
                  </a:lnTo>
                  <a:lnTo>
                    <a:pt x="701" y="1807"/>
                  </a:lnTo>
                  <a:lnTo>
                    <a:pt x="709" y="1807"/>
                  </a:lnTo>
                  <a:lnTo>
                    <a:pt x="733" y="1808"/>
                  </a:lnTo>
                  <a:lnTo>
                    <a:pt x="757" y="1808"/>
                  </a:lnTo>
                  <a:lnTo>
                    <a:pt x="765" y="1807"/>
                  </a:lnTo>
                  <a:lnTo>
                    <a:pt x="762" y="1808"/>
                  </a:lnTo>
                  <a:lnTo>
                    <a:pt x="765" y="1806"/>
                  </a:lnTo>
                  <a:cubicBezTo>
                    <a:pt x="768" y="1804"/>
                    <a:pt x="771" y="1804"/>
                    <a:pt x="774" y="1806"/>
                  </a:cubicBezTo>
                  <a:cubicBezTo>
                    <a:pt x="776" y="1807"/>
                    <a:pt x="778" y="1810"/>
                    <a:pt x="777" y="1813"/>
                  </a:cubicBezTo>
                  <a:lnTo>
                    <a:pt x="776" y="1826"/>
                  </a:lnTo>
                  <a:lnTo>
                    <a:pt x="773" y="1851"/>
                  </a:lnTo>
                  <a:lnTo>
                    <a:pt x="769" y="1873"/>
                  </a:lnTo>
                  <a:lnTo>
                    <a:pt x="768" y="1879"/>
                  </a:lnTo>
                  <a:lnTo>
                    <a:pt x="768" y="1877"/>
                  </a:lnTo>
                  <a:lnTo>
                    <a:pt x="768" y="1878"/>
                  </a:lnTo>
                  <a:lnTo>
                    <a:pt x="759" y="1871"/>
                  </a:lnTo>
                  <a:lnTo>
                    <a:pt x="766" y="1870"/>
                  </a:lnTo>
                  <a:lnTo>
                    <a:pt x="765" y="1870"/>
                  </a:lnTo>
                  <a:lnTo>
                    <a:pt x="785" y="1864"/>
                  </a:lnTo>
                  <a:lnTo>
                    <a:pt x="812" y="1854"/>
                  </a:lnTo>
                  <a:lnTo>
                    <a:pt x="842" y="1842"/>
                  </a:lnTo>
                  <a:lnTo>
                    <a:pt x="873" y="1829"/>
                  </a:lnTo>
                  <a:lnTo>
                    <a:pt x="900" y="1818"/>
                  </a:lnTo>
                  <a:lnTo>
                    <a:pt x="919" y="1810"/>
                  </a:lnTo>
                  <a:lnTo>
                    <a:pt x="926" y="1806"/>
                  </a:lnTo>
                  <a:lnTo>
                    <a:pt x="922" y="1812"/>
                  </a:lnTo>
                  <a:lnTo>
                    <a:pt x="922" y="1807"/>
                  </a:lnTo>
                  <a:lnTo>
                    <a:pt x="922" y="1791"/>
                  </a:lnTo>
                  <a:lnTo>
                    <a:pt x="922" y="1768"/>
                  </a:lnTo>
                  <a:lnTo>
                    <a:pt x="922" y="1741"/>
                  </a:lnTo>
                  <a:lnTo>
                    <a:pt x="922" y="1714"/>
                  </a:lnTo>
                  <a:lnTo>
                    <a:pt x="922" y="1690"/>
                  </a:lnTo>
                  <a:lnTo>
                    <a:pt x="922" y="1673"/>
                  </a:lnTo>
                  <a:lnTo>
                    <a:pt x="922" y="1667"/>
                  </a:lnTo>
                  <a:cubicBezTo>
                    <a:pt x="922" y="1665"/>
                    <a:pt x="924" y="1662"/>
                    <a:pt x="926" y="1661"/>
                  </a:cubicBezTo>
                  <a:cubicBezTo>
                    <a:pt x="928" y="1659"/>
                    <a:pt x="931" y="1659"/>
                    <a:pt x="933" y="1660"/>
                  </a:cubicBezTo>
                  <a:lnTo>
                    <a:pt x="936" y="1661"/>
                  </a:lnTo>
                  <a:lnTo>
                    <a:pt x="934" y="1660"/>
                  </a:lnTo>
                  <a:lnTo>
                    <a:pt x="945" y="1662"/>
                  </a:lnTo>
                  <a:lnTo>
                    <a:pt x="973" y="1667"/>
                  </a:lnTo>
                  <a:lnTo>
                    <a:pt x="1000" y="1671"/>
                  </a:lnTo>
                  <a:lnTo>
                    <a:pt x="998" y="1670"/>
                  </a:lnTo>
                  <a:lnTo>
                    <a:pt x="1008" y="1670"/>
                  </a:lnTo>
                  <a:lnTo>
                    <a:pt x="1006" y="1671"/>
                  </a:lnTo>
                  <a:lnTo>
                    <a:pt x="1009" y="1670"/>
                  </a:lnTo>
                  <a:cubicBezTo>
                    <a:pt x="1011" y="1669"/>
                    <a:pt x="1013" y="1669"/>
                    <a:pt x="1015" y="1670"/>
                  </a:cubicBezTo>
                  <a:cubicBezTo>
                    <a:pt x="1017" y="1671"/>
                    <a:pt x="1019" y="1673"/>
                    <a:pt x="1019" y="1675"/>
                  </a:cubicBezTo>
                  <a:lnTo>
                    <a:pt x="1022" y="1685"/>
                  </a:lnTo>
                  <a:lnTo>
                    <a:pt x="1030" y="1704"/>
                  </a:lnTo>
                  <a:lnTo>
                    <a:pt x="1038" y="1723"/>
                  </a:lnTo>
                  <a:lnTo>
                    <a:pt x="1041" y="1731"/>
                  </a:lnTo>
                  <a:lnTo>
                    <a:pt x="1031" y="1726"/>
                  </a:lnTo>
                  <a:lnTo>
                    <a:pt x="1034" y="1725"/>
                  </a:lnTo>
                  <a:cubicBezTo>
                    <a:pt x="1034" y="1725"/>
                    <a:pt x="1035" y="1725"/>
                    <a:pt x="1036" y="1724"/>
                  </a:cubicBezTo>
                  <a:lnTo>
                    <a:pt x="1045" y="1724"/>
                  </a:lnTo>
                  <a:lnTo>
                    <a:pt x="1072" y="1719"/>
                  </a:lnTo>
                  <a:lnTo>
                    <a:pt x="1101" y="1714"/>
                  </a:lnTo>
                  <a:lnTo>
                    <a:pt x="1110" y="1713"/>
                  </a:lnTo>
                  <a:lnTo>
                    <a:pt x="1108" y="1713"/>
                  </a:lnTo>
                  <a:lnTo>
                    <a:pt x="1111" y="1712"/>
                  </a:lnTo>
                  <a:lnTo>
                    <a:pt x="1107" y="1715"/>
                  </a:lnTo>
                  <a:lnTo>
                    <a:pt x="1109" y="1712"/>
                  </a:lnTo>
                  <a:lnTo>
                    <a:pt x="1115" y="1702"/>
                  </a:lnTo>
                  <a:lnTo>
                    <a:pt x="1132" y="1674"/>
                  </a:lnTo>
                  <a:lnTo>
                    <a:pt x="1149" y="1645"/>
                  </a:lnTo>
                  <a:lnTo>
                    <a:pt x="1155" y="1635"/>
                  </a:lnTo>
                  <a:lnTo>
                    <a:pt x="1154" y="1636"/>
                  </a:lnTo>
                  <a:lnTo>
                    <a:pt x="1156" y="1631"/>
                  </a:lnTo>
                  <a:cubicBezTo>
                    <a:pt x="1156" y="1630"/>
                    <a:pt x="1157" y="1630"/>
                    <a:pt x="1158" y="1629"/>
                  </a:cubicBezTo>
                  <a:lnTo>
                    <a:pt x="1159" y="1627"/>
                  </a:lnTo>
                  <a:lnTo>
                    <a:pt x="1165" y="1621"/>
                  </a:lnTo>
                  <a:lnTo>
                    <a:pt x="1182" y="1596"/>
                  </a:lnTo>
                  <a:lnTo>
                    <a:pt x="1198" y="1570"/>
                  </a:lnTo>
                  <a:lnTo>
                    <a:pt x="1204" y="1560"/>
                  </a:lnTo>
                  <a:lnTo>
                    <a:pt x="1203" y="1561"/>
                  </a:lnTo>
                  <a:lnTo>
                    <a:pt x="1205" y="1556"/>
                  </a:lnTo>
                  <a:cubicBezTo>
                    <a:pt x="1206" y="1554"/>
                    <a:pt x="1208" y="1553"/>
                    <a:pt x="1210" y="1552"/>
                  </a:cubicBezTo>
                  <a:cubicBezTo>
                    <a:pt x="1212" y="1551"/>
                    <a:pt x="1215" y="1551"/>
                    <a:pt x="1217" y="1553"/>
                  </a:cubicBezTo>
                  <a:lnTo>
                    <a:pt x="1220" y="1555"/>
                  </a:lnTo>
                  <a:lnTo>
                    <a:pt x="1218" y="1554"/>
                  </a:lnTo>
                  <a:lnTo>
                    <a:pt x="1228" y="1558"/>
                  </a:lnTo>
                  <a:lnTo>
                    <a:pt x="1255" y="1566"/>
                  </a:lnTo>
                  <a:lnTo>
                    <a:pt x="1282" y="1573"/>
                  </a:lnTo>
                  <a:lnTo>
                    <a:pt x="1293" y="1575"/>
                  </a:lnTo>
                  <a:lnTo>
                    <a:pt x="1296" y="1576"/>
                  </a:lnTo>
                  <a:lnTo>
                    <a:pt x="1287" y="1578"/>
                  </a:lnTo>
                  <a:lnTo>
                    <a:pt x="1291" y="1573"/>
                  </a:lnTo>
                  <a:lnTo>
                    <a:pt x="1302" y="1560"/>
                  </a:lnTo>
                  <a:lnTo>
                    <a:pt x="1334" y="1522"/>
                  </a:lnTo>
                  <a:lnTo>
                    <a:pt x="1365" y="1483"/>
                  </a:lnTo>
                  <a:lnTo>
                    <a:pt x="1376" y="1470"/>
                  </a:lnTo>
                  <a:lnTo>
                    <a:pt x="1380" y="1465"/>
                  </a:lnTo>
                  <a:cubicBezTo>
                    <a:pt x="1381" y="1465"/>
                    <a:pt x="1381" y="1465"/>
                    <a:pt x="1381" y="1464"/>
                  </a:cubicBezTo>
                  <a:lnTo>
                    <a:pt x="1389" y="1458"/>
                  </a:lnTo>
                  <a:lnTo>
                    <a:pt x="1406" y="1441"/>
                  </a:lnTo>
                  <a:lnTo>
                    <a:pt x="1423" y="1425"/>
                  </a:lnTo>
                  <a:lnTo>
                    <a:pt x="1431" y="1417"/>
                  </a:lnTo>
                  <a:lnTo>
                    <a:pt x="1430" y="1418"/>
                  </a:lnTo>
                  <a:lnTo>
                    <a:pt x="1434" y="1412"/>
                  </a:lnTo>
                  <a:lnTo>
                    <a:pt x="1443" y="1398"/>
                  </a:lnTo>
                  <a:lnTo>
                    <a:pt x="1457" y="1377"/>
                  </a:lnTo>
                  <a:lnTo>
                    <a:pt x="1473" y="1352"/>
                  </a:lnTo>
                  <a:lnTo>
                    <a:pt x="1501" y="1307"/>
                  </a:lnTo>
                  <a:lnTo>
                    <a:pt x="1511" y="1290"/>
                  </a:lnTo>
                  <a:lnTo>
                    <a:pt x="1515" y="1283"/>
                  </a:lnTo>
                  <a:cubicBezTo>
                    <a:pt x="1516" y="1281"/>
                    <a:pt x="1520" y="1279"/>
                    <a:pt x="1523" y="1280"/>
                  </a:cubicBezTo>
                  <a:cubicBezTo>
                    <a:pt x="1526" y="1280"/>
                    <a:pt x="1529" y="1283"/>
                    <a:pt x="1529" y="1286"/>
                  </a:cubicBezTo>
                  <a:lnTo>
                    <a:pt x="1531" y="1298"/>
                  </a:lnTo>
                  <a:lnTo>
                    <a:pt x="1536" y="1320"/>
                  </a:lnTo>
                  <a:lnTo>
                    <a:pt x="1540" y="1340"/>
                  </a:lnTo>
                  <a:lnTo>
                    <a:pt x="1541" y="1346"/>
                  </a:lnTo>
                  <a:lnTo>
                    <a:pt x="1539" y="1342"/>
                  </a:lnTo>
                  <a:lnTo>
                    <a:pt x="1541" y="1343"/>
                  </a:lnTo>
                  <a:lnTo>
                    <a:pt x="1546" y="1349"/>
                  </a:lnTo>
                  <a:lnTo>
                    <a:pt x="1544" y="1348"/>
                  </a:lnTo>
                  <a:lnTo>
                    <a:pt x="1555" y="1355"/>
                  </a:lnTo>
                  <a:lnTo>
                    <a:pt x="1565" y="1362"/>
                  </a:lnTo>
                  <a:lnTo>
                    <a:pt x="1570" y="1365"/>
                  </a:lnTo>
                  <a:lnTo>
                    <a:pt x="1559" y="1366"/>
                  </a:lnTo>
                  <a:lnTo>
                    <a:pt x="1566" y="1359"/>
                  </a:lnTo>
                  <a:lnTo>
                    <a:pt x="1578" y="1345"/>
                  </a:lnTo>
                  <a:lnTo>
                    <a:pt x="1590" y="1330"/>
                  </a:lnTo>
                  <a:lnTo>
                    <a:pt x="1596" y="1323"/>
                  </a:lnTo>
                  <a:cubicBezTo>
                    <a:pt x="1597" y="1323"/>
                    <a:pt x="1597" y="1322"/>
                    <a:pt x="1598" y="1322"/>
                  </a:cubicBezTo>
                  <a:lnTo>
                    <a:pt x="1604" y="1317"/>
                  </a:lnTo>
                  <a:lnTo>
                    <a:pt x="1621" y="1303"/>
                  </a:lnTo>
                  <a:lnTo>
                    <a:pt x="1647" y="1283"/>
                  </a:lnTo>
                  <a:lnTo>
                    <a:pt x="1676" y="1261"/>
                  </a:lnTo>
                  <a:lnTo>
                    <a:pt x="1704" y="1239"/>
                  </a:lnTo>
                  <a:lnTo>
                    <a:pt x="1729" y="1219"/>
                  </a:lnTo>
                  <a:lnTo>
                    <a:pt x="1747" y="1205"/>
                  </a:lnTo>
                  <a:lnTo>
                    <a:pt x="1754" y="1200"/>
                  </a:lnTo>
                  <a:lnTo>
                    <a:pt x="1752" y="1211"/>
                  </a:lnTo>
                  <a:lnTo>
                    <a:pt x="1745" y="1202"/>
                  </a:lnTo>
                  <a:lnTo>
                    <a:pt x="1726" y="1182"/>
                  </a:lnTo>
                  <a:lnTo>
                    <a:pt x="1706" y="1160"/>
                  </a:lnTo>
                  <a:lnTo>
                    <a:pt x="1698" y="1150"/>
                  </a:lnTo>
                  <a:cubicBezTo>
                    <a:pt x="1698" y="1150"/>
                    <a:pt x="1697" y="1149"/>
                    <a:pt x="1697" y="1149"/>
                  </a:cubicBezTo>
                  <a:lnTo>
                    <a:pt x="1693" y="1140"/>
                  </a:lnTo>
                  <a:lnTo>
                    <a:pt x="1684" y="1120"/>
                  </a:lnTo>
                  <a:lnTo>
                    <a:pt x="1674" y="1100"/>
                  </a:lnTo>
                  <a:cubicBezTo>
                    <a:pt x="1674" y="1100"/>
                    <a:pt x="1674" y="1099"/>
                    <a:pt x="1674" y="1099"/>
                  </a:cubicBezTo>
                  <a:lnTo>
                    <a:pt x="1670" y="1087"/>
                  </a:lnTo>
                  <a:cubicBezTo>
                    <a:pt x="1669" y="1084"/>
                    <a:pt x="1670" y="1080"/>
                    <a:pt x="1673" y="1078"/>
                  </a:cubicBezTo>
                  <a:lnTo>
                    <a:pt x="1676" y="1076"/>
                  </a:lnTo>
                  <a:lnTo>
                    <a:pt x="1674" y="1078"/>
                  </a:lnTo>
                  <a:lnTo>
                    <a:pt x="1680" y="1068"/>
                  </a:lnTo>
                  <a:lnTo>
                    <a:pt x="1701" y="1037"/>
                  </a:lnTo>
                  <a:lnTo>
                    <a:pt x="1720" y="1007"/>
                  </a:lnTo>
                  <a:lnTo>
                    <a:pt x="1726" y="996"/>
                  </a:lnTo>
                  <a:cubicBezTo>
                    <a:pt x="1727" y="995"/>
                    <a:pt x="1727" y="995"/>
                    <a:pt x="1727" y="995"/>
                  </a:cubicBezTo>
                  <a:lnTo>
                    <a:pt x="1730" y="991"/>
                  </a:lnTo>
                  <a:cubicBezTo>
                    <a:pt x="1732" y="988"/>
                    <a:pt x="1736" y="987"/>
                    <a:pt x="1739" y="988"/>
                  </a:cubicBezTo>
                  <a:lnTo>
                    <a:pt x="1742" y="989"/>
                  </a:lnTo>
                  <a:lnTo>
                    <a:pt x="1740" y="989"/>
                  </a:lnTo>
                  <a:lnTo>
                    <a:pt x="1749" y="990"/>
                  </a:lnTo>
                  <a:lnTo>
                    <a:pt x="1774" y="995"/>
                  </a:lnTo>
                  <a:lnTo>
                    <a:pt x="1797" y="1000"/>
                  </a:lnTo>
                  <a:lnTo>
                    <a:pt x="1805" y="1001"/>
                  </a:lnTo>
                  <a:cubicBezTo>
                    <a:pt x="1806" y="1001"/>
                    <a:pt x="1806" y="1001"/>
                    <a:pt x="1807" y="1001"/>
                  </a:cubicBezTo>
                  <a:lnTo>
                    <a:pt x="1810" y="1002"/>
                  </a:lnTo>
                  <a:lnTo>
                    <a:pt x="1801" y="1004"/>
                  </a:lnTo>
                  <a:lnTo>
                    <a:pt x="1807" y="997"/>
                  </a:lnTo>
                  <a:lnTo>
                    <a:pt x="1819" y="983"/>
                  </a:lnTo>
                  <a:lnTo>
                    <a:pt x="1831" y="969"/>
                  </a:lnTo>
                  <a:lnTo>
                    <a:pt x="1837" y="963"/>
                  </a:lnTo>
                  <a:lnTo>
                    <a:pt x="1839" y="960"/>
                  </a:lnTo>
                  <a:lnTo>
                    <a:pt x="1842" y="954"/>
                  </a:lnTo>
                  <a:lnTo>
                    <a:pt x="1854" y="931"/>
                  </a:lnTo>
                  <a:lnTo>
                    <a:pt x="1867" y="907"/>
                  </a:lnTo>
                  <a:lnTo>
                    <a:pt x="1871" y="900"/>
                  </a:lnTo>
                  <a:lnTo>
                    <a:pt x="1873" y="897"/>
                  </a:lnTo>
                  <a:lnTo>
                    <a:pt x="1872" y="900"/>
                  </a:lnTo>
                  <a:lnTo>
                    <a:pt x="1874" y="890"/>
                  </a:lnTo>
                  <a:lnTo>
                    <a:pt x="1879" y="872"/>
                  </a:lnTo>
                  <a:lnTo>
                    <a:pt x="1883" y="852"/>
                  </a:lnTo>
                  <a:lnTo>
                    <a:pt x="1885" y="843"/>
                  </a:lnTo>
                  <a:cubicBezTo>
                    <a:pt x="1885" y="840"/>
                    <a:pt x="1887" y="838"/>
                    <a:pt x="1889" y="837"/>
                  </a:cubicBezTo>
                  <a:cubicBezTo>
                    <a:pt x="1891" y="836"/>
                    <a:pt x="1893" y="836"/>
                    <a:pt x="1896" y="837"/>
                  </a:cubicBezTo>
                  <a:lnTo>
                    <a:pt x="1903" y="840"/>
                  </a:lnTo>
                  <a:lnTo>
                    <a:pt x="1919" y="847"/>
                  </a:lnTo>
                  <a:lnTo>
                    <a:pt x="1934" y="854"/>
                  </a:lnTo>
                  <a:lnTo>
                    <a:pt x="1941" y="857"/>
                  </a:lnTo>
                  <a:lnTo>
                    <a:pt x="1934" y="857"/>
                  </a:lnTo>
                  <a:lnTo>
                    <a:pt x="1939" y="855"/>
                  </a:lnTo>
                  <a:cubicBezTo>
                    <a:pt x="1940" y="855"/>
                    <a:pt x="1940" y="855"/>
                    <a:pt x="1941" y="855"/>
                  </a:cubicBezTo>
                  <a:lnTo>
                    <a:pt x="1954" y="852"/>
                  </a:lnTo>
                  <a:lnTo>
                    <a:pt x="1964" y="849"/>
                  </a:lnTo>
                  <a:lnTo>
                    <a:pt x="1969" y="847"/>
                  </a:lnTo>
                  <a:cubicBezTo>
                    <a:pt x="1972" y="846"/>
                    <a:pt x="1974" y="846"/>
                    <a:pt x="1976" y="847"/>
                  </a:cubicBezTo>
                  <a:lnTo>
                    <a:pt x="1984" y="851"/>
                  </a:lnTo>
                  <a:lnTo>
                    <a:pt x="2002" y="859"/>
                  </a:lnTo>
                  <a:lnTo>
                    <a:pt x="2022" y="866"/>
                  </a:lnTo>
                  <a:lnTo>
                    <a:pt x="2030" y="870"/>
                  </a:lnTo>
                  <a:cubicBezTo>
                    <a:pt x="2031" y="871"/>
                    <a:pt x="2032" y="872"/>
                    <a:pt x="2033" y="872"/>
                  </a:cubicBezTo>
                  <a:lnTo>
                    <a:pt x="2040" y="882"/>
                  </a:lnTo>
                  <a:lnTo>
                    <a:pt x="2059" y="903"/>
                  </a:lnTo>
                  <a:lnTo>
                    <a:pt x="2078" y="923"/>
                  </a:lnTo>
                  <a:lnTo>
                    <a:pt x="2086" y="933"/>
                  </a:lnTo>
                  <a:lnTo>
                    <a:pt x="2079" y="930"/>
                  </a:lnTo>
                  <a:lnTo>
                    <a:pt x="2085" y="930"/>
                  </a:lnTo>
                  <a:lnTo>
                    <a:pt x="2102" y="930"/>
                  </a:lnTo>
                  <a:lnTo>
                    <a:pt x="2126" y="930"/>
                  </a:lnTo>
                  <a:lnTo>
                    <a:pt x="2153" y="930"/>
                  </a:lnTo>
                  <a:lnTo>
                    <a:pt x="2180" y="930"/>
                  </a:lnTo>
                  <a:lnTo>
                    <a:pt x="2204" y="930"/>
                  </a:lnTo>
                  <a:lnTo>
                    <a:pt x="2221" y="930"/>
                  </a:lnTo>
                  <a:lnTo>
                    <a:pt x="2227" y="930"/>
                  </a:lnTo>
                  <a:cubicBezTo>
                    <a:pt x="2229" y="930"/>
                    <a:pt x="2231" y="931"/>
                    <a:pt x="2232" y="932"/>
                  </a:cubicBezTo>
                  <a:lnTo>
                    <a:pt x="2235" y="934"/>
                  </a:lnTo>
                  <a:lnTo>
                    <a:pt x="2243" y="939"/>
                  </a:lnTo>
                  <a:lnTo>
                    <a:pt x="2265" y="952"/>
                  </a:lnTo>
                  <a:lnTo>
                    <a:pt x="2288" y="965"/>
                  </a:lnTo>
                  <a:lnTo>
                    <a:pt x="2296" y="969"/>
                  </a:lnTo>
                  <a:lnTo>
                    <a:pt x="2292" y="968"/>
                  </a:lnTo>
                  <a:lnTo>
                    <a:pt x="2295" y="968"/>
                  </a:lnTo>
                  <a:lnTo>
                    <a:pt x="2292" y="969"/>
                  </a:lnTo>
                  <a:lnTo>
                    <a:pt x="2294" y="968"/>
                  </a:lnTo>
                  <a:lnTo>
                    <a:pt x="2290" y="972"/>
                  </a:lnTo>
                  <a:lnTo>
                    <a:pt x="2294" y="965"/>
                  </a:lnTo>
                  <a:lnTo>
                    <a:pt x="2307" y="946"/>
                  </a:lnTo>
                  <a:lnTo>
                    <a:pt x="2318" y="926"/>
                  </a:lnTo>
                  <a:lnTo>
                    <a:pt x="2323" y="917"/>
                  </a:lnTo>
                  <a:cubicBezTo>
                    <a:pt x="2325" y="914"/>
                    <a:pt x="2327" y="913"/>
                    <a:pt x="2329" y="913"/>
                  </a:cubicBezTo>
                  <a:cubicBezTo>
                    <a:pt x="2332" y="912"/>
                    <a:pt x="2334" y="913"/>
                    <a:pt x="2336" y="915"/>
                  </a:cubicBezTo>
                  <a:lnTo>
                    <a:pt x="2343" y="921"/>
                  </a:lnTo>
                  <a:lnTo>
                    <a:pt x="2359" y="936"/>
                  </a:lnTo>
                  <a:lnTo>
                    <a:pt x="2374" y="950"/>
                  </a:lnTo>
                  <a:lnTo>
                    <a:pt x="2381" y="957"/>
                  </a:lnTo>
                  <a:cubicBezTo>
                    <a:pt x="2382" y="958"/>
                    <a:pt x="2383" y="959"/>
                    <a:pt x="2383" y="961"/>
                  </a:cubicBezTo>
                  <a:lnTo>
                    <a:pt x="2384" y="965"/>
                  </a:lnTo>
                  <a:lnTo>
                    <a:pt x="2387" y="977"/>
                  </a:lnTo>
                  <a:lnTo>
                    <a:pt x="2395" y="1013"/>
                  </a:lnTo>
                  <a:lnTo>
                    <a:pt x="2402" y="1049"/>
                  </a:lnTo>
                  <a:lnTo>
                    <a:pt x="2405" y="1061"/>
                  </a:lnTo>
                  <a:lnTo>
                    <a:pt x="2406" y="1065"/>
                  </a:lnTo>
                  <a:cubicBezTo>
                    <a:pt x="2407" y="1067"/>
                    <a:pt x="2406" y="1069"/>
                    <a:pt x="2405" y="1071"/>
                  </a:cubicBezTo>
                  <a:lnTo>
                    <a:pt x="2403" y="1074"/>
                  </a:lnTo>
                  <a:lnTo>
                    <a:pt x="2398" y="1082"/>
                  </a:lnTo>
                  <a:lnTo>
                    <a:pt x="2382" y="1106"/>
                  </a:lnTo>
                  <a:lnTo>
                    <a:pt x="2366" y="1128"/>
                  </a:lnTo>
                  <a:lnTo>
                    <a:pt x="2361" y="1135"/>
                  </a:lnTo>
                  <a:cubicBezTo>
                    <a:pt x="2361" y="1135"/>
                    <a:pt x="2360" y="1136"/>
                    <a:pt x="2360" y="1136"/>
                  </a:cubicBezTo>
                  <a:lnTo>
                    <a:pt x="2358" y="1138"/>
                  </a:lnTo>
                  <a:lnTo>
                    <a:pt x="2357" y="1126"/>
                  </a:lnTo>
                  <a:lnTo>
                    <a:pt x="2360" y="1128"/>
                  </a:lnTo>
                  <a:lnTo>
                    <a:pt x="2356" y="1127"/>
                  </a:lnTo>
                  <a:lnTo>
                    <a:pt x="2364" y="1127"/>
                  </a:lnTo>
                  <a:lnTo>
                    <a:pt x="2387" y="1129"/>
                  </a:lnTo>
                  <a:lnTo>
                    <a:pt x="2410" y="1130"/>
                  </a:lnTo>
                  <a:lnTo>
                    <a:pt x="2408" y="1131"/>
                  </a:lnTo>
                  <a:lnTo>
                    <a:pt x="2416" y="1130"/>
                  </a:lnTo>
                  <a:lnTo>
                    <a:pt x="2415" y="1130"/>
                  </a:lnTo>
                  <a:lnTo>
                    <a:pt x="2418" y="1129"/>
                  </a:lnTo>
                  <a:cubicBezTo>
                    <a:pt x="2421" y="1128"/>
                    <a:pt x="2424" y="1129"/>
                    <a:pt x="2426" y="1130"/>
                  </a:cubicBezTo>
                  <a:cubicBezTo>
                    <a:pt x="2428" y="1132"/>
                    <a:pt x="2429" y="1135"/>
                    <a:pt x="2428" y="1138"/>
                  </a:cubicBezTo>
                  <a:lnTo>
                    <a:pt x="2427" y="1143"/>
                  </a:lnTo>
                  <a:cubicBezTo>
                    <a:pt x="2427" y="1144"/>
                    <a:pt x="2427" y="1144"/>
                    <a:pt x="2427" y="1144"/>
                  </a:cubicBezTo>
                  <a:lnTo>
                    <a:pt x="2423" y="1154"/>
                  </a:lnTo>
                  <a:lnTo>
                    <a:pt x="2412" y="1183"/>
                  </a:lnTo>
                  <a:lnTo>
                    <a:pt x="2401" y="1211"/>
                  </a:lnTo>
                  <a:lnTo>
                    <a:pt x="2397" y="1221"/>
                  </a:lnTo>
                  <a:lnTo>
                    <a:pt x="2396" y="1224"/>
                  </a:lnTo>
                  <a:lnTo>
                    <a:pt x="2396" y="1218"/>
                  </a:lnTo>
                  <a:lnTo>
                    <a:pt x="2398" y="1223"/>
                  </a:lnTo>
                  <a:lnTo>
                    <a:pt x="2403" y="1235"/>
                  </a:lnTo>
                  <a:lnTo>
                    <a:pt x="2408" y="1246"/>
                  </a:lnTo>
                  <a:lnTo>
                    <a:pt x="2410" y="1251"/>
                  </a:lnTo>
                  <a:lnTo>
                    <a:pt x="2404" y="1247"/>
                  </a:lnTo>
                  <a:lnTo>
                    <a:pt x="2480" y="1257"/>
                  </a:lnTo>
                  <a:lnTo>
                    <a:pt x="2475" y="1257"/>
                  </a:lnTo>
                  <a:lnTo>
                    <a:pt x="2479" y="1255"/>
                  </a:lnTo>
                  <a:lnTo>
                    <a:pt x="2489" y="1250"/>
                  </a:lnTo>
                  <a:lnTo>
                    <a:pt x="2521" y="1228"/>
                  </a:lnTo>
                  <a:lnTo>
                    <a:pt x="2552" y="1204"/>
                  </a:lnTo>
                  <a:lnTo>
                    <a:pt x="2563" y="1196"/>
                  </a:lnTo>
                  <a:lnTo>
                    <a:pt x="2562" y="1197"/>
                  </a:lnTo>
                  <a:lnTo>
                    <a:pt x="2566" y="1193"/>
                  </a:lnTo>
                  <a:lnTo>
                    <a:pt x="2566" y="1204"/>
                  </a:lnTo>
                  <a:lnTo>
                    <a:pt x="2564" y="1202"/>
                  </a:lnTo>
                  <a:cubicBezTo>
                    <a:pt x="2563" y="1202"/>
                    <a:pt x="2563" y="1201"/>
                    <a:pt x="2563" y="1201"/>
                  </a:cubicBezTo>
                  <a:lnTo>
                    <a:pt x="2558" y="1194"/>
                  </a:lnTo>
                  <a:lnTo>
                    <a:pt x="2543" y="1172"/>
                  </a:lnTo>
                  <a:lnTo>
                    <a:pt x="2528" y="1148"/>
                  </a:lnTo>
                  <a:lnTo>
                    <a:pt x="2523" y="1140"/>
                  </a:lnTo>
                  <a:lnTo>
                    <a:pt x="2521" y="1137"/>
                  </a:lnTo>
                  <a:cubicBezTo>
                    <a:pt x="2519" y="1135"/>
                    <a:pt x="2519" y="1132"/>
                    <a:pt x="2520" y="1129"/>
                  </a:cubicBezTo>
                  <a:lnTo>
                    <a:pt x="2522" y="1124"/>
                  </a:lnTo>
                  <a:cubicBezTo>
                    <a:pt x="2522" y="1124"/>
                    <a:pt x="2522" y="1124"/>
                    <a:pt x="2523" y="1123"/>
                  </a:cubicBezTo>
                  <a:lnTo>
                    <a:pt x="2529" y="1112"/>
                  </a:lnTo>
                  <a:lnTo>
                    <a:pt x="2549" y="1074"/>
                  </a:lnTo>
                  <a:lnTo>
                    <a:pt x="2569" y="1035"/>
                  </a:lnTo>
                  <a:lnTo>
                    <a:pt x="2576" y="1022"/>
                  </a:lnTo>
                  <a:lnTo>
                    <a:pt x="2576" y="1023"/>
                  </a:lnTo>
                  <a:lnTo>
                    <a:pt x="2578" y="1017"/>
                  </a:lnTo>
                  <a:cubicBezTo>
                    <a:pt x="2579" y="1013"/>
                    <a:pt x="2583" y="1011"/>
                    <a:pt x="2587" y="1012"/>
                  </a:cubicBezTo>
                  <a:lnTo>
                    <a:pt x="2591" y="1012"/>
                  </a:lnTo>
                  <a:lnTo>
                    <a:pt x="2604" y="1013"/>
                  </a:lnTo>
                  <a:lnTo>
                    <a:pt x="2641" y="1014"/>
                  </a:lnTo>
                  <a:lnTo>
                    <a:pt x="2680" y="1013"/>
                  </a:lnTo>
                  <a:lnTo>
                    <a:pt x="2691" y="1013"/>
                  </a:lnTo>
                  <a:lnTo>
                    <a:pt x="2696" y="1012"/>
                  </a:lnTo>
                  <a:lnTo>
                    <a:pt x="2690" y="1016"/>
                  </a:lnTo>
                  <a:lnTo>
                    <a:pt x="2691" y="1014"/>
                  </a:lnTo>
                  <a:lnTo>
                    <a:pt x="2695" y="1006"/>
                  </a:lnTo>
                  <a:lnTo>
                    <a:pt x="2706" y="981"/>
                  </a:lnTo>
                  <a:lnTo>
                    <a:pt x="2716" y="952"/>
                  </a:lnTo>
                  <a:lnTo>
                    <a:pt x="2720" y="944"/>
                  </a:lnTo>
                  <a:lnTo>
                    <a:pt x="2721" y="941"/>
                  </a:lnTo>
                  <a:lnTo>
                    <a:pt x="2727" y="951"/>
                  </a:lnTo>
                  <a:lnTo>
                    <a:pt x="2722" y="950"/>
                  </a:lnTo>
                  <a:lnTo>
                    <a:pt x="2710" y="948"/>
                  </a:lnTo>
                  <a:lnTo>
                    <a:pt x="2672" y="942"/>
                  </a:lnTo>
                  <a:lnTo>
                    <a:pt x="2633" y="936"/>
                  </a:lnTo>
                  <a:lnTo>
                    <a:pt x="2621" y="934"/>
                  </a:lnTo>
                  <a:lnTo>
                    <a:pt x="2616" y="933"/>
                  </a:lnTo>
                  <a:cubicBezTo>
                    <a:pt x="2613" y="933"/>
                    <a:pt x="2611" y="931"/>
                    <a:pt x="2610" y="928"/>
                  </a:cubicBezTo>
                  <a:lnTo>
                    <a:pt x="2608" y="923"/>
                  </a:lnTo>
                  <a:lnTo>
                    <a:pt x="2605" y="911"/>
                  </a:lnTo>
                  <a:lnTo>
                    <a:pt x="2602" y="900"/>
                  </a:lnTo>
                  <a:lnTo>
                    <a:pt x="2600" y="895"/>
                  </a:lnTo>
                  <a:lnTo>
                    <a:pt x="2601" y="897"/>
                  </a:lnTo>
                  <a:lnTo>
                    <a:pt x="2595" y="889"/>
                  </a:lnTo>
                  <a:lnTo>
                    <a:pt x="2582" y="871"/>
                  </a:lnTo>
                  <a:lnTo>
                    <a:pt x="2568" y="852"/>
                  </a:lnTo>
                  <a:lnTo>
                    <a:pt x="2562" y="844"/>
                  </a:lnTo>
                  <a:cubicBezTo>
                    <a:pt x="2561" y="843"/>
                    <a:pt x="2560" y="840"/>
                    <a:pt x="2561" y="838"/>
                  </a:cubicBezTo>
                  <a:cubicBezTo>
                    <a:pt x="2561" y="836"/>
                    <a:pt x="2562" y="834"/>
                    <a:pt x="2564" y="833"/>
                  </a:cubicBezTo>
                  <a:lnTo>
                    <a:pt x="2567" y="831"/>
                  </a:lnTo>
                  <a:lnTo>
                    <a:pt x="2577" y="825"/>
                  </a:lnTo>
                  <a:lnTo>
                    <a:pt x="2604" y="808"/>
                  </a:lnTo>
                  <a:lnTo>
                    <a:pt x="2632" y="790"/>
                  </a:lnTo>
                  <a:lnTo>
                    <a:pt x="2641" y="784"/>
                  </a:lnTo>
                  <a:lnTo>
                    <a:pt x="2644" y="782"/>
                  </a:lnTo>
                  <a:lnTo>
                    <a:pt x="2644" y="795"/>
                  </a:lnTo>
                  <a:lnTo>
                    <a:pt x="2641" y="793"/>
                  </a:lnTo>
                  <a:lnTo>
                    <a:pt x="2632" y="787"/>
                  </a:lnTo>
                  <a:lnTo>
                    <a:pt x="2604" y="769"/>
                  </a:lnTo>
                  <a:lnTo>
                    <a:pt x="2577" y="750"/>
                  </a:lnTo>
                  <a:lnTo>
                    <a:pt x="2567" y="743"/>
                  </a:lnTo>
                  <a:cubicBezTo>
                    <a:pt x="2566" y="743"/>
                    <a:pt x="2566" y="742"/>
                    <a:pt x="2565" y="741"/>
                  </a:cubicBezTo>
                  <a:lnTo>
                    <a:pt x="2562" y="737"/>
                  </a:lnTo>
                  <a:cubicBezTo>
                    <a:pt x="2561" y="735"/>
                    <a:pt x="2560" y="733"/>
                    <a:pt x="2561" y="730"/>
                  </a:cubicBezTo>
                  <a:cubicBezTo>
                    <a:pt x="2562" y="728"/>
                    <a:pt x="2563" y="726"/>
                    <a:pt x="2566" y="725"/>
                  </a:cubicBezTo>
                  <a:lnTo>
                    <a:pt x="2569" y="724"/>
                  </a:lnTo>
                  <a:lnTo>
                    <a:pt x="2567" y="725"/>
                  </a:lnTo>
                  <a:lnTo>
                    <a:pt x="2577" y="719"/>
                  </a:lnTo>
                  <a:lnTo>
                    <a:pt x="2604" y="700"/>
                  </a:lnTo>
                  <a:lnTo>
                    <a:pt x="2632" y="679"/>
                  </a:lnTo>
                  <a:lnTo>
                    <a:pt x="2641" y="673"/>
                  </a:lnTo>
                  <a:lnTo>
                    <a:pt x="2640" y="674"/>
                  </a:lnTo>
                  <a:lnTo>
                    <a:pt x="2643" y="671"/>
                  </a:lnTo>
                  <a:lnTo>
                    <a:pt x="2641" y="677"/>
                  </a:lnTo>
                  <a:lnTo>
                    <a:pt x="2627" y="550"/>
                  </a:lnTo>
                  <a:lnTo>
                    <a:pt x="2627" y="553"/>
                  </a:lnTo>
                  <a:lnTo>
                    <a:pt x="2578" y="459"/>
                  </a:lnTo>
                  <a:cubicBezTo>
                    <a:pt x="2577" y="457"/>
                    <a:pt x="2577" y="455"/>
                    <a:pt x="2578" y="453"/>
                  </a:cubicBezTo>
                  <a:lnTo>
                    <a:pt x="2632" y="302"/>
                  </a:lnTo>
                  <a:lnTo>
                    <a:pt x="2635" y="311"/>
                  </a:lnTo>
                  <a:lnTo>
                    <a:pt x="2514" y="222"/>
                  </a:lnTo>
                  <a:lnTo>
                    <a:pt x="2520" y="223"/>
                  </a:lnTo>
                  <a:lnTo>
                    <a:pt x="2310" y="251"/>
                  </a:lnTo>
                  <a:cubicBezTo>
                    <a:pt x="2306" y="252"/>
                    <a:pt x="2303" y="250"/>
                    <a:pt x="2301" y="247"/>
                  </a:cubicBezTo>
                  <a:lnTo>
                    <a:pt x="2256" y="163"/>
                  </a:lnTo>
                  <a:lnTo>
                    <a:pt x="2265" y="167"/>
                  </a:lnTo>
                  <a:lnTo>
                    <a:pt x="2091" y="195"/>
                  </a:lnTo>
                  <a:lnTo>
                    <a:pt x="2097" y="189"/>
                  </a:lnTo>
                  <a:lnTo>
                    <a:pt x="2079" y="288"/>
                  </a:lnTo>
                  <a:cubicBezTo>
                    <a:pt x="2079" y="290"/>
                    <a:pt x="2077" y="293"/>
                    <a:pt x="2075" y="294"/>
                  </a:cubicBezTo>
                  <a:cubicBezTo>
                    <a:pt x="2073" y="295"/>
                    <a:pt x="2070" y="295"/>
                    <a:pt x="2068" y="293"/>
                  </a:cubicBezTo>
                  <a:lnTo>
                    <a:pt x="1916" y="207"/>
                  </a:lnTo>
                  <a:lnTo>
                    <a:pt x="1925" y="207"/>
                  </a:lnTo>
                  <a:lnTo>
                    <a:pt x="1827" y="288"/>
                  </a:lnTo>
                  <a:cubicBezTo>
                    <a:pt x="1825" y="289"/>
                    <a:pt x="1823" y="290"/>
                    <a:pt x="1821" y="289"/>
                  </a:cubicBezTo>
                  <a:lnTo>
                    <a:pt x="1628" y="284"/>
                  </a:lnTo>
                  <a:cubicBezTo>
                    <a:pt x="1624" y="284"/>
                    <a:pt x="1621" y="281"/>
                    <a:pt x="1620" y="277"/>
                  </a:cubicBezTo>
                  <a:lnTo>
                    <a:pt x="1606" y="127"/>
                  </a:lnTo>
                  <a:lnTo>
                    <a:pt x="1617" y="134"/>
                  </a:lnTo>
                  <a:lnTo>
                    <a:pt x="1359" y="238"/>
                  </a:lnTo>
                  <a:lnTo>
                    <a:pt x="1364" y="234"/>
                  </a:lnTo>
                  <a:lnTo>
                    <a:pt x="1323" y="327"/>
                  </a:lnTo>
                  <a:cubicBezTo>
                    <a:pt x="1322" y="329"/>
                    <a:pt x="1321" y="330"/>
                    <a:pt x="1319" y="331"/>
                  </a:cubicBezTo>
                  <a:lnTo>
                    <a:pt x="1180" y="392"/>
                  </a:lnTo>
                  <a:cubicBezTo>
                    <a:pt x="1177" y="393"/>
                    <a:pt x="1174" y="393"/>
                    <a:pt x="1172" y="391"/>
                  </a:cubicBezTo>
                  <a:cubicBezTo>
                    <a:pt x="1170" y="390"/>
                    <a:pt x="1169" y="387"/>
                    <a:pt x="1168" y="385"/>
                  </a:cubicBezTo>
                  <a:lnTo>
                    <a:pt x="1164" y="300"/>
                  </a:lnTo>
                  <a:lnTo>
                    <a:pt x="1166" y="304"/>
                  </a:lnTo>
                  <a:lnTo>
                    <a:pt x="1099" y="220"/>
                  </a:lnTo>
                  <a:lnTo>
                    <a:pt x="1107" y="223"/>
                  </a:lnTo>
                  <a:lnTo>
                    <a:pt x="869" y="256"/>
                  </a:lnTo>
                  <a:cubicBezTo>
                    <a:pt x="865" y="257"/>
                    <a:pt x="861" y="255"/>
                    <a:pt x="860" y="251"/>
                  </a:cubicBezTo>
                  <a:lnTo>
                    <a:pt x="816" y="139"/>
                  </a:lnTo>
                  <a:lnTo>
                    <a:pt x="824" y="144"/>
                  </a:lnTo>
                  <a:lnTo>
                    <a:pt x="698" y="157"/>
                  </a:lnTo>
                  <a:cubicBezTo>
                    <a:pt x="694" y="158"/>
                    <a:pt x="690" y="155"/>
                    <a:pt x="690" y="151"/>
                  </a:cubicBezTo>
                  <a:lnTo>
                    <a:pt x="663" y="10"/>
                  </a:lnTo>
                  <a:lnTo>
                    <a:pt x="675" y="15"/>
                  </a:lnTo>
                  <a:lnTo>
                    <a:pt x="614" y="57"/>
                  </a:lnTo>
                  <a:cubicBezTo>
                    <a:pt x="612" y="58"/>
                    <a:pt x="610" y="59"/>
                    <a:pt x="608" y="58"/>
                  </a:cubicBezTo>
                  <a:cubicBezTo>
                    <a:pt x="606" y="58"/>
                    <a:pt x="604" y="57"/>
                    <a:pt x="603" y="55"/>
                  </a:cubicBezTo>
                  <a:lnTo>
                    <a:pt x="580" y="18"/>
                  </a:lnTo>
                  <a:lnTo>
                    <a:pt x="591" y="20"/>
                  </a:lnTo>
                  <a:lnTo>
                    <a:pt x="560" y="44"/>
                  </a:lnTo>
                  <a:cubicBezTo>
                    <a:pt x="559" y="45"/>
                    <a:pt x="557" y="46"/>
                    <a:pt x="555" y="45"/>
                  </a:cubicBezTo>
                  <a:lnTo>
                    <a:pt x="412" y="40"/>
                  </a:lnTo>
                  <a:lnTo>
                    <a:pt x="420" y="32"/>
                  </a:lnTo>
                  <a:lnTo>
                    <a:pt x="424" y="111"/>
                  </a:lnTo>
                  <a:lnTo>
                    <a:pt x="419" y="104"/>
                  </a:lnTo>
                  <a:lnTo>
                    <a:pt x="522" y="132"/>
                  </a:lnTo>
                  <a:cubicBezTo>
                    <a:pt x="524" y="133"/>
                    <a:pt x="527" y="135"/>
                    <a:pt x="527" y="138"/>
                  </a:cubicBezTo>
                  <a:cubicBezTo>
                    <a:pt x="528" y="141"/>
                    <a:pt x="527" y="144"/>
                    <a:pt x="525" y="146"/>
                  </a:cubicBezTo>
                  <a:lnTo>
                    <a:pt x="454" y="204"/>
                  </a:lnTo>
                  <a:lnTo>
                    <a:pt x="456" y="195"/>
                  </a:lnTo>
                  <a:lnTo>
                    <a:pt x="469" y="236"/>
                  </a:lnTo>
                  <a:cubicBezTo>
                    <a:pt x="470" y="239"/>
                    <a:pt x="469" y="241"/>
                    <a:pt x="468" y="243"/>
                  </a:cubicBezTo>
                  <a:cubicBezTo>
                    <a:pt x="466" y="246"/>
                    <a:pt x="463" y="247"/>
                    <a:pt x="461" y="246"/>
                  </a:cubicBezTo>
                  <a:lnTo>
                    <a:pt x="371" y="238"/>
                  </a:lnTo>
                  <a:lnTo>
                    <a:pt x="379" y="231"/>
                  </a:lnTo>
                  <a:lnTo>
                    <a:pt x="371" y="328"/>
                  </a:lnTo>
                  <a:lnTo>
                    <a:pt x="369" y="322"/>
                  </a:lnTo>
                  <a:lnTo>
                    <a:pt x="457" y="403"/>
                  </a:lnTo>
                  <a:cubicBezTo>
                    <a:pt x="460" y="405"/>
                    <a:pt x="460" y="410"/>
                    <a:pt x="458" y="413"/>
                  </a:cubicBezTo>
                  <a:lnTo>
                    <a:pt x="397" y="507"/>
                  </a:lnTo>
                  <a:cubicBezTo>
                    <a:pt x="395" y="510"/>
                    <a:pt x="390" y="512"/>
                    <a:pt x="386" y="509"/>
                  </a:cubicBezTo>
                  <a:lnTo>
                    <a:pt x="269" y="438"/>
                  </a:lnTo>
                  <a:lnTo>
                    <a:pt x="281" y="430"/>
                  </a:lnTo>
                  <a:lnTo>
                    <a:pt x="282" y="439"/>
                  </a:lnTo>
                  <a:lnTo>
                    <a:pt x="284" y="459"/>
                  </a:lnTo>
                  <a:lnTo>
                    <a:pt x="286" y="487"/>
                  </a:lnTo>
                  <a:lnTo>
                    <a:pt x="290" y="520"/>
                  </a:lnTo>
                  <a:lnTo>
                    <a:pt x="293" y="552"/>
                  </a:lnTo>
                  <a:lnTo>
                    <a:pt x="295" y="580"/>
                  </a:lnTo>
                  <a:lnTo>
                    <a:pt x="297" y="598"/>
                  </a:lnTo>
                  <a:lnTo>
                    <a:pt x="298" y="604"/>
                  </a:lnTo>
                  <a:cubicBezTo>
                    <a:pt x="299" y="608"/>
                    <a:pt x="297" y="612"/>
                    <a:pt x="293" y="613"/>
                  </a:cubicBezTo>
                  <a:lnTo>
                    <a:pt x="288" y="615"/>
                  </a:lnTo>
                  <a:cubicBezTo>
                    <a:pt x="288" y="615"/>
                    <a:pt x="287" y="615"/>
                    <a:pt x="287" y="615"/>
                  </a:cubicBezTo>
                  <a:lnTo>
                    <a:pt x="272" y="617"/>
                  </a:lnTo>
                  <a:lnTo>
                    <a:pt x="229" y="622"/>
                  </a:lnTo>
                  <a:lnTo>
                    <a:pt x="187" y="626"/>
                  </a:lnTo>
                  <a:lnTo>
                    <a:pt x="173" y="628"/>
                  </a:lnTo>
                  <a:cubicBezTo>
                    <a:pt x="172" y="628"/>
                    <a:pt x="172" y="628"/>
                    <a:pt x="171" y="628"/>
                  </a:cubicBezTo>
                  <a:lnTo>
                    <a:pt x="166" y="628"/>
                  </a:lnTo>
                  <a:cubicBezTo>
                    <a:pt x="164" y="628"/>
                    <a:pt x="161" y="627"/>
                    <a:pt x="160" y="625"/>
                  </a:cubicBezTo>
                  <a:lnTo>
                    <a:pt x="128" y="572"/>
                  </a:lnTo>
                  <a:lnTo>
                    <a:pt x="137" y="575"/>
                  </a:lnTo>
                  <a:lnTo>
                    <a:pt x="52" y="608"/>
                  </a:lnTo>
                  <a:lnTo>
                    <a:pt x="57" y="604"/>
                  </a:lnTo>
                  <a:lnTo>
                    <a:pt x="16" y="693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3" name="Freeform 132"/>
            <p:cNvSpPr>
              <a:spLocks/>
            </p:cNvSpPr>
            <p:nvPr/>
          </p:nvSpPr>
          <p:spPr bwMode="auto">
            <a:xfrm>
              <a:off x="5656263" y="2593975"/>
              <a:ext cx="992188" cy="660400"/>
            </a:xfrm>
            <a:custGeom>
              <a:avLst/>
              <a:gdLst>
                <a:gd name="T0" fmla="*/ 290 w 1536"/>
                <a:gd name="T1" fmla="*/ 0 h 1232"/>
                <a:gd name="T2" fmla="*/ 201 w 1536"/>
                <a:gd name="T3" fmla="*/ 94 h 1232"/>
                <a:gd name="T4" fmla="*/ 320 w 1536"/>
                <a:gd name="T5" fmla="*/ 308 h 1232"/>
                <a:gd name="T6" fmla="*/ 294 w 1536"/>
                <a:gd name="T7" fmla="*/ 323 h 1232"/>
                <a:gd name="T8" fmla="*/ 214 w 1536"/>
                <a:gd name="T9" fmla="*/ 331 h 1232"/>
                <a:gd name="T10" fmla="*/ 206 w 1536"/>
                <a:gd name="T11" fmla="*/ 388 h 1232"/>
                <a:gd name="T12" fmla="*/ 286 w 1536"/>
                <a:gd name="T13" fmla="*/ 434 h 1232"/>
                <a:gd name="T14" fmla="*/ 214 w 1536"/>
                <a:gd name="T15" fmla="*/ 490 h 1232"/>
                <a:gd name="T16" fmla="*/ 223 w 1536"/>
                <a:gd name="T17" fmla="*/ 555 h 1232"/>
                <a:gd name="T18" fmla="*/ 276 w 1536"/>
                <a:gd name="T19" fmla="*/ 532 h 1232"/>
                <a:gd name="T20" fmla="*/ 419 w 1536"/>
                <a:gd name="T21" fmla="*/ 644 h 1232"/>
                <a:gd name="T22" fmla="*/ 356 w 1536"/>
                <a:gd name="T23" fmla="*/ 663 h 1232"/>
                <a:gd name="T24" fmla="*/ 218 w 1536"/>
                <a:gd name="T25" fmla="*/ 653 h 1232"/>
                <a:gd name="T26" fmla="*/ 214 w 1536"/>
                <a:gd name="T27" fmla="*/ 737 h 1232"/>
                <a:gd name="T28" fmla="*/ 134 w 1536"/>
                <a:gd name="T29" fmla="*/ 747 h 1232"/>
                <a:gd name="T30" fmla="*/ 0 w 1536"/>
                <a:gd name="T31" fmla="*/ 855 h 1232"/>
                <a:gd name="T32" fmla="*/ 49 w 1536"/>
                <a:gd name="T33" fmla="*/ 887 h 1232"/>
                <a:gd name="T34" fmla="*/ 45 w 1536"/>
                <a:gd name="T35" fmla="*/ 933 h 1232"/>
                <a:gd name="T36" fmla="*/ 98 w 1536"/>
                <a:gd name="T37" fmla="*/ 1031 h 1232"/>
                <a:gd name="T38" fmla="*/ 49 w 1536"/>
                <a:gd name="T39" fmla="*/ 1074 h 1232"/>
                <a:gd name="T40" fmla="*/ 18 w 1536"/>
                <a:gd name="T41" fmla="*/ 1232 h 1232"/>
                <a:gd name="T42" fmla="*/ 174 w 1536"/>
                <a:gd name="T43" fmla="*/ 1195 h 1232"/>
                <a:gd name="T44" fmla="*/ 264 w 1536"/>
                <a:gd name="T45" fmla="*/ 1228 h 1232"/>
                <a:gd name="T46" fmla="*/ 361 w 1536"/>
                <a:gd name="T47" fmla="*/ 1218 h 1232"/>
                <a:gd name="T48" fmla="*/ 499 w 1536"/>
                <a:gd name="T49" fmla="*/ 1143 h 1232"/>
                <a:gd name="T50" fmla="*/ 673 w 1536"/>
                <a:gd name="T51" fmla="*/ 1139 h 1232"/>
                <a:gd name="T52" fmla="*/ 855 w 1536"/>
                <a:gd name="T53" fmla="*/ 1148 h 1232"/>
                <a:gd name="T54" fmla="*/ 975 w 1536"/>
                <a:gd name="T55" fmla="*/ 1087 h 1232"/>
                <a:gd name="T56" fmla="*/ 1113 w 1536"/>
                <a:gd name="T57" fmla="*/ 1036 h 1232"/>
                <a:gd name="T58" fmla="*/ 1193 w 1536"/>
                <a:gd name="T59" fmla="*/ 985 h 1232"/>
                <a:gd name="T60" fmla="*/ 1314 w 1536"/>
                <a:gd name="T61" fmla="*/ 980 h 1232"/>
                <a:gd name="T62" fmla="*/ 1399 w 1536"/>
                <a:gd name="T63" fmla="*/ 966 h 1232"/>
                <a:gd name="T64" fmla="*/ 1425 w 1536"/>
                <a:gd name="T65" fmla="*/ 943 h 1232"/>
                <a:gd name="T66" fmla="*/ 1461 w 1536"/>
                <a:gd name="T67" fmla="*/ 901 h 1232"/>
                <a:gd name="T68" fmla="*/ 1408 w 1536"/>
                <a:gd name="T69" fmla="*/ 812 h 1232"/>
                <a:gd name="T70" fmla="*/ 1416 w 1536"/>
                <a:gd name="T71" fmla="*/ 729 h 1232"/>
                <a:gd name="T72" fmla="*/ 1501 w 1536"/>
                <a:gd name="T73" fmla="*/ 691 h 1232"/>
                <a:gd name="T74" fmla="*/ 1488 w 1536"/>
                <a:gd name="T75" fmla="*/ 630 h 1232"/>
                <a:gd name="T76" fmla="*/ 1416 w 1536"/>
                <a:gd name="T77" fmla="*/ 542 h 1232"/>
                <a:gd name="T78" fmla="*/ 1488 w 1536"/>
                <a:gd name="T79" fmla="*/ 444 h 1232"/>
                <a:gd name="T80" fmla="*/ 1536 w 1536"/>
                <a:gd name="T81" fmla="*/ 392 h 1232"/>
                <a:gd name="T82" fmla="*/ 1492 w 1536"/>
                <a:gd name="T83" fmla="*/ 318 h 1232"/>
                <a:gd name="T84" fmla="*/ 1461 w 1536"/>
                <a:gd name="T85" fmla="*/ 397 h 1232"/>
                <a:gd name="T86" fmla="*/ 1331 w 1536"/>
                <a:gd name="T87" fmla="*/ 374 h 1232"/>
                <a:gd name="T88" fmla="*/ 1239 w 1536"/>
                <a:gd name="T89" fmla="*/ 444 h 1232"/>
                <a:gd name="T90" fmla="*/ 1162 w 1536"/>
                <a:gd name="T91" fmla="*/ 336 h 1232"/>
                <a:gd name="T92" fmla="*/ 1091 w 1536"/>
                <a:gd name="T93" fmla="*/ 439 h 1232"/>
                <a:gd name="T94" fmla="*/ 985 w 1536"/>
                <a:gd name="T95" fmla="*/ 328 h 1232"/>
                <a:gd name="T96" fmla="*/ 864 w 1536"/>
                <a:gd name="T97" fmla="*/ 308 h 1232"/>
                <a:gd name="T98" fmla="*/ 748 w 1536"/>
                <a:gd name="T99" fmla="*/ 336 h 1232"/>
                <a:gd name="T100" fmla="*/ 762 w 1536"/>
                <a:gd name="T101" fmla="*/ 266 h 1232"/>
                <a:gd name="T102" fmla="*/ 646 w 1536"/>
                <a:gd name="T103" fmla="*/ 298 h 1232"/>
                <a:gd name="T104" fmla="*/ 446 w 1536"/>
                <a:gd name="T105" fmla="*/ 187 h 1232"/>
                <a:gd name="T106" fmla="*/ 436 w 1536"/>
                <a:gd name="T107" fmla="*/ 103 h 1232"/>
                <a:gd name="T108" fmla="*/ 290 w 1536"/>
                <a:gd name="T109" fmla="*/ 0 h 12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36"/>
                <a:gd name="T166" fmla="*/ 0 h 1232"/>
                <a:gd name="T167" fmla="*/ 1536 w 1536"/>
                <a:gd name="T168" fmla="*/ 1232 h 12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36" h="1232">
                  <a:moveTo>
                    <a:pt x="290" y="0"/>
                  </a:moveTo>
                  <a:lnTo>
                    <a:pt x="201" y="94"/>
                  </a:lnTo>
                  <a:lnTo>
                    <a:pt x="320" y="308"/>
                  </a:lnTo>
                  <a:cubicBezTo>
                    <a:pt x="320" y="308"/>
                    <a:pt x="290" y="323"/>
                    <a:pt x="294" y="323"/>
                  </a:cubicBezTo>
                  <a:cubicBezTo>
                    <a:pt x="290" y="323"/>
                    <a:pt x="214" y="336"/>
                    <a:pt x="214" y="331"/>
                  </a:cubicBezTo>
                  <a:cubicBezTo>
                    <a:pt x="214" y="336"/>
                    <a:pt x="206" y="392"/>
                    <a:pt x="206" y="388"/>
                  </a:cubicBezTo>
                  <a:cubicBezTo>
                    <a:pt x="206" y="392"/>
                    <a:pt x="286" y="434"/>
                    <a:pt x="286" y="434"/>
                  </a:cubicBezTo>
                  <a:cubicBezTo>
                    <a:pt x="286" y="434"/>
                    <a:pt x="228" y="485"/>
                    <a:pt x="214" y="490"/>
                  </a:cubicBezTo>
                  <a:cubicBezTo>
                    <a:pt x="201" y="495"/>
                    <a:pt x="209" y="555"/>
                    <a:pt x="223" y="555"/>
                  </a:cubicBezTo>
                  <a:cubicBezTo>
                    <a:pt x="237" y="555"/>
                    <a:pt x="276" y="537"/>
                    <a:pt x="276" y="532"/>
                  </a:cubicBezTo>
                  <a:cubicBezTo>
                    <a:pt x="276" y="537"/>
                    <a:pt x="419" y="644"/>
                    <a:pt x="419" y="644"/>
                  </a:cubicBezTo>
                  <a:cubicBezTo>
                    <a:pt x="419" y="644"/>
                    <a:pt x="356" y="663"/>
                    <a:pt x="356" y="663"/>
                  </a:cubicBezTo>
                  <a:cubicBezTo>
                    <a:pt x="356" y="663"/>
                    <a:pt x="214" y="653"/>
                    <a:pt x="218" y="653"/>
                  </a:cubicBezTo>
                  <a:cubicBezTo>
                    <a:pt x="214" y="653"/>
                    <a:pt x="209" y="737"/>
                    <a:pt x="214" y="737"/>
                  </a:cubicBezTo>
                  <a:cubicBezTo>
                    <a:pt x="209" y="737"/>
                    <a:pt x="129" y="752"/>
                    <a:pt x="134" y="747"/>
                  </a:cubicBezTo>
                  <a:cubicBezTo>
                    <a:pt x="129" y="752"/>
                    <a:pt x="0" y="859"/>
                    <a:pt x="0" y="855"/>
                  </a:cubicBezTo>
                  <a:cubicBezTo>
                    <a:pt x="0" y="859"/>
                    <a:pt x="45" y="887"/>
                    <a:pt x="49" y="887"/>
                  </a:cubicBezTo>
                  <a:cubicBezTo>
                    <a:pt x="45" y="887"/>
                    <a:pt x="41" y="933"/>
                    <a:pt x="45" y="933"/>
                  </a:cubicBezTo>
                  <a:cubicBezTo>
                    <a:pt x="41" y="933"/>
                    <a:pt x="98" y="1036"/>
                    <a:pt x="98" y="1031"/>
                  </a:cubicBezTo>
                  <a:cubicBezTo>
                    <a:pt x="98" y="1036"/>
                    <a:pt x="45" y="1074"/>
                    <a:pt x="49" y="1074"/>
                  </a:cubicBezTo>
                  <a:cubicBezTo>
                    <a:pt x="45" y="1074"/>
                    <a:pt x="18" y="1232"/>
                    <a:pt x="18" y="1232"/>
                  </a:cubicBezTo>
                  <a:lnTo>
                    <a:pt x="174" y="1195"/>
                  </a:lnTo>
                  <a:lnTo>
                    <a:pt x="264" y="1228"/>
                  </a:lnTo>
                  <a:lnTo>
                    <a:pt x="361" y="1218"/>
                  </a:lnTo>
                  <a:lnTo>
                    <a:pt x="499" y="1143"/>
                  </a:lnTo>
                  <a:lnTo>
                    <a:pt x="673" y="1139"/>
                  </a:lnTo>
                  <a:lnTo>
                    <a:pt x="855" y="1148"/>
                  </a:lnTo>
                  <a:lnTo>
                    <a:pt x="975" y="1087"/>
                  </a:lnTo>
                  <a:lnTo>
                    <a:pt x="1113" y="1036"/>
                  </a:lnTo>
                  <a:lnTo>
                    <a:pt x="1193" y="985"/>
                  </a:lnTo>
                  <a:lnTo>
                    <a:pt x="1314" y="980"/>
                  </a:lnTo>
                  <a:lnTo>
                    <a:pt x="1399" y="966"/>
                  </a:lnTo>
                  <a:lnTo>
                    <a:pt x="1425" y="943"/>
                  </a:lnTo>
                  <a:lnTo>
                    <a:pt x="1461" y="901"/>
                  </a:lnTo>
                  <a:cubicBezTo>
                    <a:pt x="1461" y="896"/>
                    <a:pt x="1408" y="812"/>
                    <a:pt x="1408" y="812"/>
                  </a:cubicBezTo>
                  <a:cubicBezTo>
                    <a:pt x="1408" y="812"/>
                    <a:pt x="1416" y="733"/>
                    <a:pt x="1416" y="729"/>
                  </a:cubicBezTo>
                  <a:cubicBezTo>
                    <a:pt x="1416" y="733"/>
                    <a:pt x="1501" y="691"/>
                    <a:pt x="1501" y="691"/>
                  </a:cubicBezTo>
                  <a:cubicBezTo>
                    <a:pt x="1501" y="691"/>
                    <a:pt x="1488" y="630"/>
                    <a:pt x="1488" y="630"/>
                  </a:cubicBezTo>
                  <a:cubicBezTo>
                    <a:pt x="1488" y="630"/>
                    <a:pt x="1416" y="542"/>
                    <a:pt x="1416" y="542"/>
                  </a:cubicBezTo>
                  <a:cubicBezTo>
                    <a:pt x="1416" y="542"/>
                    <a:pt x="1488" y="444"/>
                    <a:pt x="1488" y="444"/>
                  </a:cubicBezTo>
                  <a:cubicBezTo>
                    <a:pt x="1488" y="444"/>
                    <a:pt x="1536" y="392"/>
                    <a:pt x="1536" y="392"/>
                  </a:cubicBezTo>
                  <a:cubicBezTo>
                    <a:pt x="1536" y="392"/>
                    <a:pt x="1492" y="318"/>
                    <a:pt x="1492" y="318"/>
                  </a:cubicBezTo>
                  <a:cubicBezTo>
                    <a:pt x="1492" y="318"/>
                    <a:pt x="1461" y="397"/>
                    <a:pt x="1461" y="397"/>
                  </a:cubicBezTo>
                  <a:cubicBezTo>
                    <a:pt x="1461" y="397"/>
                    <a:pt x="1331" y="374"/>
                    <a:pt x="1331" y="374"/>
                  </a:cubicBezTo>
                  <a:cubicBezTo>
                    <a:pt x="1331" y="374"/>
                    <a:pt x="1239" y="444"/>
                    <a:pt x="1239" y="444"/>
                  </a:cubicBezTo>
                  <a:cubicBezTo>
                    <a:pt x="1239" y="444"/>
                    <a:pt x="1162" y="336"/>
                    <a:pt x="1162" y="336"/>
                  </a:cubicBezTo>
                  <a:cubicBezTo>
                    <a:pt x="1162" y="336"/>
                    <a:pt x="1091" y="444"/>
                    <a:pt x="1091" y="439"/>
                  </a:cubicBezTo>
                  <a:cubicBezTo>
                    <a:pt x="1091" y="444"/>
                    <a:pt x="985" y="331"/>
                    <a:pt x="985" y="328"/>
                  </a:cubicBezTo>
                  <a:cubicBezTo>
                    <a:pt x="985" y="331"/>
                    <a:pt x="864" y="313"/>
                    <a:pt x="864" y="308"/>
                  </a:cubicBezTo>
                  <a:cubicBezTo>
                    <a:pt x="864" y="313"/>
                    <a:pt x="748" y="341"/>
                    <a:pt x="748" y="336"/>
                  </a:cubicBezTo>
                  <a:cubicBezTo>
                    <a:pt x="748" y="341"/>
                    <a:pt x="762" y="266"/>
                    <a:pt x="762" y="266"/>
                  </a:cubicBezTo>
                  <a:cubicBezTo>
                    <a:pt x="762" y="266"/>
                    <a:pt x="646" y="298"/>
                    <a:pt x="646" y="298"/>
                  </a:cubicBezTo>
                  <a:cubicBezTo>
                    <a:pt x="646" y="298"/>
                    <a:pt x="446" y="187"/>
                    <a:pt x="446" y="187"/>
                  </a:cubicBezTo>
                  <a:cubicBezTo>
                    <a:pt x="446" y="187"/>
                    <a:pt x="436" y="103"/>
                    <a:pt x="436" y="103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Freeform 133"/>
            <p:cNvSpPr>
              <a:spLocks noEditPoints="1"/>
            </p:cNvSpPr>
            <p:nvPr/>
          </p:nvSpPr>
          <p:spPr bwMode="auto">
            <a:xfrm>
              <a:off x="5651501" y="2590800"/>
              <a:ext cx="1003300" cy="668337"/>
            </a:xfrm>
            <a:custGeom>
              <a:avLst/>
              <a:gdLst>
                <a:gd name="T0" fmla="*/ 319 w 1553"/>
                <a:gd name="T1" fmla="*/ 331 h 1249"/>
                <a:gd name="T2" fmla="*/ 223 w 1553"/>
                <a:gd name="T3" fmla="*/ 348 h 1249"/>
                <a:gd name="T4" fmla="*/ 232 w 1553"/>
                <a:gd name="T5" fmla="*/ 399 h 1249"/>
                <a:gd name="T6" fmla="*/ 227 w 1553"/>
                <a:gd name="T7" fmla="*/ 505 h 1249"/>
                <a:gd name="T8" fmla="*/ 244 w 1553"/>
                <a:gd name="T9" fmla="*/ 553 h 1249"/>
                <a:gd name="T10" fmla="*/ 361 w 1553"/>
                <a:gd name="T11" fmla="*/ 592 h 1249"/>
                <a:gd name="T12" fmla="*/ 367 w 1553"/>
                <a:gd name="T13" fmla="*/ 679 h 1249"/>
                <a:gd name="T14" fmla="*/ 234 w 1553"/>
                <a:gd name="T15" fmla="*/ 665 h 1249"/>
                <a:gd name="T16" fmla="*/ 224 w 1553"/>
                <a:gd name="T17" fmla="*/ 753 h 1249"/>
                <a:gd name="T18" fmla="*/ 141 w 1553"/>
                <a:gd name="T19" fmla="*/ 768 h 1249"/>
                <a:gd name="T20" fmla="*/ 20 w 1553"/>
                <a:gd name="T21" fmla="*/ 864 h 1249"/>
                <a:gd name="T22" fmla="*/ 61 w 1553"/>
                <a:gd name="T23" fmla="*/ 939 h 1249"/>
                <a:gd name="T24" fmla="*/ 103 w 1553"/>
                <a:gd name="T25" fmla="*/ 1055 h 1249"/>
                <a:gd name="T26" fmla="*/ 38 w 1553"/>
                <a:gd name="T27" fmla="*/ 1217 h 1249"/>
                <a:gd name="T28" fmla="*/ 504 w 1553"/>
                <a:gd name="T29" fmla="*/ 1144 h 1249"/>
                <a:gd name="T30" fmla="*/ 1322 w 1553"/>
                <a:gd name="T31" fmla="*/ 980 h 1249"/>
                <a:gd name="T32" fmla="*/ 1412 w 1553"/>
                <a:gd name="T33" fmla="*/ 829 h 1249"/>
                <a:gd name="T34" fmla="*/ 1428 w 1553"/>
                <a:gd name="T35" fmla="*/ 729 h 1249"/>
                <a:gd name="T36" fmla="*/ 1491 w 1553"/>
                <a:gd name="T37" fmla="*/ 650 h 1249"/>
                <a:gd name="T38" fmla="*/ 1421 w 1553"/>
                <a:gd name="T39" fmla="*/ 542 h 1249"/>
                <a:gd name="T40" fmla="*/ 1538 w 1553"/>
                <a:gd name="T41" fmla="*/ 395 h 1249"/>
                <a:gd name="T42" fmla="*/ 1503 w 1553"/>
                <a:gd name="T43" fmla="*/ 342 h 1249"/>
                <a:gd name="T44" fmla="*/ 1379 w 1553"/>
                <a:gd name="T45" fmla="*/ 397 h 1249"/>
                <a:gd name="T46" fmla="*/ 1252 w 1553"/>
                <a:gd name="T47" fmla="*/ 459 h 1249"/>
                <a:gd name="T48" fmla="*/ 1174 w 1553"/>
                <a:gd name="T49" fmla="*/ 354 h 1249"/>
                <a:gd name="T50" fmla="*/ 1077 w 1553"/>
                <a:gd name="T51" fmla="*/ 438 h 1249"/>
                <a:gd name="T52" fmla="*/ 875 w 1553"/>
                <a:gd name="T53" fmla="*/ 326 h 1249"/>
                <a:gd name="T54" fmla="*/ 756 w 1553"/>
                <a:gd name="T55" fmla="*/ 352 h 1249"/>
                <a:gd name="T56" fmla="*/ 763 w 1553"/>
                <a:gd name="T57" fmla="*/ 272 h 1249"/>
                <a:gd name="T58" fmla="*/ 620 w 1553"/>
                <a:gd name="T59" fmla="*/ 296 h 1249"/>
                <a:gd name="T60" fmla="*/ 445 w 1553"/>
                <a:gd name="T61" fmla="*/ 184 h 1249"/>
                <a:gd name="T62" fmla="*/ 452 w 1553"/>
                <a:gd name="T63" fmla="*/ 115 h 1249"/>
                <a:gd name="T64" fmla="*/ 489 w 1553"/>
                <a:gd name="T65" fmla="*/ 205 h 1249"/>
                <a:gd name="T66" fmla="*/ 710 w 1553"/>
                <a:gd name="T67" fmla="*/ 283 h 1249"/>
                <a:gd name="T68" fmla="*/ 766 w 1553"/>
                <a:gd name="T69" fmla="*/ 337 h 1249"/>
                <a:gd name="T70" fmla="*/ 865 w 1553"/>
                <a:gd name="T71" fmla="*/ 312 h 1249"/>
                <a:gd name="T72" fmla="*/ 1000 w 1553"/>
                <a:gd name="T73" fmla="*/ 331 h 1249"/>
                <a:gd name="T74" fmla="*/ 1096 w 1553"/>
                <a:gd name="T75" fmla="*/ 440 h 1249"/>
                <a:gd name="T76" fmla="*/ 1216 w 1553"/>
                <a:gd name="T77" fmla="*/ 394 h 1249"/>
                <a:gd name="T78" fmla="*/ 1335 w 1553"/>
                <a:gd name="T79" fmla="*/ 376 h 1249"/>
                <a:gd name="T80" fmla="*/ 1462 w 1553"/>
                <a:gd name="T81" fmla="*/ 403 h 1249"/>
                <a:gd name="T82" fmla="*/ 1514 w 1553"/>
                <a:gd name="T83" fmla="*/ 334 h 1249"/>
                <a:gd name="T84" fmla="*/ 1503 w 1553"/>
                <a:gd name="T85" fmla="*/ 457 h 1249"/>
                <a:gd name="T86" fmla="*/ 1467 w 1553"/>
                <a:gd name="T87" fmla="*/ 589 h 1249"/>
                <a:gd name="T88" fmla="*/ 1509 w 1553"/>
                <a:gd name="T89" fmla="*/ 708 h 1249"/>
                <a:gd name="T90" fmla="*/ 1428 w 1553"/>
                <a:gd name="T91" fmla="*/ 781 h 1249"/>
                <a:gd name="T92" fmla="*/ 1477 w 1553"/>
                <a:gd name="T93" fmla="*/ 906 h 1249"/>
                <a:gd name="T94" fmla="*/ 987 w 1553"/>
                <a:gd name="T95" fmla="*/ 1103 h 1249"/>
                <a:gd name="T96" fmla="*/ 180 w 1553"/>
                <a:gd name="T97" fmla="*/ 1211 h 1249"/>
                <a:gd name="T98" fmla="*/ 43 w 1553"/>
                <a:gd name="T99" fmla="*/ 1105 h 1249"/>
                <a:gd name="T100" fmla="*/ 98 w 1553"/>
                <a:gd name="T101" fmla="*/ 1041 h 1249"/>
                <a:gd name="T102" fmla="*/ 47 w 1553"/>
                <a:gd name="T103" fmla="*/ 901 h 1249"/>
                <a:gd name="T104" fmla="*/ 5 w 1553"/>
                <a:gd name="T105" fmla="*/ 856 h 1249"/>
                <a:gd name="T106" fmla="*/ 148 w 1553"/>
                <a:gd name="T107" fmla="*/ 749 h 1249"/>
                <a:gd name="T108" fmla="*/ 213 w 1553"/>
                <a:gd name="T109" fmla="*/ 733 h 1249"/>
                <a:gd name="T110" fmla="*/ 269 w 1553"/>
                <a:gd name="T111" fmla="*/ 656 h 1249"/>
                <a:gd name="T112" fmla="*/ 425 w 1553"/>
                <a:gd name="T113" fmla="*/ 645 h 1249"/>
                <a:gd name="T114" fmla="*/ 290 w 1553"/>
                <a:gd name="T115" fmla="*/ 546 h 1249"/>
                <a:gd name="T116" fmla="*/ 209 w 1553"/>
                <a:gd name="T117" fmla="*/ 535 h 1249"/>
                <a:gd name="T118" fmla="*/ 290 w 1553"/>
                <a:gd name="T119" fmla="*/ 449 h 1249"/>
                <a:gd name="T120" fmla="*/ 211 w 1553"/>
                <a:gd name="T121" fmla="*/ 370 h 1249"/>
                <a:gd name="T122" fmla="*/ 296 w 1553"/>
                <a:gd name="T123" fmla="*/ 325 h 1249"/>
                <a:gd name="T124" fmla="*/ 202 w 1553"/>
                <a:gd name="T125" fmla="*/ 106 h 12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53"/>
                <a:gd name="T190" fmla="*/ 0 h 1249"/>
                <a:gd name="T191" fmla="*/ 1553 w 1553"/>
                <a:gd name="T192" fmla="*/ 1249 h 12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53" h="1249">
                  <a:moveTo>
                    <a:pt x="294" y="15"/>
                  </a:moveTo>
                  <a:lnTo>
                    <a:pt x="304" y="14"/>
                  </a:lnTo>
                  <a:lnTo>
                    <a:pt x="215" y="108"/>
                  </a:lnTo>
                  <a:lnTo>
                    <a:pt x="216" y="99"/>
                  </a:lnTo>
                  <a:lnTo>
                    <a:pt x="335" y="313"/>
                  </a:lnTo>
                  <a:cubicBezTo>
                    <a:pt x="337" y="315"/>
                    <a:pt x="337" y="317"/>
                    <a:pt x="336" y="319"/>
                  </a:cubicBezTo>
                  <a:cubicBezTo>
                    <a:pt x="335" y="321"/>
                    <a:pt x="334" y="323"/>
                    <a:pt x="331" y="324"/>
                  </a:cubicBezTo>
                  <a:lnTo>
                    <a:pt x="326" y="326"/>
                  </a:lnTo>
                  <a:lnTo>
                    <a:pt x="328" y="325"/>
                  </a:lnTo>
                  <a:lnTo>
                    <a:pt x="319" y="331"/>
                  </a:lnTo>
                  <a:lnTo>
                    <a:pt x="308" y="337"/>
                  </a:lnTo>
                  <a:lnTo>
                    <a:pt x="310" y="335"/>
                  </a:lnTo>
                  <a:lnTo>
                    <a:pt x="308" y="337"/>
                  </a:lnTo>
                  <a:cubicBezTo>
                    <a:pt x="307" y="338"/>
                    <a:pt x="306" y="339"/>
                    <a:pt x="304" y="339"/>
                  </a:cubicBezTo>
                  <a:lnTo>
                    <a:pt x="299" y="340"/>
                  </a:lnTo>
                  <a:lnTo>
                    <a:pt x="289" y="341"/>
                  </a:lnTo>
                  <a:lnTo>
                    <a:pt x="263" y="345"/>
                  </a:lnTo>
                  <a:lnTo>
                    <a:pt x="235" y="348"/>
                  </a:lnTo>
                  <a:lnTo>
                    <a:pt x="225" y="348"/>
                  </a:lnTo>
                  <a:cubicBezTo>
                    <a:pt x="225" y="348"/>
                    <a:pt x="224" y="348"/>
                    <a:pt x="223" y="348"/>
                  </a:cubicBezTo>
                  <a:lnTo>
                    <a:pt x="220" y="347"/>
                  </a:lnTo>
                  <a:lnTo>
                    <a:pt x="230" y="340"/>
                  </a:lnTo>
                  <a:lnTo>
                    <a:pt x="229" y="352"/>
                  </a:lnTo>
                  <a:lnTo>
                    <a:pt x="226" y="373"/>
                  </a:lnTo>
                  <a:lnTo>
                    <a:pt x="223" y="391"/>
                  </a:lnTo>
                  <a:lnTo>
                    <a:pt x="222" y="398"/>
                  </a:lnTo>
                  <a:lnTo>
                    <a:pt x="220" y="391"/>
                  </a:lnTo>
                  <a:lnTo>
                    <a:pt x="223" y="394"/>
                  </a:lnTo>
                  <a:lnTo>
                    <a:pt x="222" y="393"/>
                  </a:lnTo>
                  <a:lnTo>
                    <a:pt x="232" y="399"/>
                  </a:lnTo>
                  <a:lnTo>
                    <a:pt x="259" y="415"/>
                  </a:lnTo>
                  <a:lnTo>
                    <a:pt x="286" y="428"/>
                  </a:lnTo>
                  <a:lnTo>
                    <a:pt x="295" y="433"/>
                  </a:lnTo>
                  <a:lnTo>
                    <a:pt x="299" y="436"/>
                  </a:lnTo>
                  <a:cubicBezTo>
                    <a:pt x="301" y="437"/>
                    <a:pt x="302" y="439"/>
                    <a:pt x="302" y="442"/>
                  </a:cubicBezTo>
                  <a:cubicBezTo>
                    <a:pt x="303" y="444"/>
                    <a:pt x="302" y="447"/>
                    <a:pt x="300" y="448"/>
                  </a:cubicBezTo>
                  <a:lnTo>
                    <a:pt x="291" y="456"/>
                  </a:lnTo>
                  <a:lnTo>
                    <a:pt x="269" y="475"/>
                  </a:lnTo>
                  <a:lnTo>
                    <a:pt x="244" y="494"/>
                  </a:lnTo>
                  <a:lnTo>
                    <a:pt x="227" y="505"/>
                  </a:lnTo>
                  <a:lnTo>
                    <a:pt x="230" y="502"/>
                  </a:lnTo>
                  <a:lnTo>
                    <a:pt x="224" y="514"/>
                  </a:lnTo>
                  <a:lnTo>
                    <a:pt x="224" y="510"/>
                  </a:lnTo>
                  <a:lnTo>
                    <a:pt x="224" y="532"/>
                  </a:lnTo>
                  <a:lnTo>
                    <a:pt x="224" y="530"/>
                  </a:lnTo>
                  <a:lnTo>
                    <a:pt x="230" y="552"/>
                  </a:lnTo>
                  <a:lnTo>
                    <a:pt x="228" y="549"/>
                  </a:lnTo>
                  <a:lnTo>
                    <a:pt x="237" y="558"/>
                  </a:lnTo>
                  <a:lnTo>
                    <a:pt x="230" y="556"/>
                  </a:lnTo>
                  <a:lnTo>
                    <a:pt x="244" y="553"/>
                  </a:lnTo>
                  <a:lnTo>
                    <a:pt x="243" y="553"/>
                  </a:lnTo>
                  <a:lnTo>
                    <a:pt x="261" y="546"/>
                  </a:lnTo>
                  <a:lnTo>
                    <a:pt x="275" y="539"/>
                  </a:lnTo>
                  <a:lnTo>
                    <a:pt x="273" y="541"/>
                  </a:lnTo>
                  <a:lnTo>
                    <a:pt x="279" y="535"/>
                  </a:lnTo>
                  <a:cubicBezTo>
                    <a:pt x="282" y="532"/>
                    <a:pt x="287" y="532"/>
                    <a:pt x="290" y="535"/>
                  </a:cubicBezTo>
                  <a:lnTo>
                    <a:pt x="296" y="541"/>
                  </a:lnTo>
                  <a:lnTo>
                    <a:pt x="312" y="554"/>
                  </a:lnTo>
                  <a:lnTo>
                    <a:pt x="334" y="572"/>
                  </a:lnTo>
                  <a:lnTo>
                    <a:pt x="361" y="592"/>
                  </a:lnTo>
                  <a:lnTo>
                    <a:pt x="387" y="612"/>
                  </a:lnTo>
                  <a:lnTo>
                    <a:pt x="410" y="629"/>
                  </a:lnTo>
                  <a:lnTo>
                    <a:pt x="426" y="641"/>
                  </a:lnTo>
                  <a:lnTo>
                    <a:pt x="433" y="646"/>
                  </a:lnTo>
                  <a:cubicBezTo>
                    <a:pt x="435" y="648"/>
                    <a:pt x="436" y="651"/>
                    <a:pt x="435" y="654"/>
                  </a:cubicBezTo>
                  <a:cubicBezTo>
                    <a:pt x="435" y="657"/>
                    <a:pt x="433" y="659"/>
                    <a:pt x="430" y="660"/>
                  </a:cubicBezTo>
                  <a:lnTo>
                    <a:pt x="420" y="663"/>
                  </a:lnTo>
                  <a:lnTo>
                    <a:pt x="399" y="670"/>
                  </a:lnTo>
                  <a:lnTo>
                    <a:pt x="377" y="676"/>
                  </a:lnTo>
                  <a:lnTo>
                    <a:pt x="367" y="679"/>
                  </a:lnTo>
                  <a:cubicBezTo>
                    <a:pt x="366" y="679"/>
                    <a:pt x="365" y="679"/>
                    <a:pt x="364" y="679"/>
                  </a:cubicBezTo>
                  <a:lnTo>
                    <a:pt x="358" y="679"/>
                  </a:lnTo>
                  <a:lnTo>
                    <a:pt x="341" y="677"/>
                  </a:lnTo>
                  <a:lnTo>
                    <a:pt x="319" y="676"/>
                  </a:lnTo>
                  <a:lnTo>
                    <a:pt x="294" y="674"/>
                  </a:lnTo>
                  <a:lnTo>
                    <a:pt x="268" y="672"/>
                  </a:lnTo>
                  <a:lnTo>
                    <a:pt x="246" y="671"/>
                  </a:lnTo>
                  <a:lnTo>
                    <a:pt x="230" y="669"/>
                  </a:lnTo>
                  <a:lnTo>
                    <a:pt x="226" y="669"/>
                  </a:lnTo>
                  <a:lnTo>
                    <a:pt x="234" y="665"/>
                  </a:lnTo>
                  <a:lnTo>
                    <a:pt x="232" y="669"/>
                  </a:lnTo>
                  <a:lnTo>
                    <a:pt x="232" y="666"/>
                  </a:lnTo>
                  <a:lnTo>
                    <a:pt x="231" y="675"/>
                  </a:lnTo>
                  <a:lnTo>
                    <a:pt x="229" y="704"/>
                  </a:lnTo>
                  <a:lnTo>
                    <a:pt x="228" y="733"/>
                  </a:lnTo>
                  <a:lnTo>
                    <a:pt x="228" y="732"/>
                  </a:lnTo>
                  <a:lnTo>
                    <a:pt x="229" y="741"/>
                  </a:lnTo>
                  <a:lnTo>
                    <a:pt x="230" y="744"/>
                  </a:lnTo>
                  <a:cubicBezTo>
                    <a:pt x="231" y="746"/>
                    <a:pt x="230" y="748"/>
                    <a:pt x="229" y="750"/>
                  </a:cubicBezTo>
                  <a:cubicBezTo>
                    <a:pt x="228" y="752"/>
                    <a:pt x="226" y="753"/>
                    <a:pt x="224" y="753"/>
                  </a:cubicBezTo>
                  <a:lnTo>
                    <a:pt x="219" y="754"/>
                  </a:lnTo>
                  <a:lnTo>
                    <a:pt x="208" y="755"/>
                  </a:lnTo>
                  <a:lnTo>
                    <a:pt x="180" y="760"/>
                  </a:lnTo>
                  <a:lnTo>
                    <a:pt x="154" y="764"/>
                  </a:lnTo>
                  <a:cubicBezTo>
                    <a:pt x="153" y="764"/>
                    <a:pt x="153" y="764"/>
                    <a:pt x="152" y="764"/>
                  </a:cubicBezTo>
                  <a:lnTo>
                    <a:pt x="144" y="764"/>
                  </a:lnTo>
                  <a:cubicBezTo>
                    <a:pt x="143" y="764"/>
                    <a:pt x="142" y="764"/>
                    <a:pt x="141" y="764"/>
                  </a:cubicBezTo>
                  <a:lnTo>
                    <a:pt x="139" y="763"/>
                  </a:lnTo>
                  <a:lnTo>
                    <a:pt x="148" y="762"/>
                  </a:lnTo>
                  <a:lnTo>
                    <a:pt x="141" y="768"/>
                  </a:lnTo>
                  <a:lnTo>
                    <a:pt x="125" y="781"/>
                  </a:lnTo>
                  <a:lnTo>
                    <a:pt x="78" y="819"/>
                  </a:lnTo>
                  <a:lnTo>
                    <a:pt x="55" y="839"/>
                  </a:lnTo>
                  <a:lnTo>
                    <a:pt x="34" y="856"/>
                  </a:lnTo>
                  <a:lnTo>
                    <a:pt x="19" y="867"/>
                  </a:lnTo>
                  <a:cubicBezTo>
                    <a:pt x="19" y="867"/>
                    <a:pt x="19" y="867"/>
                    <a:pt x="18" y="868"/>
                  </a:cubicBezTo>
                  <a:lnTo>
                    <a:pt x="12" y="871"/>
                  </a:lnTo>
                  <a:lnTo>
                    <a:pt x="14" y="858"/>
                  </a:lnTo>
                  <a:lnTo>
                    <a:pt x="21" y="865"/>
                  </a:lnTo>
                  <a:lnTo>
                    <a:pt x="20" y="864"/>
                  </a:lnTo>
                  <a:lnTo>
                    <a:pt x="36" y="875"/>
                  </a:lnTo>
                  <a:lnTo>
                    <a:pt x="53" y="885"/>
                  </a:lnTo>
                  <a:lnTo>
                    <a:pt x="61" y="888"/>
                  </a:lnTo>
                  <a:cubicBezTo>
                    <a:pt x="65" y="890"/>
                    <a:pt x="67" y="895"/>
                    <a:pt x="65" y="899"/>
                  </a:cubicBezTo>
                  <a:lnTo>
                    <a:pt x="62" y="906"/>
                  </a:lnTo>
                  <a:lnTo>
                    <a:pt x="62" y="903"/>
                  </a:lnTo>
                  <a:lnTo>
                    <a:pt x="60" y="919"/>
                  </a:lnTo>
                  <a:lnTo>
                    <a:pt x="59" y="935"/>
                  </a:lnTo>
                  <a:lnTo>
                    <a:pt x="59" y="932"/>
                  </a:lnTo>
                  <a:lnTo>
                    <a:pt x="61" y="939"/>
                  </a:lnTo>
                  <a:lnTo>
                    <a:pt x="62" y="944"/>
                  </a:lnTo>
                  <a:lnTo>
                    <a:pt x="62" y="942"/>
                  </a:lnTo>
                  <a:lnTo>
                    <a:pt x="68" y="954"/>
                  </a:lnTo>
                  <a:lnTo>
                    <a:pt x="86" y="989"/>
                  </a:lnTo>
                  <a:lnTo>
                    <a:pt x="104" y="1023"/>
                  </a:lnTo>
                  <a:lnTo>
                    <a:pt x="111" y="1032"/>
                  </a:lnTo>
                  <a:lnTo>
                    <a:pt x="113" y="1035"/>
                  </a:lnTo>
                  <a:cubicBezTo>
                    <a:pt x="115" y="1038"/>
                    <a:pt x="115" y="1042"/>
                    <a:pt x="112" y="1045"/>
                  </a:cubicBezTo>
                  <a:lnTo>
                    <a:pt x="104" y="1054"/>
                  </a:lnTo>
                  <a:cubicBezTo>
                    <a:pt x="104" y="1054"/>
                    <a:pt x="104" y="1054"/>
                    <a:pt x="103" y="1055"/>
                  </a:cubicBezTo>
                  <a:lnTo>
                    <a:pt x="85" y="1069"/>
                  </a:lnTo>
                  <a:lnTo>
                    <a:pt x="69" y="1083"/>
                  </a:lnTo>
                  <a:lnTo>
                    <a:pt x="63" y="1088"/>
                  </a:lnTo>
                  <a:lnTo>
                    <a:pt x="65" y="1085"/>
                  </a:lnTo>
                  <a:lnTo>
                    <a:pt x="63" y="1092"/>
                  </a:lnTo>
                  <a:lnTo>
                    <a:pt x="58" y="1110"/>
                  </a:lnTo>
                  <a:lnTo>
                    <a:pt x="53" y="1134"/>
                  </a:lnTo>
                  <a:lnTo>
                    <a:pt x="48" y="1163"/>
                  </a:lnTo>
                  <a:lnTo>
                    <a:pt x="43" y="1192"/>
                  </a:lnTo>
                  <a:lnTo>
                    <a:pt x="38" y="1217"/>
                  </a:lnTo>
                  <a:lnTo>
                    <a:pt x="35" y="1235"/>
                  </a:lnTo>
                  <a:lnTo>
                    <a:pt x="34" y="1242"/>
                  </a:lnTo>
                  <a:lnTo>
                    <a:pt x="25" y="1233"/>
                  </a:lnTo>
                  <a:lnTo>
                    <a:pt x="181" y="1196"/>
                  </a:lnTo>
                  <a:cubicBezTo>
                    <a:pt x="182" y="1195"/>
                    <a:pt x="184" y="1195"/>
                    <a:pt x="185" y="1196"/>
                  </a:cubicBezTo>
                  <a:lnTo>
                    <a:pt x="275" y="1229"/>
                  </a:lnTo>
                  <a:lnTo>
                    <a:pt x="272" y="1229"/>
                  </a:lnTo>
                  <a:lnTo>
                    <a:pt x="369" y="1219"/>
                  </a:lnTo>
                  <a:lnTo>
                    <a:pt x="366" y="1219"/>
                  </a:lnTo>
                  <a:lnTo>
                    <a:pt x="504" y="1144"/>
                  </a:lnTo>
                  <a:cubicBezTo>
                    <a:pt x="505" y="1144"/>
                    <a:pt x="506" y="1143"/>
                    <a:pt x="507" y="1143"/>
                  </a:cubicBezTo>
                  <a:lnTo>
                    <a:pt x="681" y="1139"/>
                  </a:lnTo>
                  <a:lnTo>
                    <a:pt x="864" y="1148"/>
                  </a:lnTo>
                  <a:lnTo>
                    <a:pt x="860" y="1149"/>
                  </a:lnTo>
                  <a:lnTo>
                    <a:pt x="980" y="1088"/>
                  </a:lnTo>
                  <a:lnTo>
                    <a:pt x="1119" y="1037"/>
                  </a:lnTo>
                  <a:lnTo>
                    <a:pt x="1117" y="1038"/>
                  </a:lnTo>
                  <a:lnTo>
                    <a:pt x="1197" y="987"/>
                  </a:lnTo>
                  <a:cubicBezTo>
                    <a:pt x="1198" y="986"/>
                    <a:pt x="1200" y="986"/>
                    <a:pt x="1201" y="985"/>
                  </a:cubicBezTo>
                  <a:lnTo>
                    <a:pt x="1322" y="980"/>
                  </a:lnTo>
                  <a:lnTo>
                    <a:pt x="1406" y="967"/>
                  </a:lnTo>
                  <a:lnTo>
                    <a:pt x="1402" y="968"/>
                  </a:lnTo>
                  <a:lnTo>
                    <a:pt x="1428" y="945"/>
                  </a:lnTo>
                  <a:lnTo>
                    <a:pt x="1463" y="904"/>
                  </a:lnTo>
                  <a:lnTo>
                    <a:pt x="1462" y="912"/>
                  </a:lnTo>
                  <a:lnTo>
                    <a:pt x="1460" y="907"/>
                  </a:lnTo>
                  <a:lnTo>
                    <a:pt x="1454" y="897"/>
                  </a:lnTo>
                  <a:lnTo>
                    <a:pt x="1437" y="868"/>
                  </a:lnTo>
                  <a:lnTo>
                    <a:pt x="1418" y="838"/>
                  </a:lnTo>
                  <a:lnTo>
                    <a:pt x="1412" y="829"/>
                  </a:lnTo>
                  <a:lnTo>
                    <a:pt x="1409" y="824"/>
                  </a:lnTo>
                  <a:cubicBezTo>
                    <a:pt x="1409" y="823"/>
                    <a:pt x="1408" y="822"/>
                    <a:pt x="1408" y="820"/>
                  </a:cubicBezTo>
                  <a:lnTo>
                    <a:pt x="1408" y="817"/>
                  </a:lnTo>
                  <a:lnTo>
                    <a:pt x="1410" y="808"/>
                  </a:lnTo>
                  <a:lnTo>
                    <a:pt x="1413" y="780"/>
                  </a:lnTo>
                  <a:lnTo>
                    <a:pt x="1416" y="752"/>
                  </a:lnTo>
                  <a:lnTo>
                    <a:pt x="1416" y="742"/>
                  </a:lnTo>
                  <a:lnTo>
                    <a:pt x="1416" y="737"/>
                  </a:lnTo>
                  <a:cubicBezTo>
                    <a:pt x="1416" y="733"/>
                    <a:pt x="1420" y="729"/>
                    <a:pt x="1424" y="729"/>
                  </a:cubicBezTo>
                  <a:lnTo>
                    <a:pt x="1428" y="729"/>
                  </a:lnTo>
                  <a:lnTo>
                    <a:pt x="1425" y="730"/>
                  </a:lnTo>
                  <a:lnTo>
                    <a:pt x="1434" y="726"/>
                  </a:lnTo>
                  <a:lnTo>
                    <a:pt x="1464" y="713"/>
                  </a:lnTo>
                  <a:lnTo>
                    <a:pt x="1493" y="699"/>
                  </a:lnTo>
                  <a:lnTo>
                    <a:pt x="1502" y="694"/>
                  </a:lnTo>
                  <a:lnTo>
                    <a:pt x="1506" y="692"/>
                  </a:lnTo>
                  <a:lnTo>
                    <a:pt x="1502" y="701"/>
                  </a:lnTo>
                  <a:lnTo>
                    <a:pt x="1500" y="691"/>
                  </a:lnTo>
                  <a:lnTo>
                    <a:pt x="1496" y="671"/>
                  </a:lnTo>
                  <a:lnTo>
                    <a:pt x="1491" y="650"/>
                  </a:lnTo>
                  <a:lnTo>
                    <a:pt x="1489" y="640"/>
                  </a:lnTo>
                  <a:lnTo>
                    <a:pt x="1490" y="643"/>
                  </a:lnTo>
                  <a:lnTo>
                    <a:pt x="1487" y="639"/>
                  </a:lnTo>
                  <a:lnTo>
                    <a:pt x="1479" y="629"/>
                  </a:lnTo>
                  <a:lnTo>
                    <a:pt x="1454" y="600"/>
                  </a:lnTo>
                  <a:lnTo>
                    <a:pt x="1429" y="570"/>
                  </a:lnTo>
                  <a:lnTo>
                    <a:pt x="1421" y="559"/>
                  </a:lnTo>
                  <a:lnTo>
                    <a:pt x="1418" y="555"/>
                  </a:lnTo>
                  <a:cubicBezTo>
                    <a:pt x="1416" y="552"/>
                    <a:pt x="1416" y="549"/>
                    <a:pt x="1418" y="546"/>
                  </a:cubicBezTo>
                  <a:lnTo>
                    <a:pt x="1421" y="542"/>
                  </a:lnTo>
                  <a:lnTo>
                    <a:pt x="1429" y="531"/>
                  </a:lnTo>
                  <a:lnTo>
                    <a:pt x="1454" y="497"/>
                  </a:lnTo>
                  <a:lnTo>
                    <a:pt x="1479" y="463"/>
                  </a:lnTo>
                  <a:lnTo>
                    <a:pt x="1487" y="452"/>
                  </a:lnTo>
                  <a:lnTo>
                    <a:pt x="1490" y="448"/>
                  </a:lnTo>
                  <a:cubicBezTo>
                    <a:pt x="1490" y="447"/>
                    <a:pt x="1491" y="447"/>
                    <a:pt x="1491" y="447"/>
                  </a:cubicBezTo>
                  <a:lnTo>
                    <a:pt x="1499" y="439"/>
                  </a:lnTo>
                  <a:lnTo>
                    <a:pt x="1514" y="421"/>
                  </a:lnTo>
                  <a:lnTo>
                    <a:pt x="1532" y="403"/>
                  </a:lnTo>
                  <a:lnTo>
                    <a:pt x="1538" y="395"/>
                  </a:lnTo>
                  <a:lnTo>
                    <a:pt x="1538" y="405"/>
                  </a:lnTo>
                  <a:lnTo>
                    <a:pt x="1536" y="402"/>
                  </a:lnTo>
                  <a:lnTo>
                    <a:pt x="1530" y="392"/>
                  </a:lnTo>
                  <a:lnTo>
                    <a:pt x="1516" y="368"/>
                  </a:lnTo>
                  <a:lnTo>
                    <a:pt x="1501" y="343"/>
                  </a:lnTo>
                  <a:lnTo>
                    <a:pt x="1495" y="333"/>
                  </a:lnTo>
                  <a:lnTo>
                    <a:pt x="1494" y="331"/>
                  </a:lnTo>
                  <a:lnTo>
                    <a:pt x="1508" y="329"/>
                  </a:lnTo>
                  <a:lnTo>
                    <a:pt x="1507" y="332"/>
                  </a:lnTo>
                  <a:lnTo>
                    <a:pt x="1503" y="342"/>
                  </a:lnTo>
                  <a:lnTo>
                    <a:pt x="1493" y="369"/>
                  </a:lnTo>
                  <a:lnTo>
                    <a:pt x="1482" y="396"/>
                  </a:lnTo>
                  <a:lnTo>
                    <a:pt x="1478" y="406"/>
                  </a:lnTo>
                  <a:lnTo>
                    <a:pt x="1477" y="408"/>
                  </a:lnTo>
                  <a:cubicBezTo>
                    <a:pt x="1476" y="412"/>
                    <a:pt x="1472" y="414"/>
                    <a:pt x="1468" y="413"/>
                  </a:cubicBezTo>
                  <a:lnTo>
                    <a:pt x="1462" y="412"/>
                  </a:lnTo>
                  <a:lnTo>
                    <a:pt x="1448" y="409"/>
                  </a:lnTo>
                  <a:lnTo>
                    <a:pt x="1427" y="406"/>
                  </a:lnTo>
                  <a:lnTo>
                    <a:pt x="1403" y="402"/>
                  </a:lnTo>
                  <a:lnTo>
                    <a:pt x="1379" y="397"/>
                  </a:lnTo>
                  <a:lnTo>
                    <a:pt x="1358" y="394"/>
                  </a:lnTo>
                  <a:lnTo>
                    <a:pt x="1344" y="391"/>
                  </a:lnTo>
                  <a:lnTo>
                    <a:pt x="1338" y="390"/>
                  </a:lnTo>
                  <a:lnTo>
                    <a:pt x="1344" y="389"/>
                  </a:lnTo>
                  <a:lnTo>
                    <a:pt x="1340" y="392"/>
                  </a:lnTo>
                  <a:lnTo>
                    <a:pt x="1330" y="400"/>
                  </a:lnTo>
                  <a:lnTo>
                    <a:pt x="1298" y="424"/>
                  </a:lnTo>
                  <a:lnTo>
                    <a:pt x="1266" y="448"/>
                  </a:lnTo>
                  <a:lnTo>
                    <a:pt x="1256" y="456"/>
                  </a:lnTo>
                  <a:lnTo>
                    <a:pt x="1252" y="459"/>
                  </a:lnTo>
                  <a:cubicBezTo>
                    <a:pt x="1250" y="460"/>
                    <a:pt x="1248" y="461"/>
                    <a:pt x="1246" y="460"/>
                  </a:cubicBezTo>
                  <a:cubicBezTo>
                    <a:pt x="1244" y="460"/>
                    <a:pt x="1242" y="459"/>
                    <a:pt x="1241" y="457"/>
                  </a:cubicBezTo>
                  <a:lnTo>
                    <a:pt x="1238" y="452"/>
                  </a:lnTo>
                  <a:lnTo>
                    <a:pt x="1229" y="440"/>
                  </a:lnTo>
                  <a:lnTo>
                    <a:pt x="1203" y="403"/>
                  </a:lnTo>
                  <a:lnTo>
                    <a:pt x="1176" y="366"/>
                  </a:lnTo>
                  <a:lnTo>
                    <a:pt x="1167" y="354"/>
                  </a:lnTo>
                  <a:lnTo>
                    <a:pt x="1164" y="349"/>
                  </a:lnTo>
                  <a:lnTo>
                    <a:pt x="1177" y="349"/>
                  </a:lnTo>
                  <a:lnTo>
                    <a:pt x="1174" y="354"/>
                  </a:lnTo>
                  <a:lnTo>
                    <a:pt x="1166" y="366"/>
                  </a:lnTo>
                  <a:lnTo>
                    <a:pt x="1142" y="402"/>
                  </a:lnTo>
                  <a:lnTo>
                    <a:pt x="1117" y="438"/>
                  </a:lnTo>
                  <a:lnTo>
                    <a:pt x="1109" y="449"/>
                  </a:lnTo>
                  <a:cubicBezTo>
                    <a:pt x="1109" y="450"/>
                    <a:pt x="1108" y="450"/>
                    <a:pt x="1108" y="450"/>
                  </a:cubicBezTo>
                  <a:lnTo>
                    <a:pt x="1105" y="453"/>
                  </a:lnTo>
                  <a:cubicBezTo>
                    <a:pt x="1103" y="456"/>
                    <a:pt x="1098" y="456"/>
                    <a:pt x="1095" y="454"/>
                  </a:cubicBezTo>
                  <a:lnTo>
                    <a:pt x="1090" y="451"/>
                  </a:lnTo>
                  <a:cubicBezTo>
                    <a:pt x="1090" y="451"/>
                    <a:pt x="1089" y="451"/>
                    <a:pt x="1089" y="450"/>
                  </a:cubicBezTo>
                  <a:lnTo>
                    <a:pt x="1077" y="438"/>
                  </a:lnTo>
                  <a:lnTo>
                    <a:pt x="1041" y="401"/>
                  </a:lnTo>
                  <a:lnTo>
                    <a:pt x="1005" y="361"/>
                  </a:lnTo>
                  <a:lnTo>
                    <a:pt x="993" y="348"/>
                  </a:lnTo>
                  <a:lnTo>
                    <a:pt x="987" y="342"/>
                  </a:lnTo>
                  <a:lnTo>
                    <a:pt x="993" y="344"/>
                  </a:lnTo>
                  <a:lnTo>
                    <a:pt x="988" y="344"/>
                  </a:lnTo>
                  <a:lnTo>
                    <a:pt x="974" y="343"/>
                  </a:lnTo>
                  <a:lnTo>
                    <a:pt x="932" y="337"/>
                  </a:lnTo>
                  <a:lnTo>
                    <a:pt x="890" y="330"/>
                  </a:lnTo>
                  <a:lnTo>
                    <a:pt x="875" y="326"/>
                  </a:lnTo>
                  <a:lnTo>
                    <a:pt x="869" y="324"/>
                  </a:lnTo>
                  <a:lnTo>
                    <a:pt x="877" y="323"/>
                  </a:lnTo>
                  <a:lnTo>
                    <a:pt x="872" y="326"/>
                  </a:lnTo>
                  <a:cubicBezTo>
                    <a:pt x="871" y="327"/>
                    <a:pt x="870" y="327"/>
                    <a:pt x="870" y="327"/>
                  </a:cubicBezTo>
                  <a:lnTo>
                    <a:pt x="857" y="331"/>
                  </a:lnTo>
                  <a:lnTo>
                    <a:pt x="817" y="342"/>
                  </a:lnTo>
                  <a:lnTo>
                    <a:pt x="776" y="350"/>
                  </a:lnTo>
                  <a:lnTo>
                    <a:pt x="763" y="352"/>
                  </a:lnTo>
                  <a:cubicBezTo>
                    <a:pt x="762" y="352"/>
                    <a:pt x="762" y="352"/>
                    <a:pt x="761" y="352"/>
                  </a:cubicBezTo>
                  <a:lnTo>
                    <a:pt x="756" y="352"/>
                  </a:lnTo>
                  <a:cubicBezTo>
                    <a:pt x="754" y="352"/>
                    <a:pt x="751" y="351"/>
                    <a:pt x="750" y="349"/>
                  </a:cubicBezTo>
                  <a:cubicBezTo>
                    <a:pt x="748" y="346"/>
                    <a:pt x="748" y="343"/>
                    <a:pt x="749" y="341"/>
                  </a:cubicBezTo>
                  <a:lnTo>
                    <a:pt x="750" y="339"/>
                  </a:lnTo>
                  <a:lnTo>
                    <a:pt x="750" y="341"/>
                  </a:lnTo>
                  <a:lnTo>
                    <a:pt x="751" y="334"/>
                  </a:lnTo>
                  <a:lnTo>
                    <a:pt x="756" y="310"/>
                  </a:lnTo>
                  <a:lnTo>
                    <a:pt x="761" y="285"/>
                  </a:lnTo>
                  <a:lnTo>
                    <a:pt x="762" y="277"/>
                  </a:lnTo>
                  <a:cubicBezTo>
                    <a:pt x="762" y="276"/>
                    <a:pt x="762" y="275"/>
                    <a:pt x="762" y="275"/>
                  </a:cubicBezTo>
                  <a:lnTo>
                    <a:pt x="763" y="272"/>
                  </a:lnTo>
                  <a:lnTo>
                    <a:pt x="772" y="282"/>
                  </a:lnTo>
                  <a:lnTo>
                    <a:pt x="767" y="283"/>
                  </a:lnTo>
                  <a:lnTo>
                    <a:pt x="755" y="287"/>
                  </a:lnTo>
                  <a:lnTo>
                    <a:pt x="715" y="298"/>
                  </a:lnTo>
                  <a:lnTo>
                    <a:pt x="675" y="309"/>
                  </a:lnTo>
                  <a:lnTo>
                    <a:pt x="662" y="313"/>
                  </a:lnTo>
                  <a:lnTo>
                    <a:pt x="656" y="314"/>
                  </a:lnTo>
                  <a:cubicBezTo>
                    <a:pt x="654" y="315"/>
                    <a:pt x="652" y="314"/>
                    <a:pt x="651" y="313"/>
                  </a:cubicBezTo>
                  <a:lnTo>
                    <a:pt x="642" y="308"/>
                  </a:lnTo>
                  <a:lnTo>
                    <a:pt x="620" y="296"/>
                  </a:lnTo>
                  <a:lnTo>
                    <a:pt x="588" y="278"/>
                  </a:lnTo>
                  <a:lnTo>
                    <a:pt x="551" y="259"/>
                  </a:lnTo>
                  <a:lnTo>
                    <a:pt x="514" y="237"/>
                  </a:lnTo>
                  <a:lnTo>
                    <a:pt x="482" y="219"/>
                  </a:lnTo>
                  <a:lnTo>
                    <a:pt x="460" y="207"/>
                  </a:lnTo>
                  <a:lnTo>
                    <a:pt x="451" y="202"/>
                  </a:lnTo>
                  <a:cubicBezTo>
                    <a:pt x="448" y="201"/>
                    <a:pt x="446" y="198"/>
                    <a:pt x="446" y="195"/>
                  </a:cubicBezTo>
                  <a:lnTo>
                    <a:pt x="446" y="191"/>
                  </a:lnTo>
                  <a:lnTo>
                    <a:pt x="447" y="193"/>
                  </a:lnTo>
                  <a:lnTo>
                    <a:pt x="445" y="184"/>
                  </a:lnTo>
                  <a:lnTo>
                    <a:pt x="441" y="154"/>
                  </a:lnTo>
                  <a:lnTo>
                    <a:pt x="438" y="125"/>
                  </a:lnTo>
                  <a:lnTo>
                    <a:pt x="437" y="117"/>
                  </a:lnTo>
                  <a:cubicBezTo>
                    <a:pt x="437" y="117"/>
                    <a:pt x="436" y="116"/>
                    <a:pt x="436" y="115"/>
                  </a:cubicBezTo>
                  <a:lnTo>
                    <a:pt x="436" y="111"/>
                  </a:lnTo>
                  <a:lnTo>
                    <a:pt x="440" y="118"/>
                  </a:lnTo>
                  <a:lnTo>
                    <a:pt x="294" y="15"/>
                  </a:lnTo>
                  <a:close/>
                  <a:moveTo>
                    <a:pt x="449" y="105"/>
                  </a:moveTo>
                  <a:cubicBezTo>
                    <a:pt x="451" y="106"/>
                    <a:pt x="452" y="109"/>
                    <a:pt x="452" y="111"/>
                  </a:cubicBezTo>
                  <a:lnTo>
                    <a:pt x="452" y="115"/>
                  </a:lnTo>
                  <a:lnTo>
                    <a:pt x="452" y="114"/>
                  </a:lnTo>
                  <a:lnTo>
                    <a:pt x="454" y="124"/>
                  </a:lnTo>
                  <a:lnTo>
                    <a:pt x="457" y="153"/>
                  </a:lnTo>
                  <a:lnTo>
                    <a:pt x="460" y="181"/>
                  </a:lnTo>
                  <a:lnTo>
                    <a:pt x="462" y="190"/>
                  </a:lnTo>
                  <a:cubicBezTo>
                    <a:pt x="462" y="190"/>
                    <a:pt x="462" y="191"/>
                    <a:pt x="462" y="191"/>
                  </a:cubicBezTo>
                  <a:lnTo>
                    <a:pt x="462" y="195"/>
                  </a:lnTo>
                  <a:lnTo>
                    <a:pt x="458" y="188"/>
                  </a:lnTo>
                  <a:lnTo>
                    <a:pt x="467" y="193"/>
                  </a:lnTo>
                  <a:lnTo>
                    <a:pt x="489" y="205"/>
                  </a:lnTo>
                  <a:lnTo>
                    <a:pt x="521" y="224"/>
                  </a:lnTo>
                  <a:lnTo>
                    <a:pt x="558" y="244"/>
                  </a:lnTo>
                  <a:lnTo>
                    <a:pt x="595" y="264"/>
                  </a:lnTo>
                  <a:lnTo>
                    <a:pt x="627" y="282"/>
                  </a:lnTo>
                  <a:lnTo>
                    <a:pt x="649" y="294"/>
                  </a:lnTo>
                  <a:lnTo>
                    <a:pt x="658" y="299"/>
                  </a:lnTo>
                  <a:lnTo>
                    <a:pt x="653" y="299"/>
                  </a:lnTo>
                  <a:lnTo>
                    <a:pt x="657" y="298"/>
                  </a:lnTo>
                  <a:lnTo>
                    <a:pt x="670" y="294"/>
                  </a:lnTo>
                  <a:lnTo>
                    <a:pt x="710" y="283"/>
                  </a:lnTo>
                  <a:lnTo>
                    <a:pt x="750" y="272"/>
                  </a:lnTo>
                  <a:lnTo>
                    <a:pt x="764" y="268"/>
                  </a:lnTo>
                  <a:lnTo>
                    <a:pt x="769" y="267"/>
                  </a:lnTo>
                  <a:cubicBezTo>
                    <a:pt x="772" y="266"/>
                    <a:pt x="775" y="267"/>
                    <a:pt x="776" y="269"/>
                  </a:cubicBezTo>
                  <a:cubicBezTo>
                    <a:pt x="778" y="271"/>
                    <a:pt x="779" y="274"/>
                    <a:pt x="778" y="277"/>
                  </a:cubicBezTo>
                  <a:lnTo>
                    <a:pt x="777" y="280"/>
                  </a:lnTo>
                  <a:lnTo>
                    <a:pt x="777" y="278"/>
                  </a:lnTo>
                  <a:lnTo>
                    <a:pt x="776" y="288"/>
                  </a:lnTo>
                  <a:lnTo>
                    <a:pt x="771" y="313"/>
                  </a:lnTo>
                  <a:lnTo>
                    <a:pt x="766" y="337"/>
                  </a:lnTo>
                  <a:lnTo>
                    <a:pt x="765" y="344"/>
                  </a:lnTo>
                  <a:cubicBezTo>
                    <a:pt x="765" y="344"/>
                    <a:pt x="765" y="345"/>
                    <a:pt x="765" y="346"/>
                  </a:cubicBezTo>
                  <a:lnTo>
                    <a:pt x="764" y="348"/>
                  </a:lnTo>
                  <a:lnTo>
                    <a:pt x="756" y="336"/>
                  </a:lnTo>
                  <a:lnTo>
                    <a:pt x="761" y="336"/>
                  </a:lnTo>
                  <a:lnTo>
                    <a:pt x="760" y="337"/>
                  </a:lnTo>
                  <a:lnTo>
                    <a:pt x="773" y="335"/>
                  </a:lnTo>
                  <a:lnTo>
                    <a:pt x="812" y="327"/>
                  </a:lnTo>
                  <a:lnTo>
                    <a:pt x="852" y="316"/>
                  </a:lnTo>
                  <a:lnTo>
                    <a:pt x="865" y="312"/>
                  </a:lnTo>
                  <a:lnTo>
                    <a:pt x="863" y="313"/>
                  </a:lnTo>
                  <a:lnTo>
                    <a:pt x="868" y="310"/>
                  </a:lnTo>
                  <a:cubicBezTo>
                    <a:pt x="870" y="308"/>
                    <a:pt x="873" y="308"/>
                    <a:pt x="875" y="309"/>
                  </a:cubicBezTo>
                  <a:lnTo>
                    <a:pt x="880" y="311"/>
                  </a:lnTo>
                  <a:lnTo>
                    <a:pt x="893" y="315"/>
                  </a:lnTo>
                  <a:lnTo>
                    <a:pt x="935" y="322"/>
                  </a:lnTo>
                  <a:lnTo>
                    <a:pt x="975" y="327"/>
                  </a:lnTo>
                  <a:lnTo>
                    <a:pt x="988" y="328"/>
                  </a:lnTo>
                  <a:lnTo>
                    <a:pt x="993" y="328"/>
                  </a:lnTo>
                  <a:cubicBezTo>
                    <a:pt x="996" y="328"/>
                    <a:pt x="998" y="330"/>
                    <a:pt x="1000" y="331"/>
                  </a:cubicBezTo>
                  <a:lnTo>
                    <a:pt x="1004" y="337"/>
                  </a:lnTo>
                  <a:lnTo>
                    <a:pt x="1016" y="350"/>
                  </a:lnTo>
                  <a:lnTo>
                    <a:pt x="1052" y="390"/>
                  </a:lnTo>
                  <a:lnTo>
                    <a:pt x="1088" y="427"/>
                  </a:lnTo>
                  <a:lnTo>
                    <a:pt x="1100" y="439"/>
                  </a:lnTo>
                  <a:lnTo>
                    <a:pt x="1099" y="438"/>
                  </a:lnTo>
                  <a:lnTo>
                    <a:pt x="1104" y="441"/>
                  </a:lnTo>
                  <a:lnTo>
                    <a:pt x="1094" y="442"/>
                  </a:lnTo>
                  <a:lnTo>
                    <a:pt x="1097" y="439"/>
                  </a:lnTo>
                  <a:lnTo>
                    <a:pt x="1096" y="440"/>
                  </a:lnTo>
                  <a:lnTo>
                    <a:pt x="1104" y="429"/>
                  </a:lnTo>
                  <a:lnTo>
                    <a:pt x="1129" y="393"/>
                  </a:lnTo>
                  <a:lnTo>
                    <a:pt x="1153" y="357"/>
                  </a:lnTo>
                  <a:lnTo>
                    <a:pt x="1161" y="345"/>
                  </a:lnTo>
                  <a:lnTo>
                    <a:pt x="1164" y="340"/>
                  </a:lnTo>
                  <a:cubicBezTo>
                    <a:pt x="1165" y="338"/>
                    <a:pt x="1168" y="336"/>
                    <a:pt x="1170" y="336"/>
                  </a:cubicBezTo>
                  <a:cubicBezTo>
                    <a:pt x="1173" y="336"/>
                    <a:pt x="1176" y="338"/>
                    <a:pt x="1177" y="340"/>
                  </a:cubicBezTo>
                  <a:lnTo>
                    <a:pt x="1180" y="345"/>
                  </a:lnTo>
                  <a:lnTo>
                    <a:pt x="1189" y="357"/>
                  </a:lnTo>
                  <a:lnTo>
                    <a:pt x="1216" y="394"/>
                  </a:lnTo>
                  <a:lnTo>
                    <a:pt x="1242" y="431"/>
                  </a:lnTo>
                  <a:lnTo>
                    <a:pt x="1251" y="443"/>
                  </a:lnTo>
                  <a:lnTo>
                    <a:pt x="1254" y="448"/>
                  </a:lnTo>
                  <a:lnTo>
                    <a:pt x="1243" y="446"/>
                  </a:lnTo>
                  <a:lnTo>
                    <a:pt x="1246" y="443"/>
                  </a:lnTo>
                  <a:lnTo>
                    <a:pt x="1257" y="435"/>
                  </a:lnTo>
                  <a:lnTo>
                    <a:pt x="1289" y="411"/>
                  </a:lnTo>
                  <a:lnTo>
                    <a:pt x="1320" y="387"/>
                  </a:lnTo>
                  <a:lnTo>
                    <a:pt x="1331" y="379"/>
                  </a:lnTo>
                  <a:lnTo>
                    <a:pt x="1335" y="376"/>
                  </a:lnTo>
                  <a:cubicBezTo>
                    <a:pt x="1336" y="375"/>
                    <a:pt x="1339" y="374"/>
                    <a:pt x="1341" y="375"/>
                  </a:cubicBezTo>
                  <a:lnTo>
                    <a:pt x="1347" y="376"/>
                  </a:lnTo>
                  <a:lnTo>
                    <a:pt x="1361" y="379"/>
                  </a:lnTo>
                  <a:lnTo>
                    <a:pt x="1382" y="382"/>
                  </a:lnTo>
                  <a:lnTo>
                    <a:pt x="1406" y="387"/>
                  </a:lnTo>
                  <a:lnTo>
                    <a:pt x="1430" y="391"/>
                  </a:lnTo>
                  <a:lnTo>
                    <a:pt x="1451" y="394"/>
                  </a:lnTo>
                  <a:lnTo>
                    <a:pt x="1465" y="397"/>
                  </a:lnTo>
                  <a:lnTo>
                    <a:pt x="1471" y="398"/>
                  </a:lnTo>
                  <a:lnTo>
                    <a:pt x="1462" y="403"/>
                  </a:lnTo>
                  <a:lnTo>
                    <a:pt x="1463" y="399"/>
                  </a:lnTo>
                  <a:lnTo>
                    <a:pt x="1467" y="390"/>
                  </a:lnTo>
                  <a:lnTo>
                    <a:pt x="1478" y="364"/>
                  </a:lnTo>
                  <a:lnTo>
                    <a:pt x="1488" y="335"/>
                  </a:lnTo>
                  <a:lnTo>
                    <a:pt x="1492" y="327"/>
                  </a:lnTo>
                  <a:lnTo>
                    <a:pt x="1493" y="324"/>
                  </a:lnTo>
                  <a:cubicBezTo>
                    <a:pt x="1494" y="321"/>
                    <a:pt x="1496" y="319"/>
                    <a:pt x="1499" y="319"/>
                  </a:cubicBezTo>
                  <a:cubicBezTo>
                    <a:pt x="1502" y="318"/>
                    <a:pt x="1505" y="319"/>
                    <a:pt x="1507" y="322"/>
                  </a:cubicBezTo>
                  <a:lnTo>
                    <a:pt x="1509" y="326"/>
                  </a:lnTo>
                  <a:lnTo>
                    <a:pt x="1514" y="334"/>
                  </a:lnTo>
                  <a:lnTo>
                    <a:pt x="1529" y="359"/>
                  </a:lnTo>
                  <a:lnTo>
                    <a:pt x="1544" y="385"/>
                  </a:lnTo>
                  <a:lnTo>
                    <a:pt x="1549" y="393"/>
                  </a:lnTo>
                  <a:lnTo>
                    <a:pt x="1551" y="396"/>
                  </a:lnTo>
                  <a:cubicBezTo>
                    <a:pt x="1553" y="399"/>
                    <a:pt x="1553" y="403"/>
                    <a:pt x="1550" y="406"/>
                  </a:cubicBezTo>
                  <a:lnTo>
                    <a:pt x="1543" y="414"/>
                  </a:lnTo>
                  <a:lnTo>
                    <a:pt x="1526" y="432"/>
                  </a:lnTo>
                  <a:lnTo>
                    <a:pt x="1510" y="450"/>
                  </a:lnTo>
                  <a:lnTo>
                    <a:pt x="1502" y="458"/>
                  </a:lnTo>
                  <a:lnTo>
                    <a:pt x="1503" y="457"/>
                  </a:lnTo>
                  <a:lnTo>
                    <a:pt x="1500" y="461"/>
                  </a:lnTo>
                  <a:lnTo>
                    <a:pt x="1492" y="472"/>
                  </a:lnTo>
                  <a:lnTo>
                    <a:pt x="1467" y="506"/>
                  </a:lnTo>
                  <a:lnTo>
                    <a:pt x="1442" y="540"/>
                  </a:lnTo>
                  <a:lnTo>
                    <a:pt x="1434" y="551"/>
                  </a:lnTo>
                  <a:lnTo>
                    <a:pt x="1431" y="555"/>
                  </a:lnTo>
                  <a:lnTo>
                    <a:pt x="1431" y="546"/>
                  </a:lnTo>
                  <a:lnTo>
                    <a:pt x="1434" y="549"/>
                  </a:lnTo>
                  <a:lnTo>
                    <a:pt x="1442" y="559"/>
                  </a:lnTo>
                  <a:lnTo>
                    <a:pt x="1467" y="589"/>
                  </a:lnTo>
                  <a:lnTo>
                    <a:pt x="1492" y="619"/>
                  </a:lnTo>
                  <a:lnTo>
                    <a:pt x="1500" y="630"/>
                  </a:lnTo>
                  <a:lnTo>
                    <a:pt x="1503" y="634"/>
                  </a:lnTo>
                  <a:cubicBezTo>
                    <a:pt x="1504" y="635"/>
                    <a:pt x="1504" y="636"/>
                    <a:pt x="1504" y="637"/>
                  </a:cubicBezTo>
                  <a:lnTo>
                    <a:pt x="1506" y="647"/>
                  </a:lnTo>
                  <a:lnTo>
                    <a:pt x="1511" y="668"/>
                  </a:lnTo>
                  <a:lnTo>
                    <a:pt x="1515" y="688"/>
                  </a:lnTo>
                  <a:lnTo>
                    <a:pt x="1517" y="698"/>
                  </a:lnTo>
                  <a:cubicBezTo>
                    <a:pt x="1518" y="701"/>
                    <a:pt x="1516" y="705"/>
                    <a:pt x="1513" y="707"/>
                  </a:cubicBezTo>
                  <a:lnTo>
                    <a:pt x="1509" y="708"/>
                  </a:lnTo>
                  <a:lnTo>
                    <a:pt x="1500" y="714"/>
                  </a:lnTo>
                  <a:lnTo>
                    <a:pt x="1471" y="728"/>
                  </a:lnTo>
                  <a:lnTo>
                    <a:pt x="1441" y="741"/>
                  </a:lnTo>
                  <a:lnTo>
                    <a:pt x="1432" y="745"/>
                  </a:lnTo>
                  <a:cubicBezTo>
                    <a:pt x="1431" y="745"/>
                    <a:pt x="1430" y="745"/>
                    <a:pt x="1428" y="745"/>
                  </a:cubicBezTo>
                  <a:lnTo>
                    <a:pt x="1424" y="745"/>
                  </a:lnTo>
                  <a:lnTo>
                    <a:pt x="1432" y="737"/>
                  </a:lnTo>
                  <a:lnTo>
                    <a:pt x="1432" y="743"/>
                  </a:lnTo>
                  <a:lnTo>
                    <a:pt x="1431" y="753"/>
                  </a:lnTo>
                  <a:lnTo>
                    <a:pt x="1428" y="781"/>
                  </a:lnTo>
                  <a:lnTo>
                    <a:pt x="1425" y="809"/>
                  </a:lnTo>
                  <a:lnTo>
                    <a:pt x="1424" y="817"/>
                  </a:lnTo>
                  <a:lnTo>
                    <a:pt x="1424" y="820"/>
                  </a:lnTo>
                  <a:lnTo>
                    <a:pt x="1424" y="817"/>
                  </a:lnTo>
                  <a:lnTo>
                    <a:pt x="1425" y="820"/>
                  </a:lnTo>
                  <a:lnTo>
                    <a:pt x="1431" y="829"/>
                  </a:lnTo>
                  <a:lnTo>
                    <a:pt x="1450" y="859"/>
                  </a:lnTo>
                  <a:lnTo>
                    <a:pt x="1468" y="890"/>
                  </a:lnTo>
                  <a:lnTo>
                    <a:pt x="1475" y="901"/>
                  </a:lnTo>
                  <a:lnTo>
                    <a:pt x="1477" y="906"/>
                  </a:lnTo>
                  <a:cubicBezTo>
                    <a:pt x="1478" y="909"/>
                    <a:pt x="1477" y="912"/>
                    <a:pt x="1476" y="915"/>
                  </a:cubicBezTo>
                  <a:lnTo>
                    <a:pt x="1439" y="957"/>
                  </a:lnTo>
                  <a:lnTo>
                    <a:pt x="1413" y="980"/>
                  </a:lnTo>
                  <a:cubicBezTo>
                    <a:pt x="1412" y="981"/>
                    <a:pt x="1410" y="982"/>
                    <a:pt x="1409" y="982"/>
                  </a:cubicBezTo>
                  <a:lnTo>
                    <a:pt x="1323" y="996"/>
                  </a:lnTo>
                  <a:lnTo>
                    <a:pt x="1202" y="1001"/>
                  </a:lnTo>
                  <a:lnTo>
                    <a:pt x="1206" y="1000"/>
                  </a:lnTo>
                  <a:lnTo>
                    <a:pt x="1126" y="1051"/>
                  </a:lnTo>
                  <a:cubicBezTo>
                    <a:pt x="1125" y="1052"/>
                    <a:pt x="1125" y="1052"/>
                    <a:pt x="1124" y="1052"/>
                  </a:cubicBezTo>
                  <a:lnTo>
                    <a:pt x="987" y="1103"/>
                  </a:lnTo>
                  <a:lnTo>
                    <a:pt x="867" y="1164"/>
                  </a:lnTo>
                  <a:cubicBezTo>
                    <a:pt x="866" y="1164"/>
                    <a:pt x="864" y="1165"/>
                    <a:pt x="863" y="1164"/>
                  </a:cubicBezTo>
                  <a:lnTo>
                    <a:pt x="682" y="1155"/>
                  </a:lnTo>
                  <a:lnTo>
                    <a:pt x="508" y="1159"/>
                  </a:lnTo>
                  <a:lnTo>
                    <a:pt x="511" y="1159"/>
                  </a:lnTo>
                  <a:lnTo>
                    <a:pt x="373" y="1234"/>
                  </a:lnTo>
                  <a:cubicBezTo>
                    <a:pt x="372" y="1234"/>
                    <a:pt x="371" y="1234"/>
                    <a:pt x="370" y="1234"/>
                  </a:cubicBezTo>
                  <a:lnTo>
                    <a:pt x="273" y="1244"/>
                  </a:lnTo>
                  <a:cubicBezTo>
                    <a:pt x="272" y="1245"/>
                    <a:pt x="271" y="1244"/>
                    <a:pt x="270" y="1244"/>
                  </a:cubicBezTo>
                  <a:lnTo>
                    <a:pt x="180" y="1211"/>
                  </a:lnTo>
                  <a:lnTo>
                    <a:pt x="184" y="1211"/>
                  </a:lnTo>
                  <a:lnTo>
                    <a:pt x="28" y="1248"/>
                  </a:lnTo>
                  <a:cubicBezTo>
                    <a:pt x="26" y="1249"/>
                    <a:pt x="23" y="1248"/>
                    <a:pt x="21" y="1246"/>
                  </a:cubicBezTo>
                  <a:cubicBezTo>
                    <a:pt x="19" y="1245"/>
                    <a:pt x="18" y="1242"/>
                    <a:pt x="19" y="1239"/>
                  </a:cubicBezTo>
                  <a:lnTo>
                    <a:pt x="20" y="1232"/>
                  </a:lnTo>
                  <a:lnTo>
                    <a:pt x="23" y="1214"/>
                  </a:lnTo>
                  <a:lnTo>
                    <a:pt x="28" y="1189"/>
                  </a:lnTo>
                  <a:lnTo>
                    <a:pt x="33" y="1160"/>
                  </a:lnTo>
                  <a:lnTo>
                    <a:pt x="38" y="1131"/>
                  </a:lnTo>
                  <a:lnTo>
                    <a:pt x="43" y="1105"/>
                  </a:lnTo>
                  <a:lnTo>
                    <a:pt x="48" y="1087"/>
                  </a:lnTo>
                  <a:lnTo>
                    <a:pt x="50" y="1080"/>
                  </a:lnTo>
                  <a:cubicBezTo>
                    <a:pt x="50" y="1079"/>
                    <a:pt x="51" y="1078"/>
                    <a:pt x="52" y="1077"/>
                  </a:cubicBezTo>
                  <a:lnTo>
                    <a:pt x="58" y="1070"/>
                  </a:lnTo>
                  <a:lnTo>
                    <a:pt x="76" y="1056"/>
                  </a:lnTo>
                  <a:lnTo>
                    <a:pt x="94" y="1042"/>
                  </a:lnTo>
                  <a:lnTo>
                    <a:pt x="92" y="1043"/>
                  </a:lnTo>
                  <a:lnTo>
                    <a:pt x="100" y="1034"/>
                  </a:lnTo>
                  <a:lnTo>
                    <a:pt x="100" y="1044"/>
                  </a:lnTo>
                  <a:lnTo>
                    <a:pt x="98" y="1041"/>
                  </a:lnTo>
                  <a:lnTo>
                    <a:pt x="90" y="1030"/>
                  </a:lnTo>
                  <a:lnTo>
                    <a:pt x="71" y="996"/>
                  </a:lnTo>
                  <a:lnTo>
                    <a:pt x="53" y="961"/>
                  </a:lnTo>
                  <a:lnTo>
                    <a:pt x="47" y="949"/>
                  </a:lnTo>
                  <a:cubicBezTo>
                    <a:pt x="47" y="949"/>
                    <a:pt x="47" y="948"/>
                    <a:pt x="47" y="947"/>
                  </a:cubicBezTo>
                  <a:lnTo>
                    <a:pt x="46" y="944"/>
                  </a:lnTo>
                  <a:lnTo>
                    <a:pt x="44" y="937"/>
                  </a:lnTo>
                  <a:cubicBezTo>
                    <a:pt x="44" y="936"/>
                    <a:pt x="43" y="935"/>
                    <a:pt x="43" y="934"/>
                  </a:cubicBezTo>
                  <a:lnTo>
                    <a:pt x="45" y="917"/>
                  </a:lnTo>
                  <a:lnTo>
                    <a:pt x="47" y="901"/>
                  </a:lnTo>
                  <a:cubicBezTo>
                    <a:pt x="47" y="901"/>
                    <a:pt x="47" y="900"/>
                    <a:pt x="47" y="899"/>
                  </a:cubicBezTo>
                  <a:lnTo>
                    <a:pt x="50" y="892"/>
                  </a:lnTo>
                  <a:lnTo>
                    <a:pt x="54" y="903"/>
                  </a:lnTo>
                  <a:lnTo>
                    <a:pt x="44" y="898"/>
                  </a:lnTo>
                  <a:lnTo>
                    <a:pt x="27" y="888"/>
                  </a:lnTo>
                  <a:lnTo>
                    <a:pt x="11" y="877"/>
                  </a:lnTo>
                  <a:cubicBezTo>
                    <a:pt x="11" y="877"/>
                    <a:pt x="10" y="876"/>
                    <a:pt x="10" y="876"/>
                  </a:cubicBezTo>
                  <a:lnTo>
                    <a:pt x="3" y="869"/>
                  </a:lnTo>
                  <a:cubicBezTo>
                    <a:pt x="1" y="867"/>
                    <a:pt x="0" y="865"/>
                    <a:pt x="1" y="862"/>
                  </a:cubicBezTo>
                  <a:cubicBezTo>
                    <a:pt x="1" y="860"/>
                    <a:pt x="3" y="857"/>
                    <a:pt x="5" y="856"/>
                  </a:cubicBezTo>
                  <a:lnTo>
                    <a:pt x="11" y="853"/>
                  </a:lnTo>
                  <a:lnTo>
                    <a:pt x="10" y="854"/>
                  </a:lnTo>
                  <a:lnTo>
                    <a:pt x="23" y="843"/>
                  </a:lnTo>
                  <a:lnTo>
                    <a:pt x="44" y="826"/>
                  </a:lnTo>
                  <a:lnTo>
                    <a:pt x="68" y="806"/>
                  </a:lnTo>
                  <a:lnTo>
                    <a:pt x="114" y="769"/>
                  </a:lnTo>
                  <a:lnTo>
                    <a:pt x="130" y="755"/>
                  </a:lnTo>
                  <a:lnTo>
                    <a:pt x="137" y="749"/>
                  </a:lnTo>
                  <a:cubicBezTo>
                    <a:pt x="140" y="747"/>
                    <a:pt x="143" y="747"/>
                    <a:pt x="146" y="748"/>
                  </a:cubicBezTo>
                  <a:lnTo>
                    <a:pt x="148" y="749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1" y="749"/>
                  </a:lnTo>
                  <a:lnTo>
                    <a:pt x="177" y="745"/>
                  </a:lnTo>
                  <a:lnTo>
                    <a:pt x="207" y="739"/>
                  </a:lnTo>
                  <a:lnTo>
                    <a:pt x="216" y="739"/>
                  </a:lnTo>
                  <a:lnTo>
                    <a:pt x="221" y="738"/>
                  </a:lnTo>
                  <a:lnTo>
                    <a:pt x="215" y="747"/>
                  </a:lnTo>
                  <a:lnTo>
                    <a:pt x="214" y="742"/>
                  </a:lnTo>
                  <a:lnTo>
                    <a:pt x="213" y="733"/>
                  </a:lnTo>
                  <a:cubicBezTo>
                    <a:pt x="212" y="733"/>
                    <a:pt x="212" y="733"/>
                    <a:pt x="212" y="732"/>
                  </a:cubicBezTo>
                  <a:lnTo>
                    <a:pt x="213" y="703"/>
                  </a:lnTo>
                  <a:lnTo>
                    <a:pt x="216" y="674"/>
                  </a:lnTo>
                  <a:lnTo>
                    <a:pt x="217" y="665"/>
                  </a:lnTo>
                  <a:cubicBezTo>
                    <a:pt x="217" y="664"/>
                    <a:pt x="217" y="663"/>
                    <a:pt x="217" y="662"/>
                  </a:cubicBezTo>
                  <a:lnTo>
                    <a:pt x="219" y="658"/>
                  </a:lnTo>
                  <a:cubicBezTo>
                    <a:pt x="221" y="655"/>
                    <a:pt x="223" y="653"/>
                    <a:pt x="226" y="653"/>
                  </a:cubicBezTo>
                  <a:lnTo>
                    <a:pt x="233" y="654"/>
                  </a:lnTo>
                  <a:lnTo>
                    <a:pt x="247" y="655"/>
                  </a:lnTo>
                  <a:lnTo>
                    <a:pt x="269" y="656"/>
                  </a:lnTo>
                  <a:lnTo>
                    <a:pt x="295" y="658"/>
                  </a:lnTo>
                  <a:lnTo>
                    <a:pt x="320" y="660"/>
                  </a:lnTo>
                  <a:lnTo>
                    <a:pt x="343" y="662"/>
                  </a:lnTo>
                  <a:lnTo>
                    <a:pt x="358" y="663"/>
                  </a:lnTo>
                  <a:lnTo>
                    <a:pt x="364" y="663"/>
                  </a:lnTo>
                  <a:lnTo>
                    <a:pt x="362" y="664"/>
                  </a:lnTo>
                  <a:lnTo>
                    <a:pt x="372" y="661"/>
                  </a:lnTo>
                  <a:lnTo>
                    <a:pt x="394" y="655"/>
                  </a:lnTo>
                  <a:lnTo>
                    <a:pt x="415" y="648"/>
                  </a:lnTo>
                  <a:lnTo>
                    <a:pt x="425" y="645"/>
                  </a:lnTo>
                  <a:lnTo>
                    <a:pt x="422" y="659"/>
                  </a:lnTo>
                  <a:lnTo>
                    <a:pt x="417" y="654"/>
                  </a:lnTo>
                  <a:lnTo>
                    <a:pt x="401" y="642"/>
                  </a:lnTo>
                  <a:lnTo>
                    <a:pt x="378" y="625"/>
                  </a:lnTo>
                  <a:lnTo>
                    <a:pt x="352" y="605"/>
                  </a:lnTo>
                  <a:lnTo>
                    <a:pt x="325" y="585"/>
                  </a:lnTo>
                  <a:lnTo>
                    <a:pt x="301" y="566"/>
                  </a:lnTo>
                  <a:lnTo>
                    <a:pt x="285" y="552"/>
                  </a:lnTo>
                  <a:lnTo>
                    <a:pt x="279" y="546"/>
                  </a:lnTo>
                  <a:lnTo>
                    <a:pt x="290" y="546"/>
                  </a:lnTo>
                  <a:lnTo>
                    <a:pt x="284" y="552"/>
                  </a:lnTo>
                  <a:cubicBezTo>
                    <a:pt x="283" y="553"/>
                    <a:pt x="283" y="553"/>
                    <a:pt x="282" y="554"/>
                  </a:cubicBezTo>
                  <a:lnTo>
                    <a:pt x="266" y="561"/>
                  </a:lnTo>
                  <a:lnTo>
                    <a:pt x="248" y="568"/>
                  </a:lnTo>
                  <a:cubicBezTo>
                    <a:pt x="248" y="568"/>
                    <a:pt x="248" y="568"/>
                    <a:pt x="247" y="568"/>
                  </a:cubicBezTo>
                  <a:lnTo>
                    <a:pt x="233" y="571"/>
                  </a:lnTo>
                  <a:cubicBezTo>
                    <a:pt x="230" y="572"/>
                    <a:pt x="228" y="571"/>
                    <a:pt x="226" y="569"/>
                  </a:cubicBezTo>
                  <a:lnTo>
                    <a:pt x="217" y="560"/>
                  </a:lnTo>
                  <a:cubicBezTo>
                    <a:pt x="216" y="559"/>
                    <a:pt x="215" y="558"/>
                    <a:pt x="215" y="557"/>
                  </a:cubicBezTo>
                  <a:lnTo>
                    <a:pt x="209" y="535"/>
                  </a:lnTo>
                  <a:cubicBezTo>
                    <a:pt x="209" y="534"/>
                    <a:pt x="208" y="533"/>
                    <a:pt x="208" y="532"/>
                  </a:cubicBezTo>
                  <a:lnTo>
                    <a:pt x="208" y="510"/>
                  </a:lnTo>
                  <a:cubicBezTo>
                    <a:pt x="208" y="509"/>
                    <a:pt x="209" y="508"/>
                    <a:pt x="209" y="507"/>
                  </a:cubicBezTo>
                  <a:lnTo>
                    <a:pt x="215" y="495"/>
                  </a:lnTo>
                  <a:cubicBezTo>
                    <a:pt x="216" y="494"/>
                    <a:pt x="217" y="493"/>
                    <a:pt x="218" y="492"/>
                  </a:cubicBezTo>
                  <a:lnTo>
                    <a:pt x="234" y="481"/>
                  </a:lnTo>
                  <a:lnTo>
                    <a:pt x="258" y="462"/>
                  </a:lnTo>
                  <a:lnTo>
                    <a:pt x="280" y="444"/>
                  </a:lnTo>
                  <a:lnTo>
                    <a:pt x="289" y="436"/>
                  </a:lnTo>
                  <a:lnTo>
                    <a:pt x="290" y="449"/>
                  </a:lnTo>
                  <a:lnTo>
                    <a:pt x="288" y="447"/>
                  </a:lnTo>
                  <a:lnTo>
                    <a:pt x="279" y="443"/>
                  </a:lnTo>
                  <a:lnTo>
                    <a:pt x="250" y="428"/>
                  </a:lnTo>
                  <a:lnTo>
                    <a:pt x="223" y="412"/>
                  </a:lnTo>
                  <a:lnTo>
                    <a:pt x="213" y="406"/>
                  </a:lnTo>
                  <a:cubicBezTo>
                    <a:pt x="213" y="406"/>
                    <a:pt x="212" y="406"/>
                    <a:pt x="212" y="405"/>
                  </a:cubicBezTo>
                  <a:lnTo>
                    <a:pt x="209" y="402"/>
                  </a:lnTo>
                  <a:cubicBezTo>
                    <a:pt x="207" y="400"/>
                    <a:pt x="206" y="398"/>
                    <a:pt x="207" y="395"/>
                  </a:cubicBezTo>
                  <a:lnTo>
                    <a:pt x="208" y="388"/>
                  </a:lnTo>
                  <a:lnTo>
                    <a:pt x="211" y="370"/>
                  </a:lnTo>
                  <a:lnTo>
                    <a:pt x="213" y="351"/>
                  </a:lnTo>
                  <a:lnTo>
                    <a:pt x="214" y="339"/>
                  </a:lnTo>
                  <a:cubicBezTo>
                    <a:pt x="215" y="336"/>
                    <a:pt x="216" y="334"/>
                    <a:pt x="218" y="333"/>
                  </a:cubicBezTo>
                  <a:cubicBezTo>
                    <a:pt x="220" y="331"/>
                    <a:pt x="223" y="331"/>
                    <a:pt x="225" y="332"/>
                  </a:cubicBezTo>
                  <a:lnTo>
                    <a:pt x="228" y="333"/>
                  </a:lnTo>
                  <a:lnTo>
                    <a:pt x="225" y="332"/>
                  </a:lnTo>
                  <a:lnTo>
                    <a:pt x="234" y="333"/>
                  </a:lnTo>
                  <a:lnTo>
                    <a:pt x="260" y="330"/>
                  </a:lnTo>
                  <a:lnTo>
                    <a:pt x="288" y="326"/>
                  </a:lnTo>
                  <a:lnTo>
                    <a:pt x="296" y="325"/>
                  </a:lnTo>
                  <a:lnTo>
                    <a:pt x="301" y="324"/>
                  </a:lnTo>
                  <a:lnTo>
                    <a:pt x="297" y="326"/>
                  </a:lnTo>
                  <a:lnTo>
                    <a:pt x="299" y="324"/>
                  </a:lnTo>
                  <a:cubicBezTo>
                    <a:pt x="299" y="323"/>
                    <a:pt x="300" y="323"/>
                    <a:pt x="301" y="322"/>
                  </a:cubicBezTo>
                  <a:lnTo>
                    <a:pt x="310" y="318"/>
                  </a:lnTo>
                  <a:lnTo>
                    <a:pt x="319" y="312"/>
                  </a:lnTo>
                  <a:cubicBezTo>
                    <a:pt x="319" y="311"/>
                    <a:pt x="320" y="311"/>
                    <a:pt x="320" y="311"/>
                  </a:cubicBezTo>
                  <a:lnTo>
                    <a:pt x="325" y="309"/>
                  </a:lnTo>
                  <a:lnTo>
                    <a:pt x="321" y="320"/>
                  </a:lnTo>
                  <a:lnTo>
                    <a:pt x="202" y="106"/>
                  </a:lnTo>
                  <a:cubicBezTo>
                    <a:pt x="201" y="103"/>
                    <a:pt x="201" y="99"/>
                    <a:pt x="204" y="97"/>
                  </a:cubicBezTo>
                  <a:lnTo>
                    <a:pt x="293" y="3"/>
                  </a:lnTo>
                  <a:cubicBezTo>
                    <a:pt x="295" y="0"/>
                    <a:pt x="300" y="0"/>
                    <a:pt x="303" y="2"/>
                  </a:cubicBezTo>
                  <a:lnTo>
                    <a:pt x="449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" name="Freeform 134"/>
            <p:cNvSpPr>
              <a:spLocks noEditPoints="1"/>
            </p:cNvSpPr>
            <p:nvPr/>
          </p:nvSpPr>
          <p:spPr bwMode="auto">
            <a:xfrm>
              <a:off x="5651501" y="2590800"/>
              <a:ext cx="1003300" cy="668337"/>
            </a:xfrm>
            <a:custGeom>
              <a:avLst/>
              <a:gdLst>
                <a:gd name="T0" fmla="*/ 319 w 1553"/>
                <a:gd name="T1" fmla="*/ 331 h 1249"/>
                <a:gd name="T2" fmla="*/ 223 w 1553"/>
                <a:gd name="T3" fmla="*/ 348 h 1249"/>
                <a:gd name="T4" fmla="*/ 232 w 1553"/>
                <a:gd name="T5" fmla="*/ 399 h 1249"/>
                <a:gd name="T6" fmla="*/ 227 w 1553"/>
                <a:gd name="T7" fmla="*/ 505 h 1249"/>
                <a:gd name="T8" fmla="*/ 244 w 1553"/>
                <a:gd name="T9" fmla="*/ 553 h 1249"/>
                <a:gd name="T10" fmla="*/ 361 w 1553"/>
                <a:gd name="T11" fmla="*/ 592 h 1249"/>
                <a:gd name="T12" fmla="*/ 367 w 1553"/>
                <a:gd name="T13" fmla="*/ 679 h 1249"/>
                <a:gd name="T14" fmla="*/ 234 w 1553"/>
                <a:gd name="T15" fmla="*/ 665 h 1249"/>
                <a:gd name="T16" fmla="*/ 224 w 1553"/>
                <a:gd name="T17" fmla="*/ 753 h 1249"/>
                <a:gd name="T18" fmla="*/ 141 w 1553"/>
                <a:gd name="T19" fmla="*/ 768 h 1249"/>
                <a:gd name="T20" fmla="*/ 20 w 1553"/>
                <a:gd name="T21" fmla="*/ 864 h 1249"/>
                <a:gd name="T22" fmla="*/ 61 w 1553"/>
                <a:gd name="T23" fmla="*/ 939 h 1249"/>
                <a:gd name="T24" fmla="*/ 103 w 1553"/>
                <a:gd name="T25" fmla="*/ 1055 h 1249"/>
                <a:gd name="T26" fmla="*/ 38 w 1553"/>
                <a:gd name="T27" fmla="*/ 1217 h 1249"/>
                <a:gd name="T28" fmla="*/ 504 w 1553"/>
                <a:gd name="T29" fmla="*/ 1144 h 1249"/>
                <a:gd name="T30" fmla="*/ 1322 w 1553"/>
                <a:gd name="T31" fmla="*/ 980 h 1249"/>
                <a:gd name="T32" fmla="*/ 1412 w 1553"/>
                <a:gd name="T33" fmla="*/ 829 h 1249"/>
                <a:gd name="T34" fmla="*/ 1428 w 1553"/>
                <a:gd name="T35" fmla="*/ 729 h 1249"/>
                <a:gd name="T36" fmla="*/ 1491 w 1553"/>
                <a:gd name="T37" fmla="*/ 650 h 1249"/>
                <a:gd name="T38" fmla="*/ 1421 w 1553"/>
                <a:gd name="T39" fmla="*/ 542 h 1249"/>
                <a:gd name="T40" fmla="*/ 1538 w 1553"/>
                <a:gd name="T41" fmla="*/ 395 h 1249"/>
                <a:gd name="T42" fmla="*/ 1503 w 1553"/>
                <a:gd name="T43" fmla="*/ 342 h 1249"/>
                <a:gd name="T44" fmla="*/ 1379 w 1553"/>
                <a:gd name="T45" fmla="*/ 397 h 1249"/>
                <a:gd name="T46" fmla="*/ 1252 w 1553"/>
                <a:gd name="T47" fmla="*/ 459 h 1249"/>
                <a:gd name="T48" fmla="*/ 1174 w 1553"/>
                <a:gd name="T49" fmla="*/ 354 h 1249"/>
                <a:gd name="T50" fmla="*/ 1077 w 1553"/>
                <a:gd name="T51" fmla="*/ 438 h 1249"/>
                <a:gd name="T52" fmla="*/ 875 w 1553"/>
                <a:gd name="T53" fmla="*/ 326 h 1249"/>
                <a:gd name="T54" fmla="*/ 756 w 1553"/>
                <a:gd name="T55" fmla="*/ 352 h 1249"/>
                <a:gd name="T56" fmla="*/ 763 w 1553"/>
                <a:gd name="T57" fmla="*/ 272 h 1249"/>
                <a:gd name="T58" fmla="*/ 620 w 1553"/>
                <a:gd name="T59" fmla="*/ 296 h 1249"/>
                <a:gd name="T60" fmla="*/ 445 w 1553"/>
                <a:gd name="T61" fmla="*/ 184 h 1249"/>
                <a:gd name="T62" fmla="*/ 452 w 1553"/>
                <a:gd name="T63" fmla="*/ 115 h 1249"/>
                <a:gd name="T64" fmla="*/ 489 w 1553"/>
                <a:gd name="T65" fmla="*/ 205 h 1249"/>
                <a:gd name="T66" fmla="*/ 710 w 1553"/>
                <a:gd name="T67" fmla="*/ 283 h 1249"/>
                <a:gd name="T68" fmla="*/ 766 w 1553"/>
                <a:gd name="T69" fmla="*/ 337 h 1249"/>
                <a:gd name="T70" fmla="*/ 865 w 1553"/>
                <a:gd name="T71" fmla="*/ 312 h 1249"/>
                <a:gd name="T72" fmla="*/ 1000 w 1553"/>
                <a:gd name="T73" fmla="*/ 331 h 1249"/>
                <a:gd name="T74" fmla="*/ 1096 w 1553"/>
                <a:gd name="T75" fmla="*/ 440 h 1249"/>
                <a:gd name="T76" fmla="*/ 1216 w 1553"/>
                <a:gd name="T77" fmla="*/ 394 h 1249"/>
                <a:gd name="T78" fmla="*/ 1335 w 1553"/>
                <a:gd name="T79" fmla="*/ 376 h 1249"/>
                <a:gd name="T80" fmla="*/ 1462 w 1553"/>
                <a:gd name="T81" fmla="*/ 403 h 1249"/>
                <a:gd name="T82" fmla="*/ 1514 w 1553"/>
                <a:gd name="T83" fmla="*/ 334 h 1249"/>
                <a:gd name="T84" fmla="*/ 1503 w 1553"/>
                <a:gd name="T85" fmla="*/ 457 h 1249"/>
                <a:gd name="T86" fmla="*/ 1467 w 1553"/>
                <a:gd name="T87" fmla="*/ 589 h 1249"/>
                <a:gd name="T88" fmla="*/ 1509 w 1553"/>
                <a:gd name="T89" fmla="*/ 708 h 1249"/>
                <a:gd name="T90" fmla="*/ 1428 w 1553"/>
                <a:gd name="T91" fmla="*/ 781 h 1249"/>
                <a:gd name="T92" fmla="*/ 1477 w 1553"/>
                <a:gd name="T93" fmla="*/ 906 h 1249"/>
                <a:gd name="T94" fmla="*/ 987 w 1553"/>
                <a:gd name="T95" fmla="*/ 1103 h 1249"/>
                <a:gd name="T96" fmla="*/ 180 w 1553"/>
                <a:gd name="T97" fmla="*/ 1211 h 1249"/>
                <a:gd name="T98" fmla="*/ 43 w 1553"/>
                <a:gd name="T99" fmla="*/ 1105 h 1249"/>
                <a:gd name="T100" fmla="*/ 98 w 1553"/>
                <a:gd name="T101" fmla="*/ 1041 h 1249"/>
                <a:gd name="T102" fmla="*/ 47 w 1553"/>
                <a:gd name="T103" fmla="*/ 901 h 1249"/>
                <a:gd name="T104" fmla="*/ 5 w 1553"/>
                <a:gd name="T105" fmla="*/ 856 h 1249"/>
                <a:gd name="T106" fmla="*/ 148 w 1553"/>
                <a:gd name="T107" fmla="*/ 749 h 1249"/>
                <a:gd name="T108" fmla="*/ 213 w 1553"/>
                <a:gd name="T109" fmla="*/ 733 h 1249"/>
                <a:gd name="T110" fmla="*/ 269 w 1553"/>
                <a:gd name="T111" fmla="*/ 656 h 1249"/>
                <a:gd name="T112" fmla="*/ 425 w 1553"/>
                <a:gd name="T113" fmla="*/ 645 h 1249"/>
                <a:gd name="T114" fmla="*/ 290 w 1553"/>
                <a:gd name="T115" fmla="*/ 546 h 1249"/>
                <a:gd name="T116" fmla="*/ 209 w 1553"/>
                <a:gd name="T117" fmla="*/ 535 h 1249"/>
                <a:gd name="T118" fmla="*/ 290 w 1553"/>
                <a:gd name="T119" fmla="*/ 449 h 1249"/>
                <a:gd name="T120" fmla="*/ 211 w 1553"/>
                <a:gd name="T121" fmla="*/ 370 h 1249"/>
                <a:gd name="T122" fmla="*/ 296 w 1553"/>
                <a:gd name="T123" fmla="*/ 325 h 1249"/>
                <a:gd name="T124" fmla="*/ 202 w 1553"/>
                <a:gd name="T125" fmla="*/ 106 h 12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53"/>
                <a:gd name="T190" fmla="*/ 0 h 1249"/>
                <a:gd name="T191" fmla="*/ 1553 w 1553"/>
                <a:gd name="T192" fmla="*/ 1249 h 12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53" h="1249">
                  <a:moveTo>
                    <a:pt x="294" y="15"/>
                  </a:moveTo>
                  <a:lnTo>
                    <a:pt x="304" y="14"/>
                  </a:lnTo>
                  <a:lnTo>
                    <a:pt x="215" y="108"/>
                  </a:lnTo>
                  <a:lnTo>
                    <a:pt x="216" y="99"/>
                  </a:lnTo>
                  <a:lnTo>
                    <a:pt x="335" y="313"/>
                  </a:lnTo>
                  <a:cubicBezTo>
                    <a:pt x="337" y="315"/>
                    <a:pt x="337" y="317"/>
                    <a:pt x="336" y="319"/>
                  </a:cubicBezTo>
                  <a:cubicBezTo>
                    <a:pt x="335" y="321"/>
                    <a:pt x="334" y="323"/>
                    <a:pt x="331" y="324"/>
                  </a:cubicBezTo>
                  <a:lnTo>
                    <a:pt x="326" y="326"/>
                  </a:lnTo>
                  <a:lnTo>
                    <a:pt x="328" y="325"/>
                  </a:lnTo>
                  <a:lnTo>
                    <a:pt x="319" y="331"/>
                  </a:lnTo>
                  <a:lnTo>
                    <a:pt x="308" y="337"/>
                  </a:lnTo>
                  <a:lnTo>
                    <a:pt x="310" y="335"/>
                  </a:lnTo>
                  <a:lnTo>
                    <a:pt x="308" y="337"/>
                  </a:lnTo>
                  <a:cubicBezTo>
                    <a:pt x="307" y="338"/>
                    <a:pt x="306" y="339"/>
                    <a:pt x="304" y="339"/>
                  </a:cubicBezTo>
                  <a:lnTo>
                    <a:pt x="299" y="340"/>
                  </a:lnTo>
                  <a:lnTo>
                    <a:pt x="289" y="341"/>
                  </a:lnTo>
                  <a:lnTo>
                    <a:pt x="263" y="345"/>
                  </a:lnTo>
                  <a:lnTo>
                    <a:pt x="235" y="348"/>
                  </a:lnTo>
                  <a:lnTo>
                    <a:pt x="225" y="348"/>
                  </a:lnTo>
                  <a:cubicBezTo>
                    <a:pt x="225" y="348"/>
                    <a:pt x="224" y="348"/>
                    <a:pt x="223" y="348"/>
                  </a:cubicBezTo>
                  <a:lnTo>
                    <a:pt x="220" y="347"/>
                  </a:lnTo>
                  <a:lnTo>
                    <a:pt x="230" y="340"/>
                  </a:lnTo>
                  <a:lnTo>
                    <a:pt x="229" y="352"/>
                  </a:lnTo>
                  <a:lnTo>
                    <a:pt x="226" y="373"/>
                  </a:lnTo>
                  <a:lnTo>
                    <a:pt x="223" y="391"/>
                  </a:lnTo>
                  <a:lnTo>
                    <a:pt x="222" y="398"/>
                  </a:lnTo>
                  <a:lnTo>
                    <a:pt x="220" y="391"/>
                  </a:lnTo>
                  <a:lnTo>
                    <a:pt x="223" y="394"/>
                  </a:lnTo>
                  <a:lnTo>
                    <a:pt x="222" y="393"/>
                  </a:lnTo>
                  <a:lnTo>
                    <a:pt x="232" y="399"/>
                  </a:lnTo>
                  <a:lnTo>
                    <a:pt x="259" y="415"/>
                  </a:lnTo>
                  <a:lnTo>
                    <a:pt x="286" y="428"/>
                  </a:lnTo>
                  <a:lnTo>
                    <a:pt x="295" y="433"/>
                  </a:lnTo>
                  <a:lnTo>
                    <a:pt x="299" y="436"/>
                  </a:lnTo>
                  <a:cubicBezTo>
                    <a:pt x="301" y="437"/>
                    <a:pt x="302" y="439"/>
                    <a:pt x="302" y="442"/>
                  </a:cubicBezTo>
                  <a:cubicBezTo>
                    <a:pt x="303" y="444"/>
                    <a:pt x="302" y="447"/>
                    <a:pt x="300" y="448"/>
                  </a:cubicBezTo>
                  <a:lnTo>
                    <a:pt x="291" y="456"/>
                  </a:lnTo>
                  <a:lnTo>
                    <a:pt x="269" y="475"/>
                  </a:lnTo>
                  <a:lnTo>
                    <a:pt x="244" y="494"/>
                  </a:lnTo>
                  <a:lnTo>
                    <a:pt x="227" y="505"/>
                  </a:lnTo>
                  <a:lnTo>
                    <a:pt x="230" y="502"/>
                  </a:lnTo>
                  <a:lnTo>
                    <a:pt x="224" y="514"/>
                  </a:lnTo>
                  <a:lnTo>
                    <a:pt x="224" y="510"/>
                  </a:lnTo>
                  <a:lnTo>
                    <a:pt x="224" y="532"/>
                  </a:lnTo>
                  <a:lnTo>
                    <a:pt x="224" y="530"/>
                  </a:lnTo>
                  <a:lnTo>
                    <a:pt x="230" y="552"/>
                  </a:lnTo>
                  <a:lnTo>
                    <a:pt x="228" y="549"/>
                  </a:lnTo>
                  <a:lnTo>
                    <a:pt x="237" y="558"/>
                  </a:lnTo>
                  <a:lnTo>
                    <a:pt x="230" y="556"/>
                  </a:lnTo>
                  <a:lnTo>
                    <a:pt x="244" y="553"/>
                  </a:lnTo>
                  <a:lnTo>
                    <a:pt x="243" y="553"/>
                  </a:lnTo>
                  <a:lnTo>
                    <a:pt x="261" y="546"/>
                  </a:lnTo>
                  <a:lnTo>
                    <a:pt x="275" y="539"/>
                  </a:lnTo>
                  <a:lnTo>
                    <a:pt x="273" y="541"/>
                  </a:lnTo>
                  <a:lnTo>
                    <a:pt x="279" y="535"/>
                  </a:lnTo>
                  <a:cubicBezTo>
                    <a:pt x="282" y="532"/>
                    <a:pt x="287" y="532"/>
                    <a:pt x="290" y="535"/>
                  </a:cubicBezTo>
                  <a:lnTo>
                    <a:pt x="296" y="541"/>
                  </a:lnTo>
                  <a:lnTo>
                    <a:pt x="312" y="554"/>
                  </a:lnTo>
                  <a:lnTo>
                    <a:pt x="334" y="572"/>
                  </a:lnTo>
                  <a:lnTo>
                    <a:pt x="361" y="592"/>
                  </a:lnTo>
                  <a:lnTo>
                    <a:pt x="387" y="612"/>
                  </a:lnTo>
                  <a:lnTo>
                    <a:pt x="410" y="629"/>
                  </a:lnTo>
                  <a:lnTo>
                    <a:pt x="426" y="641"/>
                  </a:lnTo>
                  <a:lnTo>
                    <a:pt x="433" y="646"/>
                  </a:lnTo>
                  <a:cubicBezTo>
                    <a:pt x="435" y="648"/>
                    <a:pt x="436" y="651"/>
                    <a:pt x="435" y="654"/>
                  </a:cubicBezTo>
                  <a:cubicBezTo>
                    <a:pt x="435" y="657"/>
                    <a:pt x="433" y="659"/>
                    <a:pt x="430" y="660"/>
                  </a:cubicBezTo>
                  <a:lnTo>
                    <a:pt x="420" y="663"/>
                  </a:lnTo>
                  <a:lnTo>
                    <a:pt x="399" y="670"/>
                  </a:lnTo>
                  <a:lnTo>
                    <a:pt x="377" y="676"/>
                  </a:lnTo>
                  <a:lnTo>
                    <a:pt x="367" y="679"/>
                  </a:lnTo>
                  <a:cubicBezTo>
                    <a:pt x="366" y="679"/>
                    <a:pt x="365" y="679"/>
                    <a:pt x="364" y="679"/>
                  </a:cubicBezTo>
                  <a:lnTo>
                    <a:pt x="358" y="679"/>
                  </a:lnTo>
                  <a:lnTo>
                    <a:pt x="341" y="677"/>
                  </a:lnTo>
                  <a:lnTo>
                    <a:pt x="319" y="676"/>
                  </a:lnTo>
                  <a:lnTo>
                    <a:pt x="294" y="674"/>
                  </a:lnTo>
                  <a:lnTo>
                    <a:pt x="268" y="672"/>
                  </a:lnTo>
                  <a:lnTo>
                    <a:pt x="246" y="671"/>
                  </a:lnTo>
                  <a:lnTo>
                    <a:pt x="230" y="669"/>
                  </a:lnTo>
                  <a:lnTo>
                    <a:pt x="226" y="669"/>
                  </a:lnTo>
                  <a:lnTo>
                    <a:pt x="234" y="665"/>
                  </a:lnTo>
                  <a:lnTo>
                    <a:pt x="232" y="669"/>
                  </a:lnTo>
                  <a:lnTo>
                    <a:pt x="232" y="666"/>
                  </a:lnTo>
                  <a:lnTo>
                    <a:pt x="231" y="675"/>
                  </a:lnTo>
                  <a:lnTo>
                    <a:pt x="229" y="704"/>
                  </a:lnTo>
                  <a:lnTo>
                    <a:pt x="228" y="733"/>
                  </a:lnTo>
                  <a:lnTo>
                    <a:pt x="228" y="732"/>
                  </a:lnTo>
                  <a:lnTo>
                    <a:pt x="229" y="741"/>
                  </a:lnTo>
                  <a:lnTo>
                    <a:pt x="230" y="744"/>
                  </a:lnTo>
                  <a:cubicBezTo>
                    <a:pt x="231" y="746"/>
                    <a:pt x="230" y="748"/>
                    <a:pt x="229" y="750"/>
                  </a:cubicBezTo>
                  <a:cubicBezTo>
                    <a:pt x="228" y="752"/>
                    <a:pt x="226" y="753"/>
                    <a:pt x="224" y="753"/>
                  </a:cubicBezTo>
                  <a:lnTo>
                    <a:pt x="219" y="754"/>
                  </a:lnTo>
                  <a:lnTo>
                    <a:pt x="208" y="755"/>
                  </a:lnTo>
                  <a:lnTo>
                    <a:pt x="180" y="760"/>
                  </a:lnTo>
                  <a:lnTo>
                    <a:pt x="154" y="764"/>
                  </a:lnTo>
                  <a:cubicBezTo>
                    <a:pt x="153" y="764"/>
                    <a:pt x="153" y="764"/>
                    <a:pt x="152" y="764"/>
                  </a:cubicBezTo>
                  <a:lnTo>
                    <a:pt x="144" y="764"/>
                  </a:lnTo>
                  <a:cubicBezTo>
                    <a:pt x="143" y="764"/>
                    <a:pt x="142" y="764"/>
                    <a:pt x="141" y="764"/>
                  </a:cubicBezTo>
                  <a:lnTo>
                    <a:pt x="139" y="763"/>
                  </a:lnTo>
                  <a:lnTo>
                    <a:pt x="148" y="762"/>
                  </a:lnTo>
                  <a:lnTo>
                    <a:pt x="141" y="768"/>
                  </a:lnTo>
                  <a:lnTo>
                    <a:pt x="125" y="781"/>
                  </a:lnTo>
                  <a:lnTo>
                    <a:pt x="78" y="819"/>
                  </a:lnTo>
                  <a:lnTo>
                    <a:pt x="55" y="839"/>
                  </a:lnTo>
                  <a:lnTo>
                    <a:pt x="34" y="856"/>
                  </a:lnTo>
                  <a:lnTo>
                    <a:pt x="19" y="867"/>
                  </a:lnTo>
                  <a:cubicBezTo>
                    <a:pt x="19" y="867"/>
                    <a:pt x="19" y="867"/>
                    <a:pt x="18" y="868"/>
                  </a:cubicBezTo>
                  <a:lnTo>
                    <a:pt x="12" y="871"/>
                  </a:lnTo>
                  <a:lnTo>
                    <a:pt x="14" y="858"/>
                  </a:lnTo>
                  <a:lnTo>
                    <a:pt x="21" y="865"/>
                  </a:lnTo>
                  <a:lnTo>
                    <a:pt x="20" y="864"/>
                  </a:lnTo>
                  <a:lnTo>
                    <a:pt x="36" y="875"/>
                  </a:lnTo>
                  <a:lnTo>
                    <a:pt x="53" y="885"/>
                  </a:lnTo>
                  <a:lnTo>
                    <a:pt x="61" y="888"/>
                  </a:lnTo>
                  <a:cubicBezTo>
                    <a:pt x="65" y="890"/>
                    <a:pt x="67" y="895"/>
                    <a:pt x="65" y="899"/>
                  </a:cubicBezTo>
                  <a:lnTo>
                    <a:pt x="62" y="906"/>
                  </a:lnTo>
                  <a:lnTo>
                    <a:pt x="62" y="903"/>
                  </a:lnTo>
                  <a:lnTo>
                    <a:pt x="60" y="919"/>
                  </a:lnTo>
                  <a:lnTo>
                    <a:pt x="59" y="935"/>
                  </a:lnTo>
                  <a:lnTo>
                    <a:pt x="59" y="932"/>
                  </a:lnTo>
                  <a:lnTo>
                    <a:pt x="61" y="939"/>
                  </a:lnTo>
                  <a:lnTo>
                    <a:pt x="62" y="944"/>
                  </a:lnTo>
                  <a:lnTo>
                    <a:pt x="62" y="942"/>
                  </a:lnTo>
                  <a:lnTo>
                    <a:pt x="68" y="954"/>
                  </a:lnTo>
                  <a:lnTo>
                    <a:pt x="86" y="989"/>
                  </a:lnTo>
                  <a:lnTo>
                    <a:pt x="104" y="1023"/>
                  </a:lnTo>
                  <a:lnTo>
                    <a:pt x="111" y="1032"/>
                  </a:lnTo>
                  <a:lnTo>
                    <a:pt x="113" y="1035"/>
                  </a:lnTo>
                  <a:cubicBezTo>
                    <a:pt x="115" y="1038"/>
                    <a:pt x="115" y="1042"/>
                    <a:pt x="112" y="1045"/>
                  </a:cubicBezTo>
                  <a:lnTo>
                    <a:pt x="104" y="1054"/>
                  </a:lnTo>
                  <a:cubicBezTo>
                    <a:pt x="104" y="1054"/>
                    <a:pt x="104" y="1054"/>
                    <a:pt x="103" y="1055"/>
                  </a:cubicBezTo>
                  <a:lnTo>
                    <a:pt x="85" y="1069"/>
                  </a:lnTo>
                  <a:lnTo>
                    <a:pt x="69" y="1083"/>
                  </a:lnTo>
                  <a:lnTo>
                    <a:pt x="63" y="1088"/>
                  </a:lnTo>
                  <a:lnTo>
                    <a:pt x="65" y="1085"/>
                  </a:lnTo>
                  <a:lnTo>
                    <a:pt x="63" y="1092"/>
                  </a:lnTo>
                  <a:lnTo>
                    <a:pt x="58" y="1110"/>
                  </a:lnTo>
                  <a:lnTo>
                    <a:pt x="53" y="1134"/>
                  </a:lnTo>
                  <a:lnTo>
                    <a:pt x="48" y="1163"/>
                  </a:lnTo>
                  <a:lnTo>
                    <a:pt x="43" y="1192"/>
                  </a:lnTo>
                  <a:lnTo>
                    <a:pt x="38" y="1217"/>
                  </a:lnTo>
                  <a:lnTo>
                    <a:pt x="35" y="1235"/>
                  </a:lnTo>
                  <a:lnTo>
                    <a:pt x="34" y="1242"/>
                  </a:lnTo>
                  <a:lnTo>
                    <a:pt x="25" y="1233"/>
                  </a:lnTo>
                  <a:lnTo>
                    <a:pt x="181" y="1196"/>
                  </a:lnTo>
                  <a:cubicBezTo>
                    <a:pt x="182" y="1195"/>
                    <a:pt x="184" y="1195"/>
                    <a:pt x="185" y="1196"/>
                  </a:cubicBezTo>
                  <a:lnTo>
                    <a:pt x="275" y="1229"/>
                  </a:lnTo>
                  <a:lnTo>
                    <a:pt x="272" y="1229"/>
                  </a:lnTo>
                  <a:lnTo>
                    <a:pt x="369" y="1219"/>
                  </a:lnTo>
                  <a:lnTo>
                    <a:pt x="366" y="1219"/>
                  </a:lnTo>
                  <a:lnTo>
                    <a:pt x="504" y="1144"/>
                  </a:lnTo>
                  <a:cubicBezTo>
                    <a:pt x="505" y="1144"/>
                    <a:pt x="506" y="1143"/>
                    <a:pt x="507" y="1143"/>
                  </a:cubicBezTo>
                  <a:lnTo>
                    <a:pt x="681" y="1139"/>
                  </a:lnTo>
                  <a:lnTo>
                    <a:pt x="864" y="1148"/>
                  </a:lnTo>
                  <a:lnTo>
                    <a:pt x="860" y="1149"/>
                  </a:lnTo>
                  <a:lnTo>
                    <a:pt x="980" y="1088"/>
                  </a:lnTo>
                  <a:lnTo>
                    <a:pt x="1119" y="1037"/>
                  </a:lnTo>
                  <a:lnTo>
                    <a:pt x="1117" y="1038"/>
                  </a:lnTo>
                  <a:lnTo>
                    <a:pt x="1197" y="987"/>
                  </a:lnTo>
                  <a:cubicBezTo>
                    <a:pt x="1198" y="986"/>
                    <a:pt x="1200" y="986"/>
                    <a:pt x="1201" y="985"/>
                  </a:cubicBezTo>
                  <a:lnTo>
                    <a:pt x="1322" y="980"/>
                  </a:lnTo>
                  <a:lnTo>
                    <a:pt x="1406" y="967"/>
                  </a:lnTo>
                  <a:lnTo>
                    <a:pt x="1402" y="968"/>
                  </a:lnTo>
                  <a:lnTo>
                    <a:pt x="1428" y="945"/>
                  </a:lnTo>
                  <a:lnTo>
                    <a:pt x="1463" y="904"/>
                  </a:lnTo>
                  <a:lnTo>
                    <a:pt x="1462" y="912"/>
                  </a:lnTo>
                  <a:lnTo>
                    <a:pt x="1460" y="907"/>
                  </a:lnTo>
                  <a:lnTo>
                    <a:pt x="1454" y="897"/>
                  </a:lnTo>
                  <a:lnTo>
                    <a:pt x="1437" y="868"/>
                  </a:lnTo>
                  <a:lnTo>
                    <a:pt x="1418" y="838"/>
                  </a:lnTo>
                  <a:lnTo>
                    <a:pt x="1412" y="829"/>
                  </a:lnTo>
                  <a:lnTo>
                    <a:pt x="1409" y="824"/>
                  </a:lnTo>
                  <a:cubicBezTo>
                    <a:pt x="1409" y="823"/>
                    <a:pt x="1408" y="822"/>
                    <a:pt x="1408" y="820"/>
                  </a:cubicBezTo>
                  <a:lnTo>
                    <a:pt x="1408" y="817"/>
                  </a:lnTo>
                  <a:lnTo>
                    <a:pt x="1410" y="808"/>
                  </a:lnTo>
                  <a:lnTo>
                    <a:pt x="1413" y="780"/>
                  </a:lnTo>
                  <a:lnTo>
                    <a:pt x="1416" y="752"/>
                  </a:lnTo>
                  <a:lnTo>
                    <a:pt x="1416" y="742"/>
                  </a:lnTo>
                  <a:lnTo>
                    <a:pt x="1416" y="737"/>
                  </a:lnTo>
                  <a:cubicBezTo>
                    <a:pt x="1416" y="733"/>
                    <a:pt x="1420" y="729"/>
                    <a:pt x="1424" y="729"/>
                  </a:cubicBezTo>
                  <a:lnTo>
                    <a:pt x="1428" y="729"/>
                  </a:lnTo>
                  <a:lnTo>
                    <a:pt x="1425" y="730"/>
                  </a:lnTo>
                  <a:lnTo>
                    <a:pt x="1434" y="726"/>
                  </a:lnTo>
                  <a:lnTo>
                    <a:pt x="1464" y="713"/>
                  </a:lnTo>
                  <a:lnTo>
                    <a:pt x="1493" y="699"/>
                  </a:lnTo>
                  <a:lnTo>
                    <a:pt x="1502" y="694"/>
                  </a:lnTo>
                  <a:lnTo>
                    <a:pt x="1506" y="692"/>
                  </a:lnTo>
                  <a:lnTo>
                    <a:pt x="1502" y="701"/>
                  </a:lnTo>
                  <a:lnTo>
                    <a:pt x="1500" y="691"/>
                  </a:lnTo>
                  <a:lnTo>
                    <a:pt x="1496" y="671"/>
                  </a:lnTo>
                  <a:lnTo>
                    <a:pt x="1491" y="650"/>
                  </a:lnTo>
                  <a:lnTo>
                    <a:pt x="1489" y="640"/>
                  </a:lnTo>
                  <a:lnTo>
                    <a:pt x="1490" y="643"/>
                  </a:lnTo>
                  <a:lnTo>
                    <a:pt x="1487" y="639"/>
                  </a:lnTo>
                  <a:lnTo>
                    <a:pt x="1479" y="629"/>
                  </a:lnTo>
                  <a:lnTo>
                    <a:pt x="1454" y="600"/>
                  </a:lnTo>
                  <a:lnTo>
                    <a:pt x="1429" y="570"/>
                  </a:lnTo>
                  <a:lnTo>
                    <a:pt x="1421" y="559"/>
                  </a:lnTo>
                  <a:lnTo>
                    <a:pt x="1418" y="555"/>
                  </a:lnTo>
                  <a:cubicBezTo>
                    <a:pt x="1416" y="552"/>
                    <a:pt x="1416" y="549"/>
                    <a:pt x="1418" y="546"/>
                  </a:cubicBezTo>
                  <a:lnTo>
                    <a:pt x="1421" y="542"/>
                  </a:lnTo>
                  <a:lnTo>
                    <a:pt x="1429" y="531"/>
                  </a:lnTo>
                  <a:lnTo>
                    <a:pt x="1454" y="497"/>
                  </a:lnTo>
                  <a:lnTo>
                    <a:pt x="1479" y="463"/>
                  </a:lnTo>
                  <a:lnTo>
                    <a:pt x="1487" y="452"/>
                  </a:lnTo>
                  <a:lnTo>
                    <a:pt x="1490" y="448"/>
                  </a:lnTo>
                  <a:cubicBezTo>
                    <a:pt x="1490" y="447"/>
                    <a:pt x="1491" y="447"/>
                    <a:pt x="1491" y="447"/>
                  </a:cubicBezTo>
                  <a:lnTo>
                    <a:pt x="1499" y="439"/>
                  </a:lnTo>
                  <a:lnTo>
                    <a:pt x="1514" y="421"/>
                  </a:lnTo>
                  <a:lnTo>
                    <a:pt x="1532" y="403"/>
                  </a:lnTo>
                  <a:lnTo>
                    <a:pt x="1538" y="395"/>
                  </a:lnTo>
                  <a:lnTo>
                    <a:pt x="1538" y="405"/>
                  </a:lnTo>
                  <a:lnTo>
                    <a:pt x="1536" y="402"/>
                  </a:lnTo>
                  <a:lnTo>
                    <a:pt x="1530" y="392"/>
                  </a:lnTo>
                  <a:lnTo>
                    <a:pt x="1516" y="368"/>
                  </a:lnTo>
                  <a:lnTo>
                    <a:pt x="1501" y="343"/>
                  </a:lnTo>
                  <a:lnTo>
                    <a:pt x="1495" y="333"/>
                  </a:lnTo>
                  <a:lnTo>
                    <a:pt x="1494" y="331"/>
                  </a:lnTo>
                  <a:lnTo>
                    <a:pt x="1508" y="329"/>
                  </a:lnTo>
                  <a:lnTo>
                    <a:pt x="1507" y="332"/>
                  </a:lnTo>
                  <a:lnTo>
                    <a:pt x="1503" y="342"/>
                  </a:lnTo>
                  <a:lnTo>
                    <a:pt x="1493" y="369"/>
                  </a:lnTo>
                  <a:lnTo>
                    <a:pt x="1482" y="396"/>
                  </a:lnTo>
                  <a:lnTo>
                    <a:pt x="1478" y="406"/>
                  </a:lnTo>
                  <a:lnTo>
                    <a:pt x="1477" y="408"/>
                  </a:lnTo>
                  <a:cubicBezTo>
                    <a:pt x="1476" y="412"/>
                    <a:pt x="1472" y="414"/>
                    <a:pt x="1468" y="413"/>
                  </a:cubicBezTo>
                  <a:lnTo>
                    <a:pt x="1462" y="412"/>
                  </a:lnTo>
                  <a:lnTo>
                    <a:pt x="1448" y="409"/>
                  </a:lnTo>
                  <a:lnTo>
                    <a:pt x="1427" y="406"/>
                  </a:lnTo>
                  <a:lnTo>
                    <a:pt x="1403" y="402"/>
                  </a:lnTo>
                  <a:lnTo>
                    <a:pt x="1379" y="397"/>
                  </a:lnTo>
                  <a:lnTo>
                    <a:pt x="1358" y="394"/>
                  </a:lnTo>
                  <a:lnTo>
                    <a:pt x="1344" y="391"/>
                  </a:lnTo>
                  <a:lnTo>
                    <a:pt x="1338" y="390"/>
                  </a:lnTo>
                  <a:lnTo>
                    <a:pt x="1344" y="389"/>
                  </a:lnTo>
                  <a:lnTo>
                    <a:pt x="1340" y="392"/>
                  </a:lnTo>
                  <a:lnTo>
                    <a:pt x="1330" y="400"/>
                  </a:lnTo>
                  <a:lnTo>
                    <a:pt x="1298" y="424"/>
                  </a:lnTo>
                  <a:lnTo>
                    <a:pt x="1266" y="448"/>
                  </a:lnTo>
                  <a:lnTo>
                    <a:pt x="1256" y="456"/>
                  </a:lnTo>
                  <a:lnTo>
                    <a:pt x="1252" y="459"/>
                  </a:lnTo>
                  <a:cubicBezTo>
                    <a:pt x="1250" y="460"/>
                    <a:pt x="1248" y="461"/>
                    <a:pt x="1246" y="460"/>
                  </a:cubicBezTo>
                  <a:cubicBezTo>
                    <a:pt x="1244" y="460"/>
                    <a:pt x="1242" y="459"/>
                    <a:pt x="1241" y="457"/>
                  </a:cubicBezTo>
                  <a:lnTo>
                    <a:pt x="1238" y="452"/>
                  </a:lnTo>
                  <a:lnTo>
                    <a:pt x="1229" y="440"/>
                  </a:lnTo>
                  <a:lnTo>
                    <a:pt x="1203" y="403"/>
                  </a:lnTo>
                  <a:lnTo>
                    <a:pt x="1176" y="366"/>
                  </a:lnTo>
                  <a:lnTo>
                    <a:pt x="1167" y="354"/>
                  </a:lnTo>
                  <a:lnTo>
                    <a:pt x="1164" y="349"/>
                  </a:lnTo>
                  <a:lnTo>
                    <a:pt x="1177" y="349"/>
                  </a:lnTo>
                  <a:lnTo>
                    <a:pt x="1174" y="354"/>
                  </a:lnTo>
                  <a:lnTo>
                    <a:pt x="1166" y="366"/>
                  </a:lnTo>
                  <a:lnTo>
                    <a:pt x="1142" y="402"/>
                  </a:lnTo>
                  <a:lnTo>
                    <a:pt x="1117" y="438"/>
                  </a:lnTo>
                  <a:lnTo>
                    <a:pt x="1109" y="449"/>
                  </a:lnTo>
                  <a:cubicBezTo>
                    <a:pt x="1109" y="450"/>
                    <a:pt x="1108" y="450"/>
                    <a:pt x="1108" y="450"/>
                  </a:cubicBezTo>
                  <a:lnTo>
                    <a:pt x="1105" y="453"/>
                  </a:lnTo>
                  <a:cubicBezTo>
                    <a:pt x="1103" y="456"/>
                    <a:pt x="1098" y="456"/>
                    <a:pt x="1095" y="454"/>
                  </a:cubicBezTo>
                  <a:lnTo>
                    <a:pt x="1090" y="451"/>
                  </a:lnTo>
                  <a:cubicBezTo>
                    <a:pt x="1090" y="451"/>
                    <a:pt x="1089" y="451"/>
                    <a:pt x="1089" y="450"/>
                  </a:cubicBezTo>
                  <a:lnTo>
                    <a:pt x="1077" y="438"/>
                  </a:lnTo>
                  <a:lnTo>
                    <a:pt x="1041" y="401"/>
                  </a:lnTo>
                  <a:lnTo>
                    <a:pt x="1005" y="361"/>
                  </a:lnTo>
                  <a:lnTo>
                    <a:pt x="993" y="348"/>
                  </a:lnTo>
                  <a:lnTo>
                    <a:pt x="987" y="342"/>
                  </a:lnTo>
                  <a:lnTo>
                    <a:pt x="993" y="344"/>
                  </a:lnTo>
                  <a:lnTo>
                    <a:pt x="988" y="344"/>
                  </a:lnTo>
                  <a:lnTo>
                    <a:pt x="974" y="343"/>
                  </a:lnTo>
                  <a:lnTo>
                    <a:pt x="932" y="337"/>
                  </a:lnTo>
                  <a:lnTo>
                    <a:pt x="890" y="330"/>
                  </a:lnTo>
                  <a:lnTo>
                    <a:pt x="875" y="326"/>
                  </a:lnTo>
                  <a:lnTo>
                    <a:pt x="869" y="324"/>
                  </a:lnTo>
                  <a:lnTo>
                    <a:pt x="877" y="323"/>
                  </a:lnTo>
                  <a:lnTo>
                    <a:pt x="872" y="326"/>
                  </a:lnTo>
                  <a:cubicBezTo>
                    <a:pt x="871" y="327"/>
                    <a:pt x="870" y="327"/>
                    <a:pt x="870" y="327"/>
                  </a:cubicBezTo>
                  <a:lnTo>
                    <a:pt x="857" y="331"/>
                  </a:lnTo>
                  <a:lnTo>
                    <a:pt x="817" y="342"/>
                  </a:lnTo>
                  <a:lnTo>
                    <a:pt x="776" y="350"/>
                  </a:lnTo>
                  <a:lnTo>
                    <a:pt x="763" y="352"/>
                  </a:lnTo>
                  <a:cubicBezTo>
                    <a:pt x="762" y="352"/>
                    <a:pt x="762" y="352"/>
                    <a:pt x="761" y="352"/>
                  </a:cubicBezTo>
                  <a:lnTo>
                    <a:pt x="756" y="352"/>
                  </a:lnTo>
                  <a:cubicBezTo>
                    <a:pt x="754" y="352"/>
                    <a:pt x="751" y="351"/>
                    <a:pt x="750" y="349"/>
                  </a:cubicBezTo>
                  <a:cubicBezTo>
                    <a:pt x="748" y="346"/>
                    <a:pt x="748" y="343"/>
                    <a:pt x="749" y="341"/>
                  </a:cubicBezTo>
                  <a:lnTo>
                    <a:pt x="750" y="339"/>
                  </a:lnTo>
                  <a:lnTo>
                    <a:pt x="750" y="341"/>
                  </a:lnTo>
                  <a:lnTo>
                    <a:pt x="751" y="334"/>
                  </a:lnTo>
                  <a:lnTo>
                    <a:pt x="756" y="310"/>
                  </a:lnTo>
                  <a:lnTo>
                    <a:pt x="761" y="285"/>
                  </a:lnTo>
                  <a:lnTo>
                    <a:pt x="762" y="277"/>
                  </a:lnTo>
                  <a:cubicBezTo>
                    <a:pt x="762" y="276"/>
                    <a:pt x="762" y="275"/>
                    <a:pt x="762" y="275"/>
                  </a:cubicBezTo>
                  <a:lnTo>
                    <a:pt x="763" y="272"/>
                  </a:lnTo>
                  <a:lnTo>
                    <a:pt x="772" y="282"/>
                  </a:lnTo>
                  <a:lnTo>
                    <a:pt x="767" y="283"/>
                  </a:lnTo>
                  <a:lnTo>
                    <a:pt x="755" y="287"/>
                  </a:lnTo>
                  <a:lnTo>
                    <a:pt x="715" y="298"/>
                  </a:lnTo>
                  <a:lnTo>
                    <a:pt x="675" y="309"/>
                  </a:lnTo>
                  <a:lnTo>
                    <a:pt x="662" y="313"/>
                  </a:lnTo>
                  <a:lnTo>
                    <a:pt x="656" y="314"/>
                  </a:lnTo>
                  <a:cubicBezTo>
                    <a:pt x="654" y="315"/>
                    <a:pt x="652" y="314"/>
                    <a:pt x="651" y="313"/>
                  </a:cubicBezTo>
                  <a:lnTo>
                    <a:pt x="642" y="308"/>
                  </a:lnTo>
                  <a:lnTo>
                    <a:pt x="620" y="296"/>
                  </a:lnTo>
                  <a:lnTo>
                    <a:pt x="588" y="278"/>
                  </a:lnTo>
                  <a:lnTo>
                    <a:pt x="551" y="259"/>
                  </a:lnTo>
                  <a:lnTo>
                    <a:pt x="514" y="237"/>
                  </a:lnTo>
                  <a:lnTo>
                    <a:pt x="482" y="219"/>
                  </a:lnTo>
                  <a:lnTo>
                    <a:pt x="460" y="207"/>
                  </a:lnTo>
                  <a:lnTo>
                    <a:pt x="451" y="202"/>
                  </a:lnTo>
                  <a:cubicBezTo>
                    <a:pt x="448" y="201"/>
                    <a:pt x="446" y="198"/>
                    <a:pt x="446" y="195"/>
                  </a:cubicBezTo>
                  <a:lnTo>
                    <a:pt x="446" y="191"/>
                  </a:lnTo>
                  <a:lnTo>
                    <a:pt x="447" y="193"/>
                  </a:lnTo>
                  <a:lnTo>
                    <a:pt x="445" y="184"/>
                  </a:lnTo>
                  <a:lnTo>
                    <a:pt x="441" y="154"/>
                  </a:lnTo>
                  <a:lnTo>
                    <a:pt x="438" y="125"/>
                  </a:lnTo>
                  <a:lnTo>
                    <a:pt x="437" y="117"/>
                  </a:lnTo>
                  <a:cubicBezTo>
                    <a:pt x="437" y="117"/>
                    <a:pt x="436" y="116"/>
                    <a:pt x="436" y="115"/>
                  </a:cubicBezTo>
                  <a:lnTo>
                    <a:pt x="436" y="111"/>
                  </a:lnTo>
                  <a:lnTo>
                    <a:pt x="440" y="118"/>
                  </a:lnTo>
                  <a:lnTo>
                    <a:pt x="294" y="15"/>
                  </a:lnTo>
                  <a:close/>
                  <a:moveTo>
                    <a:pt x="449" y="105"/>
                  </a:moveTo>
                  <a:cubicBezTo>
                    <a:pt x="451" y="106"/>
                    <a:pt x="452" y="109"/>
                    <a:pt x="452" y="111"/>
                  </a:cubicBezTo>
                  <a:lnTo>
                    <a:pt x="452" y="115"/>
                  </a:lnTo>
                  <a:lnTo>
                    <a:pt x="452" y="114"/>
                  </a:lnTo>
                  <a:lnTo>
                    <a:pt x="454" y="124"/>
                  </a:lnTo>
                  <a:lnTo>
                    <a:pt x="457" y="153"/>
                  </a:lnTo>
                  <a:lnTo>
                    <a:pt x="460" y="181"/>
                  </a:lnTo>
                  <a:lnTo>
                    <a:pt x="462" y="190"/>
                  </a:lnTo>
                  <a:cubicBezTo>
                    <a:pt x="462" y="190"/>
                    <a:pt x="462" y="191"/>
                    <a:pt x="462" y="191"/>
                  </a:cubicBezTo>
                  <a:lnTo>
                    <a:pt x="462" y="195"/>
                  </a:lnTo>
                  <a:lnTo>
                    <a:pt x="458" y="188"/>
                  </a:lnTo>
                  <a:lnTo>
                    <a:pt x="467" y="193"/>
                  </a:lnTo>
                  <a:lnTo>
                    <a:pt x="489" y="205"/>
                  </a:lnTo>
                  <a:lnTo>
                    <a:pt x="521" y="224"/>
                  </a:lnTo>
                  <a:lnTo>
                    <a:pt x="558" y="244"/>
                  </a:lnTo>
                  <a:lnTo>
                    <a:pt x="595" y="264"/>
                  </a:lnTo>
                  <a:lnTo>
                    <a:pt x="627" y="282"/>
                  </a:lnTo>
                  <a:lnTo>
                    <a:pt x="649" y="294"/>
                  </a:lnTo>
                  <a:lnTo>
                    <a:pt x="658" y="299"/>
                  </a:lnTo>
                  <a:lnTo>
                    <a:pt x="653" y="299"/>
                  </a:lnTo>
                  <a:lnTo>
                    <a:pt x="657" y="298"/>
                  </a:lnTo>
                  <a:lnTo>
                    <a:pt x="670" y="294"/>
                  </a:lnTo>
                  <a:lnTo>
                    <a:pt x="710" y="283"/>
                  </a:lnTo>
                  <a:lnTo>
                    <a:pt x="750" y="272"/>
                  </a:lnTo>
                  <a:lnTo>
                    <a:pt x="764" y="268"/>
                  </a:lnTo>
                  <a:lnTo>
                    <a:pt x="769" y="267"/>
                  </a:lnTo>
                  <a:cubicBezTo>
                    <a:pt x="772" y="266"/>
                    <a:pt x="775" y="267"/>
                    <a:pt x="776" y="269"/>
                  </a:cubicBezTo>
                  <a:cubicBezTo>
                    <a:pt x="778" y="271"/>
                    <a:pt x="779" y="274"/>
                    <a:pt x="778" y="277"/>
                  </a:cubicBezTo>
                  <a:lnTo>
                    <a:pt x="777" y="280"/>
                  </a:lnTo>
                  <a:lnTo>
                    <a:pt x="777" y="278"/>
                  </a:lnTo>
                  <a:lnTo>
                    <a:pt x="776" y="288"/>
                  </a:lnTo>
                  <a:lnTo>
                    <a:pt x="771" y="313"/>
                  </a:lnTo>
                  <a:lnTo>
                    <a:pt x="766" y="337"/>
                  </a:lnTo>
                  <a:lnTo>
                    <a:pt x="765" y="344"/>
                  </a:lnTo>
                  <a:cubicBezTo>
                    <a:pt x="765" y="344"/>
                    <a:pt x="765" y="345"/>
                    <a:pt x="765" y="346"/>
                  </a:cubicBezTo>
                  <a:lnTo>
                    <a:pt x="764" y="348"/>
                  </a:lnTo>
                  <a:lnTo>
                    <a:pt x="756" y="336"/>
                  </a:lnTo>
                  <a:lnTo>
                    <a:pt x="761" y="336"/>
                  </a:lnTo>
                  <a:lnTo>
                    <a:pt x="760" y="337"/>
                  </a:lnTo>
                  <a:lnTo>
                    <a:pt x="773" y="335"/>
                  </a:lnTo>
                  <a:lnTo>
                    <a:pt x="812" y="327"/>
                  </a:lnTo>
                  <a:lnTo>
                    <a:pt x="852" y="316"/>
                  </a:lnTo>
                  <a:lnTo>
                    <a:pt x="865" y="312"/>
                  </a:lnTo>
                  <a:lnTo>
                    <a:pt x="863" y="313"/>
                  </a:lnTo>
                  <a:lnTo>
                    <a:pt x="868" y="310"/>
                  </a:lnTo>
                  <a:cubicBezTo>
                    <a:pt x="870" y="308"/>
                    <a:pt x="873" y="308"/>
                    <a:pt x="875" y="309"/>
                  </a:cubicBezTo>
                  <a:lnTo>
                    <a:pt x="880" y="311"/>
                  </a:lnTo>
                  <a:lnTo>
                    <a:pt x="893" y="315"/>
                  </a:lnTo>
                  <a:lnTo>
                    <a:pt x="935" y="322"/>
                  </a:lnTo>
                  <a:lnTo>
                    <a:pt x="975" y="327"/>
                  </a:lnTo>
                  <a:lnTo>
                    <a:pt x="988" y="328"/>
                  </a:lnTo>
                  <a:lnTo>
                    <a:pt x="993" y="328"/>
                  </a:lnTo>
                  <a:cubicBezTo>
                    <a:pt x="996" y="328"/>
                    <a:pt x="998" y="330"/>
                    <a:pt x="1000" y="331"/>
                  </a:cubicBezTo>
                  <a:lnTo>
                    <a:pt x="1004" y="337"/>
                  </a:lnTo>
                  <a:lnTo>
                    <a:pt x="1016" y="350"/>
                  </a:lnTo>
                  <a:lnTo>
                    <a:pt x="1052" y="390"/>
                  </a:lnTo>
                  <a:lnTo>
                    <a:pt x="1088" y="427"/>
                  </a:lnTo>
                  <a:lnTo>
                    <a:pt x="1100" y="439"/>
                  </a:lnTo>
                  <a:lnTo>
                    <a:pt x="1099" y="438"/>
                  </a:lnTo>
                  <a:lnTo>
                    <a:pt x="1104" y="441"/>
                  </a:lnTo>
                  <a:lnTo>
                    <a:pt x="1094" y="442"/>
                  </a:lnTo>
                  <a:lnTo>
                    <a:pt x="1097" y="439"/>
                  </a:lnTo>
                  <a:lnTo>
                    <a:pt x="1096" y="440"/>
                  </a:lnTo>
                  <a:lnTo>
                    <a:pt x="1104" y="429"/>
                  </a:lnTo>
                  <a:lnTo>
                    <a:pt x="1129" y="393"/>
                  </a:lnTo>
                  <a:lnTo>
                    <a:pt x="1153" y="357"/>
                  </a:lnTo>
                  <a:lnTo>
                    <a:pt x="1161" y="345"/>
                  </a:lnTo>
                  <a:lnTo>
                    <a:pt x="1164" y="340"/>
                  </a:lnTo>
                  <a:cubicBezTo>
                    <a:pt x="1165" y="338"/>
                    <a:pt x="1168" y="336"/>
                    <a:pt x="1170" y="336"/>
                  </a:cubicBezTo>
                  <a:cubicBezTo>
                    <a:pt x="1173" y="336"/>
                    <a:pt x="1176" y="338"/>
                    <a:pt x="1177" y="340"/>
                  </a:cubicBezTo>
                  <a:lnTo>
                    <a:pt x="1180" y="345"/>
                  </a:lnTo>
                  <a:lnTo>
                    <a:pt x="1189" y="357"/>
                  </a:lnTo>
                  <a:lnTo>
                    <a:pt x="1216" y="394"/>
                  </a:lnTo>
                  <a:lnTo>
                    <a:pt x="1242" y="431"/>
                  </a:lnTo>
                  <a:lnTo>
                    <a:pt x="1251" y="443"/>
                  </a:lnTo>
                  <a:lnTo>
                    <a:pt x="1254" y="448"/>
                  </a:lnTo>
                  <a:lnTo>
                    <a:pt x="1243" y="446"/>
                  </a:lnTo>
                  <a:lnTo>
                    <a:pt x="1246" y="443"/>
                  </a:lnTo>
                  <a:lnTo>
                    <a:pt x="1257" y="435"/>
                  </a:lnTo>
                  <a:lnTo>
                    <a:pt x="1289" y="411"/>
                  </a:lnTo>
                  <a:lnTo>
                    <a:pt x="1320" y="387"/>
                  </a:lnTo>
                  <a:lnTo>
                    <a:pt x="1331" y="379"/>
                  </a:lnTo>
                  <a:lnTo>
                    <a:pt x="1335" y="376"/>
                  </a:lnTo>
                  <a:cubicBezTo>
                    <a:pt x="1336" y="375"/>
                    <a:pt x="1339" y="374"/>
                    <a:pt x="1341" y="375"/>
                  </a:cubicBezTo>
                  <a:lnTo>
                    <a:pt x="1347" y="376"/>
                  </a:lnTo>
                  <a:lnTo>
                    <a:pt x="1361" y="379"/>
                  </a:lnTo>
                  <a:lnTo>
                    <a:pt x="1382" y="382"/>
                  </a:lnTo>
                  <a:lnTo>
                    <a:pt x="1406" y="387"/>
                  </a:lnTo>
                  <a:lnTo>
                    <a:pt x="1430" y="391"/>
                  </a:lnTo>
                  <a:lnTo>
                    <a:pt x="1451" y="394"/>
                  </a:lnTo>
                  <a:lnTo>
                    <a:pt x="1465" y="397"/>
                  </a:lnTo>
                  <a:lnTo>
                    <a:pt x="1471" y="398"/>
                  </a:lnTo>
                  <a:lnTo>
                    <a:pt x="1462" y="403"/>
                  </a:lnTo>
                  <a:lnTo>
                    <a:pt x="1463" y="399"/>
                  </a:lnTo>
                  <a:lnTo>
                    <a:pt x="1467" y="390"/>
                  </a:lnTo>
                  <a:lnTo>
                    <a:pt x="1478" y="364"/>
                  </a:lnTo>
                  <a:lnTo>
                    <a:pt x="1488" y="335"/>
                  </a:lnTo>
                  <a:lnTo>
                    <a:pt x="1492" y="327"/>
                  </a:lnTo>
                  <a:lnTo>
                    <a:pt x="1493" y="324"/>
                  </a:lnTo>
                  <a:cubicBezTo>
                    <a:pt x="1494" y="321"/>
                    <a:pt x="1496" y="319"/>
                    <a:pt x="1499" y="319"/>
                  </a:cubicBezTo>
                  <a:cubicBezTo>
                    <a:pt x="1502" y="318"/>
                    <a:pt x="1505" y="319"/>
                    <a:pt x="1507" y="322"/>
                  </a:cubicBezTo>
                  <a:lnTo>
                    <a:pt x="1509" y="326"/>
                  </a:lnTo>
                  <a:lnTo>
                    <a:pt x="1514" y="334"/>
                  </a:lnTo>
                  <a:lnTo>
                    <a:pt x="1529" y="359"/>
                  </a:lnTo>
                  <a:lnTo>
                    <a:pt x="1544" y="385"/>
                  </a:lnTo>
                  <a:lnTo>
                    <a:pt x="1549" y="393"/>
                  </a:lnTo>
                  <a:lnTo>
                    <a:pt x="1551" y="396"/>
                  </a:lnTo>
                  <a:cubicBezTo>
                    <a:pt x="1553" y="399"/>
                    <a:pt x="1553" y="403"/>
                    <a:pt x="1550" y="406"/>
                  </a:cubicBezTo>
                  <a:lnTo>
                    <a:pt x="1543" y="414"/>
                  </a:lnTo>
                  <a:lnTo>
                    <a:pt x="1526" y="432"/>
                  </a:lnTo>
                  <a:lnTo>
                    <a:pt x="1510" y="450"/>
                  </a:lnTo>
                  <a:lnTo>
                    <a:pt x="1502" y="458"/>
                  </a:lnTo>
                  <a:lnTo>
                    <a:pt x="1503" y="457"/>
                  </a:lnTo>
                  <a:lnTo>
                    <a:pt x="1500" y="461"/>
                  </a:lnTo>
                  <a:lnTo>
                    <a:pt x="1492" y="472"/>
                  </a:lnTo>
                  <a:lnTo>
                    <a:pt x="1467" y="506"/>
                  </a:lnTo>
                  <a:lnTo>
                    <a:pt x="1442" y="540"/>
                  </a:lnTo>
                  <a:lnTo>
                    <a:pt x="1434" y="551"/>
                  </a:lnTo>
                  <a:lnTo>
                    <a:pt x="1431" y="555"/>
                  </a:lnTo>
                  <a:lnTo>
                    <a:pt x="1431" y="546"/>
                  </a:lnTo>
                  <a:lnTo>
                    <a:pt x="1434" y="549"/>
                  </a:lnTo>
                  <a:lnTo>
                    <a:pt x="1442" y="559"/>
                  </a:lnTo>
                  <a:lnTo>
                    <a:pt x="1467" y="589"/>
                  </a:lnTo>
                  <a:lnTo>
                    <a:pt x="1492" y="619"/>
                  </a:lnTo>
                  <a:lnTo>
                    <a:pt x="1500" y="630"/>
                  </a:lnTo>
                  <a:lnTo>
                    <a:pt x="1503" y="634"/>
                  </a:lnTo>
                  <a:cubicBezTo>
                    <a:pt x="1504" y="635"/>
                    <a:pt x="1504" y="636"/>
                    <a:pt x="1504" y="637"/>
                  </a:cubicBezTo>
                  <a:lnTo>
                    <a:pt x="1506" y="647"/>
                  </a:lnTo>
                  <a:lnTo>
                    <a:pt x="1511" y="668"/>
                  </a:lnTo>
                  <a:lnTo>
                    <a:pt x="1515" y="688"/>
                  </a:lnTo>
                  <a:lnTo>
                    <a:pt x="1517" y="698"/>
                  </a:lnTo>
                  <a:cubicBezTo>
                    <a:pt x="1518" y="701"/>
                    <a:pt x="1516" y="705"/>
                    <a:pt x="1513" y="707"/>
                  </a:cubicBezTo>
                  <a:lnTo>
                    <a:pt x="1509" y="708"/>
                  </a:lnTo>
                  <a:lnTo>
                    <a:pt x="1500" y="714"/>
                  </a:lnTo>
                  <a:lnTo>
                    <a:pt x="1471" y="728"/>
                  </a:lnTo>
                  <a:lnTo>
                    <a:pt x="1441" y="741"/>
                  </a:lnTo>
                  <a:lnTo>
                    <a:pt x="1432" y="745"/>
                  </a:lnTo>
                  <a:cubicBezTo>
                    <a:pt x="1431" y="745"/>
                    <a:pt x="1430" y="745"/>
                    <a:pt x="1428" y="745"/>
                  </a:cubicBezTo>
                  <a:lnTo>
                    <a:pt x="1424" y="745"/>
                  </a:lnTo>
                  <a:lnTo>
                    <a:pt x="1432" y="737"/>
                  </a:lnTo>
                  <a:lnTo>
                    <a:pt x="1432" y="743"/>
                  </a:lnTo>
                  <a:lnTo>
                    <a:pt x="1431" y="753"/>
                  </a:lnTo>
                  <a:lnTo>
                    <a:pt x="1428" y="781"/>
                  </a:lnTo>
                  <a:lnTo>
                    <a:pt x="1425" y="809"/>
                  </a:lnTo>
                  <a:lnTo>
                    <a:pt x="1424" y="817"/>
                  </a:lnTo>
                  <a:lnTo>
                    <a:pt x="1424" y="820"/>
                  </a:lnTo>
                  <a:lnTo>
                    <a:pt x="1424" y="817"/>
                  </a:lnTo>
                  <a:lnTo>
                    <a:pt x="1425" y="820"/>
                  </a:lnTo>
                  <a:lnTo>
                    <a:pt x="1431" y="829"/>
                  </a:lnTo>
                  <a:lnTo>
                    <a:pt x="1450" y="859"/>
                  </a:lnTo>
                  <a:lnTo>
                    <a:pt x="1468" y="890"/>
                  </a:lnTo>
                  <a:lnTo>
                    <a:pt x="1475" y="901"/>
                  </a:lnTo>
                  <a:lnTo>
                    <a:pt x="1477" y="906"/>
                  </a:lnTo>
                  <a:cubicBezTo>
                    <a:pt x="1478" y="909"/>
                    <a:pt x="1477" y="912"/>
                    <a:pt x="1476" y="915"/>
                  </a:cubicBezTo>
                  <a:lnTo>
                    <a:pt x="1439" y="957"/>
                  </a:lnTo>
                  <a:lnTo>
                    <a:pt x="1413" y="980"/>
                  </a:lnTo>
                  <a:cubicBezTo>
                    <a:pt x="1412" y="981"/>
                    <a:pt x="1410" y="982"/>
                    <a:pt x="1409" y="982"/>
                  </a:cubicBezTo>
                  <a:lnTo>
                    <a:pt x="1323" y="996"/>
                  </a:lnTo>
                  <a:lnTo>
                    <a:pt x="1202" y="1001"/>
                  </a:lnTo>
                  <a:lnTo>
                    <a:pt x="1206" y="1000"/>
                  </a:lnTo>
                  <a:lnTo>
                    <a:pt x="1126" y="1051"/>
                  </a:lnTo>
                  <a:cubicBezTo>
                    <a:pt x="1125" y="1052"/>
                    <a:pt x="1125" y="1052"/>
                    <a:pt x="1124" y="1052"/>
                  </a:cubicBezTo>
                  <a:lnTo>
                    <a:pt x="987" y="1103"/>
                  </a:lnTo>
                  <a:lnTo>
                    <a:pt x="867" y="1164"/>
                  </a:lnTo>
                  <a:cubicBezTo>
                    <a:pt x="866" y="1164"/>
                    <a:pt x="864" y="1165"/>
                    <a:pt x="863" y="1164"/>
                  </a:cubicBezTo>
                  <a:lnTo>
                    <a:pt x="682" y="1155"/>
                  </a:lnTo>
                  <a:lnTo>
                    <a:pt x="508" y="1159"/>
                  </a:lnTo>
                  <a:lnTo>
                    <a:pt x="511" y="1159"/>
                  </a:lnTo>
                  <a:lnTo>
                    <a:pt x="373" y="1234"/>
                  </a:lnTo>
                  <a:cubicBezTo>
                    <a:pt x="372" y="1234"/>
                    <a:pt x="371" y="1234"/>
                    <a:pt x="370" y="1234"/>
                  </a:cubicBezTo>
                  <a:lnTo>
                    <a:pt x="273" y="1244"/>
                  </a:lnTo>
                  <a:cubicBezTo>
                    <a:pt x="272" y="1245"/>
                    <a:pt x="271" y="1244"/>
                    <a:pt x="270" y="1244"/>
                  </a:cubicBezTo>
                  <a:lnTo>
                    <a:pt x="180" y="1211"/>
                  </a:lnTo>
                  <a:lnTo>
                    <a:pt x="184" y="1211"/>
                  </a:lnTo>
                  <a:lnTo>
                    <a:pt x="28" y="1248"/>
                  </a:lnTo>
                  <a:cubicBezTo>
                    <a:pt x="26" y="1249"/>
                    <a:pt x="23" y="1248"/>
                    <a:pt x="21" y="1246"/>
                  </a:cubicBezTo>
                  <a:cubicBezTo>
                    <a:pt x="19" y="1245"/>
                    <a:pt x="18" y="1242"/>
                    <a:pt x="19" y="1239"/>
                  </a:cubicBezTo>
                  <a:lnTo>
                    <a:pt x="20" y="1232"/>
                  </a:lnTo>
                  <a:lnTo>
                    <a:pt x="23" y="1214"/>
                  </a:lnTo>
                  <a:lnTo>
                    <a:pt x="28" y="1189"/>
                  </a:lnTo>
                  <a:lnTo>
                    <a:pt x="33" y="1160"/>
                  </a:lnTo>
                  <a:lnTo>
                    <a:pt x="38" y="1131"/>
                  </a:lnTo>
                  <a:lnTo>
                    <a:pt x="43" y="1105"/>
                  </a:lnTo>
                  <a:lnTo>
                    <a:pt x="48" y="1087"/>
                  </a:lnTo>
                  <a:lnTo>
                    <a:pt x="50" y="1080"/>
                  </a:lnTo>
                  <a:cubicBezTo>
                    <a:pt x="50" y="1079"/>
                    <a:pt x="51" y="1078"/>
                    <a:pt x="52" y="1077"/>
                  </a:cubicBezTo>
                  <a:lnTo>
                    <a:pt x="58" y="1070"/>
                  </a:lnTo>
                  <a:lnTo>
                    <a:pt x="76" y="1056"/>
                  </a:lnTo>
                  <a:lnTo>
                    <a:pt x="94" y="1042"/>
                  </a:lnTo>
                  <a:lnTo>
                    <a:pt x="92" y="1043"/>
                  </a:lnTo>
                  <a:lnTo>
                    <a:pt x="100" y="1034"/>
                  </a:lnTo>
                  <a:lnTo>
                    <a:pt x="100" y="1044"/>
                  </a:lnTo>
                  <a:lnTo>
                    <a:pt x="98" y="1041"/>
                  </a:lnTo>
                  <a:lnTo>
                    <a:pt x="90" y="1030"/>
                  </a:lnTo>
                  <a:lnTo>
                    <a:pt x="71" y="996"/>
                  </a:lnTo>
                  <a:lnTo>
                    <a:pt x="53" y="961"/>
                  </a:lnTo>
                  <a:lnTo>
                    <a:pt x="47" y="949"/>
                  </a:lnTo>
                  <a:cubicBezTo>
                    <a:pt x="47" y="949"/>
                    <a:pt x="47" y="948"/>
                    <a:pt x="47" y="947"/>
                  </a:cubicBezTo>
                  <a:lnTo>
                    <a:pt x="46" y="944"/>
                  </a:lnTo>
                  <a:lnTo>
                    <a:pt x="44" y="937"/>
                  </a:lnTo>
                  <a:cubicBezTo>
                    <a:pt x="44" y="936"/>
                    <a:pt x="43" y="935"/>
                    <a:pt x="43" y="934"/>
                  </a:cubicBezTo>
                  <a:lnTo>
                    <a:pt x="45" y="917"/>
                  </a:lnTo>
                  <a:lnTo>
                    <a:pt x="47" y="901"/>
                  </a:lnTo>
                  <a:cubicBezTo>
                    <a:pt x="47" y="901"/>
                    <a:pt x="47" y="900"/>
                    <a:pt x="47" y="899"/>
                  </a:cubicBezTo>
                  <a:lnTo>
                    <a:pt x="50" y="892"/>
                  </a:lnTo>
                  <a:lnTo>
                    <a:pt x="54" y="903"/>
                  </a:lnTo>
                  <a:lnTo>
                    <a:pt x="44" y="898"/>
                  </a:lnTo>
                  <a:lnTo>
                    <a:pt x="27" y="888"/>
                  </a:lnTo>
                  <a:lnTo>
                    <a:pt x="11" y="877"/>
                  </a:lnTo>
                  <a:cubicBezTo>
                    <a:pt x="11" y="877"/>
                    <a:pt x="10" y="876"/>
                    <a:pt x="10" y="876"/>
                  </a:cubicBezTo>
                  <a:lnTo>
                    <a:pt x="3" y="869"/>
                  </a:lnTo>
                  <a:cubicBezTo>
                    <a:pt x="1" y="867"/>
                    <a:pt x="0" y="865"/>
                    <a:pt x="1" y="862"/>
                  </a:cubicBezTo>
                  <a:cubicBezTo>
                    <a:pt x="1" y="860"/>
                    <a:pt x="3" y="857"/>
                    <a:pt x="5" y="856"/>
                  </a:cubicBezTo>
                  <a:lnTo>
                    <a:pt x="11" y="853"/>
                  </a:lnTo>
                  <a:lnTo>
                    <a:pt x="10" y="854"/>
                  </a:lnTo>
                  <a:lnTo>
                    <a:pt x="23" y="843"/>
                  </a:lnTo>
                  <a:lnTo>
                    <a:pt x="44" y="826"/>
                  </a:lnTo>
                  <a:lnTo>
                    <a:pt x="68" y="806"/>
                  </a:lnTo>
                  <a:lnTo>
                    <a:pt x="114" y="769"/>
                  </a:lnTo>
                  <a:lnTo>
                    <a:pt x="130" y="755"/>
                  </a:lnTo>
                  <a:lnTo>
                    <a:pt x="137" y="749"/>
                  </a:lnTo>
                  <a:cubicBezTo>
                    <a:pt x="140" y="747"/>
                    <a:pt x="143" y="747"/>
                    <a:pt x="146" y="748"/>
                  </a:cubicBezTo>
                  <a:lnTo>
                    <a:pt x="148" y="749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1" y="749"/>
                  </a:lnTo>
                  <a:lnTo>
                    <a:pt x="177" y="745"/>
                  </a:lnTo>
                  <a:lnTo>
                    <a:pt x="207" y="739"/>
                  </a:lnTo>
                  <a:lnTo>
                    <a:pt x="216" y="739"/>
                  </a:lnTo>
                  <a:lnTo>
                    <a:pt x="221" y="738"/>
                  </a:lnTo>
                  <a:lnTo>
                    <a:pt x="215" y="747"/>
                  </a:lnTo>
                  <a:lnTo>
                    <a:pt x="214" y="742"/>
                  </a:lnTo>
                  <a:lnTo>
                    <a:pt x="213" y="733"/>
                  </a:lnTo>
                  <a:cubicBezTo>
                    <a:pt x="212" y="733"/>
                    <a:pt x="212" y="733"/>
                    <a:pt x="212" y="732"/>
                  </a:cubicBezTo>
                  <a:lnTo>
                    <a:pt x="213" y="703"/>
                  </a:lnTo>
                  <a:lnTo>
                    <a:pt x="216" y="674"/>
                  </a:lnTo>
                  <a:lnTo>
                    <a:pt x="217" y="665"/>
                  </a:lnTo>
                  <a:cubicBezTo>
                    <a:pt x="217" y="664"/>
                    <a:pt x="217" y="663"/>
                    <a:pt x="217" y="662"/>
                  </a:cubicBezTo>
                  <a:lnTo>
                    <a:pt x="219" y="658"/>
                  </a:lnTo>
                  <a:cubicBezTo>
                    <a:pt x="221" y="655"/>
                    <a:pt x="223" y="653"/>
                    <a:pt x="226" y="653"/>
                  </a:cubicBezTo>
                  <a:lnTo>
                    <a:pt x="233" y="654"/>
                  </a:lnTo>
                  <a:lnTo>
                    <a:pt x="247" y="655"/>
                  </a:lnTo>
                  <a:lnTo>
                    <a:pt x="269" y="656"/>
                  </a:lnTo>
                  <a:lnTo>
                    <a:pt x="295" y="658"/>
                  </a:lnTo>
                  <a:lnTo>
                    <a:pt x="320" y="660"/>
                  </a:lnTo>
                  <a:lnTo>
                    <a:pt x="343" y="662"/>
                  </a:lnTo>
                  <a:lnTo>
                    <a:pt x="358" y="663"/>
                  </a:lnTo>
                  <a:lnTo>
                    <a:pt x="364" y="663"/>
                  </a:lnTo>
                  <a:lnTo>
                    <a:pt x="362" y="664"/>
                  </a:lnTo>
                  <a:lnTo>
                    <a:pt x="372" y="661"/>
                  </a:lnTo>
                  <a:lnTo>
                    <a:pt x="394" y="655"/>
                  </a:lnTo>
                  <a:lnTo>
                    <a:pt x="415" y="648"/>
                  </a:lnTo>
                  <a:lnTo>
                    <a:pt x="425" y="645"/>
                  </a:lnTo>
                  <a:lnTo>
                    <a:pt x="422" y="659"/>
                  </a:lnTo>
                  <a:lnTo>
                    <a:pt x="417" y="654"/>
                  </a:lnTo>
                  <a:lnTo>
                    <a:pt x="401" y="642"/>
                  </a:lnTo>
                  <a:lnTo>
                    <a:pt x="378" y="625"/>
                  </a:lnTo>
                  <a:lnTo>
                    <a:pt x="352" y="605"/>
                  </a:lnTo>
                  <a:lnTo>
                    <a:pt x="325" y="585"/>
                  </a:lnTo>
                  <a:lnTo>
                    <a:pt x="301" y="566"/>
                  </a:lnTo>
                  <a:lnTo>
                    <a:pt x="285" y="552"/>
                  </a:lnTo>
                  <a:lnTo>
                    <a:pt x="279" y="546"/>
                  </a:lnTo>
                  <a:lnTo>
                    <a:pt x="290" y="546"/>
                  </a:lnTo>
                  <a:lnTo>
                    <a:pt x="284" y="552"/>
                  </a:lnTo>
                  <a:cubicBezTo>
                    <a:pt x="283" y="553"/>
                    <a:pt x="283" y="553"/>
                    <a:pt x="282" y="554"/>
                  </a:cubicBezTo>
                  <a:lnTo>
                    <a:pt x="266" y="561"/>
                  </a:lnTo>
                  <a:lnTo>
                    <a:pt x="248" y="568"/>
                  </a:lnTo>
                  <a:cubicBezTo>
                    <a:pt x="248" y="568"/>
                    <a:pt x="248" y="568"/>
                    <a:pt x="247" y="568"/>
                  </a:cubicBezTo>
                  <a:lnTo>
                    <a:pt x="233" y="571"/>
                  </a:lnTo>
                  <a:cubicBezTo>
                    <a:pt x="230" y="572"/>
                    <a:pt x="228" y="571"/>
                    <a:pt x="226" y="569"/>
                  </a:cubicBezTo>
                  <a:lnTo>
                    <a:pt x="217" y="560"/>
                  </a:lnTo>
                  <a:cubicBezTo>
                    <a:pt x="216" y="559"/>
                    <a:pt x="215" y="558"/>
                    <a:pt x="215" y="557"/>
                  </a:cubicBezTo>
                  <a:lnTo>
                    <a:pt x="209" y="535"/>
                  </a:lnTo>
                  <a:cubicBezTo>
                    <a:pt x="209" y="534"/>
                    <a:pt x="208" y="533"/>
                    <a:pt x="208" y="532"/>
                  </a:cubicBezTo>
                  <a:lnTo>
                    <a:pt x="208" y="510"/>
                  </a:lnTo>
                  <a:cubicBezTo>
                    <a:pt x="208" y="509"/>
                    <a:pt x="209" y="508"/>
                    <a:pt x="209" y="507"/>
                  </a:cubicBezTo>
                  <a:lnTo>
                    <a:pt x="215" y="495"/>
                  </a:lnTo>
                  <a:cubicBezTo>
                    <a:pt x="216" y="494"/>
                    <a:pt x="217" y="493"/>
                    <a:pt x="218" y="492"/>
                  </a:cubicBezTo>
                  <a:lnTo>
                    <a:pt x="234" y="481"/>
                  </a:lnTo>
                  <a:lnTo>
                    <a:pt x="258" y="462"/>
                  </a:lnTo>
                  <a:lnTo>
                    <a:pt x="280" y="444"/>
                  </a:lnTo>
                  <a:lnTo>
                    <a:pt x="289" y="436"/>
                  </a:lnTo>
                  <a:lnTo>
                    <a:pt x="290" y="449"/>
                  </a:lnTo>
                  <a:lnTo>
                    <a:pt x="288" y="447"/>
                  </a:lnTo>
                  <a:lnTo>
                    <a:pt x="279" y="443"/>
                  </a:lnTo>
                  <a:lnTo>
                    <a:pt x="250" y="428"/>
                  </a:lnTo>
                  <a:lnTo>
                    <a:pt x="223" y="412"/>
                  </a:lnTo>
                  <a:lnTo>
                    <a:pt x="213" y="406"/>
                  </a:lnTo>
                  <a:cubicBezTo>
                    <a:pt x="213" y="406"/>
                    <a:pt x="212" y="406"/>
                    <a:pt x="212" y="405"/>
                  </a:cubicBezTo>
                  <a:lnTo>
                    <a:pt x="209" y="402"/>
                  </a:lnTo>
                  <a:cubicBezTo>
                    <a:pt x="207" y="400"/>
                    <a:pt x="206" y="398"/>
                    <a:pt x="207" y="395"/>
                  </a:cubicBezTo>
                  <a:lnTo>
                    <a:pt x="208" y="388"/>
                  </a:lnTo>
                  <a:lnTo>
                    <a:pt x="211" y="370"/>
                  </a:lnTo>
                  <a:lnTo>
                    <a:pt x="213" y="351"/>
                  </a:lnTo>
                  <a:lnTo>
                    <a:pt x="214" y="339"/>
                  </a:lnTo>
                  <a:cubicBezTo>
                    <a:pt x="215" y="336"/>
                    <a:pt x="216" y="334"/>
                    <a:pt x="218" y="333"/>
                  </a:cubicBezTo>
                  <a:cubicBezTo>
                    <a:pt x="220" y="331"/>
                    <a:pt x="223" y="331"/>
                    <a:pt x="225" y="332"/>
                  </a:cubicBezTo>
                  <a:lnTo>
                    <a:pt x="228" y="333"/>
                  </a:lnTo>
                  <a:lnTo>
                    <a:pt x="225" y="332"/>
                  </a:lnTo>
                  <a:lnTo>
                    <a:pt x="234" y="333"/>
                  </a:lnTo>
                  <a:lnTo>
                    <a:pt x="260" y="330"/>
                  </a:lnTo>
                  <a:lnTo>
                    <a:pt x="288" y="326"/>
                  </a:lnTo>
                  <a:lnTo>
                    <a:pt x="296" y="325"/>
                  </a:lnTo>
                  <a:lnTo>
                    <a:pt x="301" y="324"/>
                  </a:lnTo>
                  <a:lnTo>
                    <a:pt x="297" y="326"/>
                  </a:lnTo>
                  <a:lnTo>
                    <a:pt x="299" y="324"/>
                  </a:lnTo>
                  <a:cubicBezTo>
                    <a:pt x="299" y="323"/>
                    <a:pt x="300" y="323"/>
                    <a:pt x="301" y="322"/>
                  </a:cubicBezTo>
                  <a:lnTo>
                    <a:pt x="310" y="318"/>
                  </a:lnTo>
                  <a:lnTo>
                    <a:pt x="319" y="312"/>
                  </a:lnTo>
                  <a:cubicBezTo>
                    <a:pt x="319" y="311"/>
                    <a:pt x="320" y="311"/>
                    <a:pt x="320" y="311"/>
                  </a:cubicBezTo>
                  <a:lnTo>
                    <a:pt x="325" y="309"/>
                  </a:lnTo>
                  <a:lnTo>
                    <a:pt x="321" y="320"/>
                  </a:lnTo>
                  <a:lnTo>
                    <a:pt x="202" y="106"/>
                  </a:lnTo>
                  <a:cubicBezTo>
                    <a:pt x="201" y="103"/>
                    <a:pt x="201" y="99"/>
                    <a:pt x="204" y="97"/>
                  </a:cubicBezTo>
                  <a:lnTo>
                    <a:pt x="293" y="3"/>
                  </a:lnTo>
                  <a:cubicBezTo>
                    <a:pt x="295" y="0"/>
                    <a:pt x="300" y="0"/>
                    <a:pt x="303" y="2"/>
                  </a:cubicBezTo>
                  <a:lnTo>
                    <a:pt x="449" y="10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Freeform 135"/>
            <p:cNvSpPr>
              <a:spLocks/>
            </p:cNvSpPr>
            <p:nvPr/>
          </p:nvSpPr>
          <p:spPr bwMode="auto">
            <a:xfrm>
              <a:off x="4538663" y="1831975"/>
              <a:ext cx="693738" cy="539750"/>
            </a:xfrm>
            <a:custGeom>
              <a:avLst/>
              <a:gdLst>
                <a:gd name="T0" fmla="*/ 0 w 1072"/>
                <a:gd name="T1" fmla="*/ 368 h 1008"/>
                <a:gd name="T2" fmla="*/ 84 w 1072"/>
                <a:gd name="T3" fmla="*/ 434 h 1008"/>
                <a:gd name="T4" fmla="*/ 162 w 1072"/>
                <a:gd name="T5" fmla="*/ 490 h 1008"/>
                <a:gd name="T6" fmla="*/ 258 w 1072"/>
                <a:gd name="T7" fmla="*/ 527 h 1008"/>
                <a:gd name="T8" fmla="*/ 324 w 1072"/>
                <a:gd name="T9" fmla="*/ 627 h 1008"/>
                <a:gd name="T10" fmla="*/ 241 w 1072"/>
                <a:gd name="T11" fmla="*/ 721 h 1008"/>
                <a:gd name="T12" fmla="*/ 338 w 1072"/>
                <a:gd name="T13" fmla="*/ 725 h 1008"/>
                <a:gd name="T14" fmla="*/ 469 w 1072"/>
                <a:gd name="T15" fmla="*/ 683 h 1008"/>
                <a:gd name="T16" fmla="*/ 626 w 1072"/>
                <a:gd name="T17" fmla="*/ 791 h 1008"/>
                <a:gd name="T18" fmla="*/ 675 w 1072"/>
                <a:gd name="T19" fmla="*/ 899 h 1008"/>
                <a:gd name="T20" fmla="*/ 723 w 1072"/>
                <a:gd name="T21" fmla="*/ 1008 h 1008"/>
                <a:gd name="T22" fmla="*/ 758 w 1072"/>
                <a:gd name="T23" fmla="*/ 956 h 1008"/>
                <a:gd name="T24" fmla="*/ 858 w 1072"/>
                <a:gd name="T25" fmla="*/ 811 h 1008"/>
                <a:gd name="T26" fmla="*/ 845 w 1072"/>
                <a:gd name="T27" fmla="*/ 655 h 1008"/>
                <a:gd name="T28" fmla="*/ 911 w 1072"/>
                <a:gd name="T29" fmla="*/ 519 h 1008"/>
                <a:gd name="T30" fmla="*/ 1008 w 1072"/>
                <a:gd name="T31" fmla="*/ 509 h 1008"/>
                <a:gd name="T32" fmla="*/ 1072 w 1072"/>
                <a:gd name="T33" fmla="*/ 434 h 1008"/>
                <a:gd name="T34" fmla="*/ 828 w 1072"/>
                <a:gd name="T35" fmla="*/ 334 h 1008"/>
                <a:gd name="T36" fmla="*/ 863 w 1072"/>
                <a:gd name="T37" fmla="*/ 240 h 1008"/>
                <a:gd name="T38" fmla="*/ 635 w 1072"/>
                <a:gd name="T39" fmla="*/ 183 h 1008"/>
                <a:gd name="T40" fmla="*/ 547 w 1072"/>
                <a:gd name="T41" fmla="*/ 0 h 1008"/>
                <a:gd name="T42" fmla="*/ 438 w 1072"/>
                <a:gd name="T43" fmla="*/ 70 h 1008"/>
                <a:gd name="T44" fmla="*/ 359 w 1072"/>
                <a:gd name="T45" fmla="*/ 70 h 1008"/>
                <a:gd name="T46" fmla="*/ 262 w 1072"/>
                <a:gd name="T47" fmla="*/ 0 h 1008"/>
                <a:gd name="T48" fmla="*/ 201 w 1072"/>
                <a:gd name="T49" fmla="*/ 62 h 1008"/>
                <a:gd name="T50" fmla="*/ 105 w 1072"/>
                <a:gd name="T51" fmla="*/ 42 h 1008"/>
                <a:gd name="T52" fmla="*/ 79 w 1072"/>
                <a:gd name="T53" fmla="*/ 123 h 1008"/>
                <a:gd name="T54" fmla="*/ 39 w 1072"/>
                <a:gd name="T55" fmla="*/ 212 h 1008"/>
                <a:gd name="T56" fmla="*/ 96 w 1072"/>
                <a:gd name="T57" fmla="*/ 293 h 1008"/>
                <a:gd name="T58" fmla="*/ 0 w 1072"/>
                <a:gd name="T59" fmla="*/ 368 h 10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72"/>
                <a:gd name="T91" fmla="*/ 0 h 1008"/>
                <a:gd name="T92" fmla="*/ 1072 w 1072"/>
                <a:gd name="T93" fmla="*/ 1008 h 10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72" h="1008">
                  <a:moveTo>
                    <a:pt x="0" y="368"/>
                  </a:moveTo>
                  <a:lnTo>
                    <a:pt x="84" y="434"/>
                  </a:lnTo>
                  <a:lnTo>
                    <a:pt x="162" y="490"/>
                  </a:lnTo>
                  <a:lnTo>
                    <a:pt x="258" y="527"/>
                  </a:lnTo>
                  <a:lnTo>
                    <a:pt x="324" y="627"/>
                  </a:lnTo>
                  <a:lnTo>
                    <a:pt x="241" y="721"/>
                  </a:lnTo>
                  <a:lnTo>
                    <a:pt x="338" y="725"/>
                  </a:lnTo>
                  <a:lnTo>
                    <a:pt x="469" y="683"/>
                  </a:lnTo>
                  <a:lnTo>
                    <a:pt x="626" y="791"/>
                  </a:lnTo>
                  <a:lnTo>
                    <a:pt x="675" y="899"/>
                  </a:lnTo>
                  <a:lnTo>
                    <a:pt x="723" y="1008"/>
                  </a:lnTo>
                  <a:lnTo>
                    <a:pt x="758" y="956"/>
                  </a:lnTo>
                  <a:lnTo>
                    <a:pt x="858" y="811"/>
                  </a:lnTo>
                  <a:cubicBezTo>
                    <a:pt x="858" y="806"/>
                    <a:pt x="845" y="655"/>
                    <a:pt x="845" y="655"/>
                  </a:cubicBezTo>
                  <a:cubicBezTo>
                    <a:pt x="845" y="655"/>
                    <a:pt x="911" y="519"/>
                    <a:pt x="911" y="519"/>
                  </a:cubicBezTo>
                  <a:cubicBezTo>
                    <a:pt x="911" y="519"/>
                    <a:pt x="1008" y="514"/>
                    <a:pt x="1008" y="509"/>
                  </a:cubicBezTo>
                  <a:cubicBezTo>
                    <a:pt x="1008" y="514"/>
                    <a:pt x="1072" y="439"/>
                    <a:pt x="1072" y="434"/>
                  </a:cubicBezTo>
                  <a:cubicBezTo>
                    <a:pt x="1072" y="439"/>
                    <a:pt x="828" y="334"/>
                    <a:pt x="828" y="334"/>
                  </a:cubicBezTo>
                  <a:lnTo>
                    <a:pt x="863" y="240"/>
                  </a:lnTo>
                  <a:lnTo>
                    <a:pt x="635" y="183"/>
                  </a:lnTo>
                  <a:lnTo>
                    <a:pt x="547" y="0"/>
                  </a:lnTo>
                  <a:lnTo>
                    <a:pt x="438" y="70"/>
                  </a:lnTo>
                  <a:lnTo>
                    <a:pt x="359" y="70"/>
                  </a:lnTo>
                  <a:lnTo>
                    <a:pt x="262" y="0"/>
                  </a:lnTo>
                  <a:lnTo>
                    <a:pt x="201" y="62"/>
                  </a:lnTo>
                  <a:lnTo>
                    <a:pt x="105" y="42"/>
                  </a:lnTo>
                  <a:lnTo>
                    <a:pt x="79" y="123"/>
                  </a:lnTo>
                  <a:lnTo>
                    <a:pt x="39" y="212"/>
                  </a:lnTo>
                  <a:lnTo>
                    <a:pt x="96" y="293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Freeform 136"/>
            <p:cNvSpPr>
              <a:spLocks noEditPoints="1"/>
            </p:cNvSpPr>
            <p:nvPr/>
          </p:nvSpPr>
          <p:spPr bwMode="auto">
            <a:xfrm>
              <a:off x="4533901" y="1827212"/>
              <a:ext cx="704850" cy="549275"/>
            </a:xfrm>
            <a:custGeom>
              <a:avLst/>
              <a:gdLst>
                <a:gd name="T0" fmla="*/ 97 w 1089"/>
                <a:gd name="T1" fmla="*/ 436 h 1025"/>
                <a:gd name="T2" fmla="*/ 269 w 1089"/>
                <a:gd name="T3" fmla="*/ 528 h 1025"/>
                <a:gd name="T4" fmla="*/ 338 w 1089"/>
                <a:gd name="T5" fmla="*/ 641 h 1025"/>
                <a:gd name="T6" fmla="*/ 347 w 1089"/>
                <a:gd name="T7" fmla="*/ 725 h 1025"/>
                <a:gd name="T8" fmla="*/ 482 w 1089"/>
                <a:gd name="T9" fmla="*/ 685 h 1025"/>
                <a:gd name="T10" fmla="*/ 691 w 1089"/>
                <a:gd name="T11" fmla="*/ 904 h 1025"/>
                <a:gd name="T12" fmla="*/ 760 w 1089"/>
                <a:gd name="T13" fmla="*/ 960 h 1025"/>
                <a:gd name="T14" fmla="*/ 858 w 1089"/>
                <a:gd name="T15" fmla="*/ 812 h 1025"/>
                <a:gd name="T16" fmla="*/ 852 w 1089"/>
                <a:gd name="T17" fmla="*/ 740 h 1025"/>
                <a:gd name="T18" fmla="*/ 846 w 1089"/>
                <a:gd name="T19" fmla="*/ 670 h 1025"/>
                <a:gd name="T20" fmla="*/ 849 w 1089"/>
                <a:gd name="T21" fmla="*/ 654 h 1025"/>
                <a:gd name="T22" fmla="*/ 879 w 1089"/>
                <a:gd name="T23" fmla="*/ 592 h 1025"/>
                <a:gd name="T24" fmla="*/ 909 w 1089"/>
                <a:gd name="T25" fmla="*/ 530 h 1025"/>
                <a:gd name="T26" fmla="*/ 923 w 1089"/>
                <a:gd name="T27" fmla="*/ 519 h 1025"/>
                <a:gd name="T28" fmla="*/ 1001 w 1089"/>
                <a:gd name="T29" fmla="*/ 513 h 1025"/>
                <a:gd name="T30" fmla="*/ 1013 w 1089"/>
                <a:gd name="T31" fmla="*/ 510 h 1025"/>
                <a:gd name="T32" fmla="*/ 1021 w 1089"/>
                <a:gd name="T33" fmla="*/ 503 h 1025"/>
                <a:gd name="T34" fmla="*/ 1071 w 1089"/>
                <a:gd name="T35" fmla="*/ 443 h 1025"/>
                <a:gd name="T36" fmla="*/ 1068 w 1089"/>
                <a:gd name="T37" fmla="*/ 447 h 1025"/>
                <a:gd name="T38" fmla="*/ 955 w 1089"/>
                <a:gd name="T39" fmla="*/ 402 h 1025"/>
                <a:gd name="T40" fmla="*/ 844 w 1089"/>
                <a:gd name="T41" fmla="*/ 355 h 1025"/>
                <a:gd name="T42" fmla="*/ 864 w 1089"/>
                <a:gd name="T43" fmla="*/ 246 h 1025"/>
                <a:gd name="T44" fmla="*/ 636 w 1089"/>
                <a:gd name="T45" fmla="*/ 195 h 1025"/>
                <a:gd name="T46" fmla="*/ 451 w 1089"/>
                <a:gd name="T47" fmla="*/ 85 h 1025"/>
                <a:gd name="T48" fmla="*/ 363 w 1089"/>
                <a:gd name="T49" fmla="*/ 85 h 1025"/>
                <a:gd name="T50" fmla="*/ 215 w 1089"/>
                <a:gd name="T51" fmla="*/ 76 h 1025"/>
                <a:gd name="T52" fmla="*/ 121 w 1089"/>
                <a:gd name="T53" fmla="*/ 53 h 1025"/>
                <a:gd name="T54" fmla="*/ 54 w 1089"/>
                <a:gd name="T55" fmla="*/ 216 h 1025"/>
                <a:gd name="T56" fmla="*/ 13 w 1089"/>
                <a:gd name="T57" fmla="*/ 383 h 1025"/>
                <a:gd name="T58" fmla="*/ 41 w 1089"/>
                <a:gd name="T59" fmla="*/ 225 h 1025"/>
                <a:gd name="T60" fmla="*/ 106 w 1089"/>
                <a:gd name="T61" fmla="*/ 48 h 1025"/>
                <a:gd name="T62" fmla="*/ 204 w 1089"/>
                <a:gd name="T63" fmla="*/ 65 h 1025"/>
                <a:gd name="T64" fmla="*/ 372 w 1089"/>
                <a:gd name="T65" fmla="*/ 72 h 1025"/>
                <a:gd name="T66" fmla="*/ 442 w 1089"/>
                <a:gd name="T67" fmla="*/ 72 h 1025"/>
                <a:gd name="T68" fmla="*/ 563 w 1089"/>
                <a:gd name="T69" fmla="*/ 5 h 1025"/>
                <a:gd name="T70" fmla="*/ 873 w 1089"/>
                <a:gd name="T71" fmla="*/ 241 h 1025"/>
                <a:gd name="T72" fmla="*/ 844 w 1089"/>
                <a:gd name="T73" fmla="*/ 345 h 1025"/>
                <a:gd name="T74" fmla="*/ 878 w 1089"/>
                <a:gd name="T75" fmla="*/ 351 h 1025"/>
                <a:gd name="T76" fmla="*/ 1006 w 1089"/>
                <a:gd name="T77" fmla="*/ 406 h 1025"/>
                <a:gd name="T78" fmla="*/ 1083 w 1089"/>
                <a:gd name="T79" fmla="*/ 435 h 1025"/>
                <a:gd name="T80" fmla="*/ 1084 w 1089"/>
                <a:gd name="T81" fmla="*/ 452 h 1025"/>
                <a:gd name="T82" fmla="*/ 1032 w 1089"/>
                <a:gd name="T83" fmla="*/ 514 h 1025"/>
                <a:gd name="T84" fmla="*/ 1020 w 1089"/>
                <a:gd name="T85" fmla="*/ 525 h 1025"/>
                <a:gd name="T86" fmla="*/ 1002 w 1089"/>
                <a:gd name="T87" fmla="*/ 529 h 1025"/>
                <a:gd name="T88" fmla="*/ 923 w 1089"/>
                <a:gd name="T89" fmla="*/ 535 h 1025"/>
                <a:gd name="T90" fmla="*/ 924 w 1089"/>
                <a:gd name="T91" fmla="*/ 537 h 1025"/>
                <a:gd name="T92" fmla="*/ 894 w 1089"/>
                <a:gd name="T93" fmla="*/ 599 h 1025"/>
                <a:gd name="T94" fmla="*/ 864 w 1089"/>
                <a:gd name="T95" fmla="*/ 661 h 1025"/>
                <a:gd name="T96" fmla="*/ 862 w 1089"/>
                <a:gd name="T97" fmla="*/ 669 h 1025"/>
                <a:gd name="T98" fmla="*/ 868 w 1089"/>
                <a:gd name="T99" fmla="*/ 739 h 1025"/>
                <a:gd name="T100" fmla="*/ 873 w 1089"/>
                <a:gd name="T101" fmla="*/ 810 h 1025"/>
                <a:gd name="T102" fmla="*/ 773 w 1089"/>
                <a:gd name="T103" fmla="*/ 969 h 1025"/>
                <a:gd name="T104" fmla="*/ 724 w 1089"/>
                <a:gd name="T105" fmla="*/ 1020 h 1025"/>
                <a:gd name="T106" fmla="*/ 630 w 1089"/>
                <a:gd name="T107" fmla="*/ 806 h 1025"/>
                <a:gd name="T108" fmla="*/ 349 w 1089"/>
                <a:gd name="T109" fmla="*/ 741 h 1025"/>
                <a:gd name="T110" fmla="*/ 242 w 1089"/>
                <a:gd name="T111" fmla="*/ 733 h 1025"/>
                <a:gd name="T112" fmla="*/ 326 w 1089"/>
                <a:gd name="T113" fmla="*/ 640 h 1025"/>
                <a:gd name="T114" fmla="*/ 168 w 1089"/>
                <a:gd name="T115" fmla="*/ 506 h 1025"/>
                <a:gd name="T116" fmla="*/ 4 w 1089"/>
                <a:gd name="T117" fmla="*/ 383 h 1025"/>
                <a:gd name="T118" fmla="*/ 100 w 1089"/>
                <a:gd name="T119" fmla="*/ 295 h 10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9"/>
                <a:gd name="T181" fmla="*/ 0 h 1025"/>
                <a:gd name="T182" fmla="*/ 1089 w 1089"/>
                <a:gd name="T183" fmla="*/ 1025 h 10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9" h="1025">
                  <a:moveTo>
                    <a:pt x="13" y="383"/>
                  </a:moveTo>
                  <a:lnTo>
                    <a:pt x="13" y="370"/>
                  </a:lnTo>
                  <a:lnTo>
                    <a:pt x="97" y="436"/>
                  </a:lnTo>
                  <a:lnTo>
                    <a:pt x="175" y="492"/>
                  </a:lnTo>
                  <a:lnTo>
                    <a:pt x="173" y="491"/>
                  </a:lnTo>
                  <a:lnTo>
                    <a:pt x="269" y="528"/>
                  </a:lnTo>
                  <a:cubicBezTo>
                    <a:pt x="271" y="529"/>
                    <a:pt x="272" y="530"/>
                    <a:pt x="273" y="531"/>
                  </a:cubicBezTo>
                  <a:lnTo>
                    <a:pt x="339" y="631"/>
                  </a:lnTo>
                  <a:cubicBezTo>
                    <a:pt x="341" y="634"/>
                    <a:pt x="341" y="638"/>
                    <a:pt x="338" y="641"/>
                  </a:cubicBezTo>
                  <a:lnTo>
                    <a:pt x="255" y="735"/>
                  </a:lnTo>
                  <a:lnTo>
                    <a:pt x="250" y="721"/>
                  </a:lnTo>
                  <a:lnTo>
                    <a:pt x="347" y="725"/>
                  </a:lnTo>
                  <a:lnTo>
                    <a:pt x="344" y="726"/>
                  </a:lnTo>
                  <a:lnTo>
                    <a:pt x="475" y="684"/>
                  </a:lnTo>
                  <a:cubicBezTo>
                    <a:pt x="477" y="683"/>
                    <a:pt x="480" y="683"/>
                    <a:pt x="482" y="685"/>
                  </a:cubicBezTo>
                  <a:lnTo>
                    <a:pt x="639" y="793"/>
                  </a:lnTo>
                  <a:cubicBezTo>
                    <a:pt x="640" y="794"/>
                    <a:pt x="641" y="795"/>
                    <a:pt x="642" y="796"/>
                  </a:cubicBezTo>
                  <a:lnTo>
                    <a:pt x="691" y="904"/>
                  </a:lnTo>
                  <a:lnTo>
                    <a:pt x="739" y="1013"/>
                  </a:lnTo>
                  <a:lnTo>
                    <a:pt x="725" y="1012"/>
                  </a:lnTo>
                  <a:lnTo>
                    <a:pt x="760" y="960"/>
                  </a:lnTo>
                  <a:lnTo>
                    <a:pt x="860" y="815"/>
                  </a:lnTo>
                  <a:lnTo>
                    <a:pt x="859" y="820"/>
                  </a:lnTo>
                  <a:lnTo>
                    <a:pt x="858" y="812"/>
                  </a:lnTo>
                  <a:lnTo>
                    <a:pt x="856" y="794"/>
                  </a:lnTo>
                  <a:lnTo>
                    <a:pt x="854" y="768"/>
                  </a:lnTo>
                  <a:lnTo>
                    <a:pt x="852" y="740"/>
                  </a:lnTo>
                  <a:lnTo>
                    <a:pt x="850" y="712"/>
                  </a:lnTo>
                  <a:lnTo>
                    <a:pt x="847" y="688"/>
                  </a:lnTo>
                  <a:lnTo>
                    <a:pt x="846" y="670"/>
                  </a:lnTo>
                  <a:lnTo>
                    <a:pt x="846" y="665"/>
                  </a:lnTo>
                  <a:cubicBezTo>
                    <a:pt x="845" y="663"/>
                    <a:pt x="846" y="661"/>
                    <a:pt x="846" y="660"/>
                  </a:cubicBezTo>
                  <a:lnTo>
                    <a:pt x="849" y="654"/>
                  </a:lnTo>
                  <a:lnTo>
                    <a:pt x="856" y="639"/>
                  </a:lnTo>
                  <a:lnTo>
                    <a:pt x="867" y="617"/>
                  </a:lnTo>
                  <a:lnTo>
                    <a:pt x="879" y="592"/>
                  </a:lnTo>
                  <a:lnTo>
                    <a:pt x="891" y="567"/>
                  </a:lnTo>
                  <a:lnTo>
                    <a:pt x="902" y="545"/>
                  </a:lnTo>
                  <a:lnTo>
                    <a:pt x="909" y="530"/>
                  </a:lnTo>
                  <a:lnTo>
                    <a:pt x="912" y="524"/>
                  </a:lnTo>
                  <a:cubicBezTo>
                    <a:pt x="914" y="521"/>
                    <a:pt x="916" y="519"/>
                    <a:pt x="919" y="519"/>
                  </a:cubicBezTo>
                  <a:lnTo>
                    <a:pt x="923" y="519"/>
                  </a:lnTo>
                  <a:lnTo>
                    <a:pt x="934" y="518"/>
                  </a:lnTo>
                  <a:lnTo>
                    <a:pt x="968" y="516"/>
                  </a:lnTo>
                  <a:lnTo>
                    <a:pt x="1001" y="513"/>
                  </a:lnTo>
                  <a:lnTo>
                    <a:pt x="1011" y="512"/>
                  </a:lnTo>
                  <a:lnTo>
                    <a:pt x="1009" y="512"/>
                  </a:lnTo>
                  <a:lnTo>
                    <a:pt x="1013" y="510"/>
                  </a:lnTo>
                  <a:lnTo>
                    <a:pt x="1015" y="509"/>
                  </a:lnTo>
                  <a:lnTo>
                    <a:pt x="1014" y="510"/>
                  </a:lnTo>
                  <a:lnTo>
                    <a:pt x="1021" y="503"/>
                  </a:lnTo>
                  <a:lnTo>
                    <a:pt x="1042" y="478"/>
                  </a:lnTo>
                  <a:lnTo>
                    <a:pt x="1064" y="452"/>
                  </a:lnTo>
                  <a:lnTo>
                    <a:pt x="1071" y="443"/>
                  </a:lnTo>
                  <a:lnTo>
                    <a:pt x="1074" y="438"/>
                  </a:lnTo>
                  <a:lnTo>
                    <a:pt x="1078" y="450"/>
                  </a:lnTo>
                  <a:lnTo>
                    <a:pt x="1068" y="447"/>
                  </a:lnTo>
                  <a:lnTo>
                    <a:pt x="1040" y="436"/>
                  </a:lnTo>
                  <a:lnTo>
                    <a:pt x="1001" y="421"/>
                  </a:lnTo>
                  <a:lnTo>
                    <a:pt x="955" y="402"/>
                  </a:lnTo>
                  <a:lnTo>
                    <a:pt x="910" y="383"/>
                  </a:lnTo>
                  <a:lnTo>
                    <a:pt x="871" y="366"/>
                  </a:lnTo>
                  <a:lnTo>
                    <a:pt x="844" y="355"/>
                  </a:lnTo>
                  <a:lnTo>
                    <a:pt x="833" y="350"/>
                  </a:lnTo>
                  <a:cubicBezTo>
                    <a:pt x="829" y="348"/>
                    <a:pt x="828" y="344"/>
                    <a:pt x="829" y="340"/>
                  </a:cubicBezTo>
                  <a:lnTo>
                    <a:pt x="864" y="246"/>
                  </a:lnTo>
                  <a:lnTo>
                    <a:pt x="870" y="256"/>
                  </a:lnTo>
                  <a:lnTo>
                    <a:pt x="642" y="199"/>
                  </a:lnTo>
                  <a:cubicBezTo>
                    <a:pt x="639" y="199"/>
                    <a:pt x="637" y="197"/>
                    <a:pt x="636" y="195"/>
                  </a:cubicBezTo>
                  <a:lnTo>
                    <a:pt x="548" y="12"/>
                  </a:lnTo>
                  <a:lnTo>
                    <a:pt x="560" y="15"/>
                  </a:lnTo>
                  <a:lnTo>
                    <a:pt x="451" y="85"/>
                  </a:lnTo>
                  <a:cubicBezTo>
                    <a:pt x="450" y="86"/>
                    <a:pt x="448" y="86"/>
                    <a:pt x="446" y="86"/>
                  </a:cubicBezTo>
                  <a:lnTo>
                    <a:pt x="367" y="86"/>
                  </a:lnTo>
                  <a:cubicBezTo>
                    <a:pt x="366" y="86"/>
                    <a:pt x="364" y="86"/>
                    <a:pt x="363" y="85"/>
                  </a:cubicBezTo>
                  <a:lnTo>
                    <a:pt x="266" y="15"/>
                  </a:lnTo>
                  <a:lnTo>
                    <a:pt x="276" y="14"/>
                  </a:lnTo>
                  <a:lnTo>
                    <a:pt x="215" y="76"/>
                  </a:lnTo>
                  <a:cubicBezTo>
                    <a:pt x="213" y="78"/>
                    <a:pt x="210" y="79"/>
                    <a:pt x="208" y="78"/>
                  </a:cubicBezTo>
                  <a:lnTo>
                    <a:pt x="112" y="58"/>
                  </a:lnTo>
                  <a:lnTo>
                    <a:pt x="121" y="53"/>
                  </a:lnTo>
                  <a:lnTo>
                    <a:pt x="95" y="134"/>
                  </a:lnTo>
                  <a:lnTo>
                    <a:pt x="55" y="224"/>
                  </a:lnTo>
                  <a:lnTo>
                    <a:pt x="54" y="216"/>
                  </a:lnTo>
                  <a:lnTo>
                    <a:pt x="111" y="297"/>
                  </a:lnTo>
                  <a:cubicBezTo>
                    <a:pt x="113" y="300"/>
                    <a:pt x="113" y="305"/>
                    <a:pt x="109" y="308"/>
                  </a:cubicBezTo>
                  <a:lnTo>
                    <a:pt x="13" y="383"/>
                  </a:lnTo>
                  <a:close/>
                  <a:moveTo>
                    <a:pt x="100" y="295"/>
                  </a:moveTo>
                  <a:lnTo>
                    <a:pt x="98" y="306"/>
                  </a:lnTo>
                  <a:lnTo>
                    <a:pt x="41" y="225"/>
                  </a:lnTo>
                  <a:cubicBezTo>
                    <a:pt x="39" y="223"/>
                    <a:pt x="39" y="220"/>
                    <a:pt x="40" y="217"/>
                  </a:cubicBezTo>
                  <a:lnTo>
                    <a:pt x="80" y="129"/>
                  </a:lnTo>
                  <a:lnTo>
                    <a:pt x="106" y="48"/>
                  </a:lnTo>
                  <a:cubicBezTo>
                    <a:pt x="107" y="44"/>
                    <a:pt x="111" y="42"/>
                    <a:pt x="115" y="43"/>
                  </a:cubicBezTo>
                  <a:lnTo>
                    <a:pt x="211" y="63"/>
                  </a:lnTo>
                  <a:lnTo>
                    <a:pt x="204" y="65"/>
                  </a:lnTo>
                  <a:lnTo>
                    <a:pt x="265" y="3"/>
                  </a:lnTo>
                  <a:cubicBezTo>
                    <a:pt x="268" y="0"/>
                    <a:pt x="272" y="0"/>
                    <a:pt x="275" y="2"/>
                  </a:cubicBezTo>
                  <a:lnTo>
                    <a:pt x="372" y="72"/>
                  </a:lnTo>
                  <a:lnTo>
                    <a:pt x="367" y="70"/>
                  </a:lnTo>
                  <a:lnTo>
                    <a:pt x="446" y="70"/>
                  </a:lnTo>
                  <a:lnTo>
                    <a:pt x="442" y="72"/>
                  </a:lnTo>
                  <a:lnTo>
                    <a:pt x="551" y="2"/>
                  </a:lnTo>
                  <a:cubicBezTo>
                    <a:pt x="553" y="0"/>
                    <a:pt x="555" y="0"/>
                    <a:pt x="558" y="1"/>
                  </a:cubicBezTo>
                  <a:cubicBezTo>
                    <a:pt x="560" y="1"/>
                    <a:pt x="562" y="3"/>
                    <a:pt x="563" y="5"/>
                  </a:cubicBezTo>
                  <a:lnTo>
                    <a:pt x="651" y="188"/>
                  </a:lnTo>
                  <a:lnTo>
                    <a:pt x="645" y="184"/>
                  </a:lnTo>
                  <a:lnTo>
                    <a:pt x="873" y="241"/>
                  </a:lnTo>
                  <a:cubicBezTo>
                    <a:pt x="876" y="241"/>
                    <a:pt x="877" y="243"/>
                    <a:pt x="879" y="245"/>
                  </a:cubicBezTo>
                  <a:cubicBezTo>
                    <a:pt x="880" y="247"/>
                    <a:pt x="880" y="249"/>
                    <a:pt x="879" y="251"/>
                  </a:cubicBezTo>
                  <a:lnTo>
                    <a:pt x="844" y="345"/>
                  </a:lnTo>
                  <a:lnTo>
                    <a:pt x="840" y="335"/>
                  </a:lnTo>
                  <a:lnTo>
                    <a:pt x="849" y="340"/>
                  </a:lnTo>
                  <a:lnTo>
                    <a:pt x="878" y="351"/>
                  </a:lnTo>
                  <a:lnTo>
                    <a:pt x="917" y="368"/>
                  </a:lnTo>
                  <a:lnTo>
                    <a:pt x="962" y="387"/>
                  </a:lnTo>
                  <a:lnTo>
                    <a:pt x="1006" y="406"/>
                  </a:lnTo>
                  <a:lnTo>
                    <a:pt x="1045" y="421"/>
                  </a:lnTo>
                  <a:lnTo>
                    <a:pt x="1073" y="432"/>
                  </a:lnTo>
                  <a:lnTo>
                    <a:pt x="1083" y="435"/>
                  </a:lnTo>
                  <a:cubicBezTo>
                    <a:pt x="1085" y="436"/>
                    <a:pt x="1087" y="437"/>
                    <a:pt x="1088" y="440"/>
                  </a:cubicBezTo>
                  <a:cubicBezTo>
                    <a:pt x="1089" y="442"/>
                    <a:pt x="1089" y="444"/>
                    <a:pt x="1087" y="447"/>
                  </a:cubicBezTo>
                  <a:lnTo>
                    <a:pt x="1084" y="452"/>
                  </a:lnTo>
                  <a:lnTo>
                    <a:pt x="1077" y="463"/>
                  </a:lnTo>
                  <a:lnTo>
                    <a:pt x="1054" y="489"/>
                  </a:lnTo>
                  <a:lnTo>
                    <a:pt x="1032" y="514"/>
                  </a:lnTo>
                  <a:lnTo>
                    <a:pt x="1025" y="521"/>
                  </a:lnTo>
                  <a:cubicBezTo>
                    <a:pt x="1025" y="522"/>
                    <a:pt x="1024" y="522"/>
                    <a:pt x="1024" y="522"/>
                  </a:cubicBezTo>
                  <a:lnTo>
                    <a:pt x="1020" y="525"/>
                  </a:lnTo>
                  <a:lnTo>
                    <a:pt x="1016" y="527"/>
                  </a:lnTo>
                  <a:cubicBezTo>
                    <a:pt x="1015" y="527"/>
                    <a:pt x="1015" y="527"/>
                    <a:pt x="1014" y="527"/>
                  </a:cubicBezTo>
                  <a:lnTo>
                    <a:pt x="1002" y="529"/>
                  </a:lnTo>
                  <a:lnTo>
                    <a:pt x="969" y="532"/>
                  </a:lnTo>
                  <a:lnTo>
                    <a:pt x="935" y="534"/>
                  </a:lnTo>
                  <a:lnTo>
                    <a:pt x="923" y="535"/>
                  </a:lnTo>
                  <a:lnTo>
                    <a:pt x="919" y="535"/>
                  </a:lnTo>
                  <a:lnTo>
                    <a:pt x="927" y="531"/>
                  </a:lnTo>
                  <a:lnTo>
                    <a:pt x="924" y="537"/>
                  </a:lnTo>
                  <a:lnTo>
                    <a:pt x="917" y="552"/>
                  </a:lnTo>
                  <a:lnTo>
                    <a:pt x="906" y="574"/>
                  </a:lnTo>
                  <a:lnTo>
                    <a:pt x="894" y="599"/>
                  </a:lnTo>
                  <a:lnTo>
                    <a:pt x="882" y="624"/>
                  </a:lnTo>
                  <a:lnTo>
                    <a:pt x="871" y="646"/>
                  </a:lnTo>
                  <a:lnTo>
                    <a:pt x="864" y="661"/>
                  </a:lnTo>
                  <a:lnTo>
                    <a:pt x="861" y="667"/>
                  </a:lnTo>
                  <a:lnTo>
                    <a:pt x="861" y="662"/>
                  </a:lnTo>
                  <a:lnTo>
                    <a:pt x="862" y="669"/>
                  </a:lnTo>
                  <a:lnTo>
                    <a:pt x="863" y="687"/>
                  </a:lnTo>
                  <a:lnTo>
                    <a:pt x="865" y="711"/>
                  </a:lnTo>
                  <a:lnTo>
                    <a:pt x="868" y="739"/>
                  </a:lnTo>
                  <a:lnTo>
                    <a:pt x="870" y="767"/>
                  </a:lnTo>
                  <a:lnTo>
                    <a:pt x="872" y="793"/>
                  </a:lnTo>
                  <a:lnTo>
                    <a:pt x="873" y="810"/>
                  </a:lnTo>
                  <a:lnTo>
                    <a:pt x="874" y="818"/>
                  </a:lnTo>
                  <a:cubicBezTo>
                    <a:pt x="875" y="820"/>
                    <a:pt x="874" y="822"/>
                    <a:pt x="873" y="824"/>
                  </a:cubicBezTo>
                  <a:lnTo>
                    <a:pt x="773" y="969"/>
                  </a:lnTo>
                  <a:lnTo>
                    <a:pt x="738" y="1021"/>
                  </a:lnTo>
                  <a:cubicBezTo>
                    <a:pt x="736" y="1023"/>
                    <a:pt x="734" y="1025"/>
                    <a:pt x="731" y="1024"/>
                  </a:cubicBezTo>
                  <a:cubicBezTo>
                    <a:pt x="728" y="1024"/>
                    <a:pt x="725" y="1022"/>
                    <a:pt x="724" y="1020"/>
                  </a:cubicBezTo>
                  <a:lnTo>
                    <a:pt x="676" y="911"/>
                  </a:lnTo>
                  <a:lnTo>
                    <a:pt x="627" y="803"/>
                  </a:lnTo>
                  <a:lnTo>
                    <a:pt x="630" y="806"/>
                  </a:lnTo>
                  <a:lnTo>
                    <a:pt x="473" y="698"/>
                  </a:lnTo>
                  <a:lnTo>
                    <a:pt x="480" y="699"/>
                  </a:lnTo>
                  <a:lnTo>
                    <a:pt x="349" y="741"/>
                  </a:lnTo>
                  <a:cubicBezTo>
                    <a:pt x="348" y="741"/>
                    <a:pt x="347" y="742"/>
                    <a:pt x="346" y="741"/>
                  </a:cubicBezTo>
                  <a:lnTo>
                    <a:pt x="249" y="737"/>
                  </a:lnTo>
                  <a:cubicBezTo>
                    <a:pt x="246" y="737"/>
                    <a:pt x="243" y="735"/>
                    <a:pt x="242" y="733"/>
                  </a:cubicBezTo>
                  <a:cubicBezTo>
                    <a:pt x="241" y="730"/>
                    <a:pt x="241" y="726"/>
                    <a:pt x="243" y="724"/>
                  </a:cubicBezTo>
                  <a:lnTo>
                    <a:pt x="326" y="630"/>
                  </a:lnTo>
                  <a:lnTo>
                    <a:pt x="326" y="640"/>
                  </a:lnTo>
                  <a:lnTo>
                    <a:pt x="260" y="540"/>
                  </a:lnTo>
                  <a:lnTo>
                    <a:pt x="264" y="543"/>
                  </a:lnTo>
                  <a:lnTo>
                    <a:pt x="168" y="506"/>
                  </a:lnTo>
                  <a:cubicBezTo>
                    <a:pt x="167" y="506"/>
                    <a:pt x="166" y="505"/>
                    <a:pt x="166" y="505"/>
                  </a:cubicBezTo>
                  <a:lnTo>
                    <a:pt x="88" y="449"/>
                  </a:lnTo>
                  <a:lnTo>
                    <a:pt x="4" y="383"/>
                  </a:lnTo>
                  <a:cubicBezTo>
                    <a:pt x="2" y="381"/>
                    <a:pt x="0" y="379"/>
                    <a:pt x="0" y="376"/>
                  </a:cubicBezTo>
                  <a:cubicBezTo>
                    <a:pt x="0" y="374"/>
                    <a:pt x="2" y="372"/>
                    <a:pt x="4" y="370"/>
                  </a:cubicBezTo>
                  <a:lnTo>
                    <a:pt x="100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Freeform 137"/>
            <p:cNvSpPr>
              <a:spLocks noEditPoints="1"/>
            </p:cNvSpPr>
            <p:nvPr/>
          </p:nvSpPr>
          <p:spPr bwMode="auto">
            <a:xfrm>
              <a:off x="4533901" y="1827212"/>
              <a:ext cx="704850" cy="549275"/>
            </a:xfrm>
            <a:custGeom>
              <a:avLst/>
              <a:gdLst>
                <a:gd name="T0" fmla="*/ 97 w 1089"/>
                <a:gd name="T1" fmla="*/ 436 h 1025"/>
                <a:gd name="T2" fmla="*/ 269 w 1089"/>
                <a:gd name="T3" fmla="*/ 528 h 1025"/>
                <a:gd name="T4" fmla="*/ 338 w 1089"/>
                <a:gd name="T5" fmla="*/ 641 h 1025"/>
                <a:gd name="T6" fmla="*/ 347 w 1089"/>
                <a:gd name="T7" fmla="*/ 725 h 1025"/>
                <a:gd name="T8" fmla="*/ 482 w 1089"/>
                <a:gd name="T9" fmla="*/ 685 h 1025"/>
                <a:gd name="T10" fmla="*/ 691 w 1089"/>
                <a:gd name="T11" fmla="*/ 904 h 1025"/>
                <a:gd name="T12" fmla="*/ 760 w 1089"/>
                <a:gd name="T13" fmla="*/ 960 h 1025"/>
                <a:gd name="T14" fmla="*/ 858 w 1089"/>
                <a:gd name="T15" fmla="*/ 812 h 1025"/>
                <a:gd name="T16" fmla="*/ 852 w 1089"/>
                <a:gd name="T17" fmla="*/ 740 h 1025"/>
                <a:gd name="T18" fmla="*/ 846 w 1089"/>
                <a:gd name="T19" fmla="*/ 670 h 1025"/>
                <a:gd name="T20" fmla="*/ 849 w 1089"/>
                <a:gd name="T21" fmla="*/ 654 h 1025"/>
                <a:gd name="T22" fmla="*/ 879 w 1089"/>
                <a:gd name="T23" fmla="*/ 592 h 1025"/>
                <a:gd name="T24" fmla="*/ 909 w 1089"/>
                <a:gd name="T25" fmla="*/ 530 h 1025"/>
                <a:gd name="T26" fmla="*/ 923 w 1089"/>
                <a:gd name="T27" fmla="*/ 519 h 1025"/>
                <a:gd name="T28" fmla="*/ 1001 w 1089"/>
                <a:gd name="T29" fmla="*/ 513 h 1025"/>
                <a:gd name="T30" fmla="*/ 1013 w 1089"/>
                <a:gd name="T31" fmla="*/ 510 h 1025"/>
                <a:gd name="T32" fmla="*/ 1021 w 1089"/>
                <a:gd name="T33" fmla="*/ 503 h 1025"/>
                <a:gd name="T34" fmla="*/ 1071 w 1089"/>
                <a:gd name="T35" fmla="*/ 443 h 1025"/>
                <a:gd name="T36" fmla="*/ 1068 w 1089"/>
                <a:gd name="T37" fmla="*/ 447 h 1025"/>
                <a:gd name="T38" fmla="*/ 955 w 1089"/>
                <a:gd name="T39" fmla="*/ 402 h 1025"/>
                <a:gd name="T40" fmla="*/ 844 w 1089"/>
                <a:gd name="T41" fmla="*/ 355 h 1025"/>
                <a:gd name="T42" fmla="*/ 864 w 1089"/>
                <a:gd name="T43" fmla="*/ 246 h 1025"/>
                <a:gd name="T44" fmla="*/ 636 w 1089"/>
                <a:gd name="T45" fmla="*/ 195 h 1025"/>
                <a:gd name="T46" fmla="*/ 451 w 1089"/>
                <a:gd name="T47" fmla="*/ 85 h 1025"/>
                <a:gd name="T48" fmla="*/ 363 w 1089"/>
                <a:gd name="T49" fmla="*/ 85 h 1025"/>
                <a:gd name="T50" fmla="*/ 215 w 1089"/>
                <a:gd name="T51" fmla="*/ 76 h 1025"/>
                <a:gd name="T52" fmla="*/ 121 w 1089"/>
                <a:gd name="T53" fmla="*/ 53 h 1025"/>
                <a:gd name="T54" fmla="*/ 54 w 1089"/>
                <a:gd name="T55" fmla="*/ 216 h 1025"/>
                <a:gd name="T56" fmla="*/ 13 w 1089"/>
                <a:gd name="T57" fmla="*/ 383 h 1025"/>
                <a:gd name="T58" fmla="*/ 41 w 1089"/>
                <a:gd name="T59" fmla="*/ 225 h 1025"/>
                <a:gd name="T60" fmla="*/ 106 w 1089"/>
                <a:gd name="T61" fmla="*/ 48 h 1025"/>
                <a:gd name="T62" fmla="*/ 204 w 1089"/>
                <a:gd name="T63" fmla="*/ 65 h 1025"/>
                <a:gd name="T64" fmla="*/ 372 w 1089"/>
                <a:gd name="T65" fmla="*/ 72 h 1025"/>
                <a:gd name="T66" fmla="*/ 442 w 1089"/>
                <a:gd name="T67" fmla="*/ 72 h 1025"/>
                <a:gd name="T68" fmla="*/ 563 w 1089"/>
                <a:gd name="T69" fmla="*/ 5 h 1025"/>
                <a:gd name="T70" fmla="*/ 873 w 1089"/>
                <a:gd name="T71" fmla="*/ 241 h 1025"/>
                <a:gd name="T72" fmla="*/ 844 w 1089"/>
                <a:gd name="T73" fmla="*/ 345 h 1025"/>
                <a:gd name="T74" fmla="*/ 878 w 1089"/>
                <a:gd name="T75" fmla="*/ 351 h 1025"/>
                <a:gd name="T76" fmla="*/ 1006 w 1089"/>
                <a:gd name="T77" fmla="*/ 406 h 1025"/>
                <a:gd name="T78" fmla="*/ 1083 w 1089"/>
                <a:gd name="T79" fmla="*/ 435 h 1025"/>
                <a:gd name="T80" fmla="*/ 1084 w 1089"/>
                <a:gd name="T81" fmla="*/ 452 h 1025"/>
                <a:gd name="T82" fmla="*/ 1032 w 1089"/>
                <a:gd name="T83" fmla="*/ 514 h 1025"/>
                <a:gd name="T84" fmla="*/ 1020 w 1089"/>
                <a:gd name="T85" fmla="*/ 525 h 1025"/>
                <a:gd name="T86" fmla="*/ 1002 w 1089"/>
                <a:gd name="T87" fmla="*/ 529 h 1025"/>
                <a:gd name="T88" fmla="*/ 923 w 1089"/>
                <a:gd name="T89" fmla="*/ 535 h 1025"/>
                <a:gd name="T90" fmla="*/ 924 w 1089"/>
                <a:gd name="T91" fmla="*/ 537 h 1025"/>
                <a:gd name="T92" fmla="*/ 894 w 1089"/>
                <a:gd name="T93" fmla="*/ 599 h 1025"/>
                <a:gd name="T94" fmla="*/ 864 w 1089"/>
                <a:gd name="T95" fmla="*/ 661 h 1025"/>
                <a:gd name="T96" fmla="*/ 862 w 1089"/>
                <a:gd name="T97" fmla="*/ 669 h 1025"/>
                <a:gd name="T98" fmla="*/ 868 w 1089"/>
                <a:gd name="T99" fmla="*/ 739 h 1025"/>
                <a:gd name="T100" fmla="*/ 873 w 1089"/>
                <a:gd name="T101" fmla="*/ 810 h 1025"/>
                <a:gd name="T102" fmla="*/ 773 w 1089"/>
                <a:gd name="T103" fmla="*/ 969 h 1025"/>
                <a:gd name="T104" fmla="*/ 724 w 1089"/>
                <a:gd name="T105" fmla="*/ 1020 h 1025"/>
                <a:gd name="T106" fmla="*/ 630 w 1089"/>
                <a:gd name="T107" fmla="*/ 806 h 1025"/>
                <a:gd name="T108" fmla="*/ 349 w 1089"/>
                <a:gd name="T109" fmla="*/ 741 h 1025"/>
                <a:gd name="T110" fmla="*/ 242 w 1089"/>
                <a:gd name="T111" fmla="*/ 733 h 1025"/>
                <a:gd name="T112" fmla="*/ 326 w 1089"/>
                <a:gd name="T113" fmla="*/ 640 h 1025"/>
                <a:gd name="T114" fmla="*/ 168 w 1089"/>
                <a:gd name="T115" fmla="*/ 506 h 1025"/>
                <a:gd name="T116" fmla="*/ 4 w 1089"/>
                <a:gd name="T117" fmla="*/ 383 h 1025"/>
                <a:gd name="T118" fmla="*/ 100 w 1089"/>
                <a:gd name="T119" fmla="*/ 295 h 10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9"/>
                <a:gd name="T181" fmla="*/ 0 h 1025"/>
                <a:gd name="T182" fmla="*/ 1089 w 1089"/>
                <a:gd name="T183" fmla="*/ 1025 h 10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9" h="1025">
                  <a:moveTo>
                    <a:pt x="13" y="383"/>
                  </a:moveTo>
                  <a:lnTo>
                    <a:pt x="13" y="370"/>
                  </a:lnTo>
                  <a:lnTo>
                    <a:pt x="97" y="436"/>
                  </a:lnTo>
                  <a:lnTo>
                    <a:pt x="175" y="492"/>
                  </a:lnTo>
                  <a:lnTo>
                    <a:pt x="173" y="491"/>
                  </a:lnTo>
                  <a:lnTo>
                    <a:pt x="269" y="528"/>
                  </a:lnTo>
                  <a:cubicBezTo>
                    <a:pt x="271" y="529"/>
                    <a:pt x="272" y="530"/>
                    <a:pt x="273" y="531"/>
                  </a:cubicBezTo>
                  <a:lnTo>
                    <a:pt x="339" y="631"/>
                  </a:lnTo>
                  <a:cubicBezTo>
                    <a:pt x="341" y="634"/>
                    <a:pt x="341" y="638"/>
                    <a:pt x="338" y="641"/>
                  </a:cubicBezTo>
                  <a:lnTo>
                    <a:pt x="255" y="735"/>
                  </a:lnTo>
                  <a:lnTo>
                    <a:pt x="250" y="721"/>
                  </a:lnTo>
                  <a:lnTo>
                    <a:pt x="347" y="725"/>
                  </a:lnTo>
                  <a:lnTo>
                    <a:pt x="344" y="726"/>
                  </a:lnTo>
                  <a:lnTo>
                    <a:pt x="475" y="684"/>
                  </a:lnTo>
                  <a:cubicBezTo>
                    <a:pt x="477" y="683"/>
                    <a:pt x="480" y="683"/>
                    <a:pt x="482" y="685"/>
                  </a:cubicBezTo>
                  <a:lnTo>
                    <a:pt x="639" y="793"/>
                  </a:lnTo>
                  <a:cubicBezTo>
                    <a:pt x="640" y="794"/>
                    <a:pt x="641" y="795"/>
                    <a:pt x="642" y="796"/>
                  </a:cubicBezTo>
                  <a:lnTo>
                    <a:pt x="691" y="904"/>
                  </a:lnTo>
                  <a:lnTo>
                    <a:pt x="739" y="1013"/>
                  </a:lnTo>
                  <a:lnTo>
                    <a:pt x="725" y="1012"/>
                  </a:lnTo>
                  <a:lnTo>
                    <a:pt x="760" y="960"/>
                  </a:lnTo>
                  <a:lnTo>
                    <a:pt x="860" y="815"/>
                  </a:lnTo>
                  <a:lnTo>
                    <a:pt x="859" y="820"/>
                  </a:lnTo>
                  <a:lnTo>
                    <a:pt x="858" y="812"/>
                  </a:lnTo>
                  <a:lnTo>
                    <a:pt x="856" y="794"/>
                  </a:lnTo>
                  <a:lnTo>
                    <a:pt x="854" y="768"/>
                  </a:lnTo>
                  <a:lnTo>
                    <a:pt x="852" y="740"/>
                  </a:lnTo>
                  <a:lnTo>
                    <a:pt x="850" y="712"/>
                  </a:lnTo>
                  <a:lnTo>
                    <a:pt x="847" y="688"/>
                  </a:lnTo>
                  <a:lnTo>
                    <a:pt x="846" y="670"/>
                  </a:lnTo>
                  <a:lnTo>
                    <a:pt x="846" y="665"/>
                  </a:lnTo>
                  <a:cubicBezTo>
                    <a:pt x="845" y="663"/>
                    <a:pt x="846" y="661"/>
                    <a:pt x="846" y="660"/>
                  </a:cubicBezTo>
                  <a:lnTo>
                    <a:pt x="849" y="654"/>
                  </a:lnTo>
                  <a:lnTo>
                    <a:pt x="856" y="639"/>
                  </a:lnTo>
                  <a:lnTo>
                    <a:pt x="867" y="617"/>
                  </a:lnTo>
                  <a:lnTo>
                    <a:pt x="879" y="592"/>
                  </a:lnTo>
                  <a:lnTo>
                    <a:pt x="891" y="567"/>
                  </a:lnTo>
                  <a:lnTo>
                    <a:pt x="902" y="545"/>
                  </a:lnTo>
                  <a:lnTo>
                    <a:pt x="909" y="530"/>
                  </a:lnTo>
                  <a:lnTo>
                    <a:pt x="912" y="524"/>
                  </a:lnTo>
                  <a:cubicBezTo>
                    <a:pt x="914" y="521"/>
                    <a:pt x="916" y="519"/>
                    <a:pt x="919" y="519"/>
                  </a:cubicBezTo>
                  <a:lnTo>
                    <a:pt x="923" y="519"/>
                  </a:lnTo>
                  <a:lnTo>
                    <a:pt x="934" y="518"/>
                  </a:lnTo>
                  <a:lnTo>
                    <a:pt x="968" y="516"/>
                  </a:lnTo>
                  <a:lnTo>
                    <a:pt x="1001" y="513"/>
                  </a:lnTo>
                  <a:lnTo>
                    <a:pt x="1011" y="512"/>
                  </a:lnTo>
                  <a:lnTo>
                    <a:pt x="1009" y="512"/>
                  </a:lnTo>
                  <a:lnTo>
                    <a:pt x="1013" y="510"/>
                  </a:lnTo>
                  <a:lnTo>
                    <a:pt x="1015" y="509"/>
                  </a:lnTo>
                  <a:lnTo>
                    <a:pt x="1014" y="510"/>
                  </a:lnTo>
                  <a:lnTo>
                    <a:pt x="1021" y="503"/>
                  </a:lnTo>
                  <a:lnTo>
                    <a:pt x="1042" y="478"/>
                  </a:lnTo>
                  <a:lnTo>
                    <a:pt x="1064" y="452"/>
                  </a:lnTo>
                  <a:lnTo>
                    <a:pt x="1071" y="443"/>
                  </a:lnTo>
                  <a:lnTo>
                    <a:pt x="1074" y="438"/>
                  </a:lnTo>
                  <a:lnTo>
                    <a:pt x="1078" y="450"/>
                  </a:lnTo>
                  <a:lnTo>
                    <a:pt x="1068" y="447"/>
                  </a:lnTo>
                  <a:lnTo>
                    <a:pt x="1040" y="436"/>
                  </a:lnTo>
                  <a:lnTo>
                    <a:pt x="1001" y="421"/>
                  </a:lnTo>
                  <a:lnTo>
                    <a:pt x="955" y="402"/>
                  </a:lnTo>
                  <a:lnTo>
                    <a:pt x="910" y="383"/>
                  </a:lnTo>
                  <a:lnTo>
                    <a:pt x="871" y="366"/>
                  </a:lnTo>
                  <a:lnTo>
                    <a:pt x="844" y="355"/>
                  </a:lnTo>
                  <a:lnTo>
                    <a:pt x="833" y="350"/>
                  </a:lnTo>
                  <a:cubicBezTo>
                    <a:pt x="829" y="348"/>
                    <a:pt x="828" y="344"/>
                    <a:pt x="829" y="340"/>
                  </a:cubicBezTo>
                  <a:lnTo>
                    <a:pt x="864" y="246"/>
                  </a:lnTo>
                  <a:lnTo>
                    <a:pt x="870" y="256"/>
                  </a:lnTo>
                  <a:lnTo>
                    <a:pt x="642" y="199"/>
                  </a:lnTo>
                  <a:cubicBezTo>
                    <a:pt x="639" y="199"/>
                    <a:pt x="637" y="197"/>
                    <a:pt x="636" y="195"/>
                  </a:cubicBezTo>
                  <a:lnTo>
                    <a:pt x="548" y="12"/>
                  </a:lnTo>
                  <a:lnTo>
                    <a:pt x="560" y="15"/>
                  </a:lnTo>
                  <a:lnTo>
                    <a:pt x="451" y="85"/>
                  </a:lnTo>
                  <a:cubicBezTo>
                    <a:pt x="450" y="86"/>
                    <a:pt x="448" y="86"/>
                    <a:pt x="446" y="86"/>
                  </a:cubicBezTo>
                  <a:lnTo>
                    <a:pt x="367" y="86"/>
                  </a:lnTo>
                  <a:cubicBezTo>
                    <a:pt x="366" y="86"/>
                    <a:pt x="364" y="86"/>
                    <a:pt x="363" y="85"/>
                  </a:cubicBezTo>
                  <a:lnTo>
                    <a:pt x="266" y="15"/>
                  </a:lnTo>
                  <a:lnTo>
                    <a:pt x="276" y="14"/>
                  </a:lnTo>
                  <a:lnTo>
                    <a:pt x="215" y="76"/>
                  </a:lnTo>
                  <a:cubicBezTo>
                    <a:pt x="213" y="78"/>
                    <a:pt x="210" y="79"/>
                    <a:pt x="208" y="78"/>
                  </a:cubicBezTo>
                  <a:lnTo>
                    <a:pt x="112" y="58"/>
                  </a:lnTo>
                  <a:lnTo>
                    <a:pt x="121" y="53"/>
                  </a:lnTo>
                  <a:lnTo>
                    <a:pt x="95" y="134"/>
                  </a:lnTo>
                  <a:lnTo>
                    <a:pt x="55" y="224"/>
                  </a:lnTo>
                  <a:lnTo>
                    <a:pt x="54" y="216"/>
                  </a:lnTo>
                  <a:lnTo>
                    <a:pt x="111" y="297"/>
                  </a:lnTo>
                  <a:cubicBezTo>
                    <a:pt x="113" y="300"/>
                    <a:pt x="113" y="305"/>
                    <a:pt x="109" y="308"/>
                  </a:cubicBezTo>
                  <a:lnTo>
                    <a:pt x="13" y="383"/>
                  </a:lnTo>
                  <a:close/>
                  <a:moveTo>
                    <a:pt x="100" y="295"/>
                  </a:moveTo>
                  <a:lnTo>
                    <a:pt x="98" y="306"/>
                  </a:lnTo>
                  <a:lnTo>
                    <a:pt x="41" y="225"/>
                  </a:lnTo>
                  <a:cubicBezTo>
                    <a:pt x="39" y="223"/>
                    <a:pt x="39" y="220"/>
                    <a:pt x="40" y="217"/>
                  </a:cubicBezTo>
                  <a:lnTo>
                    <a:pt x="80" y="129"/>
                  </a:lnTo>
                  <a:lnTo>
                    <a:pt x="106" y="48"/>
                  </a:lnTo>
                  <a:cubicBezTo>
                    <a:pt x="107" y="44"/>
                    <a:pt x="111" y="42"/>
                    <a:pt x="115" y="43"/>
                  </a:cubicBezTo>
                  <a:lnTo>
                    <a:pt x="211" y="63"/>
                  </a:lnTo>
                  <a:lnTo>
                    <a:pt x="204" y="65"/>
                  </a:lnTo>
                  <a:lnTo>
                    <a:pt x="265" y="3"/>
                  </a:lnTo>
                  <a:cubicBezTo>
                    <a:pt x="268" y="0"/>
                    <a:pt x="272" y="0"/>
                    <a:pt x="275" y="2"/>
                  </a:cubicBezTo>
                  <a:lnTo>
                    <a:pt x="372" y="72"/>
                  </a:lnTo>
                  <a:lnTo>
                    <a:pt x="367" y="70"/>
                  </a:lnTo>
                  <a:lnTo>
                    <a:pt x="446" y="70"/>
                  </a:lnTo>
                  <a:lnTo>
                    <a:pt x="442" y="72"/>
                  </a:lnTo>
                  <a:lnTo>
                    <a:pt x="551" y="2"/>
                  </a:lnTo>
                  <a:cubicBezTo>
                    <a:pt x="553" y="0"/>
                    <a:pt x="555" y="0"/>
                    <a:pt x="558" y="1"/>
                  </a:cubicBezTo>
                  <a:cubicBezTo>
                    <a:pt x="560" y="1"/>
                    <a:pt x="562" y="3"/>
                    <a:pt x="563" y="5"/>
                  </a:cubicBezTo>
                  <a:lnTo>
                    <a:pt x="651" y="188"/>
                  </a:lnTo>
                  <a:lnTo>
                    <a:pt x="645" y="184"/>
                  </a:lnTo>
                  <a:lnTo>
                    <a:pt x="873" y="241"/>
                  </a:lnTo>
                  <a:cubicBezTo>
                    <a:pt x="876" y="241"/>
                    <a:pt x="877" y="243"/>
                    <a:pt x="879" y="245"/>
                  </a:cubicBezTo>
                  <a:cubicBezTo>
                    <a:pt x="880" y="247"/>
                    <a:pt x="880" y="249"/>
                    <a:pt x="879" y="251"/>
                  </a:cubicBezTo>
                  <a:lnTo>
                    <a:pt x="844" y="345"/>
                  </a:lnTo>
                  <a:lnTo>
                    <a:pt x="840" y="335"/>
                  </a:lnTo>
                  <a:lnTo>
                    <a:pt x="849" y="340"/>
                  </a:lnTo>
                  <a:lnTo>
                    <a:pt x="878" y="351"/>
                  </a:lnTo>
                  <a:lnTo>
                    <a:pt x="917" y="368"/>
                  </a:lnTo>
                  <a:lnTo>
                    <a:pt x="962" y="387"/>
                  </a:lnTo>
                  <a:lnTo>
                    <a:pt x="1006" y="406"/>
                  </a:lnTo>
                  <a:lnTo>
                    <a:pt x="1045" y="421"/>
                  </a:lnTo>
                  <a:lnTo>
                    <a:pt x="1073" y="432"/>
                  </a:lnTo>
                  <a:lnTo>
                    <a:pt x="1083" y="435"/>
                  </a:lnTo>
                  <a:cubicBezTo>
                    <a:pt x="1085" y="436"/>
                    <a:pt x="1087" y="437"/>
                    <a:pt x="1088" y="440"/>
                  </a:cubicBezTo>
                  <a:cubicBezTo>
                    <a:pt x="1089" y="442"/>
                    <a:pt x="1089" y="444"/>
                    <a:pt x="1087" y="447"/>
                  </a:cubicBezTo>
                  <a:lnTo>
                    <a:pt x="1084" y="452"/>
                  </a:lnTo>
                  <a:lnTo>
                    <a:pt x="1077" y="463"/>
                  </a:lnTo>
                  <a:lnTo>
                    <a:pt x="1054" y="489"/>
                  </a:lnTo>
                  <a:lnTo>
                    <a:pt x="1032" y="514"/>
                  </a:lnTo>
                  <a:lnTo>
                    <a:pt x="1025" y="521"/>
                  </a:lnTo>
                  <a:cubicBezTo>
                    <a:pt x="1025" y="522"/>
                    <a:pt x="1024" y="522"/>
                    <a:pt x="1024" y="522"/>
                  </a:cubicBezTo>
                  <a:lnTo>
                    <a:pt x="1020" y="525"/>
                  </a:lnTo>
                  <a:lnTo>
                    <a:pt x="1016" y="527"/>
                  </a:lnTo>
                  <a:cubicBezTo>
                    <a:pt x="1015" y="527"/>
                    <a:pt x="1015" y="527"/>
                    <a:pt x="1014" y="527"/>
                  </a:cubicBezTo>
                  <a:lnTo>
                    <a:pt x="1002" y="529"/>
                  </a:lnTo>
                  <a:lnTo>
                    <a:pt x="969" y="532"/>
                  </a:lnTo>
                  <a:lnTo>
                    <a:pt x="935" y="534"/>
                  </a:lnTo>
                  <a:lnTo>
                    <a:pt x="923" y="535"/>
                  </a:lnTo>
                  <a:lnTo>
                    <a:pt x="919" y="535"/>
                  </a:lnTo>
                  <a:lnTo>
                    <a:pt x="927" y="531"/>
                  </a:lnTo>
                  <a:lnTo>
                    <a:pt x="924" y="537"/>
                  </a:lnTo>
                  <a:lnTo>
                    <a:pt x="917" y="552"/>
                  </a:lnTo>
                  <a:lnTo>
                    <a:pt x="906" y="574"/>
                  </a:lnTo>
                  <a:lnTo>
                    <a:pt x="894" y="599"/>
                  </a:lnTo>
                  <a:lnTo>
                    <a:pt x="882" y="624"/>
                  </a:lnTo>
                  <a:lnTo>
                    <a:pt x="871" y="646"/>
                  </a:lnTo>
                  <a:lnTo>
                    <a:pt x="864" y="661"/>
                  </a:lnTo>
                  <a:lnTo>
                    <a:pt x="861" y="667"/>
                  </a:lnTo>
                  <a:lnTo>
                    <a:pt x="861" y="662"/>
                  </a:lnTo>
                  <a:lnTo>
                    <a:pt x="862" y="669"/>
                  </a:lnTo>
                  <a:lnTo>
                    <a:pt x="863" y="687"/>
                  </a:lnTo>
                  <a:lnTo>
                    <a:pt x="865" y="711"/>
                  </a:lnTo>
                  <a:lnTo>
                    <a:pt x="868" y="739"/>
                  </a:lnTo>
                  <a:lnTo>
                    <a:pt x="870" y="767"/>
                  </a:lnTo>
                  <a:lnTo>
                    <a:pt x="872" y="793"/>
                  </a:lnTo>
                  <a:lnTo>
                    <a:pt x="873" y="810"/>
                  </a:lnTo>
                  <a:lnTo>
                    <a:pt x="874" y="818"/>
                  </a:lnTo>
                  <a:cubicBezTo>
                    <a:pt x="875" y="820"/>
                    <a:pt x="874" y="822"/>
                    <a:pt x="873" y="824"/>
                  </a:cubicBezTo>
                  <a:lnTo>
                    <a:pt x="773" y="969"/>
                  </a:lnTo>
                  <a:lnTo>
                    <a:pt x="738" y="1021"/>
                  </a:lnTo>
                  <a:cubicBezTo>
                    <a:pt x="736" y="1023"/>
                    <a:pt x="734" y="1025"/>
                    <a:pt x="731" y="1024"/>
                  </a:cubicBezTo>
                  <a:cubicBezTo>
                    <a:pt x="728" y="1024"/>
                    <a:pt x="725" y="1022"/>
                    <a:pt x="724" y="1020"/>
                  </a:cubicBezTo>
                  <a:lnTo>
                    <a:pt x="676" y="911"/>
                  </a:lnTo>
                  <a:lnTo>
                    <a:pt x="627" y="803"/>
                  </a:lnTo>
                  <a:lnTo>
                    <a:pt x="630" y="806"/>
                  </a:lnTo>
                  <a:lnTo>
                    <a:pt x="473" y="698"/>
                  </a:lnTo>
                  <a:lnTo>
                    <a:pt x="480" y="699"/>
                  </a:lnTo>
                  <a:lnTo>
                    <a:pt x="349" y="741"/>
                  </a:lnTo>
                  <a:cubicBezTo>
                    <a:pt x="348" y="741"/>
                    <a:pt x="347" y="742"/>
                    <a:pt x="346" y="741"/>
                  </a:cubicBezTo>
                  <a:lnTo>
                    <a:pt x="249" y="737"/>
                  </a:lnTo>
                  <a:cubicBezTo>
                    <a:pt x="246" y="737"/>
                    <a:pt x="243" y="735"/>
                    <a:pt x="242" y="733"/>
                  </a:cubicBezTo>
                  <a:cubicBezTo>
                    <a:pt x="241" y="730"/>
                    <a:pt x="241" y="726"/>
                    <a:pt x="243" y="724"/>
                  </a:cubicBezTo>
                  <a:lnTo>
                    <a:pt x="326" y="630"/>
                  </a:lnTo>
                  <a:lnTo>
                    <a:pt x="326" y="640"/>
                  </a:lnTo>
                  <a:lnTo>
                    <a:pt x="260" y="540"/>
                  </a:lnTo>
                  <a:lnTo>
                    <a:pt x="264" y="543"/>
                  </a:lnTo>
                  <a:lnTo>
                    <a:pt x="168" y="506"/>
                  </a:lnTo>
                  <a:cubicBezTo>
                    <a:pt x="167" y="506"/>
                    <a:pt x="166" y="505"/>
                    <a:pt x="166" y="505"/>
                  </a:cubicBezTo>
                  <a:lnTo>
                    <a:pt x="88" y="449"/>
                  </a:lnTo>
                  <a:lnTo>
                    <a:pt x="4" y="383"/>
                  </a:lnTo>
                  <a:cubicBezTo>
                    <a:pt x="2" y="381"/>
                    <a:pt x="0" y="379"/>
                    <a:pt x="0" y="376"/>
                  </a:cubicBezTo>
                  <a:cubicBezTo>
                    <a:pt x="0" y="374"/>
                    <a:pt x="2" y="372"/>
                    <a:pt x="4" y="370"/>
                  </a:cubicBezTo>
                  <a:lnTo>
                    <a:pt x="100" y="29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Freeform 138"/>
            <p:cNvSpPr>
              <a:spLocks noEditPoints="1"/>
            </p:cNvSpPr>
            <p:nvPr/>
          </p:nvSpPr>
          <p:spPr bwMode="auto">
            <a:xfrm>
              <a:off x="4389438" y="2024062"/>
              <a:ext cx="1552575" cy="1287462"/>
            </a:xfrm>
            <a:custGeom>
              <a:avLst/>
              <a:gdLst>
                <a:gd name="T0" fmla="*/ 223 w 2401"/>
                <a:gd name="T1" fmla="*/ 723 h 2401"/>
                <a:gd name="T2" fmla="*/ 169 w 2401"/>
                <a:gd name="T3" fmla="*/ 1018 h 2401"/>
                <a:gd name="T4" fmla="*/ 206 w 2401"/>
                <a:gd name="T5" fmla="*/ 1197 h 2401"/>
                <a:gd name="T6" fmla="*/ 181 w 2401"/>
                <a:gd name="T7" fmla="*/ 1366 h 2401"/>
                <a:gd name="T8" fmla="*/ 388 w 2401"/>
                <a:gd name="T9" fmla="*/ 1284 h 2401"/>
                <a:gd name="T10" fmla="*/ 686 w 2401"/>
                <a:gd name="T11" fmla="*/ 1410 h 2401"/>
                <a:gd name="T12" fmla="*/ 660 w 2401"/>
                <a:gd name="T13" fmla="*/ 1669 h 2401"/>
                <a:gd name="T14" fmla="*/ 486 w 2401"/>
                <a:gd name="T15" fmla="*/ 1787 h 2401"/>
                <a:gd name="T16" fmla="*/ 382 w 2401"/>
                <a:gd name="T17" fmla="*/ 2005 h 2401"/>
                <a:gd name="T18" fmla="*/ 590 w 2401"/>
                <a:gd name="T19" fmla="*/ 2229 h 2401"/>
                <a:gd name="T20" fmla="*/ 550 w 2401"/>
                <a:gd name="T21" fmla="*/ 1974 h 2401"/>
                <a:gd name="T22" fmla="*/ 661 w 2401"/>
                <a:gd name="T23" fmla="*/ 1902 h 2401"/>
                <a:gd name="T24" fmla="*/ 753 w 2401"/>
                <a:gd name="T25" fmla="*/ 1857 h 2401"/>
                <a:gd name="T26" fmla="*/ 929 w 2401"/>
                <a:gd name="T27" fmla="*/ 1915 h 2401"/>
                <a:gd name="T28" fmla="*/ 1092 w 2401"/>
                <a:gd name="T29" fmla="*/ 1964 h 2401"/>
                <a:gd name="T30" fmla="*/ 1215 w 2401"/>
                <a:gd name="T31" fmla="*/ 2003 h 2401"/>
                <a:gd name="T32" fmla="*/ 1429 w 2401"/>
                <a:gd name="T33" fmla="*/ 1901 h 2401"/>
                <a:gd name="T34" fmla="*/ 1506 w 2401"/>
                <a:gd name="T35" fmla="*/ 1957 h 2401"/>
                <a:gd name="T36" fmla="*/ 1694 w 2401"/>
                <a:gd name="T37" fmla="*/ 2113 h 2401"/>
                <a:gd name="T38" fmla="*/ 1833 w 2401"/>
                <a:gd name="T39" fmla="*/ 2277 h 2401"/>
                <a:gd name="T40" fmla="*/ 1984 w 2401"/>
                <a:gd name="T41" fmla="*/ 2289 h 2401"/>
                <a:gd name="T42" fmla="*/ 2033 w 2401"/>
                <a:gd name="T43" fmla="*/ 2062 h 2401"/>
                <a:gd name="T44" fmla="*/ 2070 w 2401"/>
                <a:gd name="T45" fmla="*/ 1825 h 2401"/>
                <a:gd name="T46" fmla="*/ 2191 w 2401"/>
                <a:gd name="T47" fmla="*/ 1715 h 2401"/>
                <a:gd name="T48" fmla="*/ 2259 w 2401"/>
                <a:gd name="T49" fmla="*/ 1606 h 2401"/>
                <a:gd name="T50" fmla="*/ 2247 w 2401"/>
                <a:gd name="T51" fmla="*/ 1496 h 2401"/>
                <a:gd name="T52" fmla="*/ 2205 w 2401"/>
                <a:gd name="T53" fmla="*/ 1382 h 2401"/>
                <a:gd name="T54" fmla="*/ 2050 w 2401"/>
                <a:gd name="T55" fmla="*/ 1082 h 2401"/>
                <a:gd name="T56" fmla="*/ 1794 w 2401"/>
                <a:gd name="T57" fmla="*/ 1096 h 2401"/>
                <a:gd name="T58" fmla="*/ 1006 w 2401"/>
                <a:gd name="T59" fmla="*/ 598 h 2401"/>
                <a:gd name="T60" fmla="*/ 392 w 2401"/>
                <a:gd name="T61" fmla="*/ 125 h 2401"/>
                <a:gd name="T62" fmla="*/ 1105 w 2401"/>
                <a:gd name="T63" fmla="*/ 702 h 2401"/>
                <a:gd name="T64" fmla="*/ 1808 w 2401"/>
                <a:gd name="T65" fmla="*/ 1101 h 2401"/>
                <a:gd name="T66" fmla="*/ 2122 w 2401"/>
                <a:gd name="T67" fmla="*/ 1106 h 2401"/>
                <a:gd name="T68" fmla="*/ 2190 w 2401"/>
                <a:gd name="T69" fmla="*/ 1400 h 2401"/>
                <a:gd name="T70" fmla="*/ 2227 w 2401"/>
                <a:gd name="T71" fmla="*/ 1530 h 2401"/>
                <a:gd name="T72" fmla="*/ 2260 w 2401"/>
                <a:gd name="T73" fmla="*/ 1593 h 2401"/>
                <a:gd name="T74" fmla="*/ 2185 w 2401"/>
                <a:gd name="T75" fmla="*/ 1730 h 2401"/>
                <a:gd name="T76" fmla="*/ 2038 w 2401"/>
                <a:gd name="T77" fmla="*/ 1875 h 2401"/>
                <a:gd name="T78" fmla="*/ 2076 w 2401"/>
                <a:gd name="T79" fmla="*/ 2089 h 2401"/>
                <a:gd name="T80" fmla="*/ 1998 w 2401"/>
                <a:gd name="T81" fmla="*/ 2297 h 2401"/>
                <a:gd name="T82" fmla="*/ 1816 w 2401"/>
                <a:gd name="T83" fmla="*/ 2278 h 2401"/>
                <a:gd name="T84" fmla="*/ 1668 w 2401"/>
                <a:gd name="T85" fmla="*/ 2117 h 2401"/>
                <a:gd name="T86" fmla="*/ 1505 w 2401"/>
                <a:gd name="T87" fmla="*/ 1975 h 2401"/>
                <a:gd name="T88" fmla="*/ 1367 w 2401"/>
                <a:gd name="T89" fmla="*/ 1944 h 2401"/>
                <a:gd name="T90" fmla="*/ 1206 w 2401"/>
                <a:gd name="T91" fmla="*/ 2006 h 2401"/>
                <a:gd name="T92" fmla="*/ 1060 w 2401"/>
                <a:gd name="T93" fmla="*/ 1928 h 2401"/>
                <a:gd name="T94" fmla="*/ 951 w 2401"/>
                <a:gd name="T95" fmla="*/ 1944 h 2401"/>
                <a:gd name="T96" fmla="*/ 738 w 2401"/>
                <a:gd name="T97" fmla="*/ 1864 h 2401"/>
                <a:gd name="T98" fmla="*/ 643 w 2401"/>
                <a:gd name="T99" fmla="*/ 1896 h 2401"/>
                <a:gd name="T100" fmla="*/ 591 w 2401"/>
                <a:gd name="T101" fmla="*/ 2085 h 2401"/>
                <a:gd name="T102" fmla="*/ 502 w 2401"/>
                <a:gd name="T103" fmla="*/ 2189 h 2401"/>
                <a:gd name="T104" fmla="*/ 372 w 2401"/>
                <a:gd name="T105" fmla="*/ 1999 h 2401"/>
                <a:gd name="T106" fmla="*/ 549 w 2401"/>
                <a:gd name="T107" fmla="*/ 1732 h 2401"/>
                <a:gd name="T108" fmla="*/ 650 w 2401"/>
                <a:gd name="T109" fmla="*/ 1640 h 2401"/>
                <a:gd name="T110" fmla="*/ 482 w 2401"/>
                <a:gd name="T111" fmla="*/ 1368 h 2401"/>
                <a:gd name="T112" fmla="*/ 314 w 2401"/>
                <a:gd name="T113" fmla="*/ 1305 h 2401"/>
                <a:gd name="T114" fmla="*/ 144 w 2401"/>
                <a:gd name="T115" fmla="*/ 1300 h 2401"/>
                <a:gd name="T116" fmla="*/ 239 w 2401"/>
                <a:gd name="T117" fmla="*/ 1161 h 2401"/>
                <a:gd name="T118" fmla="*/ 132 w 2401"/>
                <a:gd name="T119" fmla="*/ 942 h 2401"/>
                <a:gd name="T120" fmla="*/ 125 w 2401"/>
                <a:gd name="T121" fmla="*/ 734 h 24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01"/>
                <a:gd name="T184" fmla="*/ 0 h 2401"/>
                <a:gd name="T185" fmla="*/ 2401 w 2401"/>
                <a:gd name="T186" fmla="*/ 2401 h 24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01" h="2401">
                  <a:moveTo>
                    <a:pt x="218" y="15"/>
                  </a:moveTo>
                  <a:lnTo>
                    <a:pt x="230" y="12"/>
                  </a:lnTo>
                  <a:lnTo>
                    <a:pt x="88" y="309"/>
                  </a:lnTo>
                  <a:lnTo>
                    <a:pt x="88" y="304"/>
                  </a:lnTo>
                  <a:lnTo>
                    <a:pt x="119" y="517"/>
                  </a:lnTo>
                  <a:cubicBezTo>
                    <a:pt x="120" y="520"/>
                    <a:pt x="119" y="522"/>
                    <a:pt x="118" y="523"/>
                  </a:cubicBezTo>
                  <a:cubicBezTo>
                    <a:pt x="116" y="525"/>
                    <a:pt x="114" y="526"/>
                    <a:pt x="112" y="526"/>
                  </a:cubicBezTo>
                  <a:lnTo>
                    <a:pt x="45" y="531"/>
                  </a:lnTo>
                  <a:lnTo>
                    <a:pt x="52" y="525"/>
                  </a:lnTo>
                  <a:lnTo>
                    <a:pt x="16" y="694"/>
                  </a:lnTo>
                  <a:lnTo>
                    <a:pt x="7" y="685"/>
                  </a:lnTo>
                  <a:lnTo>
                    <a:pt x="88" y="667"/>
                  </a:lnTo>
                  <a:cubicBezTo>
                    <a:pt x="91" y="666"/>
                    <a:pt x="94" y="667"/>
                    <a:pt x="96" y="670"/>
                  </a:cubicBezTo>
                  <a:lnTo>
                    <a:pt x="132" y="722"/>
                  </a:lnTo>
                  <a:lnTo>
                    <a:pt x="119" y="722"/>
                  </a:lnTo>
                  <a:lnTo>
                    <a:pt x="150" y="680"/>
                  </a:lnTo>
                  <a:cubicBezTo>
                    <a:pt x="152" y="676"/>
                    <a:pt x="157" y="676"/>
                    <a:pt x="160" y="678"/>
                  </a:cubicBezTo>
                  <a:lnTo>
                    <a:pt x="218" y="711"/>
                  </a:lnTo>
                  <a:cubicBezTo>
                    <a:pt x="221" y="712"/>
                    <a:pt x="222" y="714"/>
                    <a:pt x="222" y="716"/>
                  </a:cubicBezTo>
                  <a:lnTo>
                    <a:pt x="223" y="723"/>
                  </a:lnTo>
                  <a:lnTo>
                    <a:pt x="224" y="744"/>
                  </a:lnTo>
                  <a:lnTo>
                    <a:pt x="224" y="772"/>
                  </a:lnTo>
                  <a:lnTo>
                    <a:pt x="224" y="804"/>
                  </a:lnTo>
                  <a:lnTo>
                    <a:pt x="223" y="837"/>
                  </a:lnTo>
                  <a:lnTo>
                    <a:pt x="223" y="864"/>
                  </a:lnTo>
                  <a:lnTo>
                    <a:pt x="222" y="885"/>
                  </a:lnTo>
                  <a:lnTo>
                    <a:pt x="222" y="891"/>
                  </a:lnTo>
                  <a:cubicBezTo>
                    <a:pt x="222" y="894"/>
                    <a:pt x="221" y="897"/>
                    <a:pt x="219" y="898"/>
                  </a:cubicBezTo>
                  <a:lnTo>
                    <a:pt x="216" y="900"/>
                  </a:lnTo>
                  <a:lnTo>
                    <a:pt x="207" y="907"/>
                  </a:lnTo>
                  <a:lnTo>
                    <a:pt x="179" y="926"/>
                  </a:lnTo>
                  <a:lnTo>
                    <a:pt x="153" y="945"/>
                  </a:lnTo>
                  <a:lnTo>
                    <a:pt x="144" y="952"/>
                  </a:lnTo>
                  <a:lnTo>
                    <a:pt x="143" y="953"/>
                  </a:lnTo>
                  <a:lnTo>
                    <a:pt x="145" y="946"/>
                  </a:lnTo>
                  <a:lnTo>
                    <a:pt x="146" y="952"/>
                  </a:lnTo>
                  <a:lnTo>
                    <a:pt x="146" y="951"/>
                  </a:lnTo>
                  <a:lnTo>
                    <a:pt x="152" y="968"/>
                  </a:lnTo>
                  <a:lnTo>
                    <a:pt x="160" y="991"/>
                  </a:lnTo>
                  <a:lnTo>
                    <a:pt x="169" y="1018"/>
                  </a:lnTo>
                  <a:lnTo>
                    <a:pt x="178" y="1045"/>
                  </a:lnTo>
                  <a:lnTo>
                    <a:pt x="187" y="1066"/>
                  </a:lnTo>
                  <a:lnTo>
                    <a:pt x="193" y="1083"/>
                  </a:lnTo>
                  <a:lnTo>
                    <a:pt x="195" y="1087"/>
                  </a:lnTo>
                  <a:lnTo>
                    <a:pt x="194" y="1086"/>
                  </a:lnTo>
                  <a:lnTo>
                    <a:pt x="197" y="1090"/>
                  </a:lnTo>
                  <a:lnTo>
                    <a:pt x="204" y="1099"/>
                  </a:lnTo>
                  <a:lnTo>
                    <a:pt x="226" y="1121"/>
                  </a:lnTo>
                  <a:lnTo>
                    <a:pt x="249" y="1143"/>
                  </a:lnTo>
                  <a:lnTo>
                    <a:pt x="256" y="1150"/>
                  </a:lnTo>
                  <a:lnTo>
                    <a:pt x="253" y="1148"/>
                  </a:lnTo>
                  <a:lnTo>
                    <a:pt x="256" y="1149"/>
                  </a:lnTo>
                  <a:cubicBezTo>
                    <a:pt x="258" y="1150"/>
                    <a:pt x="260" y="1152"/>
                    <a:pt x="261" y="1154"/>
                  </a:cubicBezTo>
                  <a:cubicBezTo>
                    <a:pt x="262" y="1157"/>
                    <a:pt x="261" y="1159"/>
                    <a:pt x="260" y="1161"/>
                  </a:cubicBezTo>
                  <a:lnTo>
                    <a:pt x="252" y="1171"/>
                  </a:lnTo>
                  <a:lnTo>
                    <a:pt x="233" y="1189"/>
                  </a:lnTo>
                  <a:lnTo>
                    <a:pt x="213" y="1205"/>
                  </a:lnTo>
                  <a:cubicBezTo>
                    <a:pt x="213" y="1205"/>
                    <a:pt x="213" y="1205"/>
                    <a:pt x="212" y="1206"/>
                  </a:cubicBezTo>
                  <a:lnTo>
                    <a:pt x="204" y="1210"/>
                  </a:lnTo>
                  <a:lnTo>
                    <a:pt x="206" y="1197"/>
                  </a:lnTo>
                  <a:lnTo>
                    <a:pt x="213" y="1204"/>
                  </a:lnTo>
                  <a:lnTo>
                    <a:pt x="212" y="1203"/>
                  </a:lnTo>
                  <a:lnTo>
                    <a:pt x="228" y="1214"/>
                  </a:lnTo>
                  <a:lnTo>
                    <a:pt x="243" y="1223"/>
                  </a:lnTo>
                  <a:lnTo>
                    <a:pt x="249" y="1225"/>
                  </a:lnTo>
                  <a:cubicBezTo>
                    <a:pt x="251" y="1226"/>
                    <a:pt x="253" y="1228"/>
                    <a:pt x="253" y="1231"/>
                  </a:cubicBezTo>
                  <a:cubicBezTo>
                    <a:pt x="254" y="1234"/>
                    <a:pt x="253" y="1236"/>
                    <a:pt x="251" y="1238"/>
                  </a:cubicBezTo>
                  <a:lnTo>
                    <a:pt x="247" y="1242"/>
                  </a:lnTo>
                  <a:cubicBezTo>
                    <a:pt x="247" y="1242"/>
                    <a:pt x="247" y="1243"/>
                    <a:pt x="246" y="1243"/>
                  </a:cubicBezTo>
                  <a:lnTo>
                    <a:pt x="235" y="1251"/>
                  </a:lnTo>
                  <a:lnTo>
                    <a:pt x="203" y="1275"/>
                  </a:lnTo>
                  <a:lnTo>
                    <a:pt x="171" y="1297"/>
                  </a:lnTo>
                  <a:lnTo>
                    <a:pt x="159" y="1303"/>
                  </a:lnTo>
                  <a:lnTo>
                    <a:pt x="155" y="1306"/>
                  </a:lnTo>
                  <a:lnTo>
                    <a:pt x="159" y="1297"/>
                  </a:lnTo>
                  <a:lnTo>
                    <a:pt x="162" y="1310"/>
                  </a:lnTo>
                  <a:lnTo>
                    <a:pt x="170" y="1333"/>
                  </a:lnTo>
                  <a:lnTo>
                    <a:pt x="178" y="1356"/>
                  </a:lnTo>
                  <a:lnTo>
                    <a:pt x="180" y="1363"/>
                  </a:lnTo>
                  <a:lnTo>
                    <a:pt x="181" y="1366"/>
                  </a:lnTo>
                  <a:lnTo>
                    <a:pt x="168" y="1363"/>
                  </a:lnTo>
                  <a:lnTo>
                    <a:pt x="171" y="1360"/>
                  </a:lnTo>
                  <a:lnTo>
                    <a:pt x="179" y="1352"/>
                  </a:lnTo>
                  <a:lnTo>
                    <a:pt x="204" y="1327"/>
                  </a:lnTo>
                  <a:lnTo>
                    <a:pt x="229" y="1302"/>
                  </a:lnTo>
                  <a:lnTo>
                    <a:pt x="236" y="1293"/>
                  </a:lnTo>
                  <a:lnTo>
                    <a:pt x="236" y="1294"/>
                  </a:lnTo>
                  <a:lnTo>
                    <a:pt x="239" y="1289"/>
                  </a:lnTo>
                  <a:cubicBezTo>
                    <a:pt x="241" y="1286"/>
                    <a:pt x="244" y="1285"/>
                    <a:pt x="248" y="1286"/>
                  </a:cubicBezTo>
                  <a:lnTo>
                    <a:pt x="254" y="1288"/>
                  </a:lnTo>
                  <a:lnTo>
                    <a:pt x="252" y="1287"/>
                  </a:lnTo>
                  <a:lnTo>
                    <a:pt x="268" y="1288"/>
                  </a:lnTo>
                  <a:lnTo>
                    <a:pt x="290" y="1289"/>
                  </a:lnTo>
                  <a:lnTo>
                    <a:pt x="314" y="1289"/>
                  </a:lnTo>
                  <a:lnTo>
                    <a:pt x="339" y="1289"/>
                  </a:lnTo>
                  <a:lnTo>
                    <a:pt x="361" y="1288"/>
                  </a:lnTo>
                  <a:lnTo>
                    <a:pt x="377" y="1287"/>
                  </a:lnTo>
                  <a:lnTo>
                    <a:pt x="375" y="1288"/>
                  </a:lnTo>
                  <a:lnTo>
                    <a:pt x="381" y="1286"/>
                  </a:lnTo>
                  <a:lnTo>
                    <a:pt x="388" y="1284"/>
                  </a:lnTo>
                  <a:lnTo>
                    <a:pt x="386" y="1285"/>
                  </a:lnTo>
                  <a:lnTo>
                    <a:pt x="401" y="1276"/>
                  </a:lnTo>
                  <a:lnTo>
                    <a:pt x="416" y="1267"/>
                  </a:lnTo>
                  <a:lnTo>
                    <a:pt x="423" y="1262"/>
                  </a:lnTo>
                  <a:cubicBezTo>
                    <a:pt x="425" y="1260"/>
                    <a:pt x="428" y="1260"/>
                    <a:pt x="430" y="1261"/>
                  </a:cubicBezTo>
                  <a:cubicBezTo>
                    <a:pt x="432" y="1262"/>
                    <a:pt x="434" y="1264"/>
                    <a:pt x="435" y="1266"/>
                  </a:cubicBezTo>
                  <a:lnTo>
                    <a:pt x="436" y="1269"/>
                  </a:lnTo>
                  <a:lnTo>
                    <a:pt x="438" y="1280"/>
                  </a:lnTo>
                  <a:lnTo>
                    <a:pt x="444" y="1308"/>
                  </a:lnTo>
                  <a:lnTo>
                    <a:pt x="450" y="1335"/>
                  </a:lnTo>
                  <a:lnTo>
                    <a:pt x="452" y="1345"/>
                  </a:lnTo>
                  <a:lnTo>
                    <a:pt x="453" y="1347"/>
                  </a:lnTo>
                  <a:lnTo>
                    <a:pt x="448" y="1342"/>
                  </a:lnTo>
                  <a:lnTo>
                    <a:pt x="459" y="1345"/>
                  </a:lnTo>
                  <a:lnTo>
                    <a:pt x="487" y="1353"/>
                  </a:lnTo>
                  <a:lnTo>
                    <a:pt x="527" y="1364"/>
                  </a:lnTo>
                  <a:lnTo>
                    <a:pt x="573" y="1378"/>
                  </a:lnTo>
                  <a:lnTo>
                    <a:pt x="618" y="1391"/>
                  </a:lnTo>
                  <a:lnTo>
                    <a:pt x="658" y="1402"/>
                  </a:lnTo>
                  <a:lnTo>
                    <a:pt x="686" y="1410"/>
                  </a:lnTo>
                  <a:lnTo>
                    <a:pt x="697" y="1413"/>
                  </a:lnTo>
                  <a:cubicBezTo>
                    <a:pt x="699" y="1413"/>
                    <a:pt x="701" y="1415"/>
                    <a:pt x="702" y="1417"/>
                  </a:cubicBezTo>
                  <a:cubicBezTo>
                    <a:pt x="703" y="1419"/>
                    <a:pt x="703" y="1422"/>
                    <a:pt x="702" y="1424"/>
                  </a:cubicBezTo>
                  <a:lnTo>
                    <a:pt x="700" y="1428"/>
                  </a:lnTo>
                  <a:lnTo>
                    <a:pt x="695" y="1440"/>
                  </a:lnTo>
                  <a:lnTo>
                    <a:pt x="678" y="1476"/>
                  </a:lnTo>
                  <a:lnTo>
                    <a:pt x="662" y="1511"/>
                  </a:lnTo>
                  <a:lnTo>
                    <a:pt x="656" y="1523"/>
                  </a:lnTo>
                  <a:lnTo>
                    <a:pt x="654" y="1527"/>
                  </a:lnTo>
                  <a:lnTo>
                    <a:pt x="654" y="1522"/>
                  </a:lnTo>
                  <a:lnTo>
                    <a:pt x="655" y="1528"/>
                  </a:lnTo>
                  <a:lnTo>
                    <a:pt x="656" y="1545"/>
                  </a:lnTo>
                  <a:lnTo>
                    <a:pt x="658" y="1567"/>
                  </a:lnTo>
                  <a:lnTo>
                    <a:pt x="661" y="1592"/>
                  </a:lnTo>
                  <a:lnTo>
                    <a:pt x="664" y="1617"/>
                  </a:lnTo>
                  <a:lnTo>
                    <a:pt x="666" y="1639"/>
                  </a:lnTo>
                  <a:lnTo>
                    <a:pt x="667" y="1655"/>
                  </a:lnTo>
                  <a:lnTo>
                    <a:pt x="668" y="1660"/>
                  </a:lnTo>
                  <a:cubicBezTo>
                    <a:pt x="669" y="1662"/>
                    <a:pt x="668" y="1665"/>
                    <a:pt x="667" y="1667"/>
                  </a:cubicBezTo>
                  <a:cubicBezTo>
                    <a:pt x="665" y="1668"/>
                    <a:pt x="663" y="1669"/>
                    <a:pt x="660" y="1669"/>
                  </a:cubicBezTo>
                  <a:lnTo>
                    <a:pt x="657" y="1669"/>
                  </a:lnTo>
                  <a:lnTo>
                    <a:pt x="650" y="1670"/>
                  </a:lnTo>
                  <a:lnTo>
                    <a:pt x="625" y="1672"/>
                  </a:lnTo>
                  <a:lnTo>
                    <a:pt x="600" y="1673"/>
                  </a:lnTo>
                  <a:lnTo>
                    <a:pt x="592" y="1674"/>
                  </a:lnTo>
                  <a:lnTo>
                    <a:pt x="588" y="1674"/>
                  </a:lnTo>
                  <a:lnTo>
                    <a:pt x="596" y="1669"/>
                  </a:lnTo>
                  <a:lnTo>
                    <a:pt x="595" y="1672"/>
                  </a:lnTo>
                  <a:cubicBezTo>
                    <a:pt x="595" y="1672"/>
                    <a:pt x="595" y="1673"/>
                    <a:pt x="595" y="1673"/>
                  </a:cubicBezTo>
                  <a:lnTo>
                    <a:pt x="591" y="1681"/>
                  </a:lnTo>
                  <a:lnTo>
                    <a:pt x="580" y="1706"/>
                  </a:lnTo>
                  <a:lnTo>
                    <a:pt x="569" y="1730"/>
                  </a:lnTo>
                  <a:lnTo>
                    <a:pt x="565" y="1738"/>
                  </a:lnTo>
                  <a:lnTo>
                    <a:pt x="565" y="1737"/>
                  </a:lnTo>
                  <a:lnTo>
                    <a:pt x="564" y="1740"/>
                  </a:lnTo>
                  <a:cubicBezTo>
                    <a:pt x="563" y="1742"/>
                    <a:pt x="562" y="1744"/>
                    <a:pt x="560" y="1745"/>
                  </a:cubicBezTo>
                  <a:lnTo>
                    <a:pt x="556" y="1747"/>
                  </a:lnTo>
                  <a:lnTo>
                    <a:pt x="547" y="1752"/>
                  </a:lnTo>
                  <a:lnTo>
                    <a:pt x="517" y="1770"/>
                  </a:lnTo>
                  <a:lnTo>
                    <a:pt x="486" y="1787"/>
                  </a:lnTo>
                  <a:lnTo>
                    <a:pt x="477" y="1793"/>
                  </a:lnTo>
                  <a:lnTo>
                    <a:pt x="472" y="1796"/>
                  </a:lnTo>
                  <a:lnTo>
                    <a:pt x="476" y="1790"/>
                  </a:lnTo>
                  <a:lnTo>
                    <a:pt x="475" y="1796"/>
                  </a:lnTo>
                  <a:lnTo>
                    <a:pt x="472" y="1812"/>
                  </a:lnTo>
                  <a:lnTo>
                    <a:pt x="469" y="1835"/>
                  </a:lnTo>
                  <a:lnTo>
                    <a:pt x="465" y="1861"/>
                  </a:lnTo>
                  <a:lnTo>
                    <a:pt x="460" y="1887"/>
                  </a:lnTo>
                  <a:lnTo>
                    <a:pt x="457" y="1910"/>
                  </a:lnTo>
                  <a:lnTo>
                    <a:pt x="454" y="1926"/>
                  </a:lnTo>
                  <a:lnTo>
                    <a:pt x="453" y="1932"/>
                  </a:lnTo>
                  <a:cubicBezTo>
                    <a:pt x="453" y="1933"/>
                    <a:pt x="452" y="1935"/>
                    <a:pt x="451" y="1936"/>
                  </a:cubicBezTo>
                  <a:lnTo>
                    <a:pt x="448" y="1939"/>
                  </a:lnTo>
                  <a:lnTo>
                    <a:pt x="440" y="1948"/>
                  </a:lnTo>
                  <a:lnTo>
                    <a:pt x="417" y="1976"/>
                  </a:lnTo>
                  <a:lnTo>
                    <a:pt x="391" y="2002"/>
                  </a:lnTo>
                  <a:lnTo>
                    <a:pt x="383" y="2010"/>
                  </a:lnTo>
                  <a:cubicBezTo>
                    <a:pt x="383" y="2011"/>
                    <a:pt x="382" y="2011"/>
                    <a:pt x="382" y="2011"/>
                  </a:cubicBezTo>
                  <a:lnTo>
                    <a:pt x="379" y="2013"/>
                  </a:lnTo>
                  <a:lnTo>
                    <a:pt x="382" y="2005"/>
                  </a:lnTo>
                  <a:lnTo>
                    <a:pt x="384" y="2015"/>
                  </a:lnTo>
                  <a:lnTo>
                    <a:pt x="390" y="2040"/>
                  </a:lnTo>
                  <a:lnTo>
                    <a:pt x="399" y="2073"/>
                  </a:lnTo>
                  <a:lnTo>
                    <a:pt x="409" y="2112"/>
                  </a:lnTo>
                  <a:lnTo>
                    <a:pt x="418" y="2151"/>
                  </a:lnTo>
                  <a:lnTo>
                    <a:pt x="427" y="2183"/>
                  </a:lnTo>
                  <a:lnTo>
                    <a:pt x="433" y="2208"/>
                  </a:lnTo>
                  <a:lnTo>
                    <a:pt x="435" y="2217"/>
                  </a:lnTo>
                  <a:lnTo>
                    <a:pt x="423" y="2212"/>
                  </a:lnTo>
                  <a:lnTo>
                    <a:pt x="433" y="2205"/>
                  </a:lnTo>
                  <a:lnTo>
                    <a:pt x="455" y="2189"/>
                  </a:lnTo>
                  <a:lnTo>
                    <a:pt x="475" y="2172"/>
                  </a:lnTo>
                  <a:lnTo>
                    <a:pt x="486" y="2165"/>
                  </a:lnTo>
                  <a:cubicBezTo>
                    <a:pt x="489" y="2163"/>
                    <a:pt x="493" y="2163"/>
                    <a:pt x="495" y="2165"/>
                  </a:cubicBezTo>
                  <a:lnTo>
                    <a:pt x="499" y="2168"/>
                  </a:lnTo>
                  <a:lnTo>
                    <a:pt x="511" y="2176"/>
                  </a:lnTo>
                  <a:lnTo>
                    <a:pt x="546" y="2200"/>
                  </a:lnTo>
                  <a:lnTo>
                    <a:pt x="581" y="2223"/>
                  </a:lnTo>
                  <a:lnTo>
                    <a:pt x="593" y="2230"/>
                  </a:lnTo>
                  <a:lnTo>
                    <a:pt x="590" y="2229"/>
                  </a:lnTo>
                  <a:lnTo>
                    <a:pt x="594" y="2230"/>
                  </a:lnTo>
                  <a:lnTo>
                    <a:pt x="586" y="2233"/>
                  </a:lnTo>
                  <a:lnTo>
                    <a:pt x="588" y="2230"/>
                  </a:lnTo>
                  <a:lnTo>
                    <a:pt x="587" y="2231"/>
                  </a:lnTo>
                  <a:lnTo>
                    <a:pt x="593" y="2218"/>
                  </a:lnTo>
                  <a:lnTo>
                    <a:pt x="610" y="2179"/>
                  </a:lnTo>
                  <a:lnTo>
                    <a:pt x="626" y="2139"/>
                  </a:lnTo>
                  <a:lnTo>
                    <a:pt x="632" y="2126"/>
                  </a:lnTo>
                  <a:lnTo>
                    <a:pt x="634" y="2121"/>
                  </a:lnTo>
                  <a:lnTo>
                    <a:pt x="638" y="2131"/>
                  </a:lnTo>
                  <a:lnTo>
                    <a:pt x="629" y="2126"/>
                  </a:lnTo>
                  <a:lnTo>
                    <a:pt x="608" y="2114"/>
                  </a:lnTo>
                  <a:lnTo>
                    <a:pt x="588" y="2101"/>
                  </a:lnTo>
                  <a:cubicBezTo>
                    <a:pt x="588" y="2101"/>
                    <a:pt x="587" y="2101"/>
                    <a:pt x="587" y="2100"/>
                  </a:cubicBezTo>
                  <a:lnTo>
                    <a:pt x="578" y="2092"/>
                  </a:lnTo>
                  <a:cubicBezTo>
                    <a:pt x="577" y="2091"/>
                    <a:pt x="576" y="2090"/>
                    <a:pt x="576" y="2088"/>
                  </a:cubicBezTo>
                  <a:lnTo>
                    <a:pt x="574" y="2079"/>
                  </a:lnTo>
                  <a:lnTo>
                    <a:pt x="568" y="2054"/>
                  </a:lnTo>
                  <a:lnTo>
                    <a:pt x="559" y="2017"/>
                  </a:lnTo>
                  <a:lnTo>
                    <a:pt x="550" y="1974"/>
                  </a:lnTo>
                  <a:lnTo>
                    <a:pt x="540" y="1931"/>
                  </a:lnTo>
                  <a:lnTo>
                    <a:pt x="531" y="1893"/>
                  </a:lnTo>
                  <a:lnTo>
                    <a:pt x="525" y="1866"/>
                  </a:lnTo>
                  <a:lnTo>
                    <a:pt x="523" y="1856"/>
                  </a:lnTo>
                  <a:cubicBezTo>
                    <a:pt x="522" y="1852"/>
                    <a:pt x="524" y="1849"/>
                    <a:pt x="527" y="1847"/>
                  </a:cubicBezTo>
                  <a:lnTo>
                    <a:pt x="531" y="1845"/>
                  </a:lnTo>
                  <a:lnTo>
                    <a:pt x="542" y="1840"/>
                  </a:lnTo>
                  <a:lnTo>
                    <a:pt x="574" y="1824"/>
                  </a:lnTo>
                  <a:lnTo>
                    <a:pt x="606" y="1808"/>
                  </a:lnTo>
                  <a:lnTo>
                    <a:pt x="617" y="1803"/>
                  </a:lnTo>
                  <a:lnTo>
                    <a:pt x="621" y="1801"/>
                  </a:lnTo>
                  <a:cubicBezTo>
                    <a:pt x="623" y="1800"/>
                    <a:pt x="626" y="1800"/>
                    <a:pt x="628" y="1801"/>
                  </a:cubicBezTo>
                  <a:cubicBezTo>
                    <a:pt x="630" y="1802"/>
                    <a:pt x="632" y="1804"/>
                    <a:pt x="632" y="1807"/>
                  </a:cubicBezTo>
                  <a:lnTo>
                    <a:pt x="633" y="1811"/>
                  </a:lnTo>
                  <a:lnTo>
                    <a:pt x="637" y="1822"/>
                  </a:lnTo>
                  <a:lnTo>
                    <a:pt x="648" y="1857"/>
                  </a:lnTo>
                  <a:lnTo>
                    <a:pt x="658" y="1891"/>
                  </a:lnTo>
                  <a:lnTo>
                    <a:pt x="662" y="1902"/>
                  </a:lnTo>
                  <a:lnTo>
                    <a:pt x="663" y="1905"/>
                  </a:lnTo>
                  <a:lnTo>
                    <a:pt x="661" y="1902"/>
                  </a:lnTo>
                  <a:lnTo>
                    <a:pt x="664" y="1905"/>
                  </a:lnTo>
                  <a:lnTo>
                    <a:pt x="663" y="1904"/>
                  </a:lnTo>
                  <a:lnTo>
                    <a:pt x="672" y="1910"/>
                  </a:lnTo>
                  <a:lnTo>
                    <a:pt x="697" y="1925"/>
                  </a:lnTo>
                  <a:lnTo>
                    <a:pt x="722" y="1938"/>
                  </a:lnTo>
                  <a:lnTo>
                    <a:pt x="731" y="1942"/>
                  </a:lnTo>
                  <a:lnTo>
                    <a:pt x="727" y="1941"/>
                  </a:lnTo>
                  <a:lnTo>
                    <a:pt x="730" y="1941"/>
                  </a:lnTo>
                  <a:lnTo>
                    <a:pt x="723" y="1946"/>
                  </a:lnTo>
                  <a:lnTo>
                    <a:pt x="724" y="1944"/>
                  </a:lnTo>
                  <a:lnTo>
                    <a:pt x="724" y="1947"/>
                  </a:lnTo>
                  <a:lnTo>
                    <a:pt x="725" y="1938"/>
                  </a:lnTo>
                  <a:lnTo>
                    <a:pt x="730" y="1907"/>
                  </a:lnTo>
                  <a:lnTo>
                    <a:pt x="735" y="1875"/>
                  </a:lnTo>
                  <a:lnTo>
                    <a:pt x="735" y="1865"/>
                  </a:lnTo>
                  <a:lnTo>
                    <a:pt x="737" y="1858"/>
                  </a:lnTo>
                  <a:cubicBezTo>
                    <a:pt x="737" y="1855"/>
                    <a:pt x="739" y="1852"/>
                    <a:pt x="743" y="1852"/>
                  </a:cubicBezTo>
                  <a:cubicBezTo>
                    <a:pt x="746" y="1851"/>
                    <a:pt x="749" y="1852"/>
                    <a:pt x="751" y="1855"/>
                  </a:cubicBezTo>
                  <a:lnTo>
                    <a:pt x="754" y="1859"/>
                  </a:lnTo>
                  <a:lnTo>
                    <a:pt x="753" y="1857"/>
                  </a:lnTo>
                  <a:lnTo>
                    <a:pt x="762" y="1865"/>
                  </a:lnTo>
                  <a:lnTo>
                    <a:pt x="787" y="1885"/>
                  </a:lnTo>
                  <a:lnTo>
                    <a:pt x="813" y="1904"/>
                  </a:lnTo>
                  <a:lnTo>
                    <a:pt x="821" y="1908"/>
                  </a:lnTo>
                  <a:lnTo>
                    <a:pt x="820" y="1908"/>
                  </a:lnTo>
                  <a:lnTo>
                    <a:pt x="823" y="1909"/>
                  </a:lnTo>
                  <a:cubicBezTo>
                    <a:pt x="824" y="1909"/>
                    <a:pt x="824" y="1909"/>
                    <a:pt x="825" y="1910"/>
                  </a:cubicBezTo>
                  <a:lnTo>
                    <a:pt x="830" y="1913"/>
                  </a:lnTo>
                  <a:lnTo>
                    <a:pt x="828" y="1912"/>
                  </a:lnTo>
                  <a:lnTo>
                    <a:pt x="842" y="1917"/>
                  </a:lnTo>
                  <a:lnTo>
                    <a:pt x="885" y="1929"/>
                  </a:lnTo>
                  <a:lnTo>
                    <a:pt x="927" y="1940"/>
                  </a:lnTo>
                  <a:lnTo>
                    <a:pt x="941" y="1942"/>
                  </a:lnTo>
                  <a:lnTo>
                    <a:pt x="939" y="1941"/>
                  </a:lnTo>
                  <a:lnTo>
                    <a:pt x="944" y="1941"/>
                  </a:lnTo>
                  <a:lnTo>
                    <a:pt x="937" y="1953"/>
                  </a:lnTo>
                  <a:lnTo>
                    <a:pt x="936" y="1951"/>
                  </a:lnTo>
                  <a:cubicBezTo>
                    <a:pt x="936" y="1951"/>
                    <a:pt x="936" y="1950"/>
                    <a:pt x="936" y="1949"/>
                  </a:cubicBezTo>
                  <a:lnTo>
                    <a:pt x="934" y="1941"/>
                  </a:lnTo>
                  <a:lnTo>
                    <a:pt x="929" y="1915"/>
                  </a:lnTo>
                  <a:lnTo>
                    <a:pt x="923" y="1886"/>
                  </a:lnTo>
                  <a:lnTo>
                    <a:pt x="921" y="1876"/>
                  </a:lnTo>
                  <a:lnTo>
                    <a:pt x="920" y="1871"/>
                  </a:lnTo>
                  <a:cubicBezTo>
                    <a:pt x="919" y="1867"/>
                    <a:pt x="921" y="1863"/>
                    <a:pt x="926" y="1862"/>
                  </a:cubicBezTo>
                  <a:lnTo>
                    <a:pt x="930" y="1861"/>
                  </a:lnTo>
                  <a:lnTo>
                    <a:pt x="928" y="1861"/>
                  </a:lnTo>
                  <a:lnTo>
                    <a:pt x="939" y="1856"/>
                  </a:lnTo>
                  <a:lnTo>
                    <a:pt x="973" y="1837"/>
                  </a:lnTo>
                  <a:lnTo>
                    <a:pt x="1006" y="1818"/>
                  </a:lnTo>
                  <a:lnTo>
                    <a:pt x="1017" y="1810"/>
                  </a:lnTo>
                  <a:lnTo>
                    <a:pt x="1021" y="1807"/>
                  </a:lnTo>
                  <a:cubicBezTo>
                    <a:pt x="1023" y="1806"/>
                    <a:pt x="1025" y="1805"/>
                    <a:pt x="1028" y="1806"/>
                  </a:cubicBezTo>
                  <a:cubicBezTo>
                    <a:pt x="1030" y="1806"/>
                    <a:pt x="1032" y="1808"/>
                    <a:pt x="1033" y="1811"/>
                  </a:cubicBezTo>
                  <a:lnTo>
                    <a:pt x="1036" y="1819"/>
                  </a:lnTo>
                  <a:lnTo>
                    <a:pt x="1043" y="1838"/>
                  </a:lnTo>
                  <a:lnTo>
                    <a:pt x="1053" y="1864"/>
                  </a:lnTo>
                  <a:lnTo>
                    <a:pt x="1064" y="1894"/>
                  </a:lnTo>
                  <a:lnTo>
                    <a:pt x="1075" y="1923"/>
                  </a:lnTo>
                  <a:lnTo>
                    <a:pt x="1085" y="1947"/>
                  </a:lnTo>
                  <a:lnTo>
                    <a:pt x="1092" y="1964"/>
                  </a:lnTo>
                  <a:lnTo>
                    <a:pt x="1095" y="1970"/>
                  </a:lnTo>
                  <a:lnTo>
                    <a:pt x="1085" y="1966"/>
                  </a:lnTo>
                  <a:lnTo>
                    <a:pt x="1092" y="1964"/>
                  </a:lnTo>
                  <a:lnTo>
                    <a:pt x="1111" y="1958"/>
                  </a:lnTo>
                  <a:lnTo>
                    <a:pt x="1137" y="1948"/>
                  </a:lnTo>
                  <a:lnTo>
                    <a:pt x="1168" y="1936"/>
                  </a:lnTo>
                  <a:lnTo>
                    <a:pt x="1197" y="1924"/>
                  </a:lnTo>
                  <a:lnTo>
                    <a:pt x="1223" y="1913"/>
                  </a:lnTo>
                  <a:lnTo>
                    <a:pt x="1242" y="1904"/>
                  </a:lnTo>
                  <a:lnTo>
                    <a:pt x="1248" y="1901"/>
                  </a:lnTo>
                  <a:cubicBezTo>
                    <a:pt x="1251" y="1899"/>
                    <a:pt x="1255" y="1899"/>
                    <a:pt x="1258" y="1901"/>
                  </a:cubicBezTo>
                  <a:cubicBezTo>
                    <a:pt x="1260" y="1903"/>
                    <a:pt x="1261" y="1907"/>
                    <a:pt x="1260" y="1910"/>
                  </a:cubicBezTo>
                  <a:lnTo>
                    <a:pt x="1258" y="1916"/>
                  </a:lnTo>
                  <a:lnTo>
                    <a:pt x="1254" y="1928"/>
                  </a:lnTo>
                  <a:lnTo>
                    <a:pt x="1240" y="1965"/>
                  </a:lnTo>
                  <a:lnTo>
                    <a:pt x="1226" y="2000"/>
                  </a:lnTo>
                  <a:lnTo>
                    <a:pt x="1222" y="2010"/>
                  </a:lnTo>
                  <a:cubicBezTo>
                    <a:pt x="1222" y="2011"/>
                    <a:pt x="1221" y="2011"/>
                    <a:pt x="1221" y="2012"/>
                  </a:cubicBezTo>
                  <a:lnTo>
                    <a:pt x="1219" y="2015"/>
                  </a:lnTo>
                  <a:lnTo>
                    <a:pt x="1215" y="2003"/>
                  </a:lnTo>
                  <a:lnTo>
                    <a:pt x="1220" y="2005"/>
                  </a:lnTo>
                  <a:lnTo>
                    <a:pt x="1231" y="2008"/>
                  </a:lnTo>
                  <a:lnTo>
                    <a:pt x="1270" y="2015"/>
                  </a:lnTo>
                  <a:lnTo>
                    <a:pt x="1308" y="2021"/>
                  </a:lnTo>
                  <a:lnTo>
                    <a:pt x="1319" y="2021"/>
                  </a:lnTo>
                  <a:lnTo>
                    <a:pt x="1325" y="2023"/>
                  </a:lnTo>
                  <a:lnTo>
                    <a:pt x="1315" y="2030"/>
                  </a:lnTo>
                  <a:lnTo>
                    <a:pt x="1315" y="2027"/>
                  </a:lnTo>
                  <a:lnTo>
                    <a:pt x="1315" y="2018"/>
                  </a:lnTo>
                  <a:lnTo>
                    <a:pt x="1315" y="1991"/>
                  </a:lnTo>
                  <a:lnTo>
                    <a:pt x="1315" y="1964"/>
                  </a:lnTo>
                  <a:lnTo>
                    <a:pt x="1315" y="1954"/>
                  </a:lnTo>
                  <a:lnTo>
                    <a:pt x="1315" y="1949"/>
                  </a:lnTo>
                  <a:cubicBezTo>
                    <a:pt x="1315" y="1946"/>
                    <a:pt x="1318" y="1942"/>
                    <a:pt x="1322" y="1942"/>
                  </a:cubicBezTo>
                  <a:lnTo>
                    <a:pt x="1328" y="1941"/>
                  </a:lnTo>
                  <a:lnTo>
                    <a:pt x="1341" y="1937"/>
                  </a:lnTo>
                  <a:lnTo>
                    <a:pt x="1362" y="1929"/>
                  </a:lnTo>
                  <a:lnTo>
                    <a:pt x="1386" y="1920"/>
                  </a:lnTo>
                  <a:lnTo>
                    <a:pt x="1408" y="1910"/>
                  </a:lnTo>
                  <a:lnTo>
                    <a:pt x="1429" y="1901"/>
                  </a:lnTo>
                  <a:lnTo>
                    <a:pt x="1443" y="1894"/>
                  </a:lnTo>
                  <a:lnTo>
                    <a:pt x="1448" y="1891"/>
                  </a:lnTo>
                  <a:cubicBezTo>
                    <a:pt x="1450" y="1889"/>
                    <a:pt x="1454" y="1889"/>
                    <a:pt x="1456" y="1890"/>
                  </a:cubicBezTo>
                  <a:cubicBezTo>
                    <a:pt x="1459" y="1892"/>
                    <a:pt x="1460" y="1895"/>
                    <a:pt x="1460" y="1897"/>
                  </a:cubicBezTo>
                  <a:lnTo>
                    <a:pt x="1460" y="1902"/>
                  </a:lnTo>
                  <a:lnTo>
                    <a:pt x="1460" y="1901"/>
                  </a:lnTo>
                  <a:lnTo>
                    <a:pt x="1462" y="1911"/>
                  </a:lnTo>
                  <a:lnTo>
                    <a:pt x="1465" y="1938"/>
                  </a:lnTo>
                  <a:lnTo>
                    <a:pt x="1468" y="1964"/>
                  </a:lnTo>
                  <a:lnTo>
                    <a:pt x="1468" y="1962"/>
                  </a:lnTo>
                  <a:lnTo>
                    <a:pt x="1470" y="1969"/>
                  </a:lnTo>
                  <a:cubicBezTo>
                    <a:pt x="1470" y="1970"/>
                    <a:pt x="1470" y="1971"/>
                    <a:pt x="1470" y="1971"/>
                  </a:cubicBezTo>
                  <a:lnTo>
                    <a:pt x="1470" y="1973"/>
                  </a:lnTo>
                  <a:lnTo>
                    <a:pt x="1463" y="1966"/>
                  </a:lnTo>
                  <a:lnTo>
                    <a:pt x="1471" y="1967"/>
                  </a:lnTo>
                  <a:lnTo>
                    <a:pt x="1469" y="1967"/>
                  </a:lnTo>
                  <a:lnTo>
                    <a:pt x="1485" y="1964"/>
                  </a:lnTo>
                  <a:lnTo>
                    <a:pt x="1502" y="1960"/>
                  </a:lnTo>
                  <a:lnTo>
                    <a:pt x="1499" y="1961"/>
                  </a:lnTo>
                  <a:lnTo>
                    <a:pt x="1506" y="1957"/>
                  </a:lnTo>
                  <a:cubicBezTo>
                    <a:pt x="1509" y="1955"/>
                    <a:pt x="1512" y="1955"/>
                    <a:pt x="1515" y="1957"/>
                  </a:cubicBezTo>
                  <a:lnTo>
                    <a:pt x="1525" y="1963"/>
                  </a:lnTo>
                  <a:lnTo>
                    <a:pt x="1523" y="1962"/>
                  </a:lnTo>
                  <a:lnTo>
                    <a:pt x="1545" y="1970"/>
                  </a:lnTo>
                  <a:lnTo>
                    <a:pt x="1566" y="1977"/>
                  </a:lnTo>
                  <a:lnTo>
                    <a:pt x="1576" y="1980"/>
                  </a:lnTo>
                  <a:cubicBezTo>
                    <a:pt x="1579" y="1981"/>
                    <a:pt x="1581" y="1984"/>
                    <a:pt x="1581" y="1987"/>
                  </a:cubicBezTo>
                  <a:lnTo>
                    <a:pt x="1581" y="1990"/>
                  </a:lnTo>
                  <a:lnTo>
                    <a:pt x="1581" y="1998"/>
                  </a:lnTo>
                  <a:lnTo>
                    <a:pt x="1581" y="2022"/>
                  </a:lnTo>
                  <a:lnTo>
                    <a:pt x="1581" y="2045"/>
                  </a:lnTo>
                  <a:lnTo>
                    <a:pt x="1581" y="2052"/>
                  </a:lnTo>
                  <a:lnTo>
                    <a:pt x="1581" y="2053"/>
                  </a:lnTo>
                  <a:lnTo>
                    <a:pt x="1578" y="2047"/>
                  </a:lnTo>
                  <a:lnTo>
                    <a:pt x="1583" y="2051"/>
                  </a:lnTo>
                  <a:lnTo>
                    <a:pt x="1596" y="2059"/>
                  </a:lnTo>
                  <a:lnTo>
                    <a:pt x="1635" y="2082"/>
                  </a:lnTo>
                  <a:lnTo>
                    <a:pt x="1675" y="2102"/>
                  </a:lnTo>
                  <a:lnTo>
                    <a:pt x="1688" y="2109"/>
                  </a:lnTo>
                  <a:lnTo>
                    <a:pt x="1694" y="2113"/>
                  </a:lnTo>
                  <a:lnTo>
                    <a:pt x="1688" y="2112"/>
                  </a:lnTo>
                  <a:lnTo>
                    <a:pt x="1693" y="2111"/>
                  </a:lnTo>
                  <a:lnTo>
                    <a:pt x="1708" y="2109"/>
                  </a:lnTo>
                  <a:lnTo>
                    <a:pt x="1750" y="2104"/>
                  </a:lnTo>
                  <a:lnTo>
                    <a:pt x="1793" y="2098"/>
                  </a:lnTo>
                  <a:lnTo>
                    <a:pt x="1807" y="2096"/>
                  </a:lnTo>
                  <a:lnTo>
                    <a:pt x="1805" y="2096"/>
                  </a:lnTo>
                  <a:lnTo>
                    <a:pt x="1810" y="2094"/>
                  </a:lnTo>
                  <a:cubicBezTo>
                    <a:pt x="1813" y="2093"/>
                    <a:pt x="1816" y="2093"/>
                    <a:pt x="1818" y="2095"/>
                  </a:cubicBezTo>
                  <a:cubicBezTo>
                    <a:pt x="1820" y="2096"/>
                    <a:pt x="1821" y="2099"/>
                    <a:pt x="1821" y="2101"/>
                  </a:cubicBezTo>
                  <a:lnTo>
                    <a:pt x="1821" y="2109"/>
                  </a:lnTo>
                  <a:lnTo>
                    <a:pt x="1823" y="2129"/>
                  </a:lnTo>
                  <a:lnTo>
                    <a:pt x="1824" y="2157"/>
                  </a:lnTo>
                  <a:lnTo>
                    <a:pt x="1826" y="2189"/>
                  </a:lnTo>
                  <a:lnTo>
                    <a:pt x="1828" y="2221"/>
                  </a:lnTo>
                  <a:lnTo>
                    <a:pt x="1829" y="2248"/>
                  </a:lnTo>
                  <a:lnTo>
                    <a:pt x="1831" y="2268"/>
                  </a:lnTo>
                  <a:lnTo>
                    <a:pt x="1831" y="2275"/>
                  </a:lnTo>
                  <a:lnTo>
                    <a:pt x="1831" y="2272"/>
                  </a:lnTo>
                  <a:lnTo>
                    <a:pt x="1833" y="2277"/>
                  </a:lnTo>
                  <a:lnTo>
                    <a:pt x="1838" y="2291"/>
                  </a:lnTo>
                  <a:lnTo>
                    <a:pt x="1853" y="2332"/>
                  </a:lnTo>
                  <a:lnTo>
                    <a:pt x="1868" y="2372"/>
                  </a:lnTo>
                  <a:lnTo>
                    <a:pt x="1873" y="2385"/>
                  </a:lnTo>
                  <a:lnTo>
                    <a:pt x="1875" y="2389"/>
                  </a:lnTo>
                  <a:lnTo>
                    <a:pt x="1866" y="2385"/>
                  </a:lnTo>
                  <a:lnTo>
                    <a:pt x="1870" y="2384"/>
                  </a:lnTo>
                  <a:lnTo>
                    <a:pt x="1878" y="2381"/>
                  </a:lnTo>
                  <a:lnTo>
                    <a:pt x="1908" y="2374"/>
                  </a:lnTo>
                  <a:lnTo>
                    <a:pt x="1936" y="2366"/>
                  </a:lnTo>
                  <a:lnTo>
                    <a:pt x="1945" y="2363"/>
                  </a:lnTo>
                  <a:lnTo>
                    <a:pt x="1950" y="2362"/>
                  </a:lnTo>
                  <a:lnTo>
                    <a:pt x="1945" y="2365"/>
                  </a:lnTo>
                  <a:lnTo>
                    <a:pt x="1947" y="2362"/>
                  </a:lnTo>
                  <a:lnTo>
                    <a:pt x="1946" y="2363"/>
                  </a:lnTo>
                  <a:lnTo>
                    <a:pt x="1950" y="2354"/>
                  </a:lnTo>
                  <a:lnTo>
                    <a:pt x="1965" y="2327"/>
                  </a:lnTo>
                  <a:lnTo>
                    <a:pt x="1979" y="2299"/>
                  </a:lnTo>
                  <a:lnTo>
                    <a:pt x="1983" y="2290"/>
                  </a:lnTo>
                  <a:cubicBezTo>
                    <a:pt x="1983" y="2290"/>
                    <a:pt x="1984" y="2289"/>
                    <a:pt x="1984" y="2289"/>
                  </a:cubicBezTo>
                  <a:lnTo>
                    <a:pt x="1986" y="2286"/>
                  </a:lnTo>
                  <a:lnTo>
                    <a:pt x="1985" y="2289"/>
                  </a:lnTo>
                  <a:lnTo>
                    <a:pt x="1986" y="2283"/>
                  </a:lnTo>
                  <a:lnTo>
                    <a:pt x="1988" y="2267"/>
                  </a:lnTo>
                  <a:lnTo>
                    <a:pt x="1992" y="2244"/>
                  </a:lnTo>
                  <a:lnTo>
                    <a:pt x="1996" y="2218"/>
                  </a:lnTo>
                  <a:lnTo>
                    <a:pt x="2000" y="2191"/>
                  </a:lnTo>
                  <a:lnTo>
                    <a:pt x="2004" y="2168"/>
                  </a:lnTo>
                  <a:lnTo>
                    <a:pt x="2006" y="2152"/>
                  </a:lnTo>
                  <a:lnTo>
                    <a:pt x="2007" y="2146"/>
                  </a:lnTo>
                  <a:cubicBezTo>
                    <a:pt x="2007" y="2144"/>
                    <a:pt x="2008" y="2143"/>
                    <a:pt x="2009" y="2141"/>
                  </a:cubicBezTo>
                  <a:lnTo>
                    <a:pt x="2018" y="2133"/>
                  </a:lnTo>
                  <a:lnTo>
                    <a:pt x="2038" y="2116"/>
                  </a:lnTo>
                  <a:lnTo>
                    <a:pt x="2058" y="2099"/>
                  </a:lnTo>
                  <a:lnTo>
                    <a:pt x="2067" y="2090"/>
                  </a:lnTo>
                  <a:lnTo>
                    <a:pt x="2067" y="2102"/>
                  </a:lnTo>
                  <a:lnTo>
                    <a:pt x="2064" y="2099"/>
                  </a:lnTo>
                  <a:cubicBezTo>
                    <a:pt x="2063" y="2099"/>
                    <a:pt x="2063" y="2098"/>
                    <a:pt x="2063" y="2098"/>
                  </a:cubicBezTo>
                  <a:lnTo>
                    <a:pt x="2056" y="2088"/>
                  </a:lnTo>
                  <a:lnTo>
                    <a:pt x="2033" y="2062"/>
                  </a:lnTo>
                  <a:lnTo>
                    <a:pt x="2009" y="2034"/>
                  </a:lnTo>
                  <a:lnTo>
                    <a:pt x="2002" y="2023"/>
                  </a:lnTo>
                  <a:lnTo>
                    <a:pt x="2003" y="2024"/>
                  </a:lnTo>
                  <a:lnTo>
                    <a:pt x="2000" y="2021"/>
                  </a:lnTo>
                  <a:cubicBezTo>
                    <a:pt x="1998" y="2019"/>
                    <a:pt x="1997" y="2017"/>
                    <a:pt x="1997" y="2015"/>
                  </a:cubicBezTo>
                  <a:lnTo>
                    <a:pt x="1998" y="2005"/>
                  </a:lnTo>
                  <a:lnTo>
                    <a:pt x="2003" y="1984"/>
                  </a:lnTo>
                  <a:lnTo>
                    <a:pt x="2006" y="1963"/>
                  </a:lnTo>
                  <a:lnTo>
                    <a:pt x="2006" y="1954"/>
                  </a:lnTo>
                  <a:lnTo>
                    <a:pt x="2010" y="1961"/>
                  </a:lnTo>
                  <a:lnTo>
                    <a:pt x="2003" y="1956"/>
                  </a:lnTo>
                  <a:lnTo>
                    <a:pt x="1988" y="1947"/>
                  </a:lnTo>
                  <a:lnTo>
                    <a:pt x="1973" y="1937"/>
                  </a:lnTo>
                  <a:lnTo>
                    <a:pt x="1966" y="1932"/>
                  </a:lnTo>
                  <a:cubicBezTo>
                    <a:pt x="1964" y="1931"/>
                    <a:pt x="1963" y="1928"/>
                    <a:pt x="1962" y="1926"/>
                  </a:cubicBezTo>
                  <a:cubicBezTo>
                    <a:pt x="1962" y="1924"/>
                    <a:pt x="1963" y="1921"/>
                    <a:pt x="1965" y="1920"/>
                  </a:cubicBezTo>
                  <a:lnTo>
                    <a:pt x="1970" y="1915"/>
                  </a:lnTo>
                  <a:lnTo>
                    <a:pt x="1984" y="1902"/>
                  </a:lnTo>
                  <a:lnTo>
                    <a:pt x="2027" y="1864"/>
                  </a:lnTo>
                  <a:lnTo>
                    <a:pt x="2070" y="1825"/>
                  </a:lnTo>
                  <a:lnTo>
                    <a:pt x="2084" y="1813"/>
                  </a:lnTo>
                  <a:lnTo>
                    <a:pt x="2089" y="1808"/>
                  </a:lnTo>
                  <a:cubicBezTo>
                    <a:pt x="2090" y="1806"/>
                    <a:pt x="2092" y="1805"/>
                    <a:pt x="2094" y="1805"/>
                  </a:cubicBezTo>
                  <a:lnTo>
                    <a:pt x="2098" y="1805"/>
                  </a:lnTo>
                  <a:lnTo>
                    <a:pt x="2097" y="1806"/>
                  </a:lnTo>
                  <a:lnTo>
                    <a:pt x="2106" y="1804"/>
                  </a:lnTo>
                  <a:lnTo>
                    <a:pt x="2137" y="1800"/>
                  </a:lnTo>
                  <a:lnTo>
                    <a:pt x="2166" y="1798"/>
                  </a:lnTo>
                  <a:lnTo>
                    <a:pt x="2174" y="1796"/>
                  </a:lnTo>
                  <a:cubicBezTo>
                    <a:pt x="2174" y="1796"/>
                    <a:pt x="2175" y="1795"/>
                    <a:pt x="2175" y="1795"/>
                  </a:cubicBezTo>
                  <a:lnTo>
                    <a:pt x="2179" y="1795"/>
                  </a:lnTo>
                  <a:lnTo>
                    <a:pt x="2171" y="1803"/>
                  </a:lnTo>
                  <a:lnTo>
                    <a:pt x="2171" y="1800"/>
                  </a:lnTo>
                  <a:lnTo>
                    <a:pt x="2173" y="1791"/>
                  </a:lnTo>
                  <a:lnTo>
                    <a:pt x="2177" y="1763"/>
                  </a:lnTo>
                  <a:lnTo>
                    <a:pt x="2180" y="1737"/>
                  </a:lnTo>
                  <a:lnTo>
                    <a:pt x="2180" y="1727"/>
                  </a:lnTo>
                  <a:lnTo>
                    <a:pt x="2180" y="1722"/>
                  </a:lnTo>
                  <a:cubicBezTo>
                    <a:pt x="2180" y="1720"/>
                    <a:pt x="2182" y="1717"/>
                    <a:pt x="2184" y="1716"/>
                  </a:cubicBezTo>
                  <a:cubicBezTo>
                    <a:pt x="2186" y="1714"/>
                    <a:pt x="2189" y="1714"/>
                    <a:pt x="2191" y="1715"/>
                  </a:cubicBezTo>
                  <a:lnTo>
                    <a:pt x="2196" y="1717"/>
                  </a:lnTo>
                  <a:lnTo>
                    <a:pt x="2194" y="1716"/>
                  </a:lnTo>
                  <a:lnTo>
                    <a:pt x="2207" y="1717"/>
                  </a:lnTo>
                  <a:lnTo>
                    <a:pt x="2245" y="1718"/>
                  </a:lnTo>
                  <a:lnTo>
                    <a:pt x="2283" y="1717"/>
                  </a:lnTo>
                  <a:lnTo>
                    <a:pt x="2295" y="1716"/>
                  </a:lnTo>
                  <a:lnTo>
                    <a:pt x="2292" y="1717"/>
                  </a:lnTo>
                  <a:lnTo>
                    <a:pt x="2297" y="1715"/>
                  </a:lnTo>
                  <a:cubicBezTo>
                    <a:pt x="2299" y="1714"/>
                    <a:pt x="2301" y="1714"/>
                    <a:pt x="2302" y="1715"/>
                  </a:cubicBezTo>
                  <a:lnTo>
                    <a:pt x="2306" y="1716"/>
                  </a:lnTo>
                  <a:lnTo>
                    <a:pt x="2304" y="1715"/>
                  </a:lnTo>
                  <a:lnTo>
                    <a:pt x="2314" y="1715"/>
                  </a:lnTo>
                  <a:lnTo>
                    <a:pt x="2345" y="1712"/>
                  </a:lnTo>
                  <a:lnTo>
                    <a:pt x="2377" y="1708"/>
                  </a:lnTo>
                  <a:lnTo>
                    <a:pt x="2388" y="1706"/>
                  </a:lnTo>
                  <a:lnTo>
                    <a:pt x="2387" y="1707"/>
                  </a:lnTo>
                  <a:lnTo>
                    <a:pt x="2391" y="1706"/>
                  </a:lnTo>
                  <a:lnTo>
                    <a:pt x="2387" y="1720"/>
                  </a:lnTo>
                  <a:lnTo>
                    <a:pt x="2249" y="1606"/>
                  </a:lnTo>
                  <a:lnTo>
                    <a:pt x="2259" y="1606"/>
                  </a:lnTo>
                  <a:lnTo>
                    <a:pt x="2256" y="1608"/>
                  </a:lnTo>
                  <a:cubicBezTo>
                    <a:pt x="2255" y="1609"/>
                    <a:pt x="2254" y="1609"/>
                    <a:pt x="2254" y="1609"/>
                  </a:cubicBezTo>
                  <a:lnTo>
                    <a:pt x="2247" y="1611"/>
                  </a:lnTo>
                  <a:lnTo>
                    <a:pt x="2223" y="1616"/>
                  </a:lnTo>
                  <a:lnTo>
                    <a:pt x="2199" y="1618"/>
                  </a:lnTo>
                  <a:lnTo>
                    <a:pt x="2191" y="1618"/>
                  </a:lnTo>
                  <a:cubicBezTo>
                    <a:pt x="2191" y="1618"/>
                    <a:pt x="2190" y="1618"/>
                    <a:pt x="2189" y="1618"/>
                  </a:cubicBezTo>
                  <a:lnTo>
                    <a:pt x="2186" y="1617"/>
                  </a:lnTo>
                  <a:cubicBezTo>
                    <a:pt x="2183" y="1616"/>
                    <a:pt x="2180" y="1613"/>
                    <a:pt x="2180" y="1609"/>
                  </a:cubicBezTo>
                  <a:lnTo>
                    <a:pt x="2180" y="1608"/>
                  </a:lnTo>
                  <a:lnTo>
                    <a:pt x="2181" y="1610"/>
                  </a:lnTo>
                  <a:lnTo>
                    <a:pt x="2180" y="1604"/>
                  </a:lnTo>
                  <a:lnTo>
                    <a:pt x="2177" y="1585"/>
                  </a:lnTo>
                  <a:lnTo>
                    <a:pt x="2173" y="1564"/>
                  </a:lnTo>
                  <a:lnTo>
                    <a:pt x="2172" y="1554"/>
                  </a:lnTo>
                  <a:cubicBezTo>
                    <a:pt x="2171" y="1552"/>
                    <a:pt x="2172" y="1549"/>
                    <a:pt x="2175" y="1547"/>
                  </a:cubicBezTo>
                  <a:lnTo>
                    <a:pt x="2179" y="1544"/>
                  </a:lnTo>
                  <a:lnTo>
                    <a:pt x="2188" y="1537"/>
                  </a:lnTo>
                  <a:lnTo>
                    <a:pt x="2218" y="1517"/>
                  </a:lnTo>
                  <a:lnTo>
                    <a:pt x="2247" y="1496"/>
                  </a:lnTo>
                  <a:lnTo>
                    <a:pt x="2256" y="1489"/>
                  </a:lnTo>
                  <a:lnTo>
                    <a:pt x="2260" y="1486"/>
                  </a:lnTo>
                  <a:lnTo>
                    <a:pt x="2261" y="1500"/>
                  </a:lnTo>
                  <a:lnTo>
                    <a:pt x="2257" y="1498"/>
                  </a:lnTo>
                  <a:lnTo>
                    <a:pt x="2248" y="1494"/>
                  </a:lnTo>
                  <a:lnTo>
                    <a:pt x="2219" y="1480"/>
                  </a:lnTo>
                  <a:lnTo>
                    <a:pt x="2189" y="1466"/>
                  </a:lnTo>
                  <a:cubicBezTo>
                    <a:pt x="2189" y="1466"/>
                    <a:pt x="2188" y="1465"/>
                    <a:pt x="2188" y="1465"/>
                  </a:cubicBezTo>
                  <a:lnTo>
                    <a:pt x="2179" y="1459"/>
                  </a:lnTo>
                  <a:lnTo>
                    <a:pt x="2175" y="1456"/>
                  </a:lnTo>
                  <a:cubicBezTo>
                    <a:pt x="2173" y="1454"/>
                    <a:pt x="2171" y="1452"/>
                    <a:pt x="2171" y="1449"/>
                  </a:cubicBezTo>
                  <a:lnTo>
                    <a:pt x="2171" y="1448"/>
                  </a:lnTo>
                  <a:cubicBezTo>
                    <a:pt x="2171" y="1448"/>
                    <a:pt x="2171" y="1448"/>
                    <a:pt x="2172" y="1447"/>
                  </a:cubicBezTo>
                  <a:lnTo>
                    <a:pt x="2173" y="1441"/>
                  </a:lnTo>
                  <a:lnTo>
                    <a:pt x="2177" y="1421"/>
                  </a:lnTo>
                  <a:lnTo>
                    <a:pt x="2180" y="1401"/>
                  </a:lnTo>
                  <a:lnTo>
                    <a:pt x="2180" y="1392"/>
                  </a:lnTo>
                  <a:cubicBezTo>
                    <a:pt x="2181" y="1388"/>
                    <a:pt x="2183" y="1385"/>
                    <a:pt x="2187" y="1385"/>
                  </a:cubicBezTo>
                  <a:lnTo>
                    <a:pt x="2192" y="1384"/>
                  </a:lnTo>
                  <a:lnTo>
                    <a:pt x="2205" y="1382"/>
                  </a:lnTo>
                  <a:lnTo>
                    <a:pt x="2243" y="1375"/>
                  </a:lnTo>
                  <a:lnTo>
                    <a:pt x="2282" y="1367"/>
                  </a:lnTo>
                  <a:lnTo>
                    <a:pt x="2293" y="1363"/>
                  </a:lnTo>
                  <a:lnTo>
                    <a:pt x="2297" y="1361"/>
                  </a:lnTo>
                  <a:lnTo>
                    <a:pt x="2295" y="1374"/>
                  </a:lnTo>
                  <a:lnTo>
                    <a:pt x="2293" y="1372"/>
                  </a:lnTo>
                  <a:cubicBezTo>
                    <a:pt x="2292" y="1372"/>
                    <a:pt x="2292" y="1371"/>
                    <a:pt x="2291" y="1370"/>
                  </a:cubicBezTo>
                  <a:lnTo>
                    <a:pt x="2287" y="1362"/>
                  </a:lnTo>
                  <a:lnTo>
                    <a:pt x="2275" y="1334"/>
                  </a:lnTo>
                  <a:lnTo>
                    <a:pt x="2263" y="1305"/>
                  </a:lnTo>
                  <a:lnTo>
                    <a:pt x="2259" y="1296"/>
                  </a:lnTo>
                  <a:lnTo>
                    <a:pt x="2257" y="1292"/>
                  </a:lnTo>
                  <a:lnTo>
                    <a:pt x="2173" y="1151"/>
                  </a:lnTo>
                  <a:lnTo>
                    <a:pt x="2176" y="1154"/>
                  </a:lnTo>
                  <a:lnTo>
                    <a:pt x="2171" y="1152"/>
                  </a:lnTo>
                  <a:lnTo>
                    <a:pt x="2156" y="1145"/>
                  </a:lnTo>
                  <a:lnTo>
                    <a:pt x="2113" y="1119"/>
                  </a:lnTo>
                  <a:lnTo>
                    <a:pt x="2070" y="1094"/>
                  </a:lnTo>
                  <a:lnTo>
                    <a:pt x="2055" y="1085"/>
                  </a:lnTo>
                  <a:lnTo>
                    <a:pt x="2050" y="1082"/>
                  </a:lnTo>
                  <a:lnTo>
                    <a:pt x="2061" y="1080"/>
                  </a:lnTo>
                  <a:lnTo>
                    <a:pt x="2057" y="1085"/>
                  </a:lnTo>
                  <a:lnTo>
                    <a:pt x="2048" y="1097"/>
                  </a:lnTo>
                  <a:lnTo>
                    <a:pt x="2019" y="1134"/>
                  </a:lnTo>
                  <a:lnTo>
                    <a:pt x="1990" y="1170"/>
                  </a:lnTo>
                  <a:lnTo>
                    <a:pt x="1981" y="1182"/>
                  </a:lnTo>
                  <a:cubicBezTo>
                    <a:pt x="1980" y="1182"/>
                    <a:pt x="1980" y="1182"/>
                    <a:pt x="1979" y="1183"/>
                  </a:cubicBezTo>
                  <a:lnTo>
                    <a:pt x="1975" y="1186"/>
                  </a:lnTo>
                  <a:cubicBezTo>
                    <a:pt x="1973" y="1187"/>
                    <a:pt x="1971" y="1188"/>
                    <a:pt x="1968" y="1187"/>
                  </a:cubicBezTo>
                  <a:lnTo>
                    <a:pt x="1961" y="1185"/>
                  </a:lnTo>
                  <a:lnTo>
                    <a:pt x="1942" y="1178"/>
                  </a:lnTo>
                  <a:lnTo>
                    <a:pt x="1914" y="1167"/>
                  </a:lnTo>
                  <a:lnTo>
                    <a:pt x="1884" y="1153"/>
                  </a:lnTo>
                  <a:lnTo>
                    <a:pt x="1854" y="1140"/>
                  </a:lnTo>
                  <a:lnTo>
                    <a:pt x="1827" y="1128"/>
                  </a:lnTo>
                  <a:lnTo>
                    <a:pt x="1808" y="1119"/>
                  </a:lnTo>
                  <a:lnTo>
                    <a:pt x="1801" y="1116"/>
                  </a:lnTo>
                  <a:cubicBezTo>
                    <a:pt x="1799" y="1115"/>
                    <a:pt x="1797" y="1113"/>
                    <a:pt x="1797" y="1110"/>
                  </a:cubicBezTo>
                  <a:lnTo>
                    <a:pt x="1796" y="1106"/>
                  </a:lnTo>
                  <a:lnTo>
                    <a:pt x="1794" y="1096"/>
                  </a:lnTo>
                  <a:lnTo>
                    <a:pt x="1789" y="1065"/>
                  </a:lnTo>
                  <a:lnTo>
                    <a:pt x="1783" y="1032"/>
                  </a:lnTo>
                  <a:lnTo>
                    <a:pt x="1781" y="1021"/>
                  </a:lnTo>
                  <a:lnTo>
                    <a:pt x="1780" y="1016"/>
                  </a:lnTo>
                  <a:lnTo>
                    <a:pt x="1789" y="1022"/>
                  </a:lnTo>
                  <a:lnTo>
                    <a:pt x="1785" y="1023"/>
                  </a:lnTo>
                  <a:cubicBezTo>
                    <a:pt x="1785" y="1023"/>
                    <a:pt x="1785" y="1023"/>
                    <a:pt x="1784" y="1023"/>
                  </a:cubicBezTo>
                  <a:lnTo>
                    <a:pt x="1773" y="1024"/>
                  </a:lnTo>
                  <a:lnTo>
                    <a:pt x="1738" y="1024"/>
                  </a:lnTo>
                  <a:lnTo>
                    <a:pt x="1704" y="1023"/>
                  </a:lnTo>
                  <a:lnTo>
                    <a:pt x="1693" y="1022"/>
                  </a:lnTo>
                  <a:lnTo>
                    <a:pt x="1689" y="1022"/>
                  </a:lnTo>
                  <a:cubicBezTo>
                    <a:pt x="1688" y="1022"/>
                    <a:pt x="1686" y="1022"/>
                    <a:pt x="1685" y="1021"/>
                  </a:cubicBezTo>
                  <a:lnTo>
                    <a:pt x="1163" y="658"/>
                  </a:lnTo>
                  <a:lnTo>
                    <a:pt x="1173" y="657"/>
                  </a:lnTo>
                  <a:lnTo>
                    <a:pt x="1116" y="713"/>
                  </a:lnTo>
                  <a:cubicBezTo>
                    <a:pt x="1115" y="715"/>
                    <a:pt x="1113" y="715"/>
                    <a:pt x="1110" y="715"/>
                  </a:cubicBezTo>
                  <a:cubicBezTo>
                    <a:pt x="1108" y="715"/>
                    <a:pt x="1106" y="715"/>
                    <a:pt x="1105" y="713"/>
                  </a:cubicBezTo>
                  <a:lnTo>
                    <a:pt x="994" y="599"/>
                  </a:lnTo>
                  <a:lnTo>
                    <a:pt x="1006" y="598"/>
                  </a:lnTo>
                  <a:lnTo>
                    <a:pt x="965" y="656"/>
                  </a:lnTo>
                  <a:cubicBezTo>
                    <a:pt x="963" y="658"/>
                    <a:pt x="961" y="660"/>
                    <a:pt x="958" y="659"/>
                  </a:cubicBezTo>
                  <a:cubicBezTo>
                    <a:pt x="955" y="659"/>
                    <a:pt x="952" y="657"/>
                    <a:pt x="951" y="655"/>
                  </a:cubicBezTo>
                  <a:lnTo>
                    <a:pt x="852" y="437"/>
                  </a:lnTo>
                  <a:lnTo>
                    <a:pt x="855" y="440"/>
                  </a:lnTo>
                  <a:lnTo>
                    <a:pt x="695" y="332"/>
                  </a:lnTo>
                  <a:lnTo>
                    <a:pt x="702" y="333"/>
                  </a:lnTo>
                  <a:lnTo>
                    <a:pt x="569" y="374"/>
                  </a:lnTo>
                  <a:cubicBezTo>
                    <a:pt x="568" y="374"/>
                    <a:pt x="567" y="374"/>
                    <a:pt x="566" y="374"/>
                  </a:cubicBezTo>
                  <a:lnTo>
                    <a:pt x="468" y="371"/>
                  </a:lnTo>
                  <a:cubicBezTo>
                    <a:pt x="465" y="371"/>
                    <a:pt x="462" y="369"/>
                    <a:pt x="461" y="367"/>
                  </a:cubicBezTo>
                  <a:cubicBezTo>
                    <a:pt x="460" y="364"/>
                    <a:pt x="460" y="360"/>
                    <a:pt x="462" y="358"/>
                  </a:cubicBezTo>
                  <a:lnTo>
                    <a:pt x="547" y="263"/>
                  </a:lnTo>
                  <a:lnTo>
                    <a:pt x="547" y="273"/>
                  </a:lnTo>
                  <a:lnTo>
                    <a:pt x="480" y="174"/>
                  </a:lnTo>
                  <a:lnTo>
                    <a:pt x="484" y="177"/>
                  </a:lnTo>
                  <a:lnTo>
                    <a:pt x="385" y="139"/>
                  </a:lnTo>
                  <a:cubicBezTo>
                    <a:pt x="384" y="139"/>
                    <a:pt x="383" y="138"/>
                    <a:pt x="383" y="138"/>
                  </a:cubicBezTo>
                  <a:lnTo>
                    <a:pt x="218" y="15"/>
                  </a:lnTo>
                  <a:close/>
                  <a:moveTo>
                    <a:pt x="392" y="125"/>
                  </a:moveTo>
                  <a:lnTo>
                    <a:pt x="390" y="124"/>
                  </a:lnTo>
                  <a:lnTo>
                    <a:pt x="489" y="162"/>
                  </a:lnTo>
                  <a:cubicBezTo>
                    <a:pt x="491" y="163"/>
                    <a:pt x="492" y="164"/>
                    <a:pt x="493" y="165"/>
                  </a:cubicBezTo>
                  <a:lnTo>
                    <a:pt x="560" y="264"/>
                  </a:lnTo>
                  <a:cubicBezTo>
                    <a:pt x="562" y="267"/>
                    <a:pt x="562" y="271"/>
                    <a:pt x="559" y="274"/>
                  </a:cubicBezTo>
                  <a:lnTo>
                    <a:pt x="474" y="369"/>
                  </a:lnTo>
                  <a:lnTo>
                    <a:pt x="469" y="355"/>
                  </a:lnTo>
                  <a:lnTo>
                    <a:pt x="567" y="358"/>
                  </a:lnTo>
                  <a:lnTo>
                    <a:pt x="564" y="359"/>
                  </a:lnTo>
                  <a:lnTo>
                    <a:pt x="697" y="318"/>
                  </a:lnTo>
                  <a:cubicBezTo>
                    <a:pt x="699" y="317"/>
                    <a:pt x="702" y="317"/>
                    <a:pt x="704" y="319"/>
                  </a:cubicBezTo>
                  <a:lnTo>
                    <a:pt x="864" y="427"/>
                  </a:lnTo>
                  <a:cubicBezTo>
                    <a:pt x="865" y="428"/>
                    <a:pt x="866" y="429"/>
                    <a:pt x="867" y="430"/>
                  </a:cubicBezTo>
                  <a:lnTo>
                    <a:pt x="966" y="648"/>
                  </a:lnTo>
                  <a:lnTo>
                    <a:pt x="952" y="647"/>
                  </a:lnTo>
                  <a:lnTo>
                    <a:pt x="993" y="589"/>
                  </a:lnTo>
                  <a:cubicBezTo>
                    <a:pt x="994" y="587"/>
                    <a:pt x="996" y="586"/>
                    <a:pt x="999" y="585"/>
                  </a:cubicBezTo>
                  <a:cubicBezTo>
                    <a:pt x="1001" y="585"/>
                    <a:pt x="1004" y="586"/>
                    <a:pt x="1005" y="588"/>
                  </a:cubicBezTo>
                  <a:lnTo>
                    <a:pt x="1116" y="702"/>
                  </a:lnTo>
                  <a:lnTo>
                    <a:pt x="1105" y="702"/>
                  </a:lnTo>
                  <a:lnTo>
                    <a:pt x="1162" y="646"/>
                  </a:lnTo>
                  <a:cubicBezTo>
                    <a:pt x="1165" y="643"/>
                    <a:pt x="1169" y="643"/>
                    <a:pt x="1172" y="645"/>
                  </a:cubicBezTo>
                  <a:lnTo>
                    <a:pt x="1694" y="1008"/>
                  </a:lnTo>
                  <a:lnTo>
                    <a:pt x="1689" y="1006"/>
                  </a:lnTo>
                  <a:lnTo>
                    <a:pt x="1694" y="1006"/>
                  </a:lnTo>
                  <a:lnTo>
                    <a:pt x="1705" y="1007"/>
                  </a:lnTo>
                  <a:lnTo>
                    <a:pt x="1738" y="1008"/>
                  </a:lnTo>
                  <a:lnTo>
                    <a:pt x="1772" y="1008"/>
                  </a:lnTo>
                  <a:lnTo>
                    <a:pt x="1783" y="1007"/>
                  </a:lnTo>
                  <a:lnTo>
                    <a:pt x="1782" y="1008"/>
                  </a:lnTo>
                  <a:lnTo>
                    <a:pt x="1786" y="1007"/>
                  </a:lnTo>
                  <a:cubicBezTo>
                    <a:pt x="1788" y="1006"/>
                    <a:pt x="1790" y="1007"/>
                    <a:pt x="1792" y="1008"/>
                  </a:cubicBezTo>
                  <a:cubicBezTo>
                    <a:pt x="1794" y="1009"/>
                    <a:pt x="1795" y="1011"/>
                    <a:pt x="1795" y="1013"/>
                  </a:cubicBezTo>
                  <a:lnTo>
                    <a:pt x="1796" y="1018"/>
                  </a:lnTo>
                  <a:lnTo>
                    <a:pt x="1798" y="1029"/>
                  </a:lnTo>
                  <a:lnTo>
                    <a:pt x="1804" y="1062"/>
                  </a:lnTo>
                  <a:lnTo>
                    <a:pt x="1809" y="1093"/>
                  </a:lnTo>
                  <a:lnTo>
                    <a:pt x="1811" y="1103"/>
                  </a:lnTo>
                  <a:lnTo>
                    <a:pt x="1812" y="1107"/>
                  </a:lnTo>
                  <a:lnTo>
                    <a:pt x="1808" y="1101"/>
                  </a:lnTo>
                  <a:lnTo>
                    <a:pt x="1815" y="1104"/>
                  </a:lnTo>
                  <a:lnTo>
                    <a:pt x="1834" y="1113"/>
                  </a:lnTo>
                  <a:lnTo>
                    <a:pt x="1861" y="1125"/>
                  </a:lnTo>
                  <a:lnTo>
                    <a:pt x="1891" y="1138"/>
                  </a:lnTo>
                  <a:lnTo>
                    <a:pt x="1920" y="1152"/>
                  </a:lnTo>
                  <a:lnTo>
                    <a:pt x="1947" y="1163"/>
                  </a:lnTo>
                  <a:lnTo>
                    <a:pt x="1966" y="1170"/>
                  </a:lnTo>
                  <a:lnTo>
                    <a:pt x="1973" y="1172"/>
                  </a:lnTo>
                  <a:lnTo>
                    <a:pt x="1966" y="1173"/>
                  </a:lnTo>
                  <a:lnTo>
                    <a:pt x="1970" y="1170"/>
                  </a:lnTo>
                  <a:lnTo>
                    <a:pt x="1968" y="1171"/>
                  </a:lnTo>
                  <a:lnTo>
                    <a:pt x="1977" y="1160"/>
                  </a:lnTo>
                  <a:lnTo>
                    <a:pt x="2006" y="1125"/>
                  </a:lnTo>
                  <a:lnTo>
                    <a:pt x="2035" y="1088"/>
                  </a:lnTo>
                  <a:lnTo>
                    <a:pt x="2044" y="1075"/>
                  </a:lnTo>
                  <a:lnTo>
                    <a:pt x="2048" y="1070"/>
                  </a:lnTo>
                  <a:cubicBezTo>
                    <a:pt x="2051" y="1067"/>
                    <a:pt x="2055" y="1067"/>
                    <a:pt x="2059" y="1069"/>
                  </a:cubicBezTo>
                  <a:lnTo>
                    <a:pt x="2064" y="1072"/>
                  </a:lnTo>
                  <a:lnTo>
                    <a:pt x="2078" y="1081"/>
                  </a:lnTo>
                  <a:lnTo>
                    <a:pt x="2122" y="1106"/>
                  </a:lnTo>
                  <a:lnTo>
                    <a:pt x="2163" y="1130"/>
                  </a:lnTo>
                  <a:lnTo>
                    <a:pt x="2177" y="1137"/>
                  </a:lnTo>
                  <a:lnTo>
                    <a:pt x="2182" y="1139"/>
                  </a:lnTo>
                  <a:cubicBezTo>
                    <a:pt x="2184" y="1140"/>
                    <a:pt x="2185" y="1141"/>
                    <a:pt x="2186" y="1142"/>
                  </a:cubicBezTo>
                  <a:lnTo>
                    <a:pt x="2272" y="1285"/>
                  </a:lnTo>
                  <a:lnTo>
                    <a:pt x="2274" y="1289"/>
                  </a:lnTo>
                  <a:lnTo>
                    <a:pt x="2278" y="1298"/>
                  </a:lnTo>
                  <a:lnTo>
                    <a:pt x="2290" y="1327"/>
                  </a:lnTo>
                  <a:lnTo>
                    <a:pt x="2302" y="1355"/>
                  </a:lnTo>
                  <a:lnTo>
                    <a:pt x="2306" y="1363"/>
                  </a:lnTo>
                  <a:lnTo>
                    <a:pt x="2304" y="1361"/>
                  </a:lnTo>
                  <a:lnTo>
                    <a:pt x="2306" y="1363"/>
                  </a:lnTo>
                  <a:cubicBezTo>
                    <a:pt x="2308" y="1365"/>
                    <a:pt x="2309" y="1367"/>
                    <a:pt x="2308" y="1370"/>
                  </a:cubicBezTo>
                  <a:cubicBezTo>
                    <a:pt x="2308" y="1373"/>
                    <a:pt x="2306" y="1375"/>
                    <a:pt x="2303" y="1376"/>
                  </a:cubicBezTo>
                  <a:lnTo>
                    <a:pt x="2298" y="1378"/>
                  </a:lnTo>
                  <a:lnTo>
                    <a:pt x="2285" y="1382"/>
                  </a:lnTo>
                  <a:lnTo>
                    <a:pt x="2246" y="1390"/>
                  </a:lnTo>
                  <a:lnTo>
                    <a:pt x="2208" y="1397"/>
                  </a:lnTo>
                  <a:lnTo>
                    <a:pt x="2195" y="1399"/>
                  </a:lnTo>
                  <a:lnTo>
                    <a:pt x="2190" y="1400"/>
                  </a:lnTo>
                  <a:lnTo>
                    <a:pt x="2196" y="1393"/>
                  </a:lnTo>
                  <a:lnTo>
                    <a:pt x="2195" y="1404"/>
                  </a:lnTo>
                  <a:lnTo>
                    <a:pt x="2192" y="1424"/>
                  </a:lnTo>
                  <a:lnTo>
                    <a:pt x="2188" y="1444"/>
                  </a:lnTo>
                  <a:lnTo>
                    <a:pt x="2187" y="1450"/>
                  </a:lnTo>
                  <a:lnTo>
                    <a:pt x="2187" y="1448"/>
                  </a:lnTo>
                  <a:lnTo>
                    <a:pt x="2187" y="1449"/>
                  </a:lnTo>
                  <a:lnTo>
                    <a:pt x="2184" y="1443"/>
                  </a:lnTo>
                  <a:lnTo>
                    <a:pt x="2188" y="1446"/>
                  </a:lnTo>
                  <a:lnTo>
                    <a:pt x="2197" y="1452"/>
                  </a:lnTo>
                  <a:lnTo>
                    <a:pt x="2196" y="1451"/>
                  </a:lnTo>
                  <a:lnTo>
                    <a:pt x="2226" y="1465"/>
                  </a:lnTo>
                  <a:lnTo>
                    <a:pt x="2255" y="1479"/>
                  </a:lnTo>
                  <a:lnTo>
                    <a:pt x="2264" y="1483"/>
                  </a:lnTo>
                  <a:lnTo>
                    <a:pt x="2268" y="1485"/>
                  </a:lnTo>
                  <a:cubicBezTo>
                    <a:pt x="2271" y="1487"/>
                    <a:pt x="2272" y="1489"/>
                    <a:pt x="2272" y="1492"/>
                  </a:cubicBezTo>
                  <a:cubicBezTo>
                    <a:pt x="2273" y="1495"/>
                    <a:pt x="2271" y="1497"/>
                    <a:pt x="2269" y="1499"/>
                  </a:cubicBezTo>
                  <a:lnTo>
                    <a:pt x="2265" y="1502"/>
                  </a:lnTo>
                  <a:lnTo>
                    <a:pt x="2256" y="1509"/>
                  </a:lnTo>
                  <a:lnTo>
                    <a:pt x="2227" y="1530"/>
                  </a:lnTo>
                  <a:lnTo>
                    <a:pt x="2197" y="1550"/>
                  </a:lnTo>
                  <a:lnTo>
                    <a:pt x="2188" y="1557"/>
                  </a:lnTo>
                  <a:lnTo>
                    <a:pt x="2184" y="1560"/>
                  </a:lnTo>
                  <a:lnTo>
                    <a:pt x="2187" y="1553"/>
                  </a:lnTo>
                  <a:lnTo>
                    <a:pt x="2188" y="1561"/>
                  </a:lnTo>
                  <a:lnTo>
                    <a:pt x="2192" y="1582"/>
                  </a:lnTo>
                  <a:lnTo>
                    <a:pt x="2195" y="1601"/>
                  </a:lnTo>
                  <a:lnTo>
                    <a:pt x="2196" y="1607"/>
                  </a:lnTo>
                  <a:cubicBezTo>
                    <a:pt x="2196" y="1608"/>
                    <a:pt x="2196" y="1608"/>
                    <a:pt x="2196" y="1608"/>
                  </a:cubicBezTo>
                  <a:lnTo>
                    <a:pt x="2196" y="1609"/>
                  </a:lnTo>
                  <a:lnTo>
                    <a:pt x="2191" y="1602"/>
                  </a:lnTo>
                  <a:lnTo>
                    <a:pt x="2194" y="1603"/>
                  </a:lnTo>
                  <a:lnTo>
                    <a:pt x="2191" y="1602"/>
                  </a:lnTo>
                  <a:lnTo>
                    <a:pt x="2198" y="1602"/>
                  </a:lnTo>
                  <a:lnTo>
                    <a:pt x="2220" y="1601"/>
                  </a:lnTo>
                  <a:lnTo>
                    <a:pt x="2242" y="1596"/>
                  </a:lnTo>
                  <a:lnTo>
                    <a:pt x="2249" y="1594"/>
                  </a:lnTo>
                  <a:lnTo>
                    <a:pt x="2247" y="1595"/>
                  </a:lnTo>
                  <a:lnTo>
                    <a:pt x="2250" y="1593"/>
                  </a:lnTo>
                  <a:cubicBezTo>
                    <a:pt x="2253" y="1591"/>
                    <a:pt x="2257" y="1591"/>
                    <a:pt x="2260" y="1593"/>
                  </a:cubicBezTo>
                  <a:lnTo>
                    <a:pt x="2398" y="1707"/>
                  </a:lnTo>
                  <a:cubicBezTo>
                    <a:pt x="2400" y="1709"/>
                    <a:pt x="2401" y="1712"/>
                    <a:pt x="2400" y="1715"/>
                  </a:cubicBezTo>
                  <a:cubicBezTo>
                    <a:pt x="2400" y="1718"/>
                    <a:pt x="2397" y="1721"/>
                    <a:pt x="2394" y="1721"/>
                  </a:cubicBezTo>
                  <a:lnTo>
                    <a:pt x="2390" y="1722"/>
                  </a:lnTo>
                  <a:cubicBezTo>
                    <a:pt x="2390" y="1722"/>
                    <a:pt x="2390" y="1722"/>
                    <a:pt x="2389" y="1722"/>
                  </a:cubicBezTo>
                  <a:lnTo>
                    <a:pt x="2379" y="1723"/>
                  </a:lnTo>
                  <a:lnTo>
                    <a:pt x="2347" y="1727"/>
                  </a:lnTo>
                  <a:lnTo>
                    <a:pt x="2314" y="1731"/>
                  </a:lnTo>
                  <a:lnTo>
                    <a:pt x="2304" y="1731"/>
                  </a:lnTo>
                  <a:cubicBezTo>
                    <a:pt x="2304" y="1731"/>
                    <a:pt x="2303" y="1731"/>
                    <a:pt x="2303" y="1731"/>
                  </a:cubicBezTo>
                  <a:lnTo>
                    <a:pt x="2299" y="1730"/>
                  </a:lnTo>
                  <a:lnTo>
                    <a:pt x="2303" y="1730"/>
                  </a:lnTo>
                  <a:lnTo>
                    <a:pt x="2298" y="1732"/>
                  </a:lnTo>
                  <a:cubicBezTo>
                    <a:pt x="2298" y="1732"/>
                    <a:pt x="2297" y="1732"/>
                    <a:pt x="2296" y="1732"/>
                  </a:cubicBezTo>
                  <a:lnTo>
                    <a:pt x="2284" y="1733"/>
                  </a:lnTo>
                  <a:lnTo>
                    <a:pt x="2244" y="1734"/>
                  </a:lnTo>
                  <a:lnTo>
                    <a:pt x="2206" y="1733"/>
                  </a:lnTo>
                  <a:lnTo>
                    <a:pt x="2193" y="1732"/>
                  </a:lnTo>
                  <a:cubicBezTo>
                    <a:pt x="2192" y="1732"/>
                    <a:pt x="2191" y="1732"/>
                    <a:pt x="2190" y="1732"/>
                  </a:cubicBezTo>
                  <a:lnTo>
                    <a:pt x="2185" y="1730"/>
                  </a:lnTo>
                  <a:lnTo>
                    <a:pt x="2196" y="1722"/>
                  </a:lnTo>
                  <a:lnTo>
                    <a:pt x="2196" y="1728"/>
                  </a:lnTo>
                  <a:lnTo>
                    <a:pt x="2195" y="1738"/>
                  </a:lnTo>
                  <a:lnTo>
                    <a:pt x="2192" y="1766"/>
                  </a:lnTo>
                  <a:lnTo>
                    <a:pt x="2188" y="1792"/>
                  </a:lnTo>
                  <a:lnTo>
                    <a:pt x="2187" y="1800"/>
                  </a:lnTo>
                  <a:lnTo>
                    <a:pt x="2187" y="1803"/>
                  </a:lnTo>
                  <a:cubicBezTo>
                    <a:pt x="2187" y="1808"/>
                    <a:pt x="2184" y="1811"/>
                    <a:pt x="2179" y="1811"/>
                  </a:cubicBezTo>
                  <a:lnTo>
                    <a:pt x="2175" y="1811"/>
                  </a:lnTo>
                  <a:lnTo>
                    <a:pt x="2177" y="1811"/>
                  </a:lnTo>
                  <a:lnTo>
                    <a:pt x="2167" y="1813"/>
                  </a:lnTo>
                  <a:lnTo>
                    <a:pt x="2138" y="1816"/>
                  </a:lnTo>
                  <a:lnTo>
                    <a:pt x="2109" y="1819"/>
                  </a:lnTo>
                  <a:lnTo>
                    <a:pt x="2100" y="1821"/>
                  </a:lnTo>
                  <a:cubicBezTo>
                    <a:pt x="2100" y="1821"/>
                    <a:pt x="2099" y="1821"/>
                    <a:pt x="2098" y="1821"/>
                  </a:cubicBezTo>
                  <a:lnTo>
                    <a:pt x="2094" y="1821"/>
                  </a:lnTo>
                  <a:lnTo>
                    <a:pt x="2100" y="1819"/>
                  </a:lnTo>
                  <a:lnTo>
                    <a:pt x="2095" y="1824"/>
                  </a:lnTo>
                  <a:lnTo>
                    <a:pt x="2081" y="1837"/>
                  </a:lnTo>
                  <a:lnTo>
                    <a:pt x="2038" y="1875"/>
                  </a:lnTo>
                  <a:lnTo>
                    <a:pt x="1995" y="1915"/>
                  </a:lnTo>
                  <a:lnTo>
                    <a:pt x="1981" y="1926"/>
                  </a:lnTo>
                  <a:lnTo>
                    <a:pt x="1976" y="1931"/>
                  </a:lnTo>
                  <a:lnTo>
                    <a:pt x="1975" y="1919"/>
                  </a:lnTo>
                  <a:lnTo>
                    <a:pt x="1982" y="1924"/>
                  </a:lnTo>
                  <a:lnTo>
                    <a:pt x="1997" y="1934"/>
                  </a:lnTo>
                  <a:lnTo>
                    <a:pt x="2012" y="1943"/>
                  </a:lnTo>
                  <a:lnTo>
                    <a:pt x="2019" y="1948"/>
                  </a:lnTo>
                  <a:cubicBezTo>
                    <a:pt x="2021" y="1950"/>
                    <a:pt x="2023" y="1952"/>
                    <a:pt x="2022" y="1955"/>
                  </a:cubicBezTo>
                  <a:lnTo>
                    <a:pt x="2021" y="1966"/>
                  </a:lnTo>
                  <a:lnTo>
                    <a:pt x="2018" y="1987"/>
                  </a:lnTo>
                  <a:lnTo>
                    <a:pt x="2014" y="2006"/>
                  </a:lnTo>
                  <a:lnTo>
                    <a:pt x="2013" y="2016"/>
                  </a:lnTo>
                  <a:lnTo>
                    <a:pt x="2011" y="2010"/>
                  </a:lnTo>
                  <a:lnTo>
                    <a:pt x="2014" y="2013"/>
                  </a:lnTo>
                  <a:cubicBezTo>
                    <a:pt x="2014" y="2013"/>
                    <a:pt x="2015" y="2013"/>
                    <a:pt x="2015" y="2014"/>
                  </a:cubicBezTo>
                  <a:lnTo>
                    <a:pt x="2022" y="2023"/>
                  </a:lnTo>
                  <a:lnTo>
                    <a:pt x="2046" y="2051"/>
                  </a:lnTo>
                  <a:lnTo>
                    <a:pt x="2069" y="2079"/>
                  </a:lnTo>
                  <a:lnTo>
                    <a:pt x="2076" y="2089"/>
                  </a:lnTo>
                  <a:lnTo>
                    <a:pt x="2075" y="2088"/>
                  </a:lnTo>
                  <a:lnTo>
                    <a:pt x="2078" y="2091"/>
                  </a:lnTo>
                  <a:cubicBezTo>
                    <a:pt x="2080" y="2092"/>
                    <a:pt x="2081" y="2094"/>
                    <a:pt x="2080" y="2097"/>
                  </a:cubicBezTo>
                  <a:cubicBezTo>
                    <a:pt x="2080" y="2099"/>
                    <a:pt x="2079" y="2101"/>
                    <a:pt x="2078" y="2102"/>
                  </a:cubicBezTo>
                  <a:lnTo>
                    <a:pt x="2069" y="2110"/>
                  </a:lnTo>
                  <a:lnTo>
                    <a:pt x="2049" y="2129"/>
                  </a:lnTo>
                  <a:lnTo>
                    <a:pt x="2029" y="2145"/>
                  </a:lnTo>
                  <a:lnTo>
                    <a:pt x="2020" y="2153"/>
                  </a:lnTo>
                  <a:lnTo>
                    <a:pt x="2022" y="2149"/>
                  </a:lnTo>
                  <a:lnTo>
                    <a:pt x="2021" y="2154"/>
                  </a:lnTo>
                  <a:lnTo>
                    <a:pt x="2019" y="2171"/>
                  </a:lnTo>
                  <a:lnTo>
                    <a:pt x="2015" y="2194"/>
                  </a:lnTo>
                  <a:lnTo>
                    <a:pt x="2011" y="2221"/>
                  </a:lnTo>
                  <a:lnTo>
                    <a:pt x="2007" y="2247"/>
                  </a:lnTo>
                  <a:lnTo>
                    <a:pt x="2003" y="2269"/>
                  </a:lnTo>
                  <a:lnTo>
                    <a:pt x="2001" y="2286"/>
                  </a:lnTo>
                  <a:lnTo>
                    <a:pt x="2000" y="2292"/>
                  </a:lnTo>
                  <a:cubicBezTo>
                    <a:pt x="2000" y="2293"/>
                    <a:pt x="2000" y="2294"/>
                    <a:pt x="1999" y="2295"/>
                  </a:cubicBezTo>
                  <a:lnTo>
                    <a:pt x="1997" y="2298"/>
                  </a:lnTo>
                  <a:lnTo>
                    <a:pt x="1998" y="2297"/>
                  </a:lnTo>
                  <a:lnTo>
                    <a:pt x="1994" y="2306"/>
                  </a:lnTo>
                  <a:lnTo>
                    <a:pt x="1979" y="2334"/>
                  </a:lnTo>
                  <a:lnTo>
                    <a:pt x="1965" y="2361"/>
                  </a:lnTo>
                  <a:lnTo>
                    <a:pt x="1961" y="2370"/>
                  </a:lnTo>
                  <a:cubicBezTo>
                    <a:pt x="1961" y="2370"/>
                    <a:pt x="1960" y="2371"/>
                    <a:pt x="1960" y="2371"/>
                  </a:cubicBezTo>
                  <a:lnTo>
                    <a:pt x="1958" y="2374"/>
                  </a:lnTo>
                  <a:cubicBezTo>
                    <a:pt x="1957" y="2376"/>
                    <a:pt x="1955" y="2377"/>
                    <a:pt x="1953" y="2377"/>
                  </a:cubicBezTo>
                  <a:lnTo>
                    <a:pt x="1950" y="2378"/>
                  </a:lnTo>
                  <a:lnTo>
                    <a:pt x="1941" y="2381"/>
                  </a:lnTo>
                  <a:lnTo>
                    <a:pt x="1911" y="2389"/>
                  </a:lnTo>
                  <a:lnTo>
                    <a:pt x="1883" y="2396"/>
                  </a:lnTo>
                  <a:lnTo>
                    <a:pt x="1873" y="2399"/>
                  </a:lnTo>
                  <a:lnTo>
                    <a:pt x="1869" y="2400"/>
                  </a:lnTo>
                  <a:cubicBezTo>
                    <a:pt x="1866" y="2401"/>
                    <a:pt x="1862" y="2399"/>
                    <a:pt x="1860" y="2395"/>
                  </a:cubicBezTo>
                  <a:lnTo>
                    <a:pt x="1858" y="2390"/>
                  </a:lnTo>
                  <a:lnTo>
                    <a:pt x="1853" y="2377"/>
                  </a:lnTo>
                  <a:lnTo>
                    <a:pt x="1838" y="2337"/>
                  </a:lnTo>
                  <a:lnTo>
                    <a:pt x="1823" y="2296"/>
                  </a:lnTo>
                  <a:lnTo>
                    <a:pt x="1818" y="2283"/>
                  </a:lnTo>
                  <a:lnTo>
                    <a:pt x="1816" y="2278"/>
                  </a:lnTo>
                  <a:cubicBezTo>
                    <a:pt x="1816" y="2277"/>
                    <a:pt x="1815" y="2276"/>
                    <a:pt x="1815" y="2275"/>
                  </a:cubicBezTo>
                  <a:lnTo>
                    <a:pt x="1815" y="2269"/>
                  </a:lnTo>
                  <a:lnTo>
                    <a:pt x="1813" y="2249"/>
                  </a:lnTo>
                  <a:lnTo>
                    <a:pt x="1812" y="2222"/>
                  </a:lnTo>
                  <a:lnTo>
                    <a:pt x="1810" y="2190"/>
                  </a:lnTo>
                  <a:lnTo>
                    <a:pt x="1808" y="2158"/>
                  </a:lnTo>
                  <a:lnTo>
                    <a:pt x="1807" y="2130"/>
                  </a:lnTo>
                  <a:lnTo>
                    <a:pt x="1805" y="2109"/>
                  </a:lnTo>
                  <a:lnTo>
                    <a:pt x="1805" y="2101"/>
                  </a:lnTo>
                  <a:lnTo>
                    <a:pt x="1816" y="2109"/>
                  </a:lnTo>
                  <a:lnTo>
                    <a:pt x="1811" y="2111"/>
                  </a:lnTo>
                  <a:cubicBezTo>
                    <a:pt x="1811" y="2111"/>
                    <a:pt x="1810" y="2111"/>
                    <a:pt x="1810" y="2111"/>
                  </a:cubicBezTo>
                  <a:lnTo>
                    <a:pt x="1796" y="2113"/>
                  </a:lnTo>
                  <a:lnTo>
                    <a:pt x="1753" y="2119"/>
                  </a:lnTo>
                  <a:lnTo>
                    <a:pt x="1709" y="2125"/>
                  </a:lnTo>
                  <a:lnTo>
                    <a:pt x="1696" y="2126"/>
                  </a:lnTo>
                  <a:lnTo>
                    <a:pt x="1691" y="2127"/>
                  </a:lnTo>
                  <a:cubicBezTo>
                    <a:pt x="1689" y="2128"/>
                    <a:pt x="1687" y="2127"/>
                    <a:pt x="1685" y="2126"/>
                  </a:cubicBezTo>
                  <a:lnTo>
                    <a:pt x="1681" y="2124"/>
                  </a:lnTo>
                  <a:lnTo>
                    <a:pt x="1668" y="2117"/>
                  </a:lnTo>
                  <a:lnTo>
                    <a:pt x="1627" y="2095"/>
                  </a:lnTo>
                  <a:lnTo>
                    <a:pt x="1587" y="2072"/>
                  </a:lnTo>
                  <a:lnTo>
                    <a:pt x="1573" y="2064"/>
                  </a:lnTo>
                  <a:lnTo>
                    <a:pt x="1568" y="2060"/>
                  </a:lnTo>
                  <a:cubicBezTo>
                    <a:pt x="1567" y="2058"/>
                    <a:pt x="1565" y="2056"/>
                    <a:pt x="1565" y="2053"/>
                  </a:cubicBezTo>
                  <a:lnTo>
                    <a:pt x="1565" y="2052"/>
                  </a:lnTo>
                  <a:lnTo>
                    <a:pt x="1565" y="2045"/>
                  </a:lnTo>
                  <a:lnTo>
                    <a:pt x="1565" y="2022"/>
                  </a:lnTo>
                  <a:lnTo>
                    <a:pt x="1565" y="1998"/>
                  </a:lnTo>
                  <a:lnTo>
                    <a:pt x="1565" y="1990"/>
                  </a:lnTo>
                  <a:lnTo>
                    <a:pt x="1565" y="1987"/>
                  </a:lnTo>
                  <a:lnTo>
                    <a:pt x="1571" y="1995"/>
                  </a:lnTo>
                  <a:lnTo>
                    <a:pt x="1561" y="1992"/>
                  </a:lnTo>
                  <a:lnTo>
                    <a:pt x="1540" y="1985"/>
                  </a:lnTo>
                  <a:lnTo>
                    <a:pt x="1518" y="1977"/>
                  </a:lnTo>
                  <a:cubicBezTo>
                    <a:pt x="1517" y="1977"/>
                    <a:pt x="1517" y="1977"/>
                    <a:pt x="1516" y="1976"/>
                  </a:cubicBezTo>
                  <a:lnTo>
                    <a:pt x="1506" y="1970"/>
                  </a:lnTo>
                  <a:lnTo>
                    <a:pt x="1514" y="1970"/>
                  </a:lnTo>
                  <a:lnTo>
                    <a:pt x="1507" y="1974"/>
                  </a:lnTo>
                  <a:cubicBezTo>
                    <a:pt x="1507" y="1975"/>
                    <a:pt x="1506" y="1975"/>
                    <a:pt x="1505" y="1975"/>
                  </a:cubicBezTo>
                  <a:lnTo>
                    <a:pt x="1488" y="1979"/>
                  </a:lnTo>
                  <a:lnTo>
                    <a:pt x="1472" y="1982"/>
                  </a:lnTo>
                  <a:cubicBezTo>
                    <a:pt x="1471" y="1982"/>
                    <a:pt x="1470" y="1983"/>
                    <a:pt x="1469" y="1982"/>
                  </a:cubicBezTo>
                  <a:lnTo>
                    <a:pt x="1461" y="1981"/>
                  </a:lnTo>
                  <a:cubicBezTo>
                    <a:pt x="1457" y="1981"/>
                    <a:pt x="1454" y="1978"/>
                    <a:pt x="1454" y="1973"/>
                  </a:cubicBezTo>
                  <a:lnTo>
                    <a:pt x="1454" y="1971"/>
                  </a:lnTo>
                  <a:lnTo>
                    <a:pt x="1455" y="1974"/>
                  </a:lnTo>
                  <a:lnTo>
                    <a:pt x="1453" y="1967"/>
                  </a:lnTo>
                  <a:cubicBezTo>
                    <a:pt x="1453" y="1966"/>
                    <a:pt x="1453" y="1966"/>
                    <a:pt x="1453" y="1965"/>
                  </a:cubicBezTo>
                  <a:lnTo>
                    <a:pt x="1450" y="1939"/>
                  </a:lnTo>
                  <a:lnTo>
                    <a:pt x="1447" y="1914"/>
                  </a:lnTo>
                  <a:lnTo>
                    <a:pt x="1445" y="1904"/>
                  </a:lnTo>
                  <a:cubicBezTo>
                    <a:pt x="1445" y="1904"/>
                    <a:pt x="1444" y="1903"/>
                    <a:pt x="1444" y="1902"/>
                  </a:cubicBezTo>
                  <a:lnTo>
                    <a:pt x="1444" y="1897"/>
                  </a:lnTo>
                  <a:lnTo>
                    <a:pt x="1457" y="1904"/>
                  </a:lnTo>
                  <a:lnTo>
                    <a:pt x="1450" y="1909"/>
                  </a:lnTo>
                  <a:lnTo>
                    <a:pt x="1436" y="1916"/>
                  </a:lnTo>
                  <a:lnTo>
                    <a:pt x="1415" y="1925"/>
                  </a:lnTo>
                  <a:lnTo>
                    <a:pt x="1391" y="1935"/>
                  </a:lnTo>
                  <a:lnTo>
                    <a:pt x="1367" y="1944"/>
                  </a:lnTo>
                  <a:lnTo>
                    <a:pt x="1346" y="1952"/>
                  </a:lnTo>
                  <a:lnTo>
                    <a:pt x="1331" y="1956"/>
                  </a:lnTo>
                  <a:lnTo>
                    <a:pt x="1325" y="1957"/>
                  </a:lnTo>
                  <a:lnTo>
                    <a:pt x="1331" y="1949"/>
                  </a:lnTo>
                  <a:lnTo>
                    <a:pt x="1331" y="1954"/>
                  </a:lnTo>
                  <a:lnTo>
                    <a:pt x="1331" y="1964"/>
                  </a:lnTo>
                  <a:lnTo>
                    <a:pt x="1331" y="1991"/>
                  </a:lnTo>
                  <a:lnTo>
                    <a:pt x="1331" y="2018"/>
                  </a:lnTo>
                  <a:lnTo>
                    <a:pt x="1331" y="2027"/>
                  </a:lnTo>
                  <a:lnTo>
                    <a:pt x="1331" y="2030"/>
                  </a:lnTo>
                  <a:cubicBezTo>
                    <a:pt x="1331" y="2033"/>
                    <a:pt x="1330" y="2035"/>
                    <a:pt x="1329" y="2037"/>
                  </a:cubicBezTo>
                  <a:cubicBezTo>
                    <a:pt x="1327" y="2038"/>
                    <a:pt x="1324" y="2039"/>
                    <a:pt x="1322" y="2038"/>
                  </a:cubicBezTo>
                  <a:lnTo>
                    <a:pt x="1318" y="2037"/>
                  </a:lnTo>
                  <a:lnTo>
                    <a:pt x="1305" y="2036"/>
                  </a:lnTo>
                  <a:lnTo>
                    <a:pt x="1267" y="2030"/>
                  </a:lnTo>
                  <a:lnTo>
                    <a:pt x="1228" y="2023"/>
                  </a:lnTo>
                  <a:lnTo>
                    <a:pt x="1214" y="2020"/>
                  </a:lnTo>
                  <a:lnTo>
                    <a:pt x="1209" y="2018"/>
                  </a:lnTo>
                  <a:cubicBezTo>
                    <a:pt x="1207" y="2017"/>
                    <a:pt x="1206" y="2015"/>
                    <a:pt x="1205" y="2013"/>
                  </a:cubicBezTo>
                  <a:cubicBezTo>
                    <a:pt x="1204" y="2011"/>
                    <a:pt x="1204" y="2008"/>
                    <a:pt x="1206" y="2006"/>
                  </a:cubicBezTo>
                  <a:lnTo>
                    <a:pt x="1208" y="2003"/>
                  </a:lnTo>
                  <a:lnTo>
                    <a:pt x="1207" y="2004"/>
                  </a:lnTo>
                  <a:lnTo>
                    <a:pt x="1211" y="1994"/>
                  </a:lnTo>
                  <a:lnTo>
                    <a:pt x="1225" y="1960"/>
                  </a:lnTo>
                  <a:lnTo>
                    <a:pt x="1239" y="1923"/>
                  </a:lnTo>
                  <a:lnTo>
                    <a:pt x="1243" y="1911"/>
                  </a:lnTo>
                  <a:lnTo>
                    <a:pt x="1245" y="1905"/>
                  </a:lnTo>
                  <a:lnTo>
                    <a:pt x="1256" y="1914"/>
                  </a:lnTo>
                  <a:lnTo>
                    <a:pt x="1249" y="1919"/>
                  </a:lnTo>
                  <a:lnTo>
                    <a:pt x="1230" y="1928"/>
                  </a:lnTo>
                  <a:lnTo>
                    <a:pt x="1203" y="1939"/>
                  </a:lnTo>
                  <a:lnTo>
                    <a:pt x="1173" y="1951"/>
                  </a:lnTo>
                  <a:lnTo>
                    <a:pt x="1142" y="1963"/>
                  </a:lnTo>
                  <a:lnTo>
                    <a:pt x="1116" y="1973"/>
                  </a:lnTo>
                  <a:lnTo>
                    <a:pt x="1097" y="1979"/>
                  </a:lnTo>
                  <a:lnTo>
                    <a:pt x="1090" y="1981"/>
                  </a:lnTo>
                  <a:cubicBezTo>
                    <a:pt x="1086" y="1982"/>
                    <a:pt x="1082" y="1980"/>
                    <a:pt x="1080" y="1977"/>
                  </a:cubicBezTo>
                  <a:lnTo>
                    <a:pt x="1077" y="1971"/>
                  </a:lnTo>
                  <a:lnTo>
                    <a:pt x="1070" y="1953"/>
                  </a:lnTo>
                  <a:lnTo>
                    <a:pt x="1060" y="1928"/>
                  </a:lnTo>
                  <a:lnTo>
                    <a:pt x="1049" y="1899"/>
                  </a:lnTo>
                  <a:lnTo>
                    <a:pt x="1038" y="1869"/>
                  </a:lnTo>
                  <a:lnTo>
                    <a:pt x="1028" y="1843"/>
                  </a:lnTo>
                  <a:lnTo>
                    <a:pt x="1021" y="1824"/>
                  </a:lnTo>
                  <a:lnTo>
                    <a:pt x="1018" y="1816"/>
                  </a:lnTo>
                  <a:lnTo>
                    <a:pt x="1030" y="1820"/>
                  </a:lnTo>
                  <a:lnTo>
                    <a:pt x="1026" y="1823"/>
                  </a:lnTo>
                  <a:lnTo>
                    <a:pt x="1015" y="1831"/>
                  </a:lnTo>
                  <a:lnTo>
                    <a:pt x="980" y="1851"/>
                  </a:lnTo>
                  <a:lnTo>
                    <a:pt x="946" y="1871"/>
                  </a:lnTo>
                  <a:lnTo>
                    <a:pt x="935" y="1876"/>
                  </a:lnTo>
                  <a:cubicBezTo>
                    <a:pt x="934" y="1876"/>
                    <a:pt x="934" y="1876"/>
                    <a:pt x="933" y="1876"/>
                  </a:cubicBezTo>
                  <a:lnTo>
                    <a:pt x="929" y="1877"/>
                  </a:lnTo>
                  <a:lnTo>
                    <a:pt x="935" y="1868"/>
                  </a:lnTo>
                  <a:lnTo>
                    <a:pt x="936" y="1873"/>
                  </a:lnTo>
                  <a:lnTo>
                    <a:pt x="938" y="1883"/>
                  </a:lnTo>
                  <a:lnTo>
                    <a:pt x="944" y="1912"/>
                  </a:lnTo>
                  <a:lnTo>
                    <a:pt x="949" y="1938"/>
                  </a:lnTo>
                  <a:lnTo>
                    <a:pt x="951" y="1946"/>
                  </a:lnTo>
                  <a:lnTo>
                    <a:pt x="951" y="1944"/>
                  </a:lnTo>
                  <a:lnTo>
                    <a:pt x="952" y="1946"/>
                  </a:lnTo>
                  <a:cubicBezTo>
                    <a:pt x="953" y="1948"/>
                    <a:pt x="953" y="1951"/>
                    <a:pt x="951" y="1954"/>
                  </a:cubicBezTo>
                  <a:cubicBezTo>
                    <a:pt x="950" y="1956"/>
                    <a:pt x="947" y="1957"/>
                    <a:pt x="944" y="1957"/>
                  </a:cubicBezTo>
                  <a:lnTo>
                    <a:pt x="939" y="1957"/>
                  </a:lnTo>
                  <a:cubicBezTo>
                    <a:pt x="939" y="1957"/>
                    <a:pt x="939" y="1957"/>
                    <a:pt x="938" y="1957"/>
                  </a:cubicBezTo>
                  <a:lnTo>
                    <a:pt x="923" y="1955"/>
                  </a:lnTo>
                  <a:lnTo>
                    <a:pt x="880" y="1944"/>
                  </a:lnTo>
                  <a:lnTo>
                    <a:pt x="837" y="1932"/>
                  </a:lnTo>
                  <a:lnTo>
                    <a:pt x="823" y="1927"/>
                  </a:lnTo>
                  <a:cubicBezTo>
                    <a:pt x="822" y="1927"/>
                    <a:pt x="822" y="1927"/>
                    <a:pt x="821" y="1926"/>
                  </a:cubicBezTo>
                  <a:lnTo>
                    <a:pt x="816" y="1923"/>
                  </a:lnTo>
                  <a:lnTo>
                    <a:pt x="818" y="1924"/>
                  </a:lnTo>
                  <a:lnTo>
                    <a:pt x="815" y="1923"/>
                  </a:lnTo>
                  <a:cubicBezTo>
                    <a:pt x="814" y="1923"/>
                    <a:pt x="814" y="1923"/>
                    <a:pt x="814" y="1922"/>
                  </a:cubicBezTo>
                  <a:lnTo>
                    <a:pt x="804" y="1917"/>
                  </a:lnTo>
                  <a:lnTo>
                    <a:pt x="778" y="1898"/>
                  </a:lnTo>
                  <a:lnTo>
                    <a:pt x="751" y="1877"/>
                  </a:lnTo>
                  <a:lnTo>
                    <a:pt x="742" y="1869"/>
                  </a:lnTo>
                  <a:cubicBezTo>
                    <a:pt x="742" y="1869"/>
                    <a:pt x="741" y="1869"/>
                    <a:pt x="741" y="1868"/>
                  </a:cubicBezTo>
                  <a:lnTo>
                    <a:pt x="738" y="1864"/>
                  </a:lnTo>
                  <a:lnTo>
                    <a:pt x="752" y="1861"/>
                  </a:lnTo>
                  <a:lnTo>
                    <a:pt x="751" y="1866"/>
                  </a:lnTo>
                  <a:lnTo>
                    <a:pt x="750" y="1878"/>
                  </a:lnTo>
                  <a:lnTo>
                    <a:pt x="745" y="1910"/>
                  </a:lnTo>
                  <a:lnTo>
                    <a:pt x="740" y="1939"/>
                  </a:lnTo>
                  <a:lnTo>
                    <a:pt x="739" y="1948"/>
                  </a:lnTo>
                  <a:cubicBezTo>
                    <a:pt x="739" y="1949"/>
                    <a:pt x="739" y="1950"/>
                    <a:pt x="739" y="1951"/>
                  </a:cubicBezTo>
                  <a:lnTo>
                    <a:pt x="738" y="1953"/>
                  </a:lnTo>
                  <a:cubicBezTo>
                    <a:pt x="736" y="1956"/>
                    <a:pt x="733" y="1957"/>
                    <a:pt x="730" y="1957"/>
                  </a:cubicBezTo>
                  <a:lnTo>
                    <a:pt x="727" y="1957"/>
                  </a:lnTo>
                  <a:cubicBezTo>
                    <a:pt x="726" y="1957"/>
                    <a:pt x="725" y="1957"/>
                    <a:pt x="724" y="1957"/>
                  </a:cubicBezTo>
                  <a:lnTo>
                    <a:pt x="715" y="1952"/>
                  </a:lnTo>
                  <a:lnTo>
                    <a:pt x="689" y="1938"/>
                  </a:lnTo>
                  <a:lnTo>
                    <a:pt x="663" y="1923"/>
                  </a:lnTo>
                  <a:lnTo>
                    <a:pt x="654" y="1917"/>
                  </a:lnTo>
                  <a:cubicBezTo>
                    <a:pt x="654" y="1917"/>
                    <a:pt x="653" y="1917"/>
                    <a:pt x="653" y="1916"/>
                  </a:cubicBezTo>
                  <a:lnTo>
                    <a:pt x="650" y="1913"/>
                  </a:lnTo>
                  <a:cubicBezTo>
                    <a:pt x="649" y="1912"/>
                    <a:pt x="648" y="1911"/>
                    <a:pt x="648" y="1910"/>
                  </a:cubicBezTo>
                  <a:lnTo>
                    <a:pt x="647" y="1907"/>
                  </a:lnTo>
                  <a:lnTo>
                    <a:pt x="643" y="1896"/>
                  </a:lnTo>
                  <a:lnTo>
                    <a:pt x="633" y="1862"/>
                  </a:lnTo>
                  <a:lnTo>
                    <a:pt x="622" y="1827"/>
                  </a:lnTo>
                  <a:lnTo>
                    <a:pt x="618" y="1814"/>
                  </a:lnTo>
                  <a:lnTo>
                    <a:pt x="617" y="1810"/>
                  </a:lnTo>
                  <a:lnTo>
                    <a:pt x="628" y="1816"/>
                  </a:lnTo>
                  <a:lnTo>
                    <a:pt x="624" y="1818"/>
                  </a:lnTo>
                  <a:lnTo>
                    <a:pt x="613" y="1823"/>
                  </a:lnTo>
                  <a:lnTo>
                    <a:pt x="581" y="1839"/>
                  </a:lnTo>
                  <a:lnTo>
                    <a:pt x="549" y="1855"/>
                  </a:lnTo>
                  <a:lnTo>
                    <a:pt x="538" y="1860"/>
                  </a:lnTo>
                  <a:lnTo>
                    <a:pt x="534" y="1862"/>
                  </a:lnTo>
                  <a:lnTo>
                    <a:pt x="538" y="1853"/>
                  </a:lnTo>
                  <a:lnTo>
                    <a:pt x="540" y="1863"/>
                  </a:lnTo>
                  <a:lnTo>
                    <a:pt x="546" y="1890"/>
                  </a:lnTo>
                  <a:lnTo>
                    <a:pt x="555" y="1928"/>
                  </a:lnTo>
                  <a:lnTo>
                    <a:pt x="565" y="1971"/>
                  </a:lnTo>
                  <a:lnTo>
                    <a:pt x="574" y="2014"/>
                  </a:lnTo>
                  <a:lnTo>
                    <a:pt x="583" y="2051"/>
                  </a:lnTo>
                  <a:lnTo>
                    <a:pt x="589" y="2076"/>
                  </a:lnTo>
                  <a:lnTo>
                    <a:pt x="591" y="2085"/>
                  </a:lnTo>
                  <a:lnTo>
                    <a:pt x="589" y="2080"/>
                  </a:lnTo>
                  <a:lnTo>
                    <a:pt x="598" y="2088"/>
                  </a:lnTo>
                  <a:lnTo>
                    <a:pt x="597" y="2088"/>
                  </a:lnTo>
                  <a:lnTo>
                    <a:pt x="617" y="2101"/>
                  </a:lnTo>
                  <a:lnTo>
                    <a:pt x="636" y="2112"/>
                  </a:lnTo>
                  <a:lnTo>
                    <a:pt x="645" y="2117"/>
                  </a:lnTo>
                  <a:cubicBezTo>
                    <a:pt x="649" y="2119"/>
                    <a:pt x="650" y="2124"/>
                    <a:pt x="649" y="2127"/>
                  </a:cubicBezTo>
                  <a:lnTo>
                    <a:pt x="647" y="2133"/>
                  </a:lnTo>
                  <a:lnTo>
                    <a:pt x="641" y="2145"/>
                  </a:lnTo>
                  <a:lnTo>
                    <a:pt x="625" y="2186"/>
                  </a:lnTo>
                  <a:lnTo>
                    <a:pt x="608" y="2225"/>
                  </a:lnTo>
                  <a:lnTo>
                    <a:pt x="602" y="2238"/>
                  </a:lnTo>
                  <a:cubicBezTo>
                    <a:pt x="602" y="2238"/>
                    <a:pt x="601" y="2239"/>
                    <a:pt x="601" y="2239"/>
                  </a:cubicBezTo>
                  <a:lnTo>
                    <a:pt x="599" y="2242"/>
                  </a:lnTo>
                  <a:cubicBezTo>
                    <a:pt x="597" y="2245"/>
                    <a:pt x="594" y="2246"/>
                    <a:pt x="591" y="2245"/>
                  </a:cubicBezTo>
                  <a:lnTo>
                    <a:pt x="587" y="2244"/>
                  </a:lnTo>
                  <a:cubicBezTo>
                    <a:pt x="586" y="2244"/>
                    <a:pt x="585" y="2244"/>
                    <a:pt x="584" y="2243"/>
                  </a:cubicBezTo>
                  <a:lnTo>
                    <a:pt x="572" y="2236"/>
                  </a:lnTo>
                  <a:lnTo>
                    <a:pt x="537" y="2213"/>
                  </a:lnTo>
                  <a:lnTo>
                    <a:pt x="502" y="2189"/>
                  </a:lnTo>
                  <a:lnTo>
                    <a:pt x="490" y="2181"/>
                  </a:lnTo>
                  <a:lnTo>
                    <a:pt x="486" y="2178"/>
                  </a:lnTo>
                  <a:lnTo>
                    <a:pt x="495" y="2178"/>
                  </a:lnTo>
                  <a:lnTo>
                    <a:pt x="486" y="2185"/>
                  </a:lnTo>
                  <a:lnTo>
                    <a:pt x="464" y="2202"/>
                  </a:lnTo>
                  <a:lnTo>
                    <a:pt x="442" y="2218"/>
                  </a:lnTo>
                  <a:lnTo>
                    <a:pt x="432" y="2225"/>
                  </a:lnTo>
                  <a:cubicBezTo>
                    <a:pt x="430" y="2227"/>
                    <a:pt x="427" y="2227"/>
                    <a:pt x="425" y="2226"/>
                  </a:cubicBezTo>
                  <a:cubicBezTo>
                    <a:pt x="422" y="2225"/>
                    <a:pt x="420" y="2223"/>
                    <a:pt x="420" y="2220"/>
                  </a:cubicBezTo>
                  <a:lnTo>
                    <a:pt x="418" y="2211"/>
                  </a:lnTo>
                  <a:lnTo>
                    <a:pt x="412" y="2188"/>
                  </a:lnTo>
                  <a:lnTo>
                    <a:pt x="403" y="2154"/>
                  </a:lnTo>
                  <a:lnTo>
                    <a:pt x="394" y="2116"/>
                  </a:lnTo>
                  <a:lnTo>
                    <a:pt x="384" y="2078"/>
                  </a:lnTo>
                  <a:lnTo>
                    <a:pt x="375" y="2043"/>
                  </a:lnTo>
                  <a:lnTo>
                    <a:pt x="369" y="2018"/>
                  </a:lnTo>
                  <a:lnTo>
                    <a:pt x="367" y="2008"/>
                  </a:lnTo>
                  <a:cubicBezTo>
                    <a:pt x="366" y="2005"/>
                    <a:pt x="367" y="2002"/>
                    <a:pt x="370" y="2000"/>
                  </a:cubicBezTo>
                  <a:lnTo>
                    <a:pt x="373" y="1998"/>
                  </a:lnTo>
                  <a:lnTo>
                    <a:pt x="372" y="1999"/>
                  </a:lnTo>
                  <a:lnTo>
                    <a:pt x="380" y="1991"/>
                  </a:lnTo>
                  <a:lnTo>
                    <a:pt x="404" y="1965"/>
                  </a:lnTo>
                  <a:lnTo>
                    <a:pt x="428" y="1937"/>
                  </a:lnTo>
                  <a:lnTo>
                    <a:pt x="437" y="1928"/>
                  </a:lnTo>
                  <a:lnTo>
                    <a:pt x="440" y="1925"/>
                  </a:lnTo>
                  <a:lnTo>
                    <a:pt x="438" y="1929"/>
                  </a:lnTo>
                  <a:lnTo>
                    <a:pt x="439" y="1923"/>
                  </a:lnTo>
                  <a:lnTo>
                    <a:pt x="442" y="1907"/>
                  </a:lnTo>
                  <a:lnTo>
                    <a:pt x="445" y="1884"/>
                  </a:lnTo>
                  <a:lnTo>
                    <a:pt x="450" y="1858"/>
                  </a:lnTo>
                  <a:lnTo>
                    <a:pt x="454" y="1832"/>
                  </a:lnTo>
                  <a:lnTo>
                    <a:pt x="457" y="1809"/>
                  </a:lnTo>
                  <a:lnTo>
                    <a:pt x="460" y="1793"/>
                  </a:lnTo>
                  <a:lnTo>
                    <a:pt x="461" y="1787"/>
                  </a:lnTo>
                  <a:cubicBezTo>
                    <a:pt x="461" y="1785"/>
                    <a:pt x="463" y="1782"/>
                    <a:pt x="465" y="1781"/>
                  </a:cubicBezTo>
                  <a:lnTo>
                    <a:pt x="468" y="1780"/>
                  </a:lnTo>
                  <a:lnTo>
                    <a:pt x="479" y="1773"/>
                  </a:lnTo>
                  <a:lnTo>
                    <a:pt x="508" y="1757"/>
                  </a:lnTo>
                  <a:lnTo>
                    <a:pt x="538" y="1739"/>
                  </a:lnTo>
                  <a:lnTo>
                    <a:pt x="549" y="1732"/>
                  </a:lnTo>
                  <a:lnTo>
                    <a:pt x="553" y="1730"/>
                  </a:lnTo>
                  <a:lnTo>
                    <a:pt x="549" y="1735"/>
                  </a:lnTo>
                  <a:lnTo>
                    <a:pt x="550" y="1732"/>
                  </a:lnTo>
                  <a:cubicBezTo>
                    <a:pt x="550" y="1732"/>
                    <a:pt x="550" y="1731"/>
                    <a:pt x="550" y="1731"/>
                  </a:cubicBezTo>
                  <a:lnTo>
                    <a:pt x="554" y="1723"/>
                  </a:lnTo>
                  <a:lnTo>
                    <a:pt x="565" y="1699"/>
                  </a:lnTo>
                  <a:lnTo>
                    <a:pt x="576" y="1674"/>
                  </a:lnTo>
                  <a:lnTo>
                    <a:pt x="580" y="1666"/>
                  </a:lnTo>
                  <a:lnTo>
                    <a:pt x="580" y="1667"/>
                  </a:lnTo>
                  <a:lnTo>
                    <a:pt x="581" y="1664"/>
                  </a:lnTo>
                  <a:cubicBezTo>
                    <a:pt x="582" y="1661"/>
                    <a:pt x="585" y="1658"/>
                    <a:pt x="588" y="1658"/>
                  </a:cubicBezTo>
                  <a:lnTo>
                    <a:pt x="590" y="1659"/>
                  </a:lnTo>
                  <a:lnTo>
                    <a:pt x="599" y="1657"/>
                  </a:lnTo>
                  <a:lnTo>
                    <a:pt x="624" y="1656"/>
                  </a:lnTo>
                  <a:lnTo>
                    <a:pt x="648" y="1655"/>
                  </a:lnTo>
                  <a:lnTo>
                    <a:pt x="657" y="1653"/>
                  </a:lnTo>
                  <a:lnTo>
                    <a:pt x="660" y="1653"/>
                  </a:lnTo>
                  <a:lnTo>
                    <a:pt x="653" y="1663"/>
                  </a:lnTo>
                  <a:lnTo>
                    <a:pt x="651" y="1656"/>
                  </a:lnTo>
                  <a:lnTo>
                    <a:pt x="650" y="1640"/>
                  </a:lnTo>
                  <a:lnTo>
                    <a:pt x="649" y="1618"/>
                  </a:lnTo>
                  <a:lnTo>
                    <a:pt x="646" y="1593"/>
                  </a:lnTo>
                  <a:lnTo>
                    <a:pt x="642" y="1568"/>
                  </a:lnTo>
                  <a:lnTo>
                    <a:pt x="640" y="1546"/>
                  </a:lnTo>
                  <a:lnTo>
                    <a:pt x="640" y="1531"/>
                  </a:lnTo>
                  <a:lnTo>
                    <a:pt x="639" y="1525"/>
                  </a:lnTo>
                  <a:cubicBezTo>
                    <a:pt x="638" y="1523"/>
                    <a:pt x="639" y="1521"/>
                    <a:pt x="639" y="1520"/>
                  </a:cubicBezTo>
                  <a:lnTo>
                    <a:pt x="641" y="1516"/>
                  </a:lnTo>
                  <a:lnTo>
                    <a:pt x="647" y="1504"/>
                  </a:lnTo>
                  <a:lnTo>
                    <a:pt x="663" y="1469"/>
                  </a:lnTo>
                  <a:lnTo>
                    <a:pt x="680" y="1433"/>
                  </a:lnTo>
                  <a:lnTo>
                    <a:pt x="685" y="1421"/>
                  </a:lnTo>
                  <a:lnTo>
                    <a:pt x="687" y="1417"/>
                  </a:lnTo>
                  <a:lnTo>
                    <a:pt x="692" y="1428"/>
                  </a:lnTo>
                  <a:lnTo>
                    <a:pt x="681" y="1425"/>
                  </a:lnTo>
                  <a:lnTo>
                    <a:pt x="653" y="1417"/>
                  </a:lnTo>
                  <a:lnTo>
                    <a:pt x="613" y="1406"/>
                  </a:lnTo>
                  <a:lnTo>
                    <a:pt x="568" y="1393"/>
                  </a:lnTo>
                  <a:lnTo>
                    <a:pt x="522" y="1379"/>
                  </a:lnTo>
                  <a:lnTo>
                    <a:pt x="482" y="1368"/>
                  </a:lnTo>
                  <a:lnTo>
                    <a:pt x="454" y="1360"/>
                  </a:lnTo>
                  <a:lnTo>
                    <a:pt x="443" y="1357"/>
                  </a:lnTo>
                  <a:cubicBezTo>
                    <a:pt x="441" y="1356"/>
                    <a:pt x="439" y="1355"/>
                    <a:pt x="438" y="1352"/>
                  </a:cubicBezTo>
                  <a:lnTo>
                    <a:pt x="437" y="1348"/>
                  </a:lnTo>
                  <a:lnTo>
                    <a:pt x="435" y="1338"/>
                  </a:lnTo>
                  <a:lnTo>
                    <a:pt x="429" y="1311"/>
                  </a:lnTo>
                  <a:lnTo>
                    <a:pt x="423" y="1283"/>
                  </a:lnTo>
                  <a:lnTo>
                    <a:pt x="421" y="1274"/>
                  </a:lnTo>
                  <a:lnTo>
                    <a:pt x="420" y="1271"/>
                  </a:lnTo>
                  <a:lnTo>
                    <a:pt x="432" y="1275"/>
                  </a:lnTo>
                  <a:lnTo>
                    <a:pt x="425" y="1280"/>
                  </a:lnTo>
                  <a:lnTo>
                    <a:pt x="410" y="1289"/>
                  </a:lnTo>
                  <a:lnTo>
                    <a:pt x="395" y="1298"/>
                  </a:lnTo>
                  <a:cubicBezTo>
                    <a:pt x="394" y="1299"/>
                    <a:pt x="393" y="1299"/>
                    <a:pt x="393" y="1299"/>
                  </a:cubicBezTo>
                  <a:lnTo>
                    <a:pt x="386" y="1301"/>
                  </a:lnTo>
                  <a:lnTo>
                    <a:pt x="380" y="1303"/>
                  </a:lnTo>
                  <a:cubicBezTo>
                    <a:pt x="379" y="1303"/>
                    <a:pt x="379" y="1303"/>
                    <a:pt x="378" y="1303"/>
                  </a:cubicBezTo>
                  <a:lnTo>
                    <a:pt x="362" y="1304"/>
                  </a:lnTo>
                  <a:lnTo>
                    <a:pt x="339" y="1305"/>
                  </a:lnTo>
                  <a:lnTo>
                    <a:pt x="314" y="1305"/>
                  </a:lnTo>
                  <a:lnTo>
                    <a:pt x="289" y="1305"/>
                  </a:lnTo>
                  <a:lnTo>
                    <a:pt x="267" y="1304"/>
                  </a:lnTo>
                  <a:lnTo>
                    <a:pt x="251" y="1303"/>
                  </a:lnTo>
                  <a:cubicBezTo>
                    <a:pt x="250" y="1303"/>
                    <a:pt x="250" y="1303"/>
                    <a:pt x="249" y="1303"/>
                  </a:cubicBezTo>
                  <a:lnTo>
                    <a:pt x="243" y="1301"/>
                  </a:lnTo>
                  <a:lnTo>
                    <a:pt x="252" y="1298"/>
                  </a:lnTo>
                  <a:lnTo>
                    <a:pt x="249" y="1303"/>
                  </a:lnTo>
                  <a:cubicBezTo>
                    <a:pt x="249" y="1303"/>
                    <a:pt x="249" y="1303"/>
                    <a:pt x="248" y="1304"/>
                  </a:cubicBezTo>
                  <a:lnTo>
                    <a:pt x="240" y="1313"/>
                  </a:lnTo>
                  <a:lnTo>
                    <a:pt x="215" y="1338"/>
                  </a:lnTo>
                  <a:lnTo>
                    <a:pt x="190" y="1363"/>
                  </a:lnTo>
                  <a:lnTo>
                    <a:pt x="182" y="1371"/>
                  </a:lnTo>
                  <a:lnTo>
                    <a:pt x="179" y="1374"/>
                  </a:lnTo>
                  <a:cubicBezTo>
                    <a:pt x="177" y="1376"/>
                    <a:pt x="174" y="1377"/>
                    <a:pt x="172" y="1376"/>
                  </a:cubicBezTo>
                  <a:cubicBezTo>
                    <a:pt x="169" y="1376"/>
                    <a:pt x="167" y="1374"/>
                    <a:pt x="166" y="1371"/>
                  </a:cubicBezTo>
                  <a:lnTo>
                    <a:pt x="165" y="1368"/>
                  </a:lnTo>
                  <a:lnTo>
                    <a:pt x="163" y="1361"/>
                  </a:lnTo>
                  <a:lnTo>
                    <a:pt x="155" y="1338"/>
                  </a:lnTo>
                  <a:lnTo>
                    <a:pt x="147" y="1313"/>
                  </a:lnTo>
                  <a:lnTo>
                    <a:pt x="144" y="1300"/>
                  </a:lnTo>
                  <a:cubicBezTo>
                    <a:pt x="143" y="1297"/>
                    <a:pt x="145" y="1293"/>
                    <a:pt x="148" y="1291"/>
                  </a:cubicBezTo>
                  <a:lnTo>
                    <a:pt x="152" y="1289"/>
                  </a:lnTo>
                  <a:lnTo>
                    <a:pt x="162" y="1284"/>
                  </a:lnTo>
                  <a:lnTo>
                    <a:pt x="194" y="1262"/>
                  </a:lnTo>
                  <a:lnTo>
                    <a:pt x="226" y="1238"/>
                  </a:lnTo>
                  <a:lnTo>
                    <a:pt x="237" y="1230"/>
                  </a:lnTo>
                  <a:lnTo>
                    <a:pt x="236" y="1231"/>
                  </a:lnTo>
                  <a:lnTo>
                    <a:pt x="240" y="1227"/>
                  </a:lnTo>
                  <a:lnTo>
                    <a:pt x="242" y="1240"/>
                  </a:lnTo>
                  <a:lnTo>
                    <a:pt x="234" y="1236"/>
                  </a:lnTo>
                  <a:lnTo>
                    <a:pt x="219" y="1227"/>
                  </a:lnTo>
                  <a:lnTo>
                    <a:pt x="203" y="1216"/>
                  </a:lnTo>
                  <a:cubicBezTo>
                    <a:pt x="203" y="1216"/>
                    <a:pt x="202" y="1215"/>
                    <a:pt x="202" y="1215"/>
                  </a:cubicBezTo>
                  <a:lnTo>
                    <a:pt x="195" y="1208"/>
                  </a:lnTo>
                  <a:cubicBezTo>
                    <a:pt x="193" y="1206"/>
                    <a:pt x="192" y="1204"/>
                    <a:pt x="193" y="1201"/>
                  </a:cubicBezTo>
                  <a:cubicBezTo>
                    <a:pt x="193" y="1199"/>
                    <a:pt x="195" y="1196"/>
                    <a:pt x="197" y="1195"/>
                  </a:cubicBezTo>
                  <a:lnTo>
                    <a:pt x="205" y="1191"/>
                  </a:lnTo>
                  <a:lnTo>
                    <a:pt x="204" y="1192"/>
                  </a:lnTo>
                  <a:lnTo>
                    <a:pt x="222" y="1178"/>
                  </a:lnTo>
                  <a:lnTo>
                    <a:pt x="239" y="1161"/>
                  </a:lnTo>
                  <a:lnTo>
                    <a:pt x="247" y="1151"/>
                  </a:lnTo>
                  <a:lnTo>
                    <a:pt x="251" y="1164"/>
                  </a:lnTo>
                  <a:lnTo>
                    <a:pt x="248" y="1163"/>
                  </a:lnTo>
                  <a:cubicBezTo>
                    <a:pt x="247" y="1163"/>
                    <a:pt x="246" y="1162"/>
                    <a:pt x="245" y="1161"/>
                  </a:cubicBezTo>
                  <a:lnTo>
                    <a:pt x="238" y="1154"/>
                  </a:lnTo>
                  <a:lnTo>
                    <a:pt x="215" y="1132"/>
                  </a:lnTo>
                  <a:lnTo>
                    <a:pt x="191" y="1108"/>
                  </a:lnTo>
                  <a:lnTo>
                    <a:pt x="184" y="1099"/>
                  </a:lnTo>
                  <a:lnTo>
                    <a:pt x="181" y="1095"/>
                  </a:lnTo>
                  <a:cubicBezTo>
                    <a:pt x="181" y="1095"/>
                    <a:pt x="180" y="1094"/>
                    <a:pt x="180" y="1093"/>
                  </a:cubicBezTo>
                  <a:lnTo>
                    <a:pt x="178" y="1088"/>
                  </a:lnTo>
                  <a:lnTo>
                    <a:pt x="172" y="1072"/>
                  </a:lnTo>
                  <a:lnTo>
                    <a:pt x="163" y="1050"/>
                  </a:lnTo>
                  <a:lnTo>
                    <a:pt x="154" y="1023"/>
                  </a:lnTo>
                  <a:lnTo>
                    <a:pt x="145" y="996"/>
                  </a:lnTo>
                  <a:lnTo>
                    <a:pt x="137" y="973"/>
                  </a:lnTo>
                  <a:lnTo>
                    <a:pt x="131" y="956"/>
                  </a:lnTo>
                  <a:cubicBezTo>
                    <a:pt x="131" y="956"/>
                    <a:pt x="131" y="955"/>
                    <a:pt x="131" y="955"/>
                  </a:cubicBezTo>
                  <a:lnTo>
                    <a:pt x="130" y="949"/>
                  </a:lnTo>
                  <a:cubicBezTo>
                    <a:pt x="129" y="946"/>
                    <a:pt x="130" y="944"/>
                    <a:pt x="132" y="942"/>
                  </a:cubicBezTo>
                  <a:lnTo>
                    <a:pt x="135" y="939"/>
                  </a:lnTo>
                  <a:lnTo>
                    <a:pt x="144" y="932"/>
                  </a:lnTo>
                  <a:lnTo>
                    <a:pt x="170" y="913"/>
                  </a:lnTo>
                  <a:lnTo>
                    <a:pt x="198" y="894"/>
                  </a:lnTo>
                  <a:lnTo>
                    <a:pt x="207" y="887"/>
                  </a:lnTo>
                  <a:lnTo>
                    <a:pt x="210" y="885"/>
                  </a:lnTo>
                  <a:lnTo>
                    <a:pt x="206" y="891"/>
                  </a:lnTo>
                  <a:lnTo>
                    <a:pt x="206" y="884"/>
                  </a:lnTo>
                  <a:lnTo>
                    <a:pt x="207" y="864"/>
                  </a:lnTo>
                  <a:lnTo>
                    <a:pt x="207" y="836"/>
                  </a:lnTo>
                  <a:lnTo>
                    <a:pt x="208" y="804"/>
                  </a:lnTo>
                  <a:lnTo>
                    <a:pt x="208" y="772"/>
                  </a:lnTo>
                  <a:lnTo>
                    <a:pt x="208" y="745"/>
                  </a:lnTo>
                  <a:lnTo>
                    <a:pt x="208" y="726"/>
                  </a:lnTo>
                  <a:lnTo>
                    <a:pt x="207" y="719"/>
                  </a:lnTo>
                  <a:lnTo>
                    <a:pt x="211" y="724"/>
                  </a:lnTo>
                  <a:lnTo>
                    <a:pt x="153" y="691"/>
                  </a:lnTo>
                  <a:lnTo>
                    <a:pt x="163" y="689"/>
                  </a:lnTo>
                  <a:lnTo>
                    <a:pt x="132" y="731"/>
                  </a:lnTo>
                  <a:cubicBezTo>
                    <a:pt x="130" y="733"/>
                    <a:pt x="128" y="735"/>
                    <a:pt x="125" y="734"/>
                  </a:cubicBezTo>
                  <a:cubicBezTo>
                    <a:pt x="123" y="734"/>
                    <a:pt x="120" y="733"/>
                    <a:pt x="119" y="731"/>
                  </a:cubicBezTo>
                  <a:lnTo>
                    <a:pt x="83" y="679"/>
                  </a:lnTo>
                  <a:lnTo>
                    <a:pt x="91" y="682"/>
                  </a:lnTo>
                  <a:lnTo>
                    <a:pt x="10" y="700"/>
                  </a:lnTo>
                  <a:cubicBezTo>
                    <a:pt x="8" y="701"/>
                    <a:pt x="5" y="700"/>
                    <a:pt x="3" y="698"/>
                  </a:cubicBezTo>
                  <a:cubicBezTo>
                    <a:pt x="1" y="696"/>
                    <a:pt x="0" y="693"/>
                    <a:pt x="1" y="691"/>
                  </a:cubicBezTo>
                  <a:lnTo>
                    <a:pt x="37" y="522"/>
                  </a:lnTo>
                  <a:cubicBezTo>
                    <a:pt x="37" y="518"/>
                    <a:pt x="40" y="516"/>
                    <a:pt x="44" y="515"/>
                  </a:cubicBezTo>
                  <a:lnTo>
                    <a:pt x="111" y="510"/>
                  </a:lnTo>
                  <a:lnTo>
                    <a:pt x="104" y="520"/>
                  </a:lnTo>
                  <a:lnTo>
                    <a:pt x="73" y="307"/>
                  </a:lnTo>
                  <a:cubicBezTo>
                    <a:pt x="72" y="305"/>
                    <a:pt x="73" y="303"/>
                    <a:pt x="73" y="302"/>
                  </a:cubicBezTo>
                  <a:lnTo>
                    <a:pt x="215" y="5"/>
                  </a:lnTo>
                  <a:cubicBezTo>
                    <a:pt x="216" y="3"/>
                    <a:pt x="218" y="1"/>
                    <a:pt x="221" y="1"/>
                  </a:cubicBezTo>
                  <a:cubicBezTo>
                    <a:pt x="223" y="0"/>
                    <a:pt x="225" y="1"/>
                    <a:pt x="227" y="2"/>
                  </a:cubicBezTo>
                  <a:lnTo>
                    <a:pt x="392" y="12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0" name="Freeform 139"/>
            <p:cNvSpPr>
              <a:spLocks noEditPoints="1"/>
            </p:cNvSpPr>
            <p:nvPr/>
          </p:nvSpPr>
          <p:spPr bwMode="auto">
            <a:xfrm>
              <a:off x="3948113" y="1887537"/>
              <a:ext cx="587375" cy="666750"/>
            </a:xfrm>
            <a:custGeom>
              <a:avLst/>
              <a:gdLst>
                <a:gd name="T0" fmla="*/ 432 w 908"/>
                <a:gd name="T1" fmla="*/ 379 h 1245"/>
                <a:gd name="T2" fmla="*/ 286 w 908"/>
                <a:gd name="T3" fmla="*/ 359 h 1245"/>
                <a:gd name="T4" fmla="*/ 298 w 908"/>
                <a:gd name="T5" fmla="*/ 463 h 1245"/>
                <a:gd name="T6" fmla="*/ 174 w 908"/>
                <a:gd name="T7" fmla="*/ 439 h 1245"/>
                <a:gd name="T8" fmla="*/ 132 w 908"/>
                <a:gd name="T9" fmla="*/ 370 h 1245"/>
                <a:gd name="T10" fmla="*/ 21 w 908"/>
                <a:gd name="T11" fmla="*/ 408 h 1245"/>
                <a:gd name="T12" fmla="*/ 34 w 908"/>
                <a:gd name="T13" fmla="*/ 465 h 1245"/>
                <a:gd name="T14" fmla="*/ 20 w 908"/>
                <a:gd name="T15" fmla="*/ 573 h 1245"/>
                <a:gd name="T16" fmla="*/ 110 w 908"/>
                <a:gd name="T17" fmla="*/ 579 h 1245"/>
                <a:gd name="T18" fmla="*/ 252 w 908"/>
                <a:gd name="T19" fmla="*/ 643 h 1245"/>
                <a:gd name="T20" fmla="*/ 321 w 908"/>
                <a:gd name="T21" fmla="*/ 892 h 1245"/>
                <a:gd name="T22" fmla="*/ 446 w 908"/>
                <a:gd name="T23" fmla="*/ 992 h 1245"/>
                <a:gd name="T24" fmla="*/ 407 w 908"/>
                <a:gd name="T25" fmla="*/ 1084 h 1245"/>
                <a:gd name="T26" fmla="*/ 420 w 908"/>
                <a:gd name="T27" fmla="*/ 1184 h 1245"/>
                <a:gd name="T28" fmla="*/ 490 w 908"/>
                <a:gd name="T29" fmla="*/ 1139 h 1245"/>
                <a:gd name="T30" fmla="*/ 535 w 908"/>
                <a:gd name="T31" fmla="*/ 1052 h 1245"/>
                <a:gd name="T32" fmla="*/ 665 w 908"/>
                <a:gd name="T33" fmla="*/ 1036 h 1245"/>
                <a:gd name="T34" fmla="*/ 733 w 908"/>
                <a:gd name="T35" fmla="*/ 1107 h 1245"/>
                <a:gd name="T36" fmla="*/ 689 w 908"/>
                <a:gd name="T37" fmla="*/ 1229 h 1245"/>
                <a:gd name="T38" fmla="*/ 847 w 908"/>
                <a:gd name="T39" fmla="*/ 1159 h 1245"/>
                <a:gd name="T40" fmla="*/ 889 w 908"/>
                <a:gd name="T41" fmla="*/ 999 h 1245"/>
                <a:gd name="T42" fmla="*/ 841 w 908"/>
                <a:gd name="T43" fmla="*/ 941 h 1245"/>
                <a:gd name="T44" fmla="*/ 735 w 908"/>
                <a:gd name="T45" fmla="*/ 955 h 1245"/>
                <a:gd name="T46" fmla="*/ 780 w 908"/>
                <a:gd name="T47" fmla="*/ 921 h 1245"/>
                <a:gd name="T48" fmla="*/ 681 w 908"/>
                <a:gd name="T49" fmla="*/ 945 h 1245"/>
                <a:gd name="T50" fmla="*/ 725 w 908"/>
                <a:gd name="T51" fmla="*/ 782 h 1245"/>
                <a:gd name="T52" fmla="*/ 762 w 908"/>
                <a:gd name="T53" fmla="*/ 668 h 1245"/>
                <a:gd name="T54" fmla="*/ 790 w 908"/>
                <a:gd name="T55" fmla="*/ 466 h 1245"/>
                <a:gd name="T56" fmla="*/ 862 w 908"/>
                <a:gd name="T57" fmla="*/ 262 h 1245"/>
                <a:gd name="T58" fmla="*/ 899 w 908"/>
                <a:gd name="T59" fmla="*/ 264 h 1245"/>
                <a:gd name="T60" fmla="*/ 782 w 908"/>
                <a:gd name="T61" fmla="*/ 518 h 1245"/>
                <a:gd name="T62" fmla="*/ 783 w 908"/>
                <a:gd name="T63" fmla="*/ 704 h 1245"/>
                <a:gd name="T64" fmla="*/ 733 w 908"/>
                <a:gd name="T65" fmla="*/ 792 h 1245"/>
                <a:gd name="T66" fmla="*/ 697 w 908"/>
                <a:gd name="T67" fmla="*/ 941 h 1245"/>
                <a:gd name="T68" fmla="*/ 768 w 908"/>
                <a:gd name="T69" fmla="*/ 931 h 1245"/>
                <a:gd name="T70" fmla="*/ 758 w 908"/>
                <a:gd name="T71" fmla="*/ 950 h 1245"/>
                <a:gd name="T72" fmla="*/ 841 w 908"/>
                <a:gd name="T73" fmla="*/ 932 h 1245"/>
                <a:gd name="T74" fmla="*/ 901 w 908"/>
                <a:gd name="T75" fmla="*/ 1056 h 1245"/>
                <a:gd name="T76" fmla="*/ 825 w 908"/>
                <a:gd name="T77" fmla="*/ 1198 h 1245"/>
                <a:gd name="T78" fmla="*/ 683 w 908"/>
                <a:gd name="T79" fmla="*/ 1233 h 1245"/>
                <a:gd name="T80" fmla="*/ 719 w 908"/>
                <a:gd name="T81" fmla="*/ 1109 h 1245"/>
                <a:gd name="T82" fmla="*/ 637 w 908"/>
                <a:gd name="T83" fmla="*/ 1079 h 1245"/>
                <a:gd name="T84" fmla="*/ 515 w 908"/>
                <a:gd name="T85" fmla="*/ 1054 h 1245"/>
                <a:gd name="T86" fmla="*/ 498 w 908"/>
                <a:gd name="T87" fmla="*/ 1176 h 1245"/>
                <a:gd name="T88" fmla="*/ 400 w 908"/>
                <a:gd name="T89" fmla="*/ 1195 h 1245"/>
                <a:gd name="T90" fmla="*/ 399 w 908"/>
                <a:gd name="T91" fmla="*/ 1065 h 1245"/>
                <a:gd name="T92" fmla="*/ 376 w 908"/>
                <a:gd name="T93" fmla="*/ 961 h 1245"/>
                <a:gd name="T94" fmla="*/ 282 w 908"/>
                <a:gd name="T95" fmla="*/ 780 h 1245"/>
                <a:gd name="T96" fmla="*/ 186 w 908"/>
                <a:gd name="T97" fmla="*/ 659 h 1245"/>
                <a:gd name="T98" fmla="*/ 100 w 908"/>
                <a:gd name="T99" fmla="*/ 590 h 1245"/>
                <a:gd name="T100" fmla="*/ 10 w 908"/>
                <a:gd name="T101" fmla="*/ 565 h 1245"/>
                <a:gd name="T102" fmla="*/ 8 w 908"/>
                <a:gd name="T103" fmla="*/ 441 h 1245"/>
                <a:gd name="T104" fmla="*/ 62 w 908"/>
                <a:gd name="T105" fmla="*/ 372 h 1245"/>
                <a:gd name="T106" fmla="*/ 176 w 908"/>
                <a:gd name="T107" fmla="*/ 344 h 1245"/>
                <a:gd name="T108" fmla="*/ 188 w 908"/>
                <a:gd name="T109" fmla="*/ 434 h 1245"/>
                <a:gd name="T110" fmla="*/ 299 w 908"/>
                <a:gd name="T111" fmla="*/ 443 h 1245"/>
                <a:gd name="T112" fmla="*/ 291 w 908"/>
                <a:gd name="T113" fmla="*/ 344 h 1245"/>
                <a:gd name="T114" fmla="*/ 421 w 908"/>
                <a:gd name="T115" fmla="*/ 368 h 1245"/>
                <a:gd name="T116" fmla="*/ 697 w 908"/>
                <a:gd name="T117" fmla="*/ 4 h 1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8"/>
                <a:gd name="T178" fmla="*/ 0 h 1245"/>
                <a:gd name="T179" fmla="*/ 908 w 908"/>
                <a:gd name="T180" fmla="*/ 1245 h 1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8" h="1245">
                  <a:moveTo>
                    <a:pt x="684" y="13"/>
                  </a:moveTo>
                  <a:lnTo>
                    <a:pt x="698" y="11"/>
                  </a:lnTo>
                  <a:lnTo>
                    <a:pt x="585" y="353"/>
                  </a:lnTo>
                  <a:cubicBezTo>
                    <a:pt x="584" y="357"/>
                    <a:pt x="579" y="359"/>
                    <a:pt x="575" y="358"/>
                  </a:cubicBezTo>
                  <a:lnTo>
                    <a:pt x="475" y="325"/>
                  </a:lnTo>
                  <a:lnTo>
                    <a:pt x="483" y="323"/>
                  </a:lnTo>
                  <a:lnTo>
                    <a:pt x="480" y="326"/>
                  </a:lnTo>
                  <a:lnTo>
                    <a:pt x="473" y="333"/>
                  </a:lnTo>
                  <a:lnTo>
                    <a:pt x="454" y="356"/>
                  </a:lnTo>
                  <a:lnTo>
                    <a:pt x="432" y="379"/>
                  </a:lnTo>
                  <a:lnTo>
                    <a:pt x="425" y="386"/>
                  </a:lnTo>
                  <a:lnTo>
                    <a:pt x="422" y="389"/>
                  </a:lnTo>
                  <a:cubicBezTo>
                    <a:pt x="420" y="391"/>
                    <a:pt x="418" y="392"/>
                    <a:pt x="415" y="391"/>
                  </a:cubicBezTo>
                  <a:lnTo>
                    <a:pt x="409" y="390"/>
                  </a:lnTo>
                  <a:lnTo>
                    <a:pt x="393" y="386"/>
                  </a:lnTo>
                  <a:lnTo>
                    <a:pt x="373" y="381"/>
                  </a:lnTo>
                  <a:lnTo>
                    <a:pt x="348" y="375"/>
                  </a:lnTo>
                  <a:lnTo>
                    <a:pt x="322" y="368"/>
                  </a:lnTo>
                  <a:lnTo>
                    <a:pt x="302" y="363"/>
                  </a:lnTo>
                  <a:lnTo>
                    <a:pt x="286" y="359"/>
                  </a:lnTo>
                  <a:lnTo>
                    <a:pt x="281" y="358"/>
                  </a:lnTo>
                  <a:lnTo>
                    <a:pt x="290" y="349"/>
                  </a:lnTo>
                  <a:lnTo>
                    <a:pt x="291" y="353"/>
                  </a:lnTo>
                  <a:lnTo>
                    <a:pt x="293" y="364"/>
                  </a:lnTo>
                  <a:lnTo>
                    <a:pt x="301" y="399"/>
                  </a:lnTo>
                  <a:lnTo>
                    <a:pt x="308" y="433"/>
                  </a:lnTo>
                  <a:lnTo>
                    <a:pt x="310" y="444"/>
                  </a:lnTo>
                  <a:lnTo>
                    <a:pt x="311" y="448"/>
                  </a:lnTo>
                  <a:cubicBezTo>
                    <a:pt x="312" y="451"/>
                    <a:pt x="311" y="454"/>
                    <a:pt x="308" y="456"/>
                  </a:cubicBezTo>
                  <a:lnTo>
                    <a:pt x="298" y="463"/>
                  </a:lnTo>
                  <a:lnTo>
                    <a:pt x="278" y="479"/>
                  </a:lnTo>
                  <a:lnTo>
                    <a:pt x="257" y="494"/>
                  </a:lnTo>
                  <a:cubicBezTo>
                    <a:pt x="257" y="494"/>
                    <a:pt x="256" y="495"/>
                    <a:pt x="255" y="495"/>
                  </a:cubicBezTo>
                  <a:lnTo>
                    <a:pt x="245" y="499"/>
                  </a:lnTo>
                  <a:cubicBezTo>
                    <a:pt x="243" y="500"/>
                    <a:pt x="240" y="500"/>
                    <a:pt x="238" y="498"/>
                  </a:cubicBezTo>
                  <a:lnTo>
                    <a:pt x="229" y="492"/>
                  </a:lnTo>
                  <a:lnTo>
                    <a:pt x="207" y="474"/>
                  </a:lnTo>
                  <a:lnTo>
                    <a:pt x="186" y="454"/>
                  </a:lnTo>
                  <a:lnTo>
                    <a:pt x="177" y="445"/>
                  </a:lnTo>
                  <a:cubicBezTo>
                    <a:pt x="175" y="444"/>
                    <a:pt x="174" y="442"/>
                    <a:pt x="174" y="439"/>
                  </a:cubicBezTo>
                  <a:lnTo>
                    <a:pt x="174" y="435"/>
                  </a:lnTo>
                  <a:lnTo>
                    <a:pt x="174" y="425"/>
                  </a:lnTo>
                  <a:lnTo>
                    <a:pt x="174" y="395"/>
                  </a:lnTo>
                  <a:lnTo>
                    <a:pt x="174" y="364"/>
                  </a:lnTo>
                  <a:lnTo>
                    <a:pt x="174" y="354"/>
                  </a:lnTo>
                  <a:lnTo>
                    <a:pt x="174" y="350"/>
                  </a:lnTo>
                  <a:lnTo>
                    <a:pt x="184" y="358"/>
                  </a:lnTo>
                  <a:lnTo>
                    <a:pt x="179" y="359"/>
                  </a:lnTo>
                  <a:lnTo>
                    <a:pt x="169" y="362"/>
                  </a:lnTo>
                  <a:lnTo>
                    <a:pt x="132" y="370"/>
                  </a:lnTo>
                  <a:lnTo>
                    <a:pt x="95" y="377"/>
                  </a:lnTo>
                  <a:lnTo>
                    <a:pt x="84" y="379"/>
                  </a:lnTo>
                  <a:cubicBezTo>
                    <a:pt x="83" y="380"/>
                    <a:pt x="82" y="380"/>
                    <a:pt x="81" y="379"/>
                  </a:cubicBezTo>
                  <a:lnTo>
                    <a:pt x="76" y="378"/>
                  </a:lnTo>
                  <a:lnTo>
                    <a:pt x="83" y="376"/>
                  </a:lnTo>
                  <a:lnTo>
                    <a:pt x="80" y="379"/>
                  </a:lnTo>
                  <a:cubicBezTo>
                    <a:pt x="80" y="380"/>
                    <a:pt x="79" y="380"/>
                    <a:pt x="79" y="380"/>
                  </a:cubicBezTo>
                  <a:lnTo>
                    <a:pt x="71" y="385"/>
                  </a:lnTo>
                  <a:lnTo>
                    <a:pt x="45" y="398"/>
                  </a:lnTo>
                  <a:lnTo>
                    <a:pt x="21" y="408"/>
                  </a:lnTo>
                  <a:lnTo>
                    <a:pt x="14" y="411"/>
                  </a:lnTo>
                  <a:cubicBezTo>
                    <a:pt x="13" y="411"/>
                    <a:pt x="12" y="411"/>
                    <a:pt x="10" y="411"/>
                  </a:cubicBezTo>
                  <a:lnTo>
                    <a:pt x="8" y="411"/>
                  </a:lnTo>
                  <a:lnTo>
                    <a:pt x="16" y="403"/>
                  </a:lnTo>
                  <a:lnTo>
                    <a:pt x="17" y="415"/>
                  </a:lnTo>
                  <a:lnTo>
                    <a:pt x="17" y="414"/>
                  </a:lnTo>
                  <a:lnTo>
                    <a:pt x="23" y="438"/>
                  </a:lnTo>
                  <a:lnTo>
                    <a:pt x="31" y="460"/>
                  </a:lnTo>
                  <a:lnTo>
                    <a:pt x="30" y="458"/>
                  </a:lnTo>
                  <a:lnTo>
                    <a:pt x="34" y="465"/>
                  </a:lnTo>
                  <a:lnTo>
                    <a:pt x="36" y="468"/>
                  </a:lnTo>
                  <a:cubicBezTo>
                    <a:pt x="38" y="470"/>
                    <a:pt x="38" y="473"/>
                    <a:pt x="37" y="475"/>
                  </a:cubicBezTo>
                  <a:lnTo>
                    <a:pt x="35" y="480"/>
                  </a:lnTo>
                  <a:lnTo>
                    <a:pt x="35" y="479"/>
                  </a:lnTo>
                  <a:lnTo>
                    <a:pt x="33" y="492"/>
                  </a:lnTo>
                  <a:lnTo>
                    <a:pt x="29" y="529"/>
                  </a:lnTo>
                  <a:lnTo>
                    <a:pt x="25" y="566"/>
                  </a:lnTo>
                  <a:lnTo>
                    <a:pt x="24" y="578"/>
                  </a:lnTo>
                  <a:lnTo>
                    <a:pt x="24" y="580"/>
                  </a:lnTo>
                  <a:lnTo>
                    <a:pt x="20" y="573"/>
                  </a:lnTo>
                  <a:lnTo>
                    <a:pt x="24" y="575"/>
                  </a:lnTo>
                  <a:lnTo>
                    <a:pt x="21" y="575"/>
                  </a:lnTo>
                  <a:lnTo>
                    <a:pt x="30" y="576"/>
                  </a:lnTo>
                  <a:lnTo>
                    <a:pt x="59" y="576"/>
                  </a:lnTo>
                  <a:lnTo>
                    <a:pt x="87" y="575"/>
                  </a:lnTo>
                  <a:lnTo>
                    <a:pt x="96" y="575"/>
                  </a:lnTo>
                  <a:lnTo>
                    <a:pt x="93" y="575"/>
                  </a:lnTo>
                  <a:lnTo>
                    <a:pt x="97" y="573"/>
                  </a:lnTo>
                  <a:cubicBezTo>
                    <a:pt x="100" y="572"/>
                    <a:pt x="104" y="572"/>
                    <a:pt x="106" y="575"/>
                  </a:cubicBezTo>
                  <a:lnTo>
                    <a:pt x="110" y="579"/>
                  </a:lnTo>
                  <a:lnTo>
                    <a:pt x="119" y="588"/>
                  </a:lnTo>
                  <a:lnTo>
                    <a:pt x="147" y="611"/>
                  </a:lnTo>
                  <a:lnTo>
                    <a:pt x="175" y="635"/>
                  </a:lnTo>
                  <a:lnTo>
                    <a:pt x="183" y="642"/>
                  </a:lnTo>
                  <a:lnTo>
                    <a:pt x="187" y="645"/>
                  </a:lnTo>
                  <a:lnTo>
                    <a:pt x="182" y="643"/>
                  </a:lnTo>
                  <a:lnTo>
                    <a:pt x="186" y="643"/>
                  </a:lnTo>
                  <a:lnTo>
                    <a:pt x="195" y="643"/>
                  </a:lnTo>
                  <a:lnTo>
                    <a:pt x="224" y="643"/>
                  </a:lnTo>
                  <a:lnTo>
                    <a:pt x="252" y="643"/>
                  </a:lnTo>
                  <a:lnTo>
                    <a:pt x="261" y="643"/>
                  </a:lnTo>
                  <a:lnTo>
                    <a:pt x="265" y="643"/>
                  </a:lnTo>
                  <a:cubicBezTo>
                    <a:pt x="269" y="643"/>
                    <a:pt x="273" y="646"/>
                    <a:pt x="273" y="650"/>
                  </a:cubicBezTo>
                  <a:lnTo>
                    <a:pt x="275" y="661"/>
                  </a:lnTo>
                  <a:lnTo>
                    <a:pt x="280" y="690"/>
                  </a:lnTo>
                  <a:lnTo>
                    <a:pt x="288" y="730"/>
                  </a:lnTo>
                  <a:lnTo>
                    <a:pt x="297" y="777"/>
                  </a:lnTo>
                  <a:lnTo>
                    <a:pt x="306" y="823"/>
                  </a:lnTo>
                  <a:lnTo>
                    <a:pt x="315" y="863"/>
                  </a:lnTo>
                  <a:lnTo>
                    <a:pt x="321" y="892"/>
                  </a:lnTo>
                  <a:lnTo>
                    <a:pt x="321" y="891"/>
                  </a:lnTo>
                  <a:lnTo>
                    <a:pt x="325" y="902"/>
                  </a:lnTo>
                  <a:lnTo>
                    <a:pt x="323" y="899"/>
                  </a:lnTo>
                  <a:lnTo>
                    <a:pt x="327" y="903"/>
                  </a:lnTo>
                  <a:lnTo>
                    <a:pt x="341" y="914"/>
                  </a:lnTo>
                  <a:lnTo>
                    <a:pt x="361" y="930"/>
                  </a:lnTo>
                  <a:lnTo>
                    <a:pt x="385" y="948"/>
                  </a:lnTo>
                  <a:lnTo>
                    <a:pt x="410" y="967"/>
                  </a:lnTo>
                  <a:lnTo>
                    <a:pt x="431" y="982"/>
                  </a:lnTo>
                  <a:lnTo>
                    <a:pt x="446" y="992"/>
                  </a:lnTo>
                  <a:lnTo>
                    <a:pt x="451" y="994"/>
                  </a:lnTo>
                  <a:cubicBezTo>
                    <a:pt x="455" y="996"/>
                    <a:pt x="456" y="1001"/>
                    <a:pt x="455" y="1004"/>
                  </a:cubicBezTo>
                  <a:lnTo>
                    <a:pt x="453" y="1009"/>
                  </a:lnTo>
                  <a:cubicBezTo>
                    <a:pt x="453" y="1010"/>
                    <a:pt x="453" y="1010"/>
                    <a:pt x="452" y="1011"/>
                  </a:cubicBezTo>
                  <a:lnTo>
                    <a:pt x="446" y="1021"/>
                  </a:lnTo>
                  <a:lnTo>
                    <a:pt x="429" y="1048"/>
                  </a:lnTo>
                  <a:lnTo>
                    <a:pt x="412" y="1074"/>
                  </a:lnTo>
                  <a:lnTo>
                    <a:pt x="407" y="1082"/>
                  </a:lnTo>
                  <a:lnTo>
                    <a:pt x="408" y="1081"/>
                  </a:lnTo>
                  <a:lnTo>
                    <a:pt x="407" y="1084"/>
                  </a:lnTo>
                  <a:lnTo>
                    <a:pt x="406" y="1088"/>
                  </a:lnTo>
                  <a:lnTo>
                    <a:pt x="406" y="1086"/>
                  </a:lnTo>
                  <a:lnTo>
                    <a:pt x="407" y="1099"/>
                  </a:lnTo>
                  <a:lnTo>
                    <a:pt x="410" y="1137"/>
                  </a:lnTo>
                  <a:lnTo>
                    <a:pt x="413" y="1176"/>
                  </a:lnTo>
                  <a:lnTo>
                    <a:pt x="414" y="1188"/>
                  </a:lnTo>
                  <a:lnTo>
                    <a:pt x="415" y="1192"/>
                  </a:lnTo>
                  <a:lnTo>
                    <a:pt x="407" y="1185"/>
                  </a:lnTo>
                  <a:lnTo>
                    <a:pt x="410" y="1185"/>
                  </a:lnTo>
                  <a:lnTo>
                    <a:pt x="420" y="1184"/>
                  </a:lnTo>
                  <a:lnTo>
                    <a:pt x="446" y="1181"/>
                  </a:lnTo>
                  <a:lnTo>
                    <a:pt x="475" y="1177"/>
                  </a:lnTo>
                  <a:lnTo>
                    <a:pt x="485" y="1175"/>
                  </a:lnTo>
                  <a:lnTo>
                    <a:pt x="483" y="1175"/>
                  </a:lnTo>
                  <a:lnTo>
                    <a:pt x="487" y="1173"/>
                  </a:lnTo>
                  <a:lnTo>
                    <a:pt x="482" y="1180"/>
                  </a:lnTo>
                  <a:lnTo>
                    <a:pt x="482" y="1176"/>
                  </a:lnTo>
                  <a:cubicBezTo>
                    <a:pt x="482" y="1176"/>
                    <a:pt x="483" y="1175"/>
                    <a:pt x="483" y="1175"/>
                  </a:cubicBezTo>
                  <a:lnTo>
                    <a:pt x="486" y="1160"/>
                  </a:lnTo>
                  <a:lnTo>
                    <a:pt x="490" y="1139"/>
                  </a:lnTo>
                  <a:lnTo>
                    <a:pt x="495" y="1115"/>
                  </a:lnTo>
                  <a:lnTo>
                    <a:pt x="501" y="1090"/>
                  </a:lnTo>
                  <a:lnTo>
                    <a:pt x="506" y="1068"/>
                  </a:lnTo>
                  <a:lnTo>
                    <a:pt x="510" y="1052"/>
                  </a:lnTo>
                  <a:cubicBezTo>
                    <a:pt x="510" y="1052"/>
                    <a:pt x="510" y="1051"/>
                    <a:pt x="510" y="1051"/>
                  </a:cubicBezTo>
                  <a:lnTo>
                    <a:pt x="513" y="1045"/>
                  </a:lnTo>
                  <a:cubicBezTo>
                    <a:pt x="514" y="1043"/>
                    <a:pt x="517" y="1041"/>
                    <a:pt x="519" y="1041"/>
                  </a:cubicBezTo>
                  <a:cubicBezTo>
                    <a:pt x="522" y="1040"/>
                    <a:pt x="524" y="1041"/>
                    <a:pt x="526" y="1043"/>
                  </a:cubicBezTo>
                  <a:lnTo>
                    <a:pt x="528" y="1045"/>
                  </a:lnTo>
                  <a:lnTo>
                    <a:pt x="535" y="1052"/>
                  </a:lnTo>
                  <a:lnTo>
                    <a:pt x="559" y="1070"/>
                  </a:lnTo>
                  <a:lnTo>
                    <a:pt x="584" y="1089"/>
                  </a:lnTo>
                  <a:lnTo>
                    <a:pt x="593" y="1096"/>
                  </a:lnTo>
                  <a:lnTo>
                    <a:pt x="596" y="1098"/>
                  </a:lnTo>
                  <a:lnTo>
                    <a:pt x="587" y="1098"/>
                  </a:lnTo>
                  <a:lnTo>
                    <a:pt x="591" y="1095"/>
                  </a:lnTo>
                  <a:lnTo>
                    <a:pt x="600" y="1088"/>
                  </a:lnTo>
                  <a:lnTo>
                    <a:pt x="628" y="1066"/>
                  </a:lnTo>
                  <a:lnTo>
                    <a:pt x="655" y="1043"/>
                  </a:lnTo>
                  <a:lnTo>
                    <a:pt x="665" y="1036"/>
                  </a:lnTo>
                  <a:lnTo>
                    <a:pt x="669" y="1033"/>
                  </a:lnTo>
                  <a:cubicBezTo>
                    <a:pt x="670" y="1032"/>
                    <a:pt x="673" y="1031"/>
                    <a:pt x="675" y="1032"/>
                  </a:cubicBezTo>
                  <a:cubicBezTo>
                    <a:pt x="677" y="1032"/>
                    <a:pt x="679" y="1033"/>
                    <a:pt x="680" y="1035"/>
                  </a:cubicBezTo>
                  <a:lnTo>
                    <a:pt x="682" y="1038"/>
                  </a:lnTo>
                  <a:lnTo>
                    <a:pt x="688" y="1044"/>
                  </a:lnTo>
                  <a:lnTo>
                    <a:pt x="706" y="1068"/>
                  </a:lnTo>
                  <a:lnTo>
                    <a:pt x="724" y="1089"/>
                  </a:lnTo>
                  <a:lnTo>
                    <a:pt x="730" y="1096"/>
                  </a:lnTo>
                  <a:lnTo>
                    <a:pt x="732" y="1100"/>
                  </a:lnTo>
                  <a:cubicBezTo>
                    <a:pt x="733" y="1102"/>
                    <a:pt x="734" y="1105"/>
                    <a:pt x="733" y="1107"/>
                  </a:cubicBezTo>
                  <a:lnTo>
                    <a:pt x="731" y="1113"/>
                  </a:lnTo>
                  <a:lnTo>
                    <a:pt x="728" y="1127"/>
                  </a:lnTo>
                  <a:lnTo>
                    <a:pt x="722" y="1150"/>
                  </a:lnTo>
                  <a:lnTo>
                    <a:pt x="716" y="1174"/>
                  </a:lnTo>
                  <a:lnTo>
                    <a:pt x="709" y="1199"/>
                  </a:lnTo>
                  <a:lnTo>
                    <a:pt x="703" y="1220"/>
                  </a:lnTo>
                  <a:lnTo>
                    <a:pt x="700" y="1233"/>
                  </a:lnTo>
                  <a:cubicBezTo>
                    <a:pt x="700" y="1234"/>
                    <a:pt x="700" y="1234"/>
                    <a:pt x="700" y="1234"/>
                  </a:cubicBezTo>
                  <a:lnTo>
                    <a:pt x="698" y="1239"/>
                  </a:lnTo>
                  <a:lnTo>
                    <a:pt x="689" y="1229"/>
                  </a:lnTo>
                  <a:lnTo>
                    <a:pt x="694" y="1228"/>
                  </a:lnTo>
                  <a:lnTo>
                    <a:pt x="708" y="1224"/>
                  </a:lnTo>
                  <a:lnTo>
                    <a:pt x="752" y="1209"/>
                  </a:lnTo>
                  <a:lnTo>
                    <a:pt x="795" y="1193"/>
                  </a:lnTo>
                  <a:lnTo>
                    <a:pt x="810" y="1188"/>
                  </a:lnTo>
                  <a:lnTo>
                    <a:pt x="814" y="1186"/>
                  </a:lnTo>
                  <a:lnTo>
                    <a:pt x="813" y="1187"/>
                  </a:lnTo>
                  <a:lnTo>
                    <a:pt x="816" y="1185"/>
                  </a:lnTo>
                  <a:lnTo>
                    <a:pt x="823" y="1178"/>
                  </a:lnTo>
                  <a:lnTo>
                    <a:pt x="847" y="1159"/>
                  </a:lnTo>
                  <a:lnTo>
                    <a:pt x="870" y="1140"/>
                  </a:lnTo>
                  <a:lnTo>
                    <a:pt x="878" y="1133"/>
                  </a:lnTo>
                  <a:lnTo>
                    <a:pt x="882" y="1131"/>
                  </a:lnTo>
                  <a:lnTo>
                    <a:pt x="879" y="1136"/>
                  </a:lnTo>
                  <a:lnTo>
                    <a:pt x="880" y="1129"/>
                  </a:lnTo>
                  <a:lnTo>
                    <a:pt x="880" y="1111"/>
                  </a:lnTo>
                  <a:lnTo>
                    <a:pt x="882" y="1085"/>
                  </a:lnTo>
                  <a:lnTo>
                    <a:pt x="885" y="1055"/>
                  </a:lnTo>
                  <a:lnTo>
                    <a:pt x="887" y="1025"/>
                  </a:lnTo>
                  <a:lnTo>
                    <a:pt x="889" y="999"/>
                  </a:lnTo>
                  <a:lnTo>
                    <a:pt x="890" y="980"/>
                  </a:lnTo>
                  <a:lnTo>
                    <a:pt x="892" y="972"/>
                  </a:lnTo>
                  <a:lnTo>
                    <a:pt x="895" y="980"/>
                  </a:lnTo>
                  <a:lnTo>
                    <a:pt x="892" y="978"/>
                  </a:lnTo>
                  <a:lnTo>
                    <a:pt x="885" y="974"/>
                  </a:lnTo>
                  <a:lnTo>
                    <a:pt x="864" y="962"/>
                  </a:lnTo>
                  <a:lnTo>
                    <a:pt x="841" y="949"/>
                  </a:lnTo>
                  <a:lnTo>
                    <a:pt x="833" y="945"/>
                  </a:lnTo>
                  <a:lnTo>
                    <a:pt x="830" y="943"/>
                  </a:lnTo>
                  <a:lnTo>
                    <a:pt x="841" y="941"/>
                  </a:lnTo>
                  <a:lnTo>
                    <a:pt x="836" y="948"/>
                  </a:lnTo>
                  <a:lnTo>
                    <a:pt x="826" y="962"/>
                  </a:lnTo>
                  <a:lnTo>
                    <a:pt x="815" y="976"/>
                  </a:lnTo>
                  <a:lnTo>
                    <a:pt x="810" y="983"/>
                  </a:lnTo>
                  <a:cubicBezTo>
                    <a:pt x="808" y="986"/>
                    <a:pt x="804" y="987"/>
                    <a:pt x="800" y="986"/>
                  </a:cubicBezTo>
                  <a:lnTo>
                    <a:pt x="795" y="984"/>
                  </a:lnTo>
                  <a:lnTo>
                    <a:pt x="784" y="980"/>
                  </a:lnTo>
                  <a:lnTo>
                    <a:pt x="751" y="965"/>
                  </a:lnTo>
                  <a:lnTo>
                    <a:pt x="737" y="956"/>
                  </a:lnTo>
                  <a:cubicBezTo>
                    <a:pt x="737" y="956"/>
                    <a:pt x="736" y="955"/>
                    <a:pt x="735" y="955"/>
                  </a:cubicBezTo>
                  <a:lnTo>
                    <a:pt x="727" y="946"/>
                  </a:lnTo>
                  <a:cubicBezTo>
                    <a:pt x="725" y="943"/>
                    <a:pt x="725" y="940"/>
                    <a:pt x="726" y="937"/>
                  </a:cubicBezTo>
                  <a:lnTo>
                    <a:pt x="729" y="930"/>
                  </a:lnTo>
                  <a:cubicBezTo>
                    <a:pt x="730" y="928"/>
                    <a:pt x="732" y="927"/>
                    <a:pt x="733" y="926"/>
                  </a:cubicBezTo>
                  <a:lnTo>
                    <a:pt x="748" y="920"/>
                  </a:lnTo>
                  <a:cubicBezTo>
                    <a:pt x="749" y="920"/>
                    <a:pt x="749" y="920"/>
                    <a:pt x="750" y="920"/>
                  </a:cubicBezTo>
                  <a:lnTo>
                    <a:pt x="767" y="916"/>
                  </a:lnTo>
                  <a:cubicBezTo>
                    <a:pt x="767" y="916"/>
                    <a:pt x="768" y="915"/>
                    <a:pt x="768" y="915"/>
                  </a:cubicBezTo>
                  <a:lnTo>
                    <a:pt x="772" y="915"/>
                  </a:lnTo>
                  <a:cubicBezTo>
                    <a:pt x="776" y="915"/>
                    <a:pt x="779" y="918"/>
                    <a:pt x="780" y="921"/>
                  </a:cubicBezTo>
                  <a:cubicBezTo>
                    <a:pt x="781" y="925"/>
                    <a:pt x="780" y="928"/>
                    <a:pt x="777" y="930"/>
                  </a:cubicBezTo>
                  <a:lnTo>
                    <a:pt x="772" y="933"/>
                  </a:lnTo>
                  <a:cubicBezTo>
                    <a:pt x="771" y="934"/>
                    <a:pt x="770" y="934"/>
                    <a:pt x="770" y="934"/>
                  </a:cubicBezTo>
                  <a:lnTo>
                    <a:pt x="757" y="938"/>
                  </a:lnTo>
                  <a:lnTo>
                    <a:pt x="721" y="948"/>
                  </a:lnTo>
                  <a:lnTo>
                    <a:pt x="704" y="952"/>
                  </a:lnTo>
                  <a:cubicBezTo>
                    <a:pt x="704" y="952"/>
                    <a:pt x="704" y="952"/>
                    <a:pt x="703" y="952"/>
                  </a:cubicBezTo>
                  <a:lnTo>
                    <a:pt x="691" y="953"/>
                  </a:lnTo>
                  <a:cubicBezTo>
                    <a:pt x="688" y="954"/>
                    <a:pt x="685" y="952"/>
                    <a:pt x="684" y="950"/>
                  </a:cubicBezTo>
                  <a:lnTo>
                    <a:pt x="681" y="945"/>
                  </a:lnTo>
                  <a:cubicBezTo>
                    <a:pt x="680" y="943"/>
                    <a:pt x="679" y="942"/>
                    <a:pt x="679" y="940"/>
                  </a:cubicBezTo>
                  <a:lnTo>
                    <a:pt x="680" y="924"/>
                  </a:lnTo>
                  <a:cubicBezTo>
                    <a:pt x="681" y="924"/>
                    <a:pt x="681" y="923"/>
                    <a:pt x="681" y="923"/>
                  </a:cubicBezTo>
                  <a:lnTo>
                    <a:pt x="687" y="898"/>
                  </a:lnTo>
                  <a:lnTo>
                    <a:pt x="694" y="870"/>
                  </a:lnTo>
                  <a:lnTo>
                    <a:pt x="702" y="841"/>
                  </a:lnTo>
                  <a:lnTo>
                    <a:pt x="710" y="815"/>
                  </a:lnTo>
                  <a:lnTo>
                    <a:pt x="716" y="796"/>
                  </a:lnTo>
                  <a:lnTo>
                    <a:pt x="718" y="789"/>
                  </a:lnTo>
                  <a:cubicBezTo>
                    <a:pt x="719" y="785"/>
                    <a:pt x="721" y="783"/>
                    <a:pt x="725" y="782"/>
                  </a:cubicBezTo>
                  <a:lnTo>
                    <a:pt x="735" y="781"/>
                  </a:lnTo>
                  <a:lnTo>
                    <a:pt x="733" y="782"/>
                  </a:lnTo>
                  <a:lnTo>
                    <a:pt x="754" y="776"/>
                  </a:lnTo>
                  <a:lnTo>
                    <a:pt x="774" y="769"/>
                  </a:lnTo>
                  <a:lnTo>
                    <a:pt x="783" y="765"/>
                  </a:lnTo>
                  <a:lnTo>
                    <a:pt x="779" y="774"/>
                  </a:lnTo>
                  <a:lnTo>
                    <a:pt x="777" y="765"/>
                  </a:lnTo>
                  <a:lnTo>
                    <a:pt x="774" y="740"/>
                  </a:lnTo>
                  <a:lnTo>
                    <a:pt x="768" y="707"/>
                  </a:lnTo>
                  <a:lnTo>
                    <a:pt x="762" y="668"/>
                  </a:lnTo>
                  <a:lnTo>
                    <a:pt x="755" y="629"/>
                  </a:lnTo>
                  <a:lnTo>
                    <a:pt x="749" y="595"/>
                  </a:lnTo>
                  <a:lnTo>
                    <a:pt x="746" y="569"/>
                  </a:lnTo>
                  <a:lnTo>
                    <a:pt x="744" y="559"/>
                  </a:lnTo>
                  <a:cubicBezTo>
                    <a:pt x="743" y="556"/>
                    <a:pt x="744" y="554"/>
                    <a:pt x="746" y="552"/>
                  </a:cubicBezTo>
                  <a:lnTo>
                    <a:pt x="748" y="550"/>
                  </a:lnTo>
                  <a:lnTo>
                    <a:pt x="746" y="552"/>
                  </a:lnTo>
                  <a:lnTo>
                    <a:pt x="750" y="543"/>
                  </a:lnTo>
                  <a:lnTo>
                    <a:pt x="767" y="511"/>
                  </a:lnTo>
                  <a:lnTo>
                    <a:pt x="790" y="466"/>
                  </a:lnTo>
                  <a:lnTo>
                    <a:pt x="816" y="413"/>
                  </a:lnTo>
                  <a:lnTo>
                    <a:pt x="842" y="360"/>
                  </a:lnTo>
                  <a:lnTo>
                    <a:pt x="866" y="313"/>
                  </a:lnTo>
                  <a:lnTo>
                    <a:pt x="882" y="280"/>
                  </a:lnTo>
                  <a:lnTo>
                    <a:pt x="886" y="271"/>
                  </a:lnTo>
                  <a:cubicBezTo>
                    <a:pt x="886" y="271"/>
                    <a:pt x="887" y="270"/>
                    <a:pt x="887" y="270"/>
                  </a:cubicBezTo>
                  <a:lnTo>
                    <a:pt x="889" y="267"/>
                  </a:lnTo>
                  <a:lnTo>
                    <a:pt x="892" y="279"/>
                  </a:lnTo>
                  <a:lnTo>
                    <a:pt x="882" y="274"/>
                  </a:lnTo>
                  <a:lnTo>
                    <a:pt x="862" y="262"/>
                  </a:lnTo>
                  <a:lnTo>
                    <a:pt x="840" y="250"/>
                  </a:lnTo>
                  <a:lnTo>
                    <a:pt x="831" y="246"/>
                  </a:lnTo>
                  <a:cubicBezTo>
                    <a:pt x="830" y="245"/>
                    <a:pt x="828" y="244"/>
                    <a:pt x="828" y="243"/>
                  </a:cubicBezTo>
                  <a:lnTo>
                    <a:pt x="684" y="13"/>
                  </a:lnTo>
                  <a:close/>
                  <a:moveTo>
                    <a:pt x="841" y="234"/>
                  </a:moveTo>
                  <a:lnTo>
                    <a:pt x="838" y="231"/>
                  </a:lnTo>
                  <a:lnTo>
                    <a:pt x="848" y="237"/>
                  </a:lnTo>
                  <a:lnTo>
                    <a:pt x="869" y="248"/>
                  </a:lnTo>
                  <a:lnTo>
                    <a:pt x="889" y="259"/>
                  </a:lnTo>
                  <a:lnTo>
                    <a:pt x="899" y="264"/>
                  </a:lnTo>
                  <a:cubicBezTo>
                    <a:pt x="901" y="265"/>
                    <a:pt x="903" y="267"/>
                    <a:pt x="903" y="269"/>
                  </a:cubicBezTo>
                  <a:cubicBezTo>
                    <a:pt x="904" y="272"/>
                    <a:pt x="903" y="274"/>
                    <a:pt x="902" y="276"/>
                  </a:cubicBezTo>
                  <a:lnTo>
                    <a:pt x="900" y="279"/>
                  </a:lnTo>
                  <a:lnTo>
                    <a:pt x="901" y="278"/>
                  </a:lnTo>
                  <a:lnTo>
                    <a:pt x="897" y="287"/>
                  </a:lnTo>
                  <a:lnTo>
                    <a:pt x="881" y="320"/>
                  </a:lnTo>
                  <a:lnTo>
                    <a:pt x="857" y="367"/>
                  </a:lnTo>
                  <a:lnTo>
                    <a:pt x="831" y="420"/>
                  </a:lnTo>
                  <a:lnTo>
                    <a:pt x="805" y="473"/>
                  </a:lnTo>
                  <a:lnTo>
                    <a:pt x="782" y="518"/>
                  </a:lnTo>
                  <a:lnTo>
                    <a:pt x="765" y="550"/>
                  </a:lnTo>
                  <a:lnTo>
                    <a:pt x="761" y="559"/>
                  </a:lnTo>
                  <a:cubicBezTo>
                    <a:pt x="760" y="560"/>
                    <a:pt x="760" y="560"/>
                    <a:pt x="759" y="561"/>
                  </a:cubicBezTo>
                  <a:lnTo>
                    <a:pt x="757" y="563"/>
                  </a:lnTo>
                  <a:lnTo>
                    <a:pt x="759" y="556"/>
                  </a:lnTo>
                  <a:lnTo>
                    <a:pt x="761" y="568"/>
                  </a:lnTo>
                  <a:lnTo>
                    <a:pt x="764" y="592"/>
                  </a:lnTo>
                  <a:lnTo>
                    <a:pt x="770" y="626"/>
                  </a:lnTo>
                  <a:lnTo>
                    <a:pt x="777" y="665"/>
                  </a:lnTo>
                  <a:lnTo>
                    <a:pt x="783" y="704"/>
                  </a:lnTo>
                  <a:lnTo>
                    <a:pt x="789" y="738"/>
                  </a:lnTo>
                  <a:lnTo>
                    <a:pt x="792" y="762"/>
                  </a:lnTo>
                  <a:lnTo>
                    <a:pt x="794" y="771"/>
                  </a:lnTo>
                  <a:cubicBezTo>
                    <a:pt x="795" y="775"/>
                    <a:pt x="793" y="778"/>
                    <a:pt x="789" y="780"/>
                  </a:cubicBezTo>
                  <a:lnTo>
                    <a:pt x="779" y="784"/>
                  </a:lnTo>
                  <a:lnTo>
                    <a:pt x="759" y="791"/>
                  </a:lnTo>
                  <a:lnTo>
                    <a:pt x="738" y="797"/>
                  </a:lnTo>
                  <a:cubicBezTo>
                    <a:pt x="737" y="797"/>
                    <a:pt x="737" y="797"/>
                    <a:pt x="736" y="797"/>
                  </a:cubicBezTo>
                  <a:lnTo>
                    <a:pt x="726" y="798"/>
                  </a:lnTo>
                  <a:lnTo>
                    <a:pt x="733" y="792"/>
                  </a:lnTo>
                  <a:lnTo>
                    <a:pt x="731" y="801"/>
                  </a:lnTo>
                  <a:lnTo>
                    <a:pt x="725" y="820"/>
                  </a:lnTo>
                  <a:lnTo>
                    <a:pt x="717" y="846"/>
                  </a:lnTo>
                  <a:lnTo>
                    <a:pt x="709" y="873"/>
                  </a:lnTo>
                  <a:lnTo>
                    <a:pt x="702" y="901"/>
                  </a:lnTo>
                  <a:lnTo>
                    <a:pt x="696" y="926"/>
                  </a:lnTo>
                  <a:lnTo>
                    <a:pt x="696" y="925"/>
                  </a:lnTo>
                  <a:lnTo>
                    <a:pt x="695" y="941"/>
                  </a:lnTo>
                  <a:lnTo>
                    <a:pt x="694" y="936"/>
                  </a:lnTo>
                  <a:lnTo>
                    <a:pt x="697" y="941"/>
                  </a:lnTo>
                  <a:lnTo>
                    <a:pt x="690" y="937"/>
                  </a:lnTo>
                  <a:lnTo>
                    <a:pt x="702" y="936"/>
                  </a:lnTo>
                  <a:lnTo>
                    <a:pt x="701" y="937"/>
                  </a:lnTo>
                  <a:lnTo>
                    <a:pt x="716" y="933"/>
                  </a:lnTo>
                  <a:lnTo>
                    <a:pt x="752" y="923"/>
                  </a:lnTo>
                  <a:lnTo>
                    <a:pt x="765" y="919"/>
                  </a:lnTo>
                  <a:lnTo>
                    <a:pt x="763" y="920"/>
                  </a:lnTo>
                  <a:lnTo>
                    <a:pt x="768" y="917"/>
                  </a:lnTo>
                  <a:lnTo>
                    <a:pt x="772" y="931"/>
                  </a:lnTo>
                  <a:lnTo>
                    <a:pt x="768" y="931"/>
                  </a:lnTo>
                  <a:lnTo>
                    <a:pt x="770" y="931"/>
                  </a:lnTo>
                  <a:lnTo>
                    <a:pt x="753" y="935"/>
                  </a:lnTo>
                  <a:lnTo>
                    <a:pt x="754" y="935"/>
                  </a:lnTo>
                  <a:lnTo>
                    <a:pt x="739" y="941"/>
                  </a:lnTo>
                  <a:lnTo>
                    <a:pt x="744" y="937"/>
                  </a:lnTo>
                  <a:lnTo>
                    <a:pt x="741" y="944"/>
                  </a:lnTo>
                  <a:lnTo>
                    <a:pt x="739" y="935"/>
                  </a:lnTo>
                  <a:lnTo>
                    <a:pt x="747" y="944"/>
                  </a:lnTo>
                  <a:lnTo>
                    <a:pt x="746" y="943"/>
                  </a:lnTo>
                  <a:lnTo>
                    <a:pt x="758" y="950"/>
                  </a:lnTo>
                  <a:lnTo>
                    <a:pt x="789" y="965"/>
                  </a:lnTo>
                  <a:lnTo>
                    <a:pt x="801" y="969"/>
                  </a:lnTo>
                  <a:lnTo>
                    <a:pt x="806" y="971"/>
                  </a:lnTo>
                  <a:lnTo>
                    <a:pt x="797" y="974"/>
                  </a:lnTo>
                  <a:lnTo>
                    <a:pt x="802" y="967"/>
                  </a:lnTo>
                  <a:lnTo>
                    <a:pt x="813" y="953"/>
                  </a:lnTo>
                  <a:lnTo>
                    <a:pt x="823" y="939"/>
                  </a:lnTo>
                  <a:lnTo>
                    <a:pt x="828" y="932"/>
                  </a:lnTo>
                  <a:cubicBezTo>
                    <a:pt x="830" y="928"/>
                    <a:pt x="835" y="927"/>
                    <a:pt x="839" y="930"/>
                  </a:cubicBezTo>
                  <a:lnTo>
                    <a:pt x="841" y="932"/>
                  </a:lnTo>
                  <a:lnTo>
                    <a:pt x="848" y="935"/>
                  </a:lnTo>
                  <a:lnTo>
                    <a:pt x="871" y="948"/>
                  </a:lnTo>
                  <a:lnTo>
                    <a:pt x="893" y="961"/>
                  </a:lnTo>
                  <a:lnTo>
                    <a:pt x="901" y="965"/>
                  </a:lnTo>
                  <a:lnTo>
                    <a:pt x="904" y="967"/>
                  </a:lnTo>
                  <a:cubicBezTo>
                    <a:pt x="906" y="969"/>
                    <a:pt x="908" y="972"/>
                    <a:pt x="907" y="975"/>
                  </a:cubicBezTo>
                  <a:lnTo>
                    <a:pt x="906" y="981"/>
                  </a:lnTo>
                  <a:lnTo>
                    <a:pt x="905" y="1000"/>
                  </a:lnTo>
                  <a:lnTo>
                    <a:pt x="903" y="1026"/>
                  </a:lnTo>
                  <a:lnTo>
                    <a:pt x="901" y="1056"/>
                  </a:lnTo>
                  <a:lnTo>
                    <a:pt x="898" y="1086"/>
                  </a:lnTo>
                  <a:lnTo>
                    <a:pt x="896" y="1112"/>
                  </a:lnTo>
                  <a:lnTo>
                    <a:pt x="895" y="1132"/>
                  </a:lnTo>
                  <a:lnTo>
                    <a:pt x="894" y="1139"/>
                  </a:lnTo>
                  <a:cubicBezTo>
                    <a:pt x="894" y="1141"/>
                    <a:pt x="893" y="1143"/>
                    <a:pt x="891" y="1144"/>
                  </a:cubicBezTo>
                  <a:lnTo>
                    <a:pt x="889" y="1145"/>
                  </a:lnTo>
                  <a:lnTo>
                    <a:pt x="881" y="1153"/>
                  </a:lnTo>
                  <a:lnTo>
                    <a:pt x="857" y="1172"/>
                  </a:lnTo>
                  <a:lnTo>
                    <a:pt x="834" y="1190"/>
                  </a:lnTo>
                  <a:lnTo>
                    <a:pt x="825" y="1198"/>
                  </a:lnTo>
                  <a:lnTo>
                    <a:pt x="822" y="1200"/>
                  </a:lnTo>
                  <a:cubicBezTo>
                    <a:pt x="821" y="1200"/>
                    <a:pt x="821" y="1201"/>
                    <a:pt x="820" y="1201"/>
                  </a:cubicBezTo>
                  <a:lnTo>
                    <a:pt x="815" y="1203"/>
                  </a:lnTo>
                  <a:lnTo>
                    <a:pt x="800" y="1208"/>
                  </a:lnTo>
                  <a:lnTo>
                    <a:pt x="757" y="1224"/>
                  </a:lnTo>
                  <a:lnTo>
                    <a:pt x="713" y="1239"/>
                  </a:lnTo>
                  <a:lnTo>
                    <a:pt x="697" y="1243"/>
                  </a:lnTo>
                  <a:lnTo>
                    <a:pt x="692" y="1244"/>
                  </a:lnTo>
                  <a:cubicBezTo>
                    <a:pt x="689" y="1245"/>
                    <a:pt x="686" y="1244"/>
                    <a:pt x="684" y="1242"/>
                  </a:cubicBezTo>
                  <a:cubicBezTo>
                    <a:pt x="682" y="1239"/>
                    <a:pt x="682" y="1236"/>
                    <a:pt x="683" y="1233"/>
                  </a:cubicBezTo>
                  <a:lnTo>
                    <a:pt x="685" y="1228"/>
                  </a:lnTo>
                  <a:lnTo>
                    <a:pt x="685" y="1230"/>
                  </a:lnTo>
                  <a:lnTo>
                    <a:pt x="688" y="1215"/>
                  </a:lnTo>
                  <a:lnTo>
                    <a:pt x="694" y="1194"/>
                  </a:lnTo>
                  <a:lnTo>
                    <a:pt x="701" y="1171"/>
                  </a:lnTo>
                  <a:lnTo>
                    <a:pt x="707" y="1145"/>
                  </a:lnTo>
                  <a:lnTo>
                    <a:pt x="713" y="1124"/>
                  </a:lnTo>
                  <a:lnTo>
                    <a:pt x="716" y="1108"/>
                  </a:lnTo>
                  <a:lnTo>
                    <a:pt x="718" y="1102"/>
                  </a:lnTo>
                  <a:lnTo>
                    <a:pt x="719" y="1109"/>
                  </a:lnTo>
                  <a:lnTo>
                    <a:pt x="717" y="1107"/>
                  </a:lnTo>
                  <a:lnTo>
                    <a:pt x="711" y="1100"/>
                  </a:lnTo>
                  <a:lnTo>
                    <a:pt x="693" y="1077"/>
                  </a:lnTo>
                  <a:lnTo>
                    <a:pt x="675" y="1055"/>
                  </a:lnTo>
                  <a:lnTo>
                    <a:pt x="669" y="1047"/>
                  </a:lnTo>
                  <a:lnTo>
                    <a:pt x="667" y="1044"/>
                  </a:lnTo>
                  <a:lnTo>
                    <a:pt x="678" y="1046"/>
                  </a:lnTo>
                  <a:lnTo>
                    <a:pt x="674" y="1049"/>
                  </a:lnTo>
                  <a:lnTo>
                    <a:pt x="666" y="1056"/>
                  </a:lnTo>
                  <a:lnTo>
                    <a:pt x="637" y="1079"/>
                  </a:lnTo>
                  <a:lnTo>
                    <a:pt x="609" y="1101"/>
                  </a:lnTo>
                  <a:lnTo>
                    <a:pt x="600" y="1108"/>
                  </a:lnTo>
                  <a:lnTo>
                    <a:pt x="596" y="1111"/>
                  </a:lnTo>
                  <a:cubicBezTo>
                    <a:pt x="594" y="1113"/>
                    <a:pt x="590" y="1113"/>
                    <a:pt x="587" y="1111"/>
                  </a:cubicBezTo>
                  <a:lnTo>
                    <a:pt x="584" y="1109"/>
                  </a:lnTo>
                  <a:lnTo>
                    <a:pt x="575" y="1102"/>
                  </a:lnTo>
                  <a:lnTo>
                    <a:pt x="550" y="1083"/>
                  </a:lnTo>
                  <a:lnTo>
                    <a:pt x="524" y="1063"/>
                  </a:lnTo>
                  <a:lnTo>
                    <a:pt x="517" y="1056"/>
                  </a:lnTo>
                  <a:lnTo>
                    <a:pt x="515" y="1054"/>
                  </a:lnTo>
                  <a:lnTo>
                    <a:pt x="528" y="1052"/>
                  </a:lnTo>
                  <a:lnTo>
                    <a:pt x="525" y="1058"/>
                  </a:lnTo>
                  <a:lnTo>
                    <a:pt x="525" y="1057"/>
                  </a:lnTo>
                  <a:lnTo>
                    <a:pt x="521" y="1071"/>
                  </a:lnTo>
                  <a:lnTo>
                    <a:pt x="516" y="1093"/>
                  </a:lnTo>
                  <a:lnTo>
                    <a:pt x="510" y="1118"/>
                  </a:lnTo>
                  <a:lnTo>
                    <a:pt x="505" y="1142"/>
                  </a:lnTo>
                  <a:lnTo>
                    <a:pt x="501" y="1163"/>
                  </a:lnTo>
                  <a:lnTo>
                    <a:pt x="498" y="1178"/>
                  </a:lnTo>
                  <a:lnTo>
                    <a:pt x="498" y="1176"/>
                  </a:lnTo>
                  <a:lnTo>
                    <a:pt x="498" y="1180"/>
                  </a:lnTo>
                  <a:cubicBezTo>
                    <a:pt x="498" y="1184"/>
                    <a:pt x="497" y="1186"/>
                    <a:pt x="494" y="1188"/>
                  </a:cubicBezTo>
                  <a:lnTo>
                    <a:pt x="490" y="1190"/>
                  </a:lnTo>
                  <a:cubicBezTo>
                    <a:pt x="489" y="1190"/>
                    <a:pt x="489" y="1190"/>
                    <a:pt x="488" y="1190"/>
                  </a:cubicBezTo>
                  <a:lnTo>
                    <a:pt x="478" y="1192"/>
                  </a:lnTo>
                  <a:lnTo>
                    <a:pt x="449" y="1196"/>
                  </a:lnTo>
                  <a:lnTo>
                    <a:pt x="421" y="1200"/>
                  </a:lnTo>
                  <a:lnTo>
                    <a:pt x="410" y="1201"/>
                  </a:lnTo>
                  <a:lnTo>
                    <a:pt x="407" y="1201"/>
                  </a:lnTo>
                  <a:cubicBezTo>
                    <a:pt x="404" y="1201"/>
                    <a:pt x="400" y="1199"/>
                    <a:pt x="400" y="1195"/>
                  </a:cubicBezTo>
                  <a:lnTo>
                    <a:pt x="398" y="1189"/>
                  </a:lnTo>
                  <a:lnTo>
                    <a:pt x="397" y="1177"/>
                  </a:lnTo>
                  <a:lnTo>
                    <a:pt x="394" y="1138"/>
                  </a:lnTo>
                  <a:lnTo>
                    <a:pt x="391" y="1100"/>
                  </a:lnTo>
                  <a:lnTo>
                    <a:pt x="390" y="1087"/>
                  </a:lnTo>
                  <a:cubicBezTo>
                    <a:pt x="390" y="1086"/>
                    <a:pt x="390" y="1086"/>
                    <a:pt x="391" y="1085"/>
                  </a:cubicBezTo>
                  <a:lnTo>
                    <a:pt x="392" y="1079"/>
                  </a:lnTo>
                  <a:lnTo>
                    <a:pt x="393" y="1076"/>
                  </a:lnTo>
                  <a:cubicBezTo>
                    <a:pt x="393" y="1075"/>
                    <a:pt x="393" y="1075"/>
                    <a:pt x="393" y="1075"/>
                  </a:cubicBezTo>
                  <a:lnTo>
                    <a:pt x="399" y="1065"/>
                  </a:lnTo>
                  <a:lnTo>
                    <a:pt x="416" y="1039"/>
                  </a:lnTo>
                  <a:lnTo>
                    <a:pt x="433" y="1012"/>
                  </a:lnTo>
                  <a:lnTo>
                    <a:pt x="439" y="1002"/>
                  </a:lnTo>
                  <a:lnTo>
                    <a:pt x="438" y="1003"/>
                  </a:lnTo>
                  <a:lnTo>
                    <a:pt x="440" y="998"/>
                  </a:lnTo>
                  <a:lnTo>
                    <a:pt x="444" y="1009"/>
                  </a:lnTo>
                  <a:lnTo>
                    <a:pt x="437" y="1005"/>
                  </a:lnTo>
                  <a:lnTo>
                    <a:pt x="422" y="995"/>
                  </a:lnTo>
                  <a:lnTo>
                    <a:pt x="401" y="980"/>
                  </a:lnTo>
                  <a:lnTo>
                    <a:pt x="376" y="961"/>
                  </a:lnTo>
                  <a:lnTo>
                    <a:pt x="352" y="943"/>
                  </a:lnTo>
                  <a:lnTo>
                    <a:pt x="330" y="927"/>
                  </a:lnTo>
                  <a:lnTo>
                    <a:pt x="316" y="914"/>
                  </a:lnTo>
                  <a:lnTo>
                    <a:pt x="312" y="910"/>
                  </a:lnTo>
                  <a:cubicBezTo>
                    <a:pt x="311" y="909"/>
                    <a:pt x="310" y="908"/>
                    <a:pt x="310" y="907"/>
                  </a:cubicBezTo>
                  <a:lnTo>
                    <a:pt x="306" y="896"/>
                  </a:lnTo>
                  <a:cubicBezTo>
                    <a:pt x="306" y="896"/>
                    <a:pt x="306" y="895"/>
                    <a:pt x="306" y="895"/>
                  </a:cubicBezTo>
                  <a:lnTo>
                    <a:pt x="300" y="866"/>
                  </a:lnTo>
                  <a:lnTo>
                    <a:pt x="291" y="826"/>
                  </a:lnTo>
                  <a:lnTo>
                    <a:pt x="282" y="780"/>
                  </a:lnTo>
                  <a:lnTo>
                    <a:pt x="273" y="733"/>
                  </a:lnTo>
                  <a:lnTo>
                    <a:pt x="265" y="693"/>
                  </a:lnTo>
                  <a:lnTo>
                    <a:pt x="260" y="664"/>
                  </a:lnTo>
                  <a:lnTo>
                    <a:pt x="258" y="653"/>
                  </a:lnTo>
                  <a:lnTo>
                    <a:pt x="265" y="659"/>
                  </a:lnTo>
                  <a:lnTo>
                    <a:pt x="261" y="659"/>
                  </a:lnTo>
                  <a:lnTo>
                    <a:pt x="252" y="659"/>
                  </a:lnTo>
                  <a:lnTo>
                    <a:pt x="224" y="659"/>
                  </a:lnTo>
                  <a:lnTo>
                    <a:pt x="195" y="659"/>
                  </a:lnTo>
                  <a:lnTo>
                    <a:pt x="186" y="659"/>
                  </a:lnTo>
                  <a:lnTo>
                    <a:pt x="182" y="659"/>
                  </a:lnTo>
                  <a:cubicBezTo>
                    <a:pt x="181" y="659"/>
                    <a:pt x="179" y="659"/>
                    <a:pt x="178" y="658"/>
                  </a:cubicBezTo>
                  <a:lnTo>
                    <a:pt x="174" y="655"/>
                  </a:lnTo>
                  <a:lnTo>
                    <a:pt x="164" y="648"/>
                  </a:lnTo>
                  <a:lnTo>
                    <a:pt x="136" y="624"/>
                  </a:lnTo>
                  <a:lnTo>
                    <a:pt x="108" y="599"/>
                  </a:lnTo>
                  <a:lnTo>
                    <a:pt x="99" y="590"/>
                  </a:lnTo>
                  <a:lnTo>
                    <a:pt x="95" y="586"/>
                  </a:lnTo>
                  <a:lnTo>
                    <a:pt x="104" y="588"/>
                  </a:lnTo>
                  <a:lnTo>
                    <a:pt x="100" y="590"/>
                  </a:lnTo>
                  <a:cubicBezTo>
                    <a:pt x="99" y="590"/>
                    <a:pt x="98" y="590"/>
                    <a:pt x="97" y="590"/>
                  </a:cubicBezTo>
                  <a:lnTo>
                    <a:pt x="88" y="591"/>
                  </a:lnTo>
                  <a:lnTo>
                    <a:pt x="58" y="592"/>
                  </a:lnTo>
                  <a:lnTo>
                    <a:pt x="29" y="591"/>
                  </a:lnTo>
                  <a:lnTo>
                    <a:pt x="20" y="590"/>
                  </a:lnTo>
                  <a:cubicBezTo>
                    <a:pt x="19" y="590"/>
                    <a:pt x="18" y="590"/>
                    <a:pt x="17" y="590"/>
                  </a:cubicBezTo>
                  <a:lnTo>
                    <a:pt x="13" y="588"/>
                  </a:lnTo>
                  <a:cubicBezTo>
                    <a:pt x="10" y="586"/>
                    <a:pt x="8" y="584"/>
                    <a:pt x="8" y="580"/>
                  </a:cubicBezTo>
                  <a:lnTo>
                    <a:pt x="8" y="577"/>
                  </a:lnTo>
                  <a:lnTo>
                    <a:pt x="10" y="565"/>
                  </a:lnTo>
                  <a:lnTo>
                    <a:pt x="14" y="528"/>
                  </a:lnTo>
                  <a:lnTo>
                    <a:pt x="18" y="489"/>
                  </a:lnTo>
                  <a:lnTo>
                    <a:pt x="20" y="476"/>
                  </a:lnTo>
                  <a:cubicBezTo>
                    <a:pt x="20" y="476"/>
                    <a:pt x="20" y="475"/>
                    <a:pt x="20" y="474"/>
                  </a:cubicBezTo>
                  <a:lnTo>
                    <a:pt x="22" y="469"/>
                  </a:lnTo>
                  <a:lnTo>
                    <a:pt x="23" y="477"/>
                  </a:lnTo>
                  <a:lnTo>
                    <a:pt x="21" y="473"/>
                  </a:lnTo>
                  <a:lnTo>
                    <a:pt x="17" y="466"/>
                  </a:lnTo>
                  <a:cubicBezTo>
                    <a:pt x="16" y="466"/>
                    <a:pt x="16" y="466"/>
                    <a:pt x="16" y="465"/>
                  </a:cubicBezTo>
                  <a:lnTo>
                    <a:pt x="8" y="441"/>
                  </a:lnTo>
                  <a:lnTo>
                    <a:pt x="2" y="417"/>
                  </a:lnTo>
                  <a:cubicBezTo>
                    <a:pt x="2" y="417"/>
                    <a:pt x="2" y="417"/>
                    <a:pt x="1" y="416"/>
                  </a:cubicBezTo>
                  <a:lnTo>
                    <a:pt x="0" y="404"/>
                  </a:lnTo>
                  <a:cubicBezTo>
                    <a:pt x="0" y="402"/>
                    <a:pt x="1" y="400"/>
                    <a:pt x="3" y="398"/>
                  </a:cubicBezTo>
                  <a:cubicBezTo>
                    <a:pt x="4" y="396"/>
                    <a:pt x="6" y="395"/>
                    <a:pt x="8" y="395"/>
                  </a:cubicBezTo>
                  <a:lnTo>
                    <a:pt x="10" y="395"/>
                  </a:lnTo>
                  <a:lnTo>
                    <a:pt x="7" y="396"/>
                  </a:lnTo>
                  <a:lnTo>
                    <a:pt x="14" y="393"/>
                  </a:lnTo>
                  <a:lnTo>
                    <a:pt x="38" y="383"/>
                  </a:lnTo>
                  <a:lnTo>
                    <a:pt x="62" y="372"/>
                  </a:lnTo>
                  <a:lnTo>
                    <a:pt x="70" y="367"/>
                  </a:lnTo>
                  <a:lnTo>
                    <a:pt x="69" y="368"/>
                  </a:lnTo>
                  <a:lnTo>
                    <a:pt x="72" y="365"/>
                  </a:lnTo>
                  <a:cubicBezTo>
                    <a:pt x="74" y="363"/>
                    <a:pt x="76" y="362"/>
                    <a:pt x="79" y="363"/>
                  </a:cubicBezTo>
                  <a:lnTo>
                    <a:pt x="84" y="364"/>
                  </a:lnTo>
                  <a:lnTo>
                    <a:pt x="81" y="364"/>
                  </a:lnTo>
                  <a:lnTo>
                    <a:pt x="92" y="362"/>
                  </a:lnTo>
                  <a:lnTo>
                    <a:pt x="129" y="355"/>
                  </a:lnTo>
                  <a:lnTo>
                    <a:pt x="164" y="347"/>
                  </a:lnTo>
                  <a:lnTo>
                    <a:pt x="176" y="344"/>
                  </a:lnTo>
                  <a:lnTo>
                    <a:pt x="181" y="343"/>
                  </a:lnTo>
                  <a:cubicBezTo>
                    <a:pt x="183" y="342"/>
                    <a:pt x="186" y="343"/>
                    <a:pt x="188" y="344"/>
                  </a:cubicBezTo>
                  <a:cubicBezTo>
                    <a:pt x="189" y="346"/>
                    <a:pt x="190" y="348"/>
                    <a:pt x="190" y="350"/>
                  </a:cubicBezTo>
                  <a:lnTo>
                    <a:pt x="190" y="354"/>
                  </a:lnTo>
                  <a:lnTo>
                    <a:pt x="190" y="364"/>
                  </a:lnTo>
                  <a:lnTo>
                    <a:pt x="190" y="395"/>
                  </a:lnTo>
                  <a:lnTo>
                    <a:pt x="190" y="425"/>
                  </a:lnTo>
                  <a:lnTo>
                    <a:pt x="190" y="435"/>
                  </a:lnTo>
                  <a:lnTo>
                    <a:pt x="190" y="439"/>
                  </a:lnTo>
                  <a:lnTo>
                    <a:pt x="188" y="434"/>
                  </a:lnTo>
                  <a:lnTo>
                    <a:pt x="197" y="443"/>
                  </a:lnTo>
                  <a:lnTo>
                    <a:pt x="218" y="461"/>
                  </a:lnTo>
                  <a:lnTo>
                    <a:pt x="238" y="479"/>
                  </a:lnTo>
                  <a:lnTo>
                    <a:pt x="247" y="485"/>
                  </a:lnTo>
                  <a:lnTo>
                    <a:pt x="239" y="484"/>
                  </a:lnTo>
                  <a:lnTo>
                    <a:pt x="249" y="480"/>
                  </a:lnTo>
                  <a:lnTo>
                    <a:pt x="248" y="481"/>
                  </a:lnTo>
                  <a:lnTo>
                    <a:pt x="268" y="466"/>
                  </a:lnTo>
                  <a:lnTo>
                    <a:pt x="289" y="450"/>
                  </a:lnTo>
                  <a:lnTo>
                    <a:pt x="299" y="443"/>
                  </a:lnTo>
                  <a:lnTo>
                    <a:pt x="296" y="451"/>
                  </a:lnTo>
                  <a:lnTo>
                    <a:pt x="295" y="447"/>
                  </a:lnTo>
                  <a:lnTo>
                    <a:pt x="293" y="436"/>
                  </a:lnTo>
                  <a:lnTo>
                    <a:pt x="286" y="402"/>
                  </a:lnTo>
                  <a:lnTo>
                    <a:pt x="278" y="367"/>
                  </a:lnTo>
                  <a:lnTo>
                    <a:pt x="276" y="356"/>
                  </a:lnTo>
                  <a:lnTo>
                    <a:pt x="275" y="352"/>
                  </a:lnTo>
                  <a:cubicBezTo>
                    <a:pt x="274" y="350"/>
                    <a:pt x="275" y="347"/>
                    <a:pt x="277" y="345"/>
                  </a:cubicBezTo>
                  <a:cubicBezTo>
                    <a:pt x="278" y="343"/>
                    <a:pt x="281" y="342"/>
                    <a:pt x="284" y="343"/>
                  </a:cubicBezTo>
                  <a:lnTo>
                    <a:pt x="291" y="344"/>
                  </a:lnTo>
                  <a:lnTo>
                    <a:pt x="305" y="348"/>
                  </a:lnTo>
                  <a:lnTo>
                    <a:pt x="327" y="353"/>
                  </a:lnTo>
                  <a:lnTo>
                    <a:pt x="351" y="360"/>
                  </a:lnTo>
                  <a:lnTo>
                    <a:pt x="376" y="366"/>
                  </a:lnTo>
                  <a:lnTo>
                    <a:pt x="398" y="371"/>
                  </a:lnTo>
                  <a:lnTo>
                    <a:pt x="412" y="375"/>
                  </a:lnTo>
                  <a:lnTo>
                    <a:pt x="418" y="376"/>
                  </a:lnTo>
                  <a:lnTo>
                    <a:pt x="411" y="378"/>
                  </a:lnTo>
                  <a:lnTo>
                    <a:pt x="414" y="375"/>
                  </a:lnTo>
                  <a:lnTo>
                    <a:pt x="421" y="368"/>
                  </a:lnTo>
                  <a:lnTo>
                    <a:pt x="441" y="345"/>
                  </a:lnTo>
                  <a:lnTo>
                    <a:pt x="462" y="322"/>
                  </a:lnTo>
                  <a:lnTo>
                    <a:pt x="469" y="315"/>
                  </a:lnTo>
                  <a:lnTo>
                    <a:pt x="472" y="312"/>
                  </a:lnTo>
                  <a:cubicBezTo>
                    <a:pt x="474" y="310"/>
                    <a:pt x="477" y="309"/>
                    <a:pt x="480" y="310"/>
                  </a:cubicBezTo>
                  <a:lnTo>
                    <a:pt x="580" y="343"/>
                  </a:lnTo>
                  <a:lnTo>
                    <a:pt x="570" y="348"/>
                  </a:lnTo>
                  <a:lnTo>
                    <a:pt x="683" y="6"/>
                  </a:lnTo>
                  <a:cubicBezTo>
                    <a:pt x="684" y="3"/>
                    <a:pt x="686" y="1"/>
                    <a:pt x="690" y="1"/>
                  </a:cubicBezTo>
                  <a:cubicBezTo>
                    <a:pt x="693" y="0"/>
                    <a:pt x="696" y="2"/>
                    <a:pt x="697" y="4"/>
                  </a:cubicBezTo>
                  <a:lnTo>
                    <a:pt x="841" y="234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Freeform 140"/>
            <p:cNvSpPr>
              <a:spLocks noEditPoints="1"/>
            </p:cNvSpPr>
            <p:nvPr/>
          </p:nvSpPr>
          <p:spPr bwMode="auto">
            <a:xfrm>
              <a:off x="6189663" y="2460625"/>
              <a:ext cx="774700" cy="1254125"/>
            </a:xfrm>
            <a:custGeom>
              <a:avLst/>
              <a:gdLst>
                <a:gd name="T0" fmla="*/ 1100 w 1200"/>
                <a:gd name="T1" fmla="*/ 443 h 2338"/>
                <a:gd name="T2" fmla="*/ 886 w 1200"/>
                <a:gd name="T3" fmla="*/ 274 h 2338"/>
                <a:gd name="T4" fmla="*/ 823 w 1200"/>
                <a:gd name="T5" fmla="*/ 17 h 2338"/>
                <a:gd name="T6" fmla="*/ 632 w 1200"/>
                <a:gd name="T7" fmla="*/ 405 h 2338"/>
                <a:gd name="T8" fmla="*/ 687 w 1200"/>
                <a:gd name="T9" fmla="*/ 589 h 2338"/>
                <a:gd name="T10" fmla="*/ 643 w 1200"/>
                <a:gd name="T11" fmla="*/ 850 h 2338"/>
                <a:gd name="T12" fmla="*/ 583 w 1200"/>
                <a:gd name="T13" fmla="*/ 987 h 2338"/>
                <a:gd name="T14" fmla="*/ 627 w 1200"/>
                <a:gd name="T15" fmla="*/ 1195 h 2338"/>
                <a:gd name="T16" fmla="*/ 548 w 1200"/>
                <a:gd name="T17" fmla="*/ 1485 h 2338"/>
                <a:gd name="T18" fmla="*/ 400 w 1200"/>
                <a:gd name="T19" fmla="*/ 1571 h 2338"/>
                <a:gd name="T20" fmla="*/ 239 w 1200"/>
                <a:gd name="T21" fmla="*/ 1647 h 2338"/>
                <a:gd name="T22" fmla="*/ 113 w 1200"/>
                <a:gd name="T23" fmla="*/ 1724 h 2338"/>
                <a:gd name="T24" fmla="*/ 14 w 1200"/>
                <a:gd name="T25" fmla="*/ 1721 h 2338"/>
                <a:gd name="T26" fmla="*/ 119 w 1200"/>
                <a:gd name="T27" fmla="*/ 1813 h 2338"/>
                <a:gd name="T28" fmla="*/ 212 w 1200"/>
                <a:gd name="T29" fmla="*/ 1940 h 2338"/>
                <a:gd name="T30" fmla="*/ 319 w 1200"/>
                <a:gd name="T31" fmla="*/ 2028 h 2338"/>
                <a:gd name="T32" fmla="*/ 411 w 1200"/>
                <a:gd name="T33" fmla="*/ 2177 h 2338"/>
                <a:gd name="T34" fmla="*/ 473 w 1200"/>
                <a:gd name="T35" fmla="*/ 2218 h 2338"/>
                <a:gd name="T36" fmla="*/ 654 w 1200"/>
                <a:gd name="T37" fmla="*/ 2218 h 2338"/>
                <a:gd name="T38" fmla="*/ 822 w 1200"/>
                <a:gd name="T39" fmla="*/ 2318 h 2338"/>
                <a:gd name="T40" fmla="*/ 873 w 1200"/>
                <a:gd name="T41" fmla="*/ 2195 h 2338"/>
                <a:gd name="T42" fmla="*/ 958 w 1200"/>
                <a:gd name="T43" fmla="*/ 2210 h 2338"/>
                <a:gd name="T44" fmla="*/ 1026 w 1200"/>
                <a:gd name="T45" fmla="*/ 2226 h 2338"/>
                <a:gd name="T46" fmla="*/ 948 w 1200"/>
                <a:gd name="T47" fmla="*/ 1720 h 2338"/>
                <a:gd name="T48" fmla="*/ 904 w 1200"/>
                <a:gd name="T49" fmla="*/ 1380 h 2338"/>
                <a:gd name="T50" fmla="*/ 656 w 1200"/>
                <a:gd name="T51" fmla="*/ 1219 h 2338"/>
                <a:gd name="T52" fmla="*/ 819 w 1200"/>
                <a:gd name="T53" fmla="*/ 1030 h 2338"/>
                <a:gd name="T54" fmla="*/ 880 w 1200"/>
                <a:gd name="T55" fmla="*/ 923 h 2338"/>
                <a:gd name="T56" fmla="*/ 747 w 1200"/>
                <a:gd name="T57" fmla="*/ 579 h 2338"/>
                <a:gd name="T58" fmla="*/ 956 w 1200"/>
                <a:gd name="T59" fmla="*/ 602 h 2338"/>
                <a:gd name="T60" fmla="*/ 990 w 1200"/>
                <a:gd name="T61" fmla="*/ 662 h 2338"/>
                <a:gd name="T62" fmla="*/ 754 w 1200"/>
                <a:gd name="T63" fmla="*/ 593 h 2338"/>
                <a:gd name="T64" fmla="*/ 852 w 1200"/>
                <a:gd name="T65" fmla="*/ 894 h 2338"/>
                <a:gd name="T66" fmla="*/ 831 w 1200"/>
                <a:gd name="T67" fmla="*/ 1022 h 2338"/>
                <a:gd name="T68" fmla="*/ 709 w 1200"/>
                <a:gd name="T69" fmla="*/ 1145 h 2338"/>
                <a:gd name="T70" fmla="*/ 855 w 1200"/>
                <a:gd name="T71" fmla="*/ 1356 h 2338"/>
                <a:gd name="T72" fmla="*/ 910 w 1200"/>
                <a:gd name="T73" fmla="*/ 1644 h 2338"/>
                <a:gd name="T74" fmla="*/ 994 w 1200"/>
                <a:gd name="T75" fmla="*/ 1953 h 2338"/>
                <a:gd name="T76" fmla="*/ 968 w 1200"/>
                <a:gd name="T77" fmla="*/ 2286 h 2338"/>
                <a:gd name="T78" fmla="*/ 876 w 1200"/>
                <a:gd name="T79" fmla="*/ 2262 h 2338"/>
                <a:gd name="T80" fmla="*/ 841 w 1200"/>
                <a:gd name="T81" fmla="*/ 2316 h 2338"/>
                <a:gd name="T82" fmla="*/ 777 w 1200"/>
                <a:gd name="T83" fmla="*/ 2134 h 2338"/>
                <a:gd name="T84" fmla="*/ 490 w 1200"/>
                <a:gd name="T85" fmla="*/ 2274 h 2338"/>
                <a:gd name="T86" fmla="*/ 395 w 1200"/>
                <a:gd name="T87" fmla="*/ 2237 h 2338"/>
                <a:gd name="T88" fmla="*/ 368 w 1200"/>
                <a:gd name="T89" fmla="*/ 2104 h 2338"/>
                <a:gd name="T90" fmla="*/ 212 w 1200"/>
                <a:gd name="T91" fmla="*/ 1961 h 2338"/>
                <a:gd name="T92" fmla="*/ 106 w 1200"/>
                <a:gd name="T93" fmla="*/ 1856 h 2338"/>
                <a:gd name="T94" fmla="*/ 4 w 1200"/>
                <a:gd name="T95" fmla="*/ 1735 h 2338"/>
                <a:gd name="T96" fmla="*/ 118 w 1200"/>
                <a:gd name="T97" fmla="*/ 1712 h 2338"/>
                <a:gd name="T98" fmla="*/ 173 w 1200"/>
                <a:gd name="T99" fmla="*/ 1635 h 2338"/>
                <a:gd name="T100" fmla="*/ 357 w 1200"/>
                <a:gd name="T101" fmla="*/ 1557 h 2338"/>
                <a:gd name="T102" fmla="*/ 462 w 1200"/>
                <a:gd name="T103" fmla="*/ 1482 h 2338"/>
                <a:gd name="T104" fmla="*/ 606 w 1200"/>
                <a:gd name="T105" fmla="*/ 1319 h 2338"/>
                <a:gd name="T106" fmla="*/ 560 w 1200"/>
                <a:gd name="T107" fmla="*/ 1060 h 2338"/>
                <a:gd name="T108" fmla="*/ 654 w 1200"/>
                <a:gd name="T109" fmla="*/ 927 h 2338"/>
                <a:gd name="T110" fmla="*/ 673 w 1200"/>
                <a:gd name="T111" fmla="*/ 644 h 2338"/>
                <a:gd name="T112" fmla="*/ 659 w 1200"/>
                <a:gd name="T113" fmla="*/ 512 h 2338"/>
                <a:gd name="T114" fmla="*/ 644 w 1200"/>
                <a:gd name="T115" fmla="*/ 75 h 2338"/>
                <a:gd name="T116" fmla="*/ 888 w 1200"/>
                <a:gd name="T117" fmla="*/ 113 h 2338"/>
                <a:gd name="T118" fmla="*/ 994 w 1200"/>
                <a:gd name="T119" fmla="*/ 437 h 2338"/>
                <a:gd name="T120" fmla="*/ 1085 w 1200"/>
                <a:gd name="T121" fmla="*/ 506 h 2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2338"/>
                <a:gd name="T185" fmla="*/ 1200 w 1200"/>
                <a:gd name="T186" fmla="*/ 2338 h 23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2338">
                  <a:moveTo>
                    <a:pt x="1162" y="686"/>
                  </a:moveTo>
                  <a:lnTo>
                    <a:pt x="1160" y="690"/>
                  </a:lnTo>
                  <a:lnTo>
                    <a:pt x="1185" y="577"/>
                  </a:lnTo>
                  <a:lnTo>
                    <a:pt x="1184" y="579"/>
                  </a:lnTo>
                  <a:lnTo>
                    <a:pt x="1181" y="485"/>
                  </a:lnTo>
                  <a:lnTo>
                    <a:pt x="1192" y="492"/>
                  </a:lnTo>
                  <a:lnTo>
                    <a:pt x="1090" y="521"/>
                  </a:lnTo>
                  <a:cubicBezTo>
                    <a:pt x="1087" y="522"/>
                    <a:pt x="1083" y="521"/>
                    <a:pt x="1081" y="519"/>
                  </a:cubicBezTo>
                  <a:cubicBezTo>
                    <a:pt x="1079" y="516"/>
                    <a:pt x="1079" y="513"/>
                    <a:pt x="1080" y="510"/>
                  </a:cubicBezTo>
                  <a:lnTo>
                    <a:pt x="1083" y="504"/>
                  </a:lnTo>
                  <a:lnTo>
                    <a:pt x="1089" y="491"/>
                  </a:lnTo>
                  <a:lnTo>
                    <a:pt x="1094" y="479"/>
                  </a:lnTo>
                  <a:lnTo>
                    <a:pt x="1097" y="472"/>
                  </a:lnTo>
                  <a:lnTo>
                    <a:pt x="1096" y="475"/>
                  </a:lnTo>
                  <a:lnTo>
                    <a:pt x="1096" y="470"/>
                  </a:lnTo>
                  <a:lnTo>
                    <a:pt x="1097" y="459"/>
                  </a:lnTo>
                  <a:lnTo>
                    <a:pt x="1098" y="447"/>
                  </a:lnTo>
                  <a:cubicBezTo>
                    <a:pt x="1099" y="446"/>
                    <a:pt x="1099" y="444"/>
                    <a:pt x="1100" y="443"/>
                  </a:cubicBezTo>
                  <a:lnTo>
                    <a:pt x="1103" y="438"/>
                  </a:lnTo>
                  <a:lnTo>
                    <a:pt x="1109" y="450"/>
                  </a:lnTo>
                  <a:lnTo>
                    <a:pt x="1100" y="450"/>
                  </a:lnTo>
                  <a:lnTo>
                    <a:pt x="1082" y="451"/>
                  </a:lnTo>
                  <a:lnTo>
                    <a:pt x="1055" y="452"/>
                  </a:lnTo>
                  <a:lnTo>
                    <a:pt x="1025" y="453"/>
                  </a:lnTo>
                  <a:lnTo>
                    <a:pt x="994" y="453"/>
                  </a:lnTo>
                  <a:lnTo>
                    <a:pt x="969" y="454"/>
                  </a:lnTo>
                  <a:lnTo>
                    <a:pt x="951" y="455"/>
                  </a:lnTo>
                  <a:lnTo>
                    <a:pt x="944" y="455"/>
                  </a:lnTo>
                  <a:cubicBezTo>
                    <a:pt x="941" y="455"/>
                    <a:pt x="938" y="453"/>
                    <a:pt x="937" y="450"/>
                  </a:cubicBezTo>
                  <a:lnTo>
                    <a:pt x="934" y="442"/>
                  </a:lnTo>
                  <a:lnTo>
                    <a:pt x="927" y="421"/>
                  </a:lnTo>
                  <a:lnTo>
                    <a:pt x="919" y="392"/>
                  </a:lnTo>
                  <a:lnTo>
                    <a:pt x="909" y="358"/>
                  </a:lnTo>
                  <a:lnTo>
                    <a:pt x="900" y="324"/>
                  </a:lnTo>
                  <a:lnTo>
                    <a:pt x="892" y="295"/>
                  </a:lnTo>
                  <a:lnTo>
                    <a:pt x="886" y="274"/>
                  </a:lnTo>
                  <a:lnTo>
                    <a:pt x="884" y="265"/>
                  </a:lnTo>
                  <a:lnTo>
                    <a:pt x="883" y="256"/>
                  </a:lnTo>
                  <a:lnTo>
                    <a:pt x="881" y="236"/>
                  </a:lnTo>
                  <a:lnTo>
                    <a:pt x="879" y="208"/>
                  </a:lnTo>
                  <a:lnTo>
                    <a:pt x="877" y="175"/>
                  </a:lnTo>
                  <a:lnTo>
                    <a:pt x="874" y="142"/>
                  </a:lnTo>
                  <a:lnTo>
                    <a:pt x="872" y="114"/>
                  </a:lnTo>
                  <a:lnTo>
                    <a:pt x="871" y="94"/>
                  </a:lnTo>
                  <a:lnTo>
                    <a:pt x="871" y="86"/>
                  </a:lnTo>
                  <a:lnTo>
                    <a:pt x="873" y="91"/>
                  </a:lnTo>
                  <a:lnTo>
                    <a:pt x="870" y="88"/>
                  </a:lnTo>
                  <a:lnTo>
                    <a:pt x="862" y="78"/>
                  </a:lnTo>
                  <a:lnTo>
                    <a:pt x="841" y="52"/>
                  </a:lnTo>
                  <a:lnTo>
                    <a:pt x="821" y="26"/>
                  </a:lnTo>
                  <a:lnTo>
                    <a:pt x="815" y="17"/>
                  </a:lnTo>
                  <a:cubicBezTo>
                    <a:pt x="814" y="16"/>
                    <a:pt x="814" y="16"/>
                    <a:pt x="814" y="15"/>
                  </a:cubicBezTo>
                  <a:lnTo>
                    <a:pt x="813" y="12"/>
                  </a:lnTo>
                  <a:lnTo>
                    <a:pt x="823" y="17"/>
                  </a:lnTo>
                  <a:lnTo>
                    <a:pt x="814" y="20"/>
                  </a:lnTo>
                  <a:lnTo>
                    <a:pt x="794" y="29"/>
                  </a:lnTo>
                  <a:lnTo>
                    <a:pt x="765" y="41"/>
                  </a:lnTo>
                  <a:lnTo>
                    <a:pt x="732" y="55"/>
                  </a:lnTo>
                  <a:lnTo>
                    <a:pt x="699" y="69"/>
                  </a:lnTo>
                  <a:lnTo>
                    <a:pt x="671" y="81"/>
                  </a:lnTo>
                  <a:lnTo>
                    <a:pt x="651" y="90"/>
                  </a:lnTo>
                  <a:lnTo>
                    <a:pt x="642" y="93"/>
                  </a:lnTo>
                  <a:lnTo>
                    <a:pt x="647" y="85"/>
                  </a:lnTo>
                  <a:lnTo>
                    <a:pt x="647" y="89"/>
                  </a:lnTo>
                  <a:lnTo>
                    <a:pt x="646" y="100"/>
                  </a:lnTo>
                  <a:lnTo>
                    <a:pt x="644" y="137"/>
                  </a:lnTo>
                  <a:lnTo>
                    <a:pt x="641" y="189"/>
                  </a:lnTo>
                  <a:lnTo>
                    <a:pt x="638" y="248"/>
                  </a:lnTo>
                  <a:lnTo>
                    <a:pt x="635" y="307"/>
                  </a:lnTo>
                  <a:lnTo>
                    <a:pt x="633" y="359"/>
                  </a:lnTo>
                  <a:lnTo>
                    <a:pt x="632" y="396"/>
                  </a:lnTo>
                  <a:lnTo>
                    <a:pt x="632" y="405"/>
                  </a:lnTo>
                  <a:lnTo>
                    <a:pt x="632" y="404"/>
                  </a:lnTo>
                  <a:lnTo>
                    <a:pt x="633" y="408"/>
                  </a:lnTo>
                  <a:lnTo>
                    <a:pt x="634" y="413"/>
                  </a:lnTo>
                  <a:lnTo>
                    <a:pt x="634" y="412"/>
                  </a:lnTo>
                  <a:lnTo>
                    <a:pt x="639" y="425"/>
                  </a:lnTo>
                  <a:lnTo>
                    <a:pt x="656" y="465"/>
                  </a:lnTo>
                  <a:lnTo>
                    <a:pt x="674" y="505"/>
                  </a:lnTo>
                  <a:lnTo>
                    <a:pt x="680" y="518"/>
                  </a:lnTo>
                  <a:lnTo>
                    <a:pt x="682" y="523"/>
                  </a:lnTo>
                  <a:cubicBezTo>
                    <a:pt x="683" y="525"/>
                    <a:pt x="683" y="528"/>
                    <a:pt x="682" y="529"/>
                  </a:cubicBezTo>
                  <a:lnTo>
                    <a:pt x="680" y="534"/>
                  </a:lnTo>
                  <a:lnTo>
                    <a:pt x="676" y="546"/>
                  </a:lnTo>
                  <a:lnTo>
                    <a:pt x="671" y="558"/>
                  </a:lnTo>
                  <a:lnTo>
                    <a:pt x="669" y="562"/>
                  </a:lnTo>
                  <a:lnTo>
                    <a:pt x="668" y="555"/>
                  </a:lnTo>
                  <a:lnTo>
                    <a:pt x="670" y="558"/>
                  </a:lnTo>
                  <a:lnTo>
                    <a:pt x="674" y="565"/>
                  </a:lnTo>
                  <a:lnTo>
                    <a:pt x="687" y="589"/>
                  </a:lnTo>
                  <a:lnTo>
                    <a:pt x="699" y="612"/>
                  </a:lnTo>
                  <a:lnTo>
                    <a:pt x="704" y="618"/>
                  </a:lnTo>
                  <a:lnTo>
                    <a:pt x="703" y="617"/>
                  </a:lnTo>
                  <a:lnTo>
                    <a:pt x="706" y="620"/>
                  </a:lnTo>
                  <a:cubicBezTo>
                    <a:pt x="709" y="623"/>
                    <a:pt x="709" y="628"/>
                    <a:pt x="707" y="631"/>
                  </a:cubicBezTo>
                  <a:lnTo>
                    <a:pt x="701" y="638"/>
                  </a:lnTo>
                  <a:lnTo>
                    <a:pt x="685" y="655"/>
                  </a:lnTo>
                  <a:lnTo>
                    <a:pt x="666" y="679"/>
                  </a:lnTo>
                  <a:lnTo>
                    <a:pt x="644" y="708"/>
                  </a:lnTo>
                  <a:lnTo>
                    <a:pt x="621" y="737"/>
                  </a:lnTo>
                  <a:lnTo>
                    <a:pt x="602" y="761"/>
                  </a:lnTo>
                  <a:lnTo>
                    <a:pt x="588" y="779"/>
                  </a:lnTo>
                  <a:lnTo>
                    <a:pt x="583" y="785"/>
                  </a:lnTo>
                  <a:lnTo>
                    <a:pt x="583" y="776"/>
                  </a:lnTo>
                  <a:lnTo>
                    <a:pt x="586" y="780"/>
                  </a:lnTo>
                  <a:lnTo>
                    <a:pt x="594" y="789"/>
                  </a:lnTo>
                  <a:lnTo>
                    <a:pt x="619" y="820"/>
                  </a:lnTo>
                  <a:lnTo>
                    <a:pt x="643" y="850"/>
                  </a:lnTo>
                  <a:lnTo>
                    <a:pt x="651" y="860"/>
                  </a:lnTo>
                  <a:lnTo>
                    <a:pt x="654" y="865"/>
                  </a:lnTo>
                  <a:cubicBezTo>
                    <a:pt x="655" y="866"/>
                    <a:pt x="655" y="867"/>
                    <a:pt x="655" y="868"/>
                  </a:cubicBezTo>
                  <a:lnTo>
                    <a:pt x="657" y="877"/>
                  </a:lnTo>
                  <a:lnTo>
                    <a:pt x="662" y="895"/>
                  </a:lnTo>
                  <a:lnTo>
                    <a:pt x="667" y="914"/>
                  </a:lnTo>
                  <a:lnTo>
                    <a:pt x="669" y="924"/>
                  </a:lnTo>
                  <a:cubicBezTo>
                    <a:pt x="670" y="927"/>
                    <a:pt x="668" y="931"/>
                    <a:pt x="665" y="933"/>
                  </a:cubicBezTo>
                  <a:lnTo>
                    <a:pt x="661" y="935"/>
                  </a:lnTo>
                  <a:lnTo>
                    <a:pt x="662" y="934"/>
                  </a:lnTo>
                  <a:lnTo>
                    <a:pt x="653" y="941"/>
                  </a:lnTo>
                  <a:lnTo>
                    <a:pt x="624" y="960"/>
                  </a:lnTo>
                  <a:lnTo>
                    <a:pt x="594" y="979"/>
                  </a:lnTo>
                  <a:lnTo>
                    <a:pt x="585" y="986"/>
                  </a:lnTo>
                  <a:cubicBezTo>
                    <a:pt x="585" y="986"/>
                    <a:pt x="585" y="986"/>
                    <a:pt x="584" y="987"/>
                  </a:cubicBezTo>
                  <a:lnTo>
                    <a:pt x="580" y="989"/>
                  </a:lnTo>
                  <a:lnTo>
                    <a:pt x="584" y="984"/>
                  </a:lnTo>
                  <a:lnTo>
                    <a:pt x="583" y="987"/>
                  </a:lnTo>
                  <a:lnTo>
                    <a:pt x="583" y="985"/>
                  </a:lnTo>
                  <a:lnTo>
                    <a:pt x="582" y="994"/>
                  </a:lnTo>
                  <a:lnTo>
                    <a:pt x="578" y="1021"/>
                  </a:lnTo>
                  <a:lnTo>
                    <a:pt x="575" y="1046"/>
                  </a:lnTo>
                  <a:lnTo>
                    <a:pt x="574" y="1055"/>
                  </a:lnTo>
                  <a:lnTo>
                    <a:pt x="574" y="1052"/>
                  </a:lnTo>
                  <a:lnTo>
                    <a:pt x="575" y="1055"/>
                  </a:lnTo>
                  <a:lnTo>
                    <a:pt x="576" y="1060"/>
                  </a:lnTo>
                  <a:lnTo>
                    <a:pt x="575" y="1057"/>
                  </a:lnTo>
                  <a:lnTo>
                    <a:pt x="581" y="1066"/>
                  </a:lnTo>
                  <a:lnTo>
                    <a:pt x="599" y="1095"/>
                  </a:lnTo>
                  <a:lnTo>
                    <a:pt x="618" y="1122"/>
                  </a:lnTo>
                  <a:lnTo>
                    <a:pt x="625" y="1131"/>
                  </a:lnTo>
                  <a:lnTo>
                    <a:pt x="626" y="1132"/>
                  </a:lnTo>
                  <a:cubicBezTo>
                    <a:pt x="628" y="1133"/>
                    <a:pt x="628" y="1135"/>
                    <a:pt x="628" y="1137"/>
                  </a:cubicBezTo>
                  <a:lnTo>
                    <a:pt x="628" y="1146"/>
                  </a:lnTo>
                  <a:lnTo>
                    <a:pt x="627" y="1168"/>
                  </a:lnTo>
                  <a:lnTo>
                    <a:pt x="627" y="1195"/>
                  </a:lnTo>
                  <a:lnTo>
                    <a:pt x="626" y="1229"/>
                  </a:lnTo>
                  <a:lnTo>
                    <a:pt x="625" y="1261"/>
                  </a:lnTo>
                  <a:lnTo>
                    <a:pt x="625" y="1288"/>
                  </a:lnTo>
                  <a:lnTo>
                    <a:pt x="624" y="1309"/>
                  </a:lnTo>
                  <a:lnTo>
                    <a:pt x="624" y="1315"/>
                  </a:lnTo>
                  <a:cubicBezTo>
                    <a:pt x="624" y="1317"/>
                    <a:pt x="624" y="1318"/>
                    <a:pt x="624" y="1319"/>
                  </a:cubicBezTo>
                  <a:lnTo>
                    <a:pt x="621" y="1326"/>
                  </a:lnTo>
                  <a:lnTo>
                    <a:pt x="614" y="1344"/>
                  </a:lnTo>
                  <a:lnTo>
                    <a:pt x="603" y="1371"/>
                  </a:lnTo>
                  <a:lnTo>
                    <a:pt x="591" y="1400"/>
                  </a:lnTo>
                  <a:lnTo>
                    <a:pt x="578" y="1431"/>
                  </a:lnTo>
                  <a:lnTo>
                    <a:pt x="567" y="1456"/>
                  </a:lnTo>
                  <a:lnTo>
                    <a:pt x="560" y="1473"/>
                  </a:lnTo>
                  <a:cubicBezTo>
                    <a:pt x="560" y="1474"/>
                    <a:pt x="560" y="1474"/>
                    <a:pt x="559" y="1475"/>
                  </a:cubicBezTo>
                  <a:lnTo>
                    <a:pt x="556" y="1480"/>
                  </a:lnTo>
                  <a:cubicBezTo>
                    <a:pt x="556" y="1481"/>
                    <a:pt x="555" y="1481"/>
                    <a:pt x="554" y="1482"/>
                  </a:cubicBezTo>
                  <a:lnTo>
                    <a:pt x="551" y="1484"/>
                  </a:lnTo>
                  <a:cubicBezTo>
                    <a:pt x="550" y="1485"/>
                    <a:pt x="549" y="1485"/>
                    <a:pt x="548" y="1485"/>
                  </a:cubicBezTo>
                  <a:lnTo>
                    <a:pt x="539" y="1487"/>
                  </a:lnTo>
                  <a:lnTo>
                    <a:pt x="511" y="1491"/>
                  </a:lnTo>
                  <a:lnTo>
                    <a:pt x="483" y="1494"/>
                  </a:lnTo>
                  <a:lnTo>
                    <a:pt x="472" y="1494"/>
                  </a:lnTo>
                  <a:cubicBezTo>
                    <a:pt x="472" y="1494"/>
                    <a:pt x="471" y="1494"/>
                    <a:pt x="470" y="1494"/>
                  </a:cubicBezTo>
                  <a:lnTo>
                    <a:pt x="467" y="1493"/>
                  </a:lnTo>
                  <a:lnTo>
                    <a:pt x="477" y="1488"/>
                  </a:lnTo>
                  <a:lnTo>
                    <a:pt x="475" y="1493"/>
                  </a:lnTo>
                  <a:lnTo>
                    <a:pt x="471" y="1503"/>
                  </a:lnTo>
                  <a:lnTo>
                    <a:pt x="458" y="1532"/>
                  </a:lnTo>
                  <a:lnTo>
                    <a:pt x="446" y="1558"/>
                  </a:lnTo>
                  <a:lnTo>
                    <a:pt x="442" y="1566"/>
                  </a:lnTo>
                  <a:lnTo>
                    <a:pt x="442" y="1562"/>
                  </a:lnTo>
                  <a:lnTo>
                    <a:pt x="442" y="1564"/>
                  </a:lnTo>
                  <a:cubicBezTo>
                    <a:pt x="442" y="1569"/>
                    <a:pt x="439" y="1572"/>
                    <a:pt x="435" y="1572"/>
                  </a:cubicBezTo>
                  <a:lnTo>
                    <a:pt x="423" y="1573"/>
                  </a:lnTo>
                  <a:cubicBezTo>
                    <a:pt x="423" y="1573"/>
                    <a:pt x="422" y="1573"/>
                    <a:pt x="422" y="1573"/>
                  </a:cubicBezTo>
                  <a:lnTo>
                    <a:pt x="400" y="1571"/>
                  </a:lnTo>
                  <a:lnTo>
                    <a:pt x="378" y="1567"/>
                  </a:lnTo>
                  <a:lnTo>
                    <a:pt x="371" y="1565"/>
                  </a:lnTo>
                  <a:cubicBezTo>
                    <a:pt x="369" y="1564"/>
                    <a:pt x="367" y="1563"/>
                    <a:pt x="366" y="1561"/>
                  </a:cubicBezTo>
                  <a:lnTo>
                    <a:pt x="365" y="1559"/>
                  </a:lnTo>
                  <a:lnTo>
                    <a:pt x="377" y="1562"/>
                  </a:lnTo>
                  <a:lnTo>
                    <a:pt x="366" y="1570"/>
                  </a:lnTo>
                  <a:lnTo>
                    <a:pt x="346" y="1585"/>
                  </a:lnTo>
                  <a:lnTo>
                    <a:pt x="327" y="1598"/>
                  </a:lnTo>
                  <a:lnTo>
                    <a:pt x="319" y="1604"/>
                  </a:lnTo>
                  <a:lnTo>
                    <a:pt x="322" y="1601"/>
                  </a:lnTo>
                  <a:lnTo>
                    <a:pt x="319" y="1608"/>
                  </a:lnTo>
                  <a:lnTo>
                    <a:pt x="313" y="1622"/>
                  </a:lnTo>
                  <a:lnTo>
                    <a:pt x="307" y="1637"/>
                  </a:lnTo>
                  <a:lnTo>
                    <a:pt x="304" y="1644"/>
                  </a:lnTo>
                  <a:cubicBezTo>
                    <a:pt x="303" y="1647"/>
                    <a:pt x="300" y="1648"/>
                    <a:pt x="296" y="1648"/>
                  </a:cubicBezTo>
                  <a:lnTo>
                    <a:pt x="291" y="1648"/>
                  </a:lnTo>
                  <a:lnTo>
                    <a:pt x="278" y="1648"/>
                  </a:lnTo>
                  <a:lnTo>
                    <a:pt x="239" y="1647"/>
                  </a:lnTo>
                  <a:lnTo>
                    <a:pt x="199" y="1646"/>
                  </a:lnTo>
                  <a:lnTo>
                    <a:pt x="186" y="1645"/>
                  </a:lnTo>
                  <a:cubicBezTo>
                    <a:pt x="185" y="1645"/>
                    <a:pt x="184" y="1645"/>
                    <a:pt x="183" y="1645"/>
                  </a:cubicBezTo>
                  <a:lnTo>
                    <a:pt x="178" y="1643"/>
                  </a:lnTo>
                  <a:lnTo>
                    <a:pt x="189" y="1635"/>
                  </a:lnTo>
                  <a:lnTo>
                    <a:pt x="189" y="1640"/>
                  </a:lnTo>
                  <a:lnTo>
                    <a:pt x="189" y="1650"/>
                  </a:lnTo>
                  <a:lnTo>
                    <a:pt x="189" y="1678"/>
                  </a:lnTo>
                  <a:lnTo>
                    <a:pt x="189" y="1704"/>
                  </a:lnTo>
                  <a:lnTo>
                    <a:pt x="189" y="1712"/>
                  </a:lnTo>
                  <a:lnTo>
                    <a:pt x="189" y="1714"/>
                  </a:lnTo>
                  <a:cubicBezTo>
                    <a:pt x="189" y="1717"/>
                    <a:pt x="188" y="1720"/>
                    <a:pt x="186" y="1721"/>
                  </a:cubicBezTo>
                  <a:lnTo>
                    <a:pt x="183" y="1723"/>
                  </a:lnTo>
                  <a:cubicBezTo>
                    <a:pt x="182" y="1724"/>
                    <a:pt x="181" y="1724"/>
                    <a:pt x="179" y="1724"/>
                  </a:cubicBezTo>
                  <a:lnTo>
                    <a:pt x="171" y="1725"/>
                  </a:lnTo>
                  <a:lnTo>
                    <a:pt x="147" y="1726"/>
                  </a:lnTo>
                  <a:lnTo>
                    <a:pt x="122" y="1725"/>
                  </a:lnTo>
                  <a:lnTo>
                    <a:pt x="113" y="1724"/>
                  </a:lnTo>
                  <a:cubicBezTo>
                    <a:pt x="112" y="1724"/>
                    <a:pt x="111" y="1724"/>
                    <a:pt x="110" y="1723"/>
                  </a:cubicBezTo>
                  <a:lnTo>
                    <a:pt x="107" y="1721"/>
                  </a:lnTo>
                  <a:cubicBezTo>
                    <a:pt x="107" y="1721"/>
                    <a:pt x="106" y="1721"/>
                    <a:pt x="106" y="1720"/>
                  </a:cubicBezTo>
                  <a:lnTo>
                    <a:pt x="105" y="1719"/>
                  </a:lnTo>
                  <a:cubicBezTo>
                    <a:pt x="104" y="1718"/>
                    <a:pt x="103" y="1716"/>
                    <a:pt x="103" y="1715"/>
                  </a:cubicBezTo>
                  <a:lnTo>
                    <a:pt x="102" y="1709"/>
                  </a:lnTo>
                  <a:lnTo>
                    <a:pt x="98" y="1687"/>
                  </a:lnTo>
                  <a:lnTo>
                    <a:pt x="94" y="1665"/>
                  </a:lnTo>
                  <a:lnTo>
                    <a:pt x="93" y="1658"/>
                  </a:lnTo>
                  <a:cubicBezTo>
                    <a:pt x="92" y="1656"/>
                    <a:pt x="92" y="1655"/>
                    <a:pt x="93" y="1654"/>
                  </a:cubicBezTo>
                  <a:lnTo>
                    <a:pt x="94" y="1651"/>
                  </a:lnTo>
                  <a:lnTo>
                    <a:pt x="106" y="1660"/>
                  </a:lnTo>
                  <a:lnTo>
                    <a:pt x="101" y="1663"/>
                  </a:lnTo>
                  <a:lnTo>
                    <a:pt x="90" y="1670"/>
                  </a:lnTo>
                  <a:lnTo>
                    <a:pt x="58" y="1692"/>
                  </a:lnTo>
                  <a:lnTo>
                    <a:pt x="27" y="1714"/>
                  </a:lnTo>
                  <a:lnTo>
                    <a:pt x="17" y="1720"/>
                  </a:lnTo>
                  <a:cubicBezTo>
                    <a:pt x="16" y="1721"/>
                    <a:pt x="15" y="1721"/>
                    <a:pt x="14" y="1721"/>
                  </a:cubicBezTo>
                  <a:lnTo>
                    <a:pt x="10" y="1722"/>
                  </a:lnTo>
                  <a:lnTo>
                    <a:pt x="16" y="1713"/>
                  </a:lnTo>
                  <a:lnTo>
                    <a:pt x="17" y="1719"/>
                  </a:lnTo>
                  <a:lnTo>
                    <a:pt x="19" y="1732"/>
                  </a:lnTo>
                  <a:lnTo>
                    <a:pt x="25" y="1769"/>
                  </a:lnTo>
                  <a:lnTo>
                    <a:pt x="31" y="1806"/>
                  </a:lnTo>
                  <a:lnTo>
                    <a:pt x="33" y="1818"/>
                  </a:lnTo>
                  <a:lnTo>
                    <a:pt x="34" y="1822"/>
                  </a:lnTo>
                  <a:lnTo>
                    <a:pt x="26" y="1815"/>
                  </a:lnTo>
                  <a:lnTo>
                    <a:pt x="30" y="1815"/>
                  </a:lnTo>
                  <a:lnTo>
                    <a:pt x="29" y="1816"/>
                  </a:lnTo>
                  <a:lnTo>
                    <a:pt x="38" y="1814"/>
                  </a:lnTo>
                  <a:lnTo>
                    <a:pt x="69" y="1810"/>
                  </a:lnTo>
                  <a:lnTo>
                    <a:pt x="98" y="1808"/>
                  </a:lnTo>
                  <a:lnTo>
                    <a:pt x="106" y="1806"/>
                  </a:lnTo>
                  <a:cubicBezTo>
                    <a:pt x="106" y="1806"/>
                    <a:pt x="107" y="1805"/>
                    <a:pt x="107" y="1805"/>
                  </a:cubicBezTo>
                  <a:lnTo>
                    <a:pt x="111" y="1805"/>
                  </a:lnTo>
                  <a:cubicBezTo>
                    <a:pt x="116" y="1805"/>
                    <a:pt x="119" y="1809"/>
                    <a:pt x="119" y="1813"/>
                  </a:cubicBezTo>
                  <a:lnTo>
                    <a:pt x="119" y="1820"/>
                  </a:lnTo>
                  <a:lnTo>
                    <a:pt x="121" y="1835"/>
                  </a:lnTo>
                  <a:lnTo>
                    <a:pt x="122" y="1851"/>
                  </a:lnTo>
                  <a:lnTo>
                    <a:pt x="122" y="1856"/>
                  </a:lnTo>
                  <a:lnTo>
                    <a:pt x="118" y="1849"/>
                  </a:lnTo>
                  <a:lnTo>
                    <a:pt x="122" y="1851"/>
                  </a:lnTo>
                  <a:lnTo>
                    <a:pt x="121" y="1851"/>
                  </a:lnTo>
                  <a:lnTo>
                    <a:pt x="130" y="1854"/>
                  </a:lnTo>
                  <a:lnTo>
                    <a:pt x="159" y="1860"/>
                  </a:lnTo>
                  <a:lnTo>
                    <a:pt x="188" y="1865"/>
                  </a:lnTo>
                  <a:lnTo>
                    <a:pt x="196" y="1866"/>
                  </a:lnTo>
                  <a:lnTo>
                    <a:pt x="201" y="1867"/>
                  </a:lnTo>
                  <a:cubicBezTo>
                    <a:pt x="205" y="1868"/>
                    <a:pt x="207" y="1871"/>
                    <a:pt x="207" y="1874"/>
                  </a:cubicBezTo>
                  <a:lnTo>
                    <a:pt x="207" y="1877"/>
                  </a:lnTo>
                  <a:lnTo>
                    <a:pt x="208" y="1886"/>
                  </a:lnTo>
                  <a:lnTo>
                    <a:pt x="210" y="1914"/>
                  </a:lnTo>
                  <a:lnTo>
                    <a:pt x="212" y="1941"/>
                  </a:lnTo>
                  <a:lnTo>
                    <a:pt x="212" y="1940"/>
                  </a:lnTo>
                  <a:lnTo>
                    <a:pt x="214" y="1949"/>
                  </a:lnTo>
                  <a:lnTo>
                    <a:pt x="213" y="1946"/>
                  </a:lnTo>
                  <a:lnTo>
                    <a:pt x="215" y="1949"/>
                  </a:lnTo>
                  <a:lnTo>
                    <a:pt x="205" y="1946"/>
                  </a:lnTo>
                  <a:lnTo>
                    <a:pt x="211" y="1943"/>
                  </a:lnTo>
                  <a:cubicBezTo>
                    <a:pt x="211" y="1943"/>
                    <a:pt x="212" y="1943"/>
                    <a:pt x="212" y="1943"/>
                  </a:cubicBezTo>
                  <a:lnTo>
                    <a:pt x="231" y="1937"/>
                  </a:lnTo>
                  <a:lnTo>
                    <a:pt x="251" y="1931"/>
                  </a:lnTo>
                  <a:lnTo>
                    <a:pt x="260" y="1928"/>
                  </a:lnTo>
                  <a:cubicBezTo>
                    <a:pt x="264" y="1927"/>
                    <a:pt x="268" y="1928"/>
                    <a:pt x="270" y="1932"/>
                  </a:cubicBezTo>
                  <a:lnTo>
                    <a:pt x="272" y="1936"/>
                  </a:lnTo>
                  <a:lnTo>
                    <a:pt x="277" y="1947"/>
                  </a:lnTo>
                  <a:lnTo>
                    <a:pt x="293" y="1979"/>
                  </a:lnTo>
                  <a:lnTo>
                    <a:pt x="309" y="2011"/>
                  </a:lnTo>
                  <a:lnTo>
                    <a:pt x="314" y="2022"/>
                  </a:lnTo>
                  <a:lnTo>
                    <a:pt x="314" y="2021"/>
                  </a:lnTo>
                  <a:lnTo>
                    <a:pt x="317" y="2025"/>
                  </a:lnTo>
                  <a:lnTo>
                    <a:pt x="319" y="2028"/>
                  </a:lnTo>
                  <a:lnTo>
                    <a:pt x="326" y="2037"/>
                  </a:lnTo>
                  <a:lnTo>
                    <a:pt x="348" y="2061"/>
                  </a:lnTo>
                  <a:lnTo>
                    <a:pt x="371" y="2086"/>
                  </a:lnTo>
                  <a:lnTo>
                    <a:pt x="379" y="2092"/>
                  </a:lnTo>
                  <a:lnTo>
                    <a:pt x="381" y="2094"/>
                  </a:lnTo>
                  <a:cubicBezTo>
                    <a:pt x="385" y="2096"/>
                    <a:pt x="386" y="2101"/>
                    <a:pt x="383" y="2105"/>
                  </a:cubicBezTo>
                  <a:lnTo>
                    <a:pt x="376" y="2116"/>
                  </a:lnTo>
                  <a:lnTo>
                    <a:pt x="362" y="2135"/>
                  </a:lnTo>
                  <a:lnTo>
                    <a:pt x="349" y="2153"/>
                  </a:lnTo>
                  <a:lnTo>
                    <a:pt x="350" y="2150"/>
                  </a:lnTo>
                  <a:lnTo>
                    <a:pt x="348" y="2158"/>
                  </a:lnTo>
                  <a:lnTo>
                    <a:pt x="343" y="2149"/>
                  </a:lnTo>
                  <a:lnTo>
                    <a:pt x="353" y="2152"/>
                  </a:lnTo>
                  <a:lnTo>
                    <a:pt x="375" y="2158"/>
                  </a:lnTo>
                  <a:lnTo>
                    <a:pt x="396" y="2164"/>
                  </a:lnTo>
                  <a:lnTo>
                    <a:pt x="406" y="2167"/>
                  </a:lnTo>
                  <a:cubicBezTo>
                    <a:pt x="409" y="2168"/>
                    <a:pt x="411" y="2171"/>
                    <a:pt x="411" y="2174"/>
                  </a:cubicBezTo>
                  <a:lnTo>
                    <a:pt x="411" y="2177"/>
                  </a:lnTo>
                  <a:lnTo>
                    <a:pt x="411" y="2184"/>
                  </a:lnTo>
                  <a:lnTo>
                    <a:pt x="411" y="2207"/>
                  </a:lnTo>
                  <a:lnTo>
                    <a:pt x="411" y="2230"/>
                  </a:lnTo>
                  <a:lnTo>
                    <a:pt x="411" y="2237"/>
                  </a:lnTo>
                  <a:lnTo>
                    <a:pt x="411" y="2240"/>
                  </a:lnTo>
                  <a:lnTo>
                    <a:pt x="405" y="2233"/>
                  </a:lnTo>
                  <a:lnTo>
                    <a:pt x="413" y="2235"/>
                  </a:lnTo>
                  <a:lnTo>
                    <a:pt x="433" y="2241"/>
                  </a:lnTo>
                  <a:lnTo>
                    <a:pt x="452" y="2246"/>
                  </a:lnTo>
                  <a:lnTo>
                    <a:pt x="459" y="2248"/>
                  </a:lnTo>
                  <a:lnTo>
                    <a:pt x="450" y="2254"/>
                  </a:lnTo>
                  <a:lnTo>
                    <a:pt x="451" y="2247"/>
                  </a:lnTo>
                  <a:lnTo>
                    <a:pt x="451" y="2234"/>
                  </a:lnTo>
                  <a:lnTo>
                    <a:pt x="452" y="2219"/>
                  </a:lnTo>
                  <a:lnTo>
                    <a:pt x="454" y="2211"/>
                  </a:lnTo>
                  <a:cubicBezTo>
                    <a:pt x="454" y="2208"/>
                    <a:pt x="457" y="2205"/>
                    <a:pt x="460" y="2205"/>
                  </a:cubicBezTo>
                  <a:cubicBezTo>
                    <a:pt x="463" y="2204"/>
                    <a:pt x="467" y="2206"/>
                    <a:pt x="468" y="2209"/>
                  </a:cubicBezTo>
                  <a:lnTo>
                    <a:pt x="473" y="2218"/>
                  </a:lnTo>
                  <a:lnTo>
                    <a:pt x="484" y="2236"/>
                  </a:lnTo>
                  <a:lnTo>
                    <a:pt x="495" y="2255"/>
                  </a:lnTo>
                  <a:lnTo>
                    <a:pt x="494" y="2254"/>
                  </a:lnTo>
                  <a:lnTo>
                    <a:pt x="502" y="2263"/>
                  </a:lnTo>
                  <a:cubicBezTo>
                    <a:pt x="503" y="2264"/>
                    <a:pt x="503" y="2264"/>
                    <a:pt x="504" y="2265"/>
                  </a:cubicBezTo>
                  <a:lnTo>
                    <a:pt x="505" y="2267"/>
                  </a:lnTo>
                  <a:lnTo>
                    <a:pt x="501" y="2264"/>
                  </a:lnTo>
                  <a:lnTo>
                    <a:pt x="508" y="2268"/>
                  </a:lnTo>
                  <a:lnTo>
                    <a:pt x="531" y="2281"/>
                  </a:lnTo>
                  <a:lnTo>
                    <a:pt x="553" y="2294"/>
                  </a:lnTo>
                  <a:lnTo>
                    <a:pt x="560" y="2297"/>
                  </a:lnTo>
                  <a:lnTo>
                    <a:pt x="564" y="2300"/>
                  </a:lnTo>
                  <a:lnTo>
                    <a:pt x="556" y="2299"/>
                  </a:lnTo>
                  <a:lnTo>
                    <a:pt x="562" y="2296"/>
                  </a:lnTo>
                  <a:lnTo>
                    <a:pt x="560" y="2297"/>
                  </a:lnTo>
                  <a:lnTo>
                    <a:pt x="582" y="2279"/>
                  </a:lnTo>
                  <a:lnTo>
                    <a:pt x="615" y="2251"/>
                  </a:lnTo>
                  <a:lnTo>
                    <a:pt x="654" y="2218"/>
                  </a:lnTo>
                  <a:lnTo>
                    <a:pt x="694" y="2184"/>
                  </a:lnTo>
                  <a:lnTo>
                    <a:pt x="729" y="2154"/>
                  </a:lnTo>
                  <a:lnTo>
                    <a:pt x="755" y="2132"/>
                  </a:lnTo>
                  <a:lnTo>
                    <a:pt x="766" y="2123"/>
                  </a:lnTo>
                  <a:cubicBezTo>
                    <a:pt x="768" y="2120"/>
                    <a:pt x="772" y="2120"/>
                    <a:pt x="775" y="2121"/>
                  </a:cubicBezTo>
                  <a:cubicBezTo>
                    <a:pt x="778" y="2122"/>
                    <a:pt x="779" y="2125"/>
                    <a:pt x="779" y="2128"/>
                  </a:cubicBezTo>
                  <a:lnTo>
                    <a:pt x="779" y="2137"/>
                  </a:lnTo>
                  <a:lnTo>
                    <a:pt x="779" y="2159"/>
                  </a:lnTo>
                  <a:lnTo>
                    <a:pt x="779" y="2192"/>
                  </a:lnTo>
                  <a:lnTo>
                    <a:pt x="779" y="2229"/>
                  </a:lnTo>
                  <a:lnTo>
                    <a:pt x="779" y="2265"/>
                  </a:lnTo>
                  <a:lnTo>
                    <a:pt x="779" y="2298"/>
                  </a:lnTo>
                  <a:lnTo>
                    <a:pt x="779" y="2320"/>
                  </a:lnTo>
                  <a:lnTo>
                    <a:pt x="779" y="2329"/>
                  </a:lnTo>
                  <a:lnTo>
                    <a:pt x="771" y="2322"/>
                  </a:lnTo>
                  <a:lnTo>
                    <a:pt x="780" y="2321"/>
                  </a:lnTo>
                  <a:lnTo>
                    <a:pt x="801" y="2319"/>
                  </a:lnTo>
                  <a:lnTo>
                    <a:pt x="822" y="2318"/>
                  </a:lnTo>
                  <a:lnTo>
                    <a:pt x="834" y="2317"/>
                  </a:lnTo>
                  <a:lnTo>
                    <a:pt x="827" y="2326"/>
                  </a:lnTo>
                  <a:lnTo>
                    <a:pt x="826" y="2318"/>
                  </a:lnTo>
                  <a:cubicBezTo>
                    <a:pt x="825" y="2318"/>
                    <a:pt x="825" y="2317"/>
                    <a:pt x="826" y="2316"/>
                  </a:cubicBezTo>
                  <a:lnTo>
                    <a:pt x="830" y="2298"/>
                  </a:lnTo>
                  <a:lnTo>
                    <a:pt x="835" y="2279"/>
                  </a:lnTo>
                  <a:cubicBezTo>
                    <a:pt x="835" y="2279"/>
                    <a:pt x="835" y="2278"/>
                    <a:pt x="836" y="2277"/>
                  </a:cubicBezTo>
                  <a:lnTo>
                    <a:pt x="841" y="2269"/>
                  </a:lnTo>
                  <a:lnTo>
                    <a:pt x="840" y="2276"/>
                  </a:lnTo>
                  <a:lnTo>
                    <a:pt x="839" y="2273"/>
                  </a:lnTo>
                  <a:cubicBezTo>
                    <a:pt x="838" y="2272"/>
                    <a:pt x="838" y="2270"/>
                    <a:pt x="839" y="2269"/>
                  </a:cubicBezTo>
                  <a:lnTo>
                    <a:pt x="841" y="2260"/>
                  </a:lnTo>
                  <a:lnTo>
                    <a:pt x="847" y="2235"/>
                  </a:lnTo>
                  <a:lnTo>
                    <a:pt x="854" y="2208"/>
                  </a:lnTo>
                  <a:lnTo>
                    <a:pt x="857" y="2199"/>
                  </a:lnTo>
                  <a:lnTo>
                    <a:pt x="858" y="2196"/>
                  </a:lnTo>
                  <a:cubicBezTo>
                    <a:pt x="859" y="2193"/>
                    <a:pt x="862" y="2191"/>
                    <a:pt x="865" y="2190"/>
                  </a:cubicBezTo>
                  <a:cubicBezTo>
                    <a:pt x="869" y="2190"/>
                    <a:pt x="872" y="2192"/>
                    <a:pt x="873" y="2195"/>
                  </a:cubicBezTo>
                  <a:lnTo>
                    <a:pt x="875" y="2200"/>
                  </a:lnTo>
                  <a:cubicBezTo>
                    <a:pt x="875" y="2201"/>
                    <a:pt x="875" y="2201"/>
                    <a:pt x="875" y="2202"/>
                  </a:cubicBezTo>
                  <a:lnTo>
                    <a:pt x="878" y="2216"/>
                  </a:lnTo>
                  <a:lnTo>
                    <a:pt x="891" y="2257"/>
                  </a:lnTo>
                  <a:lnTo>
                    <a:pt x="903" y="2297"/>
                  </a:lnTo>
                  <a:lnTo>
                    <a:pt x="906" y="2311"/>
                  </a:lnTo>
                  <a:lnTo>
                    <a:pt x="906" y="2309"/>
                  </a:lnTo>
                  <a:lnTo>
                    <a:pt x="908" y="2313"/>
                  </a:lnTo>
                  <a:lnTo>
                    <a:pt x="893" y="2313"/>
                  </a:lnTo>
                  <a:lnTo>
                    <a:pt x="895" y="2308"/>
                  </a:lnTo>
                  <a:lnTo>
                    <a:pt x="901" y="2296"/>
                  </a:lnTo>
                  <a:lnTo>
                    <a:pt x="918" y="2259"/>
                  </a:lnTo>
                  <a:lnTo>
                    <a:pt x="934" y="2221"/>
                  </a:lnTo>
                  <a:lnTo>
                    <a:pt x="940" y="2209"/>
                  </a:lnTo>
                  <a:lnTo>
                    <a:pt x="942" y="2204"/>
                  </a:lnTo>
                  <a:cubicBezTo>
                    <a:pt x="943" y="2201"/>
                    <a:pt x="947" y="2199"/>
                    <a:pt x="950" y="2199"/>
                  </a:cubicBezTo>
                  <a:cubicBezTo>
                    <a:pt x="953" y="2200"/>
                    <a:pt x="956" y="2202"/>
                    <a:pt x="957" y="2206"/>
                  </a:cubicBezTo>
                  <a:lnTo>
                    <a:pt x="958" y="2210"/>
                  </a:lnTo>
                  <a:lnTo>
                    <a:pt x="958" y="2208"/>
                  </a:lnTo>
                  <a:lnTo>
                    <a:pt x="962" y="2217"/>
                  </a:lnTo>
                  <a:lnTo>
                    <a:pt x="973" y="2249"/>
                  </a:lnTo>
                  <a:lnTo>
                    <a:pt x="983" y="2281"/>
                  </a:lnTo>
                  <a:lnTo>
                    <a:pt x="987" y="2292"/>
                  </a:lnTo>
                  <a:cubicBezTo>
                    <a:pt x="987" y="2292"/>
                    <a:pt x="987" y="2293"/>
                    <a:pt x="987" y="2293"/>
                  </a:cubicBezTo>
                  <a:lnTo>
                    <a:pt x="988" y="2300"/>
                  </a:lnTo>
                  <a:lnTo>
                    <a:pt x="980" y="2293"/>
                  </a:lnTo>
                  <a:lnTo>
                    <a:pt x="988" y="2293"/>
                  </a:lnTo>
                  <a:lnTo>
                    <a:pt x="987" y="2294"/>
                  </a:lnTo>
                  <a:lnTo>
                    <a:pt x="1007" y="2289"/>
                  </a:lnTo>
                  <a:lnTo>
                    <a:pt x="1028" y="2282"/>
                  </a:lnTo>
                  <a:lnTo>
                    <a:pt x="1044" y="2276"/>
                  </a:lnTo>
                  <a:lnTo>
                    <a:pt x="1039" y="2285"/>
                  </a:lnTo>
                  <a:lnTo>
                    <a:pt x="1038" y="2281"/>
                  </a:lnTo>
                  <a:lnTo>
                    <a:pt x="1035" y="2271"/>
                  </a:lnTo>
                  <a:lnTo>
                    <a:pt x="1031" y="2251"/>
                  </a:lnTo>
                  <a:lnTo>
                    <a:pt x="1026" y="2226"/>
                  </a:lnTo>
                  <a:lnTo>
                    <a:pt x="1015" y="2163"/>
                  </a:lnTo>
                  <a:lnTo>
                    <a:pt x="1002" y="2091"/>
                  </a:lnTo>
                  <a:lnTo>
                    <a:pt x="989" y="2019"/>
                  </a:lnTo>
                  <a:lnTo>
                    <a:pt x="979" y="1956"/>
                  </a:lnTo>
                  <a:lnTo>
                    <a:pt x="974" y="1931"/>
                  </a:lnTo>
                  <a:lnTo>
                    <a:pt x="971" y="1911"/>
                  </a:lnTo>
                  <a:lnTo>
                    <a:pt x="969" y="1898"/>
                  </a:lnTo>
                  <a:lnTo>
                    <a:pt x="968" y="1894"/>
                  </a:lnTo>
                  <a:lnTo>
                    <a:pt x="967" y="1887"/>
                  </a:lnTo>
                  <a:lnTo>
                    <a:pt x="964" y="1867"/>
                  </a:lnTo>
                  <a:lnTo>
                    <a:pt x="962" y="1840"/>
                  </a:lnTo>
                  <a:lnTo>
                    <a:pt x="959" y="1808"/>
                  </a:lnTo>
                  <a:lnTo>
                    <a:pt x="956" y="1777"/>
                  </a:lnTo>
                  <a:lnTo>
                    <a:pt x="953" y="1749"/>
                  </a:lnTo>
                  <a:lnTo>
                    <a:pt x="951" y="1729"/>
                  </a:lnTo>
                  <a:lnTo>
                    <a:pt x="951" y="1720"/>
                  </a:lnTo>
                  <a:lnTo>
                    <a:pt x="953" y="1725"/>
                  </a:lnTo>
                  <a:lnTo>
                    <a:pt x="948" y="1720"/>
                  </a:lnTo>
                  <a:cubicBezTo>
                    <a:pt x="948" y="1720"/>
                    <a:pt x="947" y="1720"/>
                    <a:pt x="947" y="1719"/>
                  </a:cubicBezTo>
                  <a:lnTo>
                    <a:pt x="935" y="1703"/>
                  </a:lnTo>
                  <a:lnTo>
                    <a:pt x="917" y="1680"/>
                  </a:lnTo>
                  <a:lnTo>
                    <a:pt x="897" y="1653"/>
                  </a:lnTo>
                  <a:lnTo>
                    <a:pt x="876" y="1626"/>
                  </a:lnTo>
                  <a:lnTo>
                    <a:pt x="858" y="1602"/>
                  </a:lnTo>
                  <a:lnTo>
                    <a:pt x="846" y="1585"/>
                  </a:lnTo>
                  <a:lnTo>
                    <a:pt x="841" y="1580"/>
                  </a:lnTo>
                  <a:cubicBezTo>
                    <a:pt x="840" y="1578"/>
                    <a:pt x="839" y="1575"/>
                    <a:pt x="840" y="1573"/>
                  </a:cubicBezTo>
                  <a:lnTo>
                    <a:pt x="842" y="1564"/>
                  </a:lnTo>
                  <a:lnTo>
                    <a:pt x="848" y="1540"/>
                  </a:lnTo>
                  <a:lnTo>
                    <a:pt x="857" y="1508"/>
                  </a:lnTo>
                  <a:lnTo>
                    <a:pt x="867" y="1471"/>
                  </a:lnTo>
                  <a:lnTo>
                    <a:pt x="877" y="1434"/>
                  </a:lnTo>
                  <a:lnTo>
                    <a:pt x="887" y="1402"/>
                  </a:lnTo>
                  <a:lnTo>
                    <a:pt x="894" y="1379"/>
                  </a:lnTo>
                  <a:lnTo>
                    <a:pt x="898" y="1369"/>
                  </a:lnTo>
                  <a:lnTo>
                    <a:pt x="904" y="1380"/>
                  </a:lnTo>
                  <a:lnTo>
                    <a:pt x="896" y="1379"/>
                  </a:lnTo>
                  <a:lnTo>
                    <a:pt x="878" y="1375"/>
                  </a:lnTo>
                  <a:lnTo>
                    <a:pt x="852" y="1371"/>
                  </a:lnTo>
                  <a:lnTo>
                    <a:pt x="824" y="1366"/>
                  </a:lnTo>
                  <a:lnTo>
                    <a:pt x="796" y="1360"/>
                  </a:lnTo>
                  <a:lnTo>
                    <a:pt x="772" y="1356"/>
                  </a:lnTo>
                  <a:lnTo>
                    <a:pt x="754" y="1352"/>
                  </a:lnTo>
                  <a:lnTo>
                    <a:pt x="748" y="1351"/>
                  </a:lnTo>
                  <a:cubicBezTo>
                    <a:pt x="747" y="1351"/>
                    <a:pt x="745" y="1350"/>
                    <a:pt x="744" y="1349"/>
                  </a:cubicBezTo>
                  <a:lnTo>
                    <a:pt x="740" y="1345"/>
                  </a:lnTo>
                  <a:lnTo>
                    <a:pt x="729" y="1333"/>
                  </a:lnTo>
                  <a:lnTo>
                    <a:pt x="697" y="1297"/>
                  </a:lnTo>
                  <a:lnTo>
                    <a:pt x="665" y="1260"/>
                  </a:lnTo>
                  <a:lnTo>
                    <a:pt x="654" y="1247"/>
                  </a:lnTo>
                  <a:lnTo>
                    <a:pt x="650" y="1240"/>
                  </a:lnTo>
                  <a:cubicBezTo>
                    <a:pt x="648" y="1237"/>
                    <a:pt x="648" y="1234"/>
                    <a:pt x="650" y="1231"/>
                  </a:cubicBezTo>
                  <a:lnTo>
                    <a:pt x="652" y="1228"/>
                  </a:lnTo>
                  <a:lnTo>
                    <a:pt x="656" y="1219"/>
                  </a:lnTo>
                  <a:lnTo>
                    <a:pt x="672" y="1185"/>
                  </a:lnTo>
                  <a:lnTo>
                    <a:pt x="688" y="1150"/>
                  </a:lnTo>
                  <a:lnTo>
                    <a:pt x="694" y="1138"/>
                  </a:lnTo>
                  <a:cubicBezTo>
                    <a:pt x="695" y="1137"/>
                    <a:pt x="695" y="1136"/>
                    <a:pt x="696" y="1136"/>
                  </a:cubicBezTo>
                  <a:lnTo>
                    <a:pt x="700" y="1132"/>
                  </a:lnTo>
                  <a:cubicBezTo>
                    <a:pt x="701" y="1131"/>
                    <a:pt x="702" y="1130"/>
                    <a:pt x="703" y="1130"/>
                  </a:cubicBezTo>
                  <a:lnTo>
                    <a:pt x="706" y="1129"/>
                  </a:lnTo>
                  <a:cubicBezTo>
                    <a:pt x="707" y="1129"/>
                    <a:pt x="707" y="1129"/>
                    <a:pt x="708" y="1128"/>
                  </a:cubicBezTo>
                  <a:lnTo>
                    <a:pt x="720" y="1127"/>
                  </a:lnTo>
                  <a:lnTo>
                    <a:pt x="756" y="1123"/>
                  </a:lnTo>
                  <a:lnTo>
                    <a:pt x="795" y="1118"/>
                  </a:lnTo>
                  <a:lnTo>
                    <a:pt x="809" y="1116"/>
                  </a:lnTo>
                  <a:lnTo>
                    <a:pt x="814" y="1116"/>
                  </a:lnTo>
                  <a:lnTo>
                    <a:pt x="807" y="1123"/>
                  </a:lnTo>
                  <a:lnTo>
                    <a:pt x="807" y="1118"/>
                  </a:lnTo>
                  <a:lnTo>
                    <a:pt x="808" y="1106"/>
                  </a:lnTo>
                  <a:lnTo>
                    <a:pt x="814" y="1068"/>
                  </a:lnTo>
                  <a:lnTo>
                    <a:pt x="819" y="1030"/>
                  </a:lnTo>
                  <a:lnTo>
                    <a:pt x="821" y="1018"/>
                  </a:lnTo>
                  <a:lnTo>
                    <a:pt x="822" y="1013"/>
                  </a:lnTo>
                  <a:cubicBezTo>
                    <a:pt x="822" y="1010"/>
                    <a:pt x="825" y="1007"/>
                    <a:pt x="828" y="1007"/>
                  </a:cubicBezTo>
                  <a:lnTo>
                    <a:pt x="833" y="1006"/>
                  </a:lnTo>
                  <a:lnTo>
                    <a:pt x="847" y="1004"/>
                  </a:lnTo>
                  <a:lnTo>
                    <a:pt x="891" y="998"/>
                  </a:lnTo>
                  <a:lnTo>
                    <a:pt x="935" y="992"/>
                  </a:lnTo>
                  <a:lnTo>
                    <a:pt x="950" y="990"/>
                  </a:lnTo>
                  <a:lnTo>
                    <a:pt x="957" y="989"/>
                  </a:lnTo>
                  <a:lnTo>
                    <a:pt x="954" y="1003"/>
                  </a:lnTo>
                  <a:lnTo>
                    <a:pt x="949" y="1000"/>
                  </a:lnTo>
                  <a:cubicBezTo>
                    <a:pt x="949" y="1000"/>
                    <a:pt x="948" y="999"/>
                    <a:pt x="948" y="999"/>
                  </a:cubicBezTo>
                  <a:lnTo>
                    <a:pt x="939" y="989"/>
                  </a:lnTo>
                  <a:lnTo>
                    <a:pt x="914" y="962"/>
                  </a:lnTo>
                  <a:lnTo>
                    <a:pt x="888" y="934"/>
                  </a:lnTo>
                  <a:lnTo>
                    <a:pt x="880" y="923"/>
                  </a:lnTo>
                  <a:lnTo>
                    <a:pt x="878" y="921"/>
                  </a:lnTo>
                  <a:lnTo>
                    <a:pt x="880" y="923"/>
                  </a:lnTo>
                  <a:lnTo>
                    <a:pt x="871" y="919"/>
                  </a:lnTo>
                  <a:lnTo>
                    <a:pt x="846" y="909"/>
                  </a:lnTo>
                  <a:lnTo>
                    <a:pt x="811" y="894"/>
                  </a:lnTo>
                  <a:lnTo>
                    <a:pt x="771" y="876"/>
                  </a:lnTo>
                  <a:lnTo>
                    <a:pt x="730" y="859"/>
                  </a:lnTo>
                  <a:lnTo>
                    <a:pt x="695" y="843"/>
                  </a:lnTo>
                  <a:lnTo>
                    <a:pt x="670" y="832"/>
                  </a:lnTo>
                  <a:cubicBezTo>
                    <a:pt x="670" y="832"/>
                    <a:pt x="669" y="831"/>
                    <a:pt x="669" y="831"/>
                  </a:cubicBezTo>
                  <a:lnTo>
                    <a:pt x="660" y="825"/>
                  </a:lnTo>
                  <a:cubicBezTo>
                    <a:pt x="657" y="823"/>
                    <a:pt x="656" y="819"/>
                    <a:pt x="657" y="815"/>
                  </a:cubicBezTo>
                  <a:lnTo>
                    <a:pt x="661" y="806"/>
                  </a:lnTo>
                  <a:lnTo>
                    <a:pt x="671" y="781"/>
                  </a:lnTo>
                  <a:lnTo>
                    <a:pt x="685" y="744"/>
                  </a:lnTo>
                  <a:lnTo>
                    <a:pt x="702" y="700"/>
                  </a:lnTo>
                  <a:lnTo>
                    <a:pt x="719" y="656"/>
                  </a:lnTo>
                  <a:lnTo>
                    <a:pt x="733" y="618"/>
                  </a:lnTo>
                  <a:lnTo>
                    <a:pt x="743" y="590"/>
                  </a:lnTo>
                  <a:lnTo>
                    <a:pt x="747" y="579"/>
                  </a:lnTo>
                  <a:cubicBezTo>
                    <a:pt x="748" y="577"/>
                    <a:pt x="750" y="575"/>
                    <a:pt x="753" y="575"/>
                  </a:cubicBezTo>
                  <a:cubicBezTo>
                    <a:pt x="755" y="574"/>
                    <a:pt x="758" y="575"/>
                    <a:pt x="760" y="577"/>
                  </a:cubicBezTo>
                  <a:lnTo>
                    <a:pt x="765" y="582"/>
                  </a:lnTo>
                  <a:lnTo>
                    <a:pt x="777" y="595"/>
                  </a:lnTo>
                  <a:lnTo>
                    <a:pt x="816" y="634"/>
                  </a:lnTo>
                  <a:lnTo>
                    <a:pt x="855" y="673"/>
                  </a:lnTo>
                  <a:lnTo>
                    <a:pt x="869" y="686"/>
                  </a:lnTo>
                  <a:lnTo>
                    <a:pt x="875" y="690"/>
                  </a:lnTo>
                  <a:lnTo>
                    <a:pt x="862" y="693"/>
                  </a:lnTo>
                  <a:lnTo>
                    <a:pt x="864" y="689"/>
                  </a:lnTo>
                  <a:cubicBezTo>
                    <a:pt x="865" y="688"/>
                    <a:pt x="865" y="688"/>
                    <a:pt x="866" y="687"/>
                  </a:cubicBezTo>
                  <a:lnTo>
                    <a:pt x="875" y="677"/>
                  </a:lnTo>
                  <a:lnTo>
                    <a:pt x="903" y="647"/>
                  </a:lnTo>
                  <a:lnTo>
                    <a:pt x="931" y="616"/>
                  </a:lnTo>
                  <a:lnTo>
                    <a:pt x="940" y="606"/>
                  </a:lnTo>
                  <a:lnTo>
                    <a:pt x="944" y="602"/>
                  </a:lnTo>
                  <a:cubicBezTo>
                    <a:pt x="945" y="600"/>
                    <a:pt x="948" y="599"/>
                    <a:pt x="950" y="599"/>
                  </a:cubicBezTo>
                  <a:cubicBezTo>
                    <a:pt x="952" y="600"/>
                    <a:pt x="954" y="601"/>
                    <a:pt x="956" y="602"/>
                  </a:cubicBezTo>
                  <a:lnTo>
                    <a:pt x="962" y="609"/>
                  </a:lnTo>
                  <a:lnTo>
                    <a:pt x="978" y="626"/>
                  </a:lnTo>
                  <a:lnTo>
                    <a:pt x="1001" y="651"/>
                  </a:lnTo>
                  <a:lnTo>
                    <a:pt x="1028" y="680"/>
                  </a:lnTo>
                  <a:lnTo>
                    <a:pt x="1055" y="708"/>
                  </a:lnTo>
                  <a:lnTo>
                    <a:pt x="1078" y="733"/>
                  </a:lnTo>
                  <a:lnTo>
                    <a:pt x="1095" y="750"/>
                  </a:lnTo>
                  <a:lnTo>
                    <a:pt x="1102" y="757"/>
                  </a:lnTo>
                  <a:lnTo>
                    <a:pt x="1090" y="757"/>
                  </a:lnTo>
                  <a:lnTo>
                    <a:pt x="1162" y="686"/>
                  </a:lnTo>
                  <a:close/>
                  <a:moveTo>
                    <a:pt x="1101" y="768"/>
                  </a:moveTo>
                  <a:cubicBezTo>
                    <a:pt x="1100" y="770"/>
                    <a:pt x="1097" y="771"/>
                    <a:pt x="1095" y="770"/>
                  </a:cubicBezTo>
                  <a:cubicBezTo>
                    <a:pt x="1093" y="770"/>
                    <a:pt x="1091" y="769"/>
                    <a:pt x="1089" y="768"/>
                  </a:cubicBezTo>
                  <a:lnTo>
                    <a:pt x="1084" y="761"/>
                  </a:lnTo>
                  <a:lnTo>
                    <a:pt x="1067" y="744"/>
                  </a:lnTo>
                  <a:lnTo>
                    <a:pt x="1044" y="719"/>
                  </a:lnTo>
                  <a:lnTo>
                    <a:pt x="1017" y="691"/>
                  </a:lnTo>
                  <a:lnTo>
                    <a:pt x="990" y="662"/>
                  </a:lnTo>
                  <a:lnTo>
                    <a:pt x="967" y="637"/>
                  </a:lnTo>
                  <a:lnTo>
                    <a:pt x="949" y="620"/>
                  </a:lnTo>
                  <a:lnTo>
                    <a:pt x="943" y="613"/>
                  </a:lnTo>
                  <a:lnTo>
                    <a:pt x="955" y="613"/>
                  </a:lnTo>
                  <a:lnTo>
                    <a:pt x="951" y="617"/>
                  </a:lnTo>
                  <a:lnTo>
                    <a:pt x="942" y="627"/>
                  </a:lnTo>
                  <a:lnTo>
                    <a:pt x="914" y="658"/>
                  </a:lnTo>
                  <a:lnTo>
                    <a:pt x="886" y="688"/>
                  </a:lnTo>
                  <a:lnTo>
                    <a:pt x="877" y="698"/>
                  </a:lnTo>
                  <a:lnTo>
                    <a:pt x="879" y="696"/>
                  </a:lnTo>
                  <a:lnTo>
                    <a:pt x="877" y="700"/>
                  </a:lnTo>
                  <a:cubicBezTo>
                    <a:pt x="876" y="702"/>
                    <a:pt x="873" y="704"/>
                    <a:pt x="871" y="704"/>
                  </a:cubicBezTo>
                  <a:cubicBezTo>
                    <a:pt x="869" y="705"/>
                    <a:pt x="866" y="704"/>
                    <a:pt x="864" y="703"/>
                  </a:cubicBezTo>
                  <a:lnTo>
                    <a:pt x="858" y="697"/>
                  </a:lnTo>
                  <a:lnTo>
                    <a:pt x="844" y="684"/>
                  </a:lnTo>
                  <a:lnTo>
                    <a:pt x="805" y="645"/>
                  </a:lnTo>
                  <a:lnTo>
                    <a:pt x="766" y="606"/>
                  </a:lnTo>
                  <a:lnTo>
                    <a:pt x="754" y="593"/>
                  </a:lnTo>
                  <a:lnTo>
                    <a:pt x="749" y="588"/>
                  </a:lnTo>
                  <a:lnTo>
                    <a:pt x="762" y="585"/>
                  </a:lnTo>
                  <a:lnTo>
                    <a:pt x="758" y="595"/>
                  </a:lnTo>
                  <a:lnTo>
                    <a:pt x="748" y="623"/>
                  </a:lnTo>
                  <a:lnTo>
                    <a:pt x="734" y="661"/>
                  </a:lnTo>
                  <a:lnTo>
                    <a:pt x="717" y="705"/>
                  </a:lnTo>
                  <a:lnTo>
                    <a:pt x="700" y="749"/>
                  </a:lnTo>
                  <a:lnTo>
                    <a:pt x="686" y="786"/>
                  </a:lnTo>
                  <a:lnTo>
                    <a:pt x="676" y="813"/>
                  </a:lnTo>
                  <a:lnTo>
                    <a:pt x="672" y="822"/>
                  </a:lnTo>
                  <a:lnTo>
                    <a:pt x="669" y="812"/>
                  </a:lnTo>
                  <a:lnTo>
                    <a:pt x="678" y="818"/>
                  </a:lnTo>
                  <a:lnTo>
                    <a:pt x="677" y="817"/>
                  </a:lnTo>
                  <a:lnTo>
                    <a:pt x="702" y="828"/>
                  </a:lnTo>
                  <a:lnTo>
                    <a:pt x="737" y="844"/>
                  </a:lnTo>
                  <a:lnTo>
                    <a:pt x="778" y="861"/>
                  </a:lnTo>
                  <a:lnTo>
                    <a:pt x="818" y="879"/>
                  </a:lnTo>
                  <a:lnTo>
                    <a:pt x="852" y="894"/>
                  </a:lnTo>
                  <a:lnTo>
                    <a:pt x="878" y="904"/>
                  </a:lnTo>
                  <a:lnTo>
                    <a:pt x="887" y="908"/>
                  </a:lnTo>
                  <a:cubicBezTo>
                    <a:pt x="888" y="909"/>
                    <a:pt x="888" y="909"/>
                    <a:pt x="889" y="910"/>
                  </a:cubicBezTo>
                  <a:lnTo>
                    <a:pt x="893" y="913"/>
                  </a:lnTo>
                  <a:lnTo>
                    <a:pt x="900" y="923"/>
                  </a:lnTo>
                  <a:lnTo>
                    <a:pt x="925" y="951"/>
                  </a:lnTo>
                  <a:lnTo>
                    <a:pt x="950" y="978"/>
                  </a:lnTo>
                  <a:lnTo>
                    <a:pt x="959" y="988"/>
                  </a:lnTo>
                  <a:lnTo>
                    <a:pt x="958" y="987"/>
                  </a:lnTo>
                  <a:lnTo>
                    <a:pt x="963" y="990"/>
                  </a:lnTo>
                  <a:cubicBezTo>
                    <a:pt x="965" y="991"/>
                    <a:pt x="967" y="995"/>
                    <a:pt x="966" y="998"/>
                  </a:cubicBezTo>
                  <a:cubicBezTo>
                    <a:pt x="966" y="1001"/>
                    <a:pt x="963" y="1004"/>
                    <a:pt x="960" y="1004"/>
                  </a:cubicBezTo>
                  <a:lnTo>
                    <a:pt x="953" y="1005"/>
                  </a:lnTo>
                  <a:lnTo>
                    <a:pt x="938" y="1007"/>
                  </a:lnTo>
                  <a:lnTo>
                    <a:pt x="894" y="1013"/>
                  </a:lnTo>
                  <a:lnTo>
                    <a:pt x="850" y="1019"/>
                  </a:lnTo>
                  <a:lnTo>
                    <a:pt x="836" y="1021"/>
                  </a:lnTo>
                  <a:lnTo>
                    <a:pt x="831" y="1022"/>
                  </a:lnTo>
                  <a:lnTo>
                    <a:pt x="837" y="1016"/>
                  </a:lnTo>
                  <a:lnTo>
                    <a:pt x="836" y="1021"/>
                  </a:lnTo>
                  <a:lnTo>
                    <a:pt x="834" y="1033"/>
                  </a:lnTo>
                  <a:lnTo>
                    <a:pt x="829" y="1071"/>
                  </a:lnTo>
                  <a:lnTo>
                    <a:pt x="824" y="1107"/>
                  </a:lnTo>
                  <a:lnTo>
                    <a:pt x="823" y="1118"/>
                  </a:lnTo>
                  <a:lnTo>
                    <a:pt x="823" y="1123"/>
                  </a:lnTo>
                  <a:cubicBezTo>
                    <a:pt x="823" y="1127"/>
                    <a:pt x="821" y="1131"/>
                    <a:pt x="817" y="1131"/>
                  </a:cubicBezTo>
                  <a:lnTo>
                    <a:pt x="810" y="1132"/>
                  </a:lnTo>
                  <a:lnTo>
                    <a:pt x="797" y="1133"/>
                  </a:lnTo>
                  <a:lnTo>
                    <a:pt x="759" y="1138"/>
                  </a:lnTo>
                  <a:lnTo>
                    <a:pt x="721" y="1143"/>
                  </a:lnTo>
                  <a:lnTo>
                    <a:pt x="709" y="1144"/>
                  </a:lnTo>
                  <a:lnTo>
                    <a:pt x="711" y="1144"/>
                  </a:lnTo>
                  <a:lnTo>
                    <a:pt x="708" y="1145"/>
                  </a:lnTo>
                  <a:lnTo>
                    <a:pt x="711" y="1143"/>
                  </a:lnTo>
                  <a:lnTo>
                    <a:pt x="707" y="1147"/>
                  </a:lnTo>
                  <a:lnTo>
                    <a:pt x="709" y="1145"/>
                  </a:lnTo>
                  <a:lnTo>
                    <a:pt x="703" y="1157"/>
                  </a:lnTo>
                  <a:lnTo>
                    <a:pt x="687" y="1192"/>
                  </a:lnTo>
                  <a:lnTo>
                    <a:pt x="671" y="1226"/>
                  </a:lnTo>
                  <a:lnTo>
                    <a:pt x="665" y="1237"/>
                  </a:lnTo>
                  <a:lnTo>
                    <a:pt x="663" y="1240"/>
                  </a:lnTo>
                  <a:lnTo>
                    <a:pt x="663" y="1231"/>
                  </a:lnTo>
                  <a:lnTo>
                    <a:pt x="667" y="1236"/>
                  </a:lnTo>
                  <a:lnTo>
                    <a:pt x="678" y="1249"/>
                  </a:lnTo>
                  <a:lnTo>
                    <a:pt x="710" y="1286"/>
                  </a:lnTo>
                  <a:lnTo>
                    <a:pt x="740" y="1322"/>
                  </a:lnTo>
                  <a:lnTo>
                    <a:pt x="751" y="1334"/>
                  </a:lnTo>
                  <a:lnTo>
                    <a:pt x="755" y="1338"/>
                  </a:lnTo>
                  <a:lnTo>
                    <a:pt x="751" y="1336"/>
                  </a:lnTo>
                  <a:lnTo>
                    <a:pt x="757" y="1337"/>
                  </a:lnTo>
                  <a:lnTo>
                    <a:pt x="775" y="1341"/>
                  </a:lnTo>
                  <a:lnTo>
                    <a:pt x="799" y="1345"/>
                  </a:lnTo>
                  <a:lnTo>
                    <a:pt x="827" y="1351"/>
                  </a:lnTo>
                  <a:lnTo>
                    <a:pt x="855" y="1356"/>
                  </a:lnTo>
                  <a:lnTo>
                    <a:pt x="881" y="1360"/>
                  </a:lnTo>
                  <a:lnTo>
                    <a:pt x="898" y="1364"/>
                  </a:lnTo>
                  <a:lnTo>
                    <a:pt x="906" y="1365"/>
                  </a:lnTo>
                  <a:cubicBezTo>
                    <a:pt x="909" y="1365"/>
                    <a:pt x="911" y="1366"/>
                    <a:pt x="912" y="1369"/>
                  </a:cubicBezTo>
                  <a:cubicBezTo>
                    <a:pt x="914" y="1371"/>
                    <a:pt x="914" y="1373"/>
                    <a:pt x="913" y="1376"/>
                  </a:cubicBezTo>
                  <a:lnTo>
                    <a:pt x="909" y="1384"/>
                  </a:lnTo>
                  <a:lnTo>
                    <a:pt x="902" y="1407"/>
                  </a:lnTo>
                  <a:lnTo>
                    <a:pt x="892" y="1439"/>
                  </a:lnTo>
                  <a:lnTo>
                    <a:pt x="882" y="1476"/>
                  </a:lnTo>
                  <a:lnTo>
                    <a:pt x="872" y="1513"/>
                  </a:lnTo>
                  <a:lnTo>
                    <a:pt x="863" y="1544"/>
                  </a:lnTo>
                  <a:lnTo>
                    <a:pt x="857" y="1567"/>
                  </a:lnTo>
                  <a:lnTo>
                    <a:pt x="855" y="1576"/>
                  </a:lnTo>
                  <a:lnTo>
                    <a:pt x="854" y="1569"/>
                  </a:lnTo>
                  <a:lnTo>
                    <a:pt x="859" y="1576"/>
                  </a:lnTo>
                  <a:lnTo>
                    <a:pt x="871" y="1593"/>
                  </a:lnTo>
                  <a:lnTo>
                    <a:pt x="889" y="1617"/>
                  </a:lnTo>
                  <a:lnTo>
                    <a:pt x="910" y="1644"/>
                  </a:lnTo>
                  <a:lnTo>
                    <a:pt x="930" y="1671"/>
                  </a:lnTo>
                  <a:lnTo>
                    <a:pt x="948" y="1694"/>
                  </a:lnTo>
                  <a:lnTo>
                    <a:pt x="960" y="1710"/>
                  </a:lnTo>
                  <a:lnTo>
                    <a:pt x="959" y="1709"/>
                  </a:lnTo>
                  <a:lnTo>
                    <a:pt x="964" y="1714"/>
                  </a:lnTo>
                  <a:cubicBezTo>
                    <a:pt x="965" y="1715"/>
                    <a:pt x="966" y="1717"/>
                    <a:pt x="966" y="1719"/>
                  </a:cubicBezTo>
                  <a:lnTo>
                    <a:pt x="967" y="1728"/>
                  </a:lnTo>
                  <a:lnTo>
                    <a:pt x="969" y="1748"/>
                  </a:lnTo>
                  <a:lnTo>
                    <a:pt x="971" y="1775"/>
                  </a:lnTo>
                  <a:lnTo>
                    <a:pt x="975" y="1807"/>
                  </a:lnTo>
                  <a:lnTo>
                    <a:pt x="978" y="1839"/>
                  </a:lnTo>
                  <a:lnTo>
                    <a:pt x="980" y="1866"/>
                  </a:lnTo>
                  <a:lnTo>
                    <a:pt x="982" y="1884"/>
                  </a:lnTo>
                  <a:lnTo>
                    <a:pt x="983" y="1891"/>
                  </a:lnTo>
                  <a:lnTo>
                    <a:pt x="984" y="1895"/>
                  </a:lnTo>
                  <a:lnTo>
                    <a:pt x="986" y="1908"/>
                  </a:lnTo>
                  <a:lnTo>
                    <a:pt x="989" y="1928"/>
                  </a:lnTo>
                  <a:lnTo>
                    <a:pt x="994" y="1953"/>
                  </a:lnTo>
                  <a:lnTo>
                    <a:pt x="1004" y="2016"/>
                  </a:lnTo>
                  <a:lnTo>
                    <a:pt x="1017" y="2088"/>
                  </a:lnTo>
                  <a:lnTo>
                    <a:pt x="1030" y="2160"/>
                  </a:lnTo>
                  <a:lnTo>
                    <a:pt x="1041" y="2223"/>
                  </a:lnTo>
                  <a:lnTo>
                    <a:pt x="1046" y="2248"/>
                  </a:lnTo>
                  <a:lnTo>
                    <a:pt x="1050" y="2266"/>
                  </a:lnTo>
                  <a:lnTo>
                    <a:pt x="1053" y="2278"/>
                  </a:lnTo>
                  <a:lnTo>
                    <a:pt x="1054" y="2282"/>
                  </a:lnTo>
                  <a:cubicBezTo>
                    <a:pt x="1055" y="2285"/>
                    <a:pt x="1053" y="2290"/>
                    <a:pt x="1049" y="2291"/>
                  </a:cubicBezTo>
                  <a:lnTo>
                    <a:pt x="1033" y="2297"/>
                  </a:lnTo>
                  <a:lnTo>
                    <a:pt x="1010" y="2304"/>
                  </a:lnTo>
                  <a:lnTo>
                    <a:pt x="990" y="2309"/>
                  </a:lnTo>
                  <a:cubicBezTo>
                    <a:pt x="990" y="2309"/>
                    <a:pt x="989" y="2309"/>
                    <a:pt x="988" y="2309"/>
                  </a:cubicBezTo>
                  <a:lnTo>
                    <a:pt x="980" y="2309"/>
                  </a:lnTo>
                  <a:cubicBezTo>
                    <a:pt x="976" y="2309"/>
                    <a:pt x="973" y="2307"/>
                    <a:pt x="973" y="2303"/>
                  </a:cubicBezTo>
                  <a:lnTo>
                    <a:pt x="972" y="2296"/>
                  </a:lnTo>
                  <a:lnTo>
                    <a:pt x="972" y="2297"/>
                  </a:lnTo>
                  <a:lnTo>
                    <a:pt x="968" y="2286"/>
                  </a:lnTo>
                  <a:lnTo>
                    <a:pt x="958" y="2254"/>
                  </a:lnTo>
                  <a:lnTo>
                    <a:pt x="947" y="2224"/>
                  </a:lnTo>
                  <a:lnTo>
                    <a:pt x="943" y="2215"/>
                  </a:lnTo>
                  <a:cubicBezTo>
                    <a:pt x="943" y="2214"/>
                    <a:pt x="943" y="2214"/>
                    <a:pt x="943" y="2213"/>
                  </a:cubicBezTo>
                  <a:lnTo>
                    <a:pt x="942" y="2209"/>
                  </a:lnTo>
                  <a:lnTo>
                    <a:pt x="957" y="2210"/>
                  </a:lnTo>
                  <a:lnTo>
                    <a:pt x="955" y="2216"/>
                  </a:lnTo>
                  <a:lnTo>
                    <a:pt x="949" y="2228"/>
                  </a:lnTo>
                  <a:lnTo>
                    <a:pt x="933" y="2266"/>
                  </a:lnTo>
                  <a:lnTo>
                    <a:pt x="916" y="2303"/>
                  </a:lnTo>
                  <a:lnTo>
                    <a:pt x="910" y="2314"/>
                  </a:lnTo>
                  <a:lnTo>
                    <a:pt x="908" y="2319"/>
                  </a:lnTo>
                  <a:cubicBezTo>
                    <a:pt x="907" y="2322"/>
                    <a:pt x="904" y="2324"/>
                    <a:pt x="901" y="2324"/>
                  </a:cubicBezTo>
                  <a:cubicBezTo>
                    <a:pt x="898" y="2325"/>
                    <a:pt x="895" y="2323"/>
                    <a:pt x="893" y="2320"/>
                  </a:cubicBezTo>
                  <a:lnTo>
                    <a:pt x="891" y="2316"/>
                  </a:lnTo>
                  <a:cubicBezTo>
                    <a:pt x="891" y="2315"/>
                    <a:pt x="891" y="2315"/>
                    <a:pt x="891" y="2314"/>
                  </a:cubicBezTo>
                  <a:lnTo>
                    <a:pt x="888" y="2302"/>
                  </a:lnTo>
                  <a:lnTo>
                    <a:pt x="876" y="2262"/>
                  </a:lnTo>
                  <a:lnTo>
                    <a:pt x="863" y="2219"/>
                  </a:lnTo>
                  <a:lnTo>
                    <a:pt x="860" y="2205"/>
                  </a:lnTo>
                  <a:lnTo>
                    <a:pt x="860" y="2206"/>
                  </a:lnTo>
                  <a:lnTo>
                    <a:pt x="858" y="2201"/>
                  </a:lnTo>
                  <a:lnTo>
                    <a:pt x="873" y="2201"/>
                  </a:lnTo>
                  <a:lnTo>
                    <a:pt x="872" y="2204"/>
                  </a:lnTo>
                  <a:lnTo>
                    <a:pt x="869" y="2213"/>
                  </a:lnTo>
                  <a:lnTo>
                    <a:pt x="862" y="2238"/>
                  </a:lnTo>
                  <a:lnTo>
                    <a:pt x="856" y="2263"/>
                  </a:lnTo>
                  <a:lnTo>
                    <a:pt x="854" y="2272"/>
                  </a:lnTo>
                  <a:lnTo>
                    <a:pt x="854" y="2268"/>
                  </a:lnTo>
                  <a:lnTo>
                    <a:pt x="855" y="2271"/>
                  </a:lnTo>
                  <a:cubicBezTo>
                    <a:pt x="856" y="2273"/>
                    <a:pt x="856" y="2276"/>
                    <a:pt x="854" y="2278"/>
                  </a:cubicBezTo>
                  <a:lnTo>
                    <a:pt x="849" y="2286"/>
                  </a:lnTo>
                  <a:lnTo>
                    <a:pt x="850" y="2284"/>
                  </a:lnTo>
                  <a:lnTo>
                    <a:pt x="845" y="2301"/>
                  </a:lnTo>
                  <a:lnTo>
                    <a:pt x="841" y="2319"/>
                  </a:lnTo>
                  <a:lnTo>
                    <a:pt x="841" y="2316"/>
                  </a:lnTo>
                  <a:lnTo>
                    <a:pt x="842" y="2324"/>
                  </a:lnTo>
                  <a:cubicBezTo>
                    <a:pt x="843" y="2327"/>
                    <a:pt x="842" y="2329"/>
                    <a:pt x="841" y="2331"/>
                  </a:cubicBezTo>
                  <a:cubicBezTo>
                    <a:pt x="839" y="2332"/>
                    <a:pt x="837" y="2333"/>
                    <a:pt x="835" y="2333"/>
                  </a:cubicBezTo>
                  <a:lnTo>
                    <a:pt x="823" y="2334"/>
                  </a:lnTo>
                  <a:lnTo>
                    <a:pt x="802" y="2335"/>
                  </a:lnTo>
                  <a:lnTo>
                    <a:pt x="781" y="2336"/>
                  </a:lnTo>
                  <a:lnTo>
                    <a:pt x="772" y="2337"/>
                  </a:lnTo>
                  <a:cubicBezTo>
                    <a:pt x="770" y="2338"/>
                    <a:pt x="768" y="2337"/>
                    <a:pt x="766" y="2335"/>
                  </a:cubicBezTo>
                  <a:cubicBezTo>
                    <a:pt x="764" y="2334"/>
                    <a:pt x="763" y="2332"/>
                    <a:pt x="763" y="2329"/>
                  </a:cubicBezTo>
                  <a:lnTo>
                    <a:pt x="763" y="2320"/>
                  </a:lnTo>
                  <a:lnTo>
                    <a:pt x="763" y="2298"/>
                  </a:lnTo>
                  <a:lnTo>
                    <a:pt x="763" y="2265"/>
                  </a:lnTo>
                  <a:lnTo>
                    <a:pt x="763" y="2229"/>
                  </a:lnTo>
                  <a:lnTo>
                    <a:pt x="763" y="2192"/>
                  </a:lnTo>
                  <a:lnTo>
                    <a:pt x="763" y="2159"/>
                  </a:lnTo>
                  <a:lnTo>
                    <a:pt x="763" y="2137"/>
                  </a:lnTo>
                  <a:lnTo>
                    <a:pt x="763" y="2128"/>
                  </a:lnTo>
                  <a:lnTo>
                    <a:pt x="777" y="2134"/>
                  </a:lnTo>
                  <a:lnTo>
                    <a:pt x="766" y="2145"/>
                  </a:lnTo>
                  <a:lnTo>
                    <a:pt x="740" y="2167"/>
                  </a:lnTo>
                  <a:lnTo>
                    <a:pt x="705" y="2197"/>
                  </a:lnTo>
                  <a:lnTo>
                    <a:pt x="665" y="2231"/>
                  </a:lnTo>
                  <a:lnTo>
                    <a:pt x="626" y="2264"/>
                  </a:lnTo>
                  <a:lnTo>
                    <a:pt x="593" y="2292"/>
                  </a:lnTo>
                  <a:lnTo>
                    <a:pt x="571" y="2310"/>
                  </a:lnTo>
                  <a:cubicBezTo>
                    <a:pt x="570" y="2310"/>
                    <a:pt x="570" y="2310"/>
                    <a:pt x="569" y="2311"/>
                  </a:cubicBezTo>
                  <a:lnTo>
                    <a:pt x="563" y="2314"/>
                  </a:lnTo>
                  <a:cubicBezTo>
                    <a:pt x="560" y="2315"/>
                    <a:pt x="557" y="2315"/>
                    <a:pt x="555" y="2313"/>
                  </a:cubicBezTo>
                  <a:lnTo>
                    <a:pt x="553" y="2312"/>
                  </a:lnTo>
                  <a:lnTo>
                    <a:pt x="544" y="2307"/>
                  </a:lnTo>
                  <a:lnTo>
                    <a:pt x="522" y="2294"/>
                  </a:lnTo>
                  <a:lnTo>
                    <a:pt x="500" y="2281"/>
                  </a:lnTo>
                  <a:lnTo>
                    <a:pt x="493" y="2277"/>
                  </a:lnTo>
                  <a:cubicBezTo>
                    <a:pt x="492" y="2277"/>
                    <a:pt x="491" y="2275"/>
                    <a:pt x="490" y="2274"/>
                  </a:cubicBezTo>
                  <a:lnTo>
                    <a:pt x="489" y="2272"/>
                  </a:lnTo>
                  <a:lnTo>
                    <a:pt x="490" y="2274"/>
                  </a:lnTo>
                  <a:lnTo>
                    <a:pt x="482" y="2265"/>
                  </a:lnTo>
                  <a:cubicBezTo>
                    <a:pt x="482" y="2264"/>
                    <a:pt x="482" y="2264"/>
                    <a:pt x="482" y="2263"/>
                  </a:cubicBezTo>
                  <a:lnTo>
                    <a:pt x="471" y="2244"/>
                  </a:lnTo>
                  <a:lnTo>
                    <a:pt x="459" y="2225"/>
                  </a:lnTo>
                  <a:lnTo>
                    <a:pt x="454" y="2216"/>
                  </a:lnTo>
                  <a:lnTo>
                    <a:pt x="469" y="2214"/>
                  </a:lnTo>
                  <a:lnTo>
                    <a:pt x="468" y="2220"/>
                  </a:lnTo>
                  <a:lnTo>
                    <a:pt x="467" y="2235"/>
                  </a:lnTo>
                  <a:lnTo>
                    <a:pt x="466" y="2250"/>
                  </a:lnTo>
                  <a:lnTo>
                    <a:pt x="465" y="2257"/>
                  </a:lnTo>
                  <a:cubicBezTo>
                    <a:pt x="465" y="2259"/>
                    <a:pt x="464" y="2261"/>
                    <a:pt x="462" y="2262"/>
                  </a:cubicBezTo>
                  <a:cubicBezTo>
                    <a:pt x="460" y="2263"/>
                    <a:pt x="458" y="2264"/>
                    <a:pt x="456" y="2263"/>
                  </a:cubicBezTo>
                  <a:lnTo>
                    <a:pt x="447" y="2261"/>
                  </a:lnTo>
                  <a:lnTo>
                    <a:pt x="428" y="2256"/>
                  </a:lnTo>
                  <a:lnTo>
                    <a:pt x="410" y="2250"/>
                  </a:lnTo>
                  <a:lnTo>
                    <a:pt x="402" y="2248"/>
                  </a:lnTo>
                  <a:cubicBezTo>
                    <a:pt x="398" y="2247"/>
                    <a:pt x="395" y="2244"/>
                    <a:pt x="395" y="2240"/>
                  </a:cubicBezTo>
                  <a:lnTo>
                    <a:pt x="395" y="2237"/>
                  </a:lnTo>
                  <a:lnTo>
                    <a:pt x="395" y="2230"/>
                  </a:lnTo>
                  <a:lnTo>
                    <a:pt x="395" y="2207"/>
                  </a:lnTo>
                  <a:lnTo>
                    <a:pt x="395" y="2184"/>
                  </a:lnTo>
                  <a:lnTo>
                    <a:pt x="395" y="2177"/>
                  </a:lnTo>
                  <a:lnTo>
                    <a:pt x="395" y="2174"/>
                  </a:lnTo>
                  <a:lnTo>
                    <a:pt x="401" y="2182"/>
                  </a:lnTo>
                  <a:lnTo>
                    <a:pt x="391" y="2179"/>
                  </a:lnTo>
                  <a:lnTo>
                    <a:pt x="370" y="2173"/>
                  </a:lnTo>
                  <a:lnTo>
                    <a:pt x="348" y="2167"/>
                  </a:lnTo>
                  <a:lnTo>
                    <a:pt x="338" y="2164"/>
                  </a:lnTo>
                  <a:cubicBezTo>
                    <a:pt x="334" y="2163"/>
                    <a:pt x="332" y="2159"/>
                    <a:pt x="333" y="2155"/>
                  </a:cubicBezTo>
                  <a:lnTo>
                    <a:pt x="335" y="2147"/>
                  </a:lnTo>
                  <a:cubicBezTo>
                    <a:pt x="335" y="2146"/>
                    <a:pt x="335" y="2145"/>
                    <a:pt x="336" y="2144"/>
                  </a:cubicBezTo>
                  <a:lnTo>
                    <a:pt x="349" y="2126"/>
                  </a:lnTo>
                  <a:lnTo>
                    <a:pt x="363" y="2107"/>
                  </a:lnTo>
                  <a:lnTo>
                    <a:pt x="370" y="2096"/>
                  </a:lnTo>
                  <a:lnTo>
                    <a:pt x="372" y="2107"/>
                  </a:lnTo>
                  <a:lnTo>
                    <a:pt x="368" y="2104"/>
                  </a:lnTo>
                  <a:lnTo>
                    <a:pt x="360" y="2097"/>
                  </a:lnTo>
                  <a:lnTo>
                    <a:pt x="337" y="2072"/>
                  </a:lnTo>
                  <a:lnTo>
                    <a:pt x="313" y="2046"/>
                  </a:lnTo>
                  <a:lnTo>
                    <a:pt x="306" y="2037"/>
                  </a:lnTo>
                  <a:lnTo>
                    <a:pt x="304" y="2034"/>
                  </a:lnTo>
                  <a:lnTo>
                    <a:pt x="301" y="2030"/>
                  </a:lnTo>
                  <a:cubicBezTo>
                    <a:pt x="301" y="2030"/>
                    <a:pt x="301" y="2030"/>
                    <a:pt x="300" y="2029"/>
                  </a:cubicBezTo>
                  <a:lnTo>
                    <a:pt x="294" y="2018"/>
                  </a:lnTo>
                  <a:lnTo>
                    <a:pt x="278" y="1986"/>
                  </a:lnTo>
                  <a:lnTo>
                    <a:pt x="262" y="1954"/>
                  </a:lnTo>
                  <a:lnTo>
                    <a:pt x="257" y="1943"/>
                  </a:lnTo>
                  <a:lnTo>
                    <a:pt x="255" y="1939"/>
                  </a:lnTo>
                  <a:lnTo>
                    <a:pt x="265" y="1943"/>
                  </a:lnTo>
                  <a:lnTo>
                    <a:pt x="256" y="1946"/>
                  </a:lnTo>
                  <a:lnTo>
                    <a:pt x="236" y="1952"/>
                  </a:lnTo>
                  <a:lnTo>
                    <a:pt x="217" y="1958"/>
                  </a:lnTo>
                  <a:lnTo>
                    <a:pt x="218" y="1958"/>
                  </a:lnTo>
                  <a:lnTo>
                    <a:pt x="212" y="1961"/>
                  </a:lnTo>
                  <a:cubicBezTo>
                    <a:pt x="208" y="1962"/>
                    <a:pt x="204" y="1961"/>
                    <a:pt x="202" y="1958"/>
                  </a:cubicBezTo>
                  <a:lnTo>
                    <a:pt x="200" y="1955"/>
                  </a:lnTo>
                  <a:cubicBezTo>
                    <a:pt x="199" y="1954"/>
                    <a:pt x="199" y="1953"/>
                    <a:pt x="199" y="1952"/>
                  </a:cubicBezTo>
                  <a:lnTo>
                    <a:pt x="197" y="1943"/>
                  </a:lnTo>
                  <a:cubicBezTo>
                    <a:pt x="197" y="1943"/>
                    <a:pt x="197" y="1942"/>
                    <a:pt x="196" y="1942"/>
                  </a:cubicBezTo>
                  <a:lnTo>
                    <a:pt x="194" y="1915"/>
                  </a:lnTo>
                  <a:lnTo>
                    <a:pt x="193" y="1887"/>
                  </a:lnTo>
                  <a:lnTo>
                    <a:pt x="191" y="1877"/>
                  </a:lnTo>
                  <a:lnTo>
                    <a:pt x="191" y="1874"/>
                  </a:lnTo>
                  <a:lnTo>
                    <a:pt x="198" y="1882"/>
                  </a:lnTo>
                  <a:lnTo>
                    <a:pt x="195" y="1881"/>
                  </a:lnTo>
                  <a:lnTo>
                    <a:pt x="185" y="1880"/>
                  </a:lnTo>
                  <a:lnTo>
                    <a:pt x="156" y="1875"/>
                  </a:lnTo>
                  <a:lnTo>
                    <a:pt x="125" y="1869"/>
                  </a:lnTo>
                  <a:lnTo>
                    <a:pt x="116" y="1866"/>
                  </a:lnTo>
                  <a:cubicBezTo>
                    <a:pt x="116" y="1866"/>
                    <a:pt x="115" y="1866"/>
                    <a:pt x="115" y="1866"/>
                  </a:cubicBezTo>
                  <a:lnTo>
                    <a:pt x="111" y="1864"/>
                  </a:lnTo>
                  <a:cubicBezTo>
                    <a:pt x="108" y="1862"/>
                    <a:pt x="106" y="1859"/>
                    <a:pt x="106" y="1856"/>
                  </a:cubicBezTo>
                  <a:lnTo>
                    <a:pt x="106" y="1852"/>
                  </a:lnTo>
                  <a:lnTo>
                    <a:pt x="106" y="1837"/>
                  </a:lnTo>
                  <a:lnTo>
                    <a:pt x="103" y="1820"/>
                  </a:lnTo>
                  <a:lnTo>
                    <a:pt x="103" y="1813"/>
                  </a:lnTo>
                  <a:lnTo>
                    <a:pt x="111" y="1821"/>
                  </a:lnTo>
                  <a:lnTo>
                    <a:pt x="107" y="1821"/>
                  </a:lnTo>
                  <a:lnTo>
                    <a:pt x="109" y="1821"/>
                  </a:lnTo>
                  <a:lnTo>
                    <a:pt x="99" y="1823"/>
                  </a:lnTo>
                  <a:lnTo>
                    <a:pt x="70" y="1826"/>
                  </a:lnTo>
                  <a:lnTo>
                    <a:pt x="41" y="1829"/>
                  </a:lnTo>
                  <a:lnTo>
                    <a:pt x="32" y="1831"/>
                  </a:lnTo>
                  <a:cubicBezTo>
                    <a:pt x="32" y="1831"/>
                    <a:pt x="31" y="1831"/>
                    <a:pt x="30" y="1831"/>
                  </a:cubicBezTo>
                  <a:lnTo>
                    <a:pt x="26" y="1831"/>
                  </a:lnTo>
                  <a:cubicBezTo>
                    <a:pt x="23" y="1831"/>
                    <a:pt x="20" y="1829"/>
                    <a:pt x="19" y="1825"/>
                  </a:cubicBezTo>
                  <a:lnTo>
                    <a:pt x="18" y="1821"/>
                  </a:lnTo>
                  <a:lnTo>
                    <a:pt x="16" y="1809"/>
                  </a:lnTo>
                  <a:lnTo>
                    <a:pt x="10" y="1772"/>
                  </a:lnTo>
                  <a:lnTo>
                    <a:pt x="4" y="1735"/>
                  </a:lnTo>
                  <a:lnTo>
                    <a:pt x="2" y="1722"/>
                  </a:lnTo>
                  <a:lnTo>
                    <a:pt x="1" y="1716"/>
                  </a:lnTo>
                  <a:cubicBezTo>
                    <a:pt x="0" y="1712"/>
                    <a:pt x="2" y="1708"/>
                    <a:pt x="7" y="1707"/>
                  </a:cubicBezTo>
                  <a:lnTo>
                    <a:pt x="11" y="1706"/>
                  </a:lnTo>
                  <a:lnTo>
                    <a:pt x="8" y="1707"/>
                  </a:lnTo>
                  <a:lnTo>
                    <a:pt x="18" y="1701"/>
                  </a:lnTo>
                  <a:lnTo>
                    <a:pt x="49" y="1679"/>
                  </a:lnTo>
                  <a:lnTo>
                    <a:pt x="81" y="1657"/>
                  </a:lnTo>
                  <a:lnTo>
                    <a:pt x="92" y="1650"/>
                  </a:lnTo>
                  <a:lnTo>
                    <a:pt x="97" y="1647"/>
                  </a:lnTo>
                  <a:cubicBezTo>
                    <a:pt x="100" y="1645"/>
                    <a:pt x="104" y="1645"/>
                    <a:pt x="106" y="1647"/>
                  </a:cubicBezTo>
                  <a:cubicBezTo>
                    <a:pt x="109" y="1649"/>
                    <a:pt x="110" y="1653"/>
                    <a:pt x="109" y="1656"/>
                  </a:cubicBezTo>
                  <a:lnTo>
                    <a:pt x="108" y="1659"/>
                  </a:lnTo>
                  <a:lnTo>
                    <a:pt x="108" y="1655"/>
                  </a:lnTo>
                  <a:lnTo>
                    <a:pt x="109" y="1662"/>
                  </a:lnTo>
                  <a:lnTo>
                    <a:pt x="113" y="1684"/>
                  </a:lnTo>
                  <a:lnTo>
                    <a:pt x="117" y="1706"/>
                  </a:lnTo>
                  <a:lnTo>
                    <a:pt x="118" y="1712"/>
                  </a:lnTo>
                  <a:lnTo>
                    <a:pt x="116" y="1708"/>
                  </a:lnTo>
                  <a:lnTo>
                    <a:pt x="117" y="1709"/>
                  </a:lnTo>
                  <a:lnTo>
                    <a:pt x="116" y="1708"/>
                  </a:lnTo>
                  <a:lnTo>
                    <a:pt x="119" y="1710"/>
                  </a:lnTo>
                  <a:lnTo>
                    <a:pt x="115" y="1709"/>
                  </a:lnTo>
                  <a:lnTo>
                    <a:pt x="123" y="1709"/>
                  </a:lnTo>
                  <a:lnTo>
                    <a:pt x="146" y="1710"/>
                  </a:lnTo>
                  <a:lnTo>
                    <a:pt x="169" y="1710"/>
                  </a:lnTo>
                  <a:lnTo>
                    <a:pt x="177" y="1709"/>
                  </a:lnTo>
                  <a:lnTo>
                    <a:pt x="174" y="1710"/>
                  </a:lnTo>
                  <a:lnTo>
                    <a:pt x="177" y="1708"/>
                  </a:lnTo>
                  <a:lnTo>
                    <a:pt x="173" y="1714"/>
                  </a:lnTo>
                  <a:lnTo>
                    <a:pt x="173" y="1712"/>
                  </a:lnTo>
                  <a:lnTo>
                    <a:pt x="173" y="1704"/>
                  </a:lnTo>
                  <a:lnTo>
                    <a:pt x="173" y="1678"/>
                  </a:lnTo>
                  <a:lnTo>
                    <a:pt x="173" y="1650"/>
                  </a:lnTo>
                  <a:lnTo>
                    <a:pt x="173" y="1640"/>
                  </a:lnTo>
                  <a:lnTo>
                    <a:pt x="173" y="1635"/>
                  </a:lnTo>
                  <a:cubicBezTo>
                    <a:pt x="173" y="1633"/>
                    <a:pt x="175" y="1630"/>
                    <a:pt x="177" y="1629"/>
                  </a:cubicBezTo>
                  <a:cubicBezTo>
                    <a:pt x="179" y="1627"/>
                    <a:pt x="182" y="1627"/>
                    <a:pt x="184" y="1628"/>
                  </a:cubicBezTo>
                  <a:lnTo>
                    <a:pt x="189" y="1630"/>
                  </a:lnTo>
                  <a:lnTo>
                    <a:pt x="187" y="1629"/>
                  </a:lnTo>
                  <a:lnTo>
                    <a:pt x="200" y="1630"/>
                  </a:lnTo>
                  <a:lnTo>
                    <a:pt x="240" y="1631"/>
                  </a:lnTo>
                  <a:lnTo>
                    <a:pt x="278" y="1632"/>
                  </a:lnTo>
                  <a:lnTo>
                    <a:pt x="291" y="1632"/>
                  </a:lnTo>
                  <a:lnTo>
                    <a:pt x="296" y="1632"/>
                  </a:lnTo>
                  <a:lnTo>
                    <a:pt x="289" y="1637"/>
                  </a:lnTo>
                  <a:lnTo>
                    <a:pt x="292" y="1630"/>
                  </a:lnTo>
                  <a:lnTo>
                    <a:pt x="298" y="1616"/>
                  </a:lnTo>
                  <a:lnTo>
                    <a:pt x="304" y="1601"/>
                  </a:lnTo>
                  <a:lnTo>
                    <a:pt x="307" y="1594"/>
                  </a:lnTo>
                  <a:cubicBezTo>
                    <a:pt x="308" y="1593"/>
                    <a:pt x="309" y="1592"/>
                    <a:pt x="310" y="1591"/>
                  </a:cubicBezTo>
                  <a:lnTo>
                    <a:pt x="318" y="1585"/>
                  </a:lnTo>
                  <a:lnTo>
                    <a:pt x="337" y="1572"/>
                  </a:lnTo>
                  <a:lnTo>
                    <a:pt x="357" y="1557"/>
                  </a:lnTo>
                  <a:lnTo>
                    <a:pt x="368" y="1549"/>
                  </a:lnTo>
                  <a:cubicBezTo>
                    <a:pt x="370" y="1548"/>
                    <a:pt x="372" y="1547"/>
                    <a:pt x="374" y="1548"/>
                  </a:cubicBezTo>
                  <a:cubicBezTo>
                    <a:pt x="377" y="1548"/>
                    <a:pt x="379" y="1550"/>
                    <a:pt x="380" y="1552"/>
                  </a:cubicBezTo>
                  <a:lnTo>
                    <a:pt x="381" y="1554"/>
                  </a:lnTo>
                  <a:lnTo>
                    <a:pt x="376" y="1550"/>
                  </a:lnTo>
                  <a:lnTo>
                    <a:pt x="381" y="1552"/>
                  </a:lnTo>
                  <a:lnTo>
                    <a:pt x="401" y="1555"/>
                  </a:lnTo>
                  <a:lnTo>
                    <a:pt x="423" y="1557"/>
                  </a:lnTo>
                  <a:lnTo>
                    <a:pt x="422" y="1557"/>
                  </a:lnTo>
                  <a:lnTo>
                    <a:pt x="434" y="1556"/>
                  </a:lnTo>
                  <a:lnTo>
                    <a:pt x="426" y="1564"/>
                  </a:lnTo>
                  <a:lnTo>
                    <a:pt x="426" y="1562"/>
                  </a:lnTo>
                  <a:cubicBezTo>
                    <a:pt x="426" y="1561"/>
                    <a:pt x="427" y="1560"/>
                    <a:pt x="427" y="1559"/>
                  </a:cubicBezTo>
                  <a:lnTo>
                    <a:pt x="431" y="1551"/>
                  </a:lnTo>
                  <a:lnTo>
                    <a:pt x="443" y="1525"/>
                  </a:lnTo>
                  <a:lnTo>
                    <a:pt x="456" y="1497"/>
                  </a:lnTo>
                  <a:lnTo>
                    <a:pt x="460" y="1487"/>
                  </a:lnTo>
                  <a:lnTo>
                    <a:pt x="462" y="1482"/>
                  </a:lnTo>
                  <a:cubicBezTo>
                    <a:pt x="464" y="1479"/>
                    <a:pt x="468" y="1477"/>
                    <a:pt x="472" y="1478"/>
                  </a:cubicBezTo>
                  <a:lnTo>
                    <a:pt x="475" y="1479"/>
                  </a:lnTo>
                  <a:lnTo>
                    <a:pt x="472" y="1478"/>
                  </a:lnTo>
                  <a:lnTo>
                    <a:pt x="482" y="1479"/>
                  </a:lnTo>
                  <a:lnTo>
                    <a:pt x="508" y="1476"/>
                  </a:lnTo>
                  <a:lnTo>
                    <a:pt x="536" y="1472"/>
                  </a:lnTo>
                  <a:lnTo>
                    <a:pt x="545" y="1470"/>
                  </a:lnTo>
                  <a:lnTo>
                    <a:pt x="542" y="1471"/>
                  </a:lnTo>
                  <a:lnTo>
                    <a:pt x="545" y="1469"/>
                  </a:lnTo>
                  <a:lnTo>
                    <a:pt x="543" y="1471"/>
                  </a:lnTo>
                  <a:lnTo>
                    <a:pt x="546" y="1466"/>
                  </a:lnTo>
                  <a:lnTo>
                    <a:pt x="545" y="1468"/>
                  </a:lnTo>
                  <a:lnTo>
                    <a:pt x="552" y="1449"/>
                  </a:lnTo>
                  <a:lnTo>
                    <a:pt x="563" y="1424"/>
                  </a:lnTo>
                  <a:lnTo>
                    <a:pt x="576" y="1394"/>
                  </a:lnTo>
                  <a:lnTo>
                    <a:pt x="588" y="1364"/>
                  </a:lnTo>
                  <a:lnTo>
                    <a:pt x="599" y="1339"/>
                  </a:lnTo>
                  <a:lnTo>
                    <a:pt x="606" y="1319"/>
                  </a:lnTo>
                  <a:lnTo>
                    <a:pt x="609" y="1312"/>
                  </a:lnTo>
                  <a:lnTo>
                    <a:pt x="608" y="1315"/>
                  </a:lnTo>
                  <a:lnTo>
                    <a:pt x="608" y="1308"/>
                  </a:lnTo>
                  <a:lnTo>
                    <a:pt x="609" y="1288"/>
                  </a:lnTo>
                  <a:lnTo>
                    <a:pt x="609" y="1260"/>
                  </a:lnTo>
                  <a:lnTo>
                    <a:pt x="610" y="1228"/>
                  </a:lnTo>
                  <a:lnTo>
                    <a:pt x="611" y="1195"/>
                  </a:lnTo>
                  <a:lnTo>
                    <a:pt x="611" y="1167"/>
                  </a:lnTo>
                  <a:lnTo>
                    <a:pt x="612" y="1146"/>
                  </a:lnTo>
                  <a:lnTo>
                    <a:pt x="612" y="1137"/>
                  </a:lnTo>
                  <a:lnTo>
                    <a:pt x="615" y="1143"/>
                  </a:lnTo>
                  <a:lnTo>
                    <a:pt x="612" y="1140"/>
                  </a:lnTo>
                  <a:lnTo>
                    <a:pt x="605" y="1131"/>
                  </a:lnTo>
                  <a:lnTo>
                    <a:pt x="586" y="1104"/>
                  </a:lnTo>
                  <a:lnTo>
                    <a:pt x="568" y="1075"/>
                  </a:lnTo>
                  <a:lnTo>
                    <a:pt x="562" y="1066"/>
                  </a:lnTo>
                  <a:cubicBezTo>
                    <a:pt x="561" y="1065"/>
                    <a:pt x="561" y="1064"/>
                    <a:pt x="561" y="1063"/>
                  </a:cubicBezTo>
                  <a:lnTo>
                    <a:pt x="560" y="1060"/>
                  </a:lnTo>
                  <a:lnTo>
                    <a:pt x="559" y="1057"/>
                  </a:lnTo>
                  <a:cubicBezTo>
                    <a:pt x="559" y="1056"/>
                    <a:pt x="558" y="1055"/>
                    <a:pt x="559" y="1054"/>
                  </a:cubicBezTo>
                  <a:lnTo>
                    <a:pt x="560" y="1045"/>
                  </a:lnTo>
                  <a:lnTo>
                    <a:pt x="563" y="1018"/>
                  </a:lnTo>
                  <a:lnTo>
                    <a:pt x="567" y="993"/>
                  </a:lnTo>
                  <a:lnTo>
                    <a:pt x="568" y="984"/>
                  </a:lnTo>
                  <a:cubicBezTo>
                    <a:pt x="568" y="983"/>
                    <a:pt x="568" y="982"/>
                    <a:pt x="568" y="982"/>
                  </a:cubicBezTo>
                  <a:lnTo>
                    <a:pt x="569" y="979"/>
                  </a:lnTo>
                  <a:cubicBezTo>
                    <a:pt x="570" y="977"/>
                    <a:pt x="571" y="975"/>
                    <a:pt x="573" y="974"/>
                  </a:cubicBezTo>
                  <a:lnTo>
                    <a:pt x="577" y="972"/>
                  </a:lnTo>
                  <a:lnTo>
                    <a:pt x="576" y="973"/>
                  </a:lnTo>
                  <a:lnTo>
                    <a:pt x="585" y="966"/>
                  </a:lnTo>
                  <a:lnTo>
                    <a:pt x="615" y="947"/>
                  </a:lnTo>
                  <a:lnTo>
                    <a:pt x="644" y="928"/>
                  </a:lnTo>
                  <a:lnTo>
                    <a:pt x="653" y="921"/>
                  </a:lnTo>
                  <a:cubicBezTo>
                    <a:pt x="653" y="921"/>
                    <a:pt x="653" y="921"/>
                    <a:pt x="654" y="920"/>
                  </a:cubicBezTo>
                  <a:lnTo>
                    <a:pt x="658" y="918"/>
                  </a:lnTo>
                  <a:lnTo>
                    <a:pt x="654" y="927"/>
                  </a:lnTo>
                  <a:lnTo>
                    <a:pt x="652" y="919"/>
                  </a:lnTo>
                  <a:lnTo>
                    <a:pt x="647" y="900"/>
                  </a:lnTo>
                  <a:lnTo>
                    <a:pt x="642" y="880"/>
                  </a:lnTo>
                  <a:lnTo>
                    <a:pt x="640" y="871"/>
                  </a:lnTo>
                  <a:lnTo>
                    <a:pt x="641" y="874"/>
                  </a:lnTo>
                  <a:lnTo>
                    <a:pt x="638" y="870"/>
                  </a:lnTo>
                  <a:lnTo>
                    <a:pt x="630" y="860"/>
                  </a:lnTo>
                  <a:lnTo>
                    <a:pt x="606" y="830"/>
                  </a:lnTo>
                  <a:lnTo>
                    <a:pt x="581" y="799"/>
                  </a:lnTo>
                  <a:lnTo>
                    <a:pt x="573" y="789"/>
                  </a:lnTo>
                  <a:lnTo>
                    <a:pt x="570" y="785"/>
                  </a:lnTo>
                  <a:cubicBezTo>
                    <a:pt x="568" y="782"/>
                    <a:pt x="568" y="779"/>
                    <a:pt x="570" y="776"/>
                  </a:cubicBezTo>
                  <a:lnTo>
                    <a:pt x="575" y="768"/>
                  </a:lnTo>
                  <a:lnTo>
                    <a:pt x="589" y="752"/>
                  </a:lnTo>
                  <a:lnTo>
                    <a:pt x="608" y="726"/>
                  </a:lnTo>
                  <a:lnTo>
                    <a:pt x="631" y="699"/>
                  </a:lnTo>
                  <a:lnTo>
                    <a:pt x="653" y="669"/>
                  </a:lnTo>
                  <a:lnTo>
                    <a:pt x="673" y="644"/>
                  </a:lnTo>
                  <a:lnTo>
                    <a:pt x="688" y="627"/>
                  </a:lnTo>
                  <a:lnTo>
                    <a:pt x="694" y="620"/>
                  </a:lnTo>
                  <a:lnTo>
                    <a:pt x="695" y="631"/>
                  </a:lnTo>
                  <a:lnTo>
                    <a:pt x="692" y="628"/>
                  </a:lnTo>
                  <a:cubicBezTo>
                    <a:pt x="691" y="628"/>
                    <a:pt x="691" y="627"/>
                    <a:pt x="691" y="627"/>
                  </a:cubicBezTo>
                  <a:lnTo>
                    <a:pt x="685" y="619"/>
                  </a:lnTo>
                  <a:lnTo>
                    <a:pt x="672" y="596"/>
                  </a:lnTo>
                  <a:lnTo>
                    <a:pt x="661" y="573"/>
                  </a:lnTo>
                  <a:lnTo>
                    <a:pt x="657" y="567"/>
                  </a:lnTo>
                  <a:lnTo>
                    <a:pt x="655" y="564"/>
                  </a:lnTo>
                  <a:cubicBezTo>
                    <a:pt x="653" y="562"/>
                    <a:pt x="653" y="559"/>
                    <a:pt x="654" y="556"/>
                  </a:cubicBezTo>
                  <a:lnTo>
                    <a:pt x="656" y="551"/>
                  </a:lnTo>
                  <a:lnTo>
                    <a:pt x="661" y="541"/>
                  </a:lnTo>
                  <a:lnTo>
                    <a:pt x="665" y="528"/>
                  </a:lnTo>
                  <a:lnTo>
                    <a:pt x="667" y="523"/>
                  </a:lnTo>
                  <a:lnTo>
                    <a:pt x="667" y="529"/>
                  </a:lnTo>
                  <a:lnTo>
                    <a:pt x="665" y="525"/>
                  </a:lnTo>
                  <a:lnTo>
                    <a:pt x="659" y="512"/>
                  </a:lnTo>
                  <a:lnTo>
                    <a:pt x="641" y="472"/>
                  </a:lnTo>
                  <a:lnTo>
                    <a:pt x="624" y="430"/>
                  </a:lnTo>
                  <a:lnTo>
                    <a:pt x="619" y="417"/>
                  </a:lnTo>
                  <a:cubicBezTo>
                    <a:pt x="619" y="417"/>
                    <a:pt x="619" y="416"/>
                    <a:pt x="619" y="416"/>
                  </a:cubicBezTo>
                  <a:lnTo>
                    <a:pt x="618" y="411"/>
                  </a:lnTo>
                  <a:lnTo>
                    <a:pt x="617" y="407"/>
                  </a:lnTo>
                  <a:cubicBezTo>
                    <a:pt x="617" y="407"/>
                    <a:pt x="616" y="406"/>
                    <a:pt x="616" y="405"/>
                  </a:cubicBezTo>
                  <a:lnTo>
                    <a:pt x="616" y="395"/>
                  </a:lnTo>
                  <a:lnTo>
                    <a:pt x="617" y="358"/>
                  </a:lnTo>
                  <a:lnTo>
                    <a:pt x="619" y="306"/>
                  </a:lnTo>
                  <a:lnTo>
                    <a:pt x="622" y="247"/>
                  </a:lnTo>
                  <a:lnTo>
                    <a:pt x="625" y="188"/>
                  </a:lnTo>
                  <a:lnTo>
                    <a:pt x="628" y="136"/>
                  </a:lnTo>
                  <a:lnTo>
                    <a:pt x="630" y="99"/>
                  </a:lnTo>
                  <a:lnTo>
                    <a:pt x="631" y="89"/>
                  </a:lnTo>
                  <a:lnTo>
                    <a:pt x="631" y="85"/>
                  </a:lnTo>
                  <a:cubicBezTo>
                    <a:pt x="631" y="82"/>
                    <a:pt x="634" y="79"/>
                    <a:pt x="637" y="78"/>
                  </a:cubicBezTo>
                  <a:lnTo>
                    <a:pt x="644" y="75"/>
                  </a:lnTo>
                  <a:lnTo>
                    <a:pt x="664" y="66"/>
                  </a:lnTo>
                  <a:lnTo>
                    <a:pt x="692" y="54"/>
                  </a:lnTo>
                  <a:lnTo>
                    <a:pt x="725" y="40"/>
                  </a:lnTo>
                  <a:lnTo>
                    <a:pt x="758" y="26"/>
                  </a:lnTo>
                  <a:lnTo>
                    <a:pt x="787" y="14"/>
                  </a:lnTo>
                  <a:lnTo>
                    <a:pt x="809" y="5"/>
                  </a:lnTo>
                  <a:lnTo>
                    <a:pt x="818" y="2"/>
                  </a:lnTo>
                  <a:cubicBezTo>
                    <a:pt x="822" y="0"/>
                    <a:pt x="827" y="3"/>
                    <a:pt x="828" y="7"/>
                  </a:cubicBezTo>
                  <a:lnTo>
                    <a:pt x="829" y="10"/>
                  </a:lnTo>
                  <a:lnTo>
                    <a:pt x="828" y="8"/>
                  </a:lnTo>
                  <a:lnTo>
                    <a:pt x="834" y="17"/>
                  </a:lnTo>
                  <a:lnTo>
                    <a:pt x="854" y="42"/>
                  </a:lnTo>
                  <a:lnTo>
                    <a:pt x="875" y="69"/>
                  </a:lnTo>
                  <a:lnTo>
                    <a:pt x="881" y="77"/>
                  </a:lnTo>
                  <a:lnTo>
                    <a:pt x="884" y="80"/>
                  </a:lnTo>
                  <a:cubicBezTo>
                    <a:pt x="885" y="81"/>
                    <a:pt x="886" y="83"/>
                    <a:pt x="886" y="84"/>
                  </a:cubicBezTo>
                  <a:lnTo>
                    <a:pt x="887" y="93"/>
                  </a:lnTo>
                  <a:lnTo>
                    <a:pt x="888" y="113"/>
                  </a:lnTo>
                  <a:lnTo>
                    <a:pt x="890" y="141"/>
                  </a:lnTo>
                  <a:lnTo>
                    <a:pt x="893" y="174"/>
                  </a:lnTo>
                  <a:lnTo>
                    <a:pt x="895" y="207"/>
                  </a:lnTo>
                  <a:lnTo>
                    <a:pt x="897" y="235"/>
                  </a:lnTo>
                  <a:lnTo>
                    <a:pt x="898" y="254"/>
                  </a:lnTo>
                  <a:lnTo>
                    <a:pt x="899" y="262"/>
                  </a:lnTo>
                  <a:lnTo>
                    <a:pt x="901" y="269"/>
                  </a:lnTo>
                  <a:lnTo>
                    <a:pt x="907" y="290"/>
                  </a:lnTo>
                  <a:lnTo>
                    <a:pt x="915" y="319"/>
                  </a:lnTo>
                  <a:lnTo>
                    <a:pt x="924" y="353"/>
                  </a:lnTo>
                  <a:lnTo>
                    <a:pt x="934" y="387"/>
                  </a:lnTo>
                  <a:lnTo>
                    <a:pt x="942" y="416"/>
                  </a:lnTo>
                  <a:lnTo>
                    <a:pt x="949" y="437"/>
                  </a:lnTo>
                  <a:lnTo>
                    <a:pt x="952" y="445"/>
                  </a:lnTo>
                  <a:lnTo>
                    <a:pt x="944" y="439"/>
                  </a:lnTo>
                  <a:lnTo>
                    <a:pt x="950" y="439"/>
                  </a:lnTo>
                  <a:lnTo>
                    <a:pt x="968" y="438"/>
                  </a:lnTo>
                  <a:lnTo>
                    <a:pt x="994" y="437"/>
                  </a:lnTo>
                  <a:lnTo>
                    <a:pt x="1024" y="437"/>
                  </a:lnTo>
                  <a:lnTo>
                    <a:pt x="1054" y="436"/>
                  </a:lnTo>
                  <a:lnTo>
                    <a:pt x="1081" y="435"/>
                  </a:lnTo>
                  <a:lnTo>
                    <a:pt x="1100" y="434"/>
                  </a:lnTo>
                  <a:lnTo>
                    <a:pt x="1109" y="434"/>
                  </a:lnTo>
                  <a:cubicBezTo>
                    <a:pt x="1112" y="434"/>
                    <a:pt x="1115" y="436"/>
                    <a:pt x="1116" y="439"/>
                  </a:cubicBezTo>
                  <a:cubicBezTo>
                    <a:pt x="1118" y="441"/>
                    <a:pt x="1118" y="444"/>
                    <a:pt x="1116" y="447"/>
                  </a:cubicBezTo>
                  <a:lnTo>
                    <a:pt x="1113" y="452"/>
                  </a:lnTo>
                  <a:lnTo>
                    <a:pt x="1114" y="448"/>
                  </a:lnTo>
                  <a:lnTo>
                    <a:pt x="1113" y="460"/>
                  </a:lnTo>
                  <a:lnTo>
                    <a:pt x="1112" y="470"/>
                  </a:lnTo>
                  <a:lnTo>
                    <a:pt x="1112" y="475"/>
                  </a:lnTo>
                  <a:cubicBezTo>
                    <a:pt x="1112" y="477"/>
                    <a:pt x="1112" y="478"/>
                    <a:pt x="1112" y="479"/>
                  </a:cubicBezTo>
                  <a:lnTo>
                    <a:pt x="1109" y="484"/>
                  </a:lnTo>
                  <a:lnTo>
                    <a:pt x="1104" y="498"/>
                  </a:lnTo>
                  <a:lnTo>
                    <a:pt x="1098" y="511"/>
                  </a:lnTo>
                  <a:lnTo>
                    <a:pt x="1095" y="517"/>
                  </a:lnTo>
                  <a:lnTo>
                    <a:pt x="1085" y="506"/>
                  </a:lnTo>
                  <a:lnTo>
                    <a:pt x="1187" y="477"/>
                  </a:lnTo>
                  <a:cubicBezTo>
                    <a:pt x="1190" y="476"/>
                    <a:pt x="1192" y="477"/>
                    <a:pt x="1194" y="478"/>
                  </a:cubicBezTo>
                  <a:cubicBezTo>
                    <a:pt x="1196" y="479"/>
                    <a:pt x="1197" y="482"/>
                    <a:pt x="1197" y="484"/>
                  </a:cubicBezTo>
                  <a:lnTo>
                    <a:pt x="1200" y="578"/>
                  </a:lnTo>
                  <a:cubicBezTo>
                    <a:pt x="1200" y="579"/>
                    <a:pt x="1200" y="580"/>
                    <a:pt x="1200" y="580"/>
                  </a:cubicBezTo>
                  <a:lnTo>
                    <a:pt x="1175" y="693"/>
                  </a:lnTo>
                  <a:cubicBezTo>
                    <a:pt x="1175" y="695"/>
                    <a:pt x="1174" y="696"/>
                    <a:pt x="1173" y="697"/>
                  </a:cubicBezTo>
                  <a:lnTo>
                    <a:pt x="1101" y="7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Freeform 141"/>
            <p:cNvSpPr>
              <a:spLocks noEditPoints="1"/>
            </p:cNvSpPr>
            <p:nvPr/>
          </p:nvSpPr>
          <p:spPr bwMode="auto">
            <a:xfrm>
              <a:off x="6189663" y="2460625"/>
              <a:ext cx="774700" cy="1254125"/>
            </a:xfrm>
            <a:custGeom>
              <a:avLst/>
              <a:gdLst>
                <a:gd name="T0" fmla="*/ 1100 w 1200"/>
                <a:gd name="T1" fmla="*/ 443 h 2338"/>
                <a:gd name="T2" fmla="*/ 886 w 1200"/>
                <a:gd name="T3" fmla="*/ 274 h 2338"/>
                <a:gd name="T4" fmla="*/ 823 w 1200"/>
                <a:gd name="T5" fmla="*/ 17 h 2338"/>
                <a:gd name="T6" fmla="*/ 632 w 1200"/>
                <a:gd name="T7" fmla="*/ 405 h 2338"/>
                <a:gd name="T8" fmla="*/ 687 w 1200"/>
                <a:gd name="T9" fmla="*/ 589 h 2338"/>
                <a:gd name="T10" fmla="*/ 643 w 1200"/>
                <a:gd name="T11" fmla="*/ 850 h 2338"/>
                <a:gd name="T12" fmla="*/ 583 w 1200"/>
                <a:gd name="T13" fmla="*/ 987 h 2338"/>
                <a:gd name="T14" fmla="*/ 627 w 1200"/>
                <a:gd name="T15" fmla="*/ 1195 h 2338"/>
                <a:gd name="T16" fmla="*/ 548 w 1200"/>
                <a:gd name="T17" fmla="*/ 1485 h 2338"/>
                <a:gd name="T18" fmla="*/ 400 w 1200"/>
                <a:gd name="T19" fmla="*/ 1571 h 2338"/>
                <a:gd name="T20" fmla="*/ 239 w 1200"/>
                <a:gd name="T21" fmla="*/ 1647 h 2338"/>
                <a:gd name="T22" fmla="*/ 113 w 1200"/>
                <a:gd name="T23" fmla="*/ 1724 h 2338"/>
                <a:gd name="T24" fmla="*/ 14 w 1200"/>
                <a:gd name="T25" fmla="*/ 1721 h 2338"/>
                <a:gd name="T26" fmla="*/ 119 w 1200"/>
                <a:gd name="T27" fmla="*/ 1813 h 2338"/>
                <a:gd name="T28" fmla="*/ 212 w 1200"/>
                <a:gd name="T29" fmla="*/ 1940 h 2338"/>
                <a:gd name="T30" fmla="*/ 319 w 1200"/>
                <a:gd name="T31" fmla="*/ 2028 h 2338"/>
                <a:gd name="T32" fmla="*/ 411 w 1200"/>
                <a:gd name="T33" fmla="*/ 2177 h 2338"/>
                <a:gd name="T34" fmla="*/ 473 w 1200"/>
                <a:gd name="T35" fmla="*/ 2218 h 2338"/>
                <a:gd name="T36" fmla="*/ 654 w 1200"/>
                <a:gd name="T37" fmla="*/ 2218 h 2338"/>
                <a:gd name="T38" fmla="*/ 822 w 1200"/>
                <a:gd name="T39" fmla="*/ 2318 h 2338"/>
                <a:gd name="T40" fmla="*/ 873 w 1200"/>
                <a:gd name="T41" fmla="*/ 2195 h 2338"/>
                <a:gd name="T42" fmla="*/ 958 w 1200"/>
                <a:gd name="T43" fmla="*/ 2210 h 2338"/>
                <a:gd name="T44" fmla="*/ 1026 w 1200"/>
                <a:gd name="T45" fmla="*/ 2226 h 2338"/>
                <a:gd name="T46" fmla="*/ 948 w 1200"/>
                <a:gd name="T47" fmla="*/ 1720 h 2338"/>
                <a:gd name="T48" fmla="*/ 904 w 1200"/>
                <a:gd name="T49" fmla="*/ 1380 h 2338"/>
                <a:gd name="T50" fmla="*/ 656 w 1200"/>
                <a:gd name="T51" fmla="*/ 1219 h 2338"/>
                <a:gd name="T52" fmla="*/ 819 w 1200"/>
                <a:gd name="T53" fmla="*/ 1030 h 2338"/>
                <a:gd name="T54" fmla="*/ 880 w 1200"/>
                <a:gd name="T55" fmla="*/ 923 h 2338"/>
                <a:gd name="T56" fmla="*/ 747 w 1200"/>
                <a:gd name="T57" fmla="*/ 579 h 2338"/>
                <a:gd name="T58" fmla="*/ 956 w 1200"/>
                <a:gd name="T59" fmla="*/ 602 h 2338"/>
                <a:gd name="T60" fmla="*/ 990 w 1200"/>
                <a:gd name="T61" fmla="*/ 662 h 2338"/>
                <a:gd name="T62" fmla="*/ 754 w 1200"/>
                <a:gd name="T63" fmla="*/ 593 h 2338"/>
                <a:gd name="T64" fmla="*/ 852 w 1200"/>
                <a:gd name="T65" fmla="*/ 894 h 2338"/>
                <a:gd name="T66" fmla="*/ 831 w 1200"/>
                <a:gd name="T67" fmla="*/ 1022 h 2338"/>
                <a:gd name="T68" fmla="*/ 709 w 1200"/>
                <a:gd name="T69" fmla="*/ 1145 h 2338"/>
                <a:gd name="T70" fmla="*/ 855 w 1200"/>
                <a:gd name="T71" fmla="*/ 1356 h 2338"/>
                <a:gd name="T72" fmla="*/ 910 w 1200"/>
                <a:gd name="T73" fmla="*/ 1644 h 2338"/>
                <a:gd name="T74" fmla="*/ 994 w 1200"/>
                <a:gd name="T75" fmla="*/ 1953 h 2338"/>
                <a:gd name="T76" fmla="*/ 968 w 1200"/>
                <a:gd name="T77" fmla="*/ 2286 h 2338"/>
                <a:gd name="T78" fmla="*/ 876 w 1200"/>
                <a:gd name="T79" fmla="*/ 2262 h 2338"/>
                <a:gd name="T80" fmla="*/ 841 w 1200"/>
                <a:gd name="T81" fmla="*/ 2316 h 2338"/>
                <a:gd name="T82" fmla="*/ 777 w 1200"/>
                <a:gd name="T83" fmla="*/ 2134 h 2338"/>
                <a:gd name="T84" fmla="*/ 490 w 1200"/>
                <a:gd name="T85" fmla="*/ 2274 h 2338"/>
                <a:gd name="T86" fmla="*/ 395 w 1200"/>
                <a:gd name="T87" fmla="*/ 2237 h 2338"/>
                <a:gd name="T88" fmla="*/ 368 w 1200"/>
                <a:gd name="T89" fmla="*/ 2104 h 2338"/>
                <a:gd name="T90" fmla="*/ 212 w 1200"/>
                <a:gd name="T91" fmla="*/ 1961 h 2338"/>
                <a:gd name="T92" fmla="*/ 106 w 1200"/>
                <a:gd name="T93" fmla="*/ 1856 h 2338"/>
                <a:gd name="T94" fmla="*/ 4 w 1200"/>
                <a:gd name="T95" fmla="*/ 1735 h 2338"/>
                <a:gd name="T96" fmla="*/ 118 w 1200"/>
                <a:gd name="T97" fmla="*/ 1712 h 2338"/>
                <a:gd name="T98" fmla="*/ 173 w 1200"/>
                <a:gd name="T99" fmla="*/ 1635 h 2338"/>
                <a:gd name="T100" fmla="*/ 357 w 1200"/>
                <a:gd name="T101" fmla="*/ 1557 h 2338"/>
                <a:gd name="T102" fmla="*/ 462 w 1200"/>
                <a:gd name="T103" fmla="*/ 1482 h 2338"/>
                <a:gd name="T104" fmla="*/ 606 w 1200"/>
                <a:gd name="T105" fmla="*/ 1319 h 2338"/>
                <a:gd name="T106" fmla="*/ 560 w 1200"/>
                <a:gd name="T107" fmla="*/ 1060 h 2338"/>
                <a:gd name="T108" fmla="*/ 654 w 1200"/>
                <a:gd name="T109" fmla="*/ 927 h 2338"/>
                <a:gd name="T110" fmla="*/ 673 w 1200"/>
                <a:gd name="T111" fmla="*/ 644 h 2338"/>
                <a:gd name="T112" fmla="*/ 659 w 1200"/>
                <a:gd name="T113" fmla="*/ 512 h 2338"/>
                <a:gd name="T114" fmla="*/ 644 w 1200"/>
                <a:gd name="T115" fmla="*/ 75 h 2338"/>
                <a:gd name="T116" fmla="*/ 888 w 1200"/>
                <a:gd name="T117" fmla="*/ 113 h 2338"/>
                <a:gd name="T118" fmla="*/ 994 w 1200"/>
                <a:gd name="T119" fmla="*/ 437 h 2338"/>
                <a:gd name="T120" fmla="*/ 1085 w 1200"/>
                <a:gd name="T121" fmla="*/ 506 h 2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2338"/>
                <a:gd name="T185" fmla="*/ 1200 w 1200"/>
                <a:gd name="T186" fmla="*/ 2338 h 23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2338">
                  <a:moveTo>
                    <a:pt x="1162" y="686"/>
                  </a:moveTo>
                  <a:lnTo>
                    <a:pt x="1160" y="690"/>
                  </a:lnTo>
                  <a:lnTo>
                    <a:pt x="1185" y="577"/>
                  </a:lnTo>
                  <a:lnTo>
                    <a:pt x="1184" y="579"/>
                  </a:lnTo>
                  <a:lnTo>
                    <a:pt x="1181" y="485"/>
                  </a:lnTo>
                  <a:lnTo>
                    <a:pt x="1192" y="492"/>
                  </a:lnTo>
                  <a:lnTo>
                    <a:pt x="1090" y="521"/>
                  </a:lnTo>
                  <a:cubicBezTo>
                    <a:pt x="1087" y="522"/>
                    <a:pt x="1083" y="521"/>
                    <a:pt x="1081" y="519"/>
                  </a:cubicBezTo>
                  <a:cubicBezTo>
                    <a:pt x="1079" y="516"/>
                    <a:pt x="1079" y="513"/>
                    <a:pt x="1080" y="510"/>
                  </a:cubicBezTo>
                  <a:lnTo>
                    <a:pt x="1083" y="504"/>
                  </a:lnTo>
                  <a:lnTo>
                    <a:pt x="1089" y="491"/>
                  </a:lnTo>
                  <a:lnTo>
                    <a:pt x="1094" y="479"/>
                  </a:lnTo>
                  <a:lnTo>
                    <a:pt x="1097" y="472"/>
                  </a:lnTo>
                  <a:lnTo>
                    <a:pt x="1096" y="475"/>
                  </a:lnTo>
                  <a:lnTo>
                    <a:pt x="1096" y="470"/>
                  </a:lnTo>
                  <a:lnTo>
                    <a:pt x="1097" y="459"/>
                  </a:lnTo>
                  <a:lnTo>
                    <a:pt x="1098" y="447"/>
                  </a:lnTo>
                  <a:cubicBezTo>
                    <a:pt x="1099" y="446"/>
                    <a:pt x="1099" y="444"/>
                    <a:pt x="1100" y="443"/>
                  </a:cubicBezTo>
                  <a:lnTo>
                    <a:pt x="1103" y="438"/>
                  </a:lnTo>
                  <a:lnTo>
                    <a:pt x="1109" y="450"/>
                  </a:lnTo>
                  <a:lnTo>
                    <a:pt x="1100" y="450"/>
                  </a:lnTo>
                  <a:lnTo>
                    <a:pt x="1082" y="451"/>
                  </a:lnTo>
                  <a:lnTo>
                    <a:pt x="1055" y="452"/>
                  </a:lnTo>
                  <a:lnTo>
                    <a:pt x="1025" y="453"/>
                  </a:lnTo>
                  <a:lnTo>
                    <a:pt x="994" y="453"/>
                  </a:lnTo>
                  <a:lnTo>
                    <a:pt x="969" y="454"/>
                  </a:lnTo>
                  <a:lnTo>
                    <a:pt x="951" y="455"/>
                  </a:lnTo>
                  <a:lnTo>
                    <a:pt x="944" y="455"/>
                  </a:lnTo>
                  <a:cubicBezTo>
                    <a:pt x="941" y="455"/>
                    <a:pt x="938" y="453"/>
                    <a:pt x="937" y="450"/>
                  </a:cubicBezTo>
                  <a:lnTo>
                    <a:pt x="934" y="442"/>
                  </a:lnTo>
                  <a:lnTo>
                    <a:pt x="927" y="421"/>
                  </a:lnTo>
                  <a:lnTo>
                    <a:pt x="919" y="392"/>
                  </a:lnTo>
                  <a:lnTo>
                    <a:pt x="909" y="358"/>
                  </a:lnTo>
                  <a:lnTo>
                    <a:pt x="900" y="324"/>
                  </a:lnTo>
                  <a:lnTo>
                    <a:pt x="892" y="295"/>
                  </a:lnTo>
                  <a:lnTo>
                    <a:pt x="886" y="274"/>
                  </a:lnTo>
                  <a:lnTo>
                    <a:pt x="884" y="265"/>
                  </a:lnTo>
                  <a:lnTo>
                    <a:pt x="883" y="256"/>
                  </a:lnTo>
                  <a:lnTo>
                    <a:pt x="881" y="236"/>
                  </a:lnTo>
                  <a:lnTo>
                    <a:pt x="879" y="208"/>
                  </a:lnTo>
                  <a:lnTo>
                    <a:pt x="877" y="175"/>
                  </a:lnTo>
                  <a:lnTo>
                    <a:pt x="874" y="142"/>
                  </a:lnTo>
                  <a:lnTo>
                    <a:pt x="872" y="114"/>
                  </a:lnTo>
                  <a:lnTo>
                    <a:pt x="871" y="94"/>
                  </a:lnTo>
                  <a:lnTo>
                    <a:pt x="871" y="86"/>
                  </a:lnTo>
                  <a:lnTo>
                    <a:pt x="873" y="91"/>
                  </a:lnTo>
                  <a:lnTo>
                    <a:pt x="870" y="88"/>
                  </a:lnTo>
                  <a:lnTo>
                    <a:pt x="862" y="78"/>
                  </a:lnTo>
                  <a:lnTo>
                    <a:pt x="841" y="52"/>
                  </a:lnTo>
                  <a:lnTo>
                    <a:pt x="821" y="26"/>
                  </a:lnTo>
                  <a:lnTo>
                    <a:pt x="815" y="17"/>
                  </a:lnTo>
                  <a:cubicBezTo>
                    <a:pt x="814" y="16"/>
                    <a:pt x="814" y="16"/>
                    <a:pt x="814" y="15"/>
                  </a:cubicBezTo>
                  <a:lnTo>
                    <a:pt x="813" y="12"/>
                  </a:lnTo>
                  <a:lnTo>
                    <a:pt x="823" y="17"/>
                  </a:lnTo>
                  <a:lnTo>
                    <a:pt x="814" y="20"/>
                  </a:lnTo>
                  <a:lnTo>
                    <a:pt x="794" y="29"/>
                  </a:lnTo>
                  <a:lnTo>
                    <a:pt x="765" y="41"/>
                  </a:lnTo>
                  <a:lnTo>
                    <a:pt x="732" y="55"/>
                  </a:lnTo>
                  <a:lnTo>
                    <a:pt x="699" y="69"/>
                  </a:lnTo>
                  <a:lnTo>
                    <a:pt x="671" y="81"/>
                  </a:lnTo>
                  <a:lnTo>
                    <a:pt x="651" y="90"/>
                  </a:lnTo>
                  <a:lnTo>
                    <a:pt x="642" y="93"/>
                  </a:lnTo>
                  <a:lnTo>
                    <a:pt x="647" y="85"/>
                  </a:lnTo>
                  <a:lnTo>
                    <a:pt x="647" y="89"/>
                  </a:lnTo>
                  <a:lnTo>
                    <a:pt x="646" y="100"/>
                  </a:lnTo>
                  <a:lnTo>
                    <a:pt x="644" y="137"/>
                  </a:lnTo>
                  <a:lnTo>
                    <a:pt x="641" y="189"/>
                  </a:lnTo>
                  <a:lnTo>
                    <a:pt x="638" y="248"/>
                  </a:lnTo>
                  <a:lnTo>
                    <a:pt x="635" y="307"/>
                  </a:lnTo>
                  <a:lnTo>
                    <a:pt x="633" y="359"/>
                  </a:lnTo>
                  <a:lnTo>
                    <a:pt x="632" y="396"/>
                  </a:lnTo>
                  <a:lnTo>
                    <a:pt x="632" y="405"/>
                  </a:lnTo>
                  <a:lnTo>
                    <a:pt x="632" y="404"/>
                  </a:lnTo>
                  <a:lnTo>
                    <a:pt x="633" y="408"/>
                  </a:lnTo>
                  <a:lnTo>
                    <a:pt x="634" y="413"/>
                  </a:lnTo>
                  <a:lnTo>
                    <a:pt x="634" y="412"/>
                  </a:lnTo>
                  <a:lnTo>
                    <a:pt x="639" y="425"/>
                  </a:lnTo>
                  <a:lnTo>
                    <a:pt x="656" y="465"/>
                  </a:lnTo>
                  <a:lnTo>
                    <a:pt x="674" y="505"/>
                  </a:lnTo>
                  <a:lnTo>
                    <a:pt x="680" y="518"/>
                  </a:lnTo>
                  <a:lnTo>
                    <a:pt x="682" y="523"/>
                  </a:lnTo>
                  <a:cubicBezTo>
                    <a:pt x="683" y="525"/>
                    <a:pt x="683" y="528"/>
                    <a:pt x="682" y="529"/>
                  </a:cubicBezTo>
                  <a:lnTo>
                    <a:pt x="680" y="534"/>
                  </a:lnTo>
                  <a:lnTo>
                    <a:pt x="676" y="546"/>
                  </a:lnTo>
                  <a:lnTo>
                    <a:pt x="671" y="558"/>
                  </a:lnTo>
                  <a:lnTo>
                    <a:pt x="669" y="562"/>
                  </a:lnTo>
                  <a:lnTo>
                    <a:pt x="668" y="555"/>
                  </a:lnTo>
                  <a:lnTo>
                    <a:pt x="670" y="558"/>
                  </a:lnTo>
                  <a:lnTo>
                    <a:pt x="674" y="565"/>
                  </a:lnTo>
                  <a:lnTo>
                    <a:pt x="687" y="589"/>
                  </a:lnTo>
                  <a:lnTo>
                    <a:pt x="699" y="612"/>
                  </a:lnTo>
                  <a:lnTo>
                    <a:pt x="704" y="618"/>
                  </a:lnTo>
                  <a:lnTo>
                    <a:pt x="703" y="617"/>
                  </a:lnTo>
                  <a:lnTo>
                    <a:pt x="706" y="620"/>
                  </a:lnTo>
                  <a:cubicBezTo>
                    <a:pt x="709" y="623"/>
                    <a:pt x="709" y="628"/>
                    <a:pt x="707" y="631"/>
                  </a:cubicBezTo>
                  <a:lnTo>
                    <a:pt x="701" y="638"/>
                  </a:lnTo>
                  <a:lnTo>
                    <a:pt x="685" y="655"/>
                  </a:lnTo>
                  <a:lnTo>
                    <a:pt x="666" y="679"/>
                  </a:lnTo>
                  <a:lnTo>
                    <a:pt x="644" y="708"/>
                  </a:lnTo>
                  <a:lnTo>
                    <a:pt x="621" y="737"/>
                  </a:lnTo>
                  <a:lnTo>
                    <a:pt x="602" y="761"/>
                  </a:lnTo>
                  <a:lnTo>
                    <a:pt x="588" y="779"/>
                  </a:lnTo>
                  <a:lnTo>
                    <a:pt x="583" y="785"/>
                  </a:lnTo>
                  <a:lnTo>
                    <a:pt x="583" y="776"/>
                  </a:lnTo>
                  <a:lnTo>
                    <a:pt x="586" y="780"/>
                  </a:lnTo>
                  <a:lnTo>
                    <a:pt x="594" y="789"/>
                  </a:lnTo>
                  <a:lnTo>
                    <a:pt x="619" y="820"/>
                  </a:lnTo>
                  <a:lnTo>
                    <a:pt x="643" y="850"/>
                  </a:lnTo>
                  <a:lnTo>
                    <a:pt x="651" y="860"/>
                  </a:lnTo>
                  <a:lnTo>
                    <a:pt x="654" y="865"/>
                  </a:lnTo>
                  <a:cubicBezTo>
                    <a:pt x="655" y="866"/>
                    <a:pt x="655" y="867"/>
                    <a:pt x="655" y="868"/>
                  </a:cubicBezTo>
                  <a:lnTo>
                    <a:pt x="657" y="877"/>
                  </a:lnTo>
                  <a:lnTo>
                    <a:pt x="662" y="895"/>
                  </a:lnTo>
                  <a:lnTo>
                    <a:pt x="667" y="914"/>
                  </a:lnTo>
                  <a:lnTo>
                    <a:pt x="669" y="924"/>
                  </a:lnTo>
                  <a:cubicBezTo>
                    <a:pt x="670" y="927"/>
                    <a:pt x="668" y="931"/>
                    <a:pt x="665" y="933"/>
                  </a:cubicBezTo>
                  <a:lnTo>
                    <a:pt x="661" y="935"/>
                  </a:lnTo>
                  <a:lnTo>
                    <a:pt x="662" y="934"/>
                  </a:lnTo>
                  <a:lnTo>
                    <a:pt x="653" y="941"/>
                  </a:lnTo>
                  <a:lnTo>
                    <a:pt x="624" y="960"/>
                  </a:lnTo>
                  <a:lnTo>
                    <a:pt x="594" y="979"/>
                  </a:lnTo>
                  <a:lnTo>
                    <a:pt x="585" y="986"/>
                  </a:lnTo>
                  <a:cubicBezTo>
                    <a:pt x="585" y="986"/>
                    <a:pt x="585" y="986"/>
                    <a:pt x="584" y="987"/>
                  </a:cubicBezTo>
                  <a:lnTo>
                    <a:pt x="580" y="989"/>
                  </a:lnTo>
                  <a:lnTo>
                    <a:pt x="584" y="984"/>
                  </a:lnTo>
                  <a:lnTo>
                    <a:pt x="583" y="987"/>
                  </a:lnTo>
                  <a:lnTo>
                    <a:pt x="583" y="985"/>
                  </a:lnTo>
                  <a:lnTo>
                    <a:pt x="582" y="994"/>
                  </a:lnTo>
                  <a:lnTo>
                    <a:pt x="578" y="1021"/>
                  </a:lnTo>
                  <a:lnTo>
                    <a:pt x="575" y="1046"/>
                  </a:lnTo>
                  <a:lnTo>
                    <a:pt x="574" y="1055"/>
                  </a:lnTo>
                  <a:lnTo>
                    <a:pt x="574" y="1052"/>
                  </a:lnTo>
                  <a:lnTo>
                    <a:pt x="575" y="1055"/>
                  </a:lnTo>
                  <a:lnTo>
                    <a:pt x="576" y="1060"/>
                  </a:lnTo>
                  <a:lnTo>
                    <a:pt x="575" y="1057"/>
                  </a:lnTo>
                  <a:lnTo>
                    <a:pt x="581" y="1066"/>
                  </a:lnTo>
                  <a:lnTo>
                    <a:pt x="599" y="1095"/>
                  </a:lnTo>
                  <a:lnTo>
                    <a:pt x="618" y="1122"/>
                  </a:lnTo>
                  <a:lnTo>
                    <a:pt x="625" y="1131"/>
                  </a:lnTo>
                  <a:lnTo>
                    <a:pt x="626" y="1132"/>
                  </a:lnTo>
                  <a:cubicBezTo>
                    <a:pt x="628" y="1133"/>
                    <a:pt x="628" y="1135"/>
                    <a:pt x="628" y="1137"/>
                  </a:cubicBezTo>
                  <a:lnTo>
                    <a:pt x="628" y="1146"/>
                  </a:lnTo>
                  <a:lnTo>
                    <a:pt x="627" y="1168"/>
                  </a:lnTo>
                  <a:lnTo>
                    <a:pt x="627" y="1195"/>
                  </a:lnTo>
                  <a:lnTo>
                    <a:pt x="626" y="1229"/>
                  </a:lnTo>
                  <a:lnTo>
                    <a:pt x="625" y="1261"/>
                  </a:lnTo>
                  <a:lnTo>
                    <a:pt x="625" y="1288"/>
                  </a:lnTo>
                  <a:lnTo>
                    <a:pt x="624" y="1309"/>
                  </a:lnTo>
                  <a:lnTo>
                    <a:pt x="624" y="1315"/>
                  </a:lnTo>
                  <a:cubicBezTo>
                    <a:pt x="624" y="1317"/>
                    <a:pt x="624" y="1318"/>
                    <a:pt x="624" y="1319"/>
                  </a:cubicBezTo>
                  <a:lnTo>
                    <a:pt x="621" y="1326"/>
                  </a:lnTo>
                  <a:lnTo>
                    <a:pt x="614" y="1344"/>
                  </a:lnTo>
                  <a:lnTo>
                    <a:pt x="603" y="1371"/>
                  </a:lnTo>
                  <a:lnTo>
                    <a:pt x="591" y="1400"/>
                  </a:lnTo>
                  <a:lnTo>
                    <a:pt x="578" y="1431"/>
                  </a:lnTo>
                  <a:lnTo>
                    <a:pt x="567" y="1456"/>
                  </a:lnTo>
                  <a:lnTo>
                    <a:pt x="560" y="1473"/>
                  </a:lnTo>
                  <a:cubicBezTo>
                    <a:pt x="560" y="1474"/>
                    <a:pt x="560" y="1474"/>
                    <a:pt x="559" y="1475"/>
                  </a:cubicBezTo>
                  <a:lnTo>
                    <a:pt x="556" y="1480"/>
                  </a:lnTo>
                  <a:cubicBezTo>
                    <a:pt x="556" y="1481"/>
                    <a:pt x="555" y="1481"/>
                    <a:pt x="554" y="1482"/>
                  </a:cubicBezTo>
                  <a:lnTo>
                    <a:pt x="551" y="1484"/>
                  </a:lnTo>
                  <a:cubicBezTo>
                    <a:pt x="550" y="1485"/>
                    <a:pt x="549" y="1485"/>
                    <a:pt x="548" y="1485"/>
                  </a:cubicBezTo>
                  <a:lnTo>
                    <a:pt x="539" y="1487"/>
                  </a:lnTo>
                  <a:lnTo>
                    <a:pt x="511" y="1491"/>
                  </a:lnTo>
                  <a:lnTo>
                    <a:pt x="483" y="1494"/>
                  </a:lnTo>
                  <a:lnTo>
                    <a:pt x="472" y="1494"/>
                  </a:lnTo>
                  <a:cubicBezTo>
                    <a:pt x="472" y="1494"/>
                    <a:pt x="471" y="1494"/>
                    <a:pt x="470" y="1494"/>
                  </a:cubicBezTo>
                  <a:lnTo>
                    <a:pt x="467" y="1493"/>
                  </a:lnTo>
                  <a:lnTo>
                    <a:pt x="477" y="1488"/>
                  </a:lnTo>
                  <a:lnTo>
                    <a:pt x="475" y="1493"/>
                  </a:lnTo>
                  <a:lnTo>
                    <a:pt x="471" y="1503"/>
                  </a:lnTo>
                  <a:lnTo>
                    <a:pt x="458" y="1532"/>
                  </a:lnTo>
                  <a:lnTo>
                    <a:pt x="446" y="1558"/>
                  </a:lnTo>
                  <a:lnTo>
                    <a:pt x="442" y="1566"/>
                  </a:lnTo>
                  <a:lnTo>
                    <a:pt x="442" y="1562"/>
                  </a:lnTo>
                  <a:lnTo>
                    <a:pt x="442" y="1564"/>
                  </a:lnTo>
                  <a:cubicBezTo>
                    <a:pt x="442" y="1569"/>
                    <a:pt x="439" y="1572"/>
                    <a:pt x="435" y="1572"/>
                  </a:cubicBezTo>
                  <a:lnTo>
                    <a:pt x="423" y="1573"/>
                  </a:lnTo>
                  <a:cubicBezTo>
                    <a:pt x="423" y="1573"/>
                    <a:pt x="422" y="1573"/>
                    <a:pt x="422" y="1573"/>
                  </a:cubicBezTo>
                  <a:lnTo>
                    <a:pt x="400" y="1571"/>
                  </a:lnTo>
                  <a:lnTo>
                    <a:pt x="378" y="1567"/>
                  </a:lnTo>
                  <a:lnTo>
                    <a:pt x="371" y="1565"/>
                  </a:lnTo>
                  <a:cubicBezTo>
                    <a:pt x="369" y="1564"/>
                    <a:pt x="367" y="1563"/>
                    <a:pt x="366" y="1561"/>
                  </a:cubicBezTo>
                  <a:lnTo>
                    <a:pt x="365" y="1559"/>
                  </a:lnTo>
                  <a:lnTo>
                    <a:pt x="377" y="1562"/>
                  </a:lnTo>
                  <a:lnTo>
                    <a:pt x="366" y="1570"/>
                  </a:lnTo>
                  <a:lnTo>
                    <a:pt x="346" y="1585"/>
                  </a:lnTo>
                  <a:lnTo>
                    <a:pt x="327" y="1598"/>
                  </a:lnTo>
                  <a:lnTo>
                    <a:pt x="319" y="1604"/>
                  </a:lnTo>
                  <a:lnTo>
                    <a:pt x="322" y="1601"/>
                  </a:lnTo>
                  <a:lnTo>
                    <a:pt x="319" y="1608"/>
                  </a:lnTo>
                  <a:lnTo>
                    <a:pt x="313" y="1622"/>
                  </a:lnTo>
                  <a:lnTo>
                    <a:pt x="307" y="1637"/>
                  </a:lnTo>
                  <a:lnTo>
                    <a:pt x="304" y="1644"/>
                  </a:lnTo>
                  <a:cubicBezTo>
                    <a:pt x="303" y="1647"/>
                    <a:pt x="300" y="1648"/>
                    <a:pt x="296" y="1648"/>
                  </a:cubicBezTo>
                  <a:lnTo>
                    <a:pt x="291" y="1648"/>
                  </a:lnTo>
                  <a:lnTo>
                    <a:pt x="278" y="1648"/>
                  </a:lnTo>
                  <a:lnTo>
                    <a:pt x="239" y="1647"/>
                  </a:lnTo>
                  <a:lnTo>
                    <a:pt x="199" y="1646"/>
                  </a:lnTo>
                  <a:lnTo>
                    <a:pt x="186" y="1645"/>
                  </a:lnTo>
                  <a:cubicBezTo>
                    <a:pt x="185" y="1645"/>
                    <a:pt x="184" y="1645"/>
                    <a:pt x="183" y="1645"/>
                  </a:cubicBezTo>
                  <a:lnTo>
                    <a:pt x="178" y="1643"/>
                  </a:lnTo>
                  <a:lnTo>
                    <a:pt x="189" y="1635"/>
                  </a:lnTo>
                  <a:lnTo>
                    <a:pt x="189" y="1640"/>
                  </a:lnTo>
                  <a:lnTo>
                    <a:pt x="189" y="1650"/>
                  </a:lnTo>
                  <a:lnTo>
                    <a:pt x="189" y="1678"/>
                  </a:lnTo>
                  <a:lnTo>
                    <a:pt x="189" y="1704"/>
                  </a:lnTo>
                  <a:lnTo>
                    <a:pt x="189" y="1712"/>
                  </a:lnTo>
                  <a:lnTo>
                    <a:pt x="189" y="1714"/>
                  </a:lnTo>
                  <a:cubicBezTo>
                    <a:pt x="189" y="1717"/>
                    <a:pt x="188" y="1720"/>
                    <a:pt x="186" y="1721"/>
                  </a:cubicBezTo>
                  <a:lnTo>
                    <a:pt x="183" y="1723"/>
                  </a:lnTo>
                  <a:cubicBezTo>
                    <a:pt x="182" y="1724"/>
                    <a:pt x="181" y="1724"/>
                    <a:pt x="179" y="1724"/>
                  </a:cubicBezTo>
                  <a:lnTo>
                    <a:pt x="171" y="1725"/>
                  </a:lnTo>
                  <a:lnTo>
                    <a:pt x="147" y="1726"/>
                  </a:lnTo>
                  <a:lnTo>
                    <a:pt x="122" y="1725"/>
                  </a:lnTo>
                  <a:lnTo>
                    <a:pt x="113" y="1724"/>
                  </a:lnTo>
                  <a:cubicBezTo>
                    <a:pt x="112" y="1724"/>
                    <a:pt x="111" y="1724"/>
                    <a:pt x="110" y="1723"/>
                  </a:cubicBezTo>
                  <a:lnTo>
                    <a:pt x="107" y="1721"/>
                  </a:lnTo>
                  <a:cubicBezTo>
                    <a:pt x="107" y="1721"/>
                    <a:pt x="106" y="1721"/>
                    <a:pt x="106" y="1720"/>
                  </a:cubicBezTo>
                  <a:lnTo>
                    <a:pt x="105" y="1719"/>
                  </a:lnTo>
                  <a:cubicBezTo>
                    <a:pt x="104" y="1718"/>
                    <a:pt x="103" y="1716"/>
                    <a:pt x="103" y="1715"/>
                  </a:cubicBezTo>
                  <a:lnTo>
                    <a:pt x="102" y="1709"/>
                  </a:lnTo>
                  <a:lnTo>
                    <a:pt x="98" y="1687"/>
                  </a:lnTo>
                  <a:lnTo>
                    <a:pt x="94" y="1665"/>
                  </a:lnTo>
                  <a:lnTo>
                    <a:pt x="93" y="1658"/>
                  </a:lnTo>
                  <a:cubicBezTo>
                    <a:pt x="92" y="1656"/>
                    <a:pt x="92" y="1655"/>
                    <a:pt x="93" y="1654"/>
                  </a:cubicBezTo>
                  <a:lnTo>
                    <a:pt x="94" y="1651"/>
                  </a:lnTo>
                  <a:lnTo>
                    <a:pt x="106" y="1660"/>
                  </a:lnTo>
                  <a:lnTo>
                    <a:pt x="101" y="1663"/>
                  </a:lnTo>
                  <a:lnTo>
                    <a:pt x="90" y="1670"/>
                  </a:lnTo>
                  <a:lnTo>
                    <a:pt x="58" y="1692"/>
                  </a:lnTo>
                  <a:lnTo>
                    <a:pt x="27" y="1714"/>
                  </a:lnTo>
                  <a:lnTo>
                    <a:pt x="17" y="1720"/>
                  </a:lnTo>
                  <a:cubicBezTo>
                    <a:pt x="16" y="1721"/>
                    <a:pt x="15" y="1721"/>
                    <a:pt x="14" y="1721"/>
                  </a:cubicBezTo>
                  <a:lnTo>
                    <a:pt x="10" y="1722"/>
                  </a:lnTo>
                  <a:lnTo>
                    <a:pt x="16" y="1713"/>
                  </a:lnTo>
                  <a:lnTo>
                    <a:pt x="17" y="1719"/>
                  </a:lnTo>
                  <a:lnTo>
                    <a:pt x="19" y="1732"/>
                  </a:lnTo>
                  <a:lnTo>
                    <a:pt x="25" y="1769"/>
                  </a:lnTo>
                  <a:lnTo>
                    <a:pt x="31" y="1806"/>
                  </a:lnTo>
                  <a:lnTo>
                    <a:pt x="33" y="1818"/>
                  </a:lnTo>
                  <a:lnTo>
                    <a:pt x="34" y="1822"/>
                  </a:lnTo>
                  <a:lnTo>
                    <a:pt x="26" y="1815"/>
                  </a:lnTo>
                  <a:lnTo>
                    <a:pt x="30" y="1815"/>
                  </a:lnTo>
                  <a:lnTo>
                    <a:pt x="29" y="1816"/>
                  </a:lnTo>
                  <a:lnTo>
                    <a:pt x="38" y="1814"/>
                  </a:lnTo>
                  <a:lnTo>
                    <a:pt x="69" y="1810"/>
                  </a:lnTo>
                  <a:lnTo>
                    <a:pt x="98" y="1808"/>
                  </a:lnTo>
                  <a:lnTo>
                    <a:pt x="106" y="1806"/>
                  </a:lnTo>
                  <a:cubicBezTo>
                    <a:pt x="106" y="1806"/>
                    <a:pt x="107" y="1805"/>
                    <a:pt x="107" y="1805"/>
                  </a:cubicBezTo>
                  <a:lnTo>
                    <a:pt x="111" y="1805"/>
                  </a:lnTo>
                  <a:cubicBezTo>
                    <a:pt x="116" y="1805"/>
                    <a:pt x="119" y="1809"/>
                    <a:pt x="119" y="1813"/>
                  </a:cubicBezTo>
                  <a:lnTo>
                    <a:pt x="119" y="1820"/>
                  </a:lnTo>
                  <a:lnTo>
                    <a:pt x="121" y="1835"/>
                  </a:lnTo>
                  <a:lnTo>
                    <a:pt x="122" y="1851"/>
                  </a:lnTo>
                  <a:lnTo>
                    <a:pt x="122" y="1856"/>
                  </a:lnTo>
                  <a:lnTo>
                    <a:pt x="118" y="1849"/>
                  </a:lnTo>
                  <a:lnTo>
                    <a:pt x="122" y="1851"/>
                  </a:lnTo>
                  <a:lnTo>
                    <a:pt x="121" y="1851"/>
                  </a:lnTo>
                  <a:lnTo>
                    <a:pt x="130" y="1854"/>
                  </a:lnTo>
                  <a:lnTo>
                    <a:pt x="159" y="1860"/>
                  </a:lnTo>
                  <a:lnTo>
                    <a:pt x="188" y="1865"/>
                  </a:lnTo>
                  <a:lnTo>
                    <a:pt x="196" y="1866"/>
                  </a:lnTo>
                  <a:lnTo>
                    <a:pt x="201" y="1867"/>
                  </a:lnTo>
                  <a:cubicBezTo>
                    <a:pt x="205" y="1868"/>
                    <a:pt x="207" y="1871"/>
                    <a:pt x="207" y="1874"/>
                  </a:cubicBezTo>
                  <a:lnTo>
                    <a:pt x="207" y="1877"/>
                  </a:lnTo>
                  <a:lnTo>
                    <a:pt x="208" y="1886"/>
                  </a:lnTo>
                  <a:lnTo>
                    <a:pt x="210" y="1914"/>
                  </a:lnTo>
                  <a:lnTo>
                    <a:pt x="212" y="1941"/>
                  </a:lnTo>
                  <a:lnTo>
                    <a:pt x="212" y="1940"/>
                  </a:lnTo>
                  <a:lnTo>
                    <a:pt x="214" y="1949"/>
                  </a:lnTo>
                  <a:lnTo>
                    <a:pt x="213" y="1946"/>
                  </a:lnTo>
                  <a:lnTo>
                    <a:pt x="215" y="1949"/>
                  </a:lnTo>
                  <a:lnTo>
                    <a:pt x="205" y="1946"/>
                  </a:lnTo>
                  <a:lnTo>
                    <a:pt x="211" y="1943"/>
                  </a:lnTo>
                  <a:cubicBezTo>
                    <a:pt x="211" y="1943"/>
                    <a:pt x="212" y="1943"/>
                    <a:pt x="212" y="1943"/>
                  </a:cubicBezTo>
                  <a:lnTo>
                    <a:pt x="231" y="1937"/>
                  </a:lnTo>
                  <a:lnTo>
                    <a:pt x="251" y="1931"/>
                  </a:lnTo>
                  <a:lnTo>
                    <a:pt x="260" y="1928"/>
                  </a:lnTo>
                  <a:cubicBezTo>
                    <a:pt x="264" y="1927"/>
                    <a:pt x="268" y="1928"/>
                    <a:pt x="270" y="1932"/>
                  </a:cubicBezTo>
                  <a:lnTo>
                    <a:pt x="272" y="1936"/>
                  </a:lnTo>
                  <a:lnTo>
                    <a:pt x="277" y="1947"/>
                  </a:lnTo>
                  <a:lnTo>
                    <a:pt x="293" y="1979"/>
                  </a:lnTo>
                  <a:lnTo>
                    <a:pt x="309" y="2011"/>
                  </a:lnTo>
                  <a:lnTo>
                    <a:pt x="314" y="2022"/>
                  </a:lnTo>
                  <a:lnTo>
                    <a:pt x="314" y="2021"/>
                  </a:lnTo>
                  <a:lnTo>
                    <a:pt x="317" y="2025"/>
                  </a:lnTo>
                  <a:lnTo>
                    <a:pt x="319" y="2028"/>
                  </a:lnTo>
                  <a:lnTo>
                    <a:pt x="326" y="2037"/>
                  </a:lnTo>
                  <a:lnTo>
                    <a:pt x="348" y="2061"/>
                  </a:lnTo>
                  <a:lnTo>
                    <a:pt x="371" y="2086"/>
                  </a:lnTo>
                  <a:lnTo>
                    <a:pt x="379" y="2092"/>
                  </a:lnTo>
                  <a:lnTo>
                    <a:pt x="381" y="2094"/>
                  </a:lnTo>
                  <a:cubicBezTo>
                    <a:pt x="385" y="2096"/>
                    <a:pt x="386" y="2101"/>
                    <a:pt x="383" y="2105"/>
                  </a:cubicBezTo>
                  <a:lnTo>
                    <a:pt x="376" y="2116"/>
                  </a:lnTo>
                  <a:lnTo>
                    <a:pt x="362" y="2135"/>
                  </a:lnTo>
                  <a:lnTo>
                    <a:pt x="349" y="2153"/>
                  </a:lnTo>
                  <a:lnTo>
                    <a:pt x="350" y="2150"/>
                  </a:lnTo>
                  <a:lnTo>
                    <a:pt x="348" y="2158"/>
                  </a:lnTo>
                  <a:lnTo>
                    <a:pt x="343" y="2149"/>
                  </a:lnTo>
                  <a:lnTo>
                    <a:pt x="353" y="2152"/>
                  </a:lnTo>
                  <a:lnTo>
                    <a:pt x="375" y="2158"/>
                  </a:lnTo>
                  <a:lnTo>
                    <a:pt x="396" y="2164"/>
                  </a:lnTo>
                  <a:lnTo>
                    <a:pt x="406" y="2167"/>
                  </a:lnTo>
                  <a:cubicBezTo>
                    <a:pt x="409" y="2168"/>
                    <a:pt x="411" y="2171"/>
                    <a:pt x="411" y="2174"/>
                  </a:cubicBezTo>
                  <a:lnTo>
                    <a:pt x="411" y="2177"/>
                  </a:lnTo>
                  <a:lnTo>
                    <a:pt x="411" y="2184"/>
                  </a:lnTo>
                  <a:lnTo>
                    <a:pt x="411" y="2207"/>
                  </a:lnTo>
                  <a:lnTo>
                    <a:pt x="411" y="2230"/>
                  </a:lnTo>
                  <a:lnTo>
                    <a:pt x="411" y="2237"/>
                  </a:lnTo>
                  <a:lnTo>
                    <a:pt x="411" y="2240"/>
                  </a:lnTo>
                  <a:lnTo>
                    <a:pt x="405" y="2233"/>
                  </a:lnTo>
                  <a:lnTo>
                    <a:pt x="413" y="2235"/>
                  </a:lnTo>
                  <a:lnTo>
                    <a:pt x="433" y="2241"/>
                  </a:lnTo>
                  <a:lnTo>
                    <a:pt x="452" y="2246"/>
                  </a:lnTo>
                  <a:lnTo>
                    <a:pt x="459" y="2248"/>
                  </a:lnTo>
                  <a:lnTo>
                    <a:pt x="450" y="2254"/>
                  </a:lnTo>
                  <a:lnTo>
                    <a:pt x="451" y="2247"/>
                  </a:lnTo>
                  <a:lnTo>
                    <a:pt x="451" y="2234"/>
                  </a:lnTo>
                  <a:lnTo>
                    <a:pt x="452" y="2219"/>
                  </a:lnTo>
                  <a:lnTo>
                    <a:pt x="454" y="2211"/>
                  </a:lnTo>
                  <a:cubicBezTo>
                    <a:pt x="454" y="2208"/>
                    <a:pt x="457" y="2205"/>
                    <a:pt x="460" y="2205"/>
                  </a:cubicBezTo>
                  <a:cubicBezTo>
                    <a:pt x="463" y="2204"/>
                    <a:pt x="467" y="2206"/>
                    <a:pt x="468" y="2209"/>
                  </a:cubicBezTo>
                  <a:lnTo>
                    <a:pt x="473" y="2218"/>
                  </a:lnTo>
                  <a:lnTo>
                    <a:pt x="484" y="2236"/>
                  </a:lnTo>
                  <a:lnTo>
                    <a:pt x="495" y="2255"/>
                  </a:lnTo>
                  <a:lnTo>
                    <a:pt x="494" y="2254"/>
                  </a:lnTo>
                  <a:lnTo>
                    <a:pt x="502" y="2263"/>
                  </a:lnTo>
                  <a:cubicBezTo>
                    <a:pt x="503" y="2264"/>
                    <a:pt x="503" y="2264"/>
                    <a:pt x="504" y="2265"/>
                  </a:cubicBezTo>
                  <a:lnTo>
                    <a:pt x="505" y="2267"/>
                  </a:lnTo>
                  <a:lnTo>
                    <a:pt x="501" y="2264"/>
                  </a:lnTo>
                  <a:lnTo>
                    <a:pt x="508" y="2268"/>
                  </a:lnTo>
                  <a:lnTo>
                    <a:pt x="531" y="2281"/>
                  </a:lnTo>
                  <a:lnTo>
                    <a:pt x="553" y="2294"/>
                  </a:lnTo>
                  <a:lnTo>
                    <a:pt x="560" y="2297"/>
                  </a:lnTo>
                  <a:lnTo>
                    <a:pt x="564" y="2300"/>
                  </a:lnTo>
                  <a:lnTo>
                    <a:pt x="556" y="2299"/>
                  </a:lnTo>
                  <a:lnTo>
                    <a:pt x="562" y="2296"/>
                  </a:lnTo>
                  <a:lnTo>
                    <a:pt x="560" y="2297"/>
                  </a:lnTo>
                  <a:lnTo>
                    <a:pt x="582" y="2279"/>
                  </a:lnTo>
                  <a:lnTo>
                    <a:pt x="615" y="2251"/>
                  </a:lnTo>
                  <a:lnTo>
                    <a:pt x="654" y="2218"/>
                  </a:lnTo>
                  <a:lnTo>
                    <a:pt x="694" y="2184"/>
                  </a:lnTo>
                  <a:lnTo>
                    <a:pt x="729" y="2154"/>
                  </a:lnTo>
                  <a:lnTo>
                    <a:pt x="755" y="2132"/>
                  </a:lnTo>
                  <a:lnTo>
                    <a:pt x="766" y="2123"/>
                  </a:lnTo>
                  <a:cubicBezTo>
                    <a:pt x="768" y="2120"/>
                    <a:pt x="772" y="2120"/>
                    <a:pt x="775" y="2121"/>
                  </a:cubicBezTo>
                  <a:cubicBezTo>
                    <a:pt x="778" y="2122"/>
                    <a:pt x="779" y="2125"/>
                    <a:pt x="779" y="2128"/>
                  </a:cubicBezTo>
                  <a:lnTo>
                    <a:pt x="779" y="2137"/>
                  </a:lnTo>
                  <a:lnTo>
                    <a:pt x="779" y="2159"/>
                  </a:lnTo>
                  <a:lnTo>
                    <a:pt x="779" y="2192"/>
                  </a:lnTo>
                  <a:lnTo>
                    <a:pt x="779" y="2229"/>
                  </a:lnTo>
                  <a:lnTo>
                    <a:pt x="779" y="2265"/>
                  </a:lnTo>
                  <a:lnTo>
                    <a:pt x="779" y="2298"/>
                  </a:lnTo>
                  <a:lnTo>
                    <a:pt x="779" y="2320"/>
                  </a:lnTo>
                  <a:lnTo>
                    <a:pt x="779" y="2329"/>
                  </a:lnTo>
                  <a:lnTo>
                    <a:pt x="771" y="2322"/>
                  </a:lnTo>
                  <a:lnTo>
                    <a:pt x="780" y="2321"/>
                  </a:lnTo>
                  <a:lnTo>
                    <a:pt x="801" y="2319"/>
                  </a:lnTo>
                  <a:lnTo>
                    <a:pt x="822" y="2318"/>
                  </a:lnTo>
                  <a:lnTo>
                    <a:pt x="834" y="2317"/>
                  </a:lnTo>
                  <a:lnTo>
                    <a:pt x="827" y="2326"/>
                  </a:lnTo>
                  <a:lnTo>
                    <a:pt x="826" y="2318"/>
                  </a:lnTo>
                  <a:cubicBezTo>
                    <a:pt x="825" y="2318"/>
                    <a:pt x="825" y="2317"/>
                    <a:pt x="826" y="2316"/>
                  </a:cubicBezTo>
                  <a:lnTo>
                    <a:pt x="830" y="2298"/>
                  </a:lnTo>
                  <a:lnTo>
                    <a:pt x="835" y="2279"/>
                  </a:lnTo>
                  <a:cubicBezTo>
                    <a:pt x="835" y="2279"/>
                    <a:pt x="835" y="2278"/>
                    <a:pt x="836" y="2277"/>
                  </a:cubicBezTo>
                  <a:lnTo>
                    <a:pt x="841" y="2269"/>
                  </a:lnTo>
                  <a:lnTo>
                    <a:pt x="840" y="2276"/>
                  </a:lnTo>
                  <a:lnTo>
                    <a:pt x="839" y="2273"/>
                  </a:lnTo>
                  <a:cubicBezTo>
                    <a:pt x="838" y="2272"/>
                    <a:pt x="838" y="2270"/>
                    <a:pt x="839" y="2269"/>
                  </a:cubicBezTo>
                  <a:lnTo>
                    <a:pt x="841" y="2260"/>
                  </a:lnTo>
                  <a:lnTo>
                    <a:pt x="847" y="2235"/>
                  </a:lnTo>
                  <a:lnTo>
                    <a:pt x="854" y="2208"/>
                  </a:lnTo>
                  <a:lnTo>
                    <a:pt x="857" y="2199"/>
                  </a:lnTo>
                  <a:lnTo>
                    <a:pt x="858" y="2196"/>
                  </a:lnTo>
                  <a:cubicBezTo>
                    <a:pt x="859" y="2193"/>
                    <a:pt x="862" y="2191"/>
                    <a:pt x="865" y="2190"/>
                  </a:cubicBezTo>
                  <a:cubicBezTo>
                    <a:pt x="869" y="2190"/>
                    <a:pt x="872" y="2192"/>
                    <a:pt x="873" y="2195"/>
                  </a:cubicBezTo>
                  <a:lnTo>
                    <a:pt x="875" y="2200"/>
                  </a:lnTo>
                  <a:cubicBezTo>
                    <a:pt x="875" y="2201"/>
                    <a:pt x="875" y="2201"/>
                    <a:pt x="875" y="2202"/>
                  </a:cubicBezTo>
                  <a:lnTo>
                    <a:pt x="878" y="2216"/>
                  </a:lnTo>
                  <a:lnTo>
                    <a:pt x="891" y="2257"/>
                  </a:lnTo>
                  <a:lnTo>
                    <a:pt x="903" y="2297"/>
                  </a:lnTo>
                  <a:lnTo>
                    <a:pt x="906" y="2311"/>
                  </a:lnTo>
                  <a:lnTo>
                    <a:pt x="906" y="2309"/>
                  </a:lnTo>
                  <a:lnTo>
                    <a:pt x="908" y="2313"/>
                  </a:lnTo>
                  <a:lnTo>
                    <a:pt x="893" y="2313"/>
                  </a:lnTo>
                  <a:lnTo>
                    <a:pt x="895" y="2308"/>
                  </a:lnTo>
                  <a:lnTo>
                    <a:pt x="901" y="2296"/>
                  </a:lnTo>
                  <a:lnTo>
                    <a:pt x="918" y="2259"/>
                  </a:lnTo>
                  <a:lnTo>
                    <a:pt x="934" y="2221"/>
                  </a:lnTo>
                  <a:lnTo>
                    <a:pt x="940" y="2209"/>
                  </a:lnTo>
                  <a:lnTo>
                    <a:pt x="942" y="2204"/>
                  </a:lnTo>
                  <a:cubicBezTo>
                    <a:pt x="943" y="2201"/>
                    <a:pt x="947" y="2199"/>
                    <a:pt x="950" y="2199"/>
                  </a:cubicBezTo>
                  <a:cubicBezTo>
                    <a:pt x="953" y="2200"/>
                    <a:pt x="956" y="2202"/>
                    <a:pt x="957" y="2206"/>
                  </a:cubicBezTo>
                  <a:lnTo>
                    <a:pt x="958" y="2210"/>
                  </a:lnTo>
                  <a:lnTo>
                    <a:pt x="958" y="2208"/>
                  </a:lnTo>
                  <a:lnTo>
                    <a:pt x="962" y="2217"/>
                  </a:lnTo>
                  <a:lnTo>
                    <a:pt x="973" y="2249"/>
                  </a:lnTo>
                  <a:lnTo>
                    <a:pt x="983" y="2281"/>
                  </a:lnTo>
                  <a:lnTo>
                    <a:pt x="987" y="2292"/>
                  </a:lnTo>
                  <a:cubicBezTo>
                    <a:pt x="987" y="2292"/>
                    <a:pt x="987" y="2293"/>
                    <a:pt x="987" y="2293"/>
                  </a:cubicBezTo>
                  <a:lnTo>
                    <a:pt x="988" y="2300"/>
                  </a:lnTo>
                  <a:lnTo>
                    <a:pt x="980" y="2293"/>
                  </a:lnTo>
                  <a:lnTo>
                    <a:pt x="988" y="2293"/>
                  </a:lnTo>
                  <a:lnTo>
                    <a:pt x="987" y="2294"/>
                  </a:lnTo>
                  <a:lnTo>
                    <a:pt x="1007" y="2289"/>
                  </a:lnTo>
                  <a:lnTo>
                    <a:pt x="1028" y="2282"/>
                  </a:lnTo>
                  <a:lnTo>
                    <a:pt x="1044" y="2276"/>
                  </a:lnTo>
                  <a:lnTo>
                    <a:pt x="1039" y="2285"/>
                  </a:lnTo>
                  <a:lnTo>
                    <a:pt x="1038" y="2281"/>
                  </a:lnTo>
                  <a:lnTo>
                    <a:pt x="1035" y="2271"/>
                  </a:lnTo>
                  <a:lnTo>
                    <a:pt x="1031" y="2251"/>
                  </a:lnTo>
                  <a:lnTo>
                    <a:pt x="1026" y="2226"/>
                  </a:lnTo>
                  <a:lnTo>
                    <a:pt x="1015" y="2163"/>
                  </a:lnTo>
                  <a:lnTo>
                    <a:pt x="1002" y="2091"/>
                  </a:lnTo>
                  <a:lnTo>
                    <a:pt x="989" y="2019"/>
                  </a:lnTo>
                  <a:lnTo>
                    <a:pt x="979" y="1956"/>
                  </a:lnTo>
                  <a:lnTo>
                    <a:pt x="974" y="1931"/>
                  </a:lnTo>
                  <a:lnTo>
                    <a:pt x="971" y="1911"/>
                  </a:lnTo>
                  <a:lnTo>
                    <a:pt x="969" y="1898"/>
                  </a:lnTo>
                  <a:lnTo>
                    <a:pt x="968" y="1894"/>
                  </a:lnTo>
                  <a:lnTo>
                    <a:pt x="967" y="1887"/>
                  </a:lnTo>
                  <a:lnTo>
                    <a:pt x="964" y="1867"/>
                  </a:lnTo>
                  <a:lnTo>
                    <a:pt x="962" y="1840"/>
                  </a:lnTo>
                  <a:lnTo>
                    <a:pt x="959" y="1808"/>
                  </a:lnTo>
                  <a:lnTo>
                    <a:pt x="956" y="1777"/>
                  </a:lnTo>
                  <a:lnTo>
                    <a:pt x="953" y="1749"/>
                  </a:lnTo>
                  <a:lnTo>
                    <a:pt x="951" y="1729"/>
                  </a:lnTo>
                  <a:lnTo>
                    <a:pt x="951" y="1720"/>
                  </a:lnTo>
                  <a:lnTo>
                    <a:pt x="953" y="1725"/>
                  </a:lnTo>
                  <a:lnTo>
                    <a:pt x="948" y="1720"/>
                  </a:lnTo>
                  <a:cubicBezTo>
                    <a:pt x="948" y="1720"/>
                    <a:pt x="947" y="1720"/>
                    <a:pt x="947" y="1719"/>
                  </a:cubicBezTo>
                  <a:lnTo>
                    <a:pt x="935" y="1703"/>
                  </a:lnTo>
                  <a:lnTo>
                    <a:pt x="917" y="1680"/>
                  </a:lnTo>
                  <a:lnTo>
                    <a:pt x="897" y="1653"/>
                  </a:lnTo>
                  <a:lnTo>
                    <a:pt x="876" y="1626"/>
                  </a:lnTo>
                  <a:lnTo>
                    <a:pt x="858" y="1602"/>
                  </a:lnTo>
                  <a:lnTo>
                    <a:pt x="846" y="1585"/>
                  </a:lnTo>
                  <a:lnTo>
                    <a:pt x="841" y="1580"/>
                  </a:lnTo>
                  <a:cubicBezTo>
                    <a:pt x="840" y="1578"/>
                    <a:pt x="839" y="1575"/>
                    <a:pt x="840" y="1573"/>
                  </a:cubicBezTo>
                  <a:lnTo>
                    <a:pt x="842" y="1564"/>
                  </a:lnTo>
                  <a:lnTo>
                    <a:pt x="848" y="1540"/>
                  </a:lnTo>
                  <a:lnTo>
                    <a:pt x="857" y="1508"/>
                  </a:lnTo>
                  <a:lnTo>
                    <a:pt x="867" y="1471"/>
                  </a:lnTo>
                  <a:lnTo>
                    <a:pt x="877" y="1434"/>
                  </a:lnTo>
                  <a:lnTo>
                    <a:pt x="887" y="1402"/>
                  </a:lnTo>
                  <a:lnTo>
                    <a:pt x="894" y="1379"/>
                  </a:lnTo>
                  <a:lnTo>
                    <a:pt x="898" y="1369"/>
                  </a:lnTo>
                  <a:lnTo>
                    <a:pt x="904" y="1380"/>
                  </a:lnTo>
                  <a:lnTo>
                    <a:pt x="896" y="1379"/>
                  </a:lnTo>
                  <a:lnTo>
                    <a:pt x="878" y="1375"/>
                  </a:lnTo>
                  <a:lnTo>
                    <a:pt x="852" y="1371"/>
                  </a:lnTo>
                  <a:lnTo>
                    <a:pt x="824" y="1366"/>
                  </a:lnTo>
                  <a:lnTo>
                    <a:pt x="796" y="1360"/>
                  </a:lnTo>
                  <a:lnTo>
                    <a:pt x="772" y="1356"/>
                  </a:lnTo>
                  <a:lnTo>
                    <a:pt x="754" y="1352"/>
                  </a:lnTo>
                  <a:lnTo>
                    <a:pt x="748" y="1351"/>
                  </a:lnTo>
                  <a:cubicBezTo>
                    <a:pt x="747" y="1351"/>
                    <a:pt x="745" y="1350"/>
                    <a:pt x="744" y="1349"/>
                  </a:cubicBezTo>
                  <a:lnTo>
                    <a:pt x="740" y="1345"/>
                  </a:lnTo>
                  <a:lnTo>
                    <a:pt x="729" y="1333"/>
                  </a:lnTo>
                  <a:lnTo>
                    <a:pt x="697" y="1297"/>
                  </a:lnTo>
                  <a:lnTo>
                    <a:pt x="665" y="1260"/>
                  </a:lnTo>
                  <a:lnTo>
                    <a:pt x="654" y="1247"/>
                  </a:lnTo>
                  <a:lnTo>
                    <a:pt x="650" y="1240"/>
                  </a:lnTo>
                  <a:cubicBezTo>
                    <a:pt x="648" y="1237"/>
                    <a:pt x="648" y="1234"/>
                    <a:pt x="650" y="1231"/>
                  </a:cubicBezTo>
                  <a:lnTo>
                    <a:pt x="652" y="1228"/>
                  </a:lnTo>
                  <a:lnTo>
                    <a:pt x="656" y="1219"/>
                  </a:lnTo>
                  <a:lnTo>
                    <a:pt x="672" y="1185"/>
                  </a:lnTo>
                  <a:lnTo>
                    <a:pt x="688" y="1150"/>
                  </a:lnTo>
                  <a:lnTo>
                    <a:pt x="694" y="1138"/>
                  </a:lnTo>
                  <a:cubicBezTo>
                    <a:pt x="695" y="1137"/>
                    <a:pt x="695" y="1136"/>
                    <a:pt x="696" y="1136"/>
                  </a:cubicBezTo>
                  <a:lnTo>
                    <a:pt x="700" y="1132"/>
                  </a:lnTo>
                  <a:cubicBezTo>
                    <a:pt x="701" y="1131"/>
                    <a:pt x="702" y="1130"/>
                    <a:pt x="703" y="1130"/>
                  </a:cubicBezTo>
                  <a:lnTo>
                    <a:pt x="706" y="1129"/>
                  </a:lnTo>
                  <a:cubicBezTo>
                    <a:pt x="707" y="1129"/>
                    <a:pt x="707" y="1129"/>
                    <a:pt x="708" y="1128"/>
                  </a:cubicBezTo>
                  <a:lnTo>
                    <a:pt x="720" y="1127"/>
                  </a:lnTo>
                  <a:lnTo>
                    <a:pt x="756" y="1123"/>
                  </a:lnTo>
                  <a:lnTo>
                    <a:pt x="795" y="1118"/>
                  </a:lnTo>
                  <a:lnTo>
                    <a:pt x="809" y="1116"/>
                  </a:lnTo>
                  <a:lnTo>
                    <a:pt x="814" y="1116"/>
                  </a:lnTo>
                  <a:lnTo>
                    <a:pt x="807" y="1123"/>
                  </a:lnTo>
                  <a:lnTo>
                    <a:pt x="807" y="1118"/>
                  </a:lnTo>
                  <a:lnTo>
                    <a:pt x="808" y="1106"/>
                  </a:lnTo>
                  <a:lnTo>
                    <a:pt x="814" y="1068"/>
                  </a:lnTo>
                  <a:lnTo>
                    <a:pt x="819" y="1030"/>
                  </a:lnTo>
                  <a:lnTo>
                    <a:pt x="821" y="1018"/>
                  </a:lnTo>
                  <a:lnTo>
                    <a:pt x="822" y="1013"/>
                  </a:lnTo>
                  <a:cubicBezTo>
                    <a:pt x="822" y="1010"/>
                    <a:pt x="825" y="1007"/>
                    <a:pt x="828" y="1007"/>
                  </a:cubicBezTo>
                  <a:lnTo>
                    <a:pt x="833" y="1006"/>
                  </a:lnTo>
                  <a:lnTo>
                    <a:pt x="847" y="1004"/>
                  </a:lnTo>
                  <a:lnTo>
                    <a:pt x="891" y="998"/>
                  </a:lnTo>
                  <a:lnTo>
                    <a:pt x="935" y="992"/>
                  </a:lnTo>
                  <a:lnTo>
                    <a:pt x="950" y="990"/>
                  </a:lnTo>
                  <a:lnTo>
                    <a:pt x="957" y="989"/>
                  </a:lnTo>
                  <a:lnTo>
                    <a:pt x="954" y="1003"/>
                  </a:lnTo>
                  <a:lnTo>
                    <a:pt x="949" y="1000"/>
                  </a:lnTo>
                  <a:cubicBezTo>
                    <a:pt x="949" y="1000"/>
                    <a:pt x="948" y="999"/>
                    <a:pt x="948" y="999"/>
                  </a:cubicBezTo>
                  <a:lnTo>
                    <a:pt x="939" y="989"/>
                  </a:lnTo>
                  <a:lnTo>
                    <a:pt x="914" y="962"/>
                  </a:lnTo>
                  <a:lnTo>
                    <a:pt x="888" y="934"/>
                  </a:lnTo>
                  <a:lnTo>
                    <a:pt x="880" y="923"/>
                  </a:lnTo>
                  <a:lnTo>
                    <a:pt x="878" y="921"/>
                  </a:lnTo>
                  <a:lnTo>
                    <a:pt x="880" y="923"/>
                  </a:lnTo>
                  <a:lnTo>
                    <a:pt x="871" y="919"/>
                  </a:lnTo>
                  <a:lnTo>
                    <a:pt x="846" y="909"/>
                  </a:lnTo>
                  <a:lnTo>
                    <a:pt x="811" y="894"/>
                  </a:lnTo>
                  <a:lnTo>
                    <a:pt x="771" y="876"/>
                  </a:lnTo>
                  <a:lnTo>
                    <a:pt x="730" y="859"/>
                  </a:lnTo>
                  <a:lnTo>
                    <a:pt x="695" y="843"/>
                  </a:lnTo>
                  <a:lnTo>
                    <a:pt x="670" y="832"/>
                  </a:lnTo>
                  <a:cubicBezTo>
                    <a:pt x="670" y="832"/>
                    <a:pt x="669" y="831"/>
                    <a:pt x="669" y="831"/>
                  </a:cubicBezTo>
                  <a:lnTo>
                    <a:pt x="660" y="825"/>
                  </a:lnTo>
                  <a:cubicBezTo>
                    <a:pt x="657" y="823"/>
                    <a:pt x="656" y="819"/>
                    <a:pt x="657" y="815"/>
                  </a:cubicBezTo>
                  <a:lnTo>
                    <a:pt x="661" y="806"/>
                  </a:lnTo>
                  <a:lnTo>
                    <a:pt x="671" y="781"/>
                  </a:lnTo>
                  <a:lnTo>
                    <a:pt x="685" y="744"/>
                  </a:lnTo>
                  <a:lnTo>
                    <a:pt x="702" y="700"/>
                  </a:lnTo>
                  <a:lnTo>
                    <a:pt x="719" y="656"/>
                  </a:lnTo>
                  <a:lnTo>
                    <a:pt x="733" y="618"/>
                  </a:lnTo>
                  <a:lnTo>
                    <a:pt x="743" y="590"/>
                  </a:lnTo>
                  <a:lnTo>
                    <a:pt x="747" y="579"/>
                  </a:lnTo>
                  <a:cubicBezTo>
                    <a:pt x="748" y="577"/>
                    <a:pt x="750" y="575"/>
                    <a:pt x="753" y="575"/>
                  </a:cubicBezTo>
                  <a:cubicBezTo>
                    <a:pt x="755" y="574"/>
                    <a:pt x="758" y="575"/>
                    <a:pt x="760" y="577"/>
                  </a:cubicBezTo>
                  <a:lnTo>
                    <a:pt x="765" y="582"/>
                  </a:lnTo>
                  <a:lnTo>
                    <a:pt x="777" y="595"/>
                  </a:lnTo>
                  <a:lnTo>
                    <a:pt x="816" y="634"/>
                  </a:lnTo>
                  <a:lnTo>
                    <a:pt x="855" y="673"/>
                  </a:lnTo>
                  <a:lnTo>
                    <a:pt x="869" y="686"/>
                  </a:lnTo>
                  <a:lnTo>
                    <a:pt x="875" y="690"/>
                  </a:lnTo>
                  <a:lnTo>
                    <a:pt x="862" y="693"/>
                  </a:lnTo>
                  <a:lnTo>
                    <a:pt x="864" y="689"/>
                  </a:lnTo>
                  <a:cubicBezTo>
                    <a:pt x="865" y="688"/>
                    <a:pt x="865" y="688"/>
                    <a:pt x="866" y="687"/>
                  </a:cubicBezTo>
                  <a:lnTo>
                    <a:pt x="875" y="677"/>
                  </a:lnTo>
                  <a:lnTo>
                    <a:pt x="903" y="647"/>
                  </a:lnTo>
                  <a:lnTo>
                    <a:pt x="931" y="616"/>
                  </a:lnTo>
                  <a:lnTo>
                    <a:pt x="940" y="606"/>
                  </a:lnTo>
                  <a:lnTo>
                    <a:pt x="944" y="602"/>
                  </a:lnTo>
                  <a:cubicBezTo>
                    <a:pt x="945" y="600"/>
                    <a:pt x="948" y="599"/>
                    <a:pt x="950" y="599"/>
                  </a:cubicBezTo>
                  <a:cubicBezTo>
                    <a:pt x="952" y="600"/>
                    <a:pt x="954" y="601"/>
                    <a:pt x="956" y="602"/>
                  </a:cubicBezTo>
                  <a:lnTo>
                    <a:pt x="962" y="609"/>
                  </a:lnTo>
                  <a:lnTo>
                    <a:pt x="978" y="626"/>
                  </a:lnTo>
                  <a:lnTo>
                    <a:pt x="1001" y="651"/>
                  </a:lnTo>
                  <a:lnTo>
                    <a:pt x="1028" y="680"/>
                  </a:lnTo>
                  <a:lnTo>
                    <a:pt x="1055" y="708"/>
                  </a:lnTo>
                  <a:lnTo>
                    <a:pt x="1078" y="733"/>
                  </a:lnTo>
                  <a:lnTo>
                    <a:pt x="1095" y="750"/>
                  </a:lnTo>
                  <a:lnTo>
                    <a:pt x="1102" y="757"/>
                  </a:lnTo>
                  <a:lnTo>
                    <a:pt x="1090" y="757"/>
                  </a:lnTo>
                  <a:lnTo>
                    <a:pt x="1162" y="686"/>
                  </a:lnTo>
                  <a:close/>
                  <a:moveTo>
                    <a:pt x="1101" y="768"/>
                  </a:moveTo>
                  <a:cubicBezTo>
                    <a:pt x="1100" y="770"/>
                    <a:pt x="1097" y="771"/>
                    <a:pt x="1095" y="770"/>
                  </a:cubicBezTo>
                  <a:cubicBezTo>
                    <a:pt x="1093" y="770"/>
                    <a:pt x="1091" y="769"/>
                    <a:pt x="1089" y="768"/>
                  </a:cubicBezTo>
                  <a:lnTo>
                    <a:pt x="1084" y="761"/>
                  </a:lnTo>
                  <a:lnTo>
                    <a:pt x="1067" y="744"/>
                  </a:lnTo>
                  <a:lnTo>
                    <a:pt x="1044" y="719"/>
                  </a:lnTo>
                  <a:lnTo>
                    <a:pt x="1017" y="691"/>
                  </a:lnTo>
                  <a:lnTo>
                    <a:pt x="990" y="662"/>
                  </a:lnTo>
                  <a:lnTo>
                    <a:pt x="967" y="637"/>
                  </a:lnTo>
                  <a:lnTo>
                    <a:pt x="949" y="620"/>
                  </a:lnTo>
                  <a:lnTo>
                    <a:pt x="943" y="613"/>
                  </a:lnTo>
                  <a:lnTo>
                    <a:pt x="955" y="613"/>
                  </a:lnTo>
                  <a:lnTo>
                    <a:pt x="951" y="617"/>
                  </a:lnTo>
                  <a:lnTo>
                    <a:pt x="942" y="627"/>
                  </a:lnTo>
                  <a:lnTo>
                    <a:pt x="914" y="658"/>
                  </a:lnTo>
                  <a:lnTo>
                    <a:pt x="886" y="688"/>
                  </a:lnTo>
                  <a:lnTo>
                    <a:pt x="877" y="698"/>
                  </a:lnTo>
                  <a:lnTo>
                    <a:pt x="879" y="696"/>
                  </a:lnTo>
                  <a:lnTo>
                    <a:pt x="877" y="700"/>
                  </a:lnTo>
                  <a:cubicBezTo>
                    <a:pt x="876" y="702"/>
                    <a:pt x="873" y="704"/>
                    <a:pt x="871" y="704"/>
                  </a:cubicBezTo>
                  <a:cubicBezTo>
                    <a:pt x="869" y="705"/>
                    <a:pt x="866" y="704"/>
                    <a:pt x="864" y="703"/>
                  </a:cubicBezTo>
                  <a:lnTo>
                    <a:pt x="858" y="697"/>
                  </a:lnTo>
                  <a:lnTo>
                    <a:pt x="844" y="684"/>
                  </a:lnTo>
                  <a:lnTo>
                    <a:pt x="805" y="645"/>
                  </a:lnTo>
                  <a:lnTo>
                    <a:pt x="766" y="606"/>
                  </a:lnTo>
                  <a:lnTo>
                    <a:pt x="754" y="593"/>
                  </a:lnTo>
                  <a:lnTo>
                    <a:pt x="749" y="588"/>
                  </a:lnTo>
                  <a:lnTo>
                    <a:pt x="762" y="585"/>
                  </a:lnTo>
                  <a:lnTo>
                    <a:pt x="758" y="595"/>
                  </a:lnTo>
                  <a:lnTo>
                    <a:pt x="748" y="623"/>
                  </a:lnTo>
                  <a:lnTo>
                    <a:pt x="734" y="661"/>
                  </a:lnTo>
                  <a:lnTo>
                    <a:pt x="717" y="705"/>
                  </a:lnTo>
                  <a:lnTo>
                    <a:pt x="700" y="749"/>
                  </a:lnTo>
                  <a:lnTo>
                    <a:pt x="686" y="786"/>
                  </a:lnTo>
                  <a:lnTo>
                    <a:pt x="676" y="813"/>
                  </a:lnTo>
                  <a:lnTo>
                    <a:pt x="672" y="822"/>
                  </a:lnTo>
                  <a:lnTo>
                    <a:pt x="669" y="812"/>
                  </a:lnTo>
                  <a:lnTo>
                    <a:pt x="678" y="818"/>
                  </a:lnTo>
                  <a:lnTo>
                    <a:pt x="677" y="817"/>
                  </a:lnTo>
                  <a:lnTo>
                    <a:pt x="702" y="828"/>
                  </a:lnTo>
                  <a:lnTo>
                    <a:pt x="737" y="844"/>
                  </a:lnTo>
                  <a:lnTo>
                    <a:pt x="778" y="861"/>
                  </a:lnTo>
                  <a:lnTo>
                    <a:pt x="818" y="879"/>
                  </a:lnTo>
                  <a:lnTo>
                    <a:pt x="852" y="894"/>
                  </a:lnTo>
                  <a:lnTo>
                    <a:pt x="878" y="904"/>
                  </a:lnTo>
                  <a:lnTo>
                    <a:pt x="887" y="908"/>
                  </a:lnTo>
                  <a:cubicBezTo>
                    <a:pt x="888" y="909"/>
                    <a:pt x="888" y="909"/>
                    <a:pt x="889" y="910"/>
                  </a:cubicBezTo>
                  <a:lnTo>
                    <a:pt x="893" y="913"/>
                  </a:lnTo>
                  <a:lnTo>
                    <a:pt x="900" y="923"/>
                  </a:lnTo>
                  <a:lnTo>
                    <a:pt x="925" y="951"/>
                  </a:lnTo>
                  <a:lnTo>
                    <a:pt x="950" y="978"/>
                  </a:lnTo>
                  <a:lnTo>
                    <a:pt x="959" y="988"/>
                  </a:lnTo>
                  <a:lnTo>
                    <a:pt x="958" y="987"/>
                  </a:lnTo>
                  <a:lnTo>
                    <a:pt x="963" y="990"/>
                  </a:lnTo>
                  <a:cubicBezTo>
                    <a:pt x="965" y="991"/>
                    <a:pt x="967" y="995"/>
                    <a:pt x="966" y="998"/>
                  </a:cubicBezTo>
                  <a:cubicBezTo>
                    <a:pt x="966" y="1001"/>
                    <a:pt x="963" y="1004"/>
                    <a:pt x="960" y="1004"/>
                  </a:cubicBezTo>
                  <a:lnTo>
                    <a:pt x="953" y="1005"/>
                  </a:lnTo>
                  <a:lnTo>
                    <a:pt x="938" y="1007"/>
                  </a:lnTo>
                  <a:lnTo>
                    <a:pt x="894" y="1013"/>
                  </a:lnTo>
                  <a:lnTo>
                    <a:pt x="850" y="1019"/>
                  </a:lnTo>
                  <a:lnTo>
                    <a:pt x="836" y="1021"/>
                  </a:lnTo>
                  <a:lnTo>
                    <a:pt x="831" y="1022"/>
                  </a:lnTo>
                  <a:lnTo>
                    <a:pt x="837" y="1016"/>
                  </a:lnTo>
                  <a:lnTo>
                    <a:pt x="836" y="1021"/>
                  </a:lnTo>
                  <a:lnTo>
                    <a:pt x="834" y="1033"/>
                  </a:lnTo>
                  <a:lnTo>
                    <a:pt x="829" y="1071"/>
                  </a:lnTo>
                  <a:lnTo>
                    <a:pt x="824" y="1107"/>
                  </a:lnTo>
                  <a:lnTo>
                    <a:pt x="823" y="1118"/>
                  </a:lnTo>
                  <a:lnTo>
                    <a:pt x="823" y="1123"/>
                  </a:lnTo>
                  <a:cubicBezTo>
                    <a:pt x="823" y="1127"/>
                    <a:pt x="821" y="1131"/>
                    <a:pt x="817" y="1131"/>
                  </a:cubicBezTo>
                  <a:lnTo>
                    <a:pt x="810" y="1132"/>
                  </a:lnTo>
                  <a:lnTo>
                    <a:pt x="797" y="1133"/>
                  </a:lnTo>
                  <a:lnTo>
                    <a:pt x="759" y="1138"/>
                  </a:lnTo>
                  <a:lnTo>
                    <a:pt x="721" y="1143"/>
                  </a:lnTo>
                  <a:lnTo>
                    <a:pt x="709" y="1144"/>
                  </a:lnTo>
                  <a:lnTo>
                    <a:pt x="711" y="1144"/>
                  </a:lnTo>
                  <a:lnTo>
                    <a:pt x="708" y="1145"/>
                  </a:lnTo>
                  <a:lnTo>
                    <a:pt x="711" y="1143"/>
                  </a:lnTo>
                  <a:lnTo>
                    <a:pt x="707" y="1147"/>
                  </a:lnTo>
                  <a:lnTo>
                    <a:pt x="709" y="1145"/>
                  </a:lnTo>
                  <a:lnTo>
                    <a:pt x="703" y="1157"/>
                  </a:lnTo>
                  <a:lnTo>
                    <a:pt x="687" y="1192"/>
                  </a:lnTo>
                  <a:lnTo>
                    <a:pt x="671" y="1226"/>
                  </a:lnTo>
                  <a:lnTo>
                    <a:pt x="665" y="1237"/>
                  </a:lnTo>
                  <a:lnTo>
                    <a:pt x="663" y="1240"/>
                  </a:lnTo>
                  <a:lnTo>
                    <a:pt x="663" y="1231"/>
                  </a:lnTo>
                  <a:lnTo>
                    <a:pt x="667" y="1236"/>
                  </a:lnTo>
                  <a:lnTo>
                    <a:pt x="678" y="1249"/>
                  </a:lnTo>
                  <a:lnTo>
                    <a:pt x="710" y="1286"/>
                  </a:lnTo>
                  <a:lnTo>
                    <a:pt x="740" y="1322"/>
                  </a:lnTo>
                  <a:lnTo>
                    <a:pt x="751" y="1334"/>
                  </a:lnTo>
                  <a:lnTo>
                    <a:pt x="755" y="1338"/>
                  </a:lnTo>
                  <a:lnTo>
                    <a:pt x="751" y="1336"/>
                  </a:lnTo>
                  <a:lnTo>
                    <a:pt x="757" y="1337"/>
                  </a:lnTo>
                  <a:lnTo>
                    <a:pt x="775" y="1341"/>
                  </a:lnTo>
                  <a:lnTo>
                    <a:pt x="799" y="1345"/>
                  </a:lnTo>
                  <a:lnTo>
                    <a:pt x="827" y="1351"/>
                  </a:lnTo>
                  <a:lnTo>
                    <a:pt x="855" y="1356"/>
                  </a:lnTo>
                  <a:lnTo>
                    <a:pt x="881" y="1360"/>
                  </a:lnTo>
                  <a:lnTo>
                    <a:pt x="898" y="1364"/>
                  </a:lnTo>
                  <a:lnTo>
                    <a:pt x="906" y="1365"/>
                  </a:lnTo>
                  <a:cubicBezTo>
                    <a:pt x="909" y="1365"/>
                    <a:pt x="911" y="1366"/>
                    <a:pt x="912" y="1369"/>
                  </a:cubicBezTo>
                  <a:cubicBezTo>
                    <a:pt x="914" y="1371"/>
                    <a:pt x="914" y="1373"/>
                    <a:pt x="913" y="1376"/>
                  </a:cubicBezTo>
                  <a:lnTo>
                    <a:pt x="909" y="1384"/>
                  </a:lnTo>
                  <a:lnTo>
                    <a:pt x="902" y="1407"/>
                  </a:lnTo>
                  <a:lnTo>
                    <a:pt x="892" y="1439"/>
                  </a:lnTo>
                  <a:lnTo>
                    <a:pt x="882" y="1476"/>
                  </a:lnTo>
                  <a:lnTo>
                    <a:pt x="872" y="1513"/>
                  </a:lnTo>
                  <a:lnTo>
                    <a:pt x="863" y="1544"/>
                  </a:lnTo>
                  <a:lnTo>
                    <a:pt x="857" y="1567"/>
                  </a:lnTo>
                  <a:lnTo>
                    <a:pt x="855" y="1576"/>
                  </a:lnTo>
                  <a:lnTo>
                    <a:pt x="854" y="1569"/>
                  </a:lnTo>
                  <a:lnTo>
                    <a:pt x="859" y="1576"/>
                  </a:lnTo>
                  <a:lnTo>
                    <a:pt x="871" y="1593"/>
                  </a:lnTo>
                  <a:lnTo>
                    <a:pt x="889" y="1617"/>
                  </a:lnTo>
                  <a:lnTo>
                    <a:pt x="910" y="1644"/>
                  </a:lnTo>
                  <a:lnTo>
                    <a:pt x="930" y="1671"/>
                  </a:lnTo>
                  <a:lnTo>
                    <a:pt x="948" y="1694"/>
                  </a:lnTo>
                  <a:lnTo>
                    <a:pt x="960" y="1710"/>
                  </a:lnTo>
                  <a:lnTo>
                    <a:pt x="959" y="1709"/>
                  </a:lnTo>
                  <a:lnTo>
                    <a:pt x="964" y="1714"/>
                  </a:lnTo>
                  <a:cubicBezTo>
                    <a:pt x="965" y="1715"/>
                    <a:pt x="966" y="1717"/>
                    <a:pt x="966" y="1719"/>
                  </a:cubicBezTo>
                  <a:lnTo>
                    <a:pt x="967" y="1728"/>
                  </a:lnTo>
                  <a:lnTo>
                    <a:pt x="969" y="1748"/>
                  </a:lnTo>
                  <a:lnTo>
                    <a:pt x="971" y="1775"/>
                  </a:lnTo>
                  <a:lnTo>
                    <a:pt x="975" y="1807"/>
                  </a:lnTo>
                  <a:lnTo>
                    <a:pt x="978" y="1839"/>
                  </a:lnTo>
                  <a:lnTo>
                    <a:pt x="980" y="1866"/>
                  </a:lnTo>
                  <a:lnTo>
                    <a:pt x="982" y="1884"/>
                  </a:lnTo>
                  <a:lnTo>
                    <a:pt x="983" y="1891"/>
                  </a:lnTo>
                  <a:lnTo>
                    <a:pt x="984" y="1895"/>
                  </a:lnTo>
                  <a:lnTo>
                    <a:pt x="986" y="1908"/>
                  </a:lnTo>
                  <a:lnTo>
                    <a:pt x="989" y="1928"/>
                  </a:lnTo>
                  <a:lnTo>
                    <a:pt x="994" y="1953"/>
                  </a:lnTo>
                  <a:lnTo>
                    <a:pt x="1004" y="2016"/>
                  </a:lnTo>
                  <a:lnTo>
                    <a:pt x="1017" y="2088"/>
                  </a:lnTo>
                  <a:lnTo>
                    <a:pt x="1030" y="2160"/>
                  </a:lnTo>
                  <a:lnTo>
                    <a:pt x="1041" y="2223"/>
                  </a:lnTo>
                  <a:lnTo>
                    <a:pt x="1046" y="2248"/>
                  </a:lnTo>
                  <a:lnTo>
                    <a:pt x="1050" y="2266"/>
                  </a:lnTo>
                  <a:lnTo>
                    <a:pt x="1053" y="2278"/>
                  </a:lnTo>
                  <a:lnTo>
                    <a:pt x="1054" y="2282"/>
                  </a:lnTo>
                  <a:cubicBezTo>
                    <a:pt x="1055" y="2285"/>
                    <a:pt x="1053" y="2290"/>
                    <a:pt x="1049" y="2291"/>
                  </a:cubicBezTo>
                  <a:lnTo>
                    <a:pt x="1033" y="2297"/>
                  </a:lnTo>
                  <a:lnTo>
                    <a:pt x="1010" y="2304"/>
                  </a:lnTo>
                  <a:lnTo>
                    <a:pt x="990" y="2309"/>
                  </a:lnTo>
                  <a:cubicBezTo>
                    <a:pt x="990" y="2309"/>
                    <a:pt x="989" y="2309"/>
                    <a:pt x="988" y="2309"/>
                  </a:cubicBezTo>
                  <a:lnTo>
                    <a:pt x="980" y="2309"/>
                  </a:lnTo>
                  <a:cubicBezTo>
                    <a:pt x="976" y="2309"/>
                    <a:pt x="973" y="2307"/>
                    <a:pt x="973" y="2303"/>
                  </a:cubicBezTo>
                  <a:lnTo>
                    <a:pt x="972" y="2296"/>
                  </a:lnTo>
                  <a:lnTo>
                    <a:pt x="972" y="2297"/>
                  </a:lnTo>
                  <a:lnTo>
                    <a:pt x="968" y="2286"/>
                  </a:lnTo>
                  <a:lnTo>
                    <a:pt x="958" y="2254"/>
                  </a:lnTo>
                  <a:lnTo>
                    <a:pt x="947" y="2224"/>
                  </a:lnTo>
                  <a:lnTo>
                    <a:pt x="943" y="2215"/>
                  </a:lnTo>
                  <a:cubicBezTo>
                    <a:pt x="943" y="2214"/>
                    <a:pt x="943" y="2214"/>
                    <a:pt x="943" y="2213"/>
                  </a:cubicBezTo>
                  <a:lnTo>
                    <a:pt x="942" y="2209"/>
                  </a:lnTo>
                  <a:lnTo>
                    <a:pt x="957" y="2210"/>
                  </a:lnTo>
                  <a:lnTo>
                    <a:pt x="955" y="2216"/>
                  </a:lnTo>
                  <a:lnTo>
                    <a:pt x="949" y="2228"/>
                  </a:lnTo>
                  <a:lnTo>
                    <a:pt x="933" y="2266"/>
                  </a:lnTo>
                  <a:lnTo>
                    <a:pt x="916" y="2303"/>
                  </a:lnTo>
                  <a:lnTo>
                    <a:pt x="910" y="2314"/>
                  </a:lnTo>
                  <a:lnTo>
                    <a:pt x="908" y="2319"/>
                  </a:lnTo>
                  <a:cubicBezTo>
                    <a:pt x="907" y="2322"/>
                    <a:pt x="904" y="2324"/>
                    <a:pt x="901" y="2324"/>
                  </a:cubicBezTo>
                  <a:cubicBezTo>
                    <a:pt x="898" y="2325"/>
                    <a:pt x="895" y="2323"/>
                    <a:pt x="893" y="2320"/>
                  </a:cubicBezTo>
                  <a:lnTo>
                    <a:pt x="891" y="2316"/>
                  </a:lnTo>
                  <a:cubicBezTo>
                    <a:pt x="891" y="2315"/>
                    <a:pt x="891" y="2315"/>
                    <a:pt x="891" y="2314"/>
                  </a:cubicBezTo>
                  <a:lnTo>
                    <a:pt x="888" y="2302"/>
                  </a:lnTo>
                  <a:lnTo>
                    <a:pt x="876" y="2262"/>
                  </a:lnTo>
                  <a:lnTo>
                    <a:pt x="863" y="2219"/>
                  </a:lnTo>
                  <a:lnTo>
                    <a:pt x="860" y="2205"/>
                  </a:lnTo>
                  <a:lnTo>
                    <a:pt x="860" y="2206"/>
                  </a:lnTo>
                  <a:lnTo>
                    <a:pt x="858" y="2201"/>
                  </a:lnTo>
                  <a:lnTo>
                    <a:pt x="873" y="2201"/>
                  </a:lnTo>
                  <a:lnTo>
                    <a:pt x="872" y="2204"/>
                  </a:lnTo>
                  <a:lnTo>
                    <a:pt x="869" y="2213"/>
                  </a:lnTo>
                  <a:lnTo>
                    <a:pt x="862" y="2238"/>
                  </a:lnTo>
                  <a:lnTo>
                    <a:pt x="856" y="2263"/>
                  </a:lnTo>
                  <a:lnTo>
                    <a:pt x="854" y="2272"/>
                  </a:lnTo>
                  <a:lnTo>
                    <a:pt x="854" y="2268"/>
                  </a:lnTo>
                  <a:lnTo>
                    <a:pt x="855" y="2271"/>
                  </a:lnTo>
                  <a:cubicBezTo>
                    <a:pt x="856" y="2273"/>
                    <a:pt x="856" y="2276"/>
                    <a:pt x="854" y="2278"/>
                  </a:cubicBezTo>
                  <a:lnTo>
                    <a:pt x="849" y="2286"/>
                  </a:lnTo>
                  <a:lnTo>
                    <a:pt x="850" y="2284"/>
                  </a:lnTo>
                  <a:lnTo>
                    <a:pt x="845" y="2301"/>
                  </a:lnTo>
                  <a:lnTo>
                    <a:pt x="841" y="2319"/>
                  </a:lnTo>
                  <a:lnTo>
                    <a:pt x="841" y="2316"/>
                  </a:lnTo>
                  <a:lnTo>
                    <a:pt x="842" y="2324"/>
                  </a:lnTo>
                  <a:cubicBezTo>
                    <a:pt x="843" y="2327"/>
                    <a:pt x="842" y="2329"/>
                    <a:pt x="841" y="2331"/>
                  </a:cubicBezTo>
                  <a:cubicBezTo>
                    <a:pt x="839" y="2332"/>
                    <a:pt x="837" y="2333"/>
                    <a:pt x="835" y="2333"/>
                  </a:cubicBezTo>
                  <a:lnTo>
                    <a:pt x="823" y="2334"/>
                  </a:lnTo>
                  <a:lnTo>
                    <a:pt x="802" y="2335"/>
                  </a:lnTo>
                  <a:lnTo>
                    <a:pt x="781" y="2336"/>
                  </a:lnTo>
                  <a:lnTo>
                    <a:pt x="772" y="2337"/>
                  </a:lnTo>
                  <a:cubicBezTo>
                    <a:pt x="770" y="2338"/>
                    <a:pt x="768" y="2337"/>
                    <a:pt x="766" y="2335"/>
                  </a:cubicBezTo>
                  <a:cubicBezTo>
                    <a:pt x="764" y="2334"/>
                    <a:pt x="763" y="2332"/>
                    <a:pt x="763" y="2329"/>
                  </a:cubicBezTo>
                  <a:lnTo>
                    <a:pt x="763" y="2320"/>
                  </a:lnTo>
                  <a:lnTo>
                    <a:pt x="763" y="2298"/>
                  </a:lnTo>
                  <a:lnTo>
                    <a:pt x="763" y="2265"/>
                  </a:lnTo>
                  <a:lnTo>
                    <a:pt x="763" y="2229"/>
                  </a:lnTo>
                  <a:lnTo>
                    <a:pt x="763" y="2192"/>
                  </a:lnTo>
                  <a:lnTo>
                    <a:pt x="763" y="2159"/>
                  </a:lnTo>
                  <a:lnTo>
                    <a:pt x="763" y="2137"/>
                  </a:lnTo>
                  <a:lnTo>
                    <a:pt x="763" y="2128"/>
                  </a:lnTo>
                  <a:lnTo>
                    <a:pt x="777" y="2134"/>
                  </a:lnTo>
                  <a:lnTo>
                    <a:pt x="766" y="2145"/>
                  </a:lnTo>
                  <a:lnTo>
                    <a:pt x="740" y="2167"/>
                  </a:lnTo>
                  <a:lnTo>
                    <a:pt x="705" y="2197"/>
                  </a:lnTo>
                  <a:lnTo>
                    <a:pt x="665" y="2231"/>
                  </a:lnTo>
                  <a:lnTo>
                    <a:pt x="626" y="2264"/>
                  </a:lnTo>
                  <a:lnTo>
                    <a:pt x="593" y="2292"/>
                  </a:lnTo>
                  <a:lnTo>
                    <a:pt x="571" y="2310"/>
                  </a:lnTo>
                  <a:cubicBezTo>
                    <a:pt x="570" y="2310"/>
                    <a:pt x="570" y="2310"/>
                    <a:pt x="569" y="2311"/>
                  </a:cubicBezTo>
                  <a:lnTo>
                    <a:pt x="563" y="2314"/>
                  </a:lnTo>
                  <a:cubicBezTo>
                    <a:pt x="560" y="2315"/>
                    <a:pt x="557" y="2315"/>
                    <a:pt x="555" y="2313"/>
                  </a:cubicBezTo>
                  <a:lnTo>
                    <a:pt x="553" y="2312"/>
                  </a:lnTo>
                  <a:lnTo>
                    <a:pt x="544" y="2307"/>
                  </a:lnTo>
                  <a:lnTo>
                    <a:pt x="522" y="2294"/>
                  </a:lnTo>
                  <a:lnTo>
                    <a:pt x="500" y="2281"/>
                  </a:lnTo>
                  <a:lnTo>
                    <a:pt x="493" y="2277"/>
                  </a:lnTo>
                  <a:cubicBezTo>
                    <a:pt x="492" y="2277"/>
                    <a:pt x="491" y="2275"/>
                    <a:pt x="490" y="2274"/>
                  </a:cubicBezTo>
                  <a:lnTo>
                    <a:pt x="489" y="2272"/>
                  </a:lnTo>
                  <a:lnTo>
                    <a:pt x="490" y="2274"/>
                  </a:lnTo>
                  <a:lnTo>
                    <a:pt x="482" y="2265"/>
                  </a:lnTo>
                  <a:cubicBezTo>
                    <a:pt x="482" y="2264"/>
                    <a:pt x="482" y="2264"/>
                    <a:pt x="482" y="2263"/>
                  </a:cubicBezTo>
                  <a:lnTo>
                    <a:pt x="471" y="2244"/>
                  </a:lnTo>
                  <a:lnTo>
                    <a:pt x="459" y="2225"/>
                  </a:lnTo>
                  <a:lnTo>
                    <a:pt x="454" y="2216"/>
                  </a:lnTo>
                  <a:lnTo>
                    <a:pt x="469" y="2214"/>
                  </a:lnTo>
                  <a:lnTo>
                    <a:pt x="468" y="2220"/>
                  </a:lnTo>
                  <a:lnTo>
                    <a:pt x="467" y="2235"/>
                  </a:lnTo>
                  <a:lnTo>
                    <a:pt x="466" y="2250"/>
                  </a:lnTo>
                  <a:lnTo>
                    <a:pt x="465" y="2257"/>
                  </a:lnTo>
                  <a:cubicBezTo>
                    <a:pt x="465" y="2259"/>
                    <a:pt x="464" y="2261"/>
                    <a:pt x="462" y="2262"/>
                  </a:cubicBezTo>
                  <a:cubicBezTo>
                    <a:pt x="460" y="2263"/>
                    <a:pt x="458" y="2264"/>
                    <a:pt x="456" y="2263"/>
                  </a:cubicBezTo>
                  <a:lnTo>
                    <a:pt x="447" y="2261"/>
                  </a:lnTo>
                  <a:lnTo>
                    <a:pt x="428" y="2256"/>
                  </a:lnTo>
                  <a:lnTo>
                    <a:pt x="410" y="2250"/>
                  </a:lnTo>
                  <a:lnTo>
                    <a:pt x="402" y="2248"/>
                  </a:lnTo>
                  <a:cubicBezTo>
                    <a:pt x="398" y="2247"/>
                    <a:pt x="395" y="2244"/>
                    <a:pt x="395" y="2240"/>
                  </a:cubicBezTo>
                  <a:lnTo>
                    <a:pt x="395" y="2237"/>
                  </a:lnTo>
                  <a:lnTo>
                    <a:pt x="395" y="2230"/>
                  </a:lnTo>
                  <a:lnTo>
                    <a:pt x="395" y="2207"/>
                  </a:lnTo>
                  <a:lnTo>
                    <a:pt x="395" y="2184"/>
                  </a:lnTo>
                  <a:lnTo>
                    <a:pt x="395" y="2177"/>
                  </a:lnTo>
                  <a:lnTo>
                    <a:pt x="395" y="2174"/>
                  </a:lnTo>
                  <a:lnTo>
                    <a:pt x="401" y="2182"/>
                  </a:lnTo>
                  <a:lnTo>
                    <a:pt x="391" y="2179"/>
                  </a:lnTo>
                  <a:lnTo>
                    <a:pt x="370" y="2173"/>
                  </a:lnTo>
                  <a:lnTo>
                    <a:pt x="348" y="2167"/>
                  </a:lnTo>
                  <a:lnTo>
                    <a:pt x="338" y="2164"/>
                  </a:lnTo>
                  <a:cubicBezTo>
                    <a:pt x="334" y="2163"/>
                    <a:pt x="332" y="2159"/>
                    <a:pt x="333" y="2155"/>
                  </a:cubicBezTo>
                  <a:lnTo>
                    <a:pt x="335" y="2147"/>
                  </a:lnTo>
                  <a:cubicBezTo>
                    <a:pt x="335" y="2146"/>
                    <a:pt x="335" y="2145"/>
                    <a:pt x="336" y="2144"/>
                  </a:cubicBezTo>
                  <a:lnTo>
                    <a:pt x="349" y="2126"/>
                  </a:lnTo>
                  <a:lnTo>
                    <a:pt x="363" y="2107"/>
                  </a:lnTo>
                  <a:lnTo>
                    <a:pt x="370" y="2096"/>
                  </a:lnTo>
                  <a:lnTo>
                    <a:pt x="372" y="2107"/>
                  </a:lnTo>
                  <a:lnTo>
                    <a:pt x="368" y="2104"/>
                  </a:lnTo>
                  <a:lnTo>
                    <a:pt x="360" y="2097"/>
                  </a:lnTo>
                  <a:lnTo>
                    <a:pt x="337" y="2072"/>
                  </a:lnTo>
                  <a:lnTo>
                    <a:pt x="313" y="2046"/>
                  </a:lnTo>
                  <a:lnTo>
                    <a:pt x="306" y="2037"/>
                  </a:lnTo>
                  <a:lnTo>
                    <a:pt x="304" y="2034"/>
                  </a:lnTo>
                  <a:lnTo>
                    <a:pt x="301" y="2030"/>
                  </a:lnTo>
                  <a:cubicBezTo>
                    <a:pt x="301" y="2030"/>
                    <a:pt x="301" y="2030"/>
                    <a:pt x="300" y="2029"/>
                  </a:cubicBezTo>
                  <a:lnTo>
                    <a:pt x="294" y="2018"/>
                  </a:lnTo>
                  <a:lnTo>
                    <a:pt x="278" y="1986"/>
                  </a:lnTo>
                  <a:lnTo>
                    <a:pt x="262" y="1954"/>
                  </a:lnTo>
                  <a:lnTo>
                    <a:pt x="257" y="1943"/>
                  </a:lnTo>
                  <a:lnTo>
                    <a:pt x="255" y="1939"/>
                  </a:lnTo>
                  <a:lnTo>
                    <a:pt x="265" y="1943"/>
                  </a:lnTo>
                  <a:lnTo>
                    <a:pt x="256" y="1946"/>
                  </a:lnTo>
                  <a:lnTo>
                    <a:pt x="236" y="1952"/>
                  </a:lnTo>
                  <a:lnTo>
                    <a:pt x="217" y="1958"/>
                  </a:lnTo>
                  <a:lnTo>
                    <a:pt x="218" y="1958"/>
                  </a:lnTo>
                  <a:lnTo>
                    <a:pt x="212" y="1961"/>
                  </a:lnTo>
                  <a:cubicBezTo>
                    <a:pt x="208" y="1962"/>
                    <a:pt x="204" y="1961"/>
                    <a:pt x="202" y="1958"/>
                  </a:cubicBezTo>
                  <a:lnTo>
                    <a:pt x="200" y="1955"/>
                  </a:lnTo>
                  <a:cubicBezTo>
                    <a:pt x="199" y="1954"/>
                    <a:pt x="199" y="1953"/>
                    <a:pt x="199" y="1952"/>
                  </a:cubicBezTo>
                  <a:lnTo>
                    <a:pt x="197" y="1943"/>
                  </a:lnTo>
                  <a:cubicBezTo>
                    <a:pt x="197" y="1943"/>
                    <a:pt x="197" y="1942"/>
                    <a:pt x="196" y="1942"/>
                  </a:cubicBezTo>
                  <a:lnTo>
                    <a:pt x="194" y="1915"/>
                  </a:lnTo>
                  <a:lnTo>
                    <a:pt x="193" y="1887"/>
                  </a:lnTo>
                  <a:lnTo>
                    <a:pt x="191" y="1877"/>
                  </a:lnTo>
                  <a:lnTo>
                    <a:pt x="191" y="1874"/>
                  </a:lnTo>
                  <a:lnTo>
                    <a:pt x="198" y="1882"/>
                  </a:lnTo>
                  <a:lnTo>
                    <a:pt x="195" y="1881"/>
                  </a:lnTo>
                  <a:lnTo>
                    <a:pt x="185" y="1880"/>
                  </a:lnTo>
                  <a:lnTo>
                    <a:pt x="156" y="1875"/>
                  </a:lnTo>
                  <a:lnTo>
                    <a:pt x="125" y="1869"/>
                  </a:lnTo>
                  <a:lnTo>
                    <a:pt x="116" y="1866"/>
                  </a:lnTo>
                  <a:cubicBezTo>
                    <a:pt x="116" y="1866"/>
                    <a:pt x="115" y="1866"/>
                    <a:pt x="115" y="1866"/>
                  </a:cubicBezTo>
                  <a:lnTo>
                    <a:pt x="111" y="1864"/>
                  </a:lnTo>
                  <a:cubicBezTo>
                    <a:pt x="108" y="1862"/>
                    <a:pt x="106" y="1859"/>
                    <a:pt x="106" y="1856"/>
                  </a:cubicBezTo>
                  <a:lnTo>
                    <a:pt x="106" y="1852"/>
                  </a:lnTo>
                  <a:lnTo>
                    <a:pt x="106" y="1837"/>
                  </a:lnTo>
                  <a:lnTo>
                    <a:pt x="103" y="1820"/>
                  </a:lnTo>
                  <a:lnTo>
                    <a:pt x="103" y="1813"/>
                  </a:lnTo>
                  <a:lnTo>
                    <a:pt x="111" y="1821"/>
                  </a:lnTo>
                  <a:lnTo>
                    <a:pt x="107" y="1821"/>
                  </a:lnTo>
                  <a:lnTo>
                    <a:pt x="109" y="1821"/>
                  </a:lnTo>
                  <a:lnTo>
                    <a:pt x="99" y="1823"/>
                  </a:lnTo>
                  <a:lnTo>
                    <a:pt x="70" y="1826"/>
                  </a:lnTo>
                  <a:lnTo>
                    <a:pt x="41" y="1829"/>
                  </a:lnTo>
                  <a:lnTo>
                    <a:pt x="32" y="1831"/>
                  </a:lnTo>
                  <a:cubicBezTo>
                    <a:pt x="32" y="1831"/>
                    <a:pt x="31" y="1831"/>
                    <a:pt x="30" y="1831"/>
                  </a:cubicBezTo>
                  <a:lnTo>
                    <a:pt x="26" y="1831"/>
                  </a:lnTo>
                  <a:cubicBezTo>
                    <a:pt x="23" y="1831"/>
                    <a:pt x="20" y="1829"/>
                    <a:pt x="19" y="1825"/>
                  </a:cubicBezTo>
                  <a:lnTo>
                    <a:pt x="18" y="1821"/>
                  </a:lnTo>
                  <a:lnTo>
                    <a:pt x="16" y="1809"/>
                  </a:lnTo>
                  <a:lnTo>
                    <a:pt x="10" y="1772"/>
                  </a:lnTo>
                  <a:lnTo>
                    <a:pt x="4" y="1735"/>
                  </a:lnTo>
                  <a:lnTo>
                    <a:pt x="2" y="1722"/>
                  </a:lnTo>
                  <a:lnTo>
                    <a:pt x="1" y="1716"/>
                  </a:lnTo>
                  <a:cubicBezTo>
                    <a:pt x="0" y="1712"/>
                    <a:pt x="2" y="1708"/>
                    <a:pt x="7" y="1707"/>
                  </a:cubicBezTo>
                  <a:lnTo>
                    <a:pt x="11" y="1706"/>
                  </a:lnTo>
                  <a:lnTo>
                    <a:pt x="8" y="1707"/>
                  </a:lnTo>
                  <a:lnTo>
                    <a:pt x="18" y="1701"/>
                  </a:lnTo>
                  <a:lnTo>
                    <a:pt x="49" y="1679"/>
                  </a:lnTo>
                  <a:lnTo>
                    <a:pt x="81" y="1657"/>
                  </a:lnTo>
                  <a:lnTo>
                    <a:pt x="92" y="1650"/>
                  </a:lnTo>
                  <a:lnTo>
                    <a:pt x="97" y="1647"/>
                  </a:lnTo>
                  <a:cubicBezTo>
                    <a:pt x="100" y="1645"/>
                    <a:pt x="104" y="1645"/>
                    <a:pt x="106" y="1647"/>
                  </a:cubicBezTo>
                  <a:cubicBezTo>
                    <a:pt x="109" y="1649"/>
                    <a:pt x="110" y="1653"/>
                    <a:pt x="109" y="1656"/>
                  </a:cubicBezTo>
                  <a:lnTo>
                    <a:pt x="108" y="1659"/>
                  </a:lnTo>
                  <a:lnTo>
                    <a:pt x="108" y="1655"/>
                  </a:lnTo>
                  <a:lnTo>
                    <a:pt x="109" y="1662"/>
                  </a:lnTo>
                  <a:lnTo>
                    <a:pt x="113" y="1684"/>
                  </a:lnTo>
                  <a:lnTo>
                    <a:pt x="117" y="1706"/>
                  </a:lnTo>
                  <a:lnTo>
                    <a:pt x="118" y="1712"/>
                  </a:lnTo>
                  <a:lnTo>
                    <a:pt x="116" y="1708"/>
                  </a:lnTo>
                  <a:lnTo>
                    <a:pt x="117" y="1709"/>
                  </a:lnTo>
                  <a:lnTo>
                    <a:pt x="116" y="1708"/>
                  </a:lnTo>
                  <a:lnTo>
                    <a:pt x="119" y="1710"/>
                  </a:lnTo>
                  <a:lnTo>
                    <a:pt x="115" y="1709"/>
                  </a:lnTo>
                  <a:lnTo>
                    <a:pt x="123" y="1709"/>
                  </a:lnTo>
                  <a:lnTo>
                    <a:pt x="146" y="1710"/>
                  </a:lnTo>
                  <a:lnTo>
                    <a:pt x="169" y="1710"/>
                  </a:lnTo>
                  <a:lnTo>
                    <a:pt x="177" y="1709"/>
                  </a:lnTo>
                  <a:lnTo>
                    <a:pt x="174" y="1710"/>
                  </a:lnTo>
                  <a:lnTo>
                    <a:pt x="177" y="1708"/>
                  </a:lnTo>
                  <a:lnTo>
                    <a:pt x="173" y="1714"/>
                  </a:lnTo>
                  <a:lnTo>
                    <a:pt x="173" y="1712"/>
                  </a:lnTo>
                  <a:lnTo>
                    <a:pt x="173" y="1704"/>
                  </a:lnTo>
                  <a:lnTo>
                    <a:pt x="173" y="1678"/>
                  </a:lnTo>
                  <a:lnTo>
                    <a:pt x="173" y="1650"/>
                  </a:lnTo>
                  <a:lnTo>
                    <a:pt x="173" y="1640"/>
                  </a:lnTo>
                  <a:lnTo>
                    <a:pt x="173" y="1635"/>
                  </a:lnTo>
                  <a:cubicBezTo>
                    <a:pt x="173" y="1633"/>
                    <a:pt x="175" y="1630"/>
                    <a:pt x="177" y="1629"/>
                  </a:cubicBezTo>
                  <a:cubicBezTo>
                    <a:pt x="179" y="1627"/>
                    <a:pt x="182" y="1627"/>
                    <a:pt x="184" y="1628"/>
                  </a:cubicBezTo>
                  <a:lnTo>
                    <a:pt x="189" y="1630"/>
                  </a:lnTo>
                  <a:lnTo>
                    <a:pt x="187" y="1629"/>
                  </a:lnTo>
                  <a:lnTo>
                    <a:pt x="200" y="1630"/>
                  </a:lnTo>
                  <a:lnTo>
                    <a:pt x="240" y="1631"/>
                  </a:lnTo>
                  <a:lnTo>
                    <a:pt x="278" y="1632"/>
                  </a:lnTo>
                  <a:lnTo>
                    <a:pt x="291" y="1632"/>
                  </a:lnTo>
                  <a:lnTo>
                    <a:pt x="296" y="1632"/>
                  </a:lnTo>
                  <a:lnTo>
                    <a:pt x="289" y="1637"/>
                  </a:lnTo>
                  <a:lnTo>
                    <a:pt x="292" y="1630"/>
                  </a:lnTo>
                  <a:lnTo>
                    <a:pt x="298" y="1616"/>
                  </a:lnTo>
                  <a:lnTo>
                    <a:pt x="304" y="1601"/>
                  </a:lnTo>
                  <a:lnTo>
                    <a:pt x="307" y="1594"/>
                  </a:lnTo>
                  <a:cubicBezTo>
                    <a:pt x="308" y="1593"/>
                    <a:pt x="309" y="1592"/>
                    <a:pt x="310" y="1591"/>
                  </a:cubicBezTo>
                  <a:lnTo>
                    <a:pt x="318" y="1585"/>
                  </a:lnTo>
                  <a:lnTo>
                    <a:pt x="337" y="1572"/>
                  </a:lnTo>
                  <a:lnTo>
                    <a:pt x="357" y="1557"/>
                  </a:lnTo>
                  <a:lnTo>
                    <a:pt x="368" y="1549"/>
                  </a:lnTo>
                  <a:cubicBezTo>
                    <a:pt x="370" y="1548"/>
                    <a:pt x="372" y="1547"/>
                    <a:pt x="374" y="1548"/>
                  </a:cubicBezTo>
                  <a:cubicBezTo>
                    <a:pt x="377" y="1548"/>
                    <a:pt x="379" y="1550"/>
                    <a:pt x="380" y="1552"/>
                  </a:cubicBezTo>
                  <a:lnTo>
                    <a:pt x="381" y="1554"/>
                  </a:lnTo>
                  <a:lnTo>
                    <a:pt x="376" y="1550"/>
                  </a:lnTo>
                  <a:lnTo>
                    <a:pt x="381" y="1552"/>
                  </a:lnTo>
                  <a:lnTo>
                    <a:pt x="401" y="1555"/>
                  </a:lnTo>
                  <a:lnTo>
                    <a:pt x="423" y="1557"/>
                  </a:lnTo>
                  <a:lnTo>
                    <a:pt x="422" y="1557"/>
                  </a:lnTo>
                  <a:lnTo>
                    <a:pt x="434" y="1556"/>
                  </a:lnTo>
                  <a:lnTo>
                    <a:pt x="426" y="1564"/>
                  </a:lnTo>
                  <a:lnTo>
                    <a:pt x="426" y="1562"/>
                  </a:lnTo>
                  <a:cubicBezTo>
                    <a:pt x="426" y="1561"/>
                    <a:pt x="427" y="1560"/>
                    <a:pt x="427" y="1559"/>
                  </a:cubicBezTo>
                  <a:lnTo>
                    <a:pt x="431" y="1551"/>
                  </a:lnTo>
                  <a:lnTo>
                    <a:pt x="443" y="1525"/>
                  </a:lnTo>
                  <a:lnTo>
                    <a:pt x="456" y="1497"/>
                  </a:lnTo>
                  <a:lnTo>
                    <a:pt x="460" y="1487"/>
                  </a:lnTo>
                  <a:lnTo>
                    <a:pt x="462" y="1482"/>
                  </a:lnTo>
                  <a:cubicBezTo>
                    <a:pt x="464" y="1479"/>
                    <a:pt x="468" y="1477"/>
                    <a:pt x="472" y="1478"/>
                  </a:cubicBezTo>
                  <a:lnTo>
                    <a:pt x="475" y="1479"/>
                  </a:lnTo>
                  <a:lnTo>
                    <a:pt x="472" y="1478"/>
                  </a:lnTo>
                  <a:lnTo>
                    <a:pt x="482" y="1479"/>
                  </a:lnTo>
                  <a:lnTo>
                    <a:pt x="508" y="1476"/>
                  </a:lnTo>
                  <a:lnTo>
                    <a:pt x="536" y="1472"/>
                  </a:lnTo>
                  <a:lnTo>
                    <a:pt x="545" y="1470"/>
                  </a:lnTo>
                  <a:lnTo>
                    <a:pt x="542" y="1471"/>
                  </a:lnTo>
                  <a:lnTo>
                    <a:pt x="545" y="1469"/>
                  </a:lnTo>
                  <a:lnTo>
                    <a:pt x="543" y="1471"/>
                  </a:lnTo>
                  <a:lnTo>
                    <a:pt x="546" y="1466"/>
                  </a:lnTo>
                  <a:lnTo>
                    <a:pt x="545" y="1468"/>
                  </a:lnTo>
                  <a:lnTo>
                    <a:pt x="552" y="1449"/>
                  </a:lnTo>
                  <a:lnTo>
                    <a:pt x="563" y="1424"/>
                  </a:lnTo>
                  <a:lnTo>
                    <a:pt x="576" y="1394"/>
                  </a:lnTo>
                  <a:lnTo>
                    <a:pt x="588" y="1364"/>
                  </a:lnTo>
                  <a:lnTo>
                    <a:pt x="599" y="1339"/>
                  </a:lnTo>
                  <a:lnTo>
                    <a:pt x="606" y="1319"/>
                  </a:lnTo>
                  <a:lnTo>
                    <a:pt x="609" y="1312"/>
                  </a:lnTo>
                  <a:lnTo>
                    <a:pt x="608" y="1315"/>
                  </a:lnTo>
                  <a:lnTo>
                    <a:pt x="608" y="1308"/>
                  </a:lnTo>
                  <a:lnTo>
                    <a:pt x="609" y="1288"/>
                  </a:lnTo>
                  <a:lnTo>
                    <a:pt x="609" y="1260"/>
                  </a:lnTo>
                  <a:lnTo>
                    <a:pt x="610" y="1228"/>
                  </a:lnTo>
                  <a:lnTo>
                    <a:pt x="611" y="1195"/>
                  </a:lnTo>
                  <a:lnTo>
                    <a:pt x="611" y="1167"/>
                  </a:lnTo>
                  <a:lnTo>
                    <a:pt x="612" y="1146"/>
                  </a:lnTo>
                  <a:lnTo>
                    <a:pt x="612" y="1137"/>
                  </a:lnTo>
                  <a:lnTo>
                    <a:pt x="615" y="1143"/>
                  </a:lnTo>
                  <a:lnTo>
                    <a:pt x="612" y="1140"/>
                  </a:lnTo>
                  <a:lnTo>
                    <a:pt x="605" y="1131"/>
                  </a:lnTo>
                  <a:lnTo>
                    <a:pt x="586" y="1104"/>
                  </a:lnTo>
                  <a:lnTo>
                    <a:pt x="568" y="1075"/>
                  </a:lnTo>
                  <a:lnTo>
                    <a:pt x="562" y="1066"/>
                  </a:lnTo>
                  <a:cubicBezTo>
                    <a:pt x="561" y="1065"/>
                    <a:pt x="561" y="1064"/>
                    <a:pt x="561" y="1063"/>
                  </a:cubicBezTo>
                  <a:lnTo>
                    <a:pt x="560" y="1060"/>
                  </a:lnTo>
                  <a:lnTo>
                    <a:pt x="559" y="1057"/>
                  </a:lnTo>
                  <a:cubicBezTo>
                    <a:pt x="559" y="1056"/>
                    <a:pt x="558" y="1055"/>
                    <a:pt x="559" y="1054"/>
                  </a:cubicBezTo>
                  <a:lnTo>
                    <a:pt x="560" y="1045"/>
                  </a:lnTo>
                  <a:lnTo>
                    <a:pt x="563" y="1018"/>
                  </a:lnTo>
                  <a:lnTo>
                    <a:pt x="567" y="993"/>
                  </a:lnTo>
                  <a:lnTo>
                    <a:pt x="568" y="984"/>
                  </a:lnTo>
                  <a:cubicBezTo>
                    <a:pt x="568" y="983"/>
                    <a:pt x="568" y="982"/>
                    <a:pt x="568" y="982"/>
                  </a:cubicBezTo>
                  <a:lnTo>
                    <a:pt x="569" y="979"/>
                  </a:lnTo>
                  <a:cubicBezTo>
                    <a:pt x="570" y="977"/>
                    <a:pt x="571" y="975"/>
                    <a:pt x="573" y="974"/>
                  </a:cubicBezTo>
                  <a:lnTo>
                    <a:pt x="577" y="972"/>
                  </a:lnTo>
                  <a:lnTo>
                    <a:pt x="576" y="973"/>
                  </a:lnTo>
                  <a:lnTo>
                    <a:pt x="585" y="966"/>
                  </a:lnTo>
                  <a:lnTo>
                    <a:pt x="615" y="947"/>
                  </a:lnTo>
                  <a:lnTo>
                    <a:pt x="644" y="928"/>
                  </a:lnTo>
                  <a:lnTo>
                    <a:pt x="653" y="921"/>
                  </a:lnTo>
                  <a:cubicBezTo>
                    <a:pt x="653" y="921"/>
                    <a:pt x="653" y="921"/>
                    <a:pt x="654" y="920"/>
                  </a:cubicBezTo>
                  <a:lnTo>
                    <a:pt x="658" y="918"/>
                  </a:lnTo>
                  <a:lnTo>
                    <a:pt x="654" y="927"/>
                  </a:lnTo>
                  <a:lnTo>
                    <a:pt x="652" y="919"/>
                  </a:lnTo>
                  <a:lnTo>
                    <a:pt x="647" y="900"/>
                  </a:lnTo>
                  <a:lnTo>
                    <a:pt x="642" y="880"/>
                  </a:lnTo>
                  <a:lnTo>
                    <a:pt x="640" y="871"/>
                  </a:lnTo>
                  <a:lnTo>
                    <a:pt x="641" y="874"/>
                  </a:lnTo>
                  <a:lnTo>
                    <a:pt x="638" y="870"/>
                  </a:lnTo>
                  <a:lnTo>
                    <a:pt x="630" y="860"/>
                  </a:lnTo>
                  <a:lnTo>
                    <a:pt x="606" y="830"/>
                  </a:lnTo>
                  <a:lnTo>
                    <a:pt x="581" y="799"/>
                  </a:lnTo>
                  <a:lnTo>
                    <a:pt x="573" y="789"/>
                  </a:lnTo>
                  <a:lnTo>
                    <a:pt x="570" y="785"/>
                  </a:lnTo>
                  <a:cubicBezTo>
                    <a:pt x="568" y="782"/>
                    <a:pt x="568" y="779"/>
                    <a:pt x="570" y="776"/>
                  </a:cubicBezTo>
                  <a:lnTo>
                    <a:pt x="575" y="768"/>
                  </a:lnTo>
                  <a:lnTo>
                    <a:pt x="589" y="752"/>
                  </a:lnTo>
                  <a:lnTo>
                    <a:pt x="608" y="726"/>
                  </a:lnTo>
                  <a:lnTo>
                    <a:pt x="631" y="699"/>
                  </a:lnTo>
                  <a:lnTo>
                    <a:pt x="653" y="669"/>
                  </a:lnTo>
                  <a:lnTo>
                    <a:pt x="673" y="644"/>
                  </a:lnTo>
                  <a:lnTo>
                    <a:pt x="688" y="627"/>
                  </a:lnTo>
                  <a:lnTo>
                    <a:pt x="694" y="620"/>
                  </a:lnTo>
                  <a:lnTo>
                    <a:pt x="695" y="631"/>
                  </a:lnTo>
                  <a:lnTo>
                    <a:pt x="692" y="628"/>
                  </a:lnTo>
                  <a:cubicBezTo>
                    <a:pt x="691" y="628"/>
                    <a:pt x="691" y="627"/>
                    <a:pt x="691" y="627"/>
                  </a:cubicBezTo>
                  <a:lnTo>
                    <a:pt x="685" y="619"/>
                  </a:lnTo>
                  <a:lnTo>
                    <a:pt x="672" y="596"/>
                  </a:lnTo>
                  <a:lnTo>
                    <a:pt x="661" y="573"/>
                  </a:lnTo>
                  <a:lnTo>
                    <a:pt x="657" y="567"/>
                  </a:lnTo>
                  <a:lnTo>
                    <a:pt x="655" y="564"/>
                  </a:lnTo>
                  <a:cubicBezTo>
                    <a:pt x="653" y="562"/>
                    <a:pt x="653" y="559"/>
                    <a:pt x="654" y="556"/>
                  </a:cubicBezTo>
                  <a:lnTo>
                    <a:pt x="656" y="551"/>
                  </a:lnTo>
                  <a:lnTo>
                    <a:pt x="661" y="541"/>
                  </a:lnTo>
                  <a:lnTo>
                    <a:pt x="665" y="528"/>
                  </a:lnTo>
                  <a:lnTo>
                    <a:pt x="667" y="523"/>
                  </a:lnTo>
                  <a:lnTo>
                    <a:pt x="667" y="529"/>
                  </a:lnTo>
                  <a:lnTo>
                    <a:pt x="665" y="525"/>
                  </a:lnTo>
                  <a:lnTo>
                    <a:pt x="659" y="512"/>
                  </a:lnTo>
                  <a:lnTo>
                    <a:pt x="641" y="472"/>
                  </a:lnTo>
                  <a:lnTo>
                    <a:pt x="624" y="430"/>
                  </a:lnTo>
                  <a:lnTo>
                    <a:pt x="619" y="417"/>
                  </a:lnTo>
                  <a:cubicBezTo>
                    <a:pt x="619" y="417"/>
                    <a:pt x="619" y="416"/>
                    <a:pt x="619" y="416"/>
                  </a:cubicBezTo>
                  <a:lnTo>
                    <a:pt x="618" y="411"/>
                  </a:lnTo>
                  <a:lnTo>
                    <a:pt x="617" y="407"/>
                  </a:lnTo>
                  <a:cubicBezTo>
                    <a:pt x="617" y="407"/>
                    <a:pt x="616" y="406"/>
                    <a:pt x="616" y="405"/>
                  </a:cubicBezTo>
                  <a:lnTo>
                    <a:pt x="616" y="395"/>
                  </a:lnTo>
                  <a:lnTo>
                    <a:pt x="617" y="358"/>
                  </a:lnTo>
                  <a:lnTo>
                    <a:pt x="619" y="306"/>
                  </a:lnTo>
                  <a:lnTo>
                    <a:pt x="622" y="247"/>
                  </a:lnTo>
                  <a:lnTo>
                    <a:pt x="625" y="188"/>
                  </a:lnTo>
                  <a:lnTo>
                    <a:pt x="628" y="136"/>
                  </a:lnTo>
                  <a:lnTo>
                    <a:pt x="630" y="99"/>
                  </a:lnTo>
                  <a:lnTo>
                    <a:pt x="631" y="89"/>
                  </a:lnTo>
                  <a:lnTo>
                    <a:pt x="631" y="85"/>
                  </a:lnTo>
                  <a:cubicBezTo>
                    <a:pt x="631" y="82"/>
                    <a:pt x="634" y="79"/>
                    <a:pt x="637" y="78"/>
                  </a:cubicBezTo>
                  <a:lnTo>
                    <a:pt x="644" y="75"/>
                  </a:lnTo>
                  <a:lnTo>
                    <a:pt x="664" y="66"/>
                  </a:lnTo>
                  <a:lnTo>
                    <a:pt x="692" y="54"/>
                  </a:lnTo>
                  <a:lnTo>
                    <a:pt x="725" y="40"/>
                  </a:lnTo>
                  <a:lnTo>
                    <a:pt x="758" y="26"/>
                  </a:lnTo>
                  <a:lnTo>
                    <a:pt x="787" y="14"/>
                  </a:lnTo>
                  <a:lnTo>
                    <a:pt x="809" y="5"/>
                  </a:lnTo>
                  <a:lnTo>
                    <a:pt x="818" y="2"/>
                  </a:lnTo>
                  <a:cubicBezTo>
                    <a:pt x="822" y="0"/>
                    <a:pt x="827" y="3"/>
                    <a:pt x="828" y="7"/>
                  </a:cubicBezTo>
                  <a:lnTo>
                    <a:pt x="829" y="10"/>
                  </a:lnTo>
                  <a:lnTo>
                    <a:pt x="828" y="8"/>
                  </a:lnTo>
                  <a:lnTo>
                    <a:pt x="834" y="17"/>
                  </a:lnTo>
                  <a:lnTo>
                    <a:pt x="854" y="42"/>
                  </a:lnTo>
                  <a:lnTo>
                    <a:pt x="875" y="69"/>
                  </a:lnTo>
                  <a:lnTo>
                    <a:pt x="881" y="77"/>
                  </a:lnTo>
                  <a:lnTo>
                    <a:pt x="884" y="80"/>
                  </a:lnTo>
                  <a:cubicBezTo>
                    <a:pt x="885" y="81"/>
                    <a:pt x="886" y="83"/>
                    <a:pt x="886" y="84"/>
                  </a:cubicBezTo>
                  <a:lnTo>
                    <a:pt x="887" y="93"/>
                  </a:lnTo>
                  <a:lnTo>
                    <a:pt x="888" y="113"/>
                  </a:lnTo>
                  <a:lnTo>
                    <a:pt x="890" y="141"/>
                  </a:lnTo>
                  <a:lnTo>
                    <a:pt x="893" y="174"/>
                  </a:lnTo>
                  <a:lnTo>
                    <a:pt x="895" y="207"/>
                  </a:lnTo>
                  <a:lnTo>
                    <a:pt x="897" y="235"/>
                  </a:lnTo>
                  <a:lnTo>
                    <a:pt x="898" y="254"/>
                  </a:lnTo>
                  <a:lnTo>
                    <a:pt x="899" y="262"/>
                  </a:lnTo>
                  <a:lnTo>
                    <a:pt x="901" y="269"/>
                  </a:lnTo>
                  <a:lnTo>
                    <a:pt x="907" y="290"/>
                  </a:lnTo>
                  <a:lnTo>
                    <a:pt x="915" y="319"/>
                  </a:lnTo>
                  <a:lnTo>
                    <a:pt x="924" y="353"/>
                  </a:lnTo>
                  <a:lnTo>
                    <a:pt x="934" y="387"/>
                  </a:lnTo>
                  <a:lnTo>
                    <a:pt x="942" y="416"/>
                  </a:lnTo>
                  <a:lnTo>
                    <a:pt x="949" y="437"/>
                  </a:lnTo>
                  <a:lnTo>
                    <a:pt x="952" y="445"/>
                  </a:lnTo>
                  <a:lnTo>
                    <a:pt x="944" y="439"/>
                  </a:lnTo>
                  <a:lnTo>
                    <a:pt x="950" y="439"/>
                  </a:lnTo>
                  <a:lnTo>
                    <a:pt x="968" y="438"/>
                  </a:lnTo>
                  <a:lnTo>
                    <a:pt x="994" y="437"/>
                  </a:lnTo>
                  <a:lnTo>
                    <a:pt x="1024" y="437"/>
                  </a:lnTo>
                  <a:lnTo>
                    <a:pt x="1054" y="436"/>
                  </a:lnTo>
                  <a:lnTo>
                    <a:pt x="1081" y="435"/>
                  </a:lnTo>
                  <a:lnTo>
                    <a:pt x="1100" y="434"/>
                  </a:lnTo>
                  <a:lnTo>
                    <a:pt x="1109" y="434"/>
                  </a:lnTo>
                  <a:cubicBezTo>
                    <a:pt x="1112" y="434"/>
                    <a:pt x="1115" y="436"/>
                    <a:pt x="1116" y="439"/>
                  </a:cubicBezTo>
                  <a:cubicBezTo>
                    <a:pt x="1118" y="441"/>
                    <a:pt x="1118" y="444"/>
                    <a:pt x="1116" y="447"/>
                  </a:cubicBezTo>
                  <a:lnTo>
                    <a:pt x="1113" y="452"/>
                  </a:lnTo>
                  <a:lnTo>
                    <a:pt x="1114" y="448"/>
                  </a:lnTo>
                  <a:lnTo>
                    <a:pt x="1113" y="460"/>
                  </a:lnTo>
                  <a:lnTo>
                    <a:pt x="1112" y="470"/>
                  </a:lnTo>
                  <a:lnTo>
                    <a:pt x="1112" y="475"/>
                  </a:lnTo>
                  <a:cubicBezTo>
                    <a:pt x="1112" y="477"/>
                    <a:pt x="1112" y="478"/>
                    <a:pt x="1112" y="479"/>
                  </a:cubicBezTo>
                  <a:lnTo>
                    <a:pt x="1109" y="484"/>
                  </a:lnTo>
                  <a:lnTo>
                    <a:pt x="1104" y="498"/>
                  </a:lnTo>
                  <a:lnTo>
                    <a:pt x="1098" y="511"/>
                  </a:lnTo>
                  <a:lnTo>
                    <a:pt x="1095" y="517"/>
                  </a:lnTo>
                  <a:lnTo>
                    <a:pt x="1085" y="506"/>
                  </a:lnTo>
                  <a:lnTo>
                    <a:pt x="1187" y="477"/>
                  </a:lnTo>
                  <a:cubicBezTo>
                    <a:pt x="1190" y="476"/>
                    <a:pt x="1192" y="477"/>
                    <a:pt x="1194" y="478"/>
                  </a:cubicBezTo>
                  <a:cubicBezTo>
                    <a:pt x="1196" y="479"/>
                    <a:pt x="1197" y="482"/>
                    <a:pt x="1197" y="484"/>
                  </a:cubicBezTo>
                  <a:lnTo>
                    <a:pt x="1200" y="578"/>
                  </a:lnTo>
                  <a:cubicBezTo>
                    <a:pt x="1200" y="579"/>
                    <a:pt x="1200" y="580"/>
                    <a:pt x="1200" y="580"/>
                  </a:cubicBezTo>
                  <a:lnTo>
                    <a:pt x="1175" y="693"/>
                  </a:lnTo>
                  <a:cubicBezTo>
                    <a:pt x="1175" y="695"/>
                    <a:pt x="1174" y="696"/>
                    <a:pt x="1173" y="697"/>
                  </a:cubicBezTo>
                  <a:lnTo>
                    <a:pt x="1101" y="76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3" name="Freeform 142"/>
            <p:cNvSpPr>
              <a:spLocks noEditPoints="1"/>
            </p:cNvSpPr>
            <p:nvPr/>
          </p:nvSpPr>
          <p:spPr bwMode="auto">
            <a:xfrm>
              <a:off x="3821113" y="5376862"/>
              <a:ext cx="558800" cy="908050"/>
            </a:xfrm>
            <a:custGeom>
              <a:avLst/>
              <a:gdLst>
                <a:gd name="T0" fmla="*/ 251 w 865"/>
                <a:gd name="T1" fmla="*/ 518 h 1693"/>
                <a:gd name="T2" fmla="*/ 350 w 865"/>
                <a:gd name="T3" fmla="*/ 812 h 1693"/>
                <a:gd name="T4" fmla="*/ 459 w 865"/>
                <a:gd name="T5" fmla="*/ 1257 h 1693"/>
                <a:gd name="T6" fmla="*/ 535 w 865"/>
                <a:gd name="T7" fmla="*/ 1506 h 1693"/>
                <a:gd name="T8" fmla="*/ 718 w 865"/>
                <a:gd name="T9" fmla="*/ 1672 h 1693"/>
                <a:gd name="T10" fmla="*/ 772 w 865"/>
                <a:gd name="T11" fmla="*/ 1598 h 1693"/>
                <a:gd name="T12" fmla="*/ 780 w 865"/>
                <a:gd name="T13" fmla="*/ 1489 h 1693"/>
                <a:gd name="T14" fmla="*/ 745 w 865"/>
                <a:gd name="T15" fmla="*/ 1379 h 1693"/>
                <a:gd name="T16" fmla="*/ 821 w 865"/>
                <a:gd name="T17" fmla="*/ 1318 h 1693"/>
                <a:gd name="T18" fmla="*/ 851 w 865"/>
                <a:gd name="T19" fmla="*/ 1247 h 1693"/>
                <a:gd name="T20" fmla="*/ 773 w 865"/>
                <a:gd name="T21" fmla="*/ 1237 h 1693"/>
                <a:gd name="T22" fmla="*/ 771 w 865"/>
                <a:gd name="T23" fmla="*/ 1149 h 1693"/>
                <a:gd name="T24" fmla="*/ 813 w 865"/>
                <a:gd name="T25" fmla="*/ 978 h 1693"/>
                <a:gd name="T26" fmla="*/ 753 w 865"/>
                <a:gd name="T27" fmla="*/ 990 h 1693"/>
                <a:gd name="T28" fmla="*/ 652 w 865"/>
                <a:gd name="T29" fmla="*/ 991 h 1693"/>
                <a:gd name="T30" fmla="*/ 658 w 865"/>
                <a:gd name="T31" fmla="*/ 839 h 1693"/>
                <a:gd name="T32" fmla="*/ 679 w 865"/>
                <a:gd name="T33" fmla="*/ 755 h 1693"/>
                <a:gd name="T34" fmla="*/ 628 w 865"/>
                <a:gd name="T35" fmla="*/ 734 h 1693"/>
                <a:gd name="T36" fmla="*/ 637 w 865"/>
                <a:gd name="T37" fmla="*/ 673 h 1693"/>
                <a:gd name="T38" fmla="*/ 593 w 865"/>
                <a:gd name="T39" fmla="*/ 642 h 1693"/>
                <a:gd name="T40" fmla="*/ 550 w 865"/>
                <a:gd name="T41" fmla="*/ 586 h 1693"/>
                <a:gd name="T42" fmla="*/ 477 w 865"/>
                <a:gd name="T43" fmla="*/ 512 h 1693"/>
                <a:gd name="T44" fmla="*/ 493 w 865"/>
                <a:gd name="T45" fmla="*/ 464 h 1693"/>
                <a:gd name="T46" fmla="*/ 487 w 865"/>
                <a:gd name="T47" fmla="*/ 409 h 1693"/>
                <a:gd name="T48" fmla="*/ 422 w 865"/>
                <a:gd name="T49" fmla="*/ 392 h 1693"/>
                <a:gd name="T50" fmla="*/ 363 w 865"/>
                <a:gd name="T51" fmla="*/ 330 h 1693"/>
                <a:gd name="T52" fmla="*/ 329 w 865"/>
                <a:gd name="T53" fmla="*/ 305 h 1693"/>
                <a:gd name="T54" fmla="*/ 208 w 865"/>
                <a:gd name="T55" fmla="*/ 237 h 1693"/>
                <a:gd name="T56" fmla="*/ 158 w 865"/>
                <a:gd name="T57" fmla="*/ 116 h 1693"/>
                <a:gd name="T58" fmla="*/ 115 w 865"/>
                <a:gd name="T59" fmla="*/ 91 h 1693"/>
                <a:gd name="T60" fmla="*/ 177 w 865"/>
                <a:gd name="T61" fmla="*/ 133 h 1693"/>
                <a:gd name="T62" fmla="*/ 220 w 865"/>
                <a:gd name="T63" fmla="*/ 227 h 1693"/>
                <a:gd name="T64" fmla="*/ 349 w 865"/>
                <a:gd name="T65" fmla="*/ 323 h 1693"/>
                <a:gd name="T66" fmla="*/ 378 w 865"/>
                <a:gd name="T67" fmla="*/ 319 h 1693"/>
                <a:gd name="T68" fmla="*/ 435 w 865"/>
                <a:gd name="T69" fmla="*/ 385 h 1693"/>
                <a:gd name="T70" fmla="*/ 506 w 865"/>
                <a:gd name="T71" fmla="*/ 411 h 1693"/>
                <a:gd name="T72" fmla="*/ 502 w 865"/>
                <a:gd name="T73" fmla="*/ 475 h 1693"/>
                <a:gd name="T74" fmla="*/ 522 w 865"/>
                <a:gd name="T75" fmla="*/ 525 h 1693"/>
                <a:gd name="T76" fmla="*/ 553 w 865"/>
                <a:gd name="T77" fmla="*/ 617 h 1693"/>
                <a:gd name="T78" fmla="*/ 612 w 865"/>
                <a:gd name="T79" fmla="*/ 622 h 1693"/>
                <a:gd name="T80" fmla="*/ 654 w 865"/>
                <a:gd name="T81" fmla="*/ 674 h 1693"/>
                <a:gd name="T82" fmla="*/ 669 w 865"/>
                <a:gd name="T83" fmla="*/ 716 h 1693"/>
                <a:gd name="T84" fmla="*/ 691 w 865"/>
                <a:gd name="T85" fmla="*/ 793 h 1693"/>
                <a:gd name="T86" fmla="*/ 657 w 865"/>
                <a:gd name="T87" fmla="*/ 867 h 1693"/>
                <a:gd name="T88" fmla="*/ 675 w 865"/>
                <a:gd name="T89" fmla="*/ 984 h 1693"/>
                <a:gd name="T90" fmla="*/ 765 w 865"/>
                <a:gd name="T91" fmla="*/ 959 h 1693"/>
                <a:gd name="T92" fmla="*/ 826 w 865"/>
                <a:gd name="T93" fmla="*/ 990 h 1693"/>
                <a:gd name="T94" fmla="*/ 794 w 865"/>
                <a:gd name="T95" fmla="*/ 1150 h 1693"/>
                <a:gd name="T96" fmla="*/ 785 w 865"/>
                <a:gd name="T97" fmla="*/ 1222 h 1693"/>
                <a:gd name="T98" fmla="*/ 863 w 865"/>
                <a:gd name="T99" fmla="*/ 1246 h 1693"/>
                <a:gd name="T100" fmla="*/ 811 w 865"/>
                <a:gd name="T101" fmla="*/ 1373 h 1693"/>
                <a:gd name="T102" fmla="*/ 753 w 865"/>
                <a:gd name="T103" fmla="*/ 1411 h 1693"/>
                <a:gd name="T104" fmla="*/ 781 w 865"/>
                <a:gd name="T105" fmla="*/ 1522 h 1693"/>
                <a:gd name="T106" fmla="*/ 783 w 865"/>
                <a:gd name="T107" fmla="*/ 1604 h 1693"/>
                <a:gd name="T108" fmla="*/ 655 w 865"/>
                <a:gd name="T109" fmla="*/ 1640 h 1693"/>
                <a:gd name="T110" fmla="*/ 505 w 865"/>
                <a:gd name="T111" fmla="*/ 1452 h 1693"/>
                <a:gd name="T112" fmla="*/ 433 w 865"/>
                <a:gd name="T113" fmla="*/ 1228 h 1693"/>
                <a:gd name="T114" fmla="*/ 322 w 865"/>
                <a:gd name="T115" fmla="*/ 760 h 1693"/>
                <a:gd name="T116" fmla="*/ 203 w 865"/>
                <a:gd name="T117" fmla="*/ 436 h 16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5"/>
                <a:gd name="T178" fmla="*/ 0 h 1693"/>
                <a:gd name="T179" fmla="*/ 865 w 865"/>
                <a:gd name="T180" fmla="*/ 1693 h 16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5" h="1693">
                  <a:moveTo>
                    <a:pt x="3" y="14"/>
                  </a:moveTo>
                  <a:lnTo>
                    <a:pt x="16" y="7"/>
                  </a:lnTo>
                  <a:lnTo>
                    <a:pt x="57" y="199"/>
                  </a:lnTo>
                  <a:lnTo>
                    <a:pt x="56" y="196"/>
                  </a:lnTo>
                  <a:lnTo>
                    <a:pt x="212" y="415"/>
                  </a:lnTo>
                  <a:cubicBezTo>
                    <a:pt x="213" y="416"/>
                    <a:pt x="213" y="417"/>
                    <a:pt x="213" y="418"/>
                  </a:cubicBezTo>
                  <a:lnTo>
                    <a:pt x="214" y="422"/>
                  </a:lnTo>
                  <a:lnTo>
                    <a:pt x="218" y="430"/>
                  </a:lnTo>
                  <a:lnTo>
                    <a:pt x="232" y="467"/>
                  </a:lnTo>
                  <a:lnTo>
                    <a:pt x="251" y="518"/>
                  </a:lnTo>
                  <a:lnTo>
                    <a:pt x="272" y="576"/>
                  </a:lnTo>
                  <a:lnTo>
                    <a:pt x="294" y="634"/>
                  </a:lnTo>
                  <a:lnTo>
                    <a:pt x="313" y="685"/>
                  </a:lnTo>
                  <a:lnTo>
                    <a:pt x="327" y="721"/>
                  </a:lnTo>
                  <a:lnTo>
                    <a:pt x="331" y="730"/>
                  </a:lnTo>
                  <a:lnTo>
                    <a:pt x="332" y="736"/>
                  </a:lnTo>
                  <a:lnTo>
                    <a:pt x="333" y="741"/>
                  </a:lnTo>
                  <a:lnTo>
                    <a:pt x="337" y="757"/>
                  </a:lnTo>
                  <a:lnTo>
                    <a:pt x="343" y="781"/>
                  </a:lnTo>
                  <a:lnTo>
                    <a:pt x="350" y="812"/>
                  </a:lnTo>
                  <a:lnTo>
                    <a:pt x="369" y="891"/>
                  </a:lnTo>
                  <a:lnTo>
                    <a:pt x="390" y="980"/>
                  </a:lnTo>
                  <a:lnTo>
                    <a:pt x="411" y="1070"/>
                  </a:lnTo>
                  <a:lnTo>
                    <a:pt x="430" y="1149"/>
                  </a:lnTo>
                  <a:lnTo>
                    <a:pt x="437" y="1180"/>
                  </a:lnTo>
                  <a:lnTo>
                    <a:pt x="443" y="1204"/>
                  </a:lnTo>
                  <a:lnTo>
                    <a:pt x="447" y="1220"/>
                  </a:lnTo>
                  <a:lnTo>
                    <a:pt x="448" y="1225"/>
                  </a:lnTo>
                  <a:lnTo>
                    <a:pt x="451" y="1233"/>
                  </a:lnTo>
                  <a:lnTo>
                    <a:pt x="459" y="1257"/>
                  </a:lnTo>
                  <a:lnTo>
                    <a:pt x="470" y="1290"/>
                  </a:lnTo>
                  <a:lnTo>
                    <a:pt x="482" y="1329"/>
                  </a:lnTo>
                  <a:lnTo>
                    <a:pt x="494" y="1368"/>
                  </a:lnTo>
                  <a:lnTo>
                    <a:pt x="505" y="1401"/>
                  </a:lnTo>
                  <a:lnTo>
                    <a:pt x="513" y="1425"/>
                  </a:lnTo>
                  <a:lnTo>
                    <a:pt x="516" y="1434"/>
                  </a:lnTo>
                  <a:lnTo>
                    <a:pt x="517" y="1439"/>
                  </a:lnTo>
                  <a:lnTo>
                    <a:pt x="520" y="1447"/>
                  </a:lnTo>
                  <a:lnTo>
                    <a:pt x="528" y="1476"/>
                  </a:lnTo>
                  <a:lnTo>
                    <a:pt x="535" y="1506"/>
                  </a:lnTo>
                  <a:lnTo>
                    <a:pt x="538" y="1514"/>
                  </a:lnTo>
                  <a:lnTo>
                    <a:pt x="539" y="1519"/>
                  </a:lnTo>
                  <a:lnTo>
                    <a:pt x="537" y="1514"/>
                  </a:lnTo>
                  <a:lnTo>
                    <a:pt x="545" y="1521"/>
                  </a:lnTo>
                  <a:lnTo>
                    <a:pt x="567" y="1540"/>
                  </a:lnTo>
                  <a:lnTo>
                    <a:pt x="597" y="1568"/>
                  </a:lnTo>
                  <a:lnTo>
                    <a:pt x="632" y="1598"/>
                  </a:lnTo>
                  <a:lnTo>
                    <a:pt x="666" y="1628"/>
                  </a:lnTo>
                  <a:lnTo>
                    <a:pt x="696" y="1654"/>
                  </a:lnTo>
                  <a:lnTo>
                    <a:pt x="718" y="1672"/>
                  </a:lnTo>
                  <a:lnTo>
                    <a:pt x="725" y="1678"/>
                  </a:lnTo>
                  <a:lnTo>
                    <a:pt x="715" y="1679"/>
                  </a:lnTo>
                  <a:lnTo>
                    <a:pt x="718" y="1676"/>
                  </a:lnTo>
                  <a:lnTo>
                    <a:pt x="717" y="1677"/>
                  </a:lnTo>
                  <a:lnTo>
                    <a:pt x="723" y="1668"/>
                  </a:lnTo>
                  <a:lnTo>
                    <a:pt x="744" y="1637"/>
                  </a:lnTo>
                  <a:lnTo>
                    <a:pt x="764" y="1605"/>
                  </a:lnTo>
                  <a:lnTo>
                    <a:pt x="770" y="1595"/>
                  </a:lnTo>
                  <a:lnTo>
                    <a:pt x="773" y="1591"/>
                  </a:lnTo>
                  <a:lnTo>
                    <a:pt x="772" y="1598"/>
                  </a:lnTo>
                  <a:lnTo>
                    <a:pt x="769" y="1590"/>
                  </a:lnTo>
                  <a:lnTo>
                    <a:pt x="763" y="1572"/>
                  </a:lnTo>
                  <a:lnTo>
                    <a:pt x="756" y="1553"/>
                  </a:lnTo>
                  <a:lnTo>
                    <a:pt x="753" y="1542"/>
                  </a:lnTo>
                  <a:cubicBezTo>
                    <a:pt x="752" y="1539"/>
                    <a:pt x="753" y="1536"/>
                    <a:pt x="754" y="1534"/>
                  </a:cubicBezTo>
                  <a:lnTo>
                    <a:pt x="758" y="1529"/>
                  </a:lnTo>
                  <a:lnTo>
                    <a:pt x="758" y="1530"/>
                  </a:lnTo>
                  <a:lnTo>
                    <a:pt x="768" y="1513"/>
                  </a:lnTo>
                  <a:lnTo>
                    <a:pt x="776" y="1497"/>
                  </a:lnTo>
                  <a:lnTo>
                    <a:pt x="780" y="1489"/>
                  </a:lnTo>
                  <a:lnTo>
                    <a:pt x="781" y="1498"/>
                  </a:lnTo>
                  <a:lnTo>
                    <a:pt x="773" y="1489"/>
                  </a:lnTo>
                  <a:lnTo>
                    <a:pt x="756" y="1470"/>
                  </a:lnTo>
                  <a:lnTo>
                    <a:pt x="739" y="1451"/>
                  </a:lnTo>
                  <a:lnTo>
                    <a:pt x="731" y="1442"/>
                  </a:lnTo>
                  <a:cubicBezTo>
                    <a:pt x="730" y="1440"/>
                    <a:pt x="729" y="1437"/>
                    <a:pt x="730" y="1435"/>
                  </a:cubicBezTo>
                  <a:lnTo>
                    <a:pt x="732" y="1426"/>
                  </a:lnTo>
                  <a:lnTo>
                    <a:pt x="738" y="1406"/>
                  </a:lnTo>
                  <a:lnTo>
                    <a:pt x="743" y="1387"/>
                  </a:lnTo>
                  <a:lnTo>
                    <a:pt x="745" y="1379"/>
                  </a:lnTo>
                  <a:cubicBezTo>
                    <a:pt x="745" y="1375"/>
                    <a:pt x="749" y="1372"/>
                    <a:pt x="752" y="1372"/>
                  </a:cubicBezTo>
                  <a:lnTo>
                    <a:pt x="759" y="1372"/>
                  </a:lnTo>
                  <a:lnTo>
                    <a:pt x="775" y="1372"/>
                  </a:lnTo>
                  <a:lnTo>
                    <a:pt x="790" y="1372"/>
                  </a:lnTo>
                  <a:lnTo>
                    <a:pt x="797" y="1372"/>
                  </a:lnTo>
                  <a:lnTo>
                    <a:pt x="791" y="1376"/>
                  </a:lnTo>
                  <a:lnTo>
                    <a:pt x="793" y="1373"/>
                  </a:lnTo>
                  <a:lnTo>
                    <a:pt x="796" y="1366"/>
                  </a:lnTo>
                  <a:lnTo>
                    <a:pt x="809" y="1342"/>
                  </a:lnTo>
                  <a:lnTo>
                    <a:pt x="821" y="1318"/>
                  </a:lnTo>
                  <a:lnTo>
                    <a:pt x="825" y="1310"/>
                  </a:lnTo>
                  <a:lnTo>
                    <a:pt x="828" y="1306"/>
                  </a:lnTo>
                  <a:lnTo>
                    <a:pt x="827" y="1308"/>
                  </a:lnTo>
                  <a:lnTo>
                    <a:pt x="828" y="1305"/>
                  </a:lnTo>
                  <a:lnTo>
                    <a:pt x="830" y="1298"/>
                  </a:lnTo>
                  <a:lnTo>
                    <a:pt x="838" y="1274"/>
                  </a:lnTo>
                  <a:lnTo>
                    <a:pt x="846" y="1250"/>
                  </a:lnTo>
                  <a:lnTo>
                    <a:pt x="848" y="1243"/>
                  </a:lnTo>
                  <a:lnTo>
                    <a:pt x="849" y="1239"/>
                  </a:lnTo>
                  <a:lnTo>
                    <a:pt x="851" y="1247"/>
                  </a:lnTo>
                  <a:lnTo>
                    <a:pt x="847" y="1243"/>
                  </a:lnTo>
                  <a:lnTo>
                    <a:pt x="838" y="1235"/>
                  </a:lnTo>
                  <a:lnTo>
                    <a:pt x="828" y="1228"/>
                  </a:lnTo>
                  <a:lnTo>
                    <a:pt x="824" y="1223"/>
                  </a:lnTo>
                  <a:lnTo>
                    <a:pt x="831" y="1225"/>
                  </a:lnTo>
                  <a:lnTo>
                    <a:pt x="823" y="1227"/>
                  </a:lnTo>
                  <a:lnTo>
                    <a:pt x="807" y="1232"/>
                  </a:lnTo>
                  <a:lnTo>
                    <a:pt x="790" y="1237"/>
                  </a:lnTo>
                  <a:lnTo>
                    <a:pt x="781" y="1239"/>
                  </a:lnTo>
                  <a:cubicBezTo>
                    <a:pt x="778" y="1240"/>
                    <a:pt x="775" y="1239"/>
                    <a:pt x="773" y="1237"/>
                  </a:cubicBezTo>
                  <a:cubicBezTo>
                    <a:pt x="771" y="1234"/>
                    <a:pt x="771" y="1231"/>
                    <a:pt x="772" y="1228"/>
                  </a:cubicBezTo>
                  <a:lnTo>
                    <a:pt x="776" y="1219"/>
                  </a:lnTo>
                  <a:lnTo>
                    <a:pt x="786" y="1199"/>
                  </a:lnTo>
                  <a:lnTo>
                    <a:pt x="795" y="1179"/>
                  </a:lnTo>
                  <a:lnTo>
                    <a:pt x="799" y="1168"/>
                  </a:lnTo>
                  <a:lnTo>
                    <a:pt x="803" y="1178"/>
                  </a:lnTo>
                  <a:lnTo>
                    <a:pt x="797" y="1175"/>
                  </a:lnTo>
                  <a:cubicBezTo>
                    <a:pt x="796" y="1174"/>
                    <a:pt x="795" y="1174"/>
                    <a:pt x="795" y="1173"/>
                  </a:cubicBezTo>
                  <a:lnTo>
                    <a:pt x="783" y="1161"/>
                  </a:lnTo>
                  <a:lnTo>
                    <a:pt x="771" y="1149"/>
                  </a:lnTo>
                  <a:lnTo>
                    <a:pt x="765" y="1143"/>
                  </a:lnTo>
                  <a:cubicBezTo>
                    <a:pt x="763" y="1141"/>
                    <a:pt x="762" y="1138"/>
                    <a:pt x="763" y="1135"/>
                  </a:cubicBezTo>
                  <a:lnTo>
                    <a:pt x="765" y="1128"/>
                  </a:lnTo>
                  <a:lnTo>
                    <a:pt x="771" y="1110"/>
                  </a:lnTo>
                  <a:lnTo>
                    <a:pt x="779" y="1085"/>
                  </a:lnTo>
                  <a:lnTo>
                    <a:pt x="788" y="1057"/>
                  </a:lnTo>
                  <a:lnTo>
                    <a:pt x="797" y="1028"/>
                  </a:lnTo>
                  <a:lnTo>
                    <a:pt x="805" y="1003"/>
                  </a:lnTo>
                  <a:lnTo>
                    <a:pt x="811" y="985"/>
                  </a:lnTo>
                  <a:lnTo>
                    <a:pt x="813" y="978"/>
                  </a:lnTo>
                  <a:lnTo>
                    <a:pt x="814" y="985"/>
                  </a:lnTo>
                  <a:lnTo>
                    <a:pt x="810" y="980"/>
                  </a:lnTo>
                  <a:lnTo>
                    <a:pt x="801" y="970"/>
                  </a:lnTo>
                  <a:lnTo>
                    <a:pt x="790" y="958"/>
                  </a:lnTo>
                  <a:lnTo>
                    <a:pt x="786" y="952"/>
                  </a:lnTo>
                  <a:lnTo>
                    <a:pt x="798" y="954"/>
                  </a:lnTo>
                  <a:lnTo>
                    <a:pt x="791" y="960"/>
                  </a:lnTo>
                  <a:lnTo>
                    <a:pt x="775" y="972"/>
                  </a:lnTo>
                  <a:lnTo>
                    <a:pt x="759" y="984"/>
                  </a:lnTo>
                  <a:lnTo>
                    <a:pt x="753" y="990"/>
                  </a:lnTo>
                  <a:cubicBezTo>
                    <a:pt x="752" y="990"/>
                    <a:pt x="750" y="991"/>
                    <a:pt x="749" y="991"/>
                  </a:cubicBezTo>
                  <a:lnTo>
                    <a:pt x="740" y="993"/>
                  </a:lnTo>
                  <a:lnTo>
                    <a:pt x="720" y="999"/>
                  </a:lnTo>
                  <a:lnTo>
                    <a:pt x="698" y="1004"/>
                  </a:lnTo>
                  <a:lnTo>
                    <a:pt x="689" y="1006"/>
                  </a:lnTo>
                  <a:cubicBezTo>
                    <a:pt x="688" y="1007"/>
                    <a:pt x="686" y="1006"/>
                    <a:pt x="684" y="1006"/>
                  </a:cubicBezTo>
                  <a:lnTo>
                    <a:pt x="679" y="1004"/>
                  </a:lnTo>
                  <a:lnTo>
                    <a:pt x="668" y="999"/>
                  </a:lnTo>
                  <a:lnTo>
                    <a:pt x="657" y="992"/>
                  </a:lnTo>
                  <a:lnTo>
                    <a:pt x="652" y="991"/>
                  </a:lnTo>
                  <a:cubicBezTo>
                    <a:pt x="649" y="990"/>
                    <a:pt x="647" y="987"/>
                    <a:pt x="647" y="983"/>
                  </a:cubicBezTo>
                  <a:lnTo>
                    <a:pt x="647" y="978"/>
                  </a:lnTo>
                  <a:lnTo>
                    <a:pt x="646" y="965"/>
                  </a:lnTo>
                  <a:lnTo>
                    <a:pt x="645" y="924"/>
                  </a:lnTo>
                  <a:lnTo>
                    <a:pt x="643" y="882"/>
                  </a:lnTo>
                  <a:lnTo>
                    <a:pt x="642" y="868"/>
                  </a:lnTo>
                  <a:lnTo>
                    <a:pt x="642" y="862"/>
                  </a:lnTo>
                  <a:cubicBezTo>
                    <a:pt x="642" y="861"/>
                    <a:pt x="643" y="859"/>
                    <a:pt x="644" y="858"/>
                  </a:cubicBezTo>
                  <a:lnTo>
                    <a:pt x="648" y="852"/>
                  </a:lnTo>
                  <a:lnTo>
                    <a:pt x="658" y="839"/>
                  </a:lnTo>
                  <a:lnTo>
                    <a:pt x="668" y="825"/>
                  </a:lnTo>
                  <a:lnTo>
                    <a:pt x="667" y="826"/>
                  </a:lnTo>
                  <a:lnTo>
                    <a:pt x="671" y="818"/>
                  </a:lnTo>
                  <a:lnTo>
                    <a:pt x="670" y="821"/>
                  </a:lnTo>
                  <a:lnTo>
                    <a:pt x="670" y="820"/>
                  </a:lnTo>
                  <a:cubicBezTo>
                    <a:pt x="670" y="820"/>
                    <a:pt x="670" y="820"/>
                    <a:pt x="671" y="819"/>
                  </a:cubicBezTo>
                  <a:lnTo>
                    <a:pt x="672" y="812"/>
                  </a:lnTo>
                  <a:lnTo>
                    <a:pt x="676" y="790"/>
                  </a:lnTo>
                  <a:lnTo>
                    <a:pt x="679" y="767"/>
                  </a:lnTo>
                  <a:lnTo>
                    <a:pt x="679" y="755"/>
                  </a:lnTo>
                  <a:lnTo>
                    <a:pt x="680" y="758"/>
                  </a:lnTo>
                  <a:lnTo>
                    <a:pt x="679" y="755"/>
                  </a:lnTo>
                  <a:lnTo>
                    <a:pt x="676" y="742"/>
                  </a:lnTo>
                  <a:lnTo>
                    <a:pt x="672" y="731"/>
                  </a:lnTo>
                  <a:cubicBezTo>
                    <a:pt x="672" y="731"/>
                    <a:pt x="672" y="730"/>
                    <a:pt x="672" y="730"/>
                  </a:cubicBezTo>
                  <a:lnTo>
                    <a:pt x="671" y="724"/>
                  </a:lnTo>
                  <a:lnTo>
                    <a:pt x="679" y="730"/>
                  </a:lnTo>
                  <a:lnTo>
                    <a:pt x="670" y="731"/>
                  </a:lnTo>
                  <a:lnTo>
                    <a:pt x="649" y="733"/>
                  </a:lnTo>
                  <a:lnTo>
                    <a:pt x="628" y="734"/>
                  </a:lnTo>
                  <a:lnTo>
                    <a:pt x="619" y="735"/>
                  </a:lnTo>
                  <a:cubicBezTo>
                    <a:pt x="616" y="736"/>
                    <a:pt x="613" y="734"/>
                    <a:pt x="612" y="732"/>
                  </a:cubicBezTo>
                  <a:cubicBezTo>
                    <a:pt x="610" y="729"/>
                    <a:pt x="610" y="726"/>
                    <a:pt x="612" y="723"/>
                  </a:cubicBezTo>
                  <a:lnTo>
                    <a:pt x="616" y="716"/>
                  </a:lnTo>
                  <a:lnTo>
                    <a:pt x="626" y="699"/>
                  </a:lnTo>
                  <a:lnTo>
                    <a:pt x="636" y="682"/>
                  </a:lnTo>
                  <a:lnTo>
                    <a:pt x="635" y="683"/>
                  </a:lnTo>
                  <a:lnTo>
                    <a:pt x="639" y="673"/>
                  </a:lnTo>
                  <a:lnTo>
                    <a:pt x="639" y="679"/>
                  </a:lnTo>
                  <a:lnTo>
                    <a:pt x="637" y="673"/>
                  </a:lnTo>
                  <a:cubicBezTo>
                    <a:pt x="637" y="673"/>
                    <a:pt x="637" y="672"/>
                    <a:pt x="637" y="672"/>
                  </a:cubicBezTo>
                  <a:lnTo>
                    <a:pt x="634" y="654"/>
                  </a:lnTo>
                  <a:lnTo>
                    <a:pt x="631" y="634"/>
                  </a:lnTo>
                  <a:lnTo>
                    <a:pt x="629" y="622"/>
                  </a:lnTo>
                  <a:lnTo>
                    <a:pt x="640" y="627"/>
                  </a:lnTo>
                  <a:lnTo>
                    <a:pt x="633" y="631"/>
                  </a:lnTo>
                  <a:cubicBezTo>
                    <a:pt x="633" y="632"/>
                    <a:pt x="632" y="632"/>
                    <a:pt x="632" y="632"/>
                  </a:cubicBezTo>
                  <a:lnTo>
                    <a:pt x="617" y="637"/>
                  </a:lnTo>
                  <a:lnTo>
                    <a:pt x="600" y="641"/>
                  </a:lnTo>
                  <a:lnTo>
                    <a:pt x="593" y="642"/>
                  </a:lnTo>
                  <a:cubicBezTo>
                    <a:pt x="591" y="643"/>
                    <a:pt x="590" y="642"/>
                    <a:pt x="589" y="642"/>
                  </a:cubicBezTo>
                  <a:lnTo>
                    <a:pt x="582" y="640"/>
                  </a:lnTo>
                  <a:lnTo>
                    <a:pt x="566" y="634"/>
                  </a:lnTo>
                  <a:lnTo>
                    <a:pt x="549" y="628"/>
                  </a:lnTo>
                  <a:cubicBezTo>
                    <a:pt x="548" y="628"/>
                    <a:pt x="547" y="627"/>
                    <a:pt x="547" y="627"/>
                  </a:cubicBezTo>
                  <a:lnTo>
                    <a:pt x="540" y="622"/>
                  </a:lnTo>
                  <a:cubicBezTo>
                    <a:pt x="536" y="619"/>
                    <a:pt x="535" y="615"/>
                    <a:pt x="538" y="611"/>
                  </a:cubicBezTo>
                  <a:lnTo>
                    <a:pt x="540" y="608"/>
                  </a:lnTo>
                  <a:lnTo>
                    <a:pt x="545" y="598"/>
                  </a:lnTo>
                  <a:lnTo>
                    <a:pt x="550" y="586"/>
                  </a:lnTo>
                  <a:lnTo>
                    <a:pt x="552" y="581"/>
                  </a:lnTo>
                  <a:lnTo>
                    <a:pt x="553" y="588"/>
                  </a:lnTo>
                  <a:lnTo>
                    <a:pt x="548" y="581"/>
                  </a:lnTo>
                  <a:lnTo>
                    <a:pt x="537" y="566"/>
                  </a:lnTo>
                  <a:lnTo>
                    <a:pt x="526" y="550"/>
                  </a:lnTo>
                  <a:lnTo>
                    <a:pt x="521" y="542"/>
                  </a:lnTo>
                  <a:lnTo>
                    <a:pt x="524" y="544"/>
                  </a:lnTo>
                  <a:lnTo>
                    <a:pt x="515" y="539"/>
                  </a:lnTo>
                  <a:lnTo>
                    <a:pt x="496" y="526"/>
                  </a:lnTo>
                  <a:lnTo>
                    <a:pt x="477" y="512"/>
                  </a:lnTo>
                  <a:lnTo>
                    <a:pt x="468" y="506"/>
                  </a:lnTo>
                  <a:cubicBezTo>
                    <a:pt x="466" y="505"/>
                    <a:pt x="465" y="503"/>
                    <a:pt x="465" y="501"/>
                  </a:cubicBezTo>
                  <a:cubicBezTo>
                    <a:pt x="464" y="499"/>
                    <a:pt x="465" y="496"/>
                    <a:pt x="466" y="495"/>
                  </a:cubicBezTo>
                  <a:lnTo>
                    <a:pt x="469" y="491"/>
                  </a:lnTo>
                  <a:cubicBezTo>
                    <a:pt x="469" y="490"/>
                    <a:pt x="470" y="490"/>
                    <a:pt x="470" y="490"/>
                  </a:cubicBezTo>
                  <a:lnTo>
                    <a:pt x="478" y="482"/>
                  </a:lnTo>
                  <a:lnTo>
                    <a:pt x="485" y="472"/>
                  </a:lnTo>
                  <a:lnTo>
                    <a:pt x="484" y="474"/>
                  </a:lnTo>
                  <a:lnTo>
                    <a:pt x="487" y="468"/>
                  </a:lnTo>
                  <a:cubicBezTo>
                    <a:pt x="488" y="466"/>
                    <a:pt x="490" y="464"/>
                    <a:pt x="493" y="464"/>
                  </a:cubicBezTo>
                  <a:lnTo>
                    <a:pt x="497" y="463"/>
                  </a:lnTo>
                  <a:lnTo>
                    <a:pt x="493" y="464"/>
                  </a:lnTo>
                  <a:lnTo>
                    <a:pt x="501" y="457"/>
                  </a:lnTo>
                  <a:lnTo>
                    <a:pt x="508" y="451"/>
                  </a:lnTo>
                  <a:lnTo>
                    <a:pt x="512" y="447"/>
                  </a:lnTo>
                  <a:lnTo>
                    <a:pt x="511" y="456"/>
                  </a:lnTo>
                  <a:lnTo>
                    <a:pt x="507" y="449"/>
                  </a:lnTo>
                  <a:lnTo>
                    <a:pt x="499" y="434"/>
                  </a:lnTo>
                  <a:lnTo>
                    <a:pt x="491" y="418"/>
                  </a:lnTo>
                  <a:lnTo>
                    <a:pt x="487" y="409"/>
                  </a:lnTo>
                  <a:lnTo>
                    <a:pt x="495" y="413"/>
                  </a:lnTo>
                  <a:lnTo>
                    <a:pt x="485" y="414"/>
                  </a:lnTo>
                  <a:cubicBezTo>
                    <a:pt x="485" y="415"/>
                    <a:pt x="484" y="414"/>
                    <a:pt x="483" y="414"/>
                  </a:cubicBezTo>
                  <a:lnTo>
                    <a:pt x="461" y="410"/>
                  </a:lnTo>
                  <a:lnTo>
                    <a:pt x="438" y="404"/>
                  </a:lnTo>
                  <a:cubicBezTo>
                    <a:pt x="438" y="404"/>
                    <a:pt x="437" y="404"/>
                    <a:pt x="437" y="404"/>
                  </a:cubicBezTo>
                  <a:lnTo>
                    <a:pt x="427" y="399"/>
                  </a:lnTo>
                  <a:cubicBezTo>
                    <a:pt x="426" y="398"/>
                    <a:pt x="425" y="398"/>
                    <a:pt x="425" y="397"/>
                  </a:cubicBezTo>
                  <a:lnTo>
                    <a:pt x="424" y="396"/>
                  </a:lnTo>
                  <a:cubicBezTo>
                    <a:pt x="423" y="395"/>
                    <a:pt x="422" y="393"/>
                    <a:pt x="422" y="392"/>
                  </a:cubicBezTo>
                  <a:lnTo>
                    <a:pt x="421" y="386"/>
                  </a:lnTo>
                  <a:lnTo>
                    <a:pt x="416" y="368"/>
                  </a:lnTo>
                  <a:lnTo>
                    <a:pt x="411" y="346"/>
                  </a:lnTo>
                  <a:lnTo>
                    <a:pt x="409" y="337"/>
                  </a:lnTo>
                  <a:lnTo>
                    <a:pt x="415" y="343"/>
                  </a:lnTo>
                  <a:lnTo>
                    <a:pt x="407" y="342"/>
                  </a:lnTo>
                  <a:lnTo>
                    <a:pt x="390" y="338"/>
                  </a:lnTo>
                  <a:lnTo>
                    <a:pt x="373" y="334"/>
                  </a:lnTo>
                  <a:cubicBezTo>
                    <a:pt x="372" y="334"/>
                    <a:pt x="371" y="334"/>
                    <a:pt x="371" y="334"/>
                  </a:cubicBezTo>
                  <a:lnTo>
                    <a:pt x="363" y="330"/>
                  </a:lnTo>
                  <a:lnTo>
                    <a:pt x="374" y="326"/>
                  </a:lnTo>
                  <a:lnTo>
                    <a:pt x="371" y="333"/>
                  </a:lnTo>
                  <a:lnTo>
                    <a:pt x="364" y="344"/>
                  </a:lnTo>
                  <a:lnTo>
                    <a:pt x="358" y="355"/>
                  </a:lnTo>
                  <a:lnTo>
                    <a:pt x="355" y="359"/>
                  </a:lnTo>
                  <a:cubicBezTo>
                    <a:pt x="353" y="362"/>
                    <a:pt x="350" y="363"/>
                    <a:pt x="347" y="362"/>
                  </a:cubicBezTo>
                  <a:cubicBezTo>
                    <a:pt x="344" y="362"/>
                    <a:pt x="341" y="359"/>
                    <a:pt x="341" y="356"/>
                  </a:cubicBezTo>
                  <a:lnTo>
                    <a:pt x="339" y="347"/>
                  </a:lnTo>
                  <a:lnTo>
                    <a:pt x="334" y="326"/>
                  </a:lnTo>
                  <a:lnTo>
                    <a:pt x="329" y="305"/>
                  </a:lnTo>
                  <a:lnTo>
                    <a:pt x="327" y="296"/>
                  </a:lnTo>
                  <a:lnTo>
                    <a:pt x="331" y="302"/>
                  </a:lnTo>
                  <a:lnTo>
                    <a:pt x="326" y="300"/>
                  </a:lnTo>
                  <a:lnTo>
                    <a:pt x="312" y="293"/>
                  </a:lnTo>
                  <a:lnTo>
                    <a:pt x="272" y="273"/>
                  </a:lnTo>
                  <a:lnTo>
                    <a:pt x="231" y="253"/>
                  </a:lnTo>
                  <a:lnTo>
                    <a:pt x="216" y="244"/>
                  </a:lnTo>
                  <a:cubicBezTo>
                    <a:pt x="216" y="244"/>
                    <a:pt x="216" y="244"/>
                    <a:pt x="215" y="244"/>
                  </a:cubicBezTo>
                  <a:lnTo>
                    <a:pt x="210" y="240"/>
                  </a:lnTo>
                  <a:lnTo>
                    <a:pt x="208" y="237"/>
                  </a:lnTo>
                  <a:cubicBezTo>
                    <a:pt x="207" y="237"/>
                    <a:pt x="207" y="236"/>
                    <a:pt x="207" y="236"/>
                  </a:cubicBezTo>
                  <a:lnTo>
                    <a:pt x="202" y="229"/>
                  </a:lnTo>
                  <a:lnTo>
                    <a:pt x="188" y="204"/>
                  </a:lnTo>
                  <a:lnTo>
                    <a:pt x="173" y="179"/>
                  </a:lnTo>
                  <a:lnTo>
                    <a:pt x="168" y="170"/>
                  </a:lnTo>
                  <a:lnTo>
                    <a:pt x="167" y="168"/>
                  </a:lnTo>
                  <a:cubicBezTo>
                    <a:pt x="166" y="167"/>
                    <a:pt x="166" y="166"/>
                    <a:pt x="166" y="164"/>
                  </a:cubicBezTo>
                  <a:lnTo>
                    <a:pt x="165" y="155"/>
                  </a:lnTo>
                  <a:lnTo>
                    <a:pt x="162" y="136"/>
                  </a:lnTo>
                  <a:lnTo>
                    <a:pt x="158" y="116"/>
                  </a:lnTo>
                  <a:lnTo>
                    <a:pt x="156" y="103"/>
                  </a:lnTo>
                  <a:lnTo>
                    <a:pt x="165" y="110"/>
                  </a:lnTo>
                  <a:lnTo>
                    <a:pt x="156" y="111"/>
                  </a:lnTo>
                  <a:cubicBezTo>
                    <a:pt x="156" y="111"/>
                    <a:pt x="155" y="111"/>
                    <a:pt x="155" y="111"/>
                  </a:cubicBezTo>
                  <a:lnTo>
                    <a:pt x="137" y="109"/>
                  </a:lnTo>
                  <a:lnTo>
                    <a:pt x="117" y="106"/>
                  </a:lnTo>
                  <a:lnTo>
                    <a:pt x="109" y="105"/>
                  </a:lnTo>
                  <a:cubicBezTo>
                    <a:pt x="107" y="105"/>
                    <a:pt x="105" y="105"/>
                    <a:pt x="104" y="103"/>
                  </a:cubicBezTo>
                  <a:lnTo>
                    <a:pt x="3" y="14"/>
                  </a:lnTo>
                  <a:close/>
                  <a:moveTo>
                    <a:pt x="115" y="91"/>
                  </a:moveTo>
                  <a:lnTo>
                    <a:pt x="110" y="90"/>
                  </a:lnTo>
                  <a:lnTo>
                    <a:pt x="120" y="91"/>
                  </a:lnTo>
                  <a:lnTo>
                    <a:pt x="138" y="94"/>
                  </a:lnTo>
                  <a:lnTo>
                    <a:pt x="156" y="96"/>
                  </a:lnTo>
                  <a:lnTo>
                    <a:pt x="155" y="96"/>
                  </a:lnTo>
                  <a:lnTo>
                    <a:pt x="164" y="95"/>
                  </a:lnTo>
                  <a:cubicBezTo>
                    <a:pt x="166" y="94"/>
                    <a:pt x="168" y="95"/>
                    <a:pt x="170" y="96"/>
                  </a:cubicBezTo>
                  <a:cubicBezTo>
                    <a:pt x="171" y="98"/>
                    <a:pt x="172" y="100"/>
                    <a:pt x="172" y="102"/>
                  </a:cubicBezTo>
                  <a:lnTo>
                    <a:pt x="173" y="113"/>
                  </a:lnTo>
                  <a:lnTo>
                    <a:pt x="177" y="133"/>
                  </a:lnTo>
                  <a:lnTo>
                    <a:pt x="180" y="154"/>
                  </a:lnTo>
                  <a:lnTo>
                    <a:pt x="181" y="163"/>
                  </a:lnTo>
                  <a:lnTo>
                    <a:pt x="180" y="159"/>
                  </a:lnTo>
                  <a:lnTo>
                    <a:pt x="182" y="163"/>
                  </a:lnTo>
                  <a:lnTo>
                    <a:pt x="187" y="172"/>
                  </a:lnTo>
                  <a:lnTo>
                    <a:pt x="201" y="196"/>
                  </a:lnTo>
                  <a:lnTo>
                    <a:pt x="215" y="220"/>
                  </a:lnTo>
                  <a:lnTo>
                    <a:pt x="220" y="227"/>
                  </a:lnTo>
                  <a:lnTo>
                    <a:pt x="219" y="226"/>
                  </a:lnTo>
                  <a:lnTo>
                    <a:pt x="220" y="227"/>
                  </a:lnTo>
                  <a:lnTo>
                    <a:pt x="225" y="231"/>
                  </a:lnTo>
                  <a:lnTo>
                    <a:pt x="224" y="231"/>
                  </a:lnTo>
                  <a:lnTo>
                    <a:pt x="238" y="238"/>
                  </a:lnTo>
                  <a:lnTo>
                    <a:pt x="279" y="258"/>
                  </a:lnTo>
                  <a:lnTo>
                    <a:pt x="319" y="278"/>
                  </a:lnTo>
                  <a:lnTo>
                    <a:pt x="332" y="285"/>
                  </a:lnTo>
                  <a:lnTo>
                    <a:pt x="337" y="287"/>
                  </a:lnTo>
                  <a:cubicBezTo>
                    <a:pt x="340" y="288"/>
                    <a:pt x="342" y="290"/>
                    <a:pt x="342" y="293"/>
                  </a:cubicBezTo>
                  <a:lnTo>
                    <a:pt x="344" y="302"/>
                  </a:lnTo>
                  <a:lnTo>
                    <a:pt x="349" y="323"/>
                  </a:lnTo>
                  <a:lnTo>
                    <a:pt x="354" y="344"/>
                  </a:lnTo>
                  <a:lnTo>
                    <a:pt x="356" y="353"/>
                  </a:lnTo>
                  <a:lnTo>
                    <a:pt x="342" y="350"/>
                  </a:lnTo>
                  <a:lnTo>
                    <a:pt x="345" y="346"/>
                  </a:lnTo>
                  <a:lnTo>
                    <a:pt x="350" y="337"/>
                  </a:lnTo>
                  <a:lnTo>
                    <a:pt x="356" y="326"/>
                  </a:lnTo>
                  <a:lnTo>
                    <a:pt x="359" y="319"/>
                  </a:lnTo>
                  <a:cubicBezTo>
                    <a:pt x="360" y="317"/>
                    <a:pt x="362" y="316"/>
                    <a:pt x="364" y="315"/>
                  </a:cubicBezTo>
                  <a:cubicBezTo>
                    <a:pt x="366" y="314"/>
                    <a:pt x="368" y="314"/>
                    <a:pt x="370" y="315"/>
                  </a:cubicBezTo>
                  <a:lnTo>
                    <a:pt x="378" y="319"/>
                  </a:lnTo>
                  <a:lnTo>
                    <a:pt x="376" y="319"/>
                  </a:lnTo>
                  <a:lnTo>
                    <a:pt x="393" y="323"/>
                  </a:lnTo>
                  <a:lnTo>
                    <a:pt x="409" y="327"/>
                  </a:lnTo>
                  <a:lnTo>
                    <a:pt x="417" y="328"/>
                  </a:lnTo>
                  <a:cubicBezTo>
                    <a:pt x="421" y="328"/>
                    <a:pt x="424" y="330"/>
                    <a:pt x="424" y="334"/>
                  </a:cubicBezTo>
                  <a:lnTo>
                    <a:pt x="426" y="343"/>
                  </a:lnTo>
                  <a:lnTo>
                    <a:pt x="431" y="363"/>
                  </a:lnTo>
                  <a:lnTo>
                    <a:pt x="436" y="383"/>
                  </a:lnTo>
                  <a:lnTo>
                    <a:pt x="437" y="389"/>
                  </a:lnTo>
                  <a:lnTo>
                    <a:pt x="435" y="385"/>
                  </a:lnTo>
                  <a:lnTo>
                    <a:pt x="436" y="386"/>
                  </a:lnTo>
                  <a:lnTo>
                    <a:pt x="434" y="384"/>
                  </a:lnTo>
                  <a:lnTo>
                    <a:pt x="444" y="389"/>
                  </a:lnTo>
                  <a:lnTo>
                    <a:pt x="443" y="389"/>
                  </a:lnTo>
                  <a:lnTo>
                    <a:pt x="464" y="395"/>
                  </a:lnTo>
                  <a:lnTo>
                    <a:pt x="486" y="399"/>
                  </a:lnTo>
                  <a:lnTo>
                    <a:pt x="484" y="398"/>
                  </a:lnTo>
                  <a:lnTo>
                    <a:pt x="494" y="397"/>
                  </a:lnTo>
                  <a:cubicBezTo>
                    <a:pt x="497" y="397"/>
                    <a:pt x="500" y="399"/>
                    <a:pt x="502" y="402"/>
                  </a:cubicBezTo>
                  <a:lnTo>
                    <a:pt x="506" y="411"/>
                  </a:lnTo>
                  <a:lnTo>
                    <a:pt x="514" y="427"/>
                  </a:lnTo>
                  <a:lnTo>
                    <a:pt x="520" y="441"/>
                  </a:lnTo>
                  <a:lnTo>
                    <a:pt x="524" y="448"/>
                  </a:lnTo>
                  <a:cubicBezTo>
                    <a:pt x="526" y="452"/>
                    <a:pt x="526" y="456"/>
                    <a:pt x="523" y="458"/>
                  </a:cubicBezTo>
                  <a:lnTo>
                    <a:pt x="519" y="462"/>
                  </a:lnTo>
                  <a:lnTo>
                    <a:pt x="512" y="469"/>
                  </a:lnTo>
                  <a:lnTo>
                    <a:pt x="504" y="476"/>
                  </a:lnTo>
                  <a:cubicBezTo>
                    <a:pt x="503" y="477"/>
                    <a:pt x="502" y="478"/>
                    <a:pt x="500" y="478"/>
                  </a:cubicBezTo>
                  <a:lnTo>
                    <a:pt x="496" y="479"/>
                  </a:lnTo>
                  <a:lnTo>
                    <a:pt x="502" y="475"/>
                  </a:lnTo>
                  <a:lnTo>
                    <a:pt x="499" y="481"/>
                  </a:lnTo>
                  <a:cubicBezTo>
                    <a:pt x="498" y="482"/>
                    <a:pt x="498" y="482"/>
                    <a:pt x="498" y="482"/>
                  </a:cubicBezTo>
                  <a:lnTo>
                    <a:pt x="489" y="493"/>
                  </a:lnTo>
                  <a:lnTo>
                    <a:pt x="481" y="501"/>
                  </a:lnTo>
                  <a:lnTo>
                    <a:pt x="482" y="500"/>
                  </a:lnTo>
                  <a:lnTo>
                    <a:pt x="479" y="504"/>
                  </a:lnTo>
                  <a:lnTo>
                    <a:pt x="477" y="493"/>
                  </a:lnTo>
                  <a:lnTo>
                    <a:pt x="486" y="499"/>
                  </a:lnTo>
                  <a:lnTo>
                    <a:pt x="505" y="513"/>
                  </a:lnTo>
                  <a:lnTo>
                    <a:pt x="522" y="525"/>
                  </a:lnTo>
                  <a:lnTo>
                    <a:pt x="531" y="530"/>
                  </a:lnTo>
                  <a:cubicBezTo>
                    <a:pt x="533" y="531"/>
                    <a:pt x="534" y="532"/>
                    <a:pt x="534" y="533"/>
                  </a:cubicBezTo>
                  <a:lnTo>
                    <a:pt x="539" y="541"/>
                  </a:lnTo>
                  <a:lnTo>
                    <a:pt x="550" y="557"/>
                  </a:lnTo>
                  <a:lnTo>
                    <a:pt x="561" y="572"/>
                  </a:lnTo>
                  <a:lnTo>
                    <a:pt x="566" y="579"/>
                  </a:lnTo>
                  <a:cubicBezTo>
                    <a:pt x="567" y="581"/>
                    <a:pt x="568" y="584"/>
                    <a:pt x="567" y="586"/>
                  </a:cubicBezTo>
                  <a:lnTo>
                    <a:pt x="565" y="593"/>
                  </a:lnTo>
                  <a:lnTo>
                    <a:pt x="559" y="605"/>
                  </a:lnTo>
                  <a:lnTo>
                    <a:pt x="553" y="617"/>
                  </a:lnTo>
                  <a:lnTo>
                    <a:pt x="551" y="620"/>
                  </a:lnTo>
                  <a:lnTo>
                    <a:pt x="549" y="609"/>
                  </a:lnTo>
                  <a:lnTo>
                    <a:pt x="556" y="614"/>
                  </a:lnTo>
                  <a:lnTo>
                    <a:pt x="554" y="613"/>
                  </a:lnTo>
                  <a:lnTo>
                    <a:pt x="571" y="619"/>
                  </a:lnTo>
                  <a:lnTo>
                    <a:pt x="587" y="625"/>
                  </a:lnTo>
                  <a:lnTo>
                    <a:pt x="594" y="627"/>
                  </a:lnTo>
                  <a:lnTo>
                    <a:pt x="590" y="627"/>
                  </a:lnTo>
                  <a:lnTo>
                    <a:pt x="597" y="626"/>
                  </a:lnTo>
                  <a:lnTo>
                    <a:pt x="612" y="622"/>
                  </a:lnTo>
                  <a:lnTo>
                    <a:pt x="627" y="617"/>
                  </a:lnTo>
                  <a:lnTo>
                    <a:pt x="625" y="618"/>
                  </a:lnTo>
                  <a:lnTo>
                    <a:pt x="632" y="614"/>
                  </a:lnTo>
                  <a:cubicBezTo>
                    <a:pt x="635" y="612"/>
                    <a:pt x="638" y="612"/>
                    <a:pt x="640" y="613"/>
                  </a:cubicBezTo>
                  <a:cubicBezTo>
                    <a:pt x="642" y="614"/>
                    <a:pt x="644" y="617"/>
                    <a:pt x="644" y="619"/>
                  </a:cubicBezTo>
                  <a:lnTo>
                    <a:pt x="646" y="631"/>
                  </a:lnTo>
                  <a:lnTo>
                    <a:pt x="649" y="651"/>
                  </a:lnTo>
                  <a:lnTo>
                    <a:pt x="652" y="669"/>
                  </a:lnTo>
                  <a:lnTo>
                    <a:pt x="652" y="668"/>
                  </a:lnTo>
                  <a:lnTo>
                    <a:pt x="654" y="674"/>
                  </a:lnTo>
                  <a:cubicBezTo>
                    <a:pt x="655" y="676"/>
                    <a:pt x="655" y="678"/>
                    <a:pt x="654" y="679"/>
                  </a:cubicBezTo>
                  <a:lnTo>
                    <a:pt x="650" y="689"/>
                  </a:lnTo>
                  <a:cubicBezTo>
                    <a:pt x="650" y="690"/>
                    <a:pt x="650" y="690"/>
                    <a:pt x="649" y="691"/>
                  </a:cubicBezTo>
                  <a:lnTo>
                    <a:pt x="639" y="708"/>
                  </a:lnTo>
                  <a:lnTo>
                    <a:pt x="629" y="724"/>
                  </a:lnTo>
                  <a:lnTo>
                    <a:pt x="625" y="731"/>
                  </a:lnTo>
                  <a:lnTo>
                    <a:pt x="618" y="720"/>
                  </a:lnTo>
                  <a:lnTo>
                    <a:pt x="627" y="718"/>
                  </a:lnTo>
                  <a:lnTo>
                    <a:pt x="648" y="717"/>
                  </a:lnTo>
                  <a:lnTo>
                    <a:pt x="669" y="716"/>
                  </a:lnTo>
                  <a:lnTo>
                    <a:pt x="678" y="715"/>
                  </a:lnTo>
                  <a:cubicBezTo>
                    <a:pt x="682" y="714"/>
                    <a:pt x="686" y="717"/>
                    <a:pt x="686" y="721"/>
                  </a:cubicBezTo>
                  <a:lnTo>
                    <a:pt x="687" y="727"/>
                  </a:lnTo>
                  <a:lnTo>
                    <a:pt x="687" y="726"/>
                  </a:lnTo>
                  <a:lnTo>
                    <a:pt x="691" y="739"/>
                  </a:lnTo>
                  <a:lnTo>
                    <a:pt x="694" y="750"/>
                  </a:lnTo>
                  <a:lnTo>
                    <a:pt x="695" y="753"/>
                  </a:lnTo>
                  <a:cubicBezTo>
                    <a:pt x="695" y="754"/>
                    <a:pt x="696" y="755"/>
                    <a:pt x="695" y="756"/>
                  </a:cubicBezTo>
                  <a:lnTo>
                    <a:pt x="694" y="769"/>
                  </a:lnTo>
                  <a:lnTo>
                    <a:pt x="691" y="793"/>
                  </a:lnTo>
                  <a:lnTo>
                    <a:pt x="687" y="815"/>
                  </a:lnTo>
                  <a:lnTo>
                    <a:pt x="686" y="822"/>
                  </a:lnTo>
                  <a:lnTo>
                    <a:pt x="686" y="820"/>
                  </a:lnTo>
                  <a:lnTo>
                    <a:pt x="686" y="821"/>
                  </a:lnTo>
                  <a:cubicBezTo>
                    <a:pt x="686" y="823"/>
                    <a:pt x="686" y="824"/>
                    <a:pt x="686" y="825"/>
                  </a:cubicBezTo>
                  <a:lnTo>
                    <a:pt x="682" y="833"/>
                  </a:lnTo>
                  <a:cubicBezTo>
                    <a:pt x="681" y="833"/>
                    <a:pt x="681" y="834"/>
                    <a:pt x="681" y="834"/>
                  </a:cubicBezTo>
                  <a:lnTo>
                    <a:pt x="671" y="848"/>
                  </a:lnTo>
                  <a:lnTo>
                    <a:pt x="661" y="861"/>
                  </a:lnTo>
                  <a:lnTo>
                    <a:pt x="657" y="867"/>
                  </a:lnTo>
                  <a:lnTo>
                    <a:pt x="658" y="862"/>
                  </a:lnTo>
                  <a:lnTo>
                    <a:pt x="658" y="867"/>
                  </a:lnTo>
                  <a:lnTo>
                    <a:pt x="659" y="881"/>
                  </a:lnTo>
                  <a:lnTo>
                    <a:pt x="661" y="923"/>
                  </a:lnTo>
                  <a:lnTo>
                    <a:pt x="662" y="964"/>
                  </a:lnTo>
                  <a:lnTo>
                    <a:pt x="663" y="978"/>
                  </a:lnTo>
                  <a:lnTo>
                    <a:pt x="663" y="983"/>
                  </a:lnTo>
                  <a:lnTo>
                    <a:pt x="658" y="976"/>
                  </a:lnTo>
                  <a:lnTo>
                    <a:pt x="664" y="978"/>
                  </a:lnTo>
                  <a:lnTo>
                    <a:pt x="675" y="984"/>
                  </a:lnTo>
                  <a:lnTo>
                    <a:pt x="685" y="989"/>
                  </a:lnTo>
                  <a:lnTo>
                    <a:pt x="690" y="991"/>
                  </a:lnTo>
                  <a:lnTo>
                    <a:pt x="686" y="991"/>
                  </a:lnTo>
                  <a:lnTo>
                    <a:pt x="695" y="989"/>
                  </a:lnTo>
                  <a:lnTo>
                    <a:pt x="715" y="984"/>
                  </a:lnTo>
                  <a:lnTo>
                    <a:pt x="737" y="978"/>
                  </a:lnTo>
                  <a:lnTo>
                    <a:pt x="746" y="976"/>
                  </a:lnTo>
                  <a:lnTo>
                    <a:pt x="742" y="977"/>
                  </a:lnTo>
                  <a:lnTo>
                    <a:pt x="750" y="971"/>
                  </a:lnTo>
                  <a:lnTo>
                    <a:pt x="765" y="959"/>
                  </a:lnTo>
                  <a:lnTo>
                    <a:pt x="780" y="947"/>
                  </a:lnTo>
                  <a:lnTo>
                    <a:pt x="787" y="941"/>
                  </a:lnTo>
                  <a:cubicBezTo>
                    <a:pt x="789" y="940"/>
                    <a:pt x="791" y="939"/>
                    <a:pt x="793" y="939"/>
                  </a:cubicBezTo>
                  <a:cubicBezTo>
                    <a:pt x="795" y="940"/>
                    <a:pt x="797" y="941"/>
                    <a:pt x="799" y="942"/>
                  </a:cubicBezTo>
                  <a:lnTo>
                    <a:pt x="803" y="947"/>
                  </a:lnTo>
                  <a:lnTo>
                    <a:pt x="812" y="959"/>
                  </a:lnTo>
                  <a:lnTo>
                    <a:pt x="823" y="970"/>
                  </a:lnTo>
                  <a:lnTo>
                    <a:pt x="827" y="975"/>
                  </a:lnTo>
                  <a:cubicBezTo>
                    <a:pt x="828" y="977"/>
                    <a:pt x="829" y="980"/>
                    <a:pt x="828" y="983"/>
                  </a:cubicBezTo>
                  <a:lnTo>
                    <a:pt x="826" y="990"/>
                  </a:lnTo>
                  <a:lnTo>
                    <a:pt x="820" y="1008"/>
                  </a:lnTo>
                  <a:lnTo>
                    <a:pt x="812" y="1033"/>
                  </a:lnTo>
                  <a:lnTo>
                    <a:pt x="803" y="1062"/>
                  </a:lnTo>
                  <a:lnTo>
                    <a:pt x="794" y="1090"/>
                  </a:lnTo>
                  <a:lnTo>
                    <a:pt x="786" y="1115"/>
                  </a:lnTo>
                  <a:lnTo>
                    <a:pt x="780" y="1133"/>
                  </a:lnTo>
                  <a:lnTo>
                    <a:pt x="778" y="1140"/>
                  </a:lnTo>
                  <a:lnTo>
                    <a:pt x="776" y="1132"/>
                  </a:lnTo>
                  <a:lnTo>
                    <a:pt x="782" y="1138"/>
                  </a:lnTo>
                  <a:lnTo>
                    <a:pt x="794" y="1150"/>
                  </a:lnTo>
                  <a:lnTo>
                    <a:pt x="806" y="1162"/>
                  </a:lnTo>
                  <a:lnTo>
                    <a:pt x="804" y="1160"/>
                  </a:lnTo>
                  <a:lnTo>
                    <a:pt x="810" y="1163"/>
                  </a:lnTo>
                  <a:cubicBezTo>
                    <a:pt x="814" y="1165"/>
                    <a:pt x="815" y="1169"/>
                    <a:pt x="814" y="1173"/>
                  </a:cubicBezTo>
                  <a:lnTo>
                    <a:pt x="810" y="1186"/>
                  </a:lnTo>
                  <a:lnTo>
                    <a:pt x="801" y="1206"/>
                  </a:lnTo>
                  <a:lnTo>
                    <a:pt x="791" y="1226"/>
                  </a:lnTo>
                  <a:lnTo>
                    <a:pt x="787" y="1235"/>
                  </a:lnTo>
                  <a:lnTo>
                    <a:pt x="778" y="1224"/>
                  </a:lnTo>
                  <a:lnTo>
                    <a:pt x="785" y="1222"/>
                  </a:lnTo>
                  <a:lnTo>
                    <a:pt x="802" y="1217"/>
                  </a:lnTo>
                  <a:lnTo>
                    <a:pt x="820" y="1212"/>
                  </a:lnTo>
                  <a:lnTo>
                    <a:pt x="828" y="1210"/>
                  </a:lnTo>
                  <a:cubicBezTo>
                    <a:pt x="830" y="1209"/>
                    <a:pt x="833" y="1210"/>
                    <a:pt x="835" y="1212"/>
                  </a:cubicBezTo>
                  <a:lnTo>
                    <a:pt x="838" y="1215"/>
                  </a:lnTo>
                  <a:lnTo>
                    <a:pt x="849" y="1223"/>
                  </a:lnTo>
                  <a:lnTo>
                    <a:pt x="858" y="1232"/>
                  </a:lnTo>
                  <a:lnTo>
                    <a:pt x="862" y="1236"/>
                  </a:lnTo>
                  <a:cubicBezTo>
                    <a:pt x="864" y="1238"/>
                    <a:pt x="865" y="1241"/>
                    <a:pt x="864" y="1244"/>
                  </a:cubicBezTo>
                  <a:lnTo>
                    <a:pt x="863" y="1246"/>
                  </a:lnTo>
                  <a:lnTo>
                    <a:pt x="861" y="1255"/>
                  </a:lnTo>
                  <a:lnTo>
                    <a:pt x="853" y="1279"/>
                  </a:lnTo>
                  <a:lnTo>
                    <a:pt x="845" y="1301"/>
                  </a:lnTo>
                  <a:lnTo>
                    <a:pt x="843" y="1310"/>
                  </a:lnTo>
                  <a:lnTo>
                    <a:pt x="842" y="1313"/>
                  </a:lnTo>
                  <a:cubicBezTo>
                    <a:pt x="842" y="1314"/>
                    <a:pt x="842" y="1314"/>
                    <a:pt x="841" y="1315"/>
                  </a:cubicBezTo>
                  <a:lnTo>
                    <a:pt x="840" y="1317"/>
                  </a:lnTo>
                  <a:lnTo>
                    <a:pt x="836" y="1325"/>
                  </a:lnTo>
                  <a:lnTo>
                    <a:pt x="824" y="1349"/>
                  </a:lnTo>
                  <a:lnTo>
                    <a:pt x="811" y="1373"/>
                  </a:lnTo>
                  <a:lnTo>
                    <a:pt x="806" y="1382"/>
                  </a:lnTo>
                  <a:lnTo>
                    <a:pt x="804" y="1385"/>
                  </a:lnTo>
                  <a:cubicBezTo>
                    <a:pt x="803" y="1387"/>
                    <a:pt x="800" y="1388"/>
                    <a:pt x="797" y="1388"/>
                  </a:cubicBezTo>
                  <a:lnTo>
                    <a:pt x="790" y="1388"/>
                  </a:lnTo>
                  <a:lnTo>
                    <a:pt x="775" y="1388"/>
                  </a:lnTo>
                  <a:lnTo>
                    <a:pt x="759" y="1388"/>
                  </a:lnTo>
                  <a:lnTo>
                    <a:pt x="752" y="1388"/>
                  </a:lnTo>
                  <a:lnTo>
                    <a:pt x="760" y="1382"/>
                  </a:lnTo>
                  <a:lnTo>
                    <a:pt x="758" y="1392"/>
                  </a:lnTo>
                  <a:lnTo>
                    <a:pt x="753" y="1411"/>
                  </a:lnTo>
                  <a:lnTo>
                    <a:pt x="747" y="1429"/>
                  </a:lnTo>
                  <a:lnTo>
                    <a:pt x="745" y="1438"/>
                  </a:lnTo>
                  <a:lnTo>
                    <a:pt x="743" y="1431"/>
                  </a:lnTo>
                  <a:lnTo>
                    <a:pt x="751" y="1440"/>
                  </a:lnTo>
                  <a:lnTo>
                    <a:pt x="768" y="1459"/>
                  </a:lnTo>
                  <a:lnTo>
                    <a:pt x="785" y="1478"/>
                  </a:lnTo>
                  <a:lnTo>
                    <a:pt x="793" y="1487"/>
                  </a:lnTo>
                  <a:cubicBezTo>
                    <a:pt x="796" y="1490"/>
                    <a:pt x="796" y="1493"/>
                    <a:pt x="795" y="1496"/>
                  </a:cubicBezTo>
                  <a:lnTo>
                    <a:pt x="791" y="1504"/>
                  </a:lnTo>
                  <a:lnTo>
                    <a:pt x="781" y="1522"/>
                  </a:lnTo>
                  <a:lnTo>
                    <a:pt x="771" y="1539"/>
                  </a:lnTo>
                  <a:cubicBezTo>
                    <a:pt x="771" y="1539"/>
                    <a:pt x="771" y="1539"/>
                    <a:pt x="771" y="1539"/>
                  </a:cubicBezTo>
                  <a:lnTo>
                    <a:pt x="767" y="1544"/>
                  </a:lnTo>
                  <a:lnTo>
                    <a:pt x="768" y="1537"/>
                  </a:lnTo>
                  <a:lnTo>
                    <a:pt x="771" y="1548"/>
                  </a:lnTo>
                  <a:lnTo>
                    <a:pt x="778" y="1567"/>
                  </a:lnTo>
                  <a:lnTo>
                    <a:pt x="784" y="1585"/>
                  </a:lnTo>
                  <a:lnTo>
                    <a:pt x="787" y="1593"/>
                  </a:lnTo>
                  <a:cubicBezTo>
                    <a:pt x="788" y="1595"/>
                    <a:pt x="788" y="1598"/>
                    <a:pt x="786" y="1600"/>
                  </a:cubicBezTo>
                  <a:lnTo>
                    <a:pt x="783" y="1604"/>
                  </a:lnTo>
                  <a:lnTo>
                    <a:pt x="777" y="1614"/>
                  </a:lnTo>
                  <a:lnTo>
                    <a:pt x="757" y="1646"/>
                  </a:lnTo>
                  <a:lnTo>
                    <a:pt x="736" y="1677"/>
                  </a:lnTo>
                  <a:lnTo>
                    <a:pt x="730" y="1686"/>
                  </a:lnTo>
                  <a:cubicBezTo>
                    <a:pt x="730" y="1686"/>
                    <a:pt x="730" y="1687"/>
                    <a:pt x="729" y="1687"/>
                  </a:cubicBezTo>
                  <a:lnTo>
                    <a:pt x="726" y="1690"/>
                  </a:lnTo>
                  <a:cubicBezTo>
                    <a:pt x="723" y="1693"/>
                    <a:pt x="719" y="1693"/>
                    <a:pt x="716" y="1691"/>
                  </a:cubicBezTo>
                  <a:lnTo>
                    <a:pt x="707" y="1685"/>
                  </a:lnTo>
                  <a:lnTo>
                    <a:pt x="685" y="1667"/>
                  </a:lnTo>
                  <a:lnTo>
                    <a:pt x="655" y="1640"/>
                  </a:lnTo>
                  <a:lnTo>
                    <a:pt x="621" y="1610"/>
                  </a:lnTo>
                  <a:lnTo>
                    <a:pt x="586" y="1579"/>
                  </a:lnTo>
                  <a:lnTo>
                    <a:pt x="556" y="1553"/>
                  </a:lnTo>
                  <a:lnTo>
                    <a:pt x="534" y="1533"/>
                  </a:lnTo>
                  <a:lnTo>
                    <a:pt x="526" y="1526"/>
                  </a:lnTo>
                  <a:cubicBezTo>
                    <a:pt x="525" y="1525"/>
                    <a:pt x="524" y="1524"/>
                    <a:pt x="524" y="1522"/>
                  </a:cubicBezTo>
                  <a:lnTo>
                    <a:pt x="523" y="1519"/>
                  </a:lnTo>
                  <a:lnTo>
                    <a:pt x="520" y="1509"/>
                  </a:lnTo>
                  <a:lnTo>
                    <a:pt x="513" y="1481"/>
                  </a:lnTo>
                  <a:lnTo>
                    <a:pt x="505" y="1452"/>
                  </a:lnTo>
                  <a:lnTo>
                    <a:pt x="502" y="1442"/>
                  </a:lnTo>
                  <a:lnTo>
                    <a:pt x="501" y="1439"/>
                  </a:lnTo>
                  <a:lnTo>
                    <a:pt x="498" y="1430"/>
                  </a:lnTo>
                  <a:lnTo>
                    <a:pt x="490" y="1406"/>
                  </a:lnTo>
                  <a:lnTo>
                    <a:pt x="479" y="1373"/>
                  </a:lnTo>
                  <a:lnTo>
                    <a:pt x="467" y="1334"/>
                  </a:lnTo>
                  <a:lnTo>
                    <a:pt x="455" y="1295"/>
                  </a:lnTo>
                  <a:lnTo>
                    <a:pt x="444" y="1262"/>
                  </a:lnTo>
                  <a:lnTo>
                    <a:pt x="436" y="1238"/>
                  </a:lnTo>
                  <a:lnTo>
                    <a:pt x="433" y="1228"/>
                  </a:lnTo>
                  <a:lnTo>
                    <a:pt x="432" y="1223"/>
                  </a:lnTo>
                  <a:lnTo>
                    <a:pt x="428" y="1207"/>
                  </a:lnTo>
                  <a:lnTo>
                    <a:pt x="422" y="1183"/>
                  </a:lnTo>
                  <a:lnTo>
                    <a:pt x="415" y="1152"/>
                  </a:lnTo>
                  <a:lnTo>
                    <a:pt x="396" y="1073"/>
                  </a:lnTo>
                  <a:lnTo>
                    <a:pt x="375" y="983"/>
                  </a:lnTo>
                  <a:lnTo>
                    <a:pt x="354" y="894"/>
                  </a:lnTo>
                  <a:lnTo>
                    <a:pt x="335" y="815"/>
                  </a:lnTo>
                  <a:lnTo>
                    <a:pt x="328" y="784"/>
                  </a:lnTo>
                  <a:lnTo>
                    <a:pt x="322" y="760"/>
                  </a:lnTo>
                  <a:lnTo>
                    <a:pt x="318" y="744"/>
                  </a:lnTo>
                  <a:lnTo>
                    <a:pt x="317" y="739"/>
                  </a:lnTo>
                  <a:lnTo>
                    <a:pt x="316" y="736"/>
                  </a:lnTo>
                  <a:lnTo>
                    <a:pt x="312" y="726"/>
                  </a:lnTo>
                  <a:lnTo>
                    <a:pt x="298" y="690"/>
                  </a:lnTo>
                  <a:lnTo>
                    <a:pt x="279" y="639"/>
                  </a:lnTo>
                  <a:lnTo>
                    <a:pt x="257" y="581"/>
                  </a:lnTo>
                  <a:lnTo>
                    <a:pt x="236" y="523"/>
                  </a:lnTo>
                  <a:lnTo>
                    <a:pt x="217" y="472"/>
                  </a:lnTo>
                  <a:lnTo>
                    <a:pt x="203" y="436"/>
                  </a:lnTo>
                  <a:lnTo>
                    <a:pt x="199" y="425"/>
                  </a:lnTo>
                  <a:lnTo>
                    <a:pt x="198" y="421"/>
                  </a:lnTo>
                  <a:lnTo>
                    <a:pt x="199" y="424"/>
                  </a:lnTo>
                  <a:lnTo>
                    <a:pt x="43" y="205"/>
                  </a:lnTo>
                  <a:cubicBezTo>
                    <a:pt x="42" y="204"/>
                    <a:pt x="42" y="203"/>
                    <a:pt x="42" y="202"/>
                  </a:cubicBezTo>
                  <a:lnTo>
                    <a:pt x="1" y="10"/>
                  </a:ln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0"/>
                    <a:pt x="14" y="2"/>
                  </a:cubicBezTo>
                  <a:lnTo>
                    <a:pt x="115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" name="Freeform 143"/>
            <p:cNvSpPr>
              <a:spLocks noEditPoints="1"/>
            </p:cNvSpPr>
            <p:nvPr/>
          </p:nvSpPr>
          <p:spPr bwMode="auto">
            <a:xfrm>
              <a:off x="3821113" y="5376862"/>
              <a:ext cx="558800" cy="908050"/>
            </a:xfrm>
            <a:custGeom>
              <a:avLst/>
              <a:gdLst>
                <a:gd name="T0" fmla="*/ 251 w 865"/>
                <a:gd name="T1" fmla="*/ 518 h 1693"/>
                <a:gd name="T2" fmla="*/ 350 w 865"/>
                <a:gd name="T3" fmla="*/ 812 h 1693"/>
                <a:gd name="T4" fmla="*/ 459 w 865"/>
                <a:gd name="T5" fmla="*/ 1257 h 1693"/>
                <a:gd name="T6" fmla="*/ 535 w 865"/>
                <a:gd name="T7" fmla="*/ 1506 h 1693"/>
                <a:gd name="T8" fmla="*/ 718 w 865"/>
                <a:gd name="T9" fmla="*/ 1672 h 1693"/>
                <a:gd name="T10" fmla="*/ 772 w 865"/>
                <a:gd name="T11" fmla="*/ 1598 h 1693"/>
                <a:gd name="T12" fmla="*/ 780 w 865"/>
                <a:gd name="T13" fmla="*/ 1489 h 1693"/>
                <a:gd name="T14" fmla="*/ 745 w 865"/>
                <a:gd name="T15" fmla="*/ 1379 h 1693"/>
                <a:gd name="T16" fmla="*/ 821 w 865"/>
                <a:gd name="T17" fmla="*/ 1318 h 1693"/>
                <a:gd name="T18" fmla="*/ 851 w 865"/>
                <a:gd name="T19" fmla="*/ 1247 h 1693"/>
                <a:gd name="T20" fmla="*/ 773 w 865"/>
                <a:gd name="T21" fmla="*/ 1237 h 1693"/>
                <a:gd name="T22" fmla="*/ 771 w 865"/>
                <a:gd name="T23" fmla="*/ 1149 h 1693"/>
                <a:gd name="T24" fmla="*/ 813 w 865"/>
                <a:gd name="T25" fmla="*/ 978 h 1693"/>
                <a:gd name="T26" fmla="*/ 753 w 865"/>
                <a:gd name="T27" fmla="*/ 990 h 1693"/>
                <a:gd name="T28" fmla="*/ 652 w 865"/>
                <a:gd name="T29" fmla="*/ 991 h 1693"/>
                <a:gd name="T30" fmla="*/ 658 w 865"/>
                <a:gd name="T31" fmla="*/ 839 h 1693"/>
                <a:gd name="T32" fmla="*/ 679 w 865"/>
                <a:gd name="T33" fmla="*/ 755 h 1693"/>
                <a:gd name="T34" fmla="*/ 628 w 865"/>
                <a:gd name="T35" fmla="*/ 734 h 1693"/>
                <a:gd name="T36" fmla="*/ 637 w 865"/>
                <a:gd name="T37" fmla="*/ 673 h 1693"/>
                <a:gd name="T38" fmla="*/ 593 w 865"/>
                <a:gd name="T39" fmla="*/ 642 h 1693"/>
                <a:gd name="T40" fmla="*/ 550 w 865"/>
                <a:gd name="T41" fmla="*/ 586 h 1693"/>
                <a:gd name="T42" fmla="*/ 477 w 865"/>
                <a:gd name="T43" fmla="*/ 512 h 1693"/>
                <a:gd name="T44" fmla="*/ 493 w 865"/>
                <a:gd name="T45" fmla="*/ 464 h 1693"/>
                <a:gd name="T46" fmla="*/ 487 w 865"/>
                <a:gd name="T47" fmla="*/ 409 h 1693"/>
                <a:gd name="T48" fmla="*/ 422 w 865"/>
                <a:gd name="T49" fmla="*/ 392 h 1693"/>
                <a:gd name="T50" fmla="*/ 363 w 865"/>
                <a:gd name="T51" fmla="*/ 330 h 1693"/>
                <a:gd name="T52" fmla="*/ 329 w 865"/>
                <a:gd name="T53" fmla="*/ 305 h 1693"/>
                <a:gd name="T54" fmla="*/ 208 w 865"/>
                <a:gd name="T55" fmla="*/ 237 h 1693"/>
                <a:gd name="T56" fmla="*/ 158 w 865"/>
                <a:gd name="T57" fmla="*/ 116 h 1693"/>
                <a:gd name="T58" fmla="*/ 115 w 865"/>
                <a:gd name="T59" fmla="*/ 91 h 1693"/>
                <a:gd name="T60" fmla="*/ 177 w 865"/>
                <a:gd name="T61" fmla="*/ 133 h 1693"/>
                <a:gd name="T62" fmla="*/ 220 w 865"/>
                <a:gd name="T63" fmla="*/ 227 h 1693"/>
                <a:gd name="T64" fmla="*/ 349 w 865"/>
                <a:gd name="T65" fmla="*/ 323 h 1693"/>
                <a:gd name="T66" fmla="*/ 378 w 865"/>
                <a:gd name="T67" fmla="*/ 319 h 1693"/>
                <a:gd name="T68" fmla="*/ 435 w 865"/>
                <a:gd name="T69" fmla="*/ 385 h 1693"/>
                <a:gd name="T70" fmla="*/ 506 w 865"/>
                <a:gd name="T71" fmla="*/ 411 h 1693"/>
                <a:gd name="T72" fmla="*/ 502 w 865"/>
                <a:gd name="T73" fmla="*/ 475 h 1693"/>
                <a:gd name="T74" fmla="*/ 522 w 865"/>
                <a:gd name="T75" fmla="*/ 525 h 1693"/>
                <a:gd name="T76" fmla="*/ 553 w 865"/>
                <a:gd name="T77" fmla="*/ 617 h 1693"/>
                <a:gd name="T78" fmla="*/ 612 w 865"/>
                <a:gd name="T79" fmla="*/ 622 h 1693"/>
                <a:gd name="T80" fmla="*/ 654 w 865"/>
                <a:gd name="T81" fmla="*/ 674 h 1693"/>
                <a:gd name="T82" fmla="*/ 669 w 865"/>
                <a:gd name="T83" fmla="*/ 716 h 1693"/>
                <a:gd name="T84" fmla="*/ 691 w 865"/>
                <a:gd name="T85" fmla="*/ 793 h 1693"/>
                <a:gd name="T86" fmla="*/ 657 w 865"/>
                <a:gd name="T87" fmla="*/ 867 h 1693"/>
                <a:gd name="T88" fmla="*/ 675 w 865"/>
                <a:gd name="T89" fmla="*/ 984 h 1693"/>
                <a:gd name="T90" fmla="*/ 765 w 865"/>
                <a:gd name="T91" fmla="*/ 959 h 1693"/>
                <a:gd name="T92" fmla="*/ 826 w 865"/>
                <a:gd name="T93" fmla="*/ 990 h 1693"/>
                <a:gd name="T94" fmla="*/ 794 w 865"/>
                <a:gd name="T95" fmla="*/ 1150 h 1693"/>
                <a:gd name="T96" fmla="*/ 785 w 865"/>
                <a:gd name="T97" fmla="*/ 1222 h 1693"/>
                <a:gd name="T98" fmla="*/ 863 w 865"/>
                <a:gd name="T99" fmla="*/ 1246 h 1693"/>
                <a:gd name="T100" fmla="*/ 811 w 865"/>
                <a:gd name="T101" fmla="*/ 1373 h 1693"/>
                <a:gd name="T102" fmla="*/ 753 w 865"/>
                <a:gd name="T103" fmla="*/ 1411 h 1693"/>
                <a:gd name="T104" fmla="*/ 781 w 865"/>
                <a:gd name="T105" fmla="*/ 1522 h 1693"/>
                <a:gd name="T106" fmla="*/ 783 w 865"/>
                <a:gd name="T107" fmla="*/ 1604 h 1693"/>
                <a:gd name="T108" fmla="*/ 655 w 865"/>
                <a:gd name="T109" fmla="*/ 1640 h 1693"/>
                <a:gd name="T110" fmla="*/ 505 w 865"/>
                <a:gd name="T111" fmla="*/ 1452 h 1693"/>
                <a:gd name="T112" fmla="*/ 433 w 865"/>
                <a:gd name="T113" fmla="*/ 1228 h 1693"/>
                <a:gd name="T114" fmla="*/ 322 w 865"/>
                <a:gd name="T115" fmla="*/ 760 h 1693"/>
                <a:gd name="T116" fmla="*/ 203 w 865"/>
                <a:gd name="T117" fmla="*/ 436 h 16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5"/>
                <a:gd name="T178" fmla="*/ 0 h 1693"/>
                <a:gd name="T179" fmla="*/ 865 w 865"/>
                <a:gd name="T180" fmla="*/ 1693 h 16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5" h="1693">
                  <a:moveTo>
                    <a:pt x="3" y="14"/>
                  </a:moveTo>
                  <a:lnTo>
                    <a:pt x="16" y="7"/>
                  </a:lnTo>
                  <a:lnTo>
                    <a:pt x="57" y="199"/>
                  </a:lnTo>
                  <a:lnTo>
                    <a:pt x="56" y="196"/>
                  </a:lnTo>
                  <a:lnTo>
                    <a:pt x="212" y="415"/>
                  </a:lnTo>
                  <a:cubicBezTo>
                    <a:pt x="213" y="416"/>
                    <a:pt x="213" y="417"/>
                    <a:pt x="213" y="418"/>
                  </a:cubicBezTo>
                  <a:lnTo>
                    <a:pt x="214" y="422"/>
                  </a:lnTo>
                  <a:lnTo>
                    <a:pt x="218" y="430"/>
                  </a:lnTo>
                  <a:lnTo>
                    <a:pt x="232" y="467"/>
                  </a:lnTo>
                  <a:lnTo>
                    <a:pt x="251" y="518"/>
                  </a:lnTo>
                  <a:lnTo>
                    <a:pt x="272" y="576"/>
                  </a:lnTo>
                  <a:lnTo>
                    <a:pt x="294" y="634"/>
                  </a:lnTo>
                  <a:lnTo>
                    <a:pt x="313" y="685"/>
                  </a:lnTo>
                  <a:lnTo>
                    <a:pt x="327" y="721"/>
                  </a:lnTo>
                  <a:lnTo>
                    <a:pt x="331" y="730"/>
                  </a:lnTo>
                  <a:lnTo>
                    <a:pt x="332" y="736"/>
                  </a:lnTo>
                  <a:lnTo>
                    <a:pt x="333" y="741"/>
                  </a:lnTo>
                  <a:lnTo>
                    <a:pt x="337" y="757"/>
                  </a:lnTo>
                  <a:lnTo>
                    <a:pt x="343" y="781"/>
                  </a:lnTo>
                  <a:lnTo>
                    <a:pt x="350" y="812"/>
                  </a:lnTo>
                  <a:lnTo>
                    <a:pt x="369" y="891"/>
                  </a:lnTo>
                  <a:lnTo>
                    <a:pt x="390" y="980"/>
                  </a:lnTo>
                  <a:lnTo>
                    <a:pt x="411" y="1070"/>
                  </a:lnTo>
                  <a:lnTo>
                    <a:pt x="430" y="1149"/>
                  </a:lnTo>
                  <a:lnTo>
                    <a:pt x="437" y="1180"/>
                  </a:lnTo>
                  <a:lnTo>
                    <a:pt x="443" y="1204"/>
                  </a:lnTo>
                  <a:lnTo>
                    <a:pt x="447" y="1220"/>
                  </a:lnTo>
                  <a:lnTo>
                    <a:pt x="448" y="1225"/>
                  </a:lnTo>
                  <a:lnTo>
                    <a:pt x="451" y="1233"/>
                  </a:lnTo>
                  <a:lnTo>
                    <a:pt x="459" y="1257"/>
                  </a:lnTo>
                  <a:lnTo>
                    <a:pt x="470" y="1290"/>
                  </a:lnTo>
                  <a:lnTo>
                    <a:pt x="482" y="1329"/>
                  </a:lnTo>
                  <a:lnTo>
                    <a:pt x="494" y="1368"/>
                  </a:lnTo>
                  <a:lnTo>
                    <a:pt x="505" y="1401"/>
                  </a:lnTo>
                  <a:lnTo>
                    <a:pt x="513" y="1425"/>
                  </a:lnTo>
                  <a:lnTo>
                    <a:pt x="516" y="1434"/>
                  </a:lnTo>
                  <a:lnTo>
                    <a:pt x="517" y="1439"/>
                  </a:lnTo>
                  <a:lnTo>
                    <a:pt x="520" y="1447"/>
                  </a:lnTo>
                  <a:lnTo>
                    <a:pt x="528" y="1476"/>
                  </a:lnTo>
                  <a:lnTo>
                    <a:pt x="535" y="1506"/>
                  </a:lnTo>
                  <a:lnTo>
                    <a:pt x="538" y="1514"/>
                  </a:lnTo>
                  <a:lnTo>
                    <a:pt x="539" y="1519"/>
                  </a:lnTo>
                  <a:lnTo>
                    <a:pt x="537" y="1514"/>
                  </a:lnTo>
                  <a:lnTo>
                    <a:pt x="545" y="1521"/>
                  </a:lnTo>
                  <a:lnTo>
                    <a:pt x="567" y="1540"/>
                  </a:lnTo>
                  <a:lnTo>
                    <a:pt x="597" y="1568"/>
                  </a:lnTo>
                  <a:lnTo>
                    <a:pt x="632" y="1598"/>
                  </a:lnTo>
                  <a:lnTo>
                    <a:pt x="666" y="1628"/>
                  </a:lnTo>
                  <a:lnTo>
                    <a:pt x="696" y="1654"/>
                  </a:lnTo>
                  <a:lnTo>
                    <a:pt x="718" y="1672"/>
                  </a:lnTo>
                  <a:lnTo>
                    <a:pt x="725" y="1678"/>
                  </a:lnTo>
                  <a:lnTo>
                    <a:pt x="715" y="1679"/>
                  </a:lnTo>
                  <a:lnTo>
                    <a:pt x="718" y="1676"/>
                  </a:lnTo>
                  <a:lnTo>
                    <a:pt x="717" y="1677"/>
                  </a:lnTo>
                  <a:lnTo>
                    <a:pt x="723" y="1668"/>
                  </a:lnTo>
                  <a:lnTo>
                    <a:pt x="744" y="1637"/>
                  </a:lnTo>
                  <a:lnTo>
                    <a:pt x="764" y="1605"/>
                  </a:lnTo>
                  <a:lnTo>
                    <a:pt x="770" y="1595"/>
                  </a:lnTo>
                  <a:lnTo>
                    <a:pt x="773" y="1591"/>
                  </a:lnTo>
                  <a:lnTo>
                    <a:pt x="772" y="1598"/>
                  </a:lnTo>
                  <a:lnTo>
                    <a:pt x="769" y="1590"/>
                  </a:lnTo>
                  <a:lnTo>
                    <a:pt x="763" y="1572"/>
                  </a:lnTo>
                  <a:lnTo>
                    <a:pt x="756" y="1553"/>
                  </a:lnTo>
                  <a:lnTo>
                    <a:pt x="753" y="1542"/>
                  </a:lnTo>
                  <a:cubicBezTo>
                    <a:pt x="752" y="1539"/>
                    <a:pt x="753" y="1536"/>
                    <a:pt x="754" y="1534"/>
                  </a:cubicBezTo>
                  <a:lnTo>
                    <a:pt x="758" y="1529"/>
                  </a:lnTo>
                  <a:lnTo>
                    <a:pt x="758" y="1530"/>
                  </a:lnTo>
                  <a:lnTo>
                    <a:pt x="768" y="1513"/>
                  </a:lnTo>
                  <a:lnTo>
                    <a:pt x="776" y="1497"/>
                  </a:lnTo>
                  <a:lnTo>
                    <a:pt x="780" y="1489"/>
                  </a:lnTo>
                  <a:lnTo>
                    <a:pt x="781" y="1498"/>
                  </a:lnTo>
                  <a:lnTo>
                    <a:pt x="773" y="1489"/>
                  </a:lnTo>
                  <a:lnTo>
                    <a:pt x="756" y="1470"/>
                  </a:lnTo>
                  <a:lnTo>
                    <a:pt x="739" y="1451"/>
                  </a:lnTo>
                  <a:lnTo>
                    <a:pt x="731" y="1442"/>
                  </a:lnTo>
                  <a:cubicBezTo>
                    <a:pt x="730" y="1440"/>
                    <a:pt x="729" y="1437"/>
                    <a:pt x="730" y="1435"/>
                  </a:cubicBezTo>
                  <a:lnTo>
                    <a:pt x="732" y="1426"/>
                  </a:lnTo>
                  <a:lnTo>
                    <a:pt x="738" y="1406"/>
                  </a:lnTo>
                  <a:lnTo>
                    <a:pt x="743" y="1387"/>
                  </a:lnTo>
                  <a:lnTo>
                    <a:pt x="745" y="1379"/>
                  </a:lnTo>
                  <a:cubicBezTo>
                    <a:pt x="745" y="1375"/>
                    <a:pt x="749" y="1372"/>
                    <a:pt x="752" y="1372"/>
                  </a:cubicBezTo>
                  <a:lnTo>
                    <a:pt x="759" y="1372"/>
                  </a:lnTo>
                  <a:lnTo>
                    <a:pt x="775" y="1372"/>
                  </a:lnTo>
                  <a:lnTo>
                    <a:pt x="790" y="1372"/>
                  </a:lnTo>
                  <a:lnTo>
                    <a:pt x="797" y="1372"/>
                  </a:lnTo>
                  <a:lnTo>
                    <a:pt x="791" y="1376"/>
                  </a:lnTo>
                  <a:lnTo>
                    <a:pt x="793" y="1373"/>
                  </a:lnTo>
                  <a:lnTo>
                    <a:pt x="796" y="1366"/>
                  </a:lnTo>
                  <a:lnTo>
                    <a:pt x="809" y="1342"/>
                  </a:lnTo>
                  <a:lnTo>
                    <a:pt x="821" y="1318"/>
                  </a:lnTo>
                  <a:lnTo>
                    <a:pt x="825" y="1310"/>
                  </a:lnTo>
                  <a:lnTo>
                    <a:pt x="828" y="1306"/>
                  </a:lnTo>
                  <a:lnTo>
                    <a:pt x="827" y="1308"/>
                  </a:lnTo>
                  <a:lnTo>
                    <a:pt x="828" y="1305"/>
                  </a:lnTo>
                  <a:lnTo>
                    <a:pt x="830" y="1298"/>
                  </a:lnTo>
                  <a:lnTo>
                    <a:pt x="838" y="1274"/>
                  </a:lnTo>
                  <a:lnTo>
                    <a:pt x="846" y="1250"/>
                  </a:lnTo>
                  <a:lnTo>
                    <a:pt x="848" y="1243"/>
                  </a:lnTo>
                  <a:lnTo>
                    <a:pt x="849" y="1239"/>
                  </a:lnTo>
                  <a:lnTo>
                    <a:pt x="851" y="1247"/>
                  </a:lnTo>
                  <a:lnTo>
                    <a:pt x="847" y="1243"/>
                  </a:lnTo>
                  <a:lnTo>
                    <a:pt x="838" y="1235"/>
                  </a:lnTo>
                  <a:lnTo>
                    <a:pt x="828" y="1228"/>
                  </a:lnTo>
                  <a:lnTo>
                    <a:pt x="824" y="1223"/>
                  </a:lnTo>
                  <a:lnTo>
                    <a:pt x="831" y="1225"/>
                  </a:lnTo>
                  <a:lnTo>
                    <a:pt x="823" y="1227"/>
                  </a:lnTo>
                  <a:lnTo>
                    <a:pt x="807" y="1232"/>
                  </a:lnTo>
                  <a:lnTo>
                    <a:pt x="790" y="1237"/>
                  </a:lnTo>
                  <a:lnTo>
                    <a:pt x="781" y="1239"/>
                  </a:lnTo>
                  <a:cubicBezTo>
                    <a:pt x="778" y="1240"/>
                    <a:pt x="775" y="1239"/>
                    <a:pt x="773" y="1237"/>
                  </a:cubicBezTo>
                  <a:cubicBezTo>
                    <a:pt x="771" y="1234"/>
                    <a:pt x="771" y="1231"/>
                    <a:pt x="772" y="1228"/>
                  </a:cubicBezTo>
                  <a:lnTo>
                    <a:pt x="776" y="1219"/>
                  </a:lnTo>
                  <a:lnTo>
                    <a:pt x="786" y="1199"/>
                  </a:lnTo>
                  <a:lnTo>
                    <a:pt x="795" y="1179"/>
                  </a:lnTo>
                  <a:lnTo>
                    <a:pt x="799" y="1168"/>
                  </a:lnTo>
                  <a:lnTo>
                    <a:pt x="803" y="1178"/>
                  </a:lnTo>
                  <a:lnTo>
                    <a:pt x="797" y="1175"/>
                  </a:lnTo>
                  <a:cubicBezTo>
                    <a:pt x="796" y="1174"/>
                    <a:pt x="795" y="1174"/>
                    <a:pt x="795" y="1173"/>
                  </a:cubicBezTo>
                  <a:lnTo>
                    <a:pt x="783" y="1161"/>
                  </a:lnTo>
                  <a:lnTo>
                    <a:pt x="771" y="1149"/>
                  </a:lnTo>
                  <a:lnTo>
                    <a:pt x="765" y="1143"/>
                  </a:lnTo>
                  <a:cubicBezTo>
                    <a:pt x="763" y="1141"/>
                    <a:pt x="762" y="1138"/>
                    <a:pt x="763" y="1135"/>
                  </a:cubicBezTo>
                  <a:lnTo>
                    <a:pt x="765" y="1128"/>
                  </a:lnTo>
                  <a:lnTo>
                    <a:pt x="771" y="1110"/>
                  </a:lnTo>
                  <a:lnTo>
                    <a:pt x="779" y="1085"/>
                  </a:lnTo>
                  <a:lnTo>
                    <a:pt x="788" y="1057"/>
                  </a:lnTo>
                  <a:lnTo>
                    <a:pt x="797" y="1028"/>
                  </a:lnTo>
                  <a:lnTo>
                    <a:pt x="805" y="1003"/>
                  </a:lnTo>
                  <a:lnTo>
                    <a:pt x="811" y="985"/>
                  </a:lnTo>
                  <a:lnTo>
                    <a:pt x="813" y="978"/>
                  </a:lnTo>
                  <a:lnTo>
                    <a:pt x="814" y="985"/>
                  </a:lnTo>
                  <a:lnTo>
                    <a:pt x="810" y="980"/>
                  </a:lnTo>
                  <a:lnTo>
                    <a:pt x="801" y="970"/>
                  </a:lnTo>
                  <a:lnTo>
                    <a:pt x="790" y="958"/>
                  </a:lnTo>
                  <a:lnTo>
                    <a:pt x="786" y="952"/>
                  </a:lnTo>
                  <a:lnTo>
                    <a:pt x="798" y="954"/>
                  </a:lnTo>
                  <a:lnTo>
                    <a:pt x="791" y="960"/>
                  </a:lnTo>
                  <a:lnTo>
                    <a:pt x="775" y="972"/>
                  </a:lnTo>
                  <a:lnTo>
                    <a:pt x="759" y="984"/>
                  </a:lnTo>
                  <a:lnTo>
                    <a:pt x="753" y="990"/>
                  </a:lnTo>
                  <a:cubicBezTo>
                    <a:pt x="752" y="990"/>
                    <a:pt x="750" y="991"/>
                    <a:pt x="749" y="991"/>
                  </a:cubicBezTo>
                  <a:lnTo>
                    <a:pt x="740" y="993"/>
                  </a:lnTo>
                  <a:lnTo>
                    <a:pt x="720" y="999"/>
                  </a:lnTo>
                  <a:lnTo>
                    <a:pt x="698" y="1004"/>
                  </a:lnTo>
                  <a:lnTo>
                    <a:pt x="689" y="1006"/>
                  </a:lnTo>
                  <a:cubicBezTo>
                    <a:pt x="688" y="1007"/>
                    <a:pt x="686" y="1006"/>
                    <a:pt x="684" y="1006"/>
                  </a:cubicBezTo>
                  <a:lnTo>
                    <a:pt x="679" y="1004"/>
                  </a:lnTo>
                  <a:lnTo>
                    <a:pt x="668" y="999"/>
                  </a:lnTo>
                  <a:lnTo>
                    <a:pt x="657" y="992"/>
                  </a:lnTo>
                  <a:lnTo>
                    <a:pt x="652" y="991"/>
                  </a:lnTo>
                  <a:cubicBezTo>
                    <a:pt x="649" y="990"/>
                    <a:pt x="647" y="987"/>
                    <a:pt x="647" y="983"/>
                  </a:cubicBezTo>
                  <a:lnTo>
                    <a:pt x="647" y="978"/>
                  </a:lnTo>
                  <a:lnTo>
                    <a:pt x="646" y="965"/>
                  </a:lnTo>
                  <a:lnTo>
                    <a:pt x="645" y="924"/>
                  </a:lnTo>
                  <a:lnTo>
                    <a:pt x="643" y="882"/>
                  </a:lnTo>
                  <a:lnTo>
                    <a:pt x="642" y="868"/>
                  </a:lnTo>
                  <a:lnTo>
                    <a:pt x="642" y="862"/>
                  </a:lnTo>
                  <a:cubicBezTo>
                    <a:pt x="642" y="861"/>
                    <a:pt x="643" y="859"/>
                    <a:pt x="644" y="858"/>
                  </a:cubicBezTo>
                  <a:lnTo>
                    <a:pt x="648" y="852"/>
                  </a:lnTo>
                  <a:lnTo>
                    <a:pt x="658" y="839"/>
                  </a:lnTo>
                  <a:lnTo>
                    <a:pt x="668" y="825"/>
                  </a:lnTo>
                  <a:lnTo>
                    <a:pt x="667" y="826"/>
                  </a:lnTo>
                  <a:lnTo>
                    <a:pt x="671" y="818"/>
                  </a:lnTo>
                  <a:lnTo>
                    <a:pt x="670" y="821"/>
                  </a:lnTo>
                  <a:lnTo>
                    <a:pt x="670" y="820"/>
                  </a:lnTo>
                  <a:cubicBezTo>
                    <a:pt x="670" y="820"/>
                    <a:pt x="670" y="820"/>
                    <a:pt x="671" y="819"/>
                  </a:cubicBezTo>
                  <a:lnTo>
                    <a:pt x="672" y="812"/>
                  </a:lnTo>
                  <a:lnTo>
                    <a:pt x="676" y="790"/>
                  </a:lnTo>
                  <a:lnTo>
                    <a:pt x="679" y="767"/>
                  </a:lnTo>
                  <a:lnTo>
                    <a:pt x="679" y="755"/>
                  </a:lnTo>
                  <a:lnTo>
                    <a:pt x="680" y="758"/>
                  </a:lnTo>
                  <a:lnTo>
                    <a:pt x="679" y="755"/>
                  </a:lnTo>
                  <a:lnTo>
                    <a:pt x="676" y="742"/>
                  </a:lnTo>
                  <a:lnTo>
                    <a:pt x="672" y="731"/>
                  </a:lnTo>
                  <a:cubicBezTo>
                    <a:pt x="672" y="731"/>
                    <a:pt x="672" y="730"/>
                    <a:pt x="672" y="730"/>
                  </a:cubicBezTo>
                  <a:lnTo>
                    <a:pt x="671" y="724"/>
                  </a:lnTo>
                  <a:lnTo>
                    <a:pt x="679" y="730"/>
                  </a:lnTo>
                  <a:lnTo>
                    <a:pt x="670" y="731"/>
                  </a:lnTo>
                  <a:lnTo>
                    <a:pt x="649" y="733"/>
                  </a:lnTo>
                  <a:lnTo>
                    <a:pt x="628" y="734"/>
                  </a:lnTo>
                  <a:lnTo>
                    <a:pt x="619" y="735"/>
                  </a:lnTo>
                  <a:cubicBezTo>
                    <a:pt x="616" y="736"/>
                    <a:pt x="613" y="734"/>
                    <a:pt x="612" y="732"/>
                  </a:cubicBezTo>
                  <a:cubicBezTo>
                    <a:pt x="610" y="729"/>
                    <a:pt x="610" y="726"/>
                    <a:pt x="612" y="723"/>
                  </a:cubicBezTo>
                  <a:lnTo>
                    <a:pt x="616" y="716"/>
                  </a:lnTo>
                  <a:lnTo>
                    <a:pt x="626" y="699"/>
                  </a:lnTo>
                  <a:lnTo>
                    <a:pt x="636" y="682"/>
                  </a:lnTo>
                  <a:lnTo>
                    <a:pt x="635" y="683"/>
                  </a:lnTo>
                  <a:lnTo>
                    <a:pt x="639" y="673"/>
                  </a:lnTo>
                  <a:lnTo>
                    <a:pt x="639" y="679"/>
                  </a:lnTo>
                  <a:lnTo>
                    <a:pt x="637" y="673"/>
                  </a:lnTo>
                  <a:cubicBezTo>
                    <a:pt x="637" y="673"/>
                    <a:pt x="637" y="672"/>
                    <a:pt x="637" y="672"/>
                  </a:cubicBezTo>
                  <a:lnTo>
                    <a:pt x="634" y="654"/>
                  </a:lnTo>
                  <a:lnTo>
                    <a:pt x="631" y="634"/>
                  </a:lnTo>
                  <a:lnTo>
                    <a:pt x="629" y="622"/>
                  </a:lnTo>
                  <a:lnTo>
                    <a:pt x="640" y="627"/>
                  </a:lnTo>
                  <a:lnTo>
                    <a:pt x="633" y="631"/>
                  </a:lnTo>
                  <a:cubicBezTo>
                    <a:pt x="633" y="632"/>
                    <a:pt x="632" y="632"/>
                    <a:pt x="632" y="632"/>
                  </a:cubicBezTo>
                  <a:lnTo>
                    <a:pt x="617" y="637"/>
                  </a:lnTo>
                  <a:lnTo>
                    <a:pt x="600" y="641"/>
                  </a:lnTo>
                  <a:lnTo>
                    <a:pt x="593" y="642"/>
                  </a:lnTo>
                  <a:cubicBezTo>
                    <a:pt x="591" y="643"/>
                    <a:pt x="590" y="642"/>
                    <a:pt x="589" y="642"/>
                  </a:cubicBezTo>
                  <a:lnTo>
                    <a:pt x="582" y="640"/>
                  </a:lnTo>
                  <a:lnTo>
                    <a:pt x="566" y="634"/>
                  </a:lnTo>
                  <a:lnTo>
                    <a:pt x="549" y="628"/>
                  </a:lnTo>
                  <a:cubicBezTo>
                    <a:pt x="548" y="628"/>
                    <a:pt x="547" y="627"/>
                    <a:pt x="547" y="627"/>
                  </a:cubicBezTo>
                  <a:lnTo>
                    <a:pt x="540" y="622"/>
                  </a:lnTo>
                  <a:cubicBezTo>
                    <a:pt x="536" y="619"/>
                    <a:pt x="535" y="615"/>
                    <a:pt x="538" y="611"/>
                  </a:cubicBezTo>
                  <a:lnTo>
                    <a:pt x="540" y="608"/>
                  </a:lnTo>
                  <a:lnTo>
                    <a:pt x="545" y="598"/>
                  </a:lnTo>
                  <a:lnTo>
                    <a:pt x="550" y="586"/>
                  </a:lnTo>
                  <a:lnTo>
                    <a:pt x="552" y="581"/>
                  </a:lnTo>
                  <a:lnTo>
                    <a:pt x="553" y="588"/>
                  </a:lnTo>
                  <a:lnTo>
                    <a:pt x="548" y="581"/>
                  </a:lnTo>
                  <a:lnTo>
                    <a:pt x="537" y="566"/>
                  </a:lnTo>
                  <a:lnTo>
                    <a:pt x="526" y="550"/>
                  </a:lnTo>
                  <a:lnTo>
                    <a:pt x="521" y="542"/>
                  </a:lnTo>
                  <a:lnTo>
                    <a:pt x="524" y="544"/>
                  </a:lnTo>
                  <a:lnTo>
                    <a:pt x="515" y="539"/>
                  </a:lnTo>
                  <a:lnTo>
                    <a:pt x="496" y="526"/>
                  </a:lnTo>
                  <a:lnTo>
                    <a:pt x="477" y="512"/>
                  </a:lnTo>
                  <a:lnTo>
                    <a:pt x="468" y="506"/>
                  </a:lnTo>
                  <a:cubicBezTo>
                    <a:pt x="466" y="505"/>
                    <a:pt x="465" y="503"/>
                    <a:pt x="465" y="501"/>
                  </a:cubicBezTo>
                  <a:cubicBezTo>
                    <a:pt x="464" y="499"/>
                    <a:pt x="465" y="496"/>
                    <a:pt x="466" y="495"/>
                  </a:cubicBezTo>
                  <a:lnTo>
                    <a:pt x="469" y="491"/>
                  </a:lnTo>
                  <a:cubicBezTo>
                    <a:pt x="469" y="490"/>
                    <a:pt x="470" y="490"/>
                    <a:pt x="470" y="490"/>
                  </a:cubicBezTo>
                  <a:lnTo>
                    <a:pt x="478" y="482"/>
                  </a:lnTo>
                  <a:lnTo>
                    <a:pt x="485" y="472"/>
                  </a:lnTo>
                  <a:lnTo>
                    <a:pt x="484" y="474"/>
                  </a:lnTo>
                  <a:lnTo>
                    <a:pt x="487" y="468"/>
                  </a:lnTo>
                  <a:cubicBezTo>
                    <a:pt x="488" y="466"/>
                    <a:pt x="490" y="464"/>
                    <a:pt x="493" y="464"/>
                  </a:cubicBezTo>
                  <a:lnTo>
                    <a:pt x="497" y="463"/>
                  </a:lnTo>
                  <a:lnTo>
                    <a:pt x="493" y="464"/>
                  </a:lnTo>
                  <a:lnTo>
                    <a:pt x="501" y="457"/>
                  </a:lnTo>
                  <a:lnTo>
                    <a:pt x="508" y="451"/>
                  </a:lnTo>
                  <a:lnTo>
                    <a:pt x="512" y="447"/>
                  </a:lnTo>
                  <a:lnTo>
                    <a:pt x="511" y="456"/>
                  </a:lnTo>
                  <a:lnTo>
                    <a:pt x="507" y="449"/>
                  </a:lnTo>
                  <a:lnTo>
                    <a:pt x="499" y="434"/>
                  </a:lnTo>
                  <a:lnTo>
                    <a:pt x="491" y="418"/>
                  </a:lnTo>
                  <a:lnTo>
                    <a:pt x="487" y="409"/>
                  </a:lnTo>
                  <a:lnTo>
                    <a:pt x="495" y="413"/>
                  </a:lnTo>
                  <a:lnTo>
                    <a:pt x="485" y="414"/>
                  </a:lnTo>
                  <a:cubicBezTo>
                    <a:pt x="485" y="415"/>
                    <a:pt x="484" y="414"/>
                    <a:pt x="483" y="414"/>
                  </a:cubicBezTo>
                  <a:lnTo>
                    <a:pt x="461" y="410"/>
                  </a:lnTo>
                  <a:lnTo>
                    <a:pt x="438" y="404"/>
                  </a:lnTo>
                  <a:cubicBezTo>
                    <a:pt x="438" y="404"/>
                    <a:pt x="437" y="404"/>
                    <a:pt x="437" y="404"/>
                  </a:cubicBezTo>
                  <a:lnTo>
                    <a:pt x="427" y="399"/>
                  </a:lnTo>
                  <a:cubicBezTo>
                    <a:pt x="426" y="398"/>
                    <a:pt x="425" y="398"/>
                    <a:pt x="425" y="397"/>
                  </a:cubicBezTo>
                  <a:lnTo>
                    <a:pt x="424" y="396"/>
                  </a:lnTo>
                  <a:cubicBezTo>
                    <a:pt x="423" y="395"/>
                    <a:pt x="422" y="393"/>
                    <a:pt x="422" y="392"/>
                  </a:cubicBezTo>
                  <a:lnTo>
                    <a:pt x="421" y="386"/>
                  </a:lnTo>
                  <a:lnTo>
                    <a:pt x="416" y="368"/>
                  </a:lnTo>
                  <a:lnTo>
                    <a:pt x="411" y="346"/>
                  </a:lnTo>
                  <a:lnTo>
                    <a:pt x="409" y="337"/>
                  </a:lnTo>
                  <a:lnTo>
                    <a:pt x="415" y="343"/>
                  </a:lnTo>
                  <a:lnTo>
                    <a:pt x="407" y="342"/>
                  </a:lnTo>
                  <a:lnTo>
                    <a:pt x="390" y="338"/>
                  </a:lnTo>
                  <a:lnTo>
                    <a:pt x="373" y="334"/>
                  </a:lnTo>
                  <a:cubicBezTo>
                    <a:pt x="372" y="334"/>
                    <a:pt x="371" y="334"/>
                    <a:pt x="371" y="334"/>
                  </a:cubicBezTo>
                  <a:lnTo>
                    <a:pt x="363" y="330"/>
                  </a:lnTo>
                  <a:lnTo>
                    <a:pt x="374" y="326"/>
                  </a:lnTo>
                  <a:lnTo>
                    <a:pt x="371" y="333"/>
                  </a:lnTo>
                  <a:lnTo>
                    <a:pt x="364" y="344"/>
                  </a:lnTo>
                  <a:lnTo>
                    <a:pt x="358" y="355"/>
                  </a:lnTo>
                  <a:lnTo>
                    <a:pt x="355" y="359"/>
                  </a:lnTo>
                  <a:cubicBezTo>
                    <a:pt x="353" y="362"/>
                    <a:pt x="350" y="363"/>
                    <a:pt x="347" y="362"/>
                  </a:cubicBezTo>
                  <a:cubicBezTo>
                    <a:pt x="344" y="362"/>
                    <a:pt x="341" y="359"/>
                    <a:pt x="341" y="356"/>
                  </a:cubicBezTo>
                  <a:lnTo>
                    <a:pt x="339" y="347"/>
                  </a:lnTo>
                  <a:lnTo>
                    <a:pt x="334" y="326"/>
                  </a:lnTo>
                  <a:lnTo>
                    <a:pt x="329" y="305"/>
                  </a:lnTo>
                  <a:lnTo>
                    <a:pt x="327" y="296"/>
                  </a:lnTo>
                  <a:lnTo>
                    <a:pt x="331" y="302"/>
                  </a:lnTo>
                  <a:lnTo>
                    <a:pt x="326" y="300"/>
                  </a:lnTo>
                  <a:lnTo>
                    <a:pt x="312" y="293"/>
                  </a:lnTo>
                  <a:lnTo>
                    <a:pt x="272" y="273"/>
                  </a:lnTo>
                  <a:lnTo>
                    <a:pt x="231" y="253"/>
                  </a:lnTo>
                  <a:lnTo>
                    <a:pt x="216" y="244"/>
                  </a:lnTo>
                  <a:cubicBezTo>
                    <a:pt x="216" y="244"/>
                    <a:pt x="216" y="244"/>
                    <a:pt x="215" y="244"/>
                  </a:cubicBezTo>
                  <a:lnTo>
                    <a:pt x="210" y="240"/>
                  </a:lnTo>
                  <a:lnTo>
                    <a:pt x="208" y="237"/>
                  </a:lnTo>
                  <a:cubicBezTo>
                    <a:pt x="207" y="237"/>
                    <a:pt x="207" y="236"/>
                    <a:pt x="207" y="236"/>
                  </a:cubicBezTo>
                  <a:lnTo>
                    <a:pt x="202" y="229"/>
                  </a:lnTo>
                  <a:lnTo>
                    <a:pt x="188" y="204"/>
                  </a:lnTo>
                  <a:lnTo>
                    <a:pt x="173" y="179"/>
                  </a:lnTo>
                  <a:lnTo>
                    <a:pt x="168" y="170"/>
                  </a:lnTo>
                  <a:lnTo>
                    <a:pt x="167" y="168"/>
                  </a:lnTo>
                  <a:cubicBezTo>
                    <a:pt x="166" y="167"/>
                    <a:pt x="166" y="166"/>
                    <a:pt x="166" y="164"/>
                  </a:cubicBezTo>
                  <a:lnTo>
                    <a:pt x="165" y="155"/>
                  </a:lnTo>
                  <a:lnTo>
                    <a:pt x="162" y="136"/>
                  </a:lnTo>
                  <a:lnTo>
                    <a:pt x="158" y="116"/>
                  </a:lnTo>
                  <a:lnTo>
                    <a:pt x="156" y="103"/>
                  </a:lnTo>
                  <a:lnTo>
                    <a:pt x="165" y="110"/>
                  </a:lnTo>
                  <a:lnTo>
                    <a:pt x="156" y="111"/>
                  </a:lnTo>
                  <a:cubicBezTo>
                    <a:pt x="156" y="111"/>
                    <a:pt x="155" y="111"/>
                    <a:pt x="155" y="111"/>
                  </a:cubicBezTo>
                  <a:lnTo>
                    <a:pt x="137" y="109"/>
                  </a:lnTo>
                  <a:lnTo>
                    <a:pt x="117" y="106"/>
                  </a:lnTo>
                  <a:lnTo>
                    <a:pt x="109" y="105"/>
                  </a:lnTo>
                  <a:cubicBezTo>
                    <a:pt x="107" y="105"/>
                    <a:pt x="105" y="105"/>
                    <a:pt x="104" y="103"/>
                  </a:cubicBezTo>
                  <a:lnTo>
                    <a:pt x="3" y="14"/>
                  </a:lnTo>
                  <a:close/>
                  <a:moveTo>
                    <a:pt x="115" y="91"/>
                  </a:moveTo>
                  <a:lnTo>
                    <a:pt x="110" y="90"/>
                  </a:lnTo>
                  <a:lnTo>
                    <a:pt x="120" y="91"/>
                  </a:lnTo>
                  <a:lnTo>
                    <a:pt x="138" y="94"/>
                  </a:lnTo>
                  <a:lnTo>
                    <a:pt x="156" y="96"/>
                  </a:lnTo>
                  <a:lnTo>
                    <a:pt x="155" y="96"/>
                  </a:lnTo>
                  <a:lnTo>
                    <a:pt x="164" y="95"/>
                  </a:lnTo>
                  <a:cubicBezTo>
                    <a:pt x="166" y="94"/>
                    <a:pt x="168" y="95"/>
                    <a:pt x="170" y="96"/>
                  </a:cubicBezTo>
                  <a:cubicBezTo>
                    <a:pt x="171" y="98"/>
                    <a:pt x="172" y="100"/>
                    <a:pt x="172" y="102"/>
                  </a:cubicBezTo>
                  <a:lnTo>
                    <a:pt x="173" y="113"/>
                  </a:lnTo>
                  <a:lnTo>
                    <a:pt x="177" y="133"/>
                  </a:lnTo>
                  <a:lnTo>
                    <a:pt x="180" y="154"/>
                  </a:lnTo>
                  <a:lnTo>
                    <a:pt x="181" y="163"/>
                  </a:lnTo>
                  <a:lnTo>
                    <a:pt x="180" y="159"/>
                  </a:lnTo>
                  <a:lnTo>
                    <a:pt x="182" y="163"/>
                  </a:lnTo>
                  <a:lnTo>
                    <a:pt x="187" y="172"/>
                  </a:lnTo>
                  <a:lnTo>
                    <a:pt x="201" y="196"/>
                  </a:lnTo>
                  <a:lnTo>
                    <a:pt x="215" y="220"/>
                  </a:lnTo>
                  <a:lnTo>
                    <a:pt x="220" y="227"/>
                  </a:lnTo>
                  <a:lnTo>
                    <a:pt x="219" y="226"/>
                  </a:lnTo>
                  <a:lnTo>
                    <a:pt x="220" y="227"/>
                  </a:lnTo>
                  <a:lnTo>
                    <a:pt x="225" y="231"/>
                  </a:lnTo>
                  <a:lnTo>
                    <a:pt x="224" y="231"/>
                  </a:lnTo>
                  <a:lnTo>
                    <a:pt x="238" y="238"/>
                  </a:lnTo>
                  <a:lnTo>
                    <a:pt x="279" y="258"/>
                  </a:lnTo>
                  <a:lnTo>
                    <a:pt x="319" y="278"/>
                  </a:lnTo>
                  <a:lnTo>
                    <a:pt x="332" y="285"/>
                  </a:lnTo>
                  <a:lnTo>
                    <a:pt x="337" y="287"/>
                  </a:lnTo>
                  <a:cubicBezTo>
                    <a:pt x="340" y="288"/>
                    <a:pt x="342" y="290"/>
                    <a:pt x="342" y="293"/>
                  </a:cubicBezTo>
                  <a:lnTo>
                    <a:pt x="344" y="302"/>
                  </a:lnTo>
                  <a:lnTo>
                    <a:pt x="349" y="323"/>
                  </a:lnTo>
                  <a:lnTo>
                    <a:pt x="354" y="344"/>
                  </a:lnTo>
                  <a:lnTo>
                    <a:pt x="356" y="353"/>
                  </a:lnTo>
                  <a:lnTo>
                    <a:pt x="342" y="350"/>
                  </a:lnTo>
                  <a:lnTo>
                    <a:pt x="345" y="346"/>
                  </a:lnTo>
                  <a:lnTo>
                    <a:pt x="350" y="337"/>
                  </a:lnTo>
                  <a:lnTo>
                    <a:pt x="356" y="326"/>
                  </a:lnTo>
                  <a:lnTo>
                    <a:pt x="359" y="319"/>
                  </a:lnTo>
                  <a:cubicBezTo>
                    <a:pt x="360" y="317"/>
                    <a:pt x="362" y="316"/>
                    <a:pt x="364" y="315"/>
                  </a:cubicBezTo>
                  <a:cubicBezTo>
                    <a:pt x="366" y="314"/>
                    <a:pt x="368" y="314"/>
                    <a:pt x="370" y="315"/>
                  </a:cubicBezTo>
                  <a:lnTo>
                    <a:pt x="378" y="319"/>
                  </a:lnTo>
                  <a:lnTo>
                    <a:pt x="376" y="319"/>
                  </a:lnTo>
                  <a:lnTo>
                    <a:pt x="393" y="323"/>
                  </a:lnTo>
                  <a:lnTo>
                    <a:pt x="409" y="327"/>
                  </a:lnTo>
                  <a:lnTo>
                    <a:pt x="417" y="328"/>
                  </a:lnTo>
                  <a:cubicBezTo>
                    <a:pt x="421" y="328"/>
                    <a:pt x="424" y="330"/>
                    <a:pt x="424" y="334"/>
                  </a:cubicBezTo>
                  <a:lnTo>
                    <a:pt x="426" y="343"/>
                  </a:lnTo>
                  <a:lnTo>
                    <a:pt x="431" y="363"/>
                  </a:lnTo>
                  <a:lnTo>
                    <a:pt x="436" y="383"/>
                  </a:lnTo>
                  <a:lnTo>
                    <a:pt x="437" y="389"/>
                  </a:lnTo>
                  <a:lnTo>
                    <a:pt x="435" y="385"/>
                  </a:lnTo>
                  <a:lnTo>
                    <a:pt x="436" y="386"/>
                  </a:lnTo>
                  <a:lnTo>
                    <a:pt x="434" y="384"/>
                  </a:lnTo>
                  <a:lnTo>
                    <a:pt x="444" y="389"/>
                  </a:lnTo>
                  <a:lnTo>
                    <a:pt x="443" y="389"/>
                  </a:lnTo>
                  <a:lnTo>
                    <a:pt x="464" y="395"/>
                  </a:lnTo>
                  <a:lnTo>
                    <a:pt x="486" y="399"/>
                  </a:lnTo>
                  <a:lnTo>
                    <a:pt x="484" y="398"/>
                  </a:lnTo>
                  <a:lnTo>
                    <a:pt x="494" y="397"/>
                  </a:lnTo>
                  <a:cubicBezTo>
                    <a:pt x="497" y="397"/>
                    <a:pt x="500" y="399"/>
                    <a:pt x="502" y="402"/>
                  </a:cubicBezTo>
                  <a:lnTo>
                    <a:pt x="506" y="411"/>
                  </a:lnTo>
                  <a:lnTo>
                    <a:pt x="514" y="427"/>
                  </a:lnTo>
                  <a:lnTo>
                    <a:pt x="520" y="441"/>
                  </a:lnTo>
                  <a:lnTo>
                    <a:pt x="524" y="448"/>
                  </a:lnTo>
                  <a:cubicBezTo>
                    <a:pt x="526" y="452"/>
                    <a:pt x="526" y="456"/>
                    <a:pt x="523" y="458"/>
                  </a:cubicBezTo>
                  <a:lnTo>
                    <a:pt x="519" y="462"/>
                  </a:lnTo>
                  <a:lnTo>
                    <a:pt x="512" y="469"/>
                  </a:lnTo>
                  <a:lnTo>
                    <a:pt x="504" y="476"/>
                  </a:lnTo>
                  <a:cubicBezTo>
                    <a:pt x="503" y="477"/>
                    <a:pt x="502" y="478"/>
                    <a:pt x="500" y="478"/>
                  </a:cubicBezTo>
                  <a:lnTo>
                    <a:pt x="496" y="479"/>
                  </a:lnTo>
                  <a:lnTo>
                    <a:pt x="502" y="475"/>
                  </a:lnTo>
                  <a:lnTo>
                    <a:pt x="499" y="481"/>
                  </a:lnTo>
                  <a:cubicBezTo>
                    <a:pt x="498" y="482"/>
                    <a:pt x="498" y="482"/>
                    <a:pt x="498" y="482"/>
                  </a:cubicBezTo>
                  <a:lnTo>
                    <a:pt x="489" y="493"/>
                  </a:lnTo>
                  <a:lnTo>
                    <a:pt x="481" y="501"/>
                  </a:lnTo>
                  <a:lnTo>
                    <a:pt x="482" y="500"/>
                  </a:lnTo>
                  <a:lnTo>
                    <a:pt x="479" y="504"/>
                  </a:lnTo>
                  <a:lnTo>
                    <a:pt x="477" y="493"/>
                  </a:lnTo>
                  <a:lnTo>
                    <a:pt x="486" y="499"/>
                  </a:lnTo>
                  <a:lnTo>
                    <a:pt x="505" y="513"/>
                  </a:lnTo>
                  <a:lnTo>
                    <a:pt x="522" y="525"/>
                  </a:lnTo>
                  <a:lnTo>
                    <a:pt x="531" y="530"/>
                  </a:lnTo>
                  <a:cubicBezTo>
                    <a:pt x="533" y="531"/>
                    <a:pt x="534" y="532"/>
                    <a:pt x="534" y="533"/>
                  </a:cubicBezTo>
                  <a:lnTo>
                    <a:pt x="539" y="541"/>
                  </a:lnTo>
                  <a:lnTo>
                    <a:pt x="550" y="557"/>
                  </a:lnTo>
                  <a:lnTo>
                    <a:pt x="561" y="572"/>
                  </a:lnTo>
                  <a:lnTo>
                    <a:pt x="566" y="579"/>
                  </a:lnTo>
                  <a:cubicBezTo>
                    <a:pt x="567" y="581"/>
                    <a:pt x="568" y="584"/>
                    <a:pt x="567" y="586"/>
                  </a:cubicBezTo>
                  <a:lnTo>
                    <a:pt x="565" y="593"/>
                  </a:lnTo>
                  <a:lnTo>
                    <a:pt x="559" y="605"/>
                  </a:lnTo>
                  <a:lnTo>
                    <a:pt x="553" y="617"/>
                  </a:lnTo>
                  <a:lnTo>
                    <a:pt x="551" y="620"/>
                  </a:lnTo>
                  <a:lnTo>
                    <a:pt x="549" y="609"/>
                  </a:lnTo>
                  <a:lnTo>
                    <a:pt x="556" y="614"/>
                  </a:lnTo>
                  <a:lnTo>
                    <a:pt x="554" y="613"/>
                  </a:lnTo>
                  <a:lnTo>
                    <a:pt x="571" y="619"/>
                  </a:lnTo>
                  <a:lnTo>
                    <a:pt x="587" y="625"/>
                  </a:lnTo>
                  <a:lnTo>
                    <a:pt x="594" y="627"/>
                  </a:lnTo>
                  <a:lnTo>
                    <a:pt x="590" y="627"/>
                  </a:lnTo>
                  <a:lnTo>
                    <a:pt x="597" y="626"/>
                  </a:lnTo>
                  <a:lnTo>
                    <a:pt x="612" y="622"/>
                  </a:lnTo>
                  <a:lnTo>
                    <a:pt x="627" y="617"/>
                  </a:lnTo>
                  <a:lnTo>
                    <a:pt x="625" y="618"/>
                  </a:lnTo>
                  <a:lnTo>
                    <a:pt x="632" y="614"/>
                  </a:lnTo>
                  <a:cubicBezTo>
                    <a:pt x="635" y="612"/>
                    <a:pt x="638" y="612"/>
                    <a:pt x="640" y="613"/>
                  </a:cubicBezTo>
                  <a:cubicBezTo>
                    <a:pt x="642" y="614"/>
                    <a:pt x="644" y="617"/>
                    <a:pt x="644" y="619"/>
                  </a:cubicBezTo>
                  <a:lnTo>
                    <a:pt x="646" y="631"/>
                  </a:lnTo>
                  <a:lnTo>
                    <a:pt x="649" y="651"/>
                  </a:lnTo>
                  <a:lnTo>
                    <a:pt x="652" y="669"/>
                  </a:lnTo>
                  <a:lnTo>
                    <a:pt x="652" y="668"/>
                  </a:lnTo>
                  <a:lnTo>
                    <a:pt x="654" y="674"/>
                  </a:lnTo>
                  <a:cubicBezTo>
                    <a:pt x="655" y="676"/>
                    <a:pt x="655" y="678"/>
                    <a:pt x="654" y="679"/>
                  </a:cubicBezTo>
                  <a:lnTo>
                    <a:pt x="650" y="689"/>
                  </a:lnTo>
                  <a:cubicBezTo>
                    <a:pt x="650" y="690"/>
                    <a:pt x="650" y="690"/>
                    <a:pt x="649" y="691"/>
                  </a:cubicBezTo>
                  <a:lnTo>
                    <a:pt x="639" y="708"/>
                  </a:lnTo>
                  <a:lnTo>
                    <a:pt x="629" y="724"/>
                  </a:lnTo>
                  <a:lnTo>
                    <a:pt x="625" y="731"/>
                  </a:lnTo>
                  <a:lnTo>
                    <a:pt x="618" y="720"/>
                  </a:lnTo>
                  <a:lnTo>
                    <a:pt x="627" y="718"/>
                  </a:lnTo>
                  <a:lnTo>
                    <a:pt x="648" y="717"/>
                  </a:lnTo>
                  <a:lnTo>
                    <a:pt x="669" y="716"/>
                  </a:lnTo>
                  <a:lnTo>
                    <a:pt x="678" y="715"/>
                  </a:lnTo>
                  <a:cubicBezTo>
                    <a:pt x="682" y="714"/>
                    <a:pt x="686" y="717"/>
                    <a:pt x="686" y="721"/>
                  </a:cubicBezTo>
                  <a:lnTo>
                    <a:pt x="687" y="727"/>
                  </a:lnTo>
                  <a:lnTo>
                    <a:pt x="687" y="726"/>
                  </a:lnTo>
                  <a:lnTo>
                    <a:pt x="691" y="739"/>
                  </a:lnTo>
                  <a:lnTo>
                    <a:pt x="694" y="750"/>
                  </a:lnTo>
                  <a:lnTo>
                    <a:pt x="695" y="753"/>
                  </a:lnTo>
                  <a:cubicBezTo>
                    <a:pt x="695" y="754"/>
                    <a:pt x="696" y="755"/>
                    <a:pt x="695" y="756"/>
                  </a:cubicBezTo>
                  <a:lnTo>
                    <a:pt x="694" y="769"/>
                  </a:lnTo>
                  <a:lnTo>
                    <a:pt x="691" y="793"/>
                  </a:lnTo>
                  <a:lnTo>
                    <a:pt x="687" y="815"/>
                  </a:lnTo>
                  <a:lnTo>
                    <a:pt x="686" y="822"/>
                  </a:lnTo>
                  <a:lnTo>
                    <a:pt x="686" y="820"/>
                  </a:lnTo>
                  <a:lnTo>
                    <a:pt x="686" y="821"/>
                  </a:lnTo>
                  <a:cubicBezTo>
                    <a:pt x="686" y="823"/>
                    <a:pt x="686" y="824"/>
                    <a:pt x="686" y="825"/>
                  </a:cubicBezTo>
                  <a:lnTo>
                    <a:pt x="682" y="833"/>
                  </a:lnTo>
                  <a:cubicBezTo>
                    <a:pt x="681" y="833"/>
                    <a:pt x="681" y="834"/>
                    <a:pt x="681" y="834"/>
                  </a:cubicBezTo>
                  <a:lnTo>
                    <a:pt x="671" y="848"/>
                  </a:lnTo>
                  <a:lnTo>
                    <a:pt x="661" y="861"/>
                  </a:lnTo>
                  <a:lnTo>
                    <a:pt x="657" y="867"/>
                  </a:lnTo>
                  <a:lnTo>
                    <a:pt x="658" y="862"/>
                  </a:lnTo>
                  <a:lnTo>
                    <a:pt x="658" y="867"/>
                  </a:lnTo>
                  <a:lnTo>
                    <a:pt x="659" y="881"/>
                  </a:lnTo>
                  <a:lnTo>
                    <a:pt x="661" y="923"/>
                  </a:lnTo>
                  <a:lnTo>
                    <a:pt x="662" y="964"/>
                  </a:lnTo>
                  <a:lnTo>
                    <a:pt x="663" y="978"/>
                  </a:lnTo>
                  <a:lnTo>
                    <a:pt x="663" y="983"/>
                  </a:lnTo>
                  <a:lnTo>
                    <a:pt x="658" y="976"/>
                  </a:lnTo>
                  <a:lnTo>
                    <a:pt x="664" y="978"/>
                  </a:lnTo>
                  <a:lnTo>
                    <a:pt x="675" y="984"/>
                  </a:lnTo>
                  <a:lnTo>
                    <a:pt x="685" y="989"/>
                  </a:lnTo>
                  <a:lnTo>
                    <a:pt x="690" y="991"/>
                  </a:lnTo>
                  <a:lnTo>
                    <a:pt x="686" y="991"/>
                  </a:lnTo>
                  <a:lnTo>
                    <a:pt x="695" y="989"/>
                  </a:lnTo>
                  <a:lnTo>
                    <a:pt x="715" y="984"/>
                  </a:lnTo>
                  <a:lnTo>
                    <a:pt x="737" y="978"/>
                  </a:lnTo>
                  <a:lnTo>
                    <a:pt x="746" y="976"/>
                  </a:lnTo>
                  <a:lnTo>
                    <a:pt x="742" y="977"/>
                  </a:lnTo>
                  <a:lnTo>
                    <a:pt x="750" y="971"/>
                  </a:lnTo>
                  <a:lnTo>
                    <a:pt x="765" y="959"/>
                  </a:lnTo>
                  <a:lnTo>
                    <a:pt x="780" y="947"/>
                  </a:lnTo>
                  <a:lnTo>
                    <a:pt x="787" y="941"/>
                  </a:lnTo>
                  <a:cubicBezTo>
                    <a:pt x="789" y="940"/>
                    <a:pt x="791" y="939"/>
                    <a:pt x="793" y="939"/>
                  </a:cubicBezTo>
                  <a:cubicBezTo>
                    <a:pt x="795" y="940"/>
                    <a:pt x="797" y="941"/>
                    <a:pt x="799" y="942"/>
                  </a:cubicBezTo>
                  <a:lnTo>
                    <a:pt x="803" y="947"/>
                  </a:lnTo>
                  <a:lnTo>
                    <a:pt x="812" y="959"/>
                  </a:lnTo>
                  <a:lnTo>
                    <a:pt x="823" y="970"/>
                  </a:lnTo>
                  <a:lnTo>
                    <a:pt x="827" y="975"/>
                  </a:lnTo>
                  <a:cubicBezTo>
                    <a:pt x="828" y="977"/>
                    <a:pt x="829" y="980"/>
                    <a:pt x="828" y="983"/>
                  </a:cubicBezTo>
                  <a:lnTo>
                    <a:pt x="826" y="990"/>
                  </a:lnTo>
                  <a:lnTo>
                    <a:pt x="820" y="1008"/>
                  </a:lnTo>
                  <a:lnTo>
                    <a:pt x="812" y="1033"/>
                  </a:lnTo>
                  <a:lnTo>
                    <a:pt x="803" y="1062"/>
                  </a:lnTo>
                  <a:lnTo>
                    <a:pt x="794" y="1090"/>
                  </a:lnTo>
                  <a:lnTo>
                    <a:pt x="786" y="1115"/>
                  </a:lnTo>
                  <a:lnTo>
                    <a:pt x="780" y="1133"/>
                  </a:lnTo>
                  <a:lnTo>
                    <a:pt x="778" y="1140"/>
                  </a:lnTo>
                  <a:lnTo>
                    <a:pt x="776" y="1132"/>
                  </a:lnTo>
                  <a:lnTo>
                    <a:pt x="782" y="1138"/>
                  </a:lnTo>
                  <a:lnTo>
                    <a:pt x="794" y="1150"/>
                  </a:lnTo>
                  <a:lnTo>
                    <a:pt x="806" y="1162"/>
                  </a:lnTo>
                  <a:lnTo>
                    <a:pt x="804" y="1160"/>
                  </a:lnTo>
                  <a:lnTo>
                    <a:pt x="810" y="1163"/>
                  </a:lnTo>
                  <a:cubicBezTo>
                    <a:pt x="814" y="1165"/>
                    <a:pt x="815" y="1169"/>
                    <a:pt x="814" y="1173"/>
                  </a:cubicBezTo>
                  <a:lnTo>
                    <a:pt x="810" y="1186"/>
                  </a:lnTo>
                  <a:lnTo>
                    <a:pt x="801" y="1206"/>
                  </a:lnTo>
                  <a:lnTo>
                    <a:pt x="791" y="1226"/>
                  </a:lnTo>
                  <a:lnTo>
                    <a:pt x="787" y="1235"/>
                  </a:lnTo>
                  <a:lnTo>
                    <a:pt x="778" y="1224"/>
                  </a:lnTo>
                  <a:lnTo>
                    <a:pt x="785" y="1222"/>
                  </a:lnTo>
                  <a:lnTo>
                    <a:pt x="802" y="1217"/>
                  </a:lnTo>
                  <a:lnTo>
                    <a:pt x="820" y="1212"/>
                  </a:lnTo>
                  <a:lnTo>
                    <a:pt x="828" y="1210"/>
                  </a:lnTo>
                  <a:cubicBezTo>
                    <a:pt x="830" y="1209"/>
                    <a:pt x="833" y="1210"/>
                    <a:pt x="835" y="1212"/>
                  </a:cubicBezTo>
                  <a:lnTo>
                    <a:pt x="838" y="1215"/>
                  </a:lnTo>
                  <a:lnTo>
                    <a:pt x="849" y="1223"/>
                  </a:lnTo>
                  <a:lnTo>
                    <a:pt x="858" y="1232"/>
                  </a:lnTo>
                  <a:lnTo>
                    <a:pt x="862" y="1236"/>
                  </a:lnTo>
                  <a:cubicBezTo>
                    <a:pt x="864" y="1238"/>
                    <a:pt x="865" y="1241"/>
                    <a:pt x="864" y="1244"/>
                  </a:cubicBezTo>
                  <a:lnTo>
                    <a:pt x="863" y="1246"/>
                  </a:lnTo>
                  <a:lnTo>
                    <a:pt x="861" y="1255"/>
                  </a:lnTo>
                  <a:lnTo>
                    <a:pt x="853" y="1279"/>
                  </a:lnTo>
                  <a:lnTo>
                    <a:pt x="845" y="1301"/>
                  </a:lnTo>
                  <a:lnTo>
                    <a:pt x="843" y="1310"/>
                  </a:lnTo>
                  <a:lnTo>
                    <a:pt x="842" y="1313"/>
                  </a:lnTo>
                  <a:cubicBezTo>
                    <a:pt x="842" y="1314"/>
                    <a:pt x="842" y="1314"/>
                    <a:pt x="841" y="1315"/>
                  </a:cubicBezTo>
                  <a:lnTo>
                    <a:pt x="840" y="1317"/>
                  </a:lnTo>
                  <a:lnTo>
                    <a:pt x="836" y="1325"/>
                  </a:lnTo>
                  <a:lnTo>
                    <a:pt x="824" y="1349"/>
                  </a:lnTo>
                  <a:lnTo>
                    <a:pt x="811" y="1373"/>
                  </a:lnTo>
                  <a:lnTo>
                    <a:pt x="806" y="1382"/>
                  </a:lnTo>
                  <a:lnTo>
                    <a:pt x="804" y="1385"/>
                  </a:lnTo>
                  <a:cubicBezTo>
                    <a:pt x="803" y="1387"/>
                    <a:pt x="800" y="1388"/>
                    <a:pt x="797" y="1388"/>
                  </a:cubicBezTo>
                  <a:lnTo>
                    <a:pt x="790" y="1388"/>
                  </a:lnTo>
                  <a:lnTo>
                    <a:pt x="775" y="1388"/>
                  </a:lnTo>
                  <a:lnTo>
                    <a:pt x="759" y="1388"/>
                  </a:lnTo>
                  <a:lnTo>
                    <a:pt x="752" y="1388"/>
                  </a:lnTo>
                  <a:lnTo>
                    <a:pt x="760" y="1382"/>
                  </a:lnTo>
                  <a:lnTo>
                    <a:pt x="758" y="1392"/>
                  </a:lnTo>
                  <a:lnTo>
                    <a:pt x="753" y="1411"/>
                  </a:lnTo>
                  <a:lnTo>
                    <a:pt x="747" y="1429"/>
                  </a:lnTo>
                  <a:lnTo>
                    <a:pt x="745" y="1438"/>
                  </a:lnTo>
                  <a:lnTo>
                    <a:pt x="743" y="1431"/>
                  </a:lnTo>
                  <a:lnTo>
                    <a:pt x="751" y="1440"/>
                  </a:lnTo>
                  <a:lnTo>
                    <a:pt x="768" y="1459"/>
                  </a:lnTo>
                  <a:lnTo>
                    <a:pt x="785" y="1478"/>
                  </a:lnTo>
                  <a:lnTo>
                    <a:pt x="793" y="1487"/>
                  </a:lnTo>
                  <a:cubicBezTo>
                    <a:pt x="796" y="1490"/>
                    <a:pt x="796" y="1493"/>
                    <a:pt x="795" y="1496"/>
                  </a:cubicBezTo>
                  <a:lnTo>
                    <a:pt x="791" y="1504"/>
                  </a:lnTo>
                  <a:lnTo>
                    <a:pt x="781" y="1522"/>
                  </a:lnTo>
                  <a:lnTo>
                    <a:pt x="771" y="1539"/>
                  </a:lnTo>
                  <a:cubicBezTo>
                    <a:pt x="771" y="1539"/>
                    <a:pt x="771" y="1539"/>
                    <a:pt x="771" y="1539"/>
                  </a:cubicBezTo>
                  <a:lnTo>
                    <a:pt x="767" y="1544"/>
                  </a:lnTo>
                  <a:lnTo>
                    <a:pt x="768" y="1537"/>
                  </a:lnTo>
                  <a:lnTo>
                    <a:pt x="771" y="1548"/>
                  </a:lnTo>
                  <a:lnTo>
                    <a:pt x="778" y="1567"/>
                  </a:lnTo>
                  <a:lnTo>
                    <a:pt x="784" y="1585"/>
                  </a:lnTo>
                  <a:lnTo>
                    <a:pt x="787" y="1593"/>
                  </a:lnTo>
                  <a:cubicBezTo>
                    <a:pt x="788" y="1595"/>
                    <a:pt x="788" y="1598"/>
                    <a:pt x="786" y="1600"/>
                  </a:cubicBezTo>
                  <a:lnTo>
                    <a:pt x="783" y="1604"/>
                  </a:lnTo>
                  <a:lnTo>
                    <a:pt x="777" y="1614"/>
                  </a:lnTo>
                  <a:lnTo>
                    <a:pt x="757" y="1646"/>
                  </a:lnTo>
                  <a:lnTo>
                    <a:pt x="736" y="1677"/>
                  </a:lnTo>
                  <a:lnTo>
                    <a:pt x="730" y="1686"/>
                  </a:lnTo>
                  <a:cubicBezTo>
                    <a:pt x="730" y="1686"/>
                    <a:pt x="730" y="1687"/>
                    <a:pt x="729" y="1687"/>
                  </a:cubicBezTo>
                  <a:lnTo>
                    <a:pt x="726" y="1690"/>
                  </a:lnTo>
                  <a:cubicBezTo>
                    <a:pt x="723" y="1693"/>
                    <a:pt x="719" y="1693"/>
                    <a:pt x="716" y="1691"/>
                  </a:cubicBezTo>
                  <a:lnTo>
                    <a:pt x="707" y="1685"/>
                  </a:lnTo>
                  <a:lnTo>
                    <a:pt x="685" y="1667"/>
                  </a:lnTo>
                  <a:lnTo>
                    <a:pt x="655" y="1640"/>
                  </a:lnTo>
                  <a:lnTo>
                    <a:pt x="621" y="1610"/>
                  </a:lnTo>
                  <a:lnTo>
                    <a:pt x="586" y="1579"/>
                  </a:lnTo>
                  <a:lnTo>
                    <a:pt x="556" y="1553"/>
                  </a:lnTo>
                  <a:lnTo>
                    <a:pt x="534" y="1533"/>
                  </a:lnTo>
                  <a:lnTo>
                    <a:pt x="526" y="1526"/>
                  </a:lnTo>
                  <a:cubicBezTo>
                    <a:pt x="525" y="1525"/>
                    <a:pt x="524" y="1524"/>
                    <a:pt x="524" y="1522"/>
                  </a:cubicBezTo>
                  <a:lnTo>
                    <a:pt x="523" y="1519"/>
                  </a:lnTo>
                  <a:lnTo>
                    <a:pt x="520" y="1509"/>
                  </a:lnTo>
                  <a:lnTo>
                    <a:pt x="513" y="1481"/>
                  </a:lnTo>
                  <a:lnTo>
                    <a:pt x="505" y="1452"/>
                  </a:lnTo>
                  <a:lnTo>
                    <a:pt x="502" y="1442"/>
                  </a:lnTo>
                  <a:lnTo>
                    <a:pt x="501" y="1439"/>
                  </a:lnTo>
                  <a:lnTo>
                    <a:pt x="498" y="1430"/>
                  </a:lnTo>
                  <a:lnTo>
                    <a:pt x="490" y="1406"/>
                  </a:lnTo>
                  <a:lnTo>
                    <a:pt x="479" y="1373"/>
                  </a:lnTo>
                  <a:lnTo>
                    <a:pt x="467" y="1334"/>
                  </a:lnTo>
                  <a:lnTo>
                    <a:pt x="455" y="1295"/>
                  </a:lnTo>
                  <a:lnTo>
                    <a:pt x="444" y="1262"/>
                  </a:lnTo>
                  <a:lnTo>
                    <a:pt x="436" y="1238"/>
                  </a:lnTo>
                  <a:lnTo>
                    <a:pt x="433" y="1228"/>
                  </a:lnTo>
                  <a:lnTo>
                    <a:pt x="432" y="1223"/>
                  </a:lnTo>
                  <a:lnTo>
                    <a:pt x="428" y="1207"/>
                  </a:lnTo>
                  <a:lnTo>
                    <a:pt x="422" y="1183"/>
                  </a:lnTo>
                  <a:lnTo>
                    <a:pt x="415" y="1152"/>
                  </a:lnTo>
                  <a:lnTo>
                    <a:pt x="396" y="1073"/>
                  </a:lnTo>
                  <a:lnTo>
                    <a:pt x="375" y="983"/>
                  </a:lnTo>
                  <a:lnTo>
                    <a:pt x="354" y="894"/>
                  </a:lnTo>
                  <a:lnTo>
                    <a:pt x="335" y="815"/>
                  </a:lnTo>
                  <a:lnTo>
                    <a:pt x="328" y="784"/>
                  </a:lnTo>
                  <a:lnTo>
                    <a:pt x="322" y="760"/>
                  </a:lnTo>
                  <a:lnTo>
                    <a:pt x="318" y="744"/>
                  </a:lnTo>
                  <a:lnTo>
                    <a:pt x="317" y="739"/>
                  </a:lnTo>
                  <a:lnTo>
                    <a:pt x="316" y="736"/>
                  </a:lnTo>
                  <a:lnTo>
                    <a:pt x="312" y="726"/>
                  </a:lnTo>
                  <a:lnTo>
                    <a:pt x="298" y="690"/>
                  </a:lnTo>
                  <a:lnTo>
                    <a:pt x="279" y="639"/>
                  </a:lnTo>
                  <a:lnTo>
                    <a:pt x="257" y="581"/>
                  </a:lnTo>
                  <a:lnTo>
                    <a:pt x="236" y="523"/>
                  </a:lnTo>
                  <a:lnTo>
                    <a:pt x="217" y="472"/>
                  </a:lnTo>
                  <a:lnTo>
                    <a:pt x="203" y="436"/>
                  </a:lnTo>
                  <a:lnTo>
                    <a:pt x="199" y="425"/>
                  </a:lnTo>
                  <a:lnTo>
                    <a:pt x="198" y="421"/>
                  </a:lnTo>
                  <a:lnTo>
                    <a:pt x="199" y="424"/>
                  </a:lnTo>
                  <a:lnTo>
                    <a:pt x="43" y="205"/>
                  </a:lnTo>
                  <a:cubicBezTo>
                    <a:pt x="42" y="204"/>
                    <a:pt x="42" y="203"/>
                    <a:pt x="42" y="202"/>
                  </a:cubicBezTo>
                  <a:lnTo>
                    <a:pt x="1" y="10"/>
                  </a:ln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0"/>
                    <a:pt x="14" y="2"/>
                  </a:cubicBezTo>
                  <a:lnTo>
                    <a:pt x="115" y="9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5" name="Freeform 144"/>
            <p:cNvSpPr>
              <a:spLocks/>
            </p:cNvSpPr>
            <p:nvPr/>
          </p:nvSpPr>
          <p:spPr bwMode="auto">
            <a:xfrm>
              <a:off x="4114801" y="5202237"/>
              <a:ext cx="941388" cy="1131887"/>
            </a:xfrm>
            <a:custGeom>
              <a:avLst/>
              <a:gdLst>
                <a:gd name="T0" fmla="*/ 23 w 1456"/>
                <a:gd name="T1" fmla="*/ 792 h 2112"/>
                <a:gd name="T2" fmla="*/ 54 w 1456"/>
                <a:gd name="T3" fmla="*/ 857 h 2112"/>
                <a:gd name="T4" fmla="*/ 73 w 1456"/>
                <a:gd name="T5" fmla="*/ 937 h 2112"/>
                <a:gd name="T6" fmla="*/ 163 w 1456"/>
                <a:gd name="T7" fmla="*/ 942 h 2112"/>
                <a:gd name="T8" fmla="*/ 144 w 1456"/>
                <a:gd name="T9" fmla="*/ 1049 h 2112"/>
                <a:gd name="T10" fmla="*/ 212 w 1456"/>
                <a:gd name="T11" fmla="*/ 1077 h 2112"/>
                <a:gd name="T12" fmla="*/ 176 w 1456"/>
                <a:gd name="T13" fmla="*/ 1185 h 2112"/>
                <a:gd name="T14" fmla="*/ 212 w 1456"/>
                <a:gd name="T15" fmla="*/ 1321 h 2112"/>
                <a:gd name="T16" fmla="*/ 315 w 1456"/>
                <a:gd name="T17" fmla="*/ 1269 h 2112"/>
                <a:gd name="T18" fmla="*/ 293 w 1456"/>
                <a:gd name="T19" fmla="*/ 1461 h 2112"/>
                <a:gd name="T20" fmla="*/ 302 w 1456"/>
                <a:gd name="T21" fmla="*/ 1555 h 2112"/>
                <a:gd name="T22" fmla="*/ 378 w 1456"/>
                <a:gd name="T23" fmla="*/ 1564 h 2112"/>
                <a:gd name="T24" fmla="*/ 319 w 1456"/>
                <a:gd name="T25" fmla="*/ 1705 h 2112"/>
                <a:gd name="T26" fmla="*/ 261 w 1456"/>
                <a:gd name="T27" fmla="*/ 1761 h 2112"/>
                <a:gd name="T28" fmla="*/ 283 w 1456"/>
                <a:gd name="T29" fmla="*/ 1865 h 2112"/>
                <a:gd name="T30" fmla="*/ 244 w 1456"/>
                <a:gd name="T31" fmla="*/ 2009 h 2112"/>
                <a:gd name="T32" fmla="*/ 594 w 1456"/>
                <a:gd name="T33" fmla="*/ 2009 h 2112"/>
                <a:gd name="T34" fmla="*/ 976 w 1456"/>
                <a:gd name="T35" fmla="*/ 1686 h 2112"/>
                <a:gd name="T36" fmla="*/ 1016 w 1456"/>
                <a:gd name="T37" fmla="*/ 1453 h 2112"/>
                <a:gd name="T38" fmla="*/ 1120 w 1456"/>
                <a:gd name="T39" fmla="*/ 1274 h 2112"/>
                <a:gd name="T40" fmla="*/ 1237 w 1456"/>
                <a:gd name="T41" fmla="*/ 801 h 2112"/>
                <a:gd name="T42" fmla="*/ 1393 w 1456"/>
                <a:gd name="T43" fmla="*/ 0 h 2112"/>
                <a:gd name="T44" fmla="*/ 1340 w 1456"/>
                <a:gd name="T45" fmla="*/ 90 h 2112"/>
                <a:gd name="T46" fmla="*/ 1277 w 1456"/>
                <a:gd name="T47" fmla="*/ 132 h 2112"/>
                <a:gd name="T48" fmla="*/ 1245 w 1456"/>
                <a:gd name="T49" fmla="*/ 273 h 2112"/>
                <a:gd name="T50" fmla="*/ 1213 w 1456"/>
                <a:gd name="T51" fmla="*/ 263 h 2112"/>
                <a:gd name="T52" fmla="*/ 1093 w 1456"/>
                <a:gd name="T53" fmla="*/ 319 h 2112"/>
                <a:gd name="T54" fmla="*/ 998 w 1456"/>
                <a:gd name="T55" fmla="*/ 333 h 2112"/>
                <a:gd name="T56" fmla="*/ 836 w 1456"/>
                <a:gd name="T57" fmla="*/ 343 h 2112"/>
                <a:gd name="T58" fmla="*/ 769 w 1456"/>
                <a:gd name="T59" fmla="*/ 455 h 2112"/>
                <a:gd name="T60" fmla="*/ 599 w 1456"/>
                <a:gd name="T61" fmla="*/ 366 h 2112"/>
                <a:gd name="T62" fmla="*/ 490 w 1456"/>
                <a:gd name="T63" fmla="*/ 455 h 2112"/>
                <a:gd name="T64" fmla="*/ 409 w 1456"/>
                <a:gd name="T65" fmla="*/ 614 h 2112"/>
                <a:gd name="T66" fmla="*/ 495 w 1456"/>
                <a:gd name="T67" fmla="*/ 604 h 2112"/>
                <a:gd name="T68" fmla="*/ 512 w 1456"/>
                <a:gd name="T69" fmla="*/ 665 h 2112"/>
                <a:gd name="T70" fmla="*/ 454 w 1456"/>
                <a:gd name="T71" fmla="*/ 755 h 2112"/>
                <a:gd name="T72" fmla="*/ 351 w 1456"/>
                <a:gd name="T73" fmla="*/ 773 h 2112"/>
                <a:gd name="T74" fmla="*/ 280 w 1456"/>
                <a:gd name="T75" fmla="*/ 736 h 2112"/>
                <a:gd name="T76" fmla="*/ 225 w 1456"/>
                <a:gd name="T77" fmla="*/ 801 h 2112"/>
                <a:gd name="T78" fmla="*/ 135 w 1456"/>
                <a:gd name="T79" fmla="*/ 796 h 2112"/>
                <a:gd name="T80" fmla="*/ 50 w 1456"/>
                <a:gd name="T81" fmla="*/ 773 h 2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56"/>
                <a:gd name="T124" fmla="*/ 0 h 2112"/>
                <a:gd name="T125" fmla="*/ 1456 w 1456"/>
                <a:gd name="T126" fmla="*/ 2112 h 2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56" h="2112">
                  <a:moveTo>
                    <a:pt x="50" y="773"/>
                  </a:moveTo>
                  <a:cubicBezTo>
                    <a:pt x="50" y="773"/>
                    <a:pt x="27" y="792"/>
                    <a:pt x="23" y="792"/>
                  </a:cubicBezTo>
                  <a:cubicBezTo>
                    <a:pt x="23" y="796"/>
                    <a:pt x="0" y="820"/>
                    <a:pt x="0" y="820"/>
                  </a:cubicBezTo>
                  <a:cubicBezTo>
                    <a:pt x="0" y="820"/>
                    <a:pt x="54" y="862"/>
                    <a:pt x="54" y="857"/>
                  </a:cubicBezTo>
                  <a:cubicBezTo>
                    <a:pt x="54" y="862"/>
                    <a:pt x="86" y="905"/>
                    <a:pt x="86" y="905"/>
                  </a:cubicBezTo>
                  <a:cubicBezTo>
                    <a:pt x="86" y="905"/>
                    <a:pt x="73" y="942"/>
                    <a:pt x="73" y="937"/>
                  </a:cubicBezTo>
                  <a:cubicBezTo>
                    <a:pt x="73" y="942"/>
                    <a:pt x="117" y="956"/>
                    <a:pt x="117" y="951"/>
                  </a:cubicBezTo>
                  <a:cubicBezTo>
                    <a:pt x="117" y="956"/>
                    <a:pt x="163" y="947"/>
                    <a:pt x="163" y="942"/>
                  </a:cubicBezTo>
                  <a:cubicBezTo>
                    <a:pt x="163" y="947"/>
                    <a:pt x="171" y="998"/>
                    <a:pt x="171" y="998"/>
                  </a:cubicBezTo>
                  <a:cubicBezTo>
                    <a:pt x="171" y="998"/>
                    <a:pt x="144" y="1049"/>
                    <a:pt x="144" y="1049"/>
                  </a:cubicBezTo>
                  <a:cubicBezTo>
                    <a:pt x="144" y="1049"/>
                    <a:pt x="203" y="1044"/>
                    <a:pt x="203" y="1044"/>
                  </a:cubicBezTo>
                  <a:cubicBezTo>
                    <a:pt x="203" y="1044"/>
                    <a:pt x="212" y="1082"/>
                    <a:pt x="212" y="1077"/>
                  </a:cubicBezTo>
                  <a:cubicBezTo>
                    <a:pt x="212" y="1082"/>
                    <a:pt x="203" y="1143"/>
                    <a:pt x="203" y="1143"/>
                  </a:cubicBezTo>
                  <a:cubicBezTo>
                    <a:pt x="203" y="1143"/>
                    <a:pt x="176" y="1185"/>
                    <a:pt x="176" y="1185"/>
                  </a:cubicBezTo>
                  <a:cubicBezTo>
                    <a:pt x="176" y="1185"/>
                    <a:pt x="180" y="1307"/>
                    <a:pt x="180" y="1302"/>
                  </a:cubicBezTo>
                  <a:cubicBezTo>
                    <a:pt x="180" y="1307"/>
                    <a:pt x="212" y="1321"/>
                    <a:pt x="212" y="1321"/>
                  </a:cubicBezTo>
                  <a:cubicBezTo>
                    <a:pt x="212" y="1321"/>
                    <a:pt x="270" y="1307"/>
                    <a:pt x="270" y="1302"/>
                  </a:cubicBezTo>
                  <a:cubicBezTo>
                    <a:pt x="270" y="1307"/>
                    <a:pt x="315" y="1269"/>
                    <a:pt x="315" y="1269"/>
                  </a:cubicBezTo>
                  <a:cubicBezTo>
                    <a:pt x="315" y="1269"/>
                    <a:pt x="342" y="1302"/>
                    <a:pt x="342" y="1297"/>
                  </a:cubicBezTo>
                  <a:cubicBezTo>
                    <a:pt x="342" y="1302"/>
                    <a:pt x="293" y="1461"/>
                    <a:pt x="293" y="1461"/>
                  </a:cubicBezTo>
                  <a:cubicBezTo>
                    <a:pt x="293" y="1461"/>
                    <a:pt x="329" y="1494"/>
                    <a:pt x="329" y="1494"/>
                  </a:cubicBezTo>
                  <a:cubicBezTo>
                    <a:pt x="329" y="1494"/>
                    <a:pt x="302" y="1555"/>
                    <a:pt x="302" y="1555"/>
                  </a:cubicBezTo>
                  <a:cubicBezTo>
                    <a:pt x="302" y="1555"/>
                    <a:pt x="351" y="1541"/>
                    <a:pt x="351" y="1541"/>
                  </a:cubicBezTo>
                  <a:cubicBezTo>
                    <a:pt x="351" y="1541"/>
                    <a:pt x="378" y="1564"/>
                    <a:pt x="378" y="1564"/>
                  </a:cubicBezTo>
                  <a:cubicBezTo>
                    <a:pt x="378" y="1564"/>
                    <a:pt x="356" y="1635"/>
                    <a:pt x="356" y="1635"/>
                  </a:cubicBezTo>
                  <a:cubicBezTo>
                    <a:pt x="356" y="1635"/>
                    <a:pt x="319" y="1705"/>
                    <a:pt x="319" y="1705"/>
                  </a:cubicBezTo>
                  <a:cubicBezTo>
                    <a:pt x="319" y="1705"/>
                    <a:pt x="275" y="1705"/>
                    <a:pt x="275" y="1705"/>
                  </a:cubicBezTo>
                  <a:cubicBezTo>
                    <a:pt x="275" y="1705"/>
                    <a:pt x="261" y="1761"/>
                    <a:pt x="261" y="1761"/>
                  </a:cubicBezTo>
                  <a:cubicBezTo>
                    <a:pt x="261" y="1761"/>
                    <a:pt x="310" y="1817"/>
                    <a:pt x="310" y="1817"/>
                  </a:cubicBezTo>
                  <a:cubicBezTo>
                    <a:pt x="310" y="1817"/>
                    <a:pt x="283" y="1868"/>
                    <a:pt x="283" y="1865"/>
                  </a:cubicBezTo>
                  <a:cubicBezTo>
                    <a:pt x="283" y="1868"/>
                    <a:pt x="302" y="1920"/>
                    <a:pt x="302" y="1920"/>
                  </a:cubicBezTo>
                  <a:cubicBezTo>
                    <a:pt x="302" y="1920"/>
                    <a:pt x="244" y="2009"/>
                    <a:pt x="244" y="2009"/>
                  </a:cubicBezTo>
                  <a:cubicBezTo>
                    <a:pt x="244" y="2009"/>
                    <a:pt x="392" y="2112"/>
                    <a:pt x="392" y="2108"/>
                  </a:cubicBezTo>
                  <a:cubicBezTo>
                    <a:pt x="392" y="2112"/>
                    <a:pt x="594" y="2009"/>
                    <a:pt x="594" y="2009"/>
                  </a:cubicBezTo>
                  <a:cubicBezTo>
                    <a:pt x="594" y="2009"/>
                    <a:pt x="643" y="1775"/>
                    <a:pt x="643" y="1771"/>
                  </a:cubicBezTo>
                  <a:cubicBezTo>
                    <a:pt x="643" y="1775"/>
                    <a:pt x="976" y="1686"/>
                    <a:pt x="976" y="1686"/>
                  </a:cubicBezTo>
                  <a:cubicBezTo>
                    <a:pt x="976" y="1686"/>
                    <a:pt x="899" y="1620"/>
                    <a:pt x="899" y="1620"/>
                  </a:cubicBezTo>
                  <a:cubicBezTo>
                    <a:pt x="899" y="1620"/>
                    <a:pt x="1016" y="1456"/>
                    <a:pt x="1016" y="1453"/>
                  </a:cubicBezTo>
                  <a:cubicBezTo>
                    <a:pt x="1016" y="1456"/>
                    <a:pt x="1025" y="1321"/>
                    <a:pt x="1025" y="1321"/>
                  </a:cubicBezTo>
                  <a:cubicBezTo>
                    <a:pt x="1025" y="1321"/>
                    <a:pt x="1120" y="1274"/>
                    <a:pt x="1120" y="1274"/>
                  </a:cubicBezTo>
                  <a:cubicBezTo>
                    <a:pt x="1120" y="1274"/>
                    <a:pt x="1240" y="1321"/>
                    <a:pt x="1240" y="1321"/>
                  </a:cubicBezTo>
                  <a:cubicBezTo>
                    <a:pt x="1240" y="1321"/>
                    <a:pt x="1237" y="801"/>
                    <a:pt x="1237" y="801"/>
                  </a:cubicBezTo>
                  <a:cubicBezTo>
                    <a:pt x="1237" y="801"/>
                    <a:pt x="1456" y="281"/>
                    <a:pt x="1456" y="281"/>
                  </a:cubicBezTo>
                  <a:lnTo>
                    <a:pt x="1393" y="0"/>
                  </a:lnTo>
                  <a:lnTo>
                    <a:pt x="1381" y="76"/>
                  </a:lnTo>
                  <a:lnTo>
                    <a:pt x="1340" y="90"/>
                  </a:lnTo>
                  <a:lnTo>
                    <a:pt x="1322" y="137"/>
                  </a:lnTo>
                  <a:lnTo>
                    <a:pt x="1277" y="132"/>
                  </a:lnTo>
                  <a:lnTo>
                    <a:pt x="1218" y="230"/>
                  </a:lnTo>
                  <a:lnTo>
                    <a:pt x="1245" y="273"/>
                  </a:lnTo>
                  <a:lnTo>
                    <a:pt x="1237" y="301"/>
                  </a:lnTo>
                  <a:lnTo>
                    <a:pt x="1213" y="263"/>
                  </a:lnTo>
                  <a:lnTo>
                    <a:pt x="1142" y="286"/>
                  </a:lnTo>
                  <a:lnTo>
                    <a:pt x="1093" y="319"/>
                  </a:lnTo>
                  <a:lnTo>
                    <a:pt x="1065" y="338"/>
                  </a:lnTo>
                  <a:lnTo>
                    <a:pt x="998" y="333"/>
                  </a:lnTo>
                  <a:lnTo>
                    <a:pt x="886" y="296"/>
                  </a:lnTo>
                  <a:lnTo>
                    <a:pt x="836" y="343"/>
                  </a:lnTo>
                  <a:lnTo>
                    <a:pt x="845" y="399"/>
                  </a:lnTo>
                  <a:lnTo>
                    <a:pt x="769" y="455"/>
                  </a:lnTo>
                  <a:lnTo>
                    <a:pt x="711" y="399"/>
                  </a:lnTo>
                  <a:lnTo>
                    <a:pt x="599" y="366"/>
                  </a:lnTo>
                  <a:lnTo>
                    <a:pt x="549" y="422"/>
                  </a:lnTo>
                  <a:lnTo>
                    <a:pt x="490" y="455"/>
                  </a:lnTo>
                  <a:lnTo>
                    <a:pt x="485" y="521"/>
                  </a:lnTo>
                  <a:lnTo>
                    <a:pt x="409" y="614"/>
                  </a:lnTo>
                  <a:lnTo>
                    <a:pt x="427" y="642"/>
                  </a:lnTo>
                  <a:lnTo>
                    <a:pt x="495" y="604"/>
                  </a:lnTo>
                  <a:lnTo>
                    <a:pt x="526" y="632"/>
                  </a:lnTo>
                  <a:lnTo>
                    <a:pt x="512" y="665"/>
                  </a:lnTo>
                  <a:lnTo>
                    <a:pt x="454" y="708"/>
                  </a:lnTo>
                  <a:lnTo>
                    <a:pt x="454" y="755"/>
                  </a:lnTo>
                  <a:lnTo>
                    <a:pt x="365" y="731"/>
                  </a:lnTo>
                  <a:lnTo>
                    <a:pt x="351" y="773"/>
                  </a:lnTo>
                  <a:cubicBezTo>
                    <a:pt x="351" y="773"/>
                    <a:pt x="297" y="773"/>
                    <a:pt x="297" y="773"/>
                  </a:cubicBezTo>
                  <a:lnTo>
                    <a:pt x="280" y="736"/>
                  </a:lnTo>
                  <a:lnTo>
                    <a:pt x="225" y="736"/>
                  </a:lnTo>
                  <a:lnTo>
                    <a:pt x="225" y="801"/>
                  </a:lnTo>
                  <a:cubicBezTo>
                    <a:pt x="225" y="806"/>
                    <a:pt x="185" y="824"/>
                    <a:pt x="185" y="824"/>
                  </a:cubicBezTo>
                  <a:cubicBezTo>
                    <a:pt x="185" y="824"/>
                    <a:pt x="135" y="801"/>
                    <a:pt x="135" y="796"/>
                  </a:cubicBezTo>
                  <a:cubicBezTo>
                    <a:pt x="135" y="801"/>
                    <a:pt x="117" y="768"/>
                    <a:pt x="117" y="768"/>
                  </a:cubicBezTo>
                  <a:lnTo>
                    <a:pt x="50" y="773"/>
                  </a:lnTo>
                  <a:close/>
                </a:path>
              </a:pathLst>
            </a:custGeom>
            <a:solidFill>
              <a:srgbClr val="AFD7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Freeform 145"/>
            <p:cNvSpPr>
              <a:spLocks noEditPoints="1"/>
            </p:cNvSpPr>
            <p:nvPr/>
          </p:nvSpPr>
          <p:spPr bwMode="auto">
            <a:xfrm>
              <a:off x="4110038" y="5197475"/>
              <a:ext cx="952500" cy="1138237"/>
            </a:xfrm>
            <a:custGeom>
              <a:avLst/>
              <a:gdLst>
                <a:gd name="T0" fmla="*/ 13 w 1473"/>
                <a:gd name="T1" fmla="*/ 822 h 2125"/>
                <a:gd name="T2" fmla="*/ 91 w 1473"/>
                <a:gd name="T3" fmla="*/ 946 h 2125"/>
                <a:gd name="T4" fmla="*/ 147 w 1473"/>
                <a:gd name="T5" fmla="*/ 951 h 2125"/>
                <a:gd name="T6" fmla="*/ 163 w 1473"/>
                <a:gd name="T7" fmla="*/ 1054 h 2125"/>
                <a:gd name="T8" fmla="*/ 228 w 1473"/>
                <a:gd name="T9" fmla="*/ 1086 h 2125"/>
                <a:gd name="T10" fmla="*/ 194 w 1473"/>
                <a:gd name="T11" fmla="*/ 1253 h 2125"/>
                <a:gd name="T12" fmla="*/ 247 w 1473"/>
                <a:gd name="T13" fmla="*/ 1314 h 2125"/>
                <a:gd name="T14" fmla="*/ 352 w 1473"/>
                <a:gd name="T15" fmla="*/ 1298 h 2125"/>
                <a:gd name="T16" fmla="*/ 313 w 1473"/>
                <a:gd name="T17" fmla="*/ 1468 h 2125"/>
                <a:gd name="T18" fmla="*/ 358 w 1473"/>
                <a:gd name="T19" fmla="*/ 1542 h 2125"/>
                <a:gd name="T20" fmla="*/ 371 w 1473"/>
                <a:gd name="T21" fmla="*/ 1648 h 2125"/>
                <a:gd name="T22" fmla="*/ 289 w 1473"/>
                <a:gd name="T23" fmla="*/ 1724 h 2125"/>
                <a:gd name="T24" fmla="*/ 298 w 1473"/>
                <a:gd name="T25" fmla="*/ 1878 h 2125"/>
                <a:gd name="T26" fmla="*/ 262 w 1473"/>
                <a:gd name="T27" fmla="*/ 2017 h 2125"/>
                <a:gd name="T28" fmla="*/ 429 w 1473"/>
                <a:gd name="T29" fmla="*/ 2095 h 2125"/>
                <a:gd name="T30" fmla="*/ 636 w 1473"/>
                <a:gd name="T31" fmla="*/ 1817 h 2125"/>
                <a:gd name="T32" fmla="*/ 978 w 1473"/>
                <a:gd name="T33" fmla="*/ 1688 h 2125"/>
                <a:gd name="T34" fmla="*/ 960 w 1473"/>
                <a:gd name="T35" fmla="*/ 1542 h 2125"/>
                <a:gd name="T36" fmla="*/ 1025 w 1473"/>
                <a:gd name="T37" fmla="*/ 1329 h 2125"/>
                <a:gd name="T38" fmla="*/ 1246 w 1473"/>
                <a:gd name="T39" fmla="*/ 1320 h 2125"/>
                <a:gd name="T40" fmla="*/ 1237 w 1473"/>
                <a:gd name="T41" fmla="*/ 857 h 2125"/>
                <a:gd name="T42" fmla="*/ 1406 w 1473"/>
                <a:gd name="T43" fmla="*/ 407 h 2125"/>
                <a:gd name="T44" fmla="*/ 1338 w 1473"/>
                <a:gd name="T45" fmla="*/ 148 h 2125"/>
                <a:gd name="T46" fmla="*/ 1153 w 1473"/>
                <a:gd name="T47" fmla="*/ 302 h 2125"/>
                <a:gd name="T48" fmla="*/ 782 w 1473"/>
                <a:gd name="T49" fmla="*/ 470 h 2125"/>
                <a:gd name="T50" fmla="*/ 424 w 1473"/>
                <a:gd name="T51" fmla="*/ 618 h 2125"/>
                <a:gd name="T52" fmla="*/ 460 w 1473"/>
                <a:gd name="T53" fmla="*/ 771 h 2125"/>
                <a:gd name="T54" fmla="*/ 241 w 1473"/>
                <a:gd name="T55" fmla="*/ 744 h 2125"/>
                <a:gd name="T56" fmla="*/ 136 w 1473"/>
                <a:gd name="T57" fmla="*/ 809 h 2125"/>
                <a:gd name="T58" fmla="*/ 148 w 1473"/>
                <a:gd name="T59" fmla="*/ 798 h 2125"/>
                <a:gd name="T60" fmla="*/ 233 w 1473"/>
                <a:gd name="T61" fmla="*/ 736 h 2125"/>
                <a:gd name="T62" fmla="*/ 454 w 1473"/>
                <a:gd name="T63" fmla="*/ 763 h 2125"/>
                <a:gd name="T64" fmla="*/ 487 w 1473"/>
                <a:gd name="T65" fmla="*/ 524 h 2125"/>
                <a:gd name="T66" fmla="*/ 846 w 1473"/>
                <a:gd name="T67" fmla="*/ 409 h 2125"/>
                <a:gd name="T68" fmla="*/ 1228 w 1473"/>
                <a:gd name="T69" fmla="*/ 267 h 2125"/>
                <a:gd name="T70" fmla="*/ 1387 w 1473"/>
                <a:gd name="T71" fmla="*/ 77 h 2125"/>
                <a:gd name="T72" fmla="*/ 1362 w 1473"/>
                <a:gd name="T73" fmla="*/ 553 h 2125"/>
                <a:gd name="T74" fmla="*/ 1254 w 1473"/>
                <a:gd name="T75" fmla="*/ 930 h 2125"/>
                <a:gd name="T76" fmla="*/ 1227 w 1473"/>
                <a:gd name="T77" fmla="*/ 1330 h 2125"/>
                <a:gd name="T78" fmla="*/ 1041 w 1473"/>
                <a:gd name="T79" fmla="*/ 1336 h 2125"/>
                <a:gd name="T80" fmla="*/ 951 w 1473"/>
                <a:gd name="T81" fmla="*/ 1581 h 2125"/>
                <a:gd name="T82" fmla="*/ 983 w 1473"/>
                <a:gd name="T83" fmla="*/ 1703 h 2125"/>
                <a:gd name="T84" fmla="*/ 651 w 1473"/>
                <a:gd name="T85" fmla="*/ 1820 h 2125"/>
                <a:gd name="T86" fmla="*/ 436 w 1473"/>
                <a:gd name="T87" fmla="*/ 2110 h 2125"/>
                <a:gd name="T88" fmla="*/ 247 w 1473"/>
                <a:gd name="T89" fmla="*/ 2010 h 2125"/>
                <a:gd name="T90" fmla="*/ 285 w 1473"/>
                <a:gd name="T91" fmla="*/ 1869 h 2125"/>
                <a:gd name="T92" fmla="*/ 274 w 1473"/>
                <a:gd name="T93" fmla="*/ 1721 h 2125"/>
                <a:gd name="T94" fmla="*/ 358 w 1473"/>
                <a:gd name="T95" fmla="*/ 1639 h 2125"/>
                <a:gd name="T96" fmla="*/ 361 w 1473"/>
                <a:gd name="T97" fmla="*/ 1557 h 2125"/>
                <a:gd name="T98" fmla="*/ 314 w 1473"/>
                <a:gd name="T99" fmla="*/ 1492 h 2125"/>
                <a:gd name="T100" fmla="*/ 343 w 1473"/>
                <a:gd name="T101" fmla="*/ 1311 h 2125"/>
                <a:gd name="T102" fmla="*/ 252 w 1473"/>
                <a:gd name="T103" fmla="*/ 1329 h 2125"/>
                <a:gd name="T104" fmla="*/ 178 w 1473"/>
                <a:gd name="T105" fmla="*/ 1254 h 2125"/>
                <a:gd name="T106" fmla="*/ 212 w 1473"/>
                <a:gd name="T107" fmla="*/ 1085 h 2125"/>
                <a:gd name="T108" fmla="*/ 145 w 1473"/>
                <a:gd name="T109" fmla="*/ 1054 h 2125"/>
                <a:gd name="T110" fmla="*/ 149 w 1473"/>
                <a:gd name="T111" fmla="*/ 966 h 2125"/>
                <a:gd name="T112" fmla="*/ 76 w 1473"/>
                <a:gd name="T113" fmla="*/ 939 h 2125"/>
                <a:gd name="T114" fmla="*/ 4 w 1473"/>
                <a:gd name="T115" fmla="*/ 835 h 2125"/>
                <a:gd name="T116" fmla="*/ 58 w 1473"/>
                <a:gd name="T117" fmla="*/ 773 h 21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3"/>
                <a:gd name="T178" fmla="*/ 0 h 2125"/>
                <a:gd name="T179" fmla="*/ 1473 w 1473"/>
                <a:gd name="T180" fmla="*/ 2125 h 21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3" h="2125">
                  <a:moveTo>
                    <a:pt x="59" y="789"/>
                  </a:moveTo>
                  <a:lnTo>
                    <a:pt x="63" y="788"/>
                  </a:lnTo>
                  <a:lnTo>
                    <a:pt x="59" y="791"/>
                  </a:lnTo>
                  <a:lnTo>
                    <a:pt x="52" y="797"/>
                  </a:lnTo>
                  <a:lnTo>
                    <a:pt x="42" y="804"/>
                  </a:lnTo>
                  <a:lnTo>
                    <a:pt x="35" y="808"/>
                  </a:lnTo>
                  <a:lnTo>
                    <a:pt x="38" y="805"/>
                  </a:lnTo>
                  <a:lnTo>
                    <a:pt x="34" y="811"/>
                  </a:lnTo>
                  <a:lnTo>
                    <a:pt x="27" y="821"/>
                  </a:lnTo>
                  <a:cubicBezTo>
                    <a:pt x="27" y="821"/>
                    <a:pt x="26" y="822"/>
                    <a:pt x="26" y="822"/>
                  </a:cubicBezTo>
                  <a:lnTo>
                    <a:pt x="18" y="830"/>
                  </a:lnTo>
                  <a:lnTo>
                    <a:pt x="14" y="834"/>
                  </a:lnTo>
                  <a:lnTo>
                    <a:pt x="13" y="822"/>
                  </a:lnTo>
                  <a:lnTo>
                    <a:pt x="21" y="828"/>
                  </a:lnTo>
                  <a:lnTo>
                    <a:pt x="40" y="842"/>
                  </a:lnTo>
                  <a:lnTo>
                    <a:pt x="59" y="855"/>
                  </a:lnTo>
                  <a:lnTo>
                    <a:pt x="66" y="858"/>
                  </a:lnTo>
                  <a:cubicBezTo>
                    <a:pt x="68" y="859"/>
                    <a:pt x="69" y="860"/>
                    <a:pt x="70" y="862"/>
                  </a:cubicBezTo>
                  <a:lnTo>
                    <a:pt x="75" y="872"/>
                  </a:lnTo>
                  <a:lnTo>
                    <a:pt x="85" y="887"/>
                  </a:lnTo>
                  <a:lnTo>
                    <a:pt x="96" y="902"/>
                  </a:lnTo>
                  <a:lnTo>
                    <a:pt x="101" y="909"/>
                  </a:lnTo>
                  <a:cubicBezTo>
                    <a:pt x="102" y="911"/>
                    <a:pt x="103" y="914"/>
                    <a:pt x="102" y="916"/>
                  </a:cubicBezTo>
                  <a:lnTo>
                    <a:pt x="100" y="922"/>
                  </a:lnTo>
                  <a:lnTo>
                    <a:pt x="96" y="934"/>
                  </a:lnTo>
                  <a:lnTo>
                    <a:pt x="91" y="946"/>
                  </a:lnTo>
                  <a:cubicBezTo>
                    <a:pt x="91" y="946"/>
                    <a:pt x="90" y="947"/>
                    <a:pt x="90" y="947"/>
                  </a:cubicBezTo>
                  <a:lnTo>
                    <a:pt x="88" y="950"/>
                  </a:lnTo>
                  <a:lnTo>
                    <a:pt x="86" y="939"/>
                  </a:lnTo>
                  <a:lnTo>
                    <a:pt x="93" y="944"/>
                  </a:lnTo>
                  <a:lnTo>
                    <a:pt x="91" y="943"/>
                  </a:lnTo>
                  <a:lnTo>
                    <a:pt x="106" y="949"/>
                  </a:lnTo>
                  <a:lnTo>
                    <a:pt x="121" y="953"/>
                  </a:lnTo>
                  <a:lnTo>
                    <a:pt x="117" y="953"/>
                  </a:lnTo>
                  <a:lnTo>
                    <a:pt x="124" y="952"/>
                  </a:lnTo>
                  <a:cubicBezTo>
                    <a:pt x="125" y="951"/>
                    <a:pt x="126" y="951"/>
                    <a:pt x="127" y="952"/>
                  </a:cubicBezTo>
                  <a:lnTo>
                    <a:pt x="134" y="953"/>
                  </a:lnTo>
                  <a:lnTo>
                    <a:pt x="131" y="953"/>
                  </a:lnTo>
                  <a:lnTo>
                    <a:pt x="147" y="951"/>
                  </a:lnTo>
                  <a:lnTo>
                    <a:pt x="163" y="947"/>
                  </a:lnTo>
                  <a:lnTo>
                    <a:pt x="160" y="948"/>
                  </a:lnTo>
                  <a:lnTo>
                    <a:pt x="167" y="944"/>
                  </a:lnTo>
                  <a:cubicBezTo>
                    <a:pt x="170" y="942"/>
                    <a:pt x="173" y="942"/>
                    <a:pt x="175" y="943"/>
                  </a:cubicBezTo>
                  <a:cubicBezTo>
                    <a:pt x="178" y="945"/>
                    <a:pt x="179" y="947"/>
                    <a:pt x="179" y="950"/>
                  </a:cubicBezTo>
                  <a:lnTo>
                    <a:pt x="180" y="961"/>
                  </a:lnTo>
                  <a:lnTo>
                    <a:pt x="183" y="979"/>
                  </a:lnTo>
                  <a:lnTo>
                    <a:pt x="186" y="997"/>
                  </a:lnTo>
                  <a:lnTo>
                    <a:pt x="187" y="1005"/>
                  </a:lnTo>
                  <a:cubicBezTo>
                    <a:pt x="188" y="1007"/>
                    <a:pt x="187" y="1009"/>
                    <a:pt x="187" y="1010"/>
                  </a:cubicBezTo>
                  <a:lnTo>
                    <a:pt x="183" y="1018"/>
                  </a:lnTo>
                  <a:lnTo>
                    <a:pt x="174" y="1036"/>
                  </a:lnTo>
                  <a:lnTo>
                    <a:pt x="163" y="1054"/>
                  </a:lnTo>
                  <a:lnTo>
                    <a:pt x="160" y="1061"/>
                  </a:lnTo>
                  <a:lnTo>
                    <a:pt x="152" y="1050"/>
                  </a:lnTo>
                  <a:lnTo>
                    <a:pt x="161" y="1049"/>
                  </a:lnTo>
                  <a:lnTo>
                    <a:pt x="182" y="1047"/>
                  </a:lnTo>
                  <a:lnTo>
                    <a:pt x="202" y="1045"/>
                  </a:lnTo>
                  <a:lnTo>
                    <a:pt x="211" y="1045"/>
                  </a:lnTo>
                  <a:cubicBezTo>
                    <a:pt x="215" y="1044"/>
                    <a:pt x="219" y="1047"/>
                    <a:pt x="219" y="1051"/>
                  </a:cubicBezTo>
                  <a:lnTo>
                    <a:pt x="220" y="1057"/>
                  </a:lnTo>
                  <a:lnTo>
                    <a:pt x="220" y="1056"/>
                  </a:lnTo>
                  <a:lnTo>
                    <a:pt x="224" y="1068"/>
                  </a:lnTo>
                  <a:lnTo>
                    <a:pt x="227" y="1081"/>
                  </a:lnTo>
                  <a:lnTo>
                    <a:pt x="228" y="1083"/>
                  </a:lnTo>
                  <a:cubicBezTo>
                    <a:pt x="228" y="1084"/>
                    <a:pt x="229" y="1085"/>
                    <a:pt x="228" y="1086"/>
                  </a:cubicBezTo>
                  <a:lnTo>
                    <a:pt x="227" y="1098"/>
                  </a:lnTo>
                  <a:lnTo>
                    <a:pt x="224" y="1121"/>
                  </a:lnTo>
                  <a:lnTo>
                    <a:pt x="220" y="1143"/>
                  </a:lnTo>
                  <a:lnTo>
                    <a:pt x="219" y="1152"/>
                  </a:lnTo>
                  <a:cubicBezTo>
                    <a:pt x="219" y="1153"/>
                    <a:pt x="219" y="1154"/>
                    <a:pt x="218" y="1155"/>
                  </a:cubicBezTo>
                  <a:lnTo>
                    <a:pt x="214" y="1162"/>
                  </a:lnTo>
                  <a:lnTo>
                    <a:pt x="205" y="1177"/>
                  </a:lnTo>
                  <a:lnTo>
                    <a:pt x="195" y="1191"/>
                  </a:lnTo>
                  <a:lnTo>
                    <a:pt x="191" y="1197"/>
                  </a:lnTo>
                  <a:lnTo>
                    <a:pt x="192" y="1193"/>
                  </a:lnTo>
                  <a:lnTo>
                    <a:pt x="192" y="1198"/>
                  </a:lnTo>
                  <a:lnTo>
                    <a:pt x="193" y="1212"/>
                  </a:lnTo>
                  <a:lnTo>
                    <a:pt x="194" y="1253"/>
                  </a:lnTo>
                  <a:lnTo>
                    <a:pt x="195" y="1275"/>
                  </a:lnTo>
                  <a:lnTo>
                    <a:pt x="195" y="1294"/>
                  </a:lnTo>
                  <a:lnTo>
                    <a:pt x="196" y="1306"/>
                  </a:lnTo>
                  <a:lnTo>
                    <a:pt x="196" y="1310"/>
                  </a:lnTo>
                  <a:lnTo>
                    <a:pt x="194" y="1305"/>
                  </a:lnTo>
                  <a:lnTo>
                    <a:pt x="199" y="1310"/>
                  </a:lnTo>
                  <a:lnTo>
                    <a:pt x="197" y="1308"/>
                  </a:lnTo>
                  <a:lnTo>
                    <a:pt x="208" y="1314"/>
                  </a:lnTo>
                  <a:lnTo>
                    <a:pt x="219" y="1320"/>
                  </a:lnTo>
                  <a:lnTo>
                    <a:pt x="223" y="1322"/>
                  </a:lnTo>
                  <a:lnTo>
                    <a:pt x="219" y="1322"/>
                  </a:lnTo>
                  <a:lnTo>
                    <a:pt x="228" y="1320"/>
                  </a:lnTo>
                  <a:lnTo>
                    <a:pt x="247" y="1314"/>
                  </a:lnTo>
                  <a:lnTo>
                    <a:pt x="267" y="1308"/>
                  </a:lnTo>
                  <a:lnTo>
                    <a:pt x="266" y="1308"/>
                  </a:lnTo>
                  <a:lnTo>
                    <a:pt x="275" y="1303"/>
                  </a:lnTo>
                  <a:lnTo>
                    <a:pt x="282" y="1300"/>
                  </a:lnTo>
                  <a:lnTo>
                    <a:pt x="281" y="1301"/>
                  </a:lnTo>
                  <a:lnTo>
                    <a:pt x="297" y="1289"/>
                  </a:lnTo>
                  <a:lnTo>
                    <a:pt x="311" y="1277"/>
                  </a:lnTo>
                  <a:lnTo>
                    <a:pt x="318" y="1271"/>
                  </a:lnTo>
                  <a:cubicBezTo>
                    <a:pt x="320" y="1270"/>
                    <a:pt x="322" y="1269"/>
                    <a:pt x="324" y="1269"/>
                  </a:cubicBezTo>
                  <a:cubicBezTo>
                    <a:pt x="326" y="1270"/>
                    <a:pt x="328" y="1271"/>
                    <a:pt x="330" y="1272"/>
                  </a:cubicBezTo>
                  <a:lnTo>
                    <a:pt x="334" y="1277"/>
                  </a:lnTo>
                  <a:lnTo>
                    <a:pt x="343" y="1288"/>
                  </a:lnTo>
                  <a:lnTo>
                    <a:pt x="352" y="1298"/>
                  </a:lnTo>
                  <a:lnTo>
                    <a:pt x="350" y="1296"/>
                  </a:lnTo>
                  <a:lnTo>
                    <a:pt x="354" y="1298"/>
                  </a:lnTo>
                  <a:cubicBezTo>
                    <a:pt x="357" y="1300"/>
                    <a:pt x="359" y="1304"/>
                    <a:pt x="358" y="1307"/>
                  </a:cubicBezTo>
                  <a:lnTo>
                    <a:pt x="356" y="1315"/>
                  </a:lnTo>
                  <a:lnTo>
                    <a:pt x="350" y="1336"/>
                  </a:lnTo>
                  <a:lnTo>
                    <a:pt x="342" y="1362"/>
                  </a:lnTo>
                  <a:lnTo>
                    <a:pt x="334" y="1392"/>
                  </a:lnTo>
                  <a:lnTo>
                    <a:pt x="325" y="1421"/>
                  </a:lnTo>
                  <a:lnTo>
                    <a:pt x="317" y="1447"/>
                  </a:lnTo>
                  <a:lnTo>
                    <a:pt x="311" y="1465"/>
                  </a:lnTo>
                  <a:lnTo>
                    <a:pt x="309" y="1472"/>
                  </a:lnTo>
                  <a:lnTo>
                    <a:pt x="307" y="1463"/>
                  </a:lnTo>
                  <a:lnTo>
                    <a:pt x="313" y="1468"/>
                  </a:lnTo>
                  <a:lnTo>
                    <a:pt x="325" y="1481"/>
                  </a:lnTo>
                  <a:lnTo>
                    <a:pt x="337" y="1492"/>
                  </a:lnTo>
                  <a:lnTo>
                    <a:pt x="343" y="1496"/>
                  </a:lnTo>
                  <a:cubicBezTo>
                    <a:pt x="345" y="1499"/>
                    <a:pt x="346" y="1502"/>
                    <a:pt x="345" y="1505"/>
                  </a:cubicBezTo>
                  <a:lnTo>
                    <a:pt x="341" y="1515"/>
                  </a:lnTo>
                  <a:lnTo>
                    <a:pt x="332" y="1537"/>
                  </a:lnTo>
                  <a:lnTo>
                    <a:pt x="322" y="1557"/>
                  </a:lnTo>
                  <a:lnTo>
                    <a:pt x="318" y="1566"/>
                  </a:lnTo>
                  <a:lnTo>
                    <a:pt x="309" y="1556"/>
                  </a:lnTo>
                  <a:lnTo>
                    <a:pt x="317" y="1554"/>
                  </a:lnTo>
                  <a:lnTo>
                    <a:pt x="333" y="1549"/>
                  </a:lnTo>
                  <a:lnTo>
                    <a:pt x="349" y="1544"/>
                  </a:lnTo>
                  <a:lnTo>
                    <a:pt x="358" y="1542"/>
                  </a:lnTo>
                  <a:cubicBezTo>
                    <a:pt x="360" y="1541"/>
                    <a:pt x="363" y="1542"/>
                    <a:pt x="365" y="1544"/>
                  </a:cubicBezTo>
                  <a:lnTo>
                    <a:pt x="369" y="1548"/>
                  </a:lnTo>
                  <a:lnTo>
                    <a:pt x="378" y="1555"/>
                  </a:lnTo>
                  <a:lnTo>
                    <a:pt x="387" y="1562"/>
                  </a:lnTo>
                  <a:lnTo>
                    <a:pt x="392" y="1567"/>
                  </a:lnTo>
                  <a:cubicBezTo>
                    <a:pt x="394" y="1569"/>
                    <a:pt x="395" y="1572"/>
                    <a:pt x="394" y="1575"/>
                  </a:cubicBezTo>
                  <a:lnTo>
                    <a:pt x="393" y="1578"/>
                  </a:lnTo>
                  <a:lnTo>
                    <a:pt x="391" y="1585"/>
                  </a:lnTo>
                  <a:lnTo>
                    <a:pt x="383" y="1611"/>
                  </a:lnTo>
                  <a:lnTo>
                    <a:pt x="375" y="1635"/>
                  </a:lnTo>
                  <a:lnTo>
                    <a:pt x="373" y="1642"/>
                  </a:lnTo>
                  <a:lnTo>
                    <a:pt x="372" y="1646"/>
                  </a:lnTo>
                  <a:cubicBezTo>
                    <a:pt x="372" y="1647"/>
                    <a:pt x="372" y="1647"/>
                    <a:pt x="371" y="1648"/>
                  </a:cubicBezTo>
                  <a:lnTo>
                    <a:pt x="369" y="1651"/>
                  </a:lnTo>
                  <a:lnTo>
                    <a:pt x="366" y="1658"/>
                  </a:lnTo>
                  <a:lnTo>
                    <a:pt x="354" y="1682"/>
                  </a:lnTo>
                  <a:lnTo>
                    <a:pt x="341" y="1706"/>
                  </a:lnTo>
                  <a:lnTo>
                    <a:pt x="337" y="1714"/>
                  </a:lnTo>
                  <a:lnTo>
                    <a:pt x="334" y="1718"/>
                  </a:lnTo>
                  <a:cubicBezTo>
                    <a:pt x="333" y="1720"/>
                    <a:pt x="330" y="1721"/>
                    <a:pt x="327" y="1721"/>
                  </a:cubicBezTo>
                  <a:lnTo>
                    <a:pt x="320" y="1721"/>
                  </a:lnTo>
                  <a:lnTo>
                    <a:pt x="305" y="1721"/>
                  </a:lnTo>
                  <a:lnTo>
                    <a:pt x="290" y="1721"/>
                  </a:lnTo>
                  <a:lnTo>
                    <a:pt x="283" y="1721"/>
                  </a:lnTo>
                  <a:lnTo>
                    <a:pt x="291" y="1715"/>
                  </a:lnTo>
                  <a:lnTo>
                    <a:pt x="289" y="1724"/>
                  </a:lnTo>
                  <a:lnTo>
                    <a:pt x="284" y="1744"/>
                  </a:lnTo>
                  <a:lnTo>
                    <a:pt x="279" y="1763"/>
                  </a:lnTo>
                  <a:lnTo>
                    <a:pt x="277" y="1771"/>
                  </a:lnTo>
                  <a:lnTo>
                    <a:pt x="275" y="1764"/>
                  </a:lnTo>
                  <a:lnTo>
                    <a:pt x="283" y="1773"/>
                  </a:lnTo>
                  <a:lnTo>
                    <a:pt x="300" y="1792"/>
                  </a:lnTo>
                  <a:lnTo>
                    <a:pt x="317" y="1811"/>
                  </a:lnTo>
                  <a:lnTo>
                    <a:pt x="324" y="1820"/>
                  </a:lnTo>
                  <a:cubicBezTo>
                    <a:pt x="327" y="1823"/>
                    <a:pt x="327" y="1826"/>
                    <a:pt x="326" y="1829"/>
                  </a:cubicBezTo>
                  <a:lnTo>
                    <a:pt x="322" y="1837"/>
                  </a:lnTo>
                  <a:lnTo>
                    <a:pt x="313" y="1854"/>
                  </a:lnTo>
                  <a:lnTo>
                    <a:pt x="302" y="1872"/>
                  </a:lnTo>
                  <a:lnTo>
                    <a:pt x="298" y="1878"/>
                  </a:lnTo>
                  <a:lnTo>
                    <a:pt x="299" y="1871"/>
                  </a:lnTo>
                  <a:lnTo>
                    <a:pt x="302" y="1881"/>
                  </a:lnTo>
                  <a:lnTo>
                    <a:pt x="309" y="1900"/>
                  </a:lnTo>
                  <a:lnTo>
                    <a:pt x="315" y="1918"/>
                  </a:lnTo>
                  <a:lnTo>
                    <a:pt x="318" y="1926"/>
                  </a:lnTo>
                  <a:cubicBezTo>
                    <a:pt x="319" y="1928"/>
                    <a:pt x="319" y="1930"/>
                    <a:pt x="318" y="1932"/>
                  </a:cubicBezTo>
                  <a:lnTo>
                    <a:pt x="316" y="1936"/>
                  </a:lnTo>
                  <a:cubicBezTo>
                    <a:pt x="315" y="1936"/>
                    <a:pt x="315" y="1937"/>
                    <a:pt x="315" y="1937"/>
                  </a:cubicBezTo>
                  <a:lnTo>
                    <a:pt x="308" y="1947"/>
                  </a:lnTo>
                  <a:lnTo>
                    <a:pt x="288" y="1978"/>
                  </a:lnTo>
                  <a:lnTo>
                    <a:pt x="268" y="2008"/>
                  </a:lnTo>
                  <a:lnTo>
                    <a:pt x="261" y="2018"/>
                  </a:lnTo>
                  <a:lnTo>
                    <a:pt x="262" y="2017"/>
                  </a:lnTo>
                  <a:lnTo>
                    <a:pt x="260" y="2021"/>
                  </a:lnTo>
                  <a:lnTo>
                    <a:pt x="257" y="2011"/>
                  </a:lnTo>
                  <a:lnTo>
                    <a:pt x="263" y="2015"/>
                  </a:lnTo>
                  <a:lnTo>
                    <a:pt x="280" y="2027"/>
                  </a:lnTo>
                  <a:lnTo>
                    <a:pt x="304" y="2043"/>
                  </a:lnTo>
                  <a:lnTo>
                    <a:pt x="331" y="2062"/>
                  </a:lnTo>
                  <a:lnTo>
                    <a:pt x="358" y="2080"/>
                  </a:lnTo>
                  <a:lnTo>
                    <a:pt x="382" y="2096"/>
                  </a:lnTo>
                  <a:lnTo>
                    <a:pt x="399" y="2107"/>
                  </a:lnTo>
                  <a:lnTo>
                    <a:pt x="404" y="2109"/>
                  </a:lnTo>
                  <a:lnTo>
                    <a:pt x="398" y="2109"/>
                  </a:lnTo>
                  <a:lnTo>
                    <a:pt x="407" y="2106"/>
                  </a:lnTo>
                  <a:lnTo>
                    <a:pt x="429" y="2095"/>
                  </a:lnTo>
                  <a:lnTo>
                    <a:pt x="461" y="2079"/>
                  </a:lnTo>
                  <a:lnTo>
                    <a:pt x="498" y="2061"/>
                  </a:lnTo>
                  <a:lnTo>
                    <a:pt x="535" y="2042"/>
                  </a:lnTo>
                  <a:lnTo>
                    <a:pt x="567" y="2026"/>
                  </a:lnTo>
                  <a:lnTo>
                    <a:pt x="590" y="2014"/>
                  </a:lnTo>
                  <a:lnTo>
                    <a:pt x="599" y="2010"/>
                  </a:lnTo>
                  <a:lnTo>
                    <a:pt x="595" y="2016"/>
                  </a:lnTo>
                  <a:lnTo>
                    <a:pt x="597" y="2006"/>
                  </a:lnTo>
                  <a:lnTo>
                    <a:pt x="603" y="1979"/>
                  </a:lnTo>
                  <a:lnTo>
                    <a:pt x="611" y="1942"/>
                  </a:lnTo>
                  <a:lnTo>
                    <a:pt x="620" y="1899"/>
                  </a:lnTo>
                  <a:lnTo>
                    <a:pt x="628" y="1855"/>
                  </a:lnTo>
                  <a:lnTo>
                    <a:pt x="636" y="1817"/>
                  </a:lnTo>
                  <a:lnTo>
                    <a:pt x="642" y="1789"/>
                  </a:lnTo>
                  <a:lnTo>
                    <a:pt x="644" y="1778"/>
                  </a:lnTo>
                  <a:cubicBezTo>
                    <a:pt x="644" y="1774"/>
                    <a:pt x="648" y="1771"/>
                    <a:pt x="651" y="1771"/>
                  </a:cubicBezTo>
                  <a:lnTo>
                    <a:pt x="655" y="1771"/>
                  </a:lnTo>
                  <a:lnTo>
                    <a:pt x="653" y="1772"/>
                  </a:lnTo>
                  <a:lnTo>
                    <a:pt x="663" y="1769"/>
                  </a:lnTo>
                  <a:lnTo>
                    <a:pt x="702" y="1760"/>
                  </a:lnTo>
                  <a:lnTo>
                    <a:pt x="755" y="1747"/>
                  </a:lnTo>
                  <a:lnTo>
                    <a:pt x="815" y="1731"/>
                  </a:lnTo>
                  <a:lnTo>
                    <a:pt x="877" y="1715"/>
                  </a:lnTo>
                  <a:lnTo>
                    <a:pt x="930" y="1701"/>
                  </a:lnTo>
                  <a:lnTo>
                    <a:pt x="968" y="1691"/>
                  </a:lnTo>
                  <a:lnTo>
                    <a:pt x="978" y="1688"/>
                  </a:lnTo>
                  <a:lnTo>
                    <a:pt x="983" y="1687"/>
                  </a:lnTo>
                  <a:lnTo>
                    <a:pt x="979" y="1700"/>
                  </a:lnTo>
                  <a:lnTo>
                    <a:pt x="976" y="1697"/>
                  </a:lnTo>
                  <a:lnTo>
                    <a:pt x="968" y="1691"/>
                  </a:lnTo>
                  <a:lnTo>
                    <a:pt x="941" y="1667"/>
                  </a:lnTo>
                  <a:lnTo>
                    <a:pt x="914" y="1645"/>
                  </a:lnTo>
                  <a:lnTo>
                    <a:pt x="906" y="1638"/>
                  </a:lnTo>
                  <a:lnTo>
                    <a:pt x="902" y="1634"/>
                  </a:lnTo>
                  <a:cubicBezTo>
                    <a:pt x="899" y="1631"/>
                    <a:pt x="899" y="1627"/>
                    <a:pt x="901" y="1624"/>
                  </a:cubicBezTo>
                  <a:lnTo>
                    <a:pt x="906" y="1617"/>
                  </a:lnTo>
                  <a:lnTo>
                    <a:pt x="919" y="1598"/>
                  </a:lnTo>
                  <a:lnTo>
                    <a:pt x="938" y="1572"/>
                  </a:lnTo>
                  <a:lnTo>
                    <a:pt x="960" y="1542"/>
                  </a:lnTo>
                  <a:lnTo>
                    <a:pt x="981" y="1511"/>
                  </a:lnTo>
                  <a:lnTo>
                    <a:pt x="1000" y="1484"/>
                  </a:lnTo>
                  <a:lnTo>
                    <a:pt x="1013" y="1465"/>
                  </a:lnTo>
                  <a:lnTo>
                    <a:pt x="1018" y="1457"/>
                  </a:lnTo>
                  <a:lnTo>
                    <a:pt x="1016" y="1461"/>
                  </a:lnTo>
                  <a:lnTo>
                    <a:pt x="1016" y="1456"/>
                  </a:lnTo>
                  <a:lnTo>
                    <a:pt x="1017" y="1442"/>
                  </a:lnTo>
                  <a:lnTo>
                    <a:pt x="1019" y="1421"/>
                  </a:lnTo>
                  <a:lnTo>
                    <a:pt x="1021" y="1396"/>
                  </a:lnTo>
                  <a:lnTo>
                    <a:pt x="1022" y="1372"/>
                  </a:lnTo>
                  <a:lnTo>
                    <a:pt x="1024" y="1350"/>
                  </a:lnTo>
                  <a:lnTo>
                    <a:pt x="1025" y="1335"/>
                  </a:lnTo>
                  <a:lnTo>
                    <a:pt x="1025" y="1329"/>
                  </a:lnTo>
                  <a:cubicBezTo>
                    <a:pt x="1025" y="1326"/>
                    <a:pt x="1027" y="1324"/>
                    <a:pt x="1030" y="1322"/>
                  </a:cubicBezTo>
                  <a:lnTo>
                    <a:pt x="1034" y="1320"/>
                  </a:lnTo>
                  <a:lnTo>
                    <a:pt x="1045" y="1315"/>
                  </a:lnTo>
                  <a:lnTo>
                    <a:pt x="1078" y="1299"/>
                  </a:lnTo>
                  <a:lnTo>
                    <a:pt x="1110" y="1282"/>
                  </a:lnTo>
                  <a:lnTo>
                    <a:pt x="1121" y="1277"/>
                  </a:lnTo>
                  <a:lnTo>
                    <a:pt x="1125" y="1275"/>
                  </a:lnTo>
                  <a:cubicBezTo>
                    <a:pt x="1127" y="1274"/>
                    <a:pt x="1129" y="1274"/>
                    <a:pt x="1131" y="1275"/>
                  </a:cubicBezTo>
                  <a:lnTo>
                    <a:pt x="1136" y="1277"/>
                  </a:lnTo>
                  <a:lnTo>
                    <a:pt x="1150" y="1282"/>
                  </a:lnTo>
                  <a:lnTo>
                    <a:pt x="1192" y="1299"/>
                  </a:lnTo>
                  <a:lnTo>
                    <a:pt x="1232" y="1315"/>
                  </a:lnTo>
                  <a:lnTo>
                    <a:pt x="1246" y="1320"/>
                  </a:lnTo>
                  <a:lnTo>
                    <a:pt x="1251" y="1322"/>
                  </a:lnTo>
                  <a:lnTo>
                    <a:pt x="1240" y="1329"/>
                  </a:lnTo>
                  <a:lnTo>
                    <a:pt x="1240" y="1323"/>
                  </a:lnTo>
                  <a:lnTo>
                    <a:pt x="1240" y="1307"/>
                  </a:lnTo>
                  <a:lnTo>
                    <a:pt x="1240" y="1281"/>
                  </a:lnTo>
                  <a:lnTo>
                    <a:pt x="1240" y="1248"/>
                  </a:lnTo>
                  <a:lnTo>
                    <a:pt x="1239" y="1209"/>
                  </a:lnTo>
                  <a:lnTo>
                    <a:pt x="1239" y="1164"/>
                  </a:lnTo>
                  <a:lnTo>
                    <a:pt x="1238" y="1070"/>
                  </a:lnTo>
                  <a:lnTo>
                    <a:pt x="1238" y="974"/>
                  </a:lnTo>
                  <a:lnTo>
                    <a:pt x="1238" y="930"/>
                  </a:lnTo>
                  <a:lnTo>
                    <a:pt x="1237" y="891"/>
                  </a:lnTo>
                  <a:lnTo>
                    <a:pt x="1237" y="857"/>
                  </a:lnTo>
                  <a:lnTo>
                    <a:pt x="1237" y="831"/>
                  </a:lnTo>
                  <a:lnTo>
                    <a:pt x="1237" y="815"/>
                  </a:lnTo>
                  <a:lnTo>
                    <a:pt x="1237" y="809"/>
                  </a:lnTo>
                  <a:cubicBezTo>
                    <a:pt x="1237" y="809"/>
                    <a:pt x="1238" y="808"/>
                    <a:pt x="1238" y="807"/>
                  </a:cubicBezTo>
                  <a:lnTo>
                    <a:pt x="1240" y="801"/>
                  </a:lnTo>
                  <a:lnTo>
                    <a:pt x="1247" y="784"/>
                  </a:lnTo>
                  <a:lnTo>
                    <a:pt x="1258" y="758"/>
                  </a:lnTo>
                  <a:lnTo>
                    <a:pt x="1272" y="725"/>
                  </a:lnTo>
                  <a:lnTo>
                    <a:pt x="1289" y="685"/>
                  </a:lnTo>
                  <a:lnTo>
                    <a:pt x="1307" y="641"/>
                  </a:lnTo>
                  <a:lnTo>
                    <a:pt x="1347" y="546"/>
                  </a:lnTo>
                  <a:lnTo>
                    <a:pt x="1388" y="451"/>
                  </a:lnTo>
                  <a:lnTo>
                    <a:pt x="1406" y="407"/>
                  </a:lnTo>
                  <a:lnTo>
                    <a:pt x="1423" y="367"/>
                  </a:lnTo>
                  <a:lnTo>
                    <a:pt x="1437" y="334"/>
                  </a:lnTo>
                  <a:lnTo>
                    <a:pt x="1448" y="308"/>
                  </a:lnTo>
                  <a:lnTo>
                    <a:pt x="1455" y="292"/>
                  </a:lnTo>
                  <a:lnTo>
                    <a:pt x="1457" y="287"/>
                  </a:lnTo>
                  <a:lnTo>
                    <a:pt x="1457" y="291"/>
                  </a:lnTo>
                  <a:lnTo>
                    <a:pt x="1394" y="10"/>
                  </a:lnTo>
                  <a:lnTo>
                    <a:pt x="1409" y="10"/>
                  </a:lnTo>
                  <a:lnTo>
                    <a:pt x="1397" y="86"/>
                  </a:lnTo>
                  <a:cubicBezTo>
                    <a:pt x="1397" y="89"/>
                    <a:pt x="1395" y="91"/>
                    <a:pt x="1392" y="92"/>
                  </a:cubicBezTo>
                  <a:lnTo>
                    <a:pt x="1351" y="106"/>
                  </a:lnTo>
                  <a:lnTo>
                    <a:pt x="1356" y="101"/>
                  </a:lnTo>
                  <a:lnTo>
                    <a:pt x="1338" y="148"/>
                  </a:lnTo>
                  <a:cubicBezTo>
                    <a:pt x="1337" y="152"/>
                    <a:pt x="1333" y="154"/>
                    <a:pt x="1330" y="153"/>
                  </a:cubicBezTo>
                  <a:lnTo>
                    <a:pt x="1285" y="148"/>
                  </a:lnTo>
                  <a:lnTo>
                    <a:pt x="1292" y="145"/>
                  </a:lnTo>
                  <a:lnTo>
                    <a:pt x="1233" y="243"/>
                  </a:lnTo>
                  <a:lnTo>
                    <a:pt x="1233" y="234"/>
                  </a:lnTo>
                  <a:lnTo>
                    <a:pt x="1260" y="277"/>
                  </a:lnTo>
                  <a:cubicBezTo>
                    <a:pt x="1261" y="279"/>
                    <a:pt x="1262" y="281"/>
                    <a:pt x="1261" y="284"/>
                  </a:cubicBezTo>
                  <a:lnTo>
                    <a:pt x="1253" y="312"/>
                  </a:lnTo>
                  <a:cubicBezTo>
                    <a:pt x="1252" y="315"/>
                    <a:pt x="1250" y="317"/>
                    <a:pt x="1247" y="317"/>
                  </a:cubicBezTo>
                  <a:cubicBezTo>
                    <a:pt x="1243" y="318"/>
                    <a:pt x="1240" y="316"/>
                    <a:pt x="1239" y="314"/>
                  </a:cubicBezTo>
                  <a:lnTo>
                    <a:pt x="1215" y="276"/>
                  </a:lnTo>
                  <a:lnTo>
                    <a:pt x="1224" y="279"/>
                  </a:lnTo>
                  <a:lnTo>
                    <a:pt x="1153" y="302"/>
                  </a:lnTo>
                  <a:lnTo>
                    <a:pt x="1155" y="301"/>
                  </a:lnTo>
                  <a:lnTo>
                    <a:pt x="1106" y="334"/>
                  </a:lnTo>
                  <a:lnTo>
                    <a:pt x="1078" y="353"/>
                  </a:lnTo>
                  <a:cubicBezTo>
                    <a:pt x="1076" y="354"/>
                    <a:pt x="1075" y="355"/>
                    <a:pt x="1073" y="354"/>
                  </a:cubicBezTo>
                  <a:lnTo>
                    <a:pt x="1006" y="349"/>
                  </a:lnTo>
                  <a:cubicBezTo>
                    <a:pt x="1005" y="349"/>
                    <a:pt x="1005" y="349"/>
                    <a:pt x="1004" y="349"/>
                  </a:cubicBezTo>
                  <a:lnTo>
                    <a:pt x="892" y="312"/>
                  </a:lnTo>
                  <a:lnTo>
                    <a:pt x="900" y="310"/>
                  </a:lnTo>
                  <a:lnTo>
                    <a:pt x="850" y="357"/>
                  </a:lnTo>
                  <a:lnTo>
                    <a:pt x="852" y="350"/>
                  </a:lnTo>
                  <a:lnTo>
                    <a:pt x="861" y="406"/>
                  </a:lnTo>
                  <a:cubicBezTo>
                    <a:pt x="862" y="409"/>
                    <a:pt x="861" y="412"/>
                    <a:pt x="858" y="414"/>
                  </a:cubicBezTo>
                  <a:lnTo>
                    <a:pt x="782" y="470"/>
                  </a:lnTo>
                  <a:cubicBezTo>
                    <a:pt x="779" y="472"/>
                    <a:pt x="775" y="472"/>
                    <a:pt x="772" y="469"/>
                  </a:cubicBezTo>
                  <a:lnTo>
                    <a:pt x="714" y="413"/>
                  </a:lnTo>
                  <a:lnTo>
                    <a:pt x="717" y="415"/>
                  </a:lnTo>
                  <a:lnTo>
                    <a:pt x="605" y="382"/>
                  </a:lnTo>
                  <a:lnTo>
                    <a:pt x="613" y="380"/>
                  </a:lnTo>
                  <a:lnTo>
                    <a:pt x="563" y="436"/>
                  </a:lnTo>
                  <a:cubicBezTo>
                    <a:pt x="563" y="436"/>
                    <a:pt x="562" y="437"/>
                    <a:pt x="561" y="437"/>
                  </a:cubicBezTo>
                  <a:lnTo>
                    <a:pt x="502" y="470"/>
                  </a:lnTo>
                  <a:lnTo>
                    <a:pt x="506" y="464"/>
                  </a:lnTo>
                  <a:lnTo>
                    <a:pt x="501" y="530"/>
                  </a:lnTo>
                  <a:cubicBezTo>
                    <a:pt x="501" y="532"/>
                    <a:pt x="501" y="533"/>
                    <a:pt x="500" y="535"/>
                  </a:cubicBezTo>
                  <a:lnTo>
                    <a:pt x="424" y="628"/>
                  </a:lnTo>
                  <a:lnTo>
                    <a:pt x="424" y="618"/>
                  </a:lnTo>
                  <a:lnTo>
                    <a:pt x="442" y="646"/>
                  </a:lnTo>
                  <a:lnTo>
                    <a:pt x="432" y="643"/>
                  </a:lnTo>
                  <a:lnTo>
                    <a:pt x="500" y="605"/>
                  </a:lnTo>
                  <a:cubicBezTo>
                    <a:pt x="503" y="604"/>
                    <a:pt x="506" y="604"/>
                    <a:pt x="509" y="607"/>
                  </a:cubicBezTo>
                  <a:lnTo>
                    <a:pt x="540" y="635"/>
                  </a:lnTo>
                  <a:cubicBezTo>
                    <a:pt x="542" y="637"/>
                    <a:pt x="543" y="640"/>
                    <a:pt x="542" y="644"/>
                  </a:cubicBezTo>
                  <a:lnTo>
                    <a:pt x="528" y="677"/>
                  </a:lnTo>
                  <a:cubicBezTo>
                    <a:pt x="527" y="678"/>
                    <a:pt x="526" y="679"/>
                    <a:pt x="525" y="680"/>
                  </a:cubicBezTo>
                  <a:lnTo>
                    <a:pt x="467" y="723"/>
                  </a:lnTo>
                  <a:lnTo>
                    <a:pt x="470" y="716"/>
                  </a:lnTo>
                  <a:lnTo>
                    <a:pt x="470" y="763"/>
                  </a:lnTo>
                  <a:cubicBezTo>
                    <a:pt x="470" y="766"/>
                    <a:pt x="469" y="768"/>
                    <a:pt x="467" y="770"/>
                  </a:cubicBezTo>
                  <a:cubicBezTo>
                    <a:pt x="465" y="771"/>
                    <a:pt x="463" y="772"/>
                    <a:pt x="460" y="771"/>
                  </a:cubicBezTo>
                  <a:lnTo>
                    <a:pt x="371" y="747"/>
                  </a:lnTo>
                  <a:lnTo>
                    <a:pt x="381" y="742"/>
                  </a:lnTo>
                  <a:lnTo>
                    <a:pt x="367" y="784"/>
                  </a:lnTo>
                  <a:cubicBezTo>
                    <a:pt x="366" y="787"/>
                    <a:pt x="363" y="789"/>
                    <a:pt x="359" y="789"/>
                  </a:cubicBezTo>
                  <a:lnTo>
                    <a:pt x="351" y="789"/>
                  </a:lnTo>
                  <a:lnTo>
                    <a:pt x="332" y="789"/>
                  </a:lnTo>
                  <a:lnTo>
                    <a:pt x="313" y="789"/>
                  </a:lnTo>
                  <a:lnTo>
                    <a:pt x="305" y="789"/>
                  </a:lnTo>
                  <a:cubicBezTo>
                    <a:pt x="302" y="789"/>
                    <a:pt x="299" y="788"/>
                    <a:pt x="298" y="785"/>
                  </a:cubicBezTo>
                  <a:lnTo>
                    <a:pt x="281" y="748"/>
                  </a:lnTo>
                  <a:lnTo>
                    <a:pt x="288" y="752"/>
                  </a:lnTo>
                  <a:lnTo>
                    <a:pt x="233" y="752"/>
                  </a:lnTo>
                  <a:lnTo>
                    <a:pt x="241" y="744"/>
                  </a:lnTo>
                  <a:lnTo>
                    <a:pt x="241" y="809"/>
                  </a:lnTo>
                  <a:cubicBezTo>
                    <a:pt x="241" y="812"/>
                    <a:pt x="241" y="814"/>
                    <a:pt x="239" y="815"/>
                  </a:cubicBezTo>
                  <a:lnTo>
                    <a:pt x="233" y="821"/>
                  </a:lnTo>
                  <a:cubicBezTo>
                    <a:pt x="233" y="822"/>
                    <a:pt x="232" y="822"/>
                    <a:pt x="231" y="823"/>
                  </a:cubicBezTo>
                  <a:lnTo>
                    <a:pt x="217" y="830"/>
                  </a:lnTo>
                  <a:lnTo>
                    <a:pt x="203" y="837"/>
                  </a:lnTo>
                  <a:lnTo>
                    <a:pt x="197" y="840"/>
                  </a:lnTo>
                  <a:cubicBezTo>
                    <a:pt x="195" y="841"/>
                    <a:pt x="192" y="841"/>
                    <a:pt x="190" y="840"/>
                  </a:cubicBezTo>
                  <a:lnTo>
                    <a:pt x="182" y="836"/>
                  </a:lnTo>
                  <a:lnTo>
                    <a:pt x="165" y="828"/>
                  </a:lnTo>
                  <a:lnTo>
                    <a:pt x="147" y="817"/>
                  </a:lnTo>
                  <a:lnTo>
                    <a:pt x="139" y="811"/>
                  </a:lnTo>
                  <a:lnTo>
                    <a:pt x="136" y="809"/>
                  </a:lnTo>
                  <a:cubicBezTo>
                    <a:pt x="135" y="808"/>
                    <a:pt x="134" y="808"/>
                    <a:pt x="134" y="807"/>
                  </a:cubicBezTo>
                  <a:lnTo>
                    <a:pt x="128" y="797"/>
                  </a:lnTo>
                  <a:lnTo>
                    <a:pt x="121" y="785"/>
                  </a:lnTo>
                  <a:lnTo>
                    <a:pt x="119" y="781"/>
                  </a:lnTo>
                  <a:lnTo>
                    <a:pt x="126" y="784"/>
                  </a:lnTo>
                  <a:lnTo>
                    <a:pt x="59" y="789"/>
                  </a:lnTo>
                  <a:close/>
                  <a:moveTo>
                    <a:pt x="125" y="768"/>
                  </a:moveTo>
                  <a:cubicBezTo>
                    <a:pt x="128" y="768"/>
                    <a:pt x="131" y="770"/>
                    <a:pt x="132" y="772"/>
                  </a:cubicBezTo>
                  <a:lnTo>
                    <a:pt x="135" y="778"/>
                  </a:lnTo>
                  <a:lnTo>
                    <a:pt x="141" y="788"/>
                  </a:lnTo>
                  <a:lnTo>
                    <a:pt x="147" y="798"/>
                  </a:lnTo>
                  <a:lnTo>
                    <a:pt x="145" y="796"/>
                  </a:lnTo>
                  <a:lnTo>
                    <a:pt x="148" y="798"/>
                  </a:lnTo>
                  <a:lnTo>
                    <a:pt x="156" y="804"/>
                  </a:lnTo>
                  <a:lnTo>
                    <a:pt x="172" y="813"/>
                  </a:lnTo>
                  <a:lnTo>
                    <a:pt x="189" y="821"/>
                  </a:lnTo>
                  <a:lnTo>
                    <a:pt x="197" y="825"/>
                  </a:lnTo>
                  <a:lnTo>
                    <a:pt x="190" y="825"/>
                  </a:lnTo>
                  <a:lnTo>
                    <a:pt x="196" y="822"/>
                  </a:lnTo>
                  <a:lnTo>
                    <a:pt x="210" y="815"/>
                  </a:lnTo>
                  <a:lnTo>
                    <a:pt x="224" y="808"/>
                  </a:lnTo>
                  <a:lnTo>
                    <a:pt x="222" y="810"/>
                  </a:lnTo>
                  <a:lnTo>
                    <a:pt x="228" y="804"/>
                  </a:lnTo>
                  <a:lnTo>
                    <a:pt x="225" y="809"/>
                  </a:lnTo>
                  <a:lnTo>
                    <a:pt x="225" y="744"/>
                  </a:lnTo>
                  <a:cubicBezTo>
                    <a:pt x="225" y="740"/>
                    <a:pt x="229" y="736"/>
                    <a:pt x="233" y="736"/>
                  </a:cubicBezTo>
                  <a:lnTo>
                    <a:pt x="288" y="736"/>
                  </a:lnTo>
                  <a:cubicBezTo>
                    <a:pt x="292" y="736"/>
                    <a:pt x="294" y="738"/>
                    <a:pt x="296" y="741"/>
                  </a:cubicBezTo>
                  <a:lnTo>
                    <a:pt x="313" y="778"/>
                  </a:lnTo>
                  <a:lnTo>
                    <a:pt x="305" y="773"/>
                  </a:lnTo>
                  <a:lnTo>
                    <a:pt x="313" y="773"/>
                  </a:lnTo>
                  <a:lnTo>
                    <a:pt x="332" y="773"/>
                  </a:lnTo>
                  <a:lnTo>
                    <a:pt x="351" y="773"/>
                  </a:lnTo>
                  <a:lnTo>
                    <a:pt x="359" y="773"/>
                  </a:lnTo>
                  <a:lnTo>
                    <a:pt x="352" y="779"/>
                  </a:lnTo>
                  <a:lnTo>
                    <a:pt x="366" y="737"/>
                  </a:lnTo>
                  <a:cubicBezTo>
                    <a:pt x="367" y="733"/>
                    <a:pt x="371" y="731"/>
                    <a:pt x="376" y="732"/>
                  </a:cubicBezTo>
                  <a:lnTo>
                    <a:pt x="465" y="756"/>
                  </a:lnTo>
                  <a:lnTo>
                    <a:pt x="454" y="763"/>
                  </a:lnTo>
                  <a:lnTo>
                    <a:pt x="454" y="716"/>
                  </a:lnTo>
                  <a:cubicBezTo>
                    <a:pt x="454" y="714"/>
                    <a:pt x="456" y="712"/>
                    <a:pt x="458" y="710"/>
                  </a:cubicBezTo>
                  <a:lnTo>
                    <a:pt x="516" y="667"/>
                  </a:lnTo>
                  <a:lnTo>
                    <a:pt x="513" y="670"/>
                  </a:lnTo>
                  <a:lnTo>
                    <a:pt x="527" y="637"/>
                  </a:lnTo>
                  <a:lnTo>
                    <a:pt x="529" y="646"/>
                  </a:lnTo>
                  <a:lnTo>
                    <a:pt x="498" y="618"/>
                  </a:lnTo>
                  <a:lnTo>
                    <a:pt x="507" y="619"/>
                  </a:lnTo>
                  <a:lnTo>
                    <a:pt x="439" y="657"/>
                  </a:lnTo>
                  <a:cubicBezTo>
                    <a:pt x="436" y="660"/>
                    <a:pt x="431" y="658"/>
                    <a:pt x="429" y="655"/>
                  </a:cubicBezTo>
                  <a:lnTo>
                    <a:pt x="411" y="627"/>
                  </a:lnTo>
                  <a:cubicBezTo>
                    <a:pt x="409" y="624"/>
                    <a:pt x="409" y="620"/>
                    <a:pt x="411" y="617"/>
                  </a:cubicBezTo>
                  <a:lnTo>
                    <a:pt x="487" y="524"/>
                  </a:lnTo>
                  <a:lnTo>
                    <a:pt x="485" y="529"/>
                  </a:lnTo>
                  <a:lnTo>
                    <a:pt x="490" y="463"/>
                  </a:lnTo>
                  <a:cubicBezTo>
                    <a:pt x="491" y="460"/>
                    <a:pt x="492" y="458"/>
                    <a:pt x="495" y="456"/>
                  </a:cubicBezTo>
                  <a:lnTo>
                    <a:pt x="554" y="423"/>
                  </a:lnTo>
                  <a:lnTo>
                    <a:pt x="551" y="425"/>
                  </a:lnTo>
                  <a:lnTo>
                    <a:pt x="601" y="369"/>
                  </a:lnTo>
                  <a:cubicBezTo>
                    <a:pt x="604" y="367"/>
                    <a:pt x="607" y="366"/>
                    <a:pt x="610" y="367"/>
                  </a:cubicBezTo>
                  <a:lnTo>
                    <a:pt x="722" y="400"/>
                  </a:lnTo>
                  <a:cubicBezTo>
                    <a:pt x="723" y="400"/>
                    <a:pt x="724" y="401"/>
                    <a:pt x="725" y="402"/>
                  </a:cubicBezTo>
                  <a:lnTo>
                    <a:pt x="783" y="458"/>
                  </a:lnTo>
                  <a:lnTo>
                    <a:pt x="773" y="457"/>
                  </a:lnTo>
                  <a:lnTo>
                    <a:pt x="849" y="401"/>
                  </a:lnTo>
                  <a:lnTo>
                    <a:pt x="846" y="409"/>
                  </a:lnTo>
                  <a:lnTo>
                    <a:pt x="837" y="353"/>
                  </a:lnTo>
                  <a:cubicBezTo>
                    <a:pt x="836" y="350"/>
                    <a:pt x="837" y="347"/>
                    <a:pt x="839" y="346"/>
                  </a:cubicBezTo>
                  <a:lnTo>
                    <a:pt x="889" y="299"/>
                  </a:lnTo>
                  <a:cubicBezTo>
                    <a:pt x="891" y="297"/>
                    <a:pt x="894" y="296"/>
                    <a:pt x="897" y="297"/>
                  </a:cubicBezTo>
                  <a:lnTo>
                    <a:pt x="1009" y="334"/>
                  </a:lnTo>
                  <a:lnTo>
                    <a:pt x="1007" y="333"/>
                  </a:lnTo>
                  <a:lnTo>
                    <a:pt x="1074" y="338"/>
                  </a:lnTo>
                  <a:lnTo>
                    <a:pt x="1069" y="340"/>
                  </a:lnTo>
                  <a:lnTo>
                    <a:pt x="1097" y="321"/>
                  </a:lnTo>
                  <a:lnTo>
                    <a:pt x="1146" y="288"/>
                  </a:lnTo>
                  <a:cubicBezTo>
                    <a:pt x="1147" y="287"/>
                    <a:pt x="1147" y="287"/>
                    <a:pt x="1148" y="287"/>
                  </a:cubicBezTo>
                  <a:lnTo>
                    <a:pt x="1219" y="264"/>
                  </a:lnTo>
                  <a:cubicBezTo>
                    <a:pt x="1222" y="263"/>
                    <a:pt x="1226" y="264"/>
                    <a:pt x="1228" y="267"/>
                  </a:cubicBezTo>
                  <a:lnTo>
                    <a:pt x="1252" y="305"/>
                  </a:lnTo>
                  <a:lnTo>
                    <a:pt x="1238" y="307"/>
                  </a:lnTo>
                  <a:lnTo>
                    <a:pt x="1246" y="279"/>
                  </a:lnTo>
                  <a:lnTo>
                    <a:pt x="1247" y="286"/>
                  </a:lnTo>
                  <a:lnTo>
                    <a:pt x="1220" y="243"/>
                  </a:lnTo>
                  <a:cubicBezTo>
                    <a:pt x="1218" y="240"/>
                    <a:pt x="1218" y="237"/>
                    <a:pt x="1220" y="234"/>
                  </a:cubicBezTo>
                  <a:lnTo>
                    <a:pt x="1279" y="136"/>
                  </a:lnTo>
                  <a:cubicBezTo>
                    <a:pt x="1280" y="134"/>
                    <a:pt x="1283" y="132"/>
                    <a:pt x="1286" y="133"/>
                  </a:cubicBezTo>
                  <a:lnTo>
                    <a:pt x="1331" y="138"/>
                  </a:lnTo>
                  <a:lnTo>
                    <a:pt x="1323" y="143"/>
                  </a:lnTo>
                  <a:lnTo>
                    <a:pt x="1341" y="96"/>
                  </a:lnTo>
                  <a:cubicBezTo>
                    <a:pt x="1342" y="93"/>
                    <a:pt x="1344" y="92"/>
                    <a:pt x="1346" y="91"/>
                  </a:cubicBezTo>
                  <a:lnTo>
                    <a:pt x="1387" y="77"/>
                  </a:lnTo>
                  <a:lnTo>
                    <a:pt x="1382" y="83"/>
                  </a:lnTo>
                  <a:lnTo>
                    <a:pt x="1394" y="7"/>
                  </a:lnTo>
                  <a:cubicBezTo>
                    <a:pt x="1394" y="3"/>
                    <a:pt x="1397" y="1"/>
                    <a:pt x="1401" y="0"/>
                  </a:cubicBezTo>
                  <a:cubicBezTo>
                    <a:pt x="1405" y="0"/>
                    <a:pt x="1408" y="3"/>
                    <a:pt x="1409" y="7"/>
                  </a:cubicBezTo>
                  <a:lnTo>
                    <a:pt x="1472" y="288"/>
                  </a:lnTo>
                  <a:cubicBezTo>
                    <a:pt x="1473" y="289"/>
                    <a:pt x="1473" y="291"/>
                    <a:pt x="1472" y="292"/>
                  </a:cubicBezTo>
                  <a:lnTo>
                    <a:pt x="1470" y="299"/>
                  </a:lnTo>
                  <a:lnTo>
                    <a:pt x="1463" y="315"/>
                  </a:lnTo>
                  <a:lnTo>
                    <a:pt x="1452" y="341"/>
                  </a:lnTo>
                  <a:lnTo>
                    <a:pt x="1438" y="374"/>
                  </a:lnTo>
                  <a:lnTo>
                    <a:pt x="1421" y="413"/>
                  </a:lnTo>
                  <a:lnTo>
                    <a:pt x="1403" y="458"/>
                  </a:lnTo>
                  <a:lnTo>
                    <a:pt x="1362" y="553"/>
                  </a:lnTo>
                  <a:lnTo>
                    <a:pt x="1322" y="647"/>
                  </a:lnTo>
                  <a:lnTo>
                    <a:pt x="1304" y="692"/>
                  </a:lnTo>
                  <a:lnTo>
                    <a:pt x="1287" y="732"/>
                  </a:lnTo>
                  <a:lnTo>
                    <a:pt x="1273" y="765"/>
                  </a:lnTo>
                  <a:lnTo>
                    <a:pt x="1262" y="791"/>
                  </a:lnTo>
                  <a:lnTo>
                    <a:pt x="1255" y="806"/>
                  </a:lnTo>
                  <a:lnTo>
                    <a:pt x="1253" y="812"/>
                  </a:lnTo>
                  <a:lnTo>
                    <a:pt x="1253" y="809"/>
                  </a:lnTo>
                  <a:lnTo>
                    <a:pt x="1253" y="815"/>
                  </a:lnTo>
                  <a:lnTo>
                    <a:pt x="1253" y="831"/>
                  </a:lnTo>
                  <a:lnTo>
                    <a:pt x="1253" y="857"/>
                  </a:lnTo>
                  <a:lnTo>
                    <a:pt x="1253" y="890"/>
                  </a:lnTo>
                  <a:lnTo>
                    <a:pt x="1254" y="930"/>
                  </a:lnTo>
                  <a:lnTo>
                    <a:pt x="1254" y="974"/>
                  </a:lnTo>
                  <a:lnTo>
                    <a:pt x="1254" y="1069"/>
                  </a:lnTo>
                  <a:lnTo>
                    <a:pt x="1255" y="1164"/>
                  </a:lnTo>
                  <a:lnTo>
                    <a:pt x="1255" y="1208"/>
                  </a:lnTo>
                  <a:lnTo>
                    <a:pt x="1256" y="1248"/>
                  </a:lnTo>
                  <a:lnTo>
                    <a:pt x="1256" y="1281"/>
                  </a:lnTo>
                  <a:lnTo>
                    <a:pt x="1256" y="1307"/>
                  </a:lnTo>
                  <a:lnTo>
                    <a:pt x="1256" y="1323"/>
                  </a:lnTo>
                  <a:lnTo>
                    <a:pt x="1256" y="1329"/>
                  </a:lnTo>
                  <a:cubicBezTo>
                    <a:pt x="1256" y="1332"/>
                    <a:pt x="1255" y="1335"/>
                    <a:pt x="1253" y="1336"/>
                  </a:cubicBezTo>
                  <a:cubicBezTo>
                    <a:pt x="1251" y="1338"/>
                    <a:pt x="1248" y="1338"/>
                    <a:pt x="1245" y="1337"/>
                  </a:cubicBezTo>
                  <a:lnTo>
                    <a:pt x="1241" y="1335"/>
                  </a:lnTo>
                  <a:lnTo>
                    <a:pt x="1227" y="1330"/>
                  </a:lnTo>
                  <a:lnTo>
                    <a:pt x="1185" y="1314"/>
                  </a:lnTo>
                  <a:lnTo>
                    <a:pt x="1145" y="1297"/>
                  </a:lnTo>
                  <a:lnTo>
                    <a:pt x="1130" y="1292"/>
                  </a:lnTo>
                  <a:lnTo>
                    <a:pt x="1125" y="1290"/>
                  </a:lnTo>
                  <a:lnTo>
                    <a:pt x="1132" y="1290"/>
                  </a:lnTo>
                  <a:lnTo>
                    <a:pt x="1128" y="1292"/>
                  </a:lnTo>
                  <a:lnTo>
                    <a:pt x="1117" y="1297"/>
                  </a:lnTo>
                  <a:lnTo>
                    <a:pt x="1085" y="1314"/>
                  </a:lnTo>
                  <a:lnTo>
                    <a:pt x="1052" y="1330"/>
                  </a:lnTo>
                  <a:lnTo>
                    <a:pt x="1041" y="1335"/>
                  </a:lnTo>
                  <a:lnTo>
                    <a:pt x="1037" y="1337"/>
                  </a:lnTo>
                  <a:lnTo>
                    <a:pt x="1041" y="1329"/>
                  </a:lnTo>
                  <a:lnTo>
                    <a:pt x="1041" y="1336"/>
                  </a:lnTo>
                  <a:lnTo>
                    <a:pt x="1040" y="1351"/>
                  </a:lnTo>
                  <a:lnTo>
                    <a:pt x="1038" y="1373"/>
                  </a:lnTo>
                  <a:lnTo>
                    <a:pt x="1037" y="1397"/>
                  </a:lnTo>
                  <a:lnTo>
                    <a:pt x="1035" y="1422"/>
                  </a:lnTo>
                  <a:lnTo>
                    <a:pt x="1033" y="1443"/>
                  </a:lnTo>
                  <a:lnTo>
                    <a:pt x="1032" y="1456"/>
                  </a:lnTo>
                  <a:lnTo>
                    <a:pt x="1032" y="1461"/>
                  </a:lnTo>
                  <a:cubicBezTo>
                    <a:pt x="1032" y="1463"/>
                    <a:pt x="1032" y="1464"/>
                    <a:pt x="1031" y="1466"/>
                  </a:cubicBezTo>
                  <a:lnTo>
                    <a:pt x="1026" y="1474"/>
                  </a:lnTo>
                  <a:lnTo>
                    <a:pt x="1013" y="1493"/>
                  </a:lnTo>
                  <a:lnTo>
                    <a:pt x="994" y="1520"/>
                  </a:lnTo>
                  <a:lnTo>
                    <a:pt x="973" y="1551"/>
                  </a:lnTo>
                  <a:lnTo>
                    <a:pt x="951" y="1581"/>
                  </a:lnTo>
                  <a:lnTo>
                    <a:pt x="932" y="1607"/>
                  </a:lnTo>
                  <a:lnTo>
                    <a:pt x="919" y="1626"/>
                  </a:lnTo>
                  <a:lnTo>
                    <a:pt x="914" y="1633"/>
                  </a:lnTo>
                  <a:lnTo>
                    <a:pt x="913" y="1623"/>
                  </a:lnTo>
                  <a:lnTo>
                    <a:pt x="915" y="1625"/>
                  </a:lnTo>
                  <a:lnTo>
                    <a:pt x="925" y="1632"/>
                  </a:lnTo>
                  <a:lnTo>
                    <a:pt x="952" y="1655"/>
                  </a:lnTo>
                  <a:lnTo>
                    <a:pt x="977" y="1678"/>
                  </a:lnTo>
                  <a:lnTo>
                    <a:pt x="987" y="1686"/>
                  </a:lnTo>
                  <a:lnTo>
                    <a:pt x="990" y="1689"/>
                  </a:lnTo>
                  <a:cubicBezTo>
                    <a:pt x="992" y="1691"/>
                    <a:pt x="993" y="1694"/>
                    <a:pt x="992" y="1697"/>
                  </a:cubicBezTo>
                  <a:cubicBezTo>
                    <a:pt x="991" y="1699"/>
                    <a:pt x="989" y="1702"/>
                    <a:pt x="986" y="1702"/>
                  </a:cubicBezTo>
                  <a:lnTo>
                    <a:pt x="983" y="1703"/>
                  </a:lnTo>
                  <a:lnTo>
                    <a:pt x="973" y="1706"/>
                  </a:lnTo>
                  <a:lnTo>
                    <a:pt x="935" y="1716"/>
                  </a:lnTo>
                  <a:lnTo>
                    <a:pt x="881" y="1730"/>
                  </a:lnTo>
                  <a:lnTo>
                    <a:pt x="819" y="1746"/>
                  </a:lnTo>
                  <a:lnTo>
                    <a:pt x="758" y="1762"/>
                  </a:lnTo>
                  <a:lnTo>
                    <a:pt x="705" y="1775"/>
                  </a:lnTo>
                  <a:lnTo>
                    <a:pt x="668" y="1784"/>
                  </a:lnTo>
                  <a:lnTo>
                    <a:pt x="658" y="1787"/>
                  </a:lnTo>
                  <a:cubicBezTo>
                    <a:pt x="657" y="1787"/>
                    <a:pt x="656" y="1787"/>
                    <a:pt x="655" y="1787"/>
                  </a:cubicBezTo>
                  <a:lnTo>
                    <a:pt x="651" y="1787"/>
                  </a:lnTo>
                  <a:lnTo>
                    <a:pt x="659" y="1781"/>
                  </a:lnTo>
                  <a:lnTo>
                    <a:pt x="657" y="1792"/>
                  </a:lnTo>
                  <a:lnTo>
                    <a:pt x="651" y="1820"/>
                  </a:lnTo>
                  <a:lnTo>
                    <a:pt x="643" y="1858"/>
                  </a:lnTo>
                  <a:lnTo>
                    <a:pt x="635" y="1902"/>
                  </a:lnTo>
                  <a:lnTo>
                    <a:pt x="626" y="1945"/>
                  </a:lnTo>
                  <a:lnTo>
                    <a:pt x="618" y="1982"/>
                  </a:lnTo>
                  <a:lnTo>
                    <a:pt x="612" y="2009"/>
                  </a:lnTo>
                  <a:lnTo>
                    <a:pt x="610" y="2019"/>
                  </a:lnTo>
                  <a:cubicBezTo>
                    <a:pt x="610" y="2022"/>
                    <a:pt x="608" y="2024"/>
                    <a:pt x="606" y="2025"/>
                  </a:cubicBezTo>
                  <a:lnTo>
                    <a:pt x="597" y="2029"/>
                  </a:lnTo>
                  <a:lnTo>
                    <a:pt x="574" y="2041"/>
                  </a:lnTo>
                  <a:lnTo>
                    <a:pt x="542" y="2057"/>
                  </a:lnTo>
                  <a:lnTo>
                    <a:pt x="505" y="2076"/>
                  </a:lnTo>
                  <a:lnTo>
                    <a:pt x="468" y="2094"/>
                  </a:lnTo>
                  <a:lnTo>
                    <a:pt x="436" y="2110"/>
                  </a:lnTo>
                  <a:lnTo>
                    <a:pt x="412" y="2121"/>
                  </a:lnTo>
                  <a:lnTo>
                    <a:pt x="403" y="2124"/>
                  </a:lnTo>
                  <a:cubicBezTo>
                    <a:pt x="401" y="2125"/>
                    <a:pt x="399" y="2125"/>
                    <a:pt x="397" y="2124"/>
                  </a:cubicBezTo>
                  <a:lnTo>
                    <a:pt x="390" y="2120"/>
                  </a:lnTo>
                  <a:lnTo>
                    <a:pt x="373" y="2109"/>
                  </a:lnTo>
                  <a:lnTo>
                    <a:pt x="349" y="2093"/>
                  </a:lnTo>
                  <a:lnTo>
                    <a:pt x="322" y="2075"/>
                  </a:lnTo>
                  <a:lnTo>
                    <a:pt x="295" y="2056"/>
                  </a:lnTo>
                  <a:lnTo>
                    <a:pt x="271" y="2040"/>
                  </a:lnTo>
                  <a:lnTo>
                    <a:pt x="254" y="2028"/>
                  </a:lnTo>
                  <a:lnTo>
                    <a:pt x="248" y="2024"/>
                  </a:lnTo>
                  <a:cubicBezTo>
                    <a:pt x="245" y="2022"/>
                    <a:pt x="243" y="2017"/>
                    <a:pt x="245" y="2014"/>
                  </a:cubicBezTo>
                  <a:lnTo>
                    <a:pt x="247" y="2010"/>
                  </a:lnTo>
                  <a:cubicBezTo>
                    <a:pt x="247" y="2010"/>
                    <a:pt x="248" y="2009"/>
                    <a:pt x="248" y="2009"/>
                  </a:cubicBezTo>
                  <a:lnTo>
                    <a:pt x="255" y="1999"/>
                  </a:lnTo>
                  <a:lnTo>
                    <a:pt x="275" y="1969"/>
                  </a:lnTo>
                  <a:lnTo>
                    <a:pt x="295" y="1938"/>
                  </a:lnTo>
                  <a:lnTo>
                    <a:pt x="302" y="1928"/>
                  </a:lnTo>
                  <a:lnTo>
                    <a:pt x="301" y="1929"/>
                  </a:lnTo>
                  <a:lnTo>
                    <a:pt x="303" y="1925"/>
                  </a:lnTo>
                  <a:lnTo>
                    <a:pt x="303" y="1931"/>
                  </a:lnTo>
                  <a:lnTo>
                    <a:pt x="300" y="1923"/>
                  </a:lnTo>
                  <a:lnTo>
                    <a:pt x="294" y="1905"/>
                  </a:lnTo>
                  <a:lnTo>
                    <a:pt x="287" y="1886"/>
                  </a:lnTo>
                  <a:lnTo>
                    <a:pt x="284" y="1876"/>
                  </a:lnTo>
                  <a:cubicBezTo>
                    <a:pt x="283" y="1873"/>
                    <a:pt x="283" y="1871"/>
                    <a:pt x="285" y="1869"/>
                  </a:cubicBezTo>
                  <a:lnTo>
                    <a:pt x="289" y="1863"/>
                  </a:lnTo>
                  <a:lnTo>
                    <a:pt x="298" y="1847"/>
                  </a:lnTo>
                  <a:lnTo>
                    <a:pt x="307" y="1830"/>
                  </a:lnTo>
                  <a:lnTo>
                    <a:pt x="311" y="1822"/>
                  </a:lnTo>
                  <a:lnTo>
                    <a:pt x="312" y="1831"/>
                  </a:lnTo>
                  <a:lnTo>
                    <a:pt x="304" y="1822"/>
                  </a:lnTo>
                  <a:lnTo>
                    <a:pt x="288" y="1803"/>
                  </a:lnTo>
                  <a:lnTo>
                    <a:pt x="271" y="1784"/>
                  </a:lnTo>
                  <a:lnTo>
                    <a:pt x="263" y="1775"/>
                  </a:lnTo>
                  <a:cubicBezTo>
                    <a:pt x="262" y="1773"/>
                    <a:pt x="261" y="1770"/>
                    <a:pt x="262" y="1768"/>
                  </a:cubicBezTo>
                  <a:lnTo>
                    <a:pt x="264" y="1758"/>
                  </a:lnTo>
                  <a:lnTo>
                    <a:pt x="269" y="1739"/>
                  </a:lnTo>
                  <a:lnTo>
                    <a:pt x="274" y="1721"/>
                  </a:lnTo>
                  <a:lnTo>
                    <a:pt x="276" y="1712"/>
                  </a:lnTo>
                  <a:cubicBezTo>
                    <a:pt x="276" y="1708"/>
                    <a:pt x="280" y="1705"/>
                    <a:pt x="283" y="1705"/>
                  </a:cubicBezTo>
                  <a:lnTo>
                    <a:pt x="290" y="1705"/>
                  </a:lnTo>
                  <a:lnTo>
                    <a:pt x="305" y="1705"/>
                  </a:lnTo>
                  <a:lnTo>
                    <a:pt x="320" y="1705"/>
                  </a:lnTo>
                  <a:lnTo>
                    <a:pt x="327" y="1705"/>
                  </a:lnTo>
                  <a:lnTo>
                    <a:pt x="321" y="1709"/>
                  </a:lnTo>
                  <a:lnTo>
                    <a:pt x="322" y="1707"/>
                  </a:lnTo>
                  <a:lnTo>
                    <a:pt x="326" y="1699"/>
                  </a:lnTo>
                  <a:lnTo>
                    <a:pt x="339" y="1675"/>
                  </a:lnTo>
                  <a:lnTo>
                    <a:pt x="351" y="1651"/>
                  </a:lnTo>
                  <a:lnTo>
                    <a:pt x="356" y="1642"/>
                  </a:lnTo>
                  <a:lnTo>
                    <a:pt x="358" y="1639"/>
                  </a:lnTo>
                  <a:lnTo>
                    <a:pt x="357" y="1641"/>
                  </a:lnTo>
                  <a:lnTo>
                    <a:pt x="358" y="1639"/>
                  </a:lnTo>
                  <a:lnTo>
                    <a:pt x="360" y="1630"/>
                  </a:lnTo>
                  <a:lnTo>
                    <a:pt x="368" y="1606"/>
                  </a:lnTo>
                  <a:lnTo>
                    <a:pt x="376" y="1582"/>
                  </a:lnTo>
                  <a:lnTo>
                    <a:pt x="378" y="1573"/>
                  </a:lnTo>
                  <a:lnTo>
                    <a:pt x="379" y="1570"/>
                  </a:lnTo>
                  <a:lnTo>
                    <a:pt x="381" y="1578"/>
                  </a:lnTo>
                  <a:lnTo>
                    <a:pt x="378" y="1575"/>
                  </a:lnTo>
                  <a:lnTo>
                    <a:pt x="368" y="1568"/>
                  </a:lnTo>
                  <a:lnTo>
                    <a:pt x="358" y="1559"/>
                  </a:lnTo>
                  <a:lnTo>
                    <a:pt x="354" y="1555"/>
                  </a:lnTo>
                  <a:lnTo>
                    <a:pt x="361" y="1557"/>
                  </a:lnTo>
                  <a:lnTo>
                    <a:pt x="354" y="1559"/>
                  </a:lnTo>
                  <a:lnTo>
                    <a:pt x="338" y="1564"/>
                  </a:lnTo>
                  <a:lnTo>
                    <a:pt x="320" y="1569"/>
                  </a:lnTo>
                  <a:lnTo>
                    <a:pt x="312" y="1571"/>
                  </a:lnTo>
                  <a:cubicBezTo>
                    <a:pt x="309" y="1572"/>
                    <a:pt x="306" y="1571"/>
                    <a:pt x="304" y="1569"/>
                  </a:cubicBezTo>
                  <a:cubicBezTo>
                    <a:pt x="302" y="1566"/>
                    <a:pt x="302" y="1563"/>
                    <a:pt x="303" y="1560"/>
                  </a:cubicBezTo>
                  <a:lnTo>
                    <a:pt x="307" y="1550"/>
                  </a:lnTo>
                  <a:lnTo>
                    <a:pt x="317" y="1530"/>
                  </a:lnTo>
                  <a:lnTo>
                    <a:pt x="326" y="1509"/>
                  </a:lnTo>
                  <a:lnTo>
                    <a:pt x="330" y="1499"/>
                  </a:lnTo>
                  <a:lnTo>
                    <a:pt x="332" y="1509"/>
                  </a:lnTo>
                  <a:lnTo>
                    <a:pt x="326" y="1503"/>
                  </a:lnTo>
                  <a:lnTo>
                    <a:pt x="314" y="1492"/>
                  </a:lnTo>
                  <a:lnTo>
                    <a:pt x="302" y="1481"/>
                  </a:lnTo>
                  <a:lnTo>
                    <a:pt x="296" y="1476"/>
                  </a:lnTo>
                  <a:cubicBezTo>
                    <a:pt x="294" y="1474"/>
                    <a:pt x="293" y="1470"/>
                    <a:pt x="294" y="1467"/>
                  </a:cubicBezTo>
                  <a:lnTo>
                    <a:pt x="296" y="1460"/>
                  </a:lnTo>
                  <a:lnTo>
                    <a:pt x="302" y="1442"/>
                  </a:lnTo>
                  <a:lnTo>
                    <a:pt x="310" y="1416"/>
                  </a:lnTo>
                  <a:lnTo>
                    <a:pt x="319" y="1387"/>
                  </a:lnTo>
                  <a:lnTo>
                    <a:pt x="327" y="1357"/>
                  </a:lnTo>
                  <a:lnTo>
                    <a:pt x="335" y="1331"/>
                  </a:lnTo>
                  <a:lnTo>
                    <a:pt x="341" y="1312"/>
                  </a:lnTo>
                  <a:lnTo>
                    <a:pt x="343" y="1304"/>
                  </a:lnTo>
                  <a:lnTo>
                    <a:pt x="347" y="1313"/>
                  </a:lnTo>
                  <a:lnTo>
                    <a:pt x="343" y="1311"/>
                  </a:lnTo>
                  <a:cubicBezTo>
                    <a:pt x="342" y="1310"/>
                    <a:pt x="341" y="1310"/>
                    <a:pt x="341" y="1309"/>
                  </a:cubicBezTo>
                  <a:lnTo>
                    <a:pt x="332" y="1299"/>
                  </a:lnTo>
                  <a:lnTo>
                    <a:pt x="321" y="1287"/>
                  </a:lnTo>
                  <a:lnTo>
                    <a:pt x="317" y="1282"/>
                  </a:lnTo>
                  <a:lnTo>
                    <a:pt x="329" y="1284"/>
                  </a:lnTo>
                  <a:lnTo>
                    <a:pt x="321" y="1290"/>
                  </a:lnTo>
                  <a:lnTo>
                    <a:pt x="306" y="1302"/>
                  </a:lnTo>
                  <a:lnTo>
                    <a:pt x="290" y="1314"/>
                  </a:lnTo>
                  <a:cubicBezTo>
                    <a:pt x="290" y="1314"/>
                    <a:pt x="289" y="1315"/>
                    <a:pt x="289" y="1315"/>
                  </a:cubicBezTo>
                  <a:lnTo>
                    <a:pt x="282" y="1317"/>
                  </a:lnTo>
                  <a:lnTo>
                    <a:pt x="273" y="1322"/>
                  </a:lnTo>
                  <a:cubicBezTo>
                    <a:pt x="273" y="1323"/>
                    <a:pt x="272" y="1323"/>
                    <a:pt x="272" y="1323"/>
                  </a:cubicBezTo>
                  <a:lnTo>
                    <a:pt x="252" y="1329"/>
                  </a:lnTo>
                  <a:lnTo>
                    <a:pt x="231" y="1335"/>
                  </a:lnTo>
                  <a:lnTo>
                    <a:pt x="222" y="1337"/>
                  </a:lnTo>
                  <a:cubicBezTo>
                    <a:pt x="221" y="1338"/>
                    <a:pt x="219" y="1337"/>
                    <a:pt x="217" y="1337"/>
                  </a:cubicBezTo>
                  <a:lnTo>
                    <a:pt x="212" y="1334"/>
                  </a:lnTo>
                  <a:lnTo>
                    <a:pt x="201" y="1328"/>
                  </a:lnTo>
                  <a:lnTo>
                    <a:pt x="190" y="1322"/>
                  </a:lnTo>
                  <a:cubicBezTo>
                    <a:pt x="189" y="1322"/>
                    <a:pt x="188" y="1322"/>
                    <a:pt x="188" y="1321"/>
                  </a:cubicBezTo>
                  <a:lnTo>
                    <a:pt x="183" y="1316"/>
                  </a:lnTo>
                  <a:cubicBezTo>
                    <a:pt x="181" y="1315"/>
                    <a:pt x="180" y="1313"/>
                    <a:pt x="180" y="1310"/>
                  </a:cubicBezTo>
                  <a:lnTo>
                    <a:pt x="180" y="1307"/>
                  </a:lnTo>
                  <a:lnTo>
                    <a:pt x="179" y="1294"/>
                  </a:lnTo>
                  <a:lnTo>
                    <a:pt x="179" y="1276"/>
                  </a:lnTo>
                  <a:lnTo>
                    <a:pt x="178" y="1254"/>
                  </a:lnTo>
                  <a:lnTo>
                    <a:pt x="177" y="1213"/>
                  </a:lnTo>
                  <a:lnTo>
                    <a:pt x="176" y="1198"/>
                  </a:lnTo>
                  <a:lnTo>
                    <a:pt x="176" y="1193"/>
                  </a:lnTo>
                  <a:cubicBezTo>
                    <a:pt x="176" y="1192"/>
                    <a:pt x="177" y="1191"/>
                    <a:pt x="178" y="1189"/>
                  </a:cubicBezTo>
                  <a:lnTo>
                    <a:pt x="182" y="1182"/>
                  </a:lnTo>
                  <a:lnTo>
                    <a:pt x="192" y="1168"/>
                  </a:lnTo>
                  <a:lnTo>
                    <a:pt x="201" y="1154"/>
                  </a:lnTo>
                  <a:lnTo>
                    <a:pt x="205" y="1147"/>
                  </a:lnTo>
                  <a:lnTo>
                    <a:pt x="203" y="1151"/>
                  </a:lnTo>
                  <a:lnTo>
                    <a:pt x="205" y="1140"/>
                  </a:lnTo>
                  <a:lnTo>
                    <a:pt x="209" y="1119"/>
                  </a:lnTo>
                  <a:lnTo>
                    <a:pt x="211" y="1097"/>
                  </a:lnTo>
                  <a:lnTo>
                    <a:pt x="212" y="1085"/>
                  </a:lnTo>
                  <a:lnTo>
                    <a:pt x="213" y="1088"/>
                  </a:lnTo>
                  <a:lnTo>
                    <a:pt x="212" y="1084"/>
                  </a:lnTo>
                  <a:lnTo>
                    <a:pt x="209" y="1073"/>
                  </a:lnTo>
                  <a:lnTo>
                    <a:pt x="205" y="1061"/>
                  </a:lnTo>
                  <a:cubicBezTo>
                    <a:pt x="205" y="1061"/>
                    <a:pt x="205" y="1060"/>
                    <a:pt x="205" y="1060"/>
                  </a:cubicBezTo>
                  <a:lnTo>
                    <a:pt x="204" y="1054"/>
                  </a:lnTo>
                  <a:lnTo>
                    <a:pt x="212" y="1060"/>
                  </a:lnTo>
                  <a:lnTo>
                    <a:pt x="203" y="1061"/>
                  </a:lnTo>
                  <a:lnTo>
                    <a:pt x="183" y="1063"/>
                  </a:lnTo>
                  <a:lnTo>
                    <a:pt x="162" y="1064"/>
                  </a:lnTo>
                  <a:lnTo>
                    <a:pt x="153" y="1065"/>
                  </a:lnTo>
                  <a:cubicBezTo>
                    <a:pt x="150" y="1066"/>
                    <a:pt x="148" y="1064"/>
                    <a:pt x="146" y="1062"/>
                  </a:cubicBezTo>
                  <a:cubicBezTo>
                    <a:pt x="144" y="1060"/>
                    <a:pt x="144" y="1057"/>
                    <a:pt x="145" y="1054"/>
                  </a:cubicBezTo>
                  <a:lnTo>
                    <a:pt x="150" y="1045"/>
                  </a:lnTo>
                  <a:lnTo>
                    <a:pt x="159" y="1029"/>
                  </a:lnTo>
                  <a:lnTo>
                    <a:pt x="168" y="1011"/>
                  </a:lnTo>
                  <a:lnTo>
                    <a:pt x="172" y="1003"/>
                  </a:lnTo>
                  <a:lnTo>
                    <a:pt x="172" y="1007"/>
                  </a:lnTo>
                  <a:lnTo>
                    <a:pt x="171" y="1000"/>
                  </a:lnTo>
                  <a:lnTo>
                    <a:pt x="168" y="982"/>
                  </a:lnTo>
                  <a:lnTo>
                    <a:pt x="164" y="962"/>
                  </a:lnTo>
                  <a:lnTo>
                    <a:pt x="163" y="951"/>
                  </a:lnTo>
                  <a:lnTo>
                    <a:pt x="175" y="957"/>
                  </a:lnTo>
                  <a:lnTo>
                    <a:pt x="168" y="961"/>
                  </a:lnTo>
                  <a:cubicBezTo>
                    <a:pt x="168" y="962"/>
                    <a:pt x="167" y="962"/>
                    <a:pt x="166" y="962"/>
                  </a:cubicBezTo>
                  <a:lnTo>
                    <a:pt x="149" y="966"/>
                  </a:lnTo>
                  <a:lnTo>
                    <a:pt x="133" y="968"/>
                  </a:lnTo>
                  <a:cubicBezTo>
                    <a:pt x="133" y="968"/>
                    <a:pt x="132" y="968"/>
                    <a:pt x="131" y="968"/>
                  </a:cubicBezTo>
                  <a:lnTo>
                    <a:pt x="124" y="967"/>
                  </a:lnTo>
                  <a:lnTo>
                    <a:pt x="127" y="967"/>
                  </a:lnTo>
                  <a:lnTo>
                    <a:pt x="120" y="968"/>
                  </a:lnTo>
                  <a:cubicBezTo>
                    <a:pt x="119" y="969"/>
                    <a:pt x="117" y="968"/>
                    <a:pt x="116" y="968"/>
                  </a:cubicBezTo>
                  <a:lnTo>
                    <a:pt x="100" y="964"/>
                  </a:lnTo>
                  <a:lnTo>
                    <a:pt x="85" y="958"/>
                  </a:lnTo>
                  <a:cubicBezTo>
                    <a:pt x="85" y="958"/>
                    <a:pt x="84" y="957"/>
                    <a:pt x="84" y="957"/>
                  </a:cubicBezTo>
                  <a:lnTo>
                    <a:pt x="77" y="952"/>
                  </a:lnTo>
                  <a:cubicBezTo>
                    <a:pt x="73" y="949"/>
                    <a:pt x="72" y="945"/>
                    <a:pt x="75" y="941"/>
                  </a:cubicBezTo>
                  <a:lnTo>
                    <a:pt x="77" y="938"/>
                  </a:lnTo>
                  <a:lnTo>
                    <a:pt x="76" y="939"/>
                  </a:lnTo>
                  <a:lnTo>
                    <a:pt x="81" y="929"/>
                  </a:lnTo>
                  <a:lnTo>
                    <a:pt x="85" y="917"/>
                  </a:lnTo>
                  <a:lnTo>
                    <a:pt x="87" y="911"/>
                  </a:lnTo>
                  <a:lnTo>
                    <a:pt x="88" y="918"/>
                  </a:lnTo>
                  <a:lnTo>
                    <a:pt x="83" y="911"/>
                  </a:lnTo>
                  <a:lnTo>
                    <a:pt x="72" y="896"/>
                  </a:lnTo>
                  <a:lnTo>
                    <a:pt x="60" y="879"/>
                  </a:lnTo>
                  <a:lnTo>
                    <a:pt x="55" y="869"/>
                  </a:lnTo>
                  <a:lnTo>
                    <a:pt x="59" y="873"/>
                  </a:lnTo>
                  <a:lnTo>
                    <a:pt x="50" y="868"/>
                  </a:lnTo>
                  <a:lnTo>
                    <a:pt x="31" y="855"/>
                  </a:lnTo>
                  <a:lnTo>
                    <a:pt x="12" y="841"/>
                  </a:lnTo>
                  <a:lnTo>
                    <a:pt x="4" y="835"/>
                  </a:lnTo>
                  <a:cubicBezTo>
                    <a:pt x="2" y="833"/>
                    <a:pt x="1" y="831"/>
                    <a:pt x="0" y="829"/>
                  </a:cubicBezTo>
                  <a:cubicBezTo>
                    <a:pt x="0" y="827"/>
                    <a:pt x="1" y="824"/>
                    <a:pt x="3" y="823"/>
                  </a:cubicBezTo>
                  <a:lnTo>
                    <a:pt x="7" y="819"/>
                  </a:lnTo>
                  <a:lnTo>
                    <a:pt x="15" y="811"/>
                  </a:lnTo>
                  <a:lnTo>
                    <a:pt x="14" y="812"/>
                  </a:lnTo>
                  <a:lnTo>
                    <a:pt x="21" y="802"/>
                  </a:lnTo>
                  <a:lnTo>
                    <a:pt x="25" y="796"/>
                  </a:lnTo>
                  <a:cubicBezTo>
                    <a:pt x="26" y="795"/>
                    <a:pt x="27" y="794"/>
                    <a:pt x="28" y="793"/>
                  </a:cubicBezTo>
                  <a:lnTo>
                    <a:pt x="33" y="791"/>
                  </a:lnTo>
                  <a:lnTo>
                    <a:pt x="41" y="785"/>
                  </a:lnTo>
                  <a:lnTo>
                    <a:pt x="50" y="778"/>
                  </a:lnTo>
                  <a:lnTo>
                    <a:pt x="54" y="775"/>
                  </a:lnTo>
                  <a:cubicBezTo>
                    <a:pt x="55" y="774"/>
                    <a:pt x="56" y="774"/>
                    <a:pt x="58" y="773"/>
                  </a:cubicBezTo>
                  <a:lnTo>
                    <a:pt x="125" y="7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" name="Freeform 146"/>
            <p:cNvSpPr>
              <a:spLocks/>
            </p:cNvSpPr>
            <p:nvPr/>
          </p:nvSpPr>
          <p:spPr bwMode="auto">
            <a:xfrm>
              <a:off x="4114801" y="5202237"/>
              <a:ext cx="941388" cy="1131887"/>
            </a:xfrm>
            <a:custGeom>
              <a:avLst/>
              <a:gdLst>
                <a:gd name="T0" fmla="*/ 23 w 1456"/>
                <a:gd name="T1" fmla="*/ 792 h 2112"/>
                <a:gd name="T2" fmla="*/ 54 w 1456"/>
                <a:gd name="T3" fmla="*/ 857 h 2112"/>
                <a:gd name="T4" fmla="*/ 73 w 1456"/>
                <a:gd name="T5" fmla="*/ 937 h 2112"/>
                <a:gd name="T6" fmla="*/ 163 w 1456"/>
                <a:gd name="T7" fmla="*/ 942 h 2112"/>
                <a:gd name="T8" fmla="*/ 144 w 1456"/>
                <a:gd name="T9" fmla="*/ 1049 h 2112"/>
                <a:gd name="T10" fmla="*/ 212 w 1456"/>
                <a:gd name="T11" fmla="*/ 1077 h 2112"/>
                <a:gd name="T12" fmla="*/ 176 w 1456"/>
                <a:gd name="T13" fmla="*/ 1185 h 2112"/>
                <a:gd name="T14" fmla="*/ 212 w 1456"/>
                <a:gd name="T15" fmla="*/ 1321 h 2112"/>
                <a:gd name="T16" fmla="*/ 315 w 1456"/>
                <a:gd name="T17" fmla="*/ 1269 h 2112"/>
                <a:gd name="T18" fmla="*/ 293 w 1456"/>
                <a:gd name="T19" fmla="*/ 1461 h 2112"/>
                <a:gd name="T20" fmla="*/ 302 w 1456"/>
                <a:gd name="T21" fmla="*/ 1555 h 2112"/>
                <a:gd name="T22" fmla="*/ 378 w 1456"/>
                <a:gd name="T23" fmla="*/ 1564 h 2112"/>
                <a:gd name="T24" fmla="*/ 319 w 1456"/>
                <a:gd name="T25" fmla="*/ 1705 h 2112"/>
                <a:gd name="T26" fmla="*/ 261 w 1456"/>
                <a:gd name="T27" fmla="*/ 1761 h 2112"/>
                <a:gd name="T28" fmla="*/ 283 w 1456"/>
                <a:gd name="T29" fmla="*/ 1865 h 2112"/>
                <a:gd name="T30" fmla="*/ 244 w 1456"/>
                <a:gd name="T31" fmla="*/ 2009 h 2112"/>
                <a:gd name="T32" fmla="*/ 594 w 1456"/>
                <a:gd name="T33" fmla="*/ 2009 h 2112"/>
                <a:gd name="T34" fmla="*/ 976 w 1456"/>
                <a:gd name="T35" fmla="*/ 1686 h 2112"/>
                <a:gd name="T36" fmla="*/ 1016 w 1456"/>
                <a:gd name="T37" fmla="*/ 1453 h 2112"/>
                <a:gd name="T38" fmla="*/ 1120 w 1456"/>
                <a:gd name="T39" fmla="*/ 1274 h 2112"/>
                <a:gd name="T40" fmla="*/ 1237 w 1456"/>
                <a:gd name="T41" fmla="*/ 801 h 2112"/>
                <a:gd name="T42" fmla="*/ 1393 w 1456"/>
                <a:gd name="T43" fmla="*/ 0 h 2112"/>
                <a:gd name="T44" fmla="*/ 1340 w 1456"/>
                <a:gd name="T45" fmla="*/ 90 h 2112"/>
                <a:gd name="T46" fmla="*/ 1277 w 1456"/>
                <a:gd name="T47" fmla="*/ 132 h 2112"/>
                <a:gd name="T48" fmla="*/ 1245 w 1456"/>
                <a:gd name="T49" fmla="*/ 273 h 2112"/>
                <a:gd name="T50" fmla="*/ 1213 w 1456"/>
                <a:gd name="T51" fmla="*/ 263 h 2112"/>
                <a:gd name="T52" fmla="*/ 1093 w 1456"/>
                <a:gd name="T53" fmla="*/ 319 h 2112"/>
                <a:gd name="T54" fmla="*/ 998 w 1456"/>
                <a:gd name="T55" fmla="*/ 333 h 2112"/>
                <a:gd name="T56" fmla="*/ 836 w 1456"/>
                <a:gd name="T57" fmla="*/ 343 h 2112"/>
                <a:gd name="T58" fmla="*/ 769 w 1456"/>
                <a:gd name="T59" fmla="*/ 455 h 2112"/>
                <a:gd name="T60" fmla="*/ 599 w 1456"/>
                <a:gd name="T61" fmla="*/ 366 h 2112"/>
                <a:gd name="T62" fmla="*/ 490 w 1456"/>
                <a:gd name="T63" fmla="*/ 455 h 2112"/>
                <a:gd name="T64" fmla="*/ 409 w 1456"/>
                <a:gd name="T65" fmla="*/ 614 h 2112"/>
                <a:gd name="T66" fmla="*/ 495 w 1456"/>
                <a:gd name="T67" fmla="*/ 604 h 2112"/>
                <a:gd name="T68" fmla="*/ 512 w 1456"/>
                <a:gd name="T69" fmla="*/ 665 h 2112"/>
                <a:gd name="T70" fmla="*/ 454 w 1456"/>
                <a:gd name="T71" fmla="*/ 755 h 2112"/>
                <a:gd name="T72" fmla="*/ 351 w 1456"/>
                <a:gd name="T73" fmla="*/ 773 h 2112"/>
                <a:gd name="T74" fmla="*/ 280 w 1456"/>
                <a:gd name="T75" fmla="*/ 736 h 2112"/>
                <a:gd name="T76" fmla="*/ 225 w 1456"/>
                <a:gd name="T77" fmla="*/ 801 h 2112"/>
                <a:gd name="T78" fmla="*/ 135 w 1456"/>
                <a:gd name="T79" fmla="*/ 796 h 2112"/>
                <a:gd name="T80" fmla="*/ 50 w 1456"/>
                <a:gd name="T81" fmla="*/ 773 h 2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56"/>
                <a:gd name="T124" fmla="*/ 0 h 2112"/>
                <a:gd name="T125" fmla="*/ 1456 w 1456"/>
                <a:gd name="T126" fmla="*/ 2112 h 2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56" h="2112">
                  <a:moveTo>
                    <a:pt x="50" y="773"/>
                  </a:moveTo>
                  <a:cubicBezTo>
                    <a:pt x="50" y="773"/>
                    <a:pt x="27" y="792"/>
                    <a:pt x="23" y="792"/>
                  </a:cubicBezTo>
                  <a:cubicBezTo>
                    <a:pt x="23" y="796"/>
                    <a:pt x="0" y="820"/>
                    <a:pt x="0" y="820"/>
                  </a:cubicBezTo>
                  <a:cubicBezTo>
                    <a:pt x="0" y="820"/>
                    <a:pt x="54" y="862"/>
                    <a:pt x="54" y="857"/>
                  </a:cubicBezTo>
                  <a:cubicBezTo>
                    <a:pt x="54" y="862"/>
                    <a:pt x="86" y="905"/>
                    <a:pt x="86" y="905"/>
                  </a:cubicBezTo>
                  <a:cubicBezTo>
                    <a:pt x="86" y="905"/>
                    <a:pt x="73" y="942"/>
                    <a:pt x="73" y="937"/>
                  </a:cubicBezTo>
                  <a:cubicBezTo>
                    <a:pt x="73" y="942"/>
                    <a:pt x="117" y="956"/>
                    <a:pt x="117" y="951"/>
                  </a:cubicBezTo>
                  <a:cubicBezTo>
                    <a:pt x="117" y="956"/>
                    <a:pt x="163" y="947"/>
                    <a:pt x="163" y="942"/>
                  </a:cubicBezTo>
                  <a:cubicBezTo>
                    <a:pt x="163" y="947"/>
                    <a:pt x="171" y="998"/>
                    <a:pt x="171" y="998"/>
                  </a:cubicBezTo>
                  <a:cubicBezTo>
                    <a:pt x="171" y="998"/>
                    <a:pt x="144" y="1049"/>
                    <a:pt x="144" y="1049"/>
                  </a:cubicBezTo>
                  <a:cubicBezTo>
                    <a:pt x="144" y="1049"/>
                    <a:pt x="203" y="1044"/>
                    <a:pt x="203" y="1044"/>
                  </a:cubicBezTo>
                  <a:cubicBezTo>
                    <a:pt x="203" y="1044"/>
                    <a:pt x="212" y="1082"/>
                    <a:pt x="212" y="1077"/>
                  </a:cubicBezTo>
                  <a:cubicBezTo>
                    <a:pt x="212" y="1082"/>
                    <a:pt x="203" y="1143"/>
                    <a:pt x="203" y="1143"/>
                  </a:cubicBezTo>
                  <a:cubicBezTo>
                    <a:pt x="203" y="1143"/>
                    <a:pt x="176" y="1185"/>
                    <a:pt x="176" y="1185"/>
                  </a:cubicBezTo>
                  <a:cubicBezTo>
                    <a:pt x="176" y="1185"/>
                    <a:pt x="180" y="1307"/>
                    <a:pt x="180" y="1302"/>
                  </a:cubicBezTo>
                  <a:cubicBezTo>
                    <a:pt x="180" y="1307"/>
                    <a:pt x="212" y="1321"/>
                    <a:pt x="212" y="1321"/>
                  </a:cubicBezTo>
                  <a:cubicBezTo>
                    <a:pt x="212" y="1321"/>
                    <a:pt x="270" y="1307"/>
                    <a:pt x="270" y="1302"/>
                  </a:cubicBezTo>
                  <a:cubicBezTo>
                    <a:pt x="270" y="1307"/>
                    <a:pt x="315" y="1269"/>
                    <a:pt x="315" y="1269"/>
                  </a:cubicBezTo>
                  <a:cubicBezTo>
                    <a:pt x="315" y="1269"/>
                    <a:pt x="342" y="1302"/>
                    <a:pt x="342" y="1297"/>
                  </a:cubicBezTo>
                  <a:cubicBezTo>
                    <a:pt x="342" y="1302"/>
                    <a:pt x="293" y="1461"/>
                    <a:pt x="293" y="1461"/>
                  </a:cubicBezTo>
                  <a:cubicBezTo>
                    <a:pt x="293" y="1461"/>
                    <a:pt x="329" y="1494"/>
                    <a:pt x="329" y="1494"/>
                  </a:cubicBezTo>
                  <a:cubicBezTo>
                    <a:pt x="329" y="1494"/>
                    <a:pt x="302" y="1555"/>
                    <a:pt x="302" y="1555"/>
                  </a:cubicBezTo>
                  <a:cubicBezTo>
                    <a:pt x="302" y="1555"/>
                    <a:pt x="351" y="1541"/>
                    <a:pt x="351" y="1541"/>
                  </a:cubicBezTo>
                  <a:cubicBezTo>
                    <a:pt x="351" y="1541"/>
                    <a:pt x="378" y="1564"/>
                    <a:pt x="378" y="1564"/>
                  </a:cubicBezTo>
                  <a:cubicBezTo>
                    <a:pt x="378" y="1564"/>
                    <a:pt x="356" y="1635"/>
                    <a:pt x="356" y="1635"/>
                  </a:cubicBezTo>
                  <a:cubicBezTo>
                    <a:pt x="356" y="1635"/>
                    <a:pt x="319" y="1705"/>
                    <a:pt x="319" y="1705"/>
                  </a:cubicBezTo>
                  <a:cubicBezTo>
                    <a:pt x="319" y="1705"/>
                    <a:pt x="275" y="1705"/>
                    <a:pt x="275" y="1705"/>
                  </a:cubicBezTo>
                  <a:cubicBezTo>
                    <a:pt x="275" y="1705"/>
                    <a:pt x="261" y="1761"/>
                    <a:pt x="261" y="1761"/>
                  </a:cubicBezTo>
                  <a:cubicBezTo>
                    <a:pt x="261" y="1761"/>
                    <a:pt x="310" y="1817"/>
                    <a:pt x="310" y="1817"/>
                  </a:cubicBezTo>
                  <a:cubicBezTo>
                    <a:pt x="310" y="1817"/>
                    <a:pt x="283" y="1868"/>
                    <a:pt x="283" y="1865"/>
                  </a:cubicBezTo>
                  <a:cubicBezTo>
                    <a:pt x="283" y="1868"/>
                    <a:pt x="302" y="1920"/>
                    <a:pt x="302" y="1920"/>
                  </a:cubicBezTo>
                  <a:cubicBezTo>
                    <a:pt x="302" y="1920"/>
                    <a:pt x="244" y="2009"/>
                    <a:pt x="244" y="2009"/>
                  </a:cubicBezTo>
                  <a:cubicBezTo>
                    <a:pt x="244" y="2009"/>
                    <a:pt x="392" y="2112"/>
                    <a:pt x="392" y="2108"/>
                  </a:cubicBezTo>
                  <a:cubicBezTo>
                    <a:pt x="392" y="2112"/>
                    <a:pt x="594" y="2009"/>
                    <a:pt x="594" y="2009"/>
                  </a:cubicBezTo>
                  <a:cubicBezTo>
                    <a:pt x="594" y="2009"/>
                    <a:pt x="643" y="1775"/>
                    <a:pt x="643" y="1771"/>
                  </a:cubicBezTo>
                  <a:cubicBezTo>
                    <a:pt x="643" y="1775"/>
                    <a:pt x="976" y="1686"/>
                    <a:pt x="976" y="1686"/>
                  </a:cubicBezTo>
                  <a:cubicBezTo>
                    <a:pt x="976" y="1686"/>
                    <a:pt x="899" y="1620"/>
                    <a:pt x="899" y="1620"/>
                  </a:cubicBezTo>
                  <a:cubicBezTo>
                    <a:pt x="899" y="1620"/>
                    <a:pt x="1016" y="1456"/>
                    <a:pt x="1016" y="1453"/>
                  </a:cubicBezTo>
                  <a:cubicBezTo>
                    <a:pt x="1016" y="1456"/>
                    <a:pt x="1025" y="1321"/>
                    <a:pt x="1025" y="1321"/>
                  </a:cubicBezTo>
                  <a:cubicBezTo>
                    <a:pt x="1025" y="1321"/>
                    <a:pt x="1120" y="1274"/>
                    <a:pt x="1120" y="1274"/>
                  </a:cubicBezTo>
                  <a:cubicBezTo>
                    <a:pt x="1120" y="1274"/>
                    <a:pt x="1240" y="1321"/>
                    <a:pt x="1240" y="1321"/>
                  </a:cubicBezTo>
                  <a:cubicBezTo>
                    <a:pt x="1240" y="1321"/>
                    <a:pt x="1237" y="801"/>
                    <a:pt x="1237" y="801"/>
                  </a:cubicBezTo>
                  <a:cubicBezTo>
                    <a:pt x="1237" y="801"/>
                    <a:pt x="1456" y="281"/>
                    <a:pt x="1456" y="281"/>
                  </a:cubicBezTo>
                  <a:lnTo>
                    <a:pt x="1393" y="0"/>
                  </a:lnTo>
                  <a:lnTo>
                    <a:pt x="1381" y="76"/>
                  </a:lnTo>
                  <a:lnTo>
                    <a:pt x="1340" y="90"/>
                  </a:lnTo>
                  <a:lnTo>
                    <a:pt x="1322" y="137"/>
                  </a:lnTo>
                  <a:lnTo>
                    <a:pt x="1277" y="132"/>
                  </a:lnTo>
                  <a:lnTo>
                    <a:pt x="1218" y="230"/>
                  </a:lnTo>
                  <a:lnTo>
                    <a:pt x="1245" y="273"/>
                  </a:lnTo>
                  <a:lnTo>
                    <a:pt x="1237" y="301"/>
                  </a:lnTo>
                  <a:lnTo>
                    <a:pt x="1213" y="263"/>
                  </a:lnTo>
                  <a:lnTo>
                    <a:pt x="1142" y="286"/>
                  </a:lnTo>
                  <a:lnTo>
                    <a:pt x="1093" y="319"/>
                  </a:lnTo>
                  <a:lnTo>
                    <a:pt x="1065" y="338"/>
                  </a:lnTo>
                  <a:lnTo>
                    <a:pt x="998" y="333"/>
                  </a:lnTo>
                  <a:lnTo>
                    <a:pt x="886" y="296"/>
                  </a:lnTo>
                  <a:lnTo>
                    <a:pt x="836" y="343"/>
                  </a:lnTo>
                  <a:lnTo>
                    <a:pt x="845" y="399"/>
                  </a:lnTo>
                  <a:lnTo>
                    <a:pt x="769" y="455"/>
                  </a:lnTo>
                  <a:lnTo>
                    <a:pt x="711" y="399"/>
                  </a:lnTo>
                  <a:lnTo>
                    <a:pt x="599" y="366"/>
                  </a:lnTo>
                  <a:lnTo>
                    <a:pt x="549" y="422"/>
                  </a:lnTo>
                  <a:lnTo>
                    <a:pt x="490" y="455"/>
                  </a:lnTo>
                  <a:lnTo>
                    <a:pt x="485" y="521"/>
                  </a:lnTo>
                  <a:lnTo>
                    <a:pt x="409" y="614"/>
                  </a:lnTo>
                  <a:lnTo>
                    <a:pt x="427" y="642"/>
                  </a:lnTo>
                  <a:lnTo>
                    <a:pt x="495" y="604"/>
                  </a:lnTo>
                  <a:lnTo>
                    <a:pt x="526" y="632"/>
                  </a:lnTo>
                  <a:lnTo>
                    <a:pt x="512" y="665"/>
                  </a:lnTo>
                  <a:lnTo>
                    <a:pt x="454" y="708"/>
                  </a:lnTo>
                  <a:lnTo>
                    <a:pt x="454" y="755"/>
                  </a:lnTo>
                  <a:lnTo>
                    <a:pt x="365" y="731"/>
                  </a:lnTo>
                  <a:lnTo>
                    <a:pt x="351" y="773"/>
                  </a:lnTo>
                  <a:cubicBezTo>
                    <a:pt x="351" y="773"/>
                    <a:pt x="297" y="773"/>
                    <a:pt x="297" y="773"/>
                  </a:cubicBezTo>
                  <a:lnTo>
                    <a:pt x="280" y="736"/>
                  </a:lnTo>
                  <a:lnTo>
                    <a:pt x="225" y="736"/>
                  </a:lnTo>
                  <a:lnTo>
                    <a:pt x="225" y="801"/>
                  </a:lnTo>
                  <a:cubicBezTo>
                    <a:pt x="225" y="806"/>
                    <a:pt x="185" y="824"/>
                    <a:pt x="185" y="824"/>
                  </a:cubicBezTo>
                  <a:cubicBezTo>
                    <a:pt x="185" y="824"/>
                    <a:pt x="135" y="801"/>
                    <a:pt x="135" y="796"/>
                  </a:cubicBezTo>
                  <a:cubicBezTo>
                    <a:pt x="135" y="801"/>
                    <a:pt x="117" y="768"/>
                    <a:pt x="117" y="768"/>
                  </a:cubicBezTo>
                  <a:lnTo>
                    <a:pt x="50" y="773"/>
                  </a:lnTo>
                  <a:close/>
                </a:path>
              </a:pathLst>
            </a:custGeom>
            <a:solidFill>
              <a:srgbClr val="AFD7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" name="Freeform 147"/>
            <p:cNvSpPr>
              <a:spLocks noEditPoints="1"/>
            </p:cNvSpPr>
            <p:nvPr/>
          </p:nvSpPr>
          <p:spPr bwMode="auto">
            <a:xfrm>
              <a:off x="4110038" y="5197475"/>
              <a:ext cx="952500" cy="1138237"/>
            </a:xfrm>
            <a:custGeom>
              <a:avLst/>
              <a:gdLst>
                <a:gd name="T0" fmla="*/ 13 w 1473"/>
                <a:gd name="T1" fmla="*/ 822 h 2125"/>
                <a:gd name="T2" fmla="*/ 91 w 1473"/>
                <a:gd name="T3" fmla="*/ 946 h 2125"/>
                <a:gd name="T4" fmla="*/ 147 w 1473"/>
                <a:gd name="T5" fmla="*/ 951 h 2125"/>
                <a:gd name="T6" fmla="*/ 163 w 1473"/>
                <a:gd name="T7" fmla="*/ 1054 h 2125"/>
                <a:gd name="T8" fmla="*/ 228 w 1473"/>
                <a:gd name="T9" fmla="*/ 1086 h 2125"/>
                <a:gd name="T10" fmla="*/ 194 w 1473"/>
                <a:gd name="T11" fmla="*/ 1253 h 2125"/>
                <a:gd name="T12" fmla="*/ 247 w 1473"/>
                <a:gd name="T13" fmla="*/ 1314 h 2125"/>
                <a:gd name="T14" fmla="*/ 352 w 1473"/>
                <a:gd name="T15" fmla="*/ 1298 h 2125"/>
                <a:gd name="T16" fmla="*/ 313 w 1473"/>
                <a:gd name="T17" fmla="*/ 1468 h 2125"/>
                <a:gd name="T18" fmla="*/ 358 w 1473"/>
                <a:gd name="T19" fmla="*/ 1542 h 2125"/>
                <a:gd name="T20" fmla="*/ 371 w 1473"/>
                <a:gd name="T21" fmla="*/ 1648 h 2125"/>
                <a:gd name="T22" fmla="*/ 289 w 1473"/>
                <a:gd name="T23" fmla="*/ 1724 h 2125"/>
                <a:gd name="T24" fmla="*/ 298 w 1473"/>
                <a:gd name="T25" fmla="*/ 1878 h 2125"/>
                <a:gd name="T26" fmla="*/ 262 w 1473"/>
                <a:gd name="T27" fmla="*/ 2017 h 2125"/>
                <a:gd name="T28" fmla="*/ 429 w 1473"/>
                <a:gd name="T29" fmla="*/ 2095 h 2125"/>
                <a:gd name="T30" fmla="*/ 636 w 1473"/>
                <a:gd name="T31" fmla="*/ 1817 h 2125"/>
                <a:gd name="T32" fmla="*/ 978 w 1473"/>
                <a:gd name="T33" fmla="*/ 1688 h 2125"/>
                <a:gd name="T34" fmla="*/ 960 w 1473"/>
                <a:gd name="T35" fmla="*/ 1542 h 2125"/>
                <a:gd name="T36" fmla="*/ 1025 w 1473"/>
                <a:gd name="T37" fmla="*/ 1329 h 2125"/>
                <a:gd name="T38" fmla="*/ 1246 w 1473"/>
                <a:gd name="T39" fmla="*/ 1320 h 2125"/>
                <a:gd name="T40" fmla="*/ 1237 w 1473"/>
                <a:gd name="T41" fmla="*/ 857 h 2125"/>
                <a:gd name="T42" fmla="*/ 1406 w 1473"/>
                <a:gd name="T43" fmla="*/ 407 h 2125"/>
                <a:gd name="T44" fmla="*/ 1338 w 1473"/>
                <a:gd name="T45" fmla="*/ 148 h 2125"/>
                <a:gd name="T46" fmla="*/ 1153 w 1473"/>
                <a:gd name="T47" fmla="*/ 302 h 2125"/>
                <a:gd name="T48" fmla="*/ 782 w 1473"/>
                <a:gd name="T49" fmla="*/ 470 h 2125"/>
                <a:gd name="T50" fmla="*/ 424 w 1473"/>
                <a:gd name="T51" fmla="*/ 618 h 2125"/>
                <a:gd name="T52" fmla="*/ 460 w 1473"/>
                <a:gd name="T53" fmla="*/ 771 h 2125"/>
                <a:gd name="T54" fmla="*/ 241 w 1473"/>
                <a:gd name="T55" fmla="*/ 744 h 2125"/>
                <a:gd name="T56" fmla="*/ 136 w 1473"/>
                <a:gd name="T57" fmla="*/ 809 h 2125"/>
                <a:gd name="T58" fmla="*/ 148 w 1473"/>
                <a:gd name="T59" fmla="*/ 798 h 2125"/>
                <a:gd name="T60" fmla="*/ 233 w 1473"/>
                <a:gd name="T61" fmla="*/ 736 h 2125"/>
                <a:gd name="T62" fmla="*/ 454 w 1473"/>
                <a:gd name="T63" fmla="*/ 763 h 2125"/>
                <a:gd name="T64" fmla="*/ 487 w 1473"/>
                <a:gd name="T65" fmla="*/ 524 h 2125"/>
                <a:gd name="T66" fmla="*/ 846 w 1473"/>
                <a:gd name="T67" fmla="*/ 409 h 2125"/>
                <a:gd name="T68" fmla="*/ 1228 w 1473"/>
                <a:gd name="T69" fmla="*/ 267 h 2125"/>
                <a:gd name="T70" fmla="*/ 1387 w 1473"/>
                <a:gd name="T71" fmla="*/ 77 h 2125"/>
                <a:gd name="T72" fmla="*/ 1362 w 1473"/>
                <a:gd name="T73" fmla="*/ 553 h 2125"/>
                <a:gd name="T74" fmla="*/ 1254 w 1473"/>
                <a:gd name="T75" fmla="*/ 930 h 2125"/>
                <a:gd name="T76" fmla="*/ 1227 w 1473"/>
                <a:gd name="T77" fmla="*/ 1330 h 2125"/>
                <a:gd name="T78" fmla="*/ 1041 w 1473"/>
                <a:gd name="T79" fmla="*/ 1336 h 2125"/>
                <a:gd name="T80" fmla="*/ 951 w 1473"/>
                <a:gd name="T81" fmla="*/ 1581 h 2125"/>
                <a:gd name="T82" fmla="*/ 983 w 1473"/>
                <a:gd name="T83" fmla="*/ 1703 h 2125"/>
                <a:gd name="T84" fmla="*/ 651 w 1473"/>
                <a:gd name="T85" fmla="*/ 1820 h 2125"/>
                <a:gd name="T86" fmla="*/ 436 w 1473"/>
                <a:gd name="T87" fmla="*/ 2110 h 2125"/>
                <a:gd name="T88" fmla="*/ 247 w 1473"/>
                <a:gd name="T89" fmla="*/ 2010 h 2125"/>
                <a:gd name="T90" fmla="*/ 285 w 1473"/>
                <a:gd name="T91" fmla="*/ 1869 h 2125"/>
                <a:gd name="T92" fmla="*/ 274 w 1473"/>
                <a:gd name="T93" fmla="*/ 1721 h 2125"/>
                <a:gd name="T94" fmla="*/ 358 w 1473"/>
                <a:gd name="T95" fmla="*/ 1639 h 2125"/>
                <a:gd name="T96" fmla="*/ 361 w 1473"/>
                <a:gd name="T97" fmla="*/ 1557 h 2125"/>
                <a:gd name="T98" fmla="*/ 314 w 1473"/>
                <a:gd name="T99" fmla="*/ 1492 h 2125"/>
                <a:gd name="T100" fmla="*/ 343 w 1473"/>
                <a:gd name="T101" fmla="*/ 1311 h 2125"/>
                <a:gd name="T102" fmla="*/ 252 w 1473"/>
                <a:gd name="T103" fmla="*/ 1329 h 2125"/>
                <a:gd name="T104" fmla="*/ 178 w 1473"/>
                <a:gd name="T105" fmla="*/ 1254 h 2125"/>
                <a:gd name="T106" fmla="*/ 212 w 1473"/>
                <a:gd name="T107" fmla="*/ 1085 h 2125"/>
                <a:gd name="T108" fmla="*/ 145 w 1473"/>
                <a:gd name="T109" fmla="*/ 1054 h 2125"/>
                <a:gd name="T110" fmla="*/ 149 w 1473"/>
                <a:gd name="T111" fmla="*/ 966 h 2125"/>
                <a:gd name="T112" fmla="*/ 76 w 1473"/>
                <a:gd name="T113" fmla="*/ 939 h 2125"/>
                <a:gd name="T114" fmla="*/ 4 w 1473"/>
                <a:gd name="T115" fmla="*/ 835 h 2125"/>
                <a:gd name="T116" fmla="*/ 58 w 1473"/>
                <a:gd name="T117" fmla="*/ 773 h 21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3"/>
                <a:gd name="T178" fmla="*/ 0 h 2125"/>
                <a:gd name="T179" fmla="*/ 1473 w 1473"/>
                <a:gd name="T180" fmla="*/ 2125 h 21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3" h="2125">
                  <a:moveTo>
                    <a:pt x="59" y="789"/>
                  </a:moveTo>
                  <a:lnTo>
                    <a:pt x="63" y="788"/>
                  </a:lnTo>
                  <a:lnTo>
                    <a:pt x="59" y="791"/>
                  </a:lnTo>
                  <a:lnTo>
                    <a:pt x="52" y="797"/>
                  </a:lnTo>
                  <a:lnTo>
                    <a:pt x="42" y="804"/>
                  </a:lnTo>
                  <a:lnTo>
                    <a:pt x="35" y="808"/>
                  </a:lnTo>
                  <a:lnTo>
                    <a:pt x="38" y="805"/>
                  </a:lnTo>
                  <a:lnTo>
                    <a:pt x="34" y="811"/>
                  </a:lnTo>
                  <a:lnTo>
                    <a:pt x="27" y="821"/>
                  </a:lnTo>
                  <a:cubicBezTo>
                    <a:pt x="27" y="821"/>
                    <a:pt x="26" y="822"/>
                    <a:pt x="26" y="822"/>
                  </a:cubicBezTo>
                  <a:lnTo>
                    <a:pt x="18" y="830"/>
                  </a:lnTo>
                  <a:lnTo>
                    <a:pt x="14" y="834"/>
                  </a:lnTo>
                  <a:lnTo>
                    <a:pt x="13" y="822"/>
                  </a:lnTo>
                  <a:lnTo>
                    <a:pt x="21" y="828"/>
                  </a:lnTo>
                  <a:lnTo>
                    <a:pt x="40" y="842"/>
                  </a:lnTo>
                  <a:lnTo>
                    <a:pt x="59" y="855"/>
                  </a:lnTo>
                  <a:lnTo>
                    <a:pt x="66" y="858"/>
                  </a:lnTo>
                  <a:cubicBezTo>
                    <a:pt x="68" y="859"/>
                    <a:pt x="69" y="860"/>
                    <a:pt x="70" y="862"/>
                  </a:cubicBezTo>
                  <a:lnTo>
                    <a:pt x="75" y="872"/>
                  </a:lnTo>
                  <a:lnTo>
                    <a:pt x="85" y="887"/>
                  </a:lnTo>
                  <a:lnTo>
                    <a:pt x="96" y="902"/>
                  </a:lnTo>
                  <a:lnTo>
                    <a:pt x="101" y="909"/>
                  </a:lnTo>
                  <a:cubicBezTo>
                    <a:pt x="102" y="911"/>
                    <a:pt x="103" y="914"/>
                    <a:pt x="102" y="916"/>
                  </a:cubicBezTo>
                  <a:lnTo>
                    <a:pt x="100" y="922"/>
                  </a:lnTo>
                  <a:lnTo>
                    <a:pt x="96" y="934"/>
                  </a:lnTo>
                  <a:lnTo>
                    <a:pt x="91" y="946"/>
                  </a:lnTo>
                  <a:cubicBezTo>
                    <a:pt x="91" y="946"/>
                    <a:pt x="90" y="947"/>
                    <a:pt x="90" y="947"/>
                  </a:cubicBezTo>
                  <a:lnTo>
                    <a:pt x="88" y="950"/>
                  </a:lnTo>
                  <a:lnTo>
                    <a:pt x="86" y="939"/>
                  </a:lnTo>
                  <a:lnTo>
                    <a:pt x="93" y="944"/>
                  </a:lnTo>
                  <a:lnTo>
                    <a:pt x="91" y="943"/>
                  </a:lnTo>
                  <a:lnTo>
                    <a:pt x="106" y="949"/>
                  </a:lnTo>
                  <a:lnTo>
                    <a:pt x="121" y="953"/>
                  </a:lnTo>
                  <a:lnTo>
                    <a:pt x="117" y="953"/>
                  </a:lnTo>
                  <a:lnTo>
                    <a:pt x="124" y="952"/>
                  </a:lnTo>
                  <a:cubicBezTo>
                    <a:pt x="125" y="951"/>
                    <a:pt x="126" y="951"/>
                    <a:pt x="127" y="952"/>
                  </a:cubicBezTo>
                  <a:lnTo>
                    <a:pt x="134" y="953"/>
                  </a:lnTo>
                  <a:lnTo>
                    <a:pt x="131" y="953"/>
                  </a:lnTo>
                  <a:lnTo>
                    <a:pt x="147" y="951"/>
                  </a:lnTo>
                  <a:lnTo>
                    <a:pt x="163" y="947"/>
                  </a:lnTo>
                  <a:lnTo>
                    <a:pt x="160" y="948"/>
                  </a:lnTo>
                  <a:lnTo>
                    <a:pt x="167" y="944"/>
                  </a:lnTo>
                  <a:cubicBezTo>
                    <a:pt x="170" y="942"/>
                    <a:pt x="173" y="942"/>
                    <a:pt x="175" y="943"/>
                  </a:cubicBezTo>
                  <a:cubicBezTo>
                    <a:pt x="178" y="945"/>
                    <a:pt x="179" y="947"/>
                    <a:pt x="179" y="950"/>
                  </a:cubicBezTo>
                  <a:lnTo>
                    <a:pt x="180" y="961"/>
                  </a:lnTo>
                  <a:lnTo>
                    <a:pt x="183" y="979"/>
                  </a:lnTo>
                  <a:lnTo>
                    <a:pt x="186" y="997"/>
                  </a:lnTo>
                  <a:lnTo>
                    <a:pt x="187" y="1005"/>
                  </a:lnTo>
                  <a:cubicBezTo>
                    <a:pt x="188" y="1007"/>
                    <a:pt x="187" y="1009"/>
                    <a:pt x="187" y="1010"/>
                  </a:cubicBezTo>
                  <a:lnTo>
                    <a:pt x="183" y="1018"/>
                  </a:lnTo>
                  <a:lnTo>
                    <a:pt x="174" y="1036"/>
                  </a:lnTo>
                  <a:lnTo>
                    <a:pt x="163" y="1054"/>
                  </a:lnTo>
                  <a:lnTo>
                    <a:pt x="160" y="1061"/>
                  </a:lnTo>
                  <a:lnTo>
                    <a:pt x="152" y="1050"/>
                  </a:lnTo>
                  <a:lnTo>
                    <a:pt x="161" y="1049"/>
                  </a:lnTo>
                  <a:lnTo>
                    <a:pt x="182" y="1047"/>
                  </a:lnTo>
                  <a:lnTo>
                    <a:pt x="202" y="1045"/>
                  </a:lnTo>
                  <a:lnTo>
                    <a:pt x="211" y="1045"/>
                  </a:lnTo>
                  <a:cubicBezTo>
                    <a:pt x="215" y="1044"/>
                    <a:pt x="219" y="1047"/>
                    <a:pt x="219" y="1051"/>
                  </a:cubicBezTo>
                  <a:lnTo>
                    <a:pt x="220" y="1057"/>
                  </a:lnTo>
                  <a:lnTo>
                    <a:pt x="220" y="1056"/>
                  </a:lnTo>
                  <a:lnTo>
                    <a:pt x="224" y="1068"/>
                  </a:lnTo>
                  <a:lnTo>
                    <a:pt x="227" y="1081"/>
                  </a:lnTo>
                  <a:lnTo>
                    <a:pt x="228" y="1083"/>
                  </a:lnTo>
                  <a:cubicBezTo>
                    <a:pt x="228" y="1084"/>
                    <a:pt x="229" y="1085"/>
                    <a:pt x="228" y="1086"/>
                  </a:cubicBezTo>
                  <a:lnTo>
                    <a:pt x="227" y="1098"/>
                  </a:lnTo>
                  <a:lnTo>
                    <a:pt x="224" y="1121"/>
                  </a:lnTo>
                  <a:lnTo>
                    <a:pt x="220" y="1143"/>
                  </a:lnTo>
                  <a:lnTo>
                    <a:pt x="219" y="1152"/>
                  </a:lnTo>
                  <a:cubicBezTo>
                    <a:pt x="219" y="1153"/>
                    <a:pt x="219" y="1154"/>
                    <a:pt x="218" y="1155"/>
                  </a:cubicBezTo>
                  <a:lnTo>
                    <a:pt x="214" y="1162"/>
                  </a:lnTo>
                  <a:lnTo>
                    <a:pt x="205" y="1177"/>
                  </a:lnTo>
                  <a:lnTo>
                    <a:pt x="195" y="1191"/>
                  </a:lnTo>
                  <a:lnTo>
                    <a:pt x="191" y="1197"/>
                  </a:lnTo>
                  <a:lnTo>
                    <a:pt x="192" y="1193"/>
                  </a:lnTo>
                  <a:lnTo>
                    <a:pt x="192" y="1198"/>
                  </a:lnTo>
                  <a:lnTo>
                    <a:pt x="193" y="1212"/>
                  </a:lnTo>
                  <a:lnTo>
                    <a:pt x="194" y="1253"/>
                  </a:lnTo>
                  <a:lnTo>
                    <a:pt x="195" y="1275"/>
                  </a:lnTo>
                  <a:lnTo>
                    <a:pt x="195" y="1294"/>
                  </a:lnTo>
                  <a:lnTo>
                    <a:pt x="196" y="1306"/>
                  </a:lnTo>
                  <a:lnTo>
                    <a:pt x="196" y="1310"/>
                  </a:lnTo>
                  <a:lnTo>
                    <a:pt x="194" y="1305"/>
                  </a:lnTo>
                  <a:lnTo>
                    <a:pt x="199" y="1310"/>
                  </a:lnTo>
                  <a:lnTo>
                    <a:pt x="197" y="1308"/>
                  </a:lnTo>
                  <a:lnTo>
                    <a:pt x="208" y="1314"/>
                  </a:lnTo>
                  <a:lnTo>
                    <a:pt x="219" y="1320"/>
                  </a:lnTo>
                  <a:lnTo>
                    <a:pt x="223" y="1322"/>
                  </a:lnTo>
                  <a:lnTo>
                    <a:pt x="219" y="1322"/>
                  </a:lnTo>
                  <a:lnTo>
                    <a:pt x="228" y="1320"/>
                  </a:lnTo>
                  <a:lnTo>
                    <a:pt x="247" y="1314"/>
                  </a:lnTo>
                  <a:lnTo>
                    <a:pt x="267" y="1308"/>
                  </a:lnTo>
                  <a:lnTo>
                    <a:pt x="266" y="1308"/>
                  </a:lnTo>
                  <a:lnTo>
                    <a:pt x="275" y="1303"/>
                  </a:lnTo>
                  <a:lnTo>
                    <a:pt x="282" y="1300"/>
                  </a:lnTo>
                  <a:lnTo>
                    <a:pt x="281" y="1301"/>
                  </a:lnTo>
                  <a:lnTo>
                    <a:pt x="297" y="1289"/>
                  </a:lnTo>
                  <a:lnTo>
                    <a:pt x="311" y="1277"/>
                  </a:lnTo>
                  <a:lnTo>
                    <a:pt x="318" y="1271"/>
                  </a:lnTo>
                  <a:cubicBezTo>
                    <a:pt x="320" y="1270"/>
                    <a:pt x="322" y="1269"/>
                    <a:pt x="324" y="1269"/>
                  </a:cubicBezTo>
                  <a:cubicBezTo>
                    <a:pt x="326" y="1270"/>
                    <a:pt x="328" y="1271"/>
                    <a:pt x="330" y="1272"/>
                  </a:cubicBezTo>
                  <a:lnTo>
                    <a:pt x="334" y="1277"/>
                  </a:lnTo>
                  <a:lnTo>
                    <a:pt x="343" y="1288"/>
                  </a:lnTo>
                  <a:lnTo>
                    <a:pt x="352" y="1298"/>
                  </a:lnTo>
                  <a:lnTo>
                    <a:pt x="350" y="1296"/>
                  </a:lnTo>
                  <a:lnTo>
                    <a:pt x="354" y="1298"/>
                  </a:lnTo>
                  <a:cubicBezTo>
                    <a:pt x="357" y="1300"/>
                    <a:pt x="359" y="1304"/>
                    <a:pt x="358" y="1307"/>
                  </a:cubicBezTo>
                  <a:lnTo>
                    <a:pt x="356" y="1315"/>
                  </a:lnTo>
                  <a:lnTo>
                    <a:pt x="350" y="1336"/>
                  </a:lnTo>
                  <a:lnTo>
                    <a:pt x="342" y="1362"/>
                  </a:lnTo>
                  <a:lnTo>
                    <a:pt x="334" y="1392"/>
                  </a:lnTo>
                  <a:lnTo>
                    <a:pt x="325" y="1421"/>
                  </a:lnTo>
                  <a:lnTo>
                    <a:pt x="317" y="1447"/>
                  </a:lnTo>
                  <a:lnTo>
                    <a:pt x="311" y="1465"/>
                  </a:lnTo>
                  <a:lnTo>
                    <a:pt x="309" y="1472"/>
                  </a:lnTo>
                  <a:lnTo>
                    <a:pt x="307" y="1463"/>
                  </a:lnTo>
                  <a:lnTo>
                    <a:pt x="313" y="1468"/>
                  </a:lnTo>
                  <a:lnTo>
                    <a:pt x="325" y="1481"/>
                  </a:lnTo>
                  <a:lnTo>
                    <a:pt x="337" y="1492"/>
                  </a:lnTo>
                  <a:lnTo>
                    <a:pt x="343" y="1496"/>
                  </a:lnTo>
                  <a:cubicBezTo>
                    <a:pt x="345" y="1499"/>
                    <a:pt x="346" y="1502"/>
                    <a:pt x="345" y="1505"/>
                  </a:cubicBezTo>
                  <a:lnTo>
                    <a:pt x="341" y="1515"/>
                  </a:lnTo>
                  <a:lnTo>
                    <a:pt x="332" y="1537"/>
                  </a:lnTo>
                  <a:lnTo>
                    <a:pt x="322" y="1557"/>
                  </a:lnTo>
                  <a:lnTo>
                    <a:pt x="318" y="1566"/>
                  </a:lnTo>
                  <a:lnTo>
                    <a:pt x="309" y="1556"/>
                  </a:lnTo>
                  <a:lnTo>
                    <a:pt x="317" y="1554"/>
                  </a:lnTo>
                  <a:lnTo>
                    <a:pt x="333" y="1549"/>
                  </a:lnTo>
                  <a:lnTo>
                    <a:pt x="349" y="1544"/>
                  </a:lnTo>
                  <a:lnTo>
                    <a:pt x="358" y="1542"/>
                  </a:lnTo>
                  <a:cubicBezTo>
                    <a:pt x="360" y="1541"/>
                    <a:pt x="363" y="1542"/>
                    <a:pt x="365" y="1544"/>
                  </a:cubicBezTo>
                  <a:lnTo>
                    <a:pt x="369" y="1548"/>
                  </a:lnTo>
                  <a:lnTo>
                    <a:pt x="378" y="1555"/>
                  </a:lnTo>
                  <a:lnTo>
                    <a:pt x="387" y="1562"/>
                  </a:lnTo>
                  <a:lnTo>
                    <a:pt x="392" y="1567"/>
                  </a:lnTo>
                  <a:cubicBezTo>
                    <a:pt x="394" y="1569"/>
                    <a:pt x="395" y="1572"/>
                    <a:pt x="394" y="1575"/>
                  </a:cubicBezTo>
                  <a:lnTo>
                    <a:pt x="393" y="1578"/>
                  </a:lnTo>
                  <a:lnTo>
                    <a:pt x="391" y="1585"/>
                  </a:lnTo>
                  <a:lnTo>
                    <a:pt x="383" y="1611"/>
                  </a:lnTo>
                  <a:lnTo>
                    <a:pt x="375" y="1635"/>
                  </a:lnTo>
                  <a:lnTo>
                    <a:pt x="373" y="1642"/>
                  </a:lnTo>
                  <a:lnTo>
                    <a:pt x="372" y="1646"/>
                  </a:lnTo>
                  <a:cubicBezTo>
                    <a:pt x="372" y="1647"/>
                    <a:pt x="372" y="1647"/>
                    <a:pt x="371" y="1648"/>
                  </a:cubicBezTo>
                  <a:lnTo>
                    <a:pt x="369" y="1651"/>
                  </a:lnTo>
                  <a:lnTo>
                    <a:pt x="366" y="1658"/>
                  </a:lnTo>
                  <a:lnTo>
                    <a:pt x="354" y="1682"/>
                  </a:lnTo>
                  <a:lnTo>
                    <a:pt x="341" y="1706"/>
                  </a:lnTo>
                  <a:lnTo>
                    <a:pt x="337" y="1714"/>
                  </a:lnTo>
                  <a:lnTo>
                    <a:pt x="334" y="1718"/>
                  </a:lnTo>
                  <a:cubicBezTo>
                    <a:pt x="333" y="1720"/>
                    <a:pt x="330" y="1721"/>
                    <a:pt x="327" y="1721"/>
                  </a:cubicBezTo>
                  <a:lnTo>
                    <a:pt x="320" y="1721"/>
                  </a:lnTo>
                  <a:lnTo>
                    <a:pt x="305" y="1721"/>
                  </a:lnTo>
                  <a:lnTo>
                    <a:pt x="290" y="1721"/>
                  </a:lnTo>
                  <a:lnTo>
                    <a:pt x="283" y="1721"/>
                  </a:lnTo>
                  <a:lnTo>
                    <a:pt x="291" y="1715"/>
                  </a:lnTo>
                  <a:lnTo>
                    <a:pt x="289" y="1724"/>
                  </a:lnTo>
                  <a:lnTo>
                    <a:pt x="284" y="1744"/>
                  </a:lnTo>
                  <a:lnTo>
                    <a:pt x="279" y="1763"/>
                  </a:lnTo>
                  <a:lnTo>
                    <a:pt x="277" y="1771"/>
                  </a:lnTo>
                  <a:lnTo>
                    <a:pt x="275" y="1764"/>
                  </a:lnTo>
                  <a:lnTo>
                    <a:pt x="283" y="1773"/>
                  </a:lnTo>
                  <a:lnTo>
                    <a:pt x="300" y="1792"/>
                  </a:lnTo>
                  <a:lnTo>
                    <a:pt x="317" y="1811"/>
                  </a:lnTo>
                  <a:lnTo>
                    <a:pt x="324" y="1820"/>
                  </a:lnTo>
                  <a:cubicBezTo>
                    <a:pt x="327" y="1823"/>
                    <a:pt x="327" y="1826"/>
                    <a:pt x="326" y="1829"/>
                  </a:cubicBezTo>
                  <a:lnTo>
                    <a:pt x="322" y="1837"/>
                  </a:lnTo>
                  <a:lnTo>
                    <a:pt x="313" y="1854"/>
                  </a:lnTo>
                  <a:lnTo>
                    <a:pt x="302" y="1872"/>
                  </a:lnTo>
                  <a:lnTo>
                    <a:pt x="298" y="1878"/>
                  </a:lnTo>
                  <a:lnTo>
                    <a:pt x="299" y="1871"/>
                  </a:lnTo>
                  <a:lnTo>
                    <a:pt x="302" y="1881"/>
                  </a:lnTo>
                  <a:lnTo>
                    <a:pt x="309" y="1900"/>
                  </a:lnTo>
                  <a:lnTo>
                    <a:pt x="315" y="1918"/>
                  </a:lnTo>
                  <a:lnTo>
                    <a:pt x="318" y="1926"/>
                  </a:lnTo>
                  <a:cubicBezTo>
                    <a:pt x="319" y="1928"/>
                    <a:pt x="319" y="1930"/>
                    <a:pt x="318" y="1932"/>
                  </a:cubicBezTo>
                  <a:lnTo>
                    <a:pt x="316" y="1936"/>
                  </a:lnTo>
                  <a:cubicBezTo>
                    <a:pt x="315" y="1936"/>
                    <a:pt x="315" y="1937"/>
                    <a:pt x="315" y="1937"/>
                  </a:cubicBezTo>
                  <a:lnTo>
                    <a:pt x="308" y="1947"/>
                  </a:lnTo>
                  <a:lnTo>
                    <a:pt x="288" y="1978"/>
                  </a:lnTo>
                  <a:lnTo>
                    <a:pt x="268" y="2008"/>
                  </a:lnTo>
                  <a:lnTo>
                    <a:pt x="261" y="2018"/>
                  </a:lnTo>
                  <a:lnTo>
                    <a:pt x="262" y="2017"/>
                  </a:lnTo>
                  <a:lnTo>
                    <a:pt x="260" y="2021"/>
                  </a:lnTo>
                  <a:lnTo>
                    <a:pt x="257" y="2011"/>
                  </a:lnTo>
                  <a:lnTo>
                    <a:pt x="263" y="2015"/>
                  </a:lnTo>
                  <a:lnTo>
                    <a:pt x="280" y="2027"/>
                  </a:lnTo>
                  <a:lnTo>
                    <a:pt x="304" y="2043"/>
                  </a:lnTo>
                  <a:lnTo>
                    <a:pt x="331" y="2062"/>
                  </a:lnTo>
                  <a:lnTo>
                    <a:pt x="358" y="2080"/>
                  </a:lnTo>
                  <a:lnTo>
                    <a:pt x="382" y="2096"/>
                  </a:lnTo>
                  <a:lnTo>
                    <a:pt x="399" y="2107"/>
                  </a:lnTo>
                  <a:lnTo>
                    <a:pt x="404" y="2109"/>
                  </a:lnTo>
                  <a:lnTo>
                    <a:pt x="398" y="2109"/>
                  </a:lnTo>
                  <a:lnTo>
                    <a:pt x="407" y="2106"/>
                  </a:lnTo>
                  <a:lnTo>
                    <a:pt x="429" y="2095"/>
                  </a:lnTo>
                  <a:lnTo>
                    <a:pt x="461" y="2079"/>
                  </a:lnTo>
                  <a:lnTo>
                    <a:pt x="498" y="2061"/>
                  </a:lnTo>
                  <a:lnTo>
                    <a:pt x="535" y="2042"/>
                  </a:lnTo>
                  <a:lnTo>
                    <a:pt x="567" y="2026"/>
                  </a:lnTo>
                  <a:lnTo>
                    <a:pt x="590" y="2014"/>
                  </a:lnTo>
                  <a:lnTo>
                    <a:pt x="599" y="2010"/>
                  </a:lnTo>
                  <a:lnTo>
                    <a:pt x="595" y="2016"/>
                  </a:lnTo>
                  <a:lnTo>
                    <a:pt x="597" y="2006"/>
                  </a:lnTo>
                  <a:lnTo>
                    <a:pt x="603" y="1979"/>
                  </a:lnTo>
                  <a:lnTo>
                    <a:pt x="611" y="1942"/>
                  </a:lnTo>
                  <a:lnTo>
                    <a:pt x="620" y="1899"/>
                  </a:lnTo>
                  <a:lnTo>
                    <a:pt x="628" y="1855"/>
                  </a:lnTo>
                  <a:lnTo>
                    <a:pt x="636" y="1817"/>
                  </a:lnTo>
                  <a:lnTo>
                    <a:pt x="642" y="1789"/>
                  </a:lnTo>
                  <a:lnTo>
                    <a:pt x="644" y="1778"/>
                  </a:lnTo>
                  <a:cubicBezTo>
                    <a:pt x="644" y="1774"/>
                    <a:pt x="648" y="1771"/>
                    <a:pt x="651" y="1771"/>
                  </a:cubicBezTo>
                  <a:lnTo>
                    <a:pt x="655" y="1771"/>
                  </a:lnTo>
                  <a:lnTo>
                    <a:pt x="653" y="1772"/>
                  </a:lnTo>
                  <a:lnTo>
                    <a:pt x="663" y="1769"/>
                  </a:lnTo>
                  <a:lnTo>
                    <a:pt x="702" y="1760"/>
                  </a:lnTo>
                  <a:lnTo>
                    <a:pt x="755" y="1747"/>
                  </a:lnTo>
                  <a:lnTo>
                    <a:pt x="815" y="1731"/>
                  </a:lnTo>
                  <a:lnTo>
                    <a:pt x="877" y="1715"/>
                  </a:lnTo>
                  <a:lnTo>
                    <a:pt x="930" y="1701"/>
                  </a:lnTo>
                  <a:lnTo>
                    <a:pt x="968" y="1691"/>
                  </a:lnTo>
                  <a:lnTo>
                    <a:pt x="978" y="1688"/>
                  </a:lnTo>
                  <a:lnTo>
                    <a:pt x="983" y="1687"/>
                  </a:lnTo>
                  <a:lnTo>
                    <a:pt x="979" y="1700"/>
                  </a:lnTo>
                  <a:lnTo>
                    <a:pt x="976" y="1697"/>
                  </a:lnTo>
                  <a:lnTo>
                    <a:pt x="968" y="1691"/>
                  </a:lnTo>
                  <a:lnTo>
                    <a:pt x="941" y="1667"/>
                  </a:lnTo>
                  <a:lnTo>
                    <a:pt x="914" y="1645"/>
                  </a:lnTo>
                  <a:lnTo>
                    <a:pt x="906" y="1638"/>
                  </a:lnTo>
                  <a:lnTo>
                    <a:pt x="902" y="1634"/>
                  </a:lnTo>
                  <a:cubicBezTo>
                    <a:pt x="899" y="1631"/>
                    <a:pt x="899" y="1627"/>
                    <a:pt x="901" y="1624"/>
                  </a:cubicBezTo>
                  <a:lnTo>
                    <a:pt x="906" y="1617"/>
                  </a:lnTo>
                  <a:lnTo>
                    <a:pt x="919" y="1598"/>
                  </a:lnTo>
                  <a:lnTo>
                    <a:pt x="938" y="1572"/>
                  </a:lnTo>
                  <a:lnTo>
                    <a:pt x="960" y="1542"/>
                  </a:lnTo>
                  <a:lnTo>
                    <a:pt x="981" y="1511"/>
                  </a:lnTo>
                  <a:lnTo>
                    <a:pt x="1000" y="1484"/>
                  </a:lnTo>
                  <a:lnTo>
                    <a:pt x="1013" y="1465"/>
                  </a:lnTo>
                  <a:lnTo>
                    <a:pt x="1018" y="1457"/>
                  </a:lnTo>
                  <a:lnTo>
                    <a:pt x="1016" y="1461"/>
                  </a:lnTo>
                  <a:lnTo>
                    <a:pt x="1016" y="1456"/>
                  </a:lnTo>
                  <a:lnTo>
                    <a:pt x="1017" y="1442"/>
                  </a:lnTo>
                  <a:lnTo>
                    <a:pt x="1019" y="1421"/>
                  </a:lnTo>
                  <a:lnTo>
                    <a:pt x="1021" y="1396"/>
                  </a:lnTo>
                  <a:lnTo>
                    <a:pt x="1022" y="1372"/>
                  </a:lnTo>
                  <a:lnTo>
                    <a:pt x="1024" y="1350"/>
                  </a:lnTo>
                  <a:lnTo>
                    <a:pt x="1025" y="1335"/>
                  </a:lnTo>
                  <a:lnTo>
                    <a:pt x="1025" y="1329"/>
                  </a:lnTo>
                  <a:cubicBezTo>
                    <a:pt x="1025" y="1326"/>
                    <a:pt x="1027" y="1324"/>
                    <a:pt x="1030" y="1322"/>
                  </a:cubicBezTo>
                  <a:lnTo>
                    <a:pt x="1034" y="1320"/>
                  </a:lnTo>
                  <a:lnTo>
                    <a:pt x="1045" y="1315"/>
                  </a:lnTo>
                  <a:lnTo>
                    <a:pt x="1078" y="1299"/>
                  </a:lnTo>
                  <a:lnTo>
                    <a:pt x="1110" y="1282"/>
                  </a:lnTo>
                  <a:lnTo>
                    <a:pt x="1121" y="1277"/>
                  </a:lnTo>
                  <a:lnTo>
                    <a:pt x="1125" y="1275"/>
                  </a:lnTo>
                  <a:cubicBezTo>
                    <a:pt x="1127" y="1274"/>
                    <a:pt x="1129" y="1274"/>
                    <a:pt x="1131" y="1275"/>
                  </a:cubicBezTo>
                  <a:lnTo>
                    <a:pt x="1136" y="1277"/>
                  </a:lnTo>
                  <a:lnTo>
                    <a:pt x="1150" y="1282"/>
                  </a:lnTo>
                  <a:lnTo>
                    <a:pt x="1192" y="1299"/>
                  </a:lnTo>
                  <a:lnTo>
                    <a:pt x="1232" y="1315"/>
                  </a:lnTo>
                  <a:lnTo>
                    <a:pt x="1246" y="1320"/>
                  </a:lnTo>
                  <a:lnTo>
                    <a:pt x="1251" y="1322"/>
                  </a:lnTo>
                  <a:lnTo>
                    <a:pt x="1240" y="1329"/>
                  </a:lnTo>
                  <a:lnTo>
                    <a:pt x="1240" y="1323"/>
                  </a:lnTo>
                  <a:lnTo>
                    <a:pt x="1240" y="1307"/>
                  </a:lnTo>
                  <a:lnTo>
                    <a:pt x="1240" y="1281"/>
                  </a:lnTo>
                  <a:lnTo>
                    <a:pt x="1240" y="1248"/>
                  </a:lnTo>
                  <a:lnTo>
                    <a:pt x="1239" y="1209"/>
                  </a:lnTo>
                  <a:lnTo>
                    <a:pt x="1239" y="1164"/>
                  </a:lnTo>
                  <a:lnTo>
                    <a:pt x="1238" y="1070"/>
                  </a:lnTo>
                  <a:lnTo>
                    <a:pt x="1238" y="974"/>
                  </a:lnTo>
                  <a:lnTo>
                    <a:pt x="1238" y="930"/>
                  </a:lnTo>
                  <a:lnTo>
                    <a:pt x="1237" y="891"/>
                  </a:lnTo>
                  <a:lnTo>
                    <a:pt x="1237" y="857"/>
                  </a:lnTo>
                  <a:lnTo>
                    <a:pt x="1237" y="831"/>
                  </a:lnTo>
                  <a:lnTo>
                    <a:pt x="1237" y="815"/>
                  </a:lnTo>
                  <a:lnTo>
                    <a:pt x="1237" y="809"/>
                  </a:lnTo>
                  <a:cubicBezTo>
                    <a:pt x="1237" y="809"/>
                    <a:pt x="1238" y="808"/>
                    <a:pt x="1238" y="807"/>
                  </a:cubicBezTo>
                  <a:lnTo>
                    <a:pt x="1240" y="801"/>
                  </a:lnTo>
                  <a:lnTo>
                    <a:pt x="1247" y="784"/>
                  </a:lnTo>
                  <a:lnTo>
                    <a:pt x="1258" y="758"/>
                  </a:lnTo>
                  <a:lnTo>
                    <a:pt x="1272" y="725"/>
                  </a:lnTo>
                  <a:lnTo>
                    <a:pt x="1289" y="685"/>
                  </a:lnTo>
                  <a:lnTo>
                    <a:pt x="1307" y="641"/>
                  </a:lnTo>
                  <a:lnTo>
                    <a:pt x="1347" y="546"/>
                  </a:lnTo>
                  <a:lnTo>
                    <a:pt x="1388" y="451"/>
                  </a:lnTo>
                  <a:lnTo>
                    <a:pt x="1406" y="407"/>
                  </a:lnTo>
                  <a:lnTo>
                    <a:pt x="1423" y="367"/>
                  </a:lnTo>
                  <a:lnTo>
                    <a:pt x="1437" y="334"/>
                  </a:lnTo>
                  <a:lnTo>
                    <a:pt x="1448" y="308"/>
                  </a:lnTo>
                  <a:lnTo>
                    <a:pt x="1455" y="292"/>
                  </a:lnTo>
                  <a:lnTo>
                    <a:pt x="1457" y="287"/>
                  </a:lnTo>
                  <a:lnTo>
                    <a:pt x="1457" y="291"/>
                  </a:lnTo>
                  <a:lnTo>
                    <a:pt x="1394" y="10"/>
                  </a:lnTo>
                  <a:lnTo>
                    <a:pt x="1409" y="10"/>
                  </a:lnTo>
                  <a:lnTo>
                    <a:pt x="1397" y="86"/>
                  </a:lnTo>
                  <a:cubicBezTo>
                    <a:pt x="1397" y="89"/>
                    <a:pt x="1395" y="91"/>
                    <a:pt x="1392" y="92"/>
                  </a:cubicBezTo>
                  <a:lnTo>
                    <a:pt x="1351" y="106"/>
                  </a:lnTo>
                  <a:lnTo>
                    <a:pt x="1356" y="101"/>
                  </a:lnTo>
                  <a:lnTo>
                    <a:pt x="1338" y="148"/>
                  </a:lnTo>
                  <a:cubicBezTo>
                    <a:pt x="1337" y="152"/>
                    <a:pt x="1333" y="154"/>
                    <a:pt x="1330" y="153"/>
                  </a:cubicBezTo>
                  <a:lnTo>
                    <a:pt x="1285" y="148"/>
                  </a:lnTo>
                  <a:lnTo>
                    <a:pt x="1292" y="145"/>
                  </a:lnTo>
                  <a:lnTo>
                    <a:pt x="1233" y="243"/>
                  </a:lnTo>
                  <a:lnTo>
                    <a:pt x="1233" y="234"/>
                  </a:lnTo>
                  <a:lnTo>
                    <a:pt x="1260" y="277"/>
                  </a:lnTo>
                  <a:cubicBezTo>
                    <a:pt x="1261" y="279"/>
                    <a:pt x="1262" y="281"/>
                    <a:pt x="1261" y="284"/>
                  </a:cubicBezTo>
                  <a:lnTo>
                    <a:pt x="1253" y="312"/>
                  </a:lnTo>
                  <a:cubicBezTo>
                    <a:pt x="1252" y="315"/>
                    <a:pt x="1250" y="317"/>
                    <a:pt x="1247" y="317"/>
                  </a:cubicBezTo>
                  <a:cubicBezTo>
                    <a:pt x="1243" y="318"/>
                    <a:pt x="1240" y="316"/>
                    <a:pt x="1239" y="314"/>
                  </a:cubicBezTo>
                  <a:lnTo>
                    <a:pt x="1215" y="276"/>
                  </a:lnTo>
                  <a:lnTo>
                    <a:pt x="1224" y="279"/>
                  </a:lnTo>
                  <a:lnTo>
                    <a:pt x="1153" y="302"/>
                  </a:lnTo>
                  <a:lnTo>
                    <a:pt x="1155" y="301"/>
                  </a:lnTo>
                  <a:lnTo>
                    <a:pt x="1106" y="334"/>
                  </a:lnTo>
                  <a:lnTo>
                    <a:pt x="1078" y="353"/>
                  </a:lnTo>
                  <a:cubicBezTo>
                    <a:pt x="1076" y="354"/>
                    <a:pt x="1075" y="355"/>
                    <a:pt x="1073" y="354"/>
                  </a:cubicBezTo>
                  <a:lnTo>
                    <a:pt x="1006" y="349"/>
                  </a:lnTo>
                  <a:cubicBezTo>
                    <a:pt x="1005" y="349"/>
                    <a:pt x="1005" y="349"/>
                    <a:pt x="1004" y="349"/>
                  </a:cubicBezTo>
                  <a:lnTo>
                    <a:pt x="892" y="312"/>
                  </a:lnTo>
                  <a:lnTo>
                    <a:pt x="900" y="310"/>
                  </a:lnTo>
                  <a:lnTo>
                    <a:pt x="850" y="357"/>
                  </a:lnTo>
                  <a:lnTo>
                    <a:pt x="852" y="350"/>
                  </a:lnTo>
                  <a:lnTo>
                    <a:pt x="861" y="406"/>
                  </a:lnTo>
                  <a:cubicBezTo>
                    <a:pt x="862" y="409"/>
                    <a:pt x="861" y="412"/>
                    <a:pt x="858" y="414"/>
                  </a:cubicBezTo>
                  <a:lnTo>
                    <a:pt x="782" y="470"/>
                  </a:lnTo>
                  <a:cubicBezTo>
                    <a:pt x="779" y="472"/>
                    <a:pt x="775" y="472"/>
                    <a:pt x="772" y="469"/>
                  </a:cubicBezTo>
                  <a:lnTo>
                    <a:pt x="714" y="413"/>
                  </a:lnTo>
                  <a:lnTo>
                    <a:pt x="717" y="415"/>
                  </a:lnTo>
                  <a:lnTo>
                    <a:pt x="605" y="382"/>
                  </a:lnTo>
                  <a:lnTo>
                    <a:pt x="613" y="380"/>
                  </a:lnTo>
                  <a:lnTo>
                    <a:pt x="563" y="436"/>
                  </a:lnTo>
                  <a:cubicBezTo>
                    <a:pt x="563" y="436"/>
                    <a:pt x="562" y="437"/>
                    <a:pt x="561" y="437"/>
                  </a:cubicBezTo>
                  <a:lnTo>
                    <a:pt x="502" y="470"/>
                  </a:lnTo>
                  <a:lnTo>
                    <a:pt x="506" y="464"/>
                  </a:lnTo>
                  <a:lnTo>
                    <a:pt x="501" y="530"/>
                  </a:lnTo>
                  <a:cubicBezTo>
                    <a:pt x="501" y="532"/>
                    <a:pt x="501" y="533"/>
                    <a:pt x="500" y="535"/>
                  </a:cubicBezTo>
                  <a:lnTo>
                    <a:pt x="424" y="628"/>
                  </a:lnTo>
                  <a:lnTo>
                    <a:pt x="424" y="618"/>
                  </a:lnTo>
                  <a:lnTo>
                    <a:pt x="442" y="646"/>
                  </a:lnTo>
                  <a:lnTo>
                    <a:pt x="432" y="643"/>
                  </a:lnTo>
                  <a:lnTo>
                    <a:pt x="500" y="605"/>
                  </a:lnTo>
                  <a:cubicBezTo>
                    <a:pt x="503" y="604"/>
                    <a:pt x="506" y="604"/>
                    <a:pt x="509" y="607"/>
                  </a:cubicBezTo>
                  <a:lnTo>
                    <a:pt x="540" y="635"/>
                  </a:lnTo>
                  <a:cubicBezTo>
                    <a:pt x="542" y="637"/>
                    <a:pt x="543" y="640"/>
                    <a:pt x="542" y="644"/>
                  </a:cubicBezTo>
                  <a:lnTo>
                    <a:pt x="528" y="677"/>
                  </a:lnTo>
                  <a:cubicBezTo>
                    <a:pt x="527" y="678"/>
                    <a:pt x="526" y="679"/>
                    <a:pt x="525" y="680"/>
                  </a:cubicBezTo>
                  <a:lnTo>
                    <a:pt x="467" y="723"/>
                  </a:lnTo>
                  <a:lnTo>
                    <a:pt x="470" y="716"/>
                  </a:lnTo>
                  <a:lnTo>
                    <a:pt x="470" y="763"/>
                  </a:lnTo>
                  <a:cubicBezTo>
                    <a:pt x="470" y="766"/>
                    <a:pt x="469" y="768"/>
                    <a:pt x="467" y="770"/>
                  </a:cubicBezTo>
                  <a:cubicBezTo>
                    <a:pt x="465" y="771"/>
                    <a:pt x="463" y="772"/>
                    <a:pt x="460" y="771"/>
                  </a:cubicBezTo>
                  <a:lnTo>
                    <a:pt x="371" y="747"/>
                  </a:lnTo>
                  <a:lnTo>
                    <a:pt x="381" y="742"/>
                  </a:lnTo>
                  <a:lnTo>
                    <a:pt x="367" y="784"/>
                  </a:lnTo>
                  <a:cubicBezTo>
                    <a:pt x="366" y="787"/>
                    <a:pt x="363" y="789"/>
                    <a:pt x="359" y="789"/>
                  </a:cubicBezTo>
                  <a:lnTo>
                    <a:pt x="351" y="789"/>
                  </a:lnTo>
                  <a:lnTo>
                    <a:pt x="332" y="789"/>
                  </a:lnTo>
                  <a:lnTo>
                    <a:pt x="313" y="789"/>
                  </a:lnTo>
                  <a:lnTo>
                    <a:pt x="305" y="789"/>
                  </a:lnTo>
                  <a:cubicBezTo>
                    <a:pt x="302" y="789"/>
                    <a:pt x="299" y="788"/>
                    <a:pt x="298" y="785"/>
                  </a:cubicBezTo>
                  <a:lnTo>
                    <a:pt x="281" y="748"/>
                  </a:lnTo>
                  <a:lnTo>
                    <a:pt x="288" y="752"/>
                  </a:lnTo>
                  <a:lnTo>
                    <a:pt x="233" y="752"/>
                  </a:lnTo>
                  <a:lnTo>
                    <a:pt x="241" y="744"/>
                  </a:lnTo>
                  <a:lnTo>
                    <a:pt x="241" y="809"/>
                  </a:lnTo>
                  <a:cubicBezTo>
                    <a:pt x="241" y="812"/>
                    <a:pt x="241" y="814"/>
                    <a:pt x="239" y="815"/>
                  </a:cubicBezTo>
                  <a:lnTo>
                    <a:pt x="233" y="821"/>
                  </a:lnTo>
                  <a:cubicBezTo>
                    <a:pt x="233" y="822"/>
                    <a:pt x="232" y="822"/>
                    <a:pt x="231" y="823"/>
                  </a:cubicBezTo>
                  <a:lnTo>
                    <a:pt x="217" y="830"/>
                  </a:lnTo>
                  <a:lnTo>
                    <a:pt x="203" y="837"/>
                  </a:lnTo>
                  <a:lnTo>
                    <a:pt x="197" y="840"/>
                  </a:lnTo>
                  <a:cubicBezTo>
                    <a:pt x="195" y="841"/>
                    <a:pt x="192" y="841"/>
                    <a:pt x="190" y="840"/>
                  </a:cubicBezTo>
                  <a:lnTo>
                    <a:pt x="182" y="836"/>
                  </a:lnTo>
                  <a:lnTo>
                    <a:pt x="165" y="828"/>
                  </a:lnTo>
                  <a:lnTo>
                    <a:pt x="147" y="817"/>
                  </a:lnTo>
                  <a:lnTo>
                    <a:pt x="139" y="811"/>
                  </a:lnTo>
                  <a:lnTo>
                    <a:pt x="136" y="809"/>
                  </a:lnTo>
                  <a:cubicBezTo>
                    <a:pt x="135" y="808"/>
                    <a:pt x="134" y="808"/>
                    <a:pt x="134" y="807"/>
                  </a:cubicBezTo>
                  <a:lnTo>
                    <a:pt x="128" y="797"/>
                  </a:lnTo>
                  <a:lnTo>
                    <a:pt x="121" y="785"/>
                  </a:lnTo>
                  <a:lnTo>
                    <a:pt x="119" y="781"/>
                  </a:lnTo>
                  <a:lnTo>
                    <a:pt x="126" y="784"/>
                  </a:lnTo>
                  <a:lnTo>
                    <a:pt x="59" y="789"/>
                  </a:lnTo>
                  <a:close/>
                  <a:moveTo>
                    <a:pt x="125" y="768"/>
                  </a:moveTo>
                  <a:cubicBezTo>
                    <a:pt x="128" y="768"/>
                    <a:pt x="131" y="770"/>
                    <a:pt x="132" y="772"/>
                  </a:cubicBezTo>
                  <a:lnTo>
                    <a:pt x="135" y="778"/>
                  </a:lnTo>
                  <a:lnTo>
                    <a:pt x="141" y="788"/>
                  </a:lnTo>
                  <a:lnTo>
                    <a:pt x="147" y="798"/>
                  </a:lnTo>
                  <a:lnTo>
                    <a:pt x="145" y="796"/>
                  </a:lnTo>
                  <a:lnTo>
                    <a:pt x="148" y="798"/>
                  </a:lnTo>
                  <a:lnTo>
                    <a:pt x="156" y="804"/>
                  </a:lnTo>
                  <a:lnTo>
                    <a:pt x="172" y="813"/>
                  </a:lnTo>
                  <a:lnTo>
                    <a:pt x="189" y="821"/>
                  </a:lnTo>
                  <a:lnTo>
                    <a:pt x="197" y="825"/>
                  </a:lnTo>
                  <a:lnTo>
                    <a:pt x="190" y="825"/>
                  </a:lnTo>
                  <a:lnTo>
                    <a:pt x="196" y="822"/>
                  </a:lnTo>
                  <a:lnTo>
                    <a:pt x="210" y="815"/>
                  </a:lnTo>
                  <a:lnTo>
                    <a:pt x="224" y="808"/>
                  </a:lnTo>
                  <a:lnTo>
                    <a:pt x="222" y="810"/>
                  </a:lnTo>
                  <a:lnTo>
                    <a:pt x="228" y="804"/>
                  </a:lnTo>
                  <a:lnTo>
                    <a:pt x="225" y="809"/>
                  </a:lnTo>
                  <a:lnTo>
                    <a:pt x="225" y="744"/>
                  </a:lnTo>
                  <a:cubicBezTo>
                    <a:pt x="225" y="740"/>
                    <a:pt x="229" y="736"/>
                    <a:pt x="233" y="736"/>
                  </a:cubicBezTo>
                  <a:lnTo>
                    <a:pt x="288" y="736"/>
                  </a:lnTo>
                  <a:cubicBezTo>
                    <a:pt x="292" y="736"/>
                    <a:pt x="294" y="738"/>
                    <a:pt x="296" y="741"/>
                  </a:cubicBezTo>
                  <a:lnTo>
                    <a:pt x="313" y="778"/>
                  </a:lnTo>
                  <a:lnTo>
                    <a:pt x="305" y="773"/>
                  </a:lnTo>
                  <a:lnTo>
                    <a:pt x="313" y="773"/>
                  </a:lnTo>
                  <a:lnTo>
                    <a:pt x="332" y="773"/>
                  </a:lnTo>
                  <a:lnTo>
                    <a:pt x="351" y="773"/>
                  </a:lnTo>
                  <a:lnTo>
                    <a:pt x="359" y="773"/>
                  </a:lnTo>
                  <a:lnTo>
                    <a:pt x="352" y="779"/>
                  </a:lnTo>
                  <a:lnTo>
                    <a:pt x="366" y="737"/>
                  </a:lnTo>
                  <a:cubicBezTo>
                    <a:pt x="367" y="733"/>
                    <a:pt x="371" y="731"/>
                    <a:pt x="376" y="732"/>
                  </a:cubicBezTo>
                  <a:lnTo>
                    <a:pt x="465" y="756"/>
                  </a:lnTo>
                  <a:lnTo>
                    <a:pt x="454" y="763"/>
                  </a:lnTo>
                  <a:lnTo>
                    <a:pt x="454" y="716"/>
                  </a:lnTo>
                  <a:cubicBezTo>
                    <a:pt x="454" y="714"/>
                    <a:pt x="456" y="712"/>
                    <a:pt x="458" y="710"/>
                  </a:cubicBezTo>
                  <a:lnTo>
                    <a:pt x="516" y="667"/>
                  </a:lnTo>
                  <a:lnTo>
                    <a:pt x="513" y="670"/>
                  </a:lnTo>
                  <a:lnTo>
                    <a:pt x="527" y="637"/>
                  </a:lnTo>
                  <a:lnTo>
                    <a:pt x="529" y="646"/>
                  </a:lnTo>
                  <a:lnTo>
                    <a:pt x="498" y="618"/>
                  </a:lnTo>
                  <a:lnTo>
                    <a:pt x="507" y="619"/>
                  </a:lnTo>
                  <a:lnTo>
                    <a:pt x="439" y="657"/>
                  </a:lnTo>
                  <a:cubicBezTo>
                    <a:pt x="436" y="660"/>
                    <a:pt x="431" y="658"/>
                    <a:pt x="429" y="655"/>
                  </a:cubicBezTo>
                  <a:lnTo>
                    <a:pt x="411" y="627"/>
                  </a:lnTo>
                  <a:cubicBezTo>
                    <a:pt x="409" y="624"/>
                    <a:pt x="409" y="620"/>
                    <a:pt x="411" y="617"/>
                  </a:cubicBezTo>
                  <a:lnTo>
                    <a:pt x="487" y="524"/>
                  </a:lnTo>
                  <a:lnTo>
                    <a:pt x="485" y="529"/>
                  </a:lnTo>
                  <a:lnTo>
                    <a:pt x="490" y="463"/>
                  </a:lnTo>
                  <a:cubicBezTo>
                    <a:pt x="491" y="460"/>
                    <a:pt x="492" y="458"/>
                    <a:pt x="495" y="456"/>
                  </a:cubicBezTo>
                  <a:lnTo>
                    <a:pt x="554" y="423"/>
                  </a:lnTo>
                  <a:lnTo>
                    <a:pt x="551" y="425"/>
                  </a:lnTo>
                  <a:lnTo>
                    <a:pt x="601" y="369"/>
                  </a:lnTo>
                  <a:cubicBezTo>
                    <a:pt x="604" y="367"/>
                    <a:pt x="607" y="366"/>
                    <a:pt x="610" y="367"/>
                  </a:cubicBezTo>
                  <a:lnTo>
                    <a:pt x="722" y="400"/>
                  </a:lnTo>
                  <a:cubicBezTo>
                    <a:pt x="723" y="400"/>
                    <a:pt x="724" y="401"/>
                    <a:pt x="725" y="402"/>
                  </a:cubicBezTo>
                  <a:lnTo>
                    <a:pt x="783" y="458"/>
                  </a:lnTo>
                  <a:lnTo>
                    <a:pt x="773" y="457"/>
                  </a:lnTo>
                  <a:lnTo>
                    <a:pt x="849" y="401"/>
                  </a:lnTo>
                  <a:lnTo>
                    <a:pt x="846" y="409"/>
                  </a:lnTo>
                  <a:lnTo>
                    <a:pt x="837" y="353"/>
                  </a:lnTo>
                  <a:cubicBezTo>
                    <a:pt x="836" y="350"/>
                    <a:pt x="837" y="347"/>
                    <a:pt x="839" y="346"/>
                  </a:cubicBezTo>
                  <a:lnTo>
                    <a:pt x="889" y="299"/>
                  </a:lnTo>
                  <a:cubicBezTo>
                    <a:pt x="891" y="297"/>
                    <a:pt x="894" y="296"/>
                    <a:pt x="897" y="297"/>
                  </a:cubicBezTo>
                  <a:lnTo>
                    <a:pt x="1009" y="334"/>
                  </a:lnTo>
                  <a:lnTo>
                    <a:pt x="1007" y="333"/>
                  </a:lnTo>
                  <a:lnTo>
                    <a:pt x="1074" y="338"/>
                  </a:lnTo>
                  <a:lnTo>
                    <a:pt x="1069" y="340"/>
                  </a:lnTo>
                  <a:lnTo>
                    <a:pt x="1097" y="321"/>
                  </a:lnTo>
                  <a:lnTo>
                    <a:pt x="1146" y="288"/>
                  </a:lnTo>
                  <a:cubicBezTo>
                    <a:pt x="1147" y="287"/>
                    <a:pt x="1147" y="287"/>
                    <a:pt x="1148" y="287"/>
                  </a:cubicBezTo>
                  <a:lnTo>
                    <a:pt x="1219" y="264"/>
                  </a:lnTo>
                  <a:cubicBezTo>
                    <a:pt x="1222" y="263"/>
                    <a:pt x="1226" y="264"/>
                    <a:pt x="1228" y="267"/>
                  </a:cubicBezTo>
                  <a:lnTo>
                    <a:pt x="1252" y="305"/>
                  </a:lnTo>
                  <a:lnTo>
                    <a:pt x="1238" y="307"/>
                  </a:lnTo>
                  <a:lnTo>
                    <a:pt x="1246" y="279"/>
                  </a:lnTo>
                  <a:lnTo>
                    <a:pt x="1247" y="286"/>
                  </a:lnTo>
                  <a:lnTo>
                    <a:pt x="1220" y="243"/>
                  </a:lnTo>
                  <a:cubicBezTo>
                    <a:pt x="1218" y="240"/>
                    <a:pt x="1218" y="237"/>
                    <a:pt x="1220" y="234"/>
                  </a:cubicBezTo>
                  <a:lnTo>
                    <a:pt x="1279" y="136"/>
                  </a:lnTo>
                  <a:cubicBezTo>
                    <a:pt x="1280" y="134"/>
                    <a:pt x="1283" y="132"/>
                    <a:pt x="1286" y="133"/>
                  </a:cubicBezTo>
                  <a:lnTo>
                    <a:pt x="1331" y="138"/>
                  </a:lnTo>
                  <a:lnTo>
                    <a:pt x="1323" y="143"/>
                  </a:lnTo>
                  <a:lnTo>
                    <a:pt x="1341" y="96"/>
                  </a:lnTo>
                  <a:cubicBezTo>
                    <a:pt x="1342" y="93"/>
                    <a:pt x="1344" y="92"/>
                    <a:pt x="1346" y="91"/>
                  </a:cubicBezTo>
                  <a:lnTo>
                    <a:pt x="1387" y="77"/>
                  </a:lnTo>
                  <a:lnTo>
                    <a:pt x="1382" y="83"/>
                  </a:lnTo>
                  <a:lnTo>
                    <a:pt x="1394" y="7"/>
                  </a:lnTo>
                  <a:cubicBezTo>
                    <a:pt x="1394" y="3"/>
                    <a:pt x="1397" y="1"/>
                    <a:pt x="1401" y="0"/>
                  </a:cubicBezTo>
                  <a:cubicBezTo>
                    <a:pt x="1405" y="0"/>
                    <a:pt x="1408" y="3"/>
                    <a:pt x="1409" y="7"/>
                  </a:cubicBezTo>
                  <a:lnTo>
                    <a:pt x="1472" y="288"/>
                  </a:lnTo>
                  <a:cubicBezTo>
                    <a:pt x="1473" y="289"/>
                    <a:pt x="1473" y="291"/>
                    <a:pt x="1472" y="292"/>
                  </a:cubicBezTo>
                  <a:lnTo>
                    <a:pt x="1470" y="299"/>
                  </a:lnTo>
                  <a:lnTo>
                    <a:pt x="1463" y="315"/>
                  </a:lnTo>
                  <a:lnTo>
                    <a:pt x="1452" y="341"/>
                  </a:lnTo>
                  <a:lnTo>
                    <a:pt x="1438" y="374"/>
                  </a:lnTo>
                  <a:lnTo>
                    <a:pt x="1421" y="413"/>
                  </a:lnTo>
                  <a:lnTo>
                    <a:pt x="1403" y="458"/>
                  </a:lnTo>
                  <a:lnTo>
                    <a:pt x="1362" y="553"/>
                  </a:lnTo>
                  <a:lnTo>
                    <a:pt x="1322" y="647"/>
                  </a:lnTo>
                  <a:lnTo>
                    <a:pt x="1304" y="692"/>
                  </a:lnTo>
                  <a:lnTo>
                    <a:pt x="1287" y="732"/>
                  </a:lnTo>
                  <a:lnTo>
                    <a:pt x="1273" y="765"/>
                  </a:lnTo>
                  <a:lnTo>
                    <a:pt x="1262" y="791"/>
                  </a:lnTo>
                  <a:lnTo>
                    <a:pt x="1255" y="806"/>
                  </a:lnTo>
                  <a:lnTo>
                    <a:pt x="1253" y="812"/>
                  </a:lnTo>
                  <a:lnTo>
                    <a:pt x="1253" y="809"/>
                  </a:lnTo>
                  <a:lnTo>
                    <a:pt x="1253" y="815"/>
                  </a:lnTo>
                  <a:lnTo>
                    <a:pt x="1253" y="831"/>
                  </a:lnTo>
                  <a:lnTo>
                    <a:pt x="1253" y="857"/>
                  </a:lnTo>
                  <a:lnTo>
                    <a:pt x="1253" y="890"/>
                  </a:lnTo>
                  <a:lnTo>
                    <a:pt x="1254" y="930"/>
                  </a:lnTo>
                  <a:lnTo>
                    <a:pt x="1254" y="974"/>
                  </a:lnTo>
                  <a:lnTo>
                    <a:pt x="1254" y="1069"/>
                  </a:lnTo>
                  <a:lnTo>
                    <a:pt x="1255" y="1164"/>
                  </a:lnTo>
                  <a:lnTo>
                    <a:pt x="1255" y="1208"/>
                  </a:lnTo>
                  <a:lnTo>
                    <a:pt x="1256" y="1248"/>
                  </a:lnTo>
                  <a:lnTo>
                    <a:pt x="1256" y="1281"/>
                  </a:lnTo>
                  <a:lnTo>
                    <a:pt x="1256" y="1307"/>
                  </a:lnTo>
                  <a:lnTo>
                    <a:pt x="1256" y="1323"/>
                  </a:lnTo>
                  <a:lnTo>
                    <a:pt x="1256" y="1329"/>
                  </a:lnTo>
                  <a:cubicBezTo>
                    <a:pt x="1256" y="1332"/>
                    <a:pt x="1255" y="1335"/>
                    <a:pt x="1253" y="1336"/>
                  </a:cubicBezTo>
                  <a:cubicBezTo>
                    <a:pt x="1251" y="1338"/>
                    <a:pt x="1248" y="1338"/>
                    <a:pt x="1245" y="1337"/>
                  </a:cubicBezTo>
                  <a:lnTo>
                    <a:pt x="1241" y="1335"/>
                  </a:lnTo>
                  <a:lnTo>
                    <a:pt x="1227" y="1330"/>
                  </a:lnTo>
                  <a:lnTo>
                    <a:pt x="1185" y="1314"/>
                  </a:lnTo>
                  <a:lnTo>
                    <a:pt x="1145" y="1297"/>
                  </a:lnTo>
                  <a:lnTo>
                    <a:pt x="1130" y="1292"/>
                  </a:lnTo>
                  <a:lnTo>
                    <a:pt x="1125" y="1290"/>
                  </a:lnTo>
                  <a:lnTo>
                    <a:pt x="1132" y="1290"/>
                  </a:lnTo>
                  <a:lnTo>
                    <a:pt x="1128" y="1292"/>
                  </a:lnTo>
                  <a:lnTo>
                    <a:pt x="1117" y="1297"/>
                  </a:lnTo>
                  <a:lnTo>
                    <a:pt x="1085" y="1314"/>
                  </a:lnTo>
                  <a:lnTo>
                    <a:pt x="1052" y="1330"/>
                  </a:lnTo>
                  <a:lnTo>
                    <a:pt x="1041" y="1335"/>
                  </a:lnTo>
                  <a:lnTo>
                    <a:pt x="1037" y="1337"/>
                  </a:lnTo>
                  <a:lnTo>
                    <a:pt x="1041" y="1329"/>
                  </a:lnTo>
                  <a:lnTo>
                    <a:pt x="1041" y="1336"/>
                  </a:lnTo>
                  <a:lnTo>
                    <a:pt x="1040" y="1351"/>
                  </a:lnTo>
                  <a:lnTo>
                    <a:pt x="1038" y="1373"/>
                  </a:lnTo>
                  <a:lnTo>
                    <a:pt x="1037" y="1397"/>
                  </a:lnTo>
                  <a:lnTo>
                    <a:pt x="1035" y="1422"/>
                  </a:lnTo>
                  <a:lnTo>
                    <a:pt x="1033" y="1443"/>
                  </a:lnTo>
                  <a:lnTo>
                    <a:pt x="1032" y="1456"/>
                  </a:lnTo>
                  <a:lnTo>
                    <a:pt x="1032" y="1461"/>
                  </a:lnTo>
                  <a:cubicBezTo>
                    <a:pt x="1032" y="1463"/>
                    <a:pt x="1032" y="1464"/>
                    <a:pt x="1031" y="1466"/>
                  </a:cubicBezTo>
                  <a:lnTo>
                    <a:pt x="1026" y="1474"/>
                  </a:lnTo>
                  <a:lnTo>
                    <a:pt x="1013" y="1493"/>
                  </a:lnTo>
                  <a:lnTo>
                    <a:pt x="994" y="1520"/>
                  </a:lnTo>
                  <a:lnTo>
                    <a:pt x="973" y="1551"/>
                  </a:lnTo>
                  <a:lnTo>
                    <a:pt x="951" y="1581"/>
                  </a:lnTo>
                  <a:lnTo>
                    <a:pt x="932" y="1607"/>
                  </a:lnTo>
                  <a:lnTo>
                    <a:pt x="919" y="1626"/>
                  </a:lnTo>
                  <a:lnTo>
                    <a:pt x="914" y="1633"/>
                  </a:lnTo>
                  <a:lnTo>
                    <a:pt x="913" y="1623"/>
                  </a:lnTo>
                  <a:lnTo>
                    <a:pt x="915" y="1625"/>
                  </a:lnTo>
                  <a:lnTo>
                    <a:pt x="925" y="1632"/>
                  </a:lnTo>
                  <a:lnTo>
                    <a:pt x="952" y="1655"/>
                  </a:lnTo>
                  <a:lnTo>
                    <a:pt x="977" y="1678"/>
                  </a:lnTo>
                  <a:lnTo>
                    <a:pt x="987" y="1686"/>
                  </a:lnTo>
                  <a:lnTo>
                    <a:pt x="990" y="1689"/>
                  </a:lnTo>
                  <a:cubicBezTo>
                    <a:pt x="992" y="1691"/>
                    <a:pt x="993" y="1694"/>
                    <a:pt x="992" y="1697"/>
                  </a:cubicBezTo>
                  <a:cubicBezTo>
                    <a:pt x="991" y="1699"/>
                    <a:pt x="989" y="1702"/>
                    <a:pt x="986" y="1702"/>
                  </a:cubicBezTo>
                  <a:lnTo>
                    <a:pt x="983" y="1703"/>
                  </a:lnTo>
                  <a:lnTo>
                    <a:pt x="973" y="1706"/>
                  </a:lnTo>
                  <a:lnTo>
                    <a:pt x="935" y="1716"/>
                  </a:lnTo>
                  <a:lnTo>
                    <a:pt x="881" y="1730"/>
                  </a:lnTo>
                  <a:lnTo>
                    <a:pt x="819" y="1746"/>
                  </a:lnTo>
                  <a:lnTo>
                    <a:pt x="758" y="1762"/>
                  </a:lnTo>
                  <a:lnTo>
                    <a:pt x="705" y="1775"/>
                  </a:lnTo>
                  <a:lnTo>
                    <a:pt x="668" y="1784"/>
                  </a:lnTo>
                  <a:lnTo>
                    <a:pt x="658" y="1787"/>
                  </a:lnTo>
                  <a:cubicBezTo>
                    <a:pt x="657" y="1787"/>
                    <a:pt x="656" y="1787"/>
                    <a:pt x="655" y="1787"/>
                  </a:cubicBezTo>
                  <a:lnTo>
                    <a:pt x="651" y="1787"/>
                  </a:lnTo>
                  <a:lnTo>
                    <a:pt x="659" y="1781"/>
                  </a:lnTo>
                  <a:lnTo>
                    <a:pt x="657" y="1792"/>
                  </a:lnTo>
                  <a:lnTo>
                    <a:pt x="651" y="1820"/>
                  </a:lnTo>
                  <a:lnTo>
                    <a:pt x="643" y="1858"/>
                  </a:lnTo>
                  <a:lnTo>
                    <a:pt x="635" y="1902"/>
                  </a:lnTo>
                  <a:lnTo>
                    <a:pt x="626" y="1945"/>
                  </a:lnTo>
                  <a:lnTo>
                    <a:pt x="618" y="1982"/>
                  </a:lnTo>
                  <a:lnTo>
                    <a:pt x="612" y="2009"/>
                  </a:lnTo>
                  <a:lnTo>
                    <a:pt x="610" y="2019"/>
                  </a:lnTo>
                  <a:cubicBezTo>
                    <a:pt x="610" y="2022"/>
                    <a:pt x="608" y="2024"/>
                    <a:pt x="606" y="2025"/>
                  </a:cubicBezTo>
                  <a:lnTo>
                    <a:pt x="597" y="2029"/>
                  </a:lnTo>
                  <a:lnTo>
                    <a:pt x="574" y="2041"/>
                  </a:lnTo>
                  <a:lnTo>
                    <a:pt x="542" y="2057"/>
                  </a:lnTo>
                  <a:lnTo>
                    <a:pt x="505" y="2076"/>
                  </a:lnTo>
                  <a:lnTo>
                    <a:pt x="468" y="2094"/>
                  </a:lnTo>
                  <a:lnTo>
                    <a:pt x="436" y="2110"/>
                  </a:lnTo>
                  <a:lnTo>
                    <a:pt x="412" y="2121"/>
                  </a:lnTo>
                  <a:lnTo>
                    <a:pt x="403" y="2124"/>
                  </a:lnTo>
                  <a:cubicBezTo>
                    <a:pt x="401" y="2125"/>
                    <a:pt x="399" y="2125"/>
                    <a:pt x="397" y="2124"/>
                  </a:cubicBezTo>
                  <a:lnTo>
                    <a:pt x="390" y="2120"/>
                  </a:lnTo>
                  <a:lnTo>
                    <a:pt x="373" y="2109"/>
                  </a:lnTo>
                  <a:lnTo>
                    <a:pt x="349" y="2093"/>
                  </a:lnTo>
                  <a:lnTo>
                    <a:pt x="322" y="2075"/>
                  </a:lnTo>
                  <a:lnTo>
                    <a:pt x="295" y="2056"/>
                  </a:lnTo>
                  <a:lnTo>
                    <a:pt x="271" y="2040"/>
                  </a:lnTo>
                  <a:lnTo>
                    <a:pt x="254" y="2028"/>
                  </a:lnTo>
                  <a:lnTo>
                    <a:pt x="248" y="2024"/>
                  </a:lnTo>
                  <a:cubicBezTo>
                    <a:pt x="245" y="2022"/>
                    <a:pt x="243" y="2017"/>
                    <a:pt x="245" y="2014"/>
                  </a:cubicBezTo>
                  <a:lnTo>
                    <a:pt x="247" y="2010"/>
                  </a:lnTo>
                  <a:cubicBezTo>
                    <a:pt x="247" y="2010"/>
                    <a:pt x="248" y="2009"/>
                    <a:pt x="248" y="2009"/>
                  </a:cubicBezTo>
                  <a:lnTo>
                    <a:pt x="255" y="1999"/>
                  </a:lnTo>
                  <a:lnTo>
                    <a:pt x="275" y="1969"/>
                  </a:lnTo>
                  <a:lnTo>
                    <a:pt x="295" y="1938"/>
                  </a:lnTo>
                  <a:lnTo>
                    <a:pt x="302" y="1928"/>
                  </a:lnTo>
                  <a:lnTo>
                    <a:pt x="301" y="1929"/>
                  </a:lnTo>
                  <a:lnTo>
                    <a:pt x="303" y="1925"/>
                  </a:lnTo>
                  <a:lnTo>
                    <a:pt x="303" y="1931"/>
                  </a:lnTo>
                  <a:lnTo>
                    <a:pt x="300" y="1923"/>
                  </a:lnTo>
                  <a:lnTo>
                    <a:pt x="294" y="1905"/>
                  </a:lnTo>
                  <a:lnTo>
                    <a:pt x="287" y="1886"/>
                  </a:lnTo>
                  <a:lnTo>
                    <a:pt x="284" y="1876"/>
                  </a:lnTo>
                  <a:cubicBezTo>
                    <a:pt x="283" y="1873"/>
                    <a:pt x="283" y="1871"/>
                    <a:pt x="285" y="1869"/>
                  </a:cubicBezTo>
                  <a:lnTo>
                    <a:pt x="289" y="1863"/>
                  </a:lnTo>
                  <a:lnTo>
                    <a:pt x="298" y="1847"/>
                  </a:lnTo>
                  <a:lnTo>
                    <a:pt x="307" y="1830"/>
                  </a:lnTo>
                  <a:lnTo>
                    <a:pt x="311" y="1822"/>
                  </a:lnTo>
                  <a:lnTo>
                    <a:pt x="312" y="1831"/>
                  </a:lnTo>
                  <a:lnTo>
                    <a:pt x="304" y="1822"/>
                  </a:lnTo>
                  <a:lnTo>
                    <a:pt x="288" y="1803"/>
                  </a:lnTo>
                  <a:lnTo>
                    <a:pt x="271" y="1784"/>
                  </a:lnTo>
                  <a:lnTo>
                    <a:pt x="263" y="1775"/>
                  </a:lnTo>
                  <a:cubicBezTo>
                    <a:pt x="262" y="1773"/>
                    <a:pt x="261" y="1770"/>
                    <a:pt x="262" y="1768"/>
                  </a:cubicBezTo>
                  <a:lnTo>
                    <a:pt x="264" y="1758"/>
                  </a:lnTo>
                  <a:lnTo>
                    <a:pt x="269" y="1739"/>
                  </a:lnTo>
                  <a:lnTo>
                    <a:pt x="274" y="1721"/>
                  </a:lnTo>
                  <a:lnTo>
                    <a:pt x="276" y="1712"/>
                  </a:lnTo>
                  <a:cubicBezTo>
                    <a:pt x="276" y="1708"/>
                    <a:pt x="280" y="1705"/>
                    <a:pt x="283" y="1705"/>
                  </a:cubicBezTo>
                  <a:lnTo>
                    <a:pt x="290" y="1705"/>
                  </a:lnTo>
                  <a:lnTo>
                    <a:pt x="305" y="1705"/>
                  </a:lnTo>
                  <a:lnTo>
                    <a:pt x="320" y="1705"/>
                  </a:lnTo>
                  <a:lnTo>
                    <a:pt x="327" y="1705"/>
                  </a:lnTo>
                  <a:lnTo>
                    <a:pt x="321" y="1709"/>
                  </a:lnTo>
                  <a:lnTo>
                    <a:pt x="322" y="1707"/>
                  </a:lnTo>
                  <a:lnTo>
                    <a:pt x="326" y="1699"/>
                  </a:lnTo>
                  <a:lnTo>
                    <a:pt x="339" y="1675"/>
                  </a:lnTo>
                  <a:lnTo>
                    <a:pt x="351" y="1651"/>
                  </a:lnTo>
                  <a:lnTo>
                    <a:pt x="356" y="1642"/>
                  </a:lnTo>
                  <a:lnTo>
                    <a:pt x="358" y="1639"/>
                  </a:lnTo>
                  <a:lnTo>
                    <a:pt x="357" y="1641"/>
                  </a:lnTo>
                  <a:lnTo>
                    <a:pt x="358" y="1639"/>
                  </a:lnTo>
                  <a:lnTo>
                    <a:pt x="360" y="1630"/>
                  </a:lnTo>
                  <a:lnTo>
                    <a:pt x="368" y="1606"/>
                  </a:lnTo>
                  <a:lnTo>
                    <a:pt x="376" y="1582"/>
                  </a:lnTo>
                  <a:lnTo>
                    <a:pt x="378" y="1573"/>
                  </a:lnTo>
                  <a:lnTo>
                    <a:pt x="379" y="1570"/>
                  </a:lnTo>
                  <a:lnTo>
                    <a:pt x="381" y="1578"/>
                  </a:lnTo>
                  <a:lnTo>
                    <a:pt x="378" y="1575"/>
                  </a:lnTo>
                  <a:lnTo>
                    <a:pt x="368" y="1568"/>
                  </a:lnTo>
                  <a:lnTo>
                    <a:pt x="358" y="1559"/>
                  </a:lnTo>
                  <a:lnTo>
                    <a:pt x="354" y="1555"/>
                  </a:lnTo>
                  <a:lnTo>
                    <a:pt x="361" y="1557"/>
                  </a:lnTo>
                  <a:lnTo>
                    <a:pt x="354" y="1559"/>
                  </a:lnTo>
                  <a:lnTo>
                    <a:pt x="338" y="1564"/>
                  </a:lnTo>
                  <a:lnTo>
                    <a:pt x="320" y="1569"/>
                  </a:lnTo>
                  <a:lnTo>
                    <a:pt x="312" y="1571"/>
                  </a:lnTo>
                  <a:cubicBezTo>
                    <a:pt x="309" y="1572"/>
                    <a:pt x="306" y="1571"/>
                    <a:pt x="304" y="1569"/>
                  </a:cubicBezTo>
                  <a:cubicBezTo>
                    <a:pt x="302" y="1566"/>
                    <a:pt x="302" y="1563"/>
                    <a:pt x="303" y="1560"/>
                  </a:cubicBezTo>
                  <a:lnTo>
                    <a:pt x="307" y="1550"/>
                  </a:lnTo>
                  <a:lnTo>
                    <a:pt x="317" y="1530"/>
                  </a:lnTo>
                  <a:lnTo>
                    <a:pt x="326" y="1509"/>
                  </a:lnTo>
                  <a:lnTo>
                    <a:pt x="330" y="1499"/>
                  </a:lnTo>
                  <a:lnTo>
                    <a:pt x="332" y="1509"/>
                  </a:lnTo>
                  <a:lnTo>
                    <a:pt x="326" y="1503"/>
                  </a:lnTo>
                  <a:lnTo>
                    <a:pt x="314" y="1492"/>
                  </a:lnTo>
                  <a:lnTo>
                    <a:pt x="302" y="1481"/>
                  </a:lnTo>
                  <a:lnTo>
                    <a:pt x="296" y="1476"/>
                  </a:lnTo>
                  <a:cubicBezTo>
                    <a:pt x="294" y="1474"/>
                    <a:pt x="293" y="1470"/>
                    <a:pt x="294" y="1467"/>
                  </a:cubicBezTo>
                  <a:lnTo>
                    <a:pt x="296" y="1460"/>
                  </a:lnTo>
                  <a:lnTo>
                    <a:pt x="302" y="1442"/>
                  </a:lnTo>
                  <a:lnTo>
                    <a:pt x="310" y="1416"/>
                  </a:lnTo>
                  <a:lnTo>
                    <a:pt x="319" y="1387"/>
                  </a:lnTo>
                  <a:lnTo>
                    <a:pt x="327" y="1357"/>
                  </a:lnTo>
                  <a:lnTo>
                    <a:pt x="335" y="1331"/>
                  </a:lnTo>
                  <a:lnTo>
                    <a:pt x="341" y="1312"/>
                  </a:lnTo>
                  <a:lnTo>
                    <a:pt x="343" y="1304"/>
                  </a:lnTo>
                  <a:lnTo>
                    <a:pt x="347" y="1313"/>
                  </a:lnTo>
                  <a:lnTo>
                    <a:pt x="343" y="1311"/>
                  </a:lnTo>
                  <a:cubicBezTo>
                    <a:pt x="342" y="1310"/>
                    <a:pt x="341" y="1310"/>
                    <a:pt x="341" y="1309"/>
                  </a:cubicBezTo>
                  <a:lnTo>
                    <a:pt x="332" y="1299"/>
                  </a:lnTo>
                  <a:lnTo>
                    <a:pt x="321" y="1287"/>
                  </a:lnTo>
                  <a:lnTo>
                    <a:pt x="317" y="1282"/>
                  </a:lnTo>
                  <a:lnTo>
                    <a:pt x="329" y="1284"/>
                  </a:lnTo>
                  <a:lnTo>
                    <a:pt x="321" y="1290"/>
                  </a:lnTo>
                  <a:lnTo>
                    <a:pt x="306" y="1302"/>
                  </a:lnTo>
                  <a:lnTo>
                    <a:pt x="290" y="1314"/>
                  </a:lnTo>
                  <a:cubicBezTo>
                    <a:pt x="290" y="1314"/>
                    <a:pt x="289" y="1315"/>
                    <a:pt x="289" y="1315"/>
                  </a:cubicBezTo>
                  <a:lnTo>
                    <a:pt x="282" y="1317"/>
                  </a:lnTo>
                  <a:lnTo>
                    <a:pt x="273" y="1322"/>
                  </a:lnTo>
                  <a:cubicBezTo>
                    <a:pt x="273" y="1323"/>
                    <a:pt x="272" y="1323"/>
                    <a:pt x="272" y="1323"/>
                  </a:cubicBezTo>
                  <a:lnTo>
                    <a:pt x="252" y="1329"/>
                  </a:lnTo>
                  <a:lnTo>
                    <a:pt x="231" y="1335"/>
                  </a:lnTo>
                  <a:lnTo>
                    <a:pt x="222" y="1337"/>
                  </a:lnTo>
                  <a:cubicBezTo>
                    <a:pt x="221" y="1338"/>
                    <a:pt x="219" y="1337"/>
                    <a:pt x="217" y="1337"/>
                  </a:cubicBezTo>
                  <a:lnTo>
                    <a:pt x="212" y="1334"/>
                  </a:lnTo>
                  <a:lnTo>
                    <a:pt x="201" y="1328"/>
                  </a:lnTo>
                  <a:lnTo>
                    <a:pt x="190" y="1322"/>
                  </a:lnTo>
                  <a:cubicBezTo>
                    <a:pt x="189" y="1322"/>
                    <a:pt x="188" y="1322"/>
                    <a:pt x="188" y="1321"/>
                  </a:cubicBezTo>
                  <a:lnTo>
                    <a:pt x="183" y="1316"/>
                  </a:lnTo>
                  <a:cubicBezTo>
                    <a:pt x="181" y="1315"/>
                    <a:pt x="180" y="1313"/>
                    <a:pt x="180" y="1310"/>
                  </a:cubicBezTo>
                  <a:lnTo>
                    <a:pt x="180" y="1307"/>
                  </a:lnTo>
                  <a:lnTo>
                    <a:pt x="179" y="1294"/>
                  </a:lnTo>
                  <a:lnTo>
                    <a:pt x="179" y="1276"/>
                  </a:lnTo>
                  <a:lnTo>
                    <a:pt x="178" y="1254"/>
                  </a:lnTo>
                  <a:lnTo>
                    <a:pt x="177" y="1213"/>
                  </a:lnTo>
                  <a:lnTo>
                    <a:pt x="176" y="1198"/>
                  </a:lnTo>
                  <a:lnTo>
                    <a:pt x="176" y="1193"/>
                  </a:lnTo>
                  <a:cubicBezTo>
                    <a:pt x="176" y="1192"/>
                    <a:pt x="177" y="1191"/>
                    <a:pt x="178" y="1189"/>
                  </a:cubicBezTo>
                  <a:lnTo>
                    <a:pt x="182" y="1182"/>
                  </a:lnTo>
                  <a:lnTo>
                    <a:pt x="192" y="1168"/>
                  </a:lnTo>
                  <a:lnTo>
                    <a:pt x="201" y="1154"/>
                  </a:lnTo>
                  <a:lnTo>
                    <a:pt x="205" y="1147"/>
                  </a:lnTo>
                  <a:lnTo>
                    <a:pt x="203" y="1151"/>
                  </a:lnTo>
                  <a:lnTo>
                    <a:pt x="205" y="1140"/>
                  </a:lnTo>
                  <a:lnTo>
                    <a:pt x="209" y="1119"/>
                  </a:lnTo>
                  <a:lnTo>
                    <a:pt x="211" y="1097"/>
                  </a:lnTo>
                  <a:lnTo>
                    <a:pt x="212" y="1085"/>
                  </a:lnTo>
                  <a:lnTo>
                    <a:pt x="213" y="1088"/>
                  </a:lnTo>
                  <a:lnTo>
                    <a:pt x="212" y="1084"/>
                  </a:lnTo>
                  <a:lnTo>
                    <a:pt x="209" y="1073"/>
                  </a:lnTo>
                  <a:lnTo>
                    <a:pt x="205" y="1061"/>
                  </a:lnTo>
                  <a:cubicBezTo>
                    <a:pt x="205" y="1061"/>
                    <a:pt x="205" y="1060"/>
                    <a:pt x="205" y="1060"/>
                  </a:cubicBezTo>
                  <a:lnTo>
                    <a:pt x="204" y="1054"/>
                  </a:lnTo>
                  <a:lnTo>
                    <a:pt x="212" y="1060"/>
                  </a:lnTo>
                  <a:lnTo>
                    <a:pt x="203" y="1061"/>
                  </a:lnTo>
                  <a:lnTo>
                    <a:pt x="183" y="1063"/>
                  </a:lnTo>
                  <a:lnTo>
                    <a:pt x="162" y="1064"/>
                  </a:lnTo>
                  <a:lnTo>
                    <a:pt x="153" y="1065"/>
                  </a:lnTo>
                  <a:cubicBezTo>
                    <a:pt x="150" y="1066"/>
                    <a:pt x="148" y="1064"/>
                    <a:pt x="146" y="1062"/>
                  </a:cubicBezTo>
                  <a:cubicBezTo>
                    <a:pt x="144" y="1060"/>
                    <a:pt x="144" y="1057"/>
                    <a:pt x="145" y="1054"/>
                  </a:cubicBezTo>
                  <a:lnTo>
                    <a:pt x="150" y="1045"/>
                  </a:lnTo>
                  <a:lnTo>
                    <a:pt x="159" y="1029"/>
                  </a:lnTo>
                  <a:lnTo>
                    <a:pt x="168" y="1011"/>
                  </a:lnTo>
                  <a:lnTo>
                    <a:pt x="172" y="1003"/>
                  </a:lnTo>
                  <a:lnTo>
                    <a:pt x="172" y="1007"/>
                  </a:lnTo>
                  <a:lnTo>
                    <a:pt x="171" y="1000"/>
                  </a:lnTo>
                  <a:lnTo>
                    <a:pt x="168" y="982"/>
                  </a:lnTo>
                  <a:lnTo>
                    <a:pt x="164" y="962"/>
                  </a:lnTo>
                  <a:lnTo>
                    <a:pt x="163" y="951"/>
                  </a:lnTo>
                  <a:lnTo>
                    <a:pt x="175" y="957"/>
                  </a:lnTo>
                  <a:lnTo>
                    <a:pt x="168" y="961"/>
                  </a:lnTo>
                  <a:cubicBezTo>
                    <a:pt x="168" y="962"/>
                    <a:pt x="167" y="962"/>
                    <a:pt x="166" y="962"/>
                  </a:cubicBezTo>
                  <a:lnTo>
                    <a:pt x="149" y="966"/>
                  </a:lnTo>
                  <a:lnTo>
                    <a:pt x="133" y="968"/>
                  </a:lnTo>
                  <a:cubicBezTo>
                    <a:pt x="133" y="968"/>
                    <a:pt x="132" y="968"/>
                    <a:pt x="131" y="968"/>
                  </a:cubicBezTo>
                  <a:lnTo>
                    <a:pt x="124" y="967"/>
                  </a:lnTo>
                  <a:lnTo>
                    <a:pt x="127" y="967"/>
                  </a:lnTo>
                  <a:lnTo>
                    <a:pt x="120" y="968"/>
                  </a:lnTo>
                  <a:cubicBezTo>
                    <a:pt x="119" y="969"/>
                    <a:pt x="117" y="968"/>
                    <a:pt x="116" y="968"/>
                  </a:cubicBezTo>
                  <a:lnTo>
                    <a:pt x="100" y="964"/>
                  </a:lnTo>
                  <a:lnTo>
                    <a:pt x="85" y="958"/>
                  </a:lnTo>
                  <a:cubicBezTo>
                    <a:pt x="85" y="958"/>
                    <a:pt x="84" y="957"/>
                    <a:pt x="84" y="957"/>
                  </a:cubicBezTo>
                  <a:lnTo>
                    <a:pt x="77" y="952"/>
                  </a:lnTo>
                  <a:cubicBezTo>
                    <a:pt x="73" y="949"/>
                    <a:pt x="72" y="945"/>
                    <a:pt x="75" y="941"/>
                  </a:cubicBezTo>
                  <a:lnTo>
                    <a:pt x="77" y="938"/>
                  </a:lnTo>
                  <a:lnTo>
                    <a:pt x="76" y="939"/>
                  </a:lnTo>
                  <a:lnTo>
                    <a:pt x="81" y="929"/>
                  </a:lnTo>
                  <a:lnTo>
                    <a:pt x="85" y="917"/>
                  </a:lnTo>
                  <a:lnTo>
                    <a:pt x="87" y="911"/>
                  </a:lnTo>
                  <a:lnTo>
                    <a:pt x="88" y="918"/>
                  </a:lnTo>
                  <a:lnTo>
                    <a:pt x="83" y="911"/>
                  </a:lnTo>
                  <a:lnTo>
                    <a:pt x="72" y="896"/>
                  </a:lnTo>
                  <a:lnTo>
                    <a:pt x="60" y="879"/>
                  </a:lnTo>
                  <a:lnTo>
                    <a:pt x="55" y="869"/>
                  </a:lnTo>
                  <a:lnTo>
                    <a:pt x="59" y="873"/>
                  </a:lnTo>
                  <a:lnTo>
                    <a:pt x="50" y="868"/>
                  </a:lnTo>
                  <a:lnTo>
                    <a:pt x="31" y="855"/>
                  </a:lnTo>
                  <a:lnTo>
                    <a:pt x="12" y="841"/>
                  </a:lnTo>
                  <a:lnTo>
                    <a:pt x="4" y="835"/>
                  </a:lnTo>
                  <a:cubicBezTo>
                    <a:pt x="2" y="833"/>
                    <a:pt x="1" y="831"/>
                    <a:pt x="0" y="829"/>
                  </a:cubicBezTo>
                  <a:cubicBezTo>
                    <a:pt x="0" y="827"/>
                    <a:pt x="1" y="824"/>
                    <a:pt x="3" y="823"/>
                  </a:cubicBezTo>
                  <a:lnTo>
                    <a:pt x="7" y="819"/>
                  </a:lnTo>
                  <a:lnTo>
                    <a:pt x="15" y="811"/>
                  </a:lnTo>
                  <a:lnTo>
                    <a:pt x="14" y="812"/>
                  </a:lnTo>
                  <a:lnTo>
                    <a:pt x="21" y="802"/>
                  </a:lnTo>
                  <a:lnTo>
                    <a:pt x="25" y="796"/>
                  </a:lnTo>
                  <a:cubicBezTo>
                    <a:pt x="26" y="795"/>
                    <a:pt x="27" y="794"/>
                    <a:pt x="28" y="793"/>
                  </a:cubicBezTo>
                  <a:lnTo>
                    <a:pt x="33" y="791"/>
                  </a:lnTo>
                  <a:lnTo>
                    <a:pt x="41" y="785"/>
                  </a:lnTo>
                  <a:lnTo>
                    <a:pt x="50" y="778"/>
                  </a:lnTo>
                  <a:lnTo>
                    <a:pt x="54" y="775"/>
                  </a:lnTo>
                  <a:cubicBezTo>
                    <a:pt x="55" y="774"/>
                    <a:pt x="56" y="774"/>
                    <a:pt x="58" y="773"/>
                  </a:cubicBezTo>
                  <a:lnTo>
                    <a:pt x="125" y="76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" name="Freeform 148"/>
            <p:cNvSpPr>
              <a:spLocks noEditPoints="1"/>
            </p:cNvSpPr>
            <p:nvPr/>
          </p:nvSpPr>
          <p:spPr bwMode="auto">
            <a:xfrm>
              <a:off x="5270501" y="3533775"/>
              <a:ext cx="1290638" cy="935037"/>
            </a:xfrm>
            <a:custGeom>
              <a:avLst/>
              <a:gdLst>
                <a:gd name="T0" fmla="*/ 1834 w 1996"/>
                <a:gd name="T1" fmla="*/ 241 h 1744"/>
                <a:gd name="T2" fmla="*/ 1557 w 1996"/>
                <a:gd name="T3" fmla="*/ 66 h 1744"/>
                <a:gd name="T4" fmla="*/ 1541 w 1996"/>
                <a:gd name="T5" fmla="*/ 142 h 1744"/>
                <a:gd name="T6" fmla="*/ 1357 w 1996"/>
                <a:gd name="T7" fmla="*/ 163 h 1744"/>
                <a:gd name="T8" fmla="*/ 1226 w 1996"/>
                <a:gd name="T9" fmla="*/ 229 h 1744"/>
                <a:gd name="T10" fmla="*/ 1053 w 1996"/>
                <a:gd name="T11" fmla="*/ 70 h 1744"/>
                <a:gd name="T12" fmla="*/ 869 w 1996"/>
                <a:gd name="T13" fmla="*/ 87 h 1744"/>
                <a:gd name="T14" fmla="*/ 705 w 1996"/>
                <a:gd name="T15" fmla="*/ 302 h 1744"/>
                <a:gd name="T16" fmla="*/ 614 w 1996"/>
                <a:gd name="T17" fmla="*/ 582 h 1744"/>
                <a:gd name="T18" fmla="*/ 422 w 1996"/>
                <a:gd name="T19" fmla="*/ 535 h 1744"/>
                <a:gd name="T20" fmla="*/ 352 w 1996"/>
                <a:gd name="T21" fmla="*/ 693 h 1744"/>
                <a:gd name="T22" fmla="*/ 429 w 1996"/>
                <a:gd name="T23" fmla="*/ 915 h 1744"/>
                <a:gd name="T24" fmla="*/ 368 w 1996"/>
                <a:gd name="T25" fmla="*/ 987 h 1744"/>
                <a:gd name="T26" fmla="*/ 270 w 1996"/>
                <a:gd name="T27" fmla="*/ 932 h 1744"/>
                <a:gd name="T28" fmla="*/ 271 w 1996"/>
                <a:gd name="T29" fmla="*/ 1322 h 1744"/>
                <a:gd name="T30" fmla="*/ 22 w 1996"/>
                <a:gd name="T31" fmla="*/ 1712 h 1744"/>
                <a:gd name="T32" fmla="*/ 164 w 1996"/>
                <a:gd name="T33" fmla="*/ 1661 h 1744"/>
                <a:gd name="T34" fmla="*/ 306 w 1996"/>
                <a:gd name="T35" fmla="*/ 1627 h 1744"/>
                <a:gd name="T36" fmla="*/ 345 w 1996"/>
                <a:gd name="T37" fmla="*/ 1449 h 1744"/>
                <a:gd name="T38" fmla="*/ 411 w 1996"/>
                <a:gd name="T39" fmla="*/ 1554 h 1744"/>
                <a:gd name="T40" fmla="*/ 531 w 1996"/>
                <a:gd name="T41" fmla="*/ 1503 h 1744"/>
                <a:gd name="T42" fmla="*/ 621 w 1996"/>
                <a:gd name="T43" fmla="*/ 1360 h 1744"/>
                <a:gd name="T44" fmla="*/ 647 w 1996"/>
                <a:gd name="T45" fmla="*/ 1332 h 1744"/>
                <a:gd name="T46" fmla="*/ 706 w 1996"/>
                <a:gd name="T47" fmla="*/ 1233 h 1744"/>
                <a:gd name="T48" fmla="*/ 778 w 1996"/>
                <a:gd name="T49" fmla="*/ 1313 h 1744"/>
                <a:gd name="T50" fmla="*/ 841 w 1996"/>
                <a:gd name="T51" fmla="*/ 1346 h 1744"/>
                <a:gd name="T52" fmla="*/ 985 w 1996"/>
                <a:gd name="T53" fmla="*/ 1339 h 1744"/>
                <a:gd name="T54" fmla="*/ 996 w 1996"/>
                <a:gd name="T55" fmla="*/ 1240 h 1744"/>
                <a:gd name="T56" fmla="*/ 1150 w 1996"/>
                <a:gd name="T57" fmla="*/ 1128 h 1744"/>
                <a:gd name="T58" fmla="*/ 1652 w 1996"/>
                <a:gd name="T59" fmla="*/ 818 h 1744"/>
                <a:gd name="T60" fmla="*/ 1799 w 1996"/>
                <a:gd name="T61" fmla="*/ 594 h 1744"/>
                <a:gd name="T62" fmla="*/ 1834 w 1996"/>
                <a:gd name="T63" fmla="*/ 399 h 1744"/>
                <a:gd name="T64" fmla="*/ 1856 w 1996"/>
                <a:gd name="T65" fmla="*/ 663 h 1744"/>
                <a:gd name="T66" fmla="*/ 1635 w 1996"/>
                <a:gd name="T67" fmla="*/ 890 h 1744"/>
                <a:gd name="T68" fmla="*/ 1113 w 1996"/>
                <a:gd name="T69" fmla="*/ 1164 h 1744"/>
                <a:gd name="T70" fmla="*/ 989 w 1996"/>
                <a:gd name="T71" fmla="*/ 1317 h 1744"/>
                <a:gd name="T72" fmla="*/ 913 w 1996"/>
                <a:gd name="T73" fmla="*/ 1365 h 1744"/>
                <a:gd name="T74" fmla="*/ 813 w 1996"/>
                <a:gd name="T75" fmla="*/ 1317 h 1744"/>
                <a:gd name="T76" fmla="*/ 731 w 1996"/>
                <a:gd name="T77" fmla="*/ 1233 h 1744"/>
                <a:gd name="T78" fmla="*/ 689 w 1996"/>
                <a:gd name="T79" fmla="*/ 1239 h 1744"/>
                <a:gd name="T80" fmla="*/ 624 w 1996"/>
                <a:gd name="T81" fmla="*/ 1320 h 1744"/>
                <a:gd name="T82" fmla="*/ 560 w 1996"/>
                <a:gd name="T83" fmla="*/ 1393 h 1744"/>
                <a:gd name="T84" fmla="*/ 462 w 1996"/>
                <a:gd name="T85" fmla="*/ 1483 h 1744"/>
                <a:gd name="T86" fmla="*/ 370 w 1996"/>
                <a:gd name="T87" fmla="*/ 1527 h 1744"/>
                <a:gd name="T88" fmla="*/ 313 w 1996"/>
                <a:gd name="T89" fmla="*/ 1504 h 1744"/>
                <a:gd name="T90" fmla="*/ 234 w 1996"/>
                <a:gd name="T91" fmla="*/ 1667 h 1744"/>
                <a:gd name="T92" fmla="*/ 99 w 1996"/>
                <a:gd name="T93" fmla="*/ 1732 h 1744"/>
                <a:gd name="T94" fmla="*/ 82 w 1996"/>
                <a:gd name="T95" fmla="*/ 1578 h 1744"/>
                <a:gd name="T96" fmla="*/ 189 w 1996"/>
                <a:gd name="T97" fmla="*/ 893 h 1744"/>
                <a:gd name="T98" fmla="*/ 304 w 1996"/>
                <a:gd name="T99" fmla="*/ 1008 h 1744"/>
                <a:gd name="T100" fmla="*/ 436 w 1996"/>
                <a:gd name="T101" fmla="*/ 1017 h 1744"/>
                <a:gd name="T102" fmla="*/ 338 w 1996"/>
                <a:gd name="T103" fmla="*/ 796 h 1744"/>
                <a:gd name="T104" fmla="*/ 350 w 1996"/>
                <a:gd name="T105" fmla="*/ 600 h 1744"/>
                <a:gd name="T106" fmla="*/ 536 w 1996"/>
                <a:gd name="T107" fmla="*/ 526 h 1744"/>
                <a:gd name="T108" fmla="*/ 601 w 1996"/>
                <a:gd name="T109" fmla="*/ 435 h 1744"/>
                <a:gd name="T110" fmla="*/ 722 w 1996"/>
                <a:gd name="T111" fmla="*/ 144 h 1744"/>
                <a:gd name="T112" fmla="*/ 997 w 1996"/>
                <a:gd name="T113" fmla="*/ 101 h 1744"/>
                <a:gd name="T114" fmla="*/ 1165 w 1996"/>
                <a:gd name="T115" fmla="*/ 162 h 1744"/>
                <a:gd name="T116" fmla="*/ 1291 w 1996"/>
                <a:gd name="T117" fmla="*/ 150 h 1744"/>
                <a:gd name="T118" fmla="*/ 1485 w 1996"/>
                <a:gd name="T119" fmla="*/ 194 h 1744"/>
                <a:gd name="T120" fmla="*/ 1503 w 1996"/>
                <a:gd name="T121" fmla="*/ 43 h 1744"/>
                <a:gd name="T122" fmla="*/ 1805 w 1996"/>
                <a:gd name="T123" fmla="*/ 156 h 1744"/>
                <a:gd name="T124" fmla="*/ 1886 w 1996"/>
                <a:gd name="T125" fmla="*/ 227 h 1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96"/>
                <a:gd name="T190" fmla="*/ 0 h 1744"/>
                <a:gd name="T191" fmla="*/ 1996 w 1996"/>
                <a:gd name="T192" fmla="*/ 1744 h 1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96" h="1744">
                  <a:moveTo>
                    <a:pt x="1985" y="293"/>
                  </a:moveTo>
                  <a:lnTo>
                    <a:pt x="1984" y="307"/>
                  </a:lnTo>
                  <a:lnTo>
                    <a:pt x="1927" y="274"/>
                  </a:lnTo>
                  <a:cubicBezTo>
                    <a:pt x="1926" y="274"/>
                    <a:pt x="1925" y="273"/>
                    <a:pt x="1925" y="271"/>
                  </a:cubicBezTo>
                  <a:lnTo>
                    <a:pt x="1890" y="210"/>
                  </a:lnTo>
                  <a:lnTo>
                    <a:pt x="1904" y="208"/>
                  </a:lnTo>
                  <a:lnTo>
                    <a:pt x="1903" y="214"/>
                  </a:lnTo>
                  <a:lnTo>
                    <a:pt x="1902" y="228"/>
                  </a:lnTo>
                  <a:lnTo>
                    <a:pt x="1900" y="243"/>
                  </a:lnTo>
                  <a:lnTo>
                    <a:pt x="1899" y="249"/>
                  </a:lnTo>
                  <a:cubicBezTo>
                    <a:pt x="1899" y="253"/>
                    <a:pt x="1895" y="256"/>
                    <a:pt x="1890" y="255"/>
                  </a:cubicBezTo>
                  <a:lnTo>
                    <a:pt x="1882" y="254"/>
                  </a:lnTo>
                  <a:lnTo>
                    <a:pt x="1865" y="253"/>
                  </a:lnTo>
                  <a:lnTo>
                    <a:pt x="1848" y="252"/>
                  </a:lnTo>
                  <a:lnTo>
                    <a:pt x="1842" y="251"/>
                  </a:lnTo>
                  <a:cubicBezTo>
                    <a:pt x="1840" y="251"/>
                    <a:pt x="1838" y="250"/>
                    <a:pt x="1837" y="248"/>
                  </a:cubicBezTo>
                  <a:lnTo>
                    <a:pt x="1835" y="245"/>
                  </a:lnTo>
                  <a:cubicBezTo>
                    <a:pt x="1834" y="244"/>
                    <a:pt x="1834" y="243"/>
                    <a:pt x="1834" y="241"/>
                  </a:cubicBezTo>
                  <a:lnTo>
                    <a:pt x="1833" y="233"/>
                  </a:lnTo>
                  <a:lnTo>
                    <a:pt x="1831" y="209"/>
                  </a:lnTo>
                  <a:lnTo>
                    <a:pt x="1830" y="185"/>
                  </a:lnTo>
                  <a:lnTo>
                    <a:pt x="1830" y="176"/>
                  </a:lnTo>
                  <a:lnTo>
                    <a:pt x="1830" y="173"/>
                  </a:lnTo>
                  <a:lnTo>
                    <a:pt x="1836" y="181"/>
                  </a:lnTo>
                  <a:lnTo>
                    <a:pt x="1826" y="178"/>
                  </a:lnTo>
                  <a:lnTo>
                    <a:pt x="1800" y="171"/>
                  </a:lnTo>
                  <a:lnTo>
                    <a:pt x="1764" y="162"/>
                  </a:lnTo>
                  <a:lnTo>
                    <a:pt x="1721" y="151"/>
                  </a:lnTo>
                  <a:lnTo>
                    <a:pt x="1678" y="139"/>
                  </a:lnTo>
                  <a:lnTo>
                    <a:pt x="1642" y="130"/>
                  </a:lnTo>
                  <a:lnTo>
                    <a:pt x="1615" y="123"/>
                  </a:lnTo>
                  <a:lnTo>
                    <a:pt x="1605" y="120"/>
                  </a:lnTo>
                  <a:cubicBezTo>
                    <a:pt x="1604" y="120"/>
                    <a:pt x="1603" y="119"/>
                    <a:pt x="1602" y="118"/>
                  </a:cubicBezTo>
                  <a:lnTo>
                    <a:pt x="1598" y="114"/>
                  </a:lnTo>
                  <a:lnTo>
                    <a:pt x="1587" y="102"/>
                  </a:lnTo>
                  <a:lnTo>
                    <a:pt x="1557" y="66"/>
                  </a:lnTo>
                  <a:lnTo>
                    <a:pt x="1526" y="30"/>
                  </a:lnTo>
                  <a:lnTo>
                    <a:pt x="1516" y="18"/>
                  </a:lnTo>
                  <a:lnTo>
                    <a:pt x="1513" y="14"/>
                  </a:lnTo>
                  <a:lnTo>
                    <a:pt x="1526" y="11"/>
                  </a:lnTo>
                  <a:lnTo>
                    <a:pt x="1525" y="14"/>
                  </a:lnTo>
                  <a:lnTo>
                    <a:pt x="1523" y="21"/>
                  </a:lnTo>
                  <a:lnTo>
                    <a:pt x="1518" y="46"/>
                  </a:lnTo>
                  <a:lnTo>
                    <a:pt x="1512" y="70"/>
                  </a:lnTo>
                  <a:lnTo>
                    <a:pt x="1510" y="78"/>
                  </a:lnTo>
                  <a:lnTo>
                    <a:pt x="1509" y="82"/>
                  </a:lnTo>
                  <a:lnTo>
                    <a:pt x="1508" y="75"/>
                  </a:lnTo>
                  <a:lnTo>
                    <a:pt x="1510" y="78"/>
                  </a:lnTo>
                  <a:cubicBezTo>
                    <a:pt x="1510" y="79"/>
                    <a:pt x="1511" y="79"/>
                    <a:pt x="1511" y="80"/>
                  </a:cubicBezTo>
                  <a:lnTo>
                    <a:pt x="1514" y="88"/>
                  </a:lnTo>
                  <a:lnTo>
                    <a:pt x="1527" y="111"/>
                  </a:lnTo>
                  <a:lnTo>
                    <a:pt x="1539" y="135"/>
                  </a:lnTo>
                  <a:lnTo>
                    <a:pt x="1542" y="144"/>
                  </a:lnTo>
                  <a:lnTo>
                    <a:pt x="1541" y="142"/>
                  </a:lnTo>
                  <a:lnTo>
                    <a:pt x="1543" y="145"/>
                  </a:lnTo>
                  <a:cubicBezTo>
                    <a:pt x="1545" y="148"/>
                    <a:pt x="1545" y="152"/>
                    <a:pt x="1542" y="155"/>
                  </a:cubicBezTo>
                  <a:lnTo>
                    <a:pt x="1534" y="163"/>
                  </a:lnTo>
                  <a:lnTo>
                    <a:pt x="1518" y="181"/>
                  </a:lnTo>
                  <a:lnTo>
                    <a:pt x="1501" y="199"/>
                  </a:lnTo>
                  <a:lnTo>
                    <a:pt x="1493" y="207"/>
                  </a:lnTo>
                  <a:cubicBezTo>
                    <a:pt x="1492" y="208"/>
                    <a:pt x="1491" y="209"/>
                    <a:pt x="1490" y="209"/>
                  </a:cubicBezTo>
                  <a:lnTo>
                    <a:pt x="1487" y="210"/>
                  </a:lnTo>
                  <a:lnTo>
                    <a:pt x="1478" y="212"/>
                  </a:lnTo>
                  <a:lnTo>
                    <a:pt x="1454" y="218"/>
                  </a:lnTo>
                  <a:lnTo>
                    <a:pt x="1429" y="224"/>
                  </a:lnTo>
                  <a:lnTo>
                    <a:pt x="1421" y="226"/>
                  </a:lnTo>
                  <a:lnTo>
                    <a:pt x="1419" y="227"/>
                  </a:lnTo>
                  <a:cubicBezTo>
                    <a:pt x="1416" y="228"/>
                    <a:pt x="1412" y="227"/>
                    <a:pt x="1410" y="224"/>
                  </a:cubicBezTo>
                  <a:lnTo>
                    <a:pt x="1402" y="214"/>
                  </a:lnTo>
                  <a:lnTo>
                    <a:pt x="1385" y="195"/>
                  </a:lnTo>
                  <a:lnTo>
                    <a:pt x="1366" y="174"/>
                  </a:lnTo>
                  <a:lnTo>
                    <a:pt x="1357" y="163"/>
                  </a:lnTo>
                  <a:lnTo>
                    <a:pt x="1363" y="166"/>
                  </a:lnTo>
                  <a:lnTo>
                    <a:pt x="1360" y="166"/>
                  </a:lnTo>
                  <a:lnTo>
                    <a:pt x="1352" y="166"/>
                  </a:lnTo>
                  <a:lnTo>
                    <a:pt x="1327" y="166"/>
                  </a:lnTo>
                  <a:lnTo>
                    <a:pt x="1302" y="166"/>
                  </a:lnTo>
                  <a:lnTo>
                    <a:pt x="1294" y="166"/>
                  </a:lnTo>
                  <a:lnTo>
                    <a:pt x="1291" y="166"/>
                  </a:lnTo>
                  <a:lnTo>
                    <a:pt x="1298" y="163"/>
                  </a:lnTo>
                  <a:lnTo>
                    <a:pt x="1296" y="166"/>
                  </a:lnTo>
                  <a:cubicBezTo>
                    <a:pt x="1296" y="166"/>
                    <a:pt x="1295" y="167"/>
                    <a:pt x="1295" y="167"/>
                  </a:cubicBezTo>
                  <a:lnTo>
                    <a:pt x="1288" y="174"/>
                  </a:lnTo>
                  <a:lnTo>
                    <a:pt x="1269" y="197"/>
                  </a:lnTo>
                  <a:lnTo>
                    <a:pt x="1249" y="220"/>
                  </a:lnTo>
                  <a:lnTo>
                    <a:pt x="1241" y="227"/>
                  </a:lnTo>
                  <a:lnTo>
                    <a:pt x="1242" y="226"/>
                  </a:lnTo>
                  <a:lnTo>
                    <a:pt x="1240" y="229"/>
                  </a:lnTo>
                  <a:cubicBezTo>
                    <a:pt x="1238" y="233"/>
                    <a:pt x="1233" y="234"/>
                    <a:pt x="1229" y="231"/>
                  </a:cubicBezTo>
                  <a:lnTo>
                    <a:pt x="1226" y="229"/>
                  </a:lnTo>
                  <a:lnTo>
                    <a:pt x="1217" y="222"/>
                  </a:lnTo>
                  <a:lnTo>
                    <a:pt x="1190" y="203"/>
                  </a:lnTo>
                  <a:lnTo>
                    <a:pt x="1164" y="184"/>
                  </a:lnTo>
                  <a:lnTo>
                    <a:pt x="1155" y="176"/>
                  </a:lnTo>
                  <a:lnTo>
                    <a:pt x="1153" y="174"/>
                  </a:lnTo>
                  <a:cubicBezTo>
                    <a:pt x="1152" y="173"/>
                    <a:pt x="1151" y="172"/>
                    <a:pt x="1151" y="170"/>
                  </a:cubicBezTo>
                  <a:lnTo>
                    <a:pt x="1150" y="165"/>
                  </a:lnTo>
                  <a:lnTo>
                    <a:pt x="1148" y="151"/>
                  </a:lnTo>
                  <a:lnTo>
                    <a:pt x="1149" y="112"/>
                  </a:lnTo>
                  <a:lnTo>
                    <a:pt x="1149" y="73"/>
                  </a:lnTo>
                  <a:lnTo>
                    <a:pt x="1150" y="60"/>
                  </a:lnTo>
                  <a:lnTo>
                    <a:pt x="1150" y="55"/>
                  </a:lnTo>
                  <a:lnTo>
                    <a:pt x="1158" y="63"/>
                  </a:lnTo>
                  <a:lnTo>
                    <a:pt x="1151" y="63"/>
                  </a:lnTo>
                  <a:lnTo>
                    <a:pt x="1135" y="65"/>
                  </a:lnTo>
                  <a:lnTo>
                    <a:pt x="1110" y="66"/>
                  </a:lnTo>
                  <a:lnTo>
                    <a:pt x="1082" y="68"/>
                  </a:lnTo>
                  <a:lnTo>
                    <a:pt x="1053" y="70"/>
                  </a:lnTo>
                  <a:lnTo>
                    <a:pt x="1028" y="71"/>
                  </a:lnTo>
                  <a:lnTo>
                    <a:pt x="1011" y="73"/>
                  </a:lnTo>
                  <a:lnTo>
                    <a:pt x="1003" y="73"/>
                  </a:lnTo>
                  <a:lnTo>
                    <a:pt x="1011" y="65"/>
                  </a:lnTo>
                  <a:lnTo>
                    <a:pt x="1011" y="72"/>
                  </a:lnTo>
                  <a:lnTo>
                    <a:pt x="1012" y="86"/>
                  </a:lnTo>
                  <a:lnTo>
                    <a:pt x="1013" y="100"/>
                  </a:lnTo>
                  <a:lnTo>
                    <a:pt x="1013" y="97"/>
                  </a:lnTo>
                  <a:lnTo>
                    <a:pt x="1016" y="104"/>
                  </a:lnTo>
                  <a:cubicBezTo>
                    <a:pt x="1017" y="107"/>
                    <a:pt x="1017" y="110"/>
                    <a:pt x="1015" y="112"/>
                  </a:cubicBezTo>
                  <a:cubicBezTo>
                    <a:pt x="1013" y="115"/>
                    <a:pt x="1010" y="116"/>
                    <a:pt x="1007" y="115"/>
                  </a:cubicBezTo>
                  <a:lnTo>
                    <a:pt x="1000" y="114"/>
                  </a:lnTo>
                  <a:lnTo>
                    <a:pt x="983" y="111"/>
                  </a:lnTo>
                  <a:lnTo>
                    <a:pt x="936" y="101"/>
                  </a:lnTo>
                  <a:lnTo>
                    <a:pt x="911" y="96"/>
                  </a:lnTo>
                  <a:lnTo>
                    <a:pt x="890" y="91"/>
                  </a:lnTo>
                  <a:lnTo>
                    <a:pt x="875" y="88"/>
                  </a:lnTo>
                  <a:lnTo>
                    <a:pt x="869" y="87"/>
                  </a:lnTo>
                  <a:lnTo>
                    <a:pt x="874" y="87"/>
                  </a:lnTo>
                  <a:lnTo>
                    <a:pt x="868" y="90"/>
                  </a:lnTo>
                  <a:lnTo>
                    <a:pt x="850" y="99"/>
                  </a:lnTo>
                  <a:lnTo>
                    <a:pt x="826" y="111"/>
                  </a:lnTo>
                  <a:lnTo>
                    <a:pt x="799" y="125"/>
                  </a:lnTo>
                  <a:lnTo>
                    <a:pt x="771" y="138"/>
                  </a:lnTo>
                  <a:lnTo>
                    <a:pt x="747" y="150"/>
                  </a:lnTo>
                  <a:lnTo>
                    <a:pt x="729" y="159"/>
                  </a:lnTo>
                  <a:lnTo>
                    <a:pt x="723" y="162"/>
                  </a:lnTo>
                  <a:lnTo>
                    <a:pt x="727" y="156"/>
                  </a:lnTo>
                  <a:lnTo>
                    <a:pt x="726" y="162"/>
                  </a:lnTo>
                  <a:lnTo>
                    <a:pt x="724" y="178"/>
                  </a:lnTo>
                  <a:lnTo>
                    <a:pt x="720" y="203"/>
                  </a:lnTo>
                  <a:lnTo>
                    <a:pt x="716" y="231"/>
                  </a:lnTo>
                  <a:lnTo>
                    <a:pt x="712" y="258"/>
                  </a:lnTo>
                  <a:lnTo>
                    <a:pt x="708" y="281"/>
                  </a:lnTo>
                  <a:lnTo>
                    <a:pt x="706" y="296"/>
                  </a:lnTo>
                  <a:lnTo>
                    <a:pt x="705" y="302"/>
                  </a:lnTo>
                  <a:cubicBezTo>
                    <a:pt x="705" y="303"/>
                    <a:pt x="705" y="304"/>
                    <a:pt x="704" y="304"/>
                  </a:cubicBezTo>
                  <a:lnTo>
                    <a:pt x="700" y="311"/>
                  </a:lnTo>
                  <a:lnTo>
                    <a:pt x="689" y="329"/>
                  </a:lnTo>
                  <a:lnTo>
                    <a:pt x="674" y="353"/>
                  </a:lnTo>
                  <a:lnTo>
                    <a:pt x="657" y="379"/>
                  </a:lnTo>
                  <a:lnTo>
                    <a:pt x="640" y="405"/>
                  </a:lnTo>
                  <a:lnTo>
                    <a:pt x="625" y="428"/>
                  </a:lnTo>
                  <a:lnTo>
                    <a:pt x="614" y="444"/>
                  </a:lnTo>
                  <a:lnTo>
                    <a:pt x="610" y="450"/>
                  </a:lnTo>
                  <a:lnTo>
                    <a:pt x="611" y="445"/>
                  </a:lnTo>
                  <a:lnTo>
                    <a:pt x="611" y="451"/>
                  </a:lnTo>
                  <a:lnTo>
                    <a:pt x="611" y="468"/>
                  </a:lnTo>
                  <a:lnTo>
                    <a:pt x="611" y="491"/>
                  </a:lnTo>
                  <a:lnTo>
                    <a:pt x="612" y="518"/>
                  </a:lnTo>
                  <a:lnTo>
                    <a:pt x="612" y="544"/>
                  </a:lnTo>
                  <a:lnTo>
                    <a:pt x="613" y="567"/>
                  </a:lnTo>
                  <a:lnTo>
                    <a:pt x="614" y="584"/>
                  </a:lnTo>
                  <a:lnTo>
                    <a:pt x="614" y="582"/>
                  </a:lnTo>
                  <a:lnTo>
                    <a:pt x="616" y="588"/>
                  </a:lnTo>
                  <a:cubicBezTo>
                    <a:pt x="617" y="591"/>
                    <a:pt x="616" y="595"/>
                    <a:pt x="613" y="597"/>
                  </a:cubicBezTo>
                  <a:cubicBezTo>
                    <a:pt x="611" y="599"/>
                    <a:pt x="607" y="599"/>
                    <a:pt x="604" y="597"/>
                  </a:cubicBezTo>
                  <a:lnTo>
                    <a:pt x="591" y="588"/>
                  </a:lnTo>
                  <a:lnTo>
                    <a:pt x="566" y="569"/>
                  </a:lnTo>
                  <a:lnTo>
                    <a:pt x="542" y="550"/>
                  </a:lnTo>
                  <a:lnTo>
                    <a:pt x="534" y="542"/>
                  </a:lnTo>
                  <a:lnTo>
                    <a:pt x="532" y="541"/>
                  </a:lnTo>
                  <a:lnTo>
                    <a:pt x="536" y="542"/>
                  </a:lnTo>
                  <a:lnTo>
                    <a:pt x="531" y="542"/>
                  </a:lnTo>
                  <a:cubicBezTo>
                    <a:pt x="531" y="542"/>
                    <a:pt x="531" y="542"/>
                    <a:pt x="530" y="542"/>
                  </a:cubicBezTo>
                  <a:lnTo>
                    <a:pt x="516" y="540"/>
                  </a:lnTo>
                  <a:lnTo>
                    <a:pt x="477" y="537"/>
                  </a:lnTo>
                  <a:lnTo>
                    <a:pt x="435" y="532"/>
                  </a:lnTo>
                  <a:lnTo>
                    <a:pt x="421" y="530"/>
                  </a:lnTo>
                  <a:lnTo>
                    <a:pt x="416" y="529"/>
                  </a:lnTo>
                  <a:lnTo>
                    <a:pt x="425" y="523"/>
                  </a:lnTo>
                  <a:lnTo>
                    <a:pt x="422" y="535"/>
                  </a:lnTo>
                  <a:lnTo>
                    <a:pt x="414" y="560"/>
                  </a:lnTo>
                  <a:lnTo>
                    <a:pt x="406" y="583"/>
                  </a:lnTo>
                  <a:lnTo>
                    <a:pt x="404" y="590"/>
                  </a:lnTo>
                  <a:lnTo>
                    <a:pt x="403" y="593"/>
                  </a:lnTo>
                  <a:cubicBezTo>
                    <a:pt x="402" y="596"/>
                    <a:pt x="400" y="598"/>
                    <a:pt x="397" y="598"/>
                  </a:cubicBezTo>
                  <a:lnTo>
                    <a:pt x="393" y="599"/>
                  </a:lnTo>
                  <a:lnTo>
                    <a:pt x="395" y="599"/>
                  </a:lnTo>
                  <a:lnTo>
                    <a:pt x="386" y="603"/>
                  </a:lnTo>
                  <a:lnTo>
                    <a:pt x="357" y="615"/>
                  </a:lnTo>
                  <a:lnTo>
                    <a:pt x="327" y="626"/>
                  </a:lnTo>
                  <a:lnTo>
                    <a:pt x="319" y="630"/>
                  </a:lnTo>
                  <a:cubicBezTo>
                    <a:pt x="318" y="630"/>
                    <a:pt x="318" y="630"/>
                    <a:pt x="317" y="630"/>
                  </a:cubicBezTo>
                  <a:lnTo>
                    <a:pt x="313" y="631"/>
                  </a:lnTo>
                  <a:lnTo>
                    <a:pt x="319" y="620"/>
                  </a:lnTo>
                  <a:lnTo>
                    <a:pt x="321" y="624"/>
                  </a:lnTo>
                  <a:lnTo>
                    <a:pt x="325" y="634"/>
                  </a:lnTo>
                  <a:lnTo>
                    <a:pt x="339" y="664"/>
                  </a:lnTo>
                  <a:lnTo>
                    <a:pt x="352" y="693"/>
                  </a:lnTo>
                  <a:lnTo>
                    <a:pt x="356" y="702"/>
                  </a:lnTo>
                  <a:lnTo>
                    <a:pt x="355" y="701"/>
                  </a:lnTo>
                  <a:lnTo>
                    <a:pt x="357" y="704"/>
                  </a:lnTo>
                  <a:cubicBezTo>
                    <a:pt x="358" y="705"/>
                    <a:pt x="358" y="707"/>
                    <a:pt x="358" y="708"/>
                  </a:cubicBezTo>
                  <a:lnTo>
                    <a:pt x="358" y="717"/>
                  </a:lnTo>
                  <a:lnTo>
                    <a:pt x="357" y="738"/>
                  </a:lnTo>
                  <a:lnTo>
                    <a:pt x="355" y="766"/>
                  </a:lnTo>
                  <a:lnTo>
                    <a:pt x="354" y="797"/>
                  </a:lnTo>
                  <a:lnTo>
                    <a:pt x="353" y="828"/>
                  </a:lnTo>
                  <a:lnTo>
                    <a:pt x="351" y="854"/>
                  </a:lnTo>
                  <a:lnTo>
                    <a:pt x="350" y="872"/>
                  </a:lnTo>
                  <a:lnTo>
                    <a:pt x="350" y="877"/>
                  </a:lnTo>
                  <a:lnTo>
                    <a:pt x="347" y="871"/>
                  </a:lnTo>
                  <a:lnTo>
                    <a:pt x="351" y="874"/>
                  </a:lnTo>
                  <a:lnTo>
                    <a:pt x="360" y="880"/>
                  </a:lnTo>
                  <a:lnTo>
                    <a:pt x="388" y="895"/>
                  </a:lnTo>
                  <a:lnTo>
                    <a:pt x="418" y="910"/>
                  </a:lnTo>
                  <a:lnTo>
                    <a:pt x="429" y="915"/>
                  </a:lnTo>
                  <a:lnTo>
                    <a:pt x="433" y="917"/>
                  </a:lnTo>
                  <a:cubicBezTo>
                    <a:pt x="437" y="919"/>
                    <a:pt x="439" y="923"/>
                    <a:pt x="438" y="926"/>
                  </a:cubicBezTo>
                  <a:lnTo>
                    <a:pt x="437" y="930"/>
                  </a:lnTo>
                  <a:lnTo>
                    <a:pt x="437" y="928"/>
                  </a:lnTo>
                  <a:lnTo>
                    <a:pt x="438" y="939"/>
                  </a:lnTo>
                  <a:lnTo>
                    <a:pt x="443" y="972"/>
                  </a:lnTo>
                  <a:lnTo>
                    <a:pt x="449" y="1004"/>
                  </a:lnTo>
                  <a:lnTo>
                    <a:pt x="451" y="1014"/>
                  </a:lnTo>
                  <a:lnTo>
                    <a:pt x="452" y="1016"/>
                  </a:lnTo>
                  <a:cubicBezTo>
                    <a:pt x="453" y="1018"/>
                    <a:pt x="452" y="1021"/>
                    <a:pt x="451" y="1023"/>
                  </a:cubicBezTo>
                  <a:cubicBezTo>
                    <a:pt x="449" y="1025"/>
                    <a:pt x="447" y="1026"/>
                    <a:pt x="444" y="1026"/>
                  </a:cubicBezTo>
                  <a:lnTo>
                    <a:pt x="441" y="1026"/>
                  </a:lnTo>
                  <a:cubicBezTo>
                    <a:pt x="440" y="1026"/>
                    <a:pt x="439" y="1026"/>
                    <a:pt x="438" y="1026"/>
                  </a:cubicBezTo>
                  <a:lnTo>
                    <a:pt x="430" y="1022"/>
                  </a:lnTo>
                  <a:lnTo>
                    <a:pt x="405" y="1009"/>
                  </a:lnTo>
                  <a:lnTo>
                    <a:pt x="380" y="994"/>
                  </a:lnTo>
                  <a:lnTo>
                    <a:pt x="371" y="989"/>
                  </a:lnTo>
                  <a:lnTo>
                    <a:pt x="368" y="987"/>
                  </a:lnTo>
                  <a:lnTo>
                    <a:pt x="375" y="988"/>
                  </a:lnTo>
                  <a:lnTo>
                    <a:pt x="372" y="989"/>
                  </a:lnTo>
                  <a:lnTo>
                    <a:pt x="364" y="993"/>
                  </a:lnTo>
                  <a:lnTo>
                    <a:pt x="339" y="1005"/>
                  </a:lnTo>
                  <a:lnTo>
                    <a:pt x="313" y="1016"/>
                  </a:lnTo>
                  <a:lnTo>
                    <a:pt x="304" y="1020"/>
                  </a:lnTo>
                  <a:lnTo>
                    <a:pt x="300" y="1021"/>
                  </a:lnTo>
                  <a:cubicBezTo>
                    <a:pt x="298" y="1022"/>
                    <a:pt x="296" y="1022"/>
                    <a:pt x="294" y="1020"/>
                  </a:cubicBezTo>
                  <a:cubicBezTo>
                    <a:pt x="292" y="1019"/>
                    <a:pt x="290" y="1018"/>
                    <a:pt x="290" y="1015"/>
                  </a:cubicBezTo>
                  <a:lnTo>
                    <a:pt x="289" y="1011"/>
                  </a:lnTo>
                  <a:lnTo>
                    <a:pt x="289" y="1013"/>
                  </a:lnTo>
                  <a:lnTo>
                    <a:pt x="285" y="1004"/>
                  </a:lnTo>
                  <a:lnTo>
                    <a:pt x="275" y="973"/>
                  </a:lnTo>
                  <a:lnTo>
                    <a:pt x="266" y="943"/>
                  </a:lnTo>
                  <a:lnTo>
                    <a:pt x="263" y="932"/>
                  </a:lnTo>
                  <a:cubicBezTo>
                    <a:pt x="263" y="931"/>
                    <a:pt x="262" y="930"/>
                    <a:pt x="262" y="929"/>
                  </a:cubicBezTo>
                  <a:lnTo>
                    <a:pt x="262" y="924"/>
                  </a:lnTo>
                  <a:lnTo>
                    <a:pt x="270" y="932"/>
                  </a:lnTo>
                  <a:lnTo>
                    <a:pt x="266" y="932"/>
                  </a:lnTo>
                  <a:cubicBezTo>
                    <a:pt x="265" y="932"/>
                    <a:pt x="264" y="932"/>
                    <a:pt x="263" y="932"/>
                  </a:cubicBezTo>
                  <a:lnTo>
                    <a:pt x="254" y="928"/>
                  </a:lnTo>
                  <a:lnTo>
                    <a:pt x="228" y="915"/>
                  </a:lnTo>
                  <a:lnTo>
                    <a:pt x="203" y="900"/>
                  </a:lnTo>
                  <a:lnTo>
                    <a:pt x="194" y="895"/>
                  </a:lnTo>
                  <a:lnTo>
                    <a:pt x="191" y="893"/>
                  </a:lnTo>
                  <a:lnTo>
                    <a:pt x="203" y="885"/>
                  </a:lnTo>
                  <a:lnTo>
                    <a:pt x="204" y="890"/>
                  </a:lnTo>
                  <a:lnTo>
                    <a:pt x="206" y="905"/>
                  </a:lnTo>
                  <a:lnTo>
                    <a:pt x="210" y="927"/>
                  </a:lnTo>
                  <a:lnTo>
                    <a:pt x="214" y="957"/>
                  </a:lnTo>
                  <a:lnTo>
                    <a:pt x="225" y="1030"/>
                  </a:lnTo>
                  <a:lnTo>
                    <a:pt x="238" y="1114"/>
                  </a:lnTo>
                  <a:lnTo>
                    <a:pt x="252" y="1198"/>
                  </a:lnTo>
                  <a:lnTo>
                    <a:pt x="263" y="1271"/>
                  </a:lnTo>
                  <a:lnTo>
                    <a:pt x="267" y="1300"/>
                  </a:lnTo>
                  <a:lnTo>
                    <a:pt x="271" y="1322"/>
                  </a:lnTo>
                  <a:lnTo>
                    <a:pt x="273" y="1336"/>
                  </a:lnTo>
                  <a:lnTo>
                    <a:pt x="274" y="1340"/>
                  </a:lnTo>
                  <a:cubicBezTo>
                    <a:pt x="275" y="1342"/>
                    <a:pt x="274" y="1344"/>
                    <a:pt x="273" y="1346"/>
                  </a:cubicBezTo>
                  <a:lnTo>
                    <a:pt x="270" y="1351"/>
                  </a:lnTo>
                  <a:lnTo>
                    <a:pt x="262" y="1363"/>
                  </a:lnTo>
                  <a:lnTo>
                    <a:pt x="232" y="1403"/>
                  </a:lnTo>
                  <a:lnTo>
                    <a:pt x="190" y="1460"/>
                  </a:lnTo>
                  <a:lnTo>
                    <a:pt x="143" y="1524"/>
                  </a:lnTo>
                  <a:lnTo>
                    <a:pt x="95" y="1587"/>
                  </a:lnTo>
                  <a:lnTo>
                    <a:pt x="54" y="1642"/>
                  </a:lnTo>
                  <a:lnTo>
                    <a:pt x="37" y="1664"/>
                  </a:lnTo>
                  <a:lnTo>
                    <a:pt x="25" y="1681"/>
                  </a:lnTo>
                  <a:lnTo>
                    <a:pt x="17" y="1691"/>
                  </a:lnTo>
                  <a:lnTo>
                    <a:pt x="15" y="1694"/>
                  </a:lnTo>
                  <a:lnTo>
                    <a:pt x="16" y="1689"/>
                  </a:lnTo>
                  <a:lnTo>
                    <a:pt x="17" y="1698"/>
                  </a:lnTo>
                  <a:lnTo>
                    <a:pt x="17" y="1696"/>
                  </a:lnTo>
                  <a:lnTo>
                    <a:pt x="22" y="1712"/>
                  </a:lnTo>
                  <a:lnTo>
                    <a:pt x="27" y="1727"/>
                  </a:lnTo>
                  <a:lnTo>
                    <a:pt x="30" y="1733"/>
                  </a:lnTo>
                  <a:lnTo>
                    <a:pt x="22" y="1728"/>
                  </a:lnTo>
                  <a:lnTo>
                    <a:pt x="25" y="1728"/>
                  </a:lnTo>
                  <a:lnTo>
                    <a:pt x="32" y="1728"/>
                  </a:lnTo>
                  <a:lnTo>
                    <a:pt x="55" y="1725"/>
                  </a:lnTo>
                  <a:lnTo>
                    <a:pt x="79" y="1721"/>
                  </a:lnTo>
                  <a:lnTo>
                    <a:pt x="92" y="1719"/>
                  </a:lnTo>
                  <a:lnTo>
                    <a:pt x="86" y="1723"/>
                  </a:lnTo>
                  <a:lnTo>
                    <a:pt x="91" y="1716"/>
                  </a:lnTo>
                  <a:cubicBezTo>
                    <a:pt x="91" y="1715"/>
                    <a:pt x="92" y="1715"/>
                    <a:pt x="92" y="1715"/>
                  </a:cubicBezTo>
                  <a:lnTo>
                    <a:pt x="107" y="1701"/>
                  </a:lnTo>
                  <a:lnTo>
                    <a:pt x="123" y="1686"/>
                  </a:lnTo>
                  <a:lnTo>
                    <a:pt x="133" y="1678"/>
                  </a:lnTo>
                  <a:cubicBezTo>
                    <a:pt x="133" y="1678"/>
                    <a:pt x="133" y="1678"/>
                    <a:pt x="134" y="1677"/>
                  </a:cubicBezTo>
                  <a:lnTo>
                    <a:pt x="136" y="1676"/>
                  </a:lnTo>
                  <a:lnTo>
                    <a:pt x="141" y="1673"/>
                  </a:lnTo>
                  <a:lnTo>
                    <a:pt x="164" y="1661"/>
                  </a:lnTo>
                  <a:lnTo>
                    <a:pt x="187" y="1649"/>
                  </a:lnTo>
                  <a:lnTo>
                    <a:pt x="193" y="1646"/>
                  </a:lnTo>
                  <a:cubicBezTo>
                    <a:pt x="194" y="1645"/>
                    <a:pt x="194" y="1645"/>
                    <a:pt x="195" y="1645"/>
                  </a:cubicBezTo>
                  <a:lnTo>
                    <a:pt x="198" y="1644"/>
                  </a:lnTo>
                  <a:cubicBezTo>
                    <a:pt x="200" y="1643"/>
                    <a:pt x="201" y="1643"/>
                    <a:pt x="203" y="1644"/>
                  </a:cubicBezTo>
                  <a:lnTo>
                    <a:pt x="206" y="1645"/>
                  </a:lnTo>
                  <a:lnTo>
                    <a:pt x="204" y="1645"/>
                  </a:lnTo>
                  <a:lnTo>
                    <a:pt x="212" y="1646"/>
                  </a:lnTo>
                  <a:lnTo>
                    <a:pt x="237" y="1652"/>
                  </a:lnTo>
                  <a:lnTo>
                    <a:pt x="261" y="1657"/>
                  </a:lnTo>
                  <a:lnTo>
                    <a:pt x="268" y="1658"/>
                  </a:lnTo>
                  <a:cubicBezTo>
                    <a:pt x="269" y="1658"/>
                    <a:pt x="269" y="1658"/>
                    <a:pt x="270" y="1658"/>
                  </a:cubicBezTo>
                  <a:lnTo>
                    <a:pt x="273" y="1659"/>
                  </a:lnTo>
                  <a:lnTo>
                    <a:pt x="265" y="1660"/>
                  </a:lnTo>
                  <a:lnTo>
                    <a:pt x="271" y="1655"/>
                  </a:lnTo>
                  <a:lnTo>
                    <a:pt x="287" y="1644"/>
                  </a:lnTo>
                  <a:lnTo>
                    <a:pt x="300" y="1632"/>
                  </a:lnTo>
                  <a:lnTo>
                    <a:pt x="306" y="1627"/>
                  </a:lnTo>
                  <a:lnTo>
                    <a:pt x="303" y="1633"/>
                  </a:lnTo>
                  <a:lnTo>
                    <a:pt x="303" y="1627"/>
                  </a:lnTo>
                  <a:lnTo>
                    <a:pt x="302" y="1613"/>
                  </a:lnTo>
                  <a:lnTo>
                    <a:pt x="300" y="1591"/>
                  </a:lnTo>
                  <a:lnTo>
                    <a:pt x="299" y="1566"/>
                  </a:lnTo>
                  <a:lnTo>
                    <a:pt x="298" y="1540"/>
                  </a:lnTo>
                  <a:lnTo>
                    <a:pt x="297" y="1518"/>
                  </a:lnTo>
                  <a:lnTo>
                    <a:pt x="297" y="1502"/>
                  </a:lnTo>
                  <a:cubicBezTo>
                    <a:pt x="297" y="1502"/>
                    <a:pt x="297" y="1502"/>
                    <a:pt x="298" y="1501"/>
                  </a:cubicBezTo>
                  <a:lnTo>
                    <a:pt x="299" y="1495"/>
                  </a:lnTo>
                  <a:lnTo>
                    <a:pt x="301" y="1487"/>
                  </a:lnTo>
                  <a:cubicBezTo>
                    <a:pt x="301" y="1487"/>
                    <a:pt x="301" y="1486"/>
                    <a:pt x="301" y="1486"/>
                  </a:cubicBezTo>
                  <a:lnTo>
                    <a:pt x="309" y="1469"/>
                  </a:lnTo>
                  <a:lnTo>
                    <a:pt x="320" y="1451"/>
                  </a:lnTo>
                  <a:lnTo>
                    <a:pt x="327" y="1441"/>
                  </a:lnTo>
                  <a:cubicBezTo>
                    <a:pt x="328" y="1439"/>
                    <a:pt x="331" y="1437"/>
                    <a:pt x="334" y="1437"/>
                  </a:cubicBezTo>
                  <a:cubicBezTo>
                    <a:pt x="336" y="1438"/>
                    <a:pt x="339" y="1439"/>
                    <a:pt x="340" y="1441"/>
                  </a:cubicBezTo>
                  <a:lnTo>
                    <a:pt x="345" y="1449"/>
                  </a:lnTo>
                  <a:lnTo>
                    <a:pt x="344" y="1447"/>
                  </a:lnTo>
                  <a:lnTo>
                    <a:pt x="359" y="1460"/>
                  </a:lnTo>
                  <a:lnTo>
                    <a:pt x="374" y="1472"/>
                  </a:lnTo>
                  <a:lnTo>
                    <a:pt x="382" y="1477"/>
                  </a:lnTo>
                  <a:cubicBezTo>
                    <a:pt x="384" y="1478"/>
                    <a:pt x="386" y="1482"/>
                    <a:pt x="385" y="1485"/>
                  </a:cubicBezTo>
                  <a:lnTo>
                    <a:pt x="384" y="1491"/>
                  </a:lnTo>
                  <a:lnTo>
                    <a:pt x="383" y="1505"/>
                  </a:lnTo>
                  <a:lnTo>
                    <a:pt x="383" y="1518"/>
                  </a:lnTo>
                  <a:lnTo>
                    <a:pt x="383" y="1516"/>
                  </a:lnTo>
                  <a:lnTo>
                    <a:pt x="385" y="1522"/>
                  </a:lnTo>
                  <a:lnTo>
                    <a:pt x="388" y="1528"/>
                  </a:lnTo>
                  <a:lnTo>
                    <a:pt x="387" y="1527"/>
                  </a:lnTo>
                  <a:lnTo>
                    <a:pt x="398" y="1541"/>
                  </a:lnTo>
                  <a:lnTo>
                    <a:pt x="409" y="1553"/>
                  </a:lnTo>
                  <a:lnTo>
                    <a:pt x="407" y="1552"/>
                  </a:lnTo>
                  <a:lnTo>
                    <a:pt x="413" y="1556"/>
                  </a:lnTo>
                  <a:lnTo>
                    <a:pt x="407" y="1555"/>
                  </a:lnTo>
                  <a:lnTo>
                    <a:pt x="411" y="1554"/>
                  </a:lnTo>
                  <a:lnTo>
                    <a:pt x="408" y="1555"/>
                  </a:lnTo>
                  <a:lnTo>
                    <a:pt x="418" y="1549"/>
                  </a:lnTo>
                  <a:lnTo>
                    <a:pt x="428" y="1542"/>
                  </a:lnTo>
                  <a:lnTo>
                    <a:pt x="435" y="1538"/>
                  </a:lnTo>
                  <a:lnTo>
                    <a:pt x="431" y="1544"/>
                  </a:lnTo>
                  <a:lnTo>
                    <a:pt x="431" y="1541"/>
                  </a:lnTo>
                  <a:lnTo>
                    <a:pt x="433" y="1532"/>
                  </a:lnTo>
                  <a:cubicBezTo>
                    <a:pt x="433" y="1531"/>
                    <a:pt x="433" y="1531"/>
                    <a:pt x="433" y="1530"/>
                  </a:cubicBezTo>
                  <a:lnTo>
                    <a:pt x="440" y="1504"/>
                  </a:lnTo>
                  <a:lnTo>
                    <a:pt x="447" y="1478"/>
                  </a:lnTo>
                  <a:lnTo>
                    <a:pt x="449" y="1470"/>
                  </a:lnTo>
                  <a:lnTo>
                    <a:pt x="450" y="1466"/>
                  </a:lnTo>
                  <a:cubicBezTo>
                    <a:pt x="451" y="1464"/>
                    <a:pt x="453" y="1462"/>
                    <a:pt x="455" y="1461"/>
                  </a:cubicBezTo>
                  <a:cubicBezTo>
                    <a:pt x="457" y="1460"/>
                    <a:pt x="460" y="1460"/>
                    <a:pt x="462" y="1462"/>
                  </a:cubicBezTo>
                  <a:lnTo>
                    <a:pt x="465" y="1464"/>
                  </a:lnTo>
                  <a:lnTo>
                    <a:pt x="474" y="1470"/>
                  </a:lnTo>
                  <a:lnTo>
                    <a:pt x="501" y="1486"/>
                  </a:lnTo>
                  <a:lnTo>
                    <a:pt x="531" y="1503"/>
                  </a:lnTo>
                  <a:lnTo>
                    <a:pt x="540" y="1507"/>
                  </a:lnTo>
                  <a:lnTo>
                    <a:pt x="544" y="1509"/>
                  </a:lnTo>
                  <a:lnTo>
                    <a:pt x="534" y="1518"/>
                  </a:lnTo>
                  <a:lnTo>
                    <a:pt x="533" y="1512"/>
                  </a:lnTo>
                  <a:cubicBezTo>
                    <a:pt x="532" y="1511"/>
                    <a:pt x="532" y="1511"/>
                    <a:pt x="532" y="1510"/>
                  </a:cubicBezTo>
                  <a:lnTo>
                    <a:pt x="533" y="1493"/>
                  </a:lnTo>
                  <a:lnTo>
                    <a:pt x="535" y="1469"/>
                  </a:lnTo>
                  <a:lnTo>
                    <a:pt x="539" y="1443"/>
                  </a:lnTo>
                  <a:lnTo>
                    <a:pt x="542" y="1416"/>
                  </a:lnTo>
                  <a:lnTo>
                    <a:pt x="545" y="1391"/>
                  </a:lnTo>
                  <a:lnTo>
                    <a:pt x="547" y="1375"/>
                  </a:lnTo>
                  <a:lnTo>
                    <a:pt x="548" y="1368"/>
                  </a:lnTo>
                  <a:cubicBezTo>
                    <a:pt x="548" y="1364"/>
                    <a:pt x="552" y="1361"/>
                    <a:pt x="555" y="1361"/>
                  </a:cubicBezTo>
                  <a:lnTo>
                    <a:pt x="558" y="1361"/>
                  </a:lnTo>
                  <a:lnTo>
                    <a:pt x="566" y="1361"/>
                  </a:lnTo>
                  <a:lnTo>
                    <a:pt x="590" y="1361"/>
                  </a:lnTo>
                  <a:lnTo>
                    <a:pt x="614" y="1360"/>
                  </a:lnTo>
                  <a:lnTo>
                    <a:pt x="621" y="1360"/>
                  </a:lnTo>
                  <a:lnTo>
                    <a:pt x="620" y="1360"/>
                  </a:lnTo>
                  <a:lnTo>
                    <a:pt x="623" y="1359"/>
                  </a:lnTo>
                  <a:lnTo>
                    <a:pt x="617" y="1366"/>
                  </a:lnTo>
                  <a:lnTo>
                    <a:pt x="617" y="1359"/>
                  </a:lnTo>
                  <a:lnTo>
                    <a:pt x="618" y="1341"/>
                  </a:lnTo>
                  <a:lnTo>
                    <a:pt x="619" y="1322"/>
                  </a:lnTo>
                  <a:cubicBezTo>
                    <a:pt x="620" y="1321"/>
                    <a:pt x="620" y="1321"/>
                    <a:pt x="620" y="1320"/>
                  </a:cubicBezTo>
                  <a:lnTo>
                    <a:pt x="623" y="1311"/>
                  </a:lnTo>
                  <a:cubicBezTo>
                    <a:pt x="624" y="1307"/>
                    <a:pt x="627" y="1305"/>
                    <a:pt x="631" y="1305"/>
                  </a:cubicBezTo>
                  <a:cubicBezTo>
                    <a:pt x="635" y="1306"/>
                    <a:pt x="638" y="1308"/>
                    <a:pt x="638" y="1312"/>
                  </a:cubicBezTo>
                  <a:lnTo>
                    <a:pt x="639" y="1317"/>
                  </a:lnTo>
                  <a:lnTo>
                    <a:pt x="638" y="1315"/>
                  </a:lnTo>
                  <a:lnTo>
                    <a:pt x="644" y="1326"/>
                  </a:lnTo>
                  <a:lnTo>
                    <a:pt x="651" y="1335"/>
                  </a:lnTo>
                  <a:lnTo>
                    <a:pt x="649" y="1333"/>
                  </a:lnTo>
                  <a:lnTo>
                    <a:pt x="652" y="1335"/>
                  </a:lnTo>
                  <a:lnTo>
                    <a:pt x="643" y="1335"/>
                  </a:lnTo>
                  <a:lnTo>
                    <a:pt x="647" y="1332"/>
                  </a:lnTo>
                  <a:lnTo>
                    <a:pt x="645" y="1334"/>
                  </a:lnTo>
                  <a:lnTo>
                    <a:pt x="653" y="1322"/>
                  </a:lnTo>
                  <a:lnTo>
                    <a:pt x="659" y="1309"/>
                  </a:lnTo>
                  <a:lnTo>
                    <a:pt x="663" y="1301"/>
                  </a:lnTo>
                  <a:lnTo>
                    <a:pt x="662" y="1304"/>
                  </a:lnTo>
                  <a:lnTo>
                    <a:pt x="662" y="1302"/>
                  </a:lnTo>
                  <a:cubicBezTo>
                    <a:pt x="662" y="1302"/>
                    <a:pt x="662" y="1302"/>
                    <a:pt x="663" y="1301"/>
                  </a:cubicBezTo>
                  <a:lnTo>
                    <a:pt x="664" y="1294"/>
                  </a:lnTo>
                  <a:lnTo>
                    <a:pt x="668" y="1270"/>
                  </a:lnTo>
                  <a:lnTo>
                    <a:pt x="672" y="1245"/>
                  </a:lnTo>
                  <a:lnTo>
                    <a:pt x="674" y="1236"/>
                  </a:lnTo>
                  <a:cubicBezTo>
                    <a:pt x="674" y="1235"/>
                    <a:pt x="674" y="1234"/>
                    <a:pt x="675" y="1233"/>
                  </a:cubicBezTo>
                  <a:lnTo>
                    <a:pt x="677" y="1230"/>
                  </a:lnTo>
                  <a:cubicBezTo>
                    <a:pt x="679" y="1227"/>
                    <a:pt x="683" y="1226"/>
                    <a:pt x="686" y="1227"/>
                  </a:cubicBezTo>
                  <a:lnTo>
                    <a:pt x="689" y="1228"/>
                  </a:lnTo>
                  <a:lnTo>
                    <a:pt x="699" y="1231"/>
                  </a:lnTo>
                  <a:lnTo>
                    <a:pt x="709" y="1233"/>
                  </a:lnTo>
                  <a:lnTo>
                    <a:pt x="706" y="1233"/>
                  </a:lnTo>
                  <a:lnTo>
                    <a:pt x="713" y="1232"/>
                  </a:lnTo>
                  <a:cubicBezTo>
                    <a:pt x="714" y="1231"/>
                    <a:pt x="714" y="1231"/>
                    <a:pt x="714" y="1231"/>
                  </a:cubicBezTo>
                  <a:lnTo>
                    <a:pt x="716" y="1231"/>
                  </a:lnTo>
                  <a:lnTo>
                    <a:pt x="713" y="1232"/>
                  </a:lnTo>
                  <a:lnTo>
                    <a:pt x="721" y="1228"/>
                  </a:lnTo>
                  <a:lnTo>
                    <a:pt x="720" y="1229"/>
                  </a:lnTo>
                  <a:lnTo>
                    <a:pt x="728" y="1223"/>
                  </a:lnTo>
                  <a:lnTo>
                    <a:pt x="726" y="1224"/>
                  </a:lnTo>
                  <a:lnTo>
                    <a:pt x="730" y="1219"/>
                  </a:lnTo>
                  <a:cubicBezTo>
                    <a:pt x="732" y="1217"/>
                    <a:pt x="735" y="1216"/>
                    <a:pt x="738" y="1217"/>
                  </a:cubicBezTo>
                  <a:cubicBezTo>
                    <a:pt x="741" y="1217"/>
                    <a:pt x="743" y="1219"/>
                    <a:pt x="744" y="1222"/>
                  </a:cubicBezTo>
                  <a:lnTo>
                    <a:pt x="746" y="1228"/>
                  </a:lnTo>
                  <a:lnTo>
                    <a:pt x="750" y="1240"/>
                  </a:lnTo>
                  <a:lnTo>
                    <a:pt x="762" y="1273"/>
                  </a:lnTo>
                  <a:lnTo>
                    <a:pt x="774" y="1304"/>
                  </a:lnTo>
                  <a:lnTo>
                    <a:pt x="778" y="1313"/>
                  </a:lnTo>
                  <a:lnTo>
                    <a:pt x="776" y="1311"/>
                  </a:lnTo>
                  <a:lnTo>
                    <a:pt x="778" y="1313"/>
                  </a:lnTo>
                  <a:lnTo>
                    <a:pt x="768" y="1312"/>
                  </a:lnTo>
                  <a:lnTo>
                    <a:pt x="774" y="1308"/>
                  </a:lnTo>
                  <a:lnTo>
                    <a:pt x="772" y="1309"/>
                  </a:lnTo>
                  <a:lnTo>
                    <a:pt x="785" y="1294"/>
                  </a:lnTo>
                  <a:lnTo>
                    <a:pt x="798" y="1278"/>
                  </a:lnTo>
                  <a:cubicBezTo>
                    <a:pt x="799" y="1278"/>
                    <a:pt x="799" y="1278"/>
                    <a:pt x="800" y="1277"/>
                  </a:cubicBezTo>
                  <a:lnTo>
                    <a:pt x="809" y="1270"/>
                  </a:lnTo>
                  <a:cubicBezTo>
                    <a:pt x="811" y="1268"/>
                    <a:pt x="815" y="1268"/>
                    <a:pt x="818" y="1270"/>
                  </a:cubicBezTo>
                  <a:cubicBezTo>
                    <a:pt x="821" y="1272"/>
                    <a:pt x="822" y="1276"/>
                    <a:pt x="821" y="1279"/>
                  </a:cubicBezTo>
                  <a:lnTo>
                    <a:pt x="820" y="1282"/>
                  </a:lnTo>
                  <a:lnTo>
                    <a:pt x="820" y="1278"/>
                  </a:lnTo>
                  <a:lnTo>
                    <a:pt x="822" y="1287"/>
                  </a:lnTo>
                  <a:lnTo>
                    <a:pt x="828" y="1314"/>
                  </a:lnTo>
                  <a:lnTo>
                    <a:pt x="837" y="1339"/>
                  </a:lnTo>
                  <a:lnTo>
                    <a:pt x="840" y="1347"/>
                  </a:lnTo>
                  <a:lnTo>
                    <a:pt x="837" y="1343"/>
                  </a:lnTo>
                  <a:lnTo>
                    <a:pt x="840" y="1345"/>
                  </a:lnTo>
                  <a:cubicBezTo>
                    <a:pt x="840" y="1345"/>
                    <a:pt x="841" y="1345"/>
                    <a:pt x="841" y="1346"/>
                  </a:cubicBezTo>
                  <a:lnTo>
                    <a:pt x="843" y="1348"/>
                  </a:lnTo>
                  <a:lnTo>
                    <a:pt x="839" y="1346"/>
                  </a:lnTo>
                  <a:lnTo>
                    <a:pt x="847" y="1348"/>
                  </a:lnTo>
                  <a:lnTo>
                    <a:pt x="846" y="1347"/>
                  </a:lnTo>
                  <a:lnTo>
                    <a:pt x="872" y="1349"/>
                  </a:lnTo>
                  <a:lnTo>
                    <a:pt x="899" y="1350"/>
                  </a:lnTo>
                  <a:lnTo>
                    <a:pt x="898" y="1351"/>
                  </a:lnTo>
                  <a:lnTo>
                    <a:pt x="907" y="1350"/>
                  </a:lnTo>
                  <a:lnTo>
                    <a:pt x="905" y="1350"/>
                  </a:lnTo>
                  <a:lnTo>
                    <a:pt x="908" y="1349"/>
                  </a:lnTo>
                  <a:cubicBezTo>
                    <a:pt x="910" y="1348"/>
                    <a:pt x="911" y="1348"/>
                    <a:pt x="913" y="1349"/>
                  </a:cubicBezTo>
                  <a:lnTo>
                    <a:pt x="916" y="1350"/>
                  </a:lnTo>
                  <a:lnTo>
                    <a:pt x="913" y="1349"/>
                  </a:lnTo>
                  <a:lnTo>
                    <a:pt x="922" y="1349"/>
                  </a:lnTo>
                  <a:lnTo>
                    <a:pt x="921" y="1350"/>
                  </a:lnTo>
                  <a:lnTo>
                    <a:pt x="947" y="1346"/>
                  </a:lnTo>
                  <a:lnTo>
                    <a:pt x="974" y="1341"/>
                  </a:lnTo>
                  <a:lnTo>
                    <a:pt x="985" y="1339"/>
                  </a:lnTo>
                  <a:lnTo>
                    <a:pt x="989" y="1339"/>
                  </a:lnTo>
                  <a:lnTo>
                    <a:pt x="985" y="1352"/>
                  </a:lnTo>
                  <a:lnTo>
                    <a:pt x="981" y="1348"/>
                  </a:lnTo>
                  <a:cubicBezTo>
                    <a:pt x="980" y="1347"/>
                    <a:pt x="979" y="1346"/>
                    <a:pt x="979" y="1345"/>
                  </a:cubicBezTo>
                  <a:lnTo>
                    <a:pt x="975" y="1335"/>
                  </a:lnTo>
                  <a:cubicBezTo>
                    <a:pt x="975" y="1335"/>
                    <a:pt x="975" y="1335"/>
                    <a:pt x="975" y="1334"/>
                  </a:cubicBezTo>
                  <a:lnTo>
                    <a:pt x="973" y="1324"/>
                  </a:lnTo>
                  <a:cubicBezTo>
                    <a:pt x="972" y="1323"/>
                    <a:pt x="972" y="1322"/>
                    <a:pt x="973" y="1321"/>
                  </a:cubicBezTo>
                  <a:lnTo>
                    <a:pt x="974" y="1317"/>
                  </a:lnTo>
                  <a:lnTo>
                    <a:pt x="973" y="1318"/>
                  </a:lnTo>
                  <a:lnTo>
                    <a:pt x="973" y="1315"/>
                  </a:lnTo>
                  <a:cubicBezTo>
                    <a:pt x="973" y="1315"/>
                    <a:pt x="973" y="1315"/>
                    <a:pt x="974" y="1314"/>
                  </a:cubicBezTo>
                  <a:lnTo>
                    <a:pt x="975" y="1307"/>
                  </a:lnTo>
                  <a:cubicBezTo>
                    <a:pt x="975" y="1307"/>
                    <a:pt x="975" y="1307"/>
                    <a:pt x="975" y="1306"/>
                  </a:cubicBezTo>
                  <a:lnTo>
                    <a:pt x="982" y="1282"/>
                  </a:lnTo>
                  <a:lnTo>
                    <a:pt x="989" y="1258"/>
                  </a:lnTo>
                  <a:lnTo>
                    <a:pt x="992" y="1246"/>
                  </a:lnTo>
                  <a:cubicBezTo>
                    <a:pt x="992" y="1243"/>
                    <a:pt x="994" y="1241"/>
                    <a:pt x="996" y="1240"/>
                  </a:cubicBezTo>
                  <a:cubicBezTo>
                    <a:pt x="998" y="1239"/>
                    <a:pt x="1001" y="1239"/>
                    <a:pt x="1003" y="1240"/>
                  </a:cubicBezTo>
                  <a:lnTo>
                    <a:pt x="1012" y="1244"/>
                  </a:lnTo>
                  <a:lnTo>
                    <a:pt x="1010" y="1244"/>
                  </a:lnTo>
                  <a:lnTo>
                    <a:pt x="1030" y="1249"/>
                  </a:lnTo>
                  <a:lnTo>
                    <a:pt x="1050" y="1253"/>
                  </a:lnTo>
                  <a:lnTo>
                    <a:pt x="1059" y="1255"/>
                  </a:lnTo>
                  <a:lnTo>
                    <a:pt x="1050" y="1259"/>
                  </a:lnTo>
                  <a:lnTo>
                    <a:pt x="1052" y="1254"/>
                  </a:lnTo>
                  <a:lnTo>
                    <a:pt x="1058" y="1242"/>
                  </a:lnTo>
                  <a:lnTo>
                    <a:pt x="1075" y="1205"/>
                  </a:lnTo>
                  <a:lnTo>
                    <a:pt x="1093" y="1168"/>
                  </a:lnTo>
                  <a:lnTo>
                    <a:pt x="1099" y="1156"/>
                  </a:lnTo>
                  <a:cubicBezTo>
                    <a:pt x="1100" y="1155"/>
                    <a:pt x="1100" y="1155"/>
                    <a:pt x="1100" y="1154"/>
                  </a:cubicBezTo>
                  <a:lnTo>
                    <a:pt x="1104" y="1149"/>
                  </a:lnTo>
                  <a:cubicBezTo>
                    <a:pt x="1105" y="1148"/>
                    <a:pt x="1106" y="1148"/>
                    <a:pt x="1107" y="1147"/>
                  </a:cubicBezTo>
                  <a:lnTo>
                    <a:pt x="1112" y="1145"/>
                  </a:lnTo>
                  <a:lnTo>
                    <a:pt x="1127" y="1138"/>
                  </a:lnTo>
                  <a:lnTo>
                    <a:pt x="1150" y="1128"/>
                  </a:lnTo>
                  <a:lnTo>
                    <a:pt x="1181" y="1115"/>
                  </a:lnTo>
                  <a:lnTo>
                    <a:pt x="1259" y="1081"/>
                  </a:lnTo>
                  <a:lnTo>
                    <a:pt x="1349" y="1043"/>
                  </a:lnTo>
                  <a:lnTo>
                    <a:pt x="1439" y="1005"/>
                  </a:lnTo>
                  <a:lnTo>
                    <a:pt x="1518" y="971"/>
                  </a:lnTo>
                  <a:lnTo>
                    <a:pt x="1550" y="957"/>
                  </a:lnTo>
                  <a:lnTo>
                    <a:pt x="1574" y="946"/>
                  </a:lnTo>
                  <a:lnTo>
                    <a:pt x="1589" y="939"/>
                  </a:lnTo>
                  <a:lnTo>
                    <a:pt x="1595" y="936"/>
                  </a:lnTo>
                  <a:lnTo>
                    <a:pt x="1591" y="940"/>
                  </a:lnTo>
                  <a:lnTo>
                    <a:pt x="1593" y="936"/>
                  </a:lnTo>
                  <a:lnTo>
                    <a:pt x="1600" y="923"/>
                  </a:lnTo>
                  <a:lnTo>
                    <a:pt x="1620" y="883"/>
                  </a:lnTo>
                  <a:lnTo>
                    <a:pt x="1639" y="842"/>
                  </a:lnTo>
                  <a:lnTo>
                    <a:pt x="1646" y="828"/>
                  </a:lnTo>
                  <a:lnTo>
                    <a:pt x="1648" y="823"/>
                  </a:lnTo>
                  <a:cubicBezTo>
                    <a:pt x="1648" y="823"/>
                    <a:pt x="1649" y="822"/>
                    <a:pt x="1649" y="822"/>
                  </a:cubicBezTo>
                  <a:lnTo>
                    <a:pt x="1652" y="818"/>
                  </a:lnTo>
                  <a:lnTo>
                    <a:pt x="1661" y="806"/>
                  </a:lnTo>
                  <a:lnTo>
                    <a:pt x="1688" y="770"/>
                  </a:lnTo>
                  <a:lnTo>
                    <a:pt x="1715" y="734"/>
                  </a:lnTo>
                  <a:lnTo>
                    <a:pt x="1725" y="721"/>
                  </a:lnTo>
                  <a:lnTo>
                    <a:pt x="1730" y="717"/>
                  </a:lnTo>
                  <a:cubicBezTo>
                    <a:pt x="1730" y="717"/>
                    <a:pt x="1730" y="716"/>
                    <a:pt x="1731" y="716"/>
                  </a:cubicBezTo>
                  <a:lnTo>
                    <a:pt x="1735" y="713"/>
                  </a:lnTo>
                  <a:cubicBezTo>
                    <a:pt x="1735" y="713"/>
                    <a:pt x="1735" y="713"/>
                    <a:pt x="1736" y="712"/>
                  </a:cubicBezTo>
                  <a:lnTo>
                    <a:pt x="1749" y="705"/>
                  </a:lnTo>
                  <a:lnTo>
                    <a:pt x="1788" y="683"/>
                  </a:lnTo>
                  <a:lnTo>
                    <a:pt x="1828" y="660"/>
                  </a:lnTo>
                  <a:lnTo>
                    <a:pt x="1843" y="652"/>
                  </a:lnTo>
                  <a:lnTo>
                    <a:pt x="1847" y="650"/>
                  </a:lnTo>
                  <a:lnTo>
                    <a:pt x="1845" y="661"/>
                  </a:lnTo>
                  <a:lnTo>
                    <a:pt x="1841" y="655"/>
                  </a:lnTo>
                  <a:lnTo>
                    <a:pt x="1830" y="640"/>
                  </a:lnTo>
                  <a:lnTo>
                    <a:pt x="1816" y="618"/>
                  </a:lnTo>
                  <a:lnTo>
                    <a:pt x="1799" y="594"/>
                  </a:lnTo>
                  <a:lnTo>
                    <a:pt x="1781" y="569"/>
                  </a:lnTo>
                  <a:lnTo>
                    <a:pt x="1767" y="547"/>
                  </a:lnTo>
                  <a:lnTo>
                    <a:pt x="1756" y="532"/>
                  </a:lnTo>
                  <a:lnTo>
                    <a:pt x="1752" y="526"/>
                  </a:lnTo>
                  <a:cubicBezTo>
                    <a:pt x="1750" y="524"/>
                    <a:pt x="1750" y="520"/>
                    <a:pt x="1751" y="518"/>
                  </a:cubicBezTo>
                  <a:lnTo>
                    <a:pt x="1754" y="512"/>
                  </a:lnTo>
                  <a:lnTo>
                    <a:pt x="1762" y="497"/>
                  </a:lnTo>
                  <a:lnTo>
                    <a:pt x="1773" y="476"/>
                  </a:lnTo>
                  <a:lnTo>
                    <a:pt x="1788" y="451"/>
                  </a:lnTo>
                  <a:lnTo>
                    <a:pt x="1800" y="428"/>
                  </a:lnTo>
                  <a:lnTo>
                    <a:pt x="1811" y="407"/>
                  </a:lnTo>
                  <a:lnTo>
                    <a:pt x="1819" y="392"/>
                  </a:lnTo>
                  <a:lnTo>
                    <a:pt x="1822" y="386"/>
                  </a:lnTo>
                  <a:cubicBezTo>
                    <a:pt x="1823" y="384"/>
                    <a:pt x="1824" y="383"/>
                    <a:pt x="1826" y="382"/>
                  </a:cubicBezTo>
                  <a:lnTo>
                    <a:pt x="1985" y="293"/>
                  </a:lnTo>
                  <a:close/>
                  <a:moveTo>
                    <a:pt x="1833" y="396"/>
                  </a:moveTo>
                  <a:lnTo>
                    <a:pt x="1837" y="393"/>
                  </a:lnTo>
                  <a:lnTo>
                    <a:pt x="1834" y="399"/>
                  </a:lnTo>
                  <a:lnTo>
                    <a:pt x="1826" y="414"/>
                  </a:lnTo>
                  <a:lnTo>
                    <a:pt x="1815" y="435"/>
                  </a:lnTo>
                  <a:lnTo>
                    <a:pt x="1801" y="460"/>
                  </a:lnTo>
                  <a:lnTo>
                    <a:pt x="1788" y="483"/>
                  </a:lnTo>
                  <a:lnTo>
                    <a:pt x="1777" y="504"/>
                  </a:lnTo>
                  <a:lnTo>
                    <a:pt x="1769" y="519"/>
                  </a:lnTo>
                  <a:lnTo>
                    <a:pt x="1766" y="525"/>
                  </a:lnTo>
                  <a:lnTo>
                    <a:pt x="1765" y="517"/>
                  </a:lnTo>
                  <a:lnTo>
                    <a:pt x="1769" y="523"/>
                  </a:lnTo>
                  <a:lnTo>
                    <a:pt x="1780" y="538"/>
                  </a:lnTo>
                  <a:lnTo>
                    <a:pt x="1794" y="560"/>
                  </a:lnTo>
                  <a:lnTo>
                    <a:pt x="1812" y="585"/>
                  </a:lnTo>
                  <a:lnTo>
                    <a:pt x="1829" y="609"/>
                  </a:lnTo>
                  <a:lnTo>
                    <a:pt x="1843" y="631"/>
                  </a:lnTo>
                  <a:lnTo>
                    <a:pt x="1854" y="646"/>
                  </a:lnTo>
                  <a:lnTo>
                    <a:pt x="1858" y="652"/>
                  </a:lnTo>
                  <a:cubicBezTo>
                    <a:pt x="1859" y="654"/>
                    <a:pt x="1860" y="656"/>
                    <a:pt x="1859" y="658"/>
                  </a:cubicBezTo>
                  <a:cubicBezTo>
                    <a:pt x="1859" y="660"/>
                    <a:pt x="1857" y="662"/>
                    <a:pt x="1856" y="663"/>
                  </a:cubicBezTo>
                  <a:lnTo>
                    <a:pt x="1850" y="667"/>
                  </a:lnTo>
                  <a:lnTo>
                    <a:pt x="1836" y="673"/>
                  </a:lnTo>
                  <a:lnTo>
                    <a:pt x="1796" y="696"/>
                  </a:lnTo>
                  <a:lnTo>
                    <a:pt x="1756" y="720"/>
                  </a:lnTo>
                  <a:lnTo>
                    <a:pt x="1743" y="727"/>
                  </a:lnTo>
                  <a:lnTo>
                    <a:pt x="1744" y="726"/>
                  </a:lnTo>
                  <a:lnTo>
                    <a:pt x="1740" y="729"/>
                  </a:lnTo>
                  <a:lnTo>
                    <a:pt x="1741" y="728"/>
                  </a:lnTo>
                  <a:lnTo>
                    <a:pt x="1738" y="732"/>
                  </a:lnTo>
                  <a:lnTo>
                    <a:pt x="1728" y="743"/>
                  </a:lnTo>
                  <a:lnTo>
                    <a:pt x="1701" y="779"/>
                  </a:lnTo>
                  <a:lnTo>
                    <a:pt x="1674" y="815"/>
                  </a:lnTo>
                  <a:lnTo>
                    <a:pt x="1665" y="827"/>
                  </a:lnTo>
                  <a:lnTo>
                    <a:pt x="1662" y="831"/>
                  </a:lnTo>
                  <a:lnTo>
                    <a:pt x="1663" y="829"/>
                  </a:lnTo>
                  <a:lnTo>
                    <a:pt x="1661" y="835"/>
                  </a:lnTo>
                  <a:lnTo>
                    <a:pt x="1654" y="849"/>
                  </a:lnTo>
                  <a:lnTo>
                    <a:pt x="1635" y="890"/>
                  </a:lnTo>
                  <a:lnTo>
                    <a:pt x="1615" y="930"/>
                  </a:lnTo>
                  <a:lnTo>
                    <a:pt x="1608" y="943"/>
                  </a:lnTo>
                  <a:lnTo>
                    <a:pt x="1606" y="947"/>
                  </a:lnTo>
                  <a:cubicBezTo>
                    <a:pt x="1605" y="949"/>
                    <a:pt x="1604" y="950"/>
                    <a:pt x="1602" y="951"/>
                  </a:cubicBezTo>
                  <a:lnTo>
                    <a:pt x="1596" y="954"/>
                  </a:lnTo>
                  <a:lnTo>
                    <a:pt x="1581" y="961"/>
                  </a:lnTo>
                  <a:lnTo>
                    <a:pt x="1557" y="972"/>
                  </a:lnTo>
                  <a:lnTo>
                    <a:pt x="1525" y="986"/>
                  </a:lnTo>
                  <a:lnTo>
                    <a:pt x="1446" y="1020"/>
                  </a:lnTo>
                  <a:lnTo>
                    <a:pt x="1356" y="1058"/>
                  </a:lnTo>
                  <a:lnTo>
                    <a:pt x="1266" y="1096"/>
                  </a:lnTo>
                  <a:lnTo>
                    <a:pt x="1188" y="1130"/>
                  </a:lnTo>
                  <a:lnTo>
                    <a:pt x="1157" y="1143"/>
                  </a:lnTo>
                  <a:lnTo>
                    <a:pt x="1134" y="1153"/>
                  </a:lnTo>
                  <a:lnTo>
                    <a:pt x="1118" y="1160"/>
                  </a:lnTo>
                  <a:lnTo>
                    <a:pt x="1113" y="1162"/>
                  </a:lnTo>
                  <a:lnTo>
                    <a:pt x="1117" y="1159"/>
                  </a:lnTo>
                  <a:lnTo>
                    <a:pt x="1113" y="1164"/>
                  </a:lnTo>
                  <a:lnTo>
                    <a:pt x="1114" y="1163"/>
                  </a:lnTo>
                  <a:lnTo>
                    <a:pt x="1108" y="1175"/>
                  </a:lnTo>
                  <a:lnTo>
                    <a:pt x="1090" y="1212"/>
                  </a:lnTo>
                  <a:lnTo>
                    <a:pt x="1073" y="1249"/>
                  </a:lnTo>
                  <a:lnTo>
                    <a:pt x="1067" y="1260"/>
                  </a:lnTo>
                  <a:lnTo>
                    <a:pt x="1065" y="1265"/>
                  </a:lnTo>
                  <a:cubicBezTo>
                    <a:pt x="1063" y="1269"/>
                    <a:pt x="1060" y="1271"/>
                    <a:pt x="1056" y="1270"/>
                  </a:cubicBezTo>
                  <a:lnTo>
                    <a:pt x="1047" y="1268"/>
                  </a:lnTo>
                  <a:lnTo>
                    <a:pt x="1027" y="1264"/>
                  </a:lnTo>
                  <a:lnTo>
                    <a:pt x="1007" y="1259"/>
                  </a:lnTo>
                  <a:cubicBezTo>
                    <a:pt x="1006" y="1259"/>
                    <a:pt x="1006" y="1259"/>
                    <a:pt x="1005" y="1259"/>
                  </a:cubicBezTo>
                  <a:lnTo>
                    <a:pt x="996" y="1255"/>
                  </a:lnTo>
                  <a:lnTo>
                    <a:pt x="1007" y="1249"/>
                  </a:lnTo>
                  <a:lnTo>
                    <a:pt x="1004" y="1263"/>
                  </a:lnTo>
                  <a:lnTo>
                    <a:pt x="997" y="1287"/>
                  </a:lnTo>
                  <a:lnTo>
                    <a:pt x="990" y="1311"/>
                  </a:lnTo>
                  <a:lnTo>
                    <a:pt x="990" y="1310"/>
                  </a:lnTo>
                  <a:lnTo>
                    <a:pt x="989" y="1317"/>
                  </a:lnTo>
                  <a:lnTo>
                    <a:pt x="989" y="1315"/>
                  </a:lnTo>
                  <a:lnTo>
                    <a:pt x="989" y="1318"/>
                  </a:lnTo>
                  <a:cubicBezTo>
                    <a:pt x="989" y="1319"/>
                    <a:pt x="989" y="1320"/>
                    <a:pt x="989" y="1320"/>
                  </a:cubicBezTo>
                  <a:lnTo>
                    <a:pt x="988" y="1324"/>
                  </a:lnTo>
                  <a:lnTo>
                    <a:pt x="988" y="1321"/>
                  </a:lnTo>
                  <a:lnTo>
                    <a:pt x="990" y="1331"/>
                  </a:lnTo>
                  <a:lnTo>
                    <a:pt x="990" y="1329"/>
                  </a:lnTo>
                  <a:lnTo>
                    <a:pt x="994" y="1339"/>
                  </a:lnTo>
                  <a:lnTo>
                    <a:pt x="992" y="1337"/>
                  </a:lnTo>
                  <a:lnTo>
                    <a:pt x="996" y="1341"/>
                  </a:lnTo>
                  <a:cubicBezTo>
                    <a:pt x="998" y="1343"/>
                    <a:pt x="999" y="1346"/>
                    <a:pt x="998" y="1349"/>
                  </a:cubicBezTo>
                  <a:cubicBezTo>
                    <a:pt x="997" y="1352"/>
                    <a:pt x="995" y="1354"/>
                    <a:pt x="992" y="1354"/>
                  </a:cubicBezTo>
                  <a:lnTo>
                    <a:pt x="986" y="1355"/>
                  </a:lnTo>
                  <a:lnTo>
                    <a:pt x="977" y="1356"/>
                  </a:lnTo>
                  <a:lnTo>
                    <a:pt x="950" y="1361"/>
                  </a:lnTo>
                  <a:lnTo>
                    <a:pt x="924" y="1365"/>
                  </a:lnTo>
                  <a:cubicBezTo>
                    <a:pt x="923" y="1365"/>
                    <a:pt x="923" y="1365"/>
                    <a:pt x="922" y="1365"/>
                  </a:cubicBezTo>
                  <a:lnTo>
                    <a:pt x="913" y="1365"/>
                  </a:lnTo>
                  <a:cubicBezTo>
                    <a:pt x="913" y="1365"/>
                    <a:pt x="912" y="1365"/>
                    <a:pt x="911" y="1365"/>
                  </a:cubicBezTo>
                  <a:lnTo>
                    <a:pt x="908" y="1364"/>
                  </a:lnTo>
                  <a:lnTo>
                    <a:pt x="913" y="1364"/>
                  </a:lnTo>
                  <a:lnTo>
                    <a:pt x="910" y="1365"/>
                  </a:lnTo>
                  <a:cubicBezTo>
                    <a:pt x="909" y="1365"/>
                    <a:pt x="909" y="1365"/>
                    <a:pt x="908" y="1365"/>
                  </a:cubicBezTo>
                  <a:lnTo>
                    <a:pt x="899" y="1366"/>
                  </a:lnTo>
                  <a:cubicBezTo>
                    <a:pt x="899" y="1366"/>
                    <a:pt x="899" y="1366"/>
                    <a:pt x="898" y="1366"/>
                  </a:cubicBezTo>
                  <a:lnTo>
                    <a:pt x="871" y="1365"/>
                  </a:lnTo>
                  <a:lnTo>
                    <a:pt x="845" y="1363"/>
                  </a:lnTo>
                  <a:cubicBezTo>
                    <a:pt x="844" y="1363"/>
                    <a:pt x="844" y="1363"/>
                    <a:pt x="844" y="1363"/>
                  </a:cubicBezTo>
                  <a:lnTo>
                    <a:pt x="836" y="1361"/>
                  </a:lnTo>
                  <a:cubicBezTo>
                    <a:pt x="834" y="1361"/>
                    <a:pt x="833" y="1360"/>
                    <a:pt x="832" y="1359"/>
                  </a:cubicBezTo>
                  <a:lnTo>
                    <a:pt x="830" y="1357"/>
                  </a:lnTo>
                  <a:lnTo>
                    <a:pt x="831" y="1358"/>
                  </a:lnTo>
                  <a:lnTo>
                    <a:pt x="828" y="1356"/>
                  </a:lnTo>
                  <a:cubicBezTo>
                    <a:pt x="827" y="1355"/>
                    <a:pt x="826" y="1354"/>
                    <a:pt x="825" y="1352"/>
                  </a:cubicBezTo>
                  <a:lnTo>
                    <a:pt x="822" y="1344"/>
                  </a:lnTo>
                  <a:lnTo>
                    <a:pt x="813" y="1317"/>
                  </a:lnTo>
                  <a:lnTo>
                    <a:pt x="807" y="1290"/>
                  </a:lnTo>
                  <a:lnTo>
                    <a:pt x="805" y="1281"/>
                  </a:lnTo>
                  <a:cubicBezTo>
                    <a:pt x="804" y="1280"/>
                    <a:pt x="804" y="1278"/>
                    <a:pt x="805" y="1277"/>
                  </a:cubicBezTo>
                  <a:lnTo>
                    <a:pt x="806" y="1274"/>
                  </a:lnTo>
                  <a:lnTo>
                    <a:pt x="818" y="1283"/>
                  </a:lnTo>
                  <a:lnTo>
                    <a:pt x="809" y="1290"/>
                  </a:lnTo>
                  <a:lnTo>
                    <a:pt x="811" y="1289"/>
                  </a:lnTo>
                  <a:lnTo>
                    <a:pt x="798" y="1305"/>
                  </a:lnTo>
                  <a:lnTo>
                    <a:pt x="785" y="1320"/>
                  </a:lnTo>
                  <a:cubicBezTo>
                    <a:pt x="784" y="1320"/>
                    <a:pt x="784" y="1321"/>
                    <a:pt x="783" y="1321"/>
                  </a:cubicBezTo>
                  <a:lnTo>
                    <a:pt x="777" y="1325"/>
                  </a:lnTo>
                  <a:cubicBezTo>
                    <a:pt x="774" y="1327"/>
                    <a:pt x="770" y="1327"/>
                    <a:pt x="767" y="1324"/>
                  </a:cubicBezTo>
                  <a:lnTo>
                    <a:pt x="765" y="1322"/>
                  </a:lnTo>
                  <a:cubicBezTo>
                    <a:pt x="764" y="1321"/>
                    <a:pt x="763" y="1320"/>
                    <a:pt x="763" y="1319"/>
                  </a:cubicBezTo>
                  <a:lnTo>
                    <a:pt x="759" y="1309"/>
                  </a:lnTo>
                  <a:lnTo>
                    <a:pt x="747" y="1278"/>
                  </a:lnTo>
                  <a:lnTo>
                    <a:pt x="735" y="1245"/>
                  </a:lnTo>
                  <a:lnTo>
                    <a:pt x="731" y="1233"/>
                  </a:lnTo>
                  <a:lnTo>
                    <a:pt x="729" y="1227"/>
                  </a:lnTo>
                  <a:lnTo>
                    <a:pt x="743" y="1229"/>
                  </a:lnTo>
                  <a:lnTo>
                    <a:pt x="739" y="1234"/>
                  </a:lnTo>
                  <a:cubicBezTo>
                    <a:pt x="738" y="1235"/>
                    <a:pt x="738" y="1235"/>
                    <a:pt x="737" y="1236"/>
                  </a:cubicBezTo>
                  <a:lnTo>
                    <a:pt x="729" y="1242"/>
                  </a:lnTo>
                  <a:cubicBezTo>
                    <a:pt x="729" y="1242"/>
                    <a:pt x="728" y="1242"/>
                    <a:pt x="728" y="1243"/>
                  </a:cubicBezTo>
                  <a:lnTo>
                    <a:pt x="720" y="1247"/>
                  </a:lnTo>
                  <a:cubicBezTo>
                    <a:pt x="719" y="1247"/>
                    <a:pt x="718" y="1247"/>
                    <a:pt x="716" y="1247"/>
                  </a:cubicBezTo>
                  <a:lnTo>
                    <a:pt x="714" y="1247"/>
                  </a:lnTo>
                  <a:lnTo>
                    <a:pt x="716" y="1247"/>
                  </a:lnTo>
                  <a:lnTo>
                    <a:pt x="709" y="1248"/>
                  </a:lnTo>
                  <a:cubicBezTo>
                    <a:pt x="708" y="1249"/>
                    <a:pt x="707" y="1248"/>
                    <a:pt x="706" y="1248"/>
                  </a:cubicBezTo>
                  <a:lnTo>
                    <a:pt x="694" y="1246"/>
                  </a:lnTo>
                  <a:lnTo>
                    <a:pt x="684" y="1243"/>
                  </a:lnTo>
                  <a:lnTo>
                    <a:pt x="681" y="1242"/>
                  </a:lnTo>
                  <a:lnTo>
                    <a:pt x="690" y="1239"/>
                  </a:lnTo>
                  <a:lnTo>
                    <a:pt x="688" y="1242"/>
                  </a:lnTo>
                  <a:lnTo>
                    <a:pt x="689" y="1239"/>
                  </a:lnTo>
                  <a:lnTo>
                    <a:pt x="687" y="1248"/>
                  </a:lnTo>
                  <a:lnTo>
                    <a:pt x="683" y="1273"/>
                  </a:lnTo>
                  <a:lnTo>
                    <a:pt x="679" y="1297"/>
                  </a:lnTo>
                  <a:lnTo>
                    <a:pt x="678" y="1304"/>
                  </a:lnTo>
                  <a:lnTo>
                    <a:pt x="678" y="1302"/>
                  </a:lnTo>
                  <a:lnTo>
                    <a:pt x="678" y="1304"/>
                  </a:lnTo>
                  <a:cubicBezTo>
                    <a:pt x="678" y="1306"/>
                    <a:pt x="678" y="1307"/>
                    <a:pt x="678" y="1308"/>
                  </a:cubicBezTo>
                  <a:lnTo>
                    <a:pt x="674" y="1316"/>
                  </a:lnTo>
                  <a:lnTo>
                    <a:pt x="666" y="1331"/>
                  </a:lnTo>
                  <a:lnTo>
                    <a:pt x="658" y="1343"/>
                  </a:lnTo>
                  <a:cubicBezTo>
                    <a:pt x="658" y="1344"/>
                    <a:pt x="657" y="1344"/>
                    <a:pt x="656" y="1345"/>
                  </a:cubicBezTo>
                  <a:lnTo>
                    <a:pt x="652" y="1348"/>
                  </a:lnTo>
                  <a:cubicBezTo>
                    <a:pt x="650" y="1350"/>
                    <a:pt x="646" y="1350"/>
                    <a:pt x="643" y="1348"/>
                  </a:cubicBezTo>
                  <a:lnTo>
                    <a:pt x="640" y="1346"/>
                  </a:lnTo>
                  <a:cubicBezTo>
                    <a:pt x="639" y="1346"/>
                    <a:pt x="638" y="1345"/>
                    <a:pt x="638" y="1344"/>
                  </a:cubicBezTo>
                  <a:lnTo>
                    <a:pt x="630" y="1333"/>
                  </a:lnTo>
                  <a:lnTo>
                    <a:pt x="624" y="1322"/>
                  </a:lnTo>
                  <a:cubicBezTo>
                    <a:pt x="624" y="1322"/>
                    <a:pt x="624" y="1321"/>
                    <a:pt x="624" y="1320"/>
                  </a:cubicBezTo>
                  <a:lnTo>
                    <a:pt x="623" y="1315"/>
                  </a:lnTo>
                  <a:lnTo>
                    <a:pt x="638" y="1316"/>
                  </a:lnTo>
                  <a:lnTo>
                    <a:pt x="635" y="1325"/>
                  </a:lnTo>
                  <a:lnTo>
                    <a:pt x="635" y="1323"/>
                  </a:lnTo>
                  <a:lnTo>
                    <a:pt x="634" y="1342"/>
                  </a:lnTo>
                  <a:lnTo>
                    <a:pt x="633" y="1359"/>
                  </a:lnTo>
                  <a:lnTo>
                    <a:pt x="633" y="1366"/>
                  </a:lnTo>
                  <a:cubicBezTo>
                    <a:pt x="633" y="1370"/>
                    <a:pt x="631" y="1373"/>
                    <a:pt x="628" y="1374"/>
                  </a:cubicBezTo>
                  <a:lnTo>
                    <a:pt x="625" y="1375"/>
                  </a:lnTo>
                  <a:cubicBezTo>
                    <a:pt x="624" y="1375"/>
                    <a:pt x="624" y="1375"/>
                    <a:pt x="623" y="1375"/>
                  </a:cubicBezTo>
                  <a:lnTo>
                    <a:pt x="615" y="1376"/>
                  </a:lnTo>
                  <a:lnTo>
                    <a:pt x="590" y="1377"/>
                  </a:lnTo>
                  <a:lnTo>
                    <a:pt x="566" y="1377"/>
                  </a:lnTo>
                  <a:lnTo>
                    <a:pt x="558" y="1377"/>
                  </a:lnTo>
                  <a:lnTo>
                    <a:pt x="555" y="1377"/>
                  </a:lnTo>
                  <a:lnTo>
                    <a:pt x="563" y="1371"/>
                  </a:lnTo>
                  <a:lnTo>
                    <a:pt x="562" y="1376"/>
                  </a:lnTo>
                  <a:lnTo>
                    <a:pt x="560" y="1393"/>
                  </a:lnTo>
                  <a:lnTo>
                    <a:pt x="557" y="1417"/>
                  </a:lnTo>
                  <a:lnTo>
                    <a:pt x="554" y="1444"/>
                  </a:lnTo>
                  <a:lnTo>
                    <a:pt x="551" y="1470"/>
                  </a:lnTo>
                  <a:lnTo>
                    <a:pt x="549" y="1494"/>
                  </a:lnTo>
                  <a:lnTo>
                    <a:pt x="548" y="1511"/>
                  </a:lnTo>
                  <a:lnTo>
                    <a:pt x="548" y="1509"/>
                  </a:lnTo>
                  <a:lnTo>
                    <a:pt x="549" y="1515"/>
                  </a:lnTo>
                  <a:cubicBezTo>
                    <a:pt x="550" y="1518"/>
                    <a:pt x="549" y="1521"/>
                    <a:pt x="546" y="1523"/>
                  </a:cubicBezTo>
                  <a:cubicBezTo>
                    <a:pt x="544" y="1525"/>
                    <a:pt x="541" y="1525"/>
                    <a:pt x="538" y="1524"/>
                  </a:cubicBezTo>
                  <a:lnTo>
                    <a:pt x="533" y="1522"/>
                  </a:lnTo>
                  <a:lnTo>
                    <a:pt x="522" y="1516"/>
                  </a:lnTo>
                  <a:lnTo>
                    <a:pt x="493" y="1499"/>
                  </a:lnTo>
                  <a:lnTo>
                    <a:pt x="465" y="1483"/>
                  </a:lnTo>
                  <a:lnTo>
                    <a:pt x="456" y="1477"/>
                  </a:lnTo>
                  <a:lnTo>
                    <a:pt x="453" y="1475"/>
                  </a:lnTo>
                  <a:lnTo>
                    <a:pt x="465" y="1471"/>
                  </a:lnTo>
                  <a:lnTo>
                    <a:pt x="464" y="1473"/>
                  </a:lnTo>
                  <a:lnTo>
                    <a:pt x="462" y="1483"/>
                  </a:lnTo>
                  <a:lnTo>
                    <a:pt x="455" y="1509"/>
                  </a:lnTo>
                  <a:lnTo>
                    <a:pt x="448" y="1535"/>
                  </a:lnTo>
                  <a:lnTo>
                    <a:pt x="448" y="1533"/>
                  </a:lnTo>
                  <a:lnTo>
                    <a:pt x="447" y="1541"/>
                  </a:lnTo>
                  <a:lnTo>
                    <a:pt x="447" y="1544"/>
                  </a:lnTo>
                  <a:cubicBezTo>
                    <a:pt x="447" y="1547"/>
                    <a:pt x="446" y="1550"/>
                    <a:pt x="443" y="1551"/>
                  </a:cubicBezTo>
                  <a:lnTo>
                    <a:pt x="437" y="1555"/>
                  </a:lnTo>
                  <a:lnTo>
                    <a:pt x="427" y="1562"/>
                  </a:lnTo>
                  <a:lnTo>
                    <a:pt x="417" y="1568"/>
                  </a:lnTo>
                  <a:cubicBezTo>
                    <a:pt x="416" y="1569"/>
                    <a:pt x="415" y="1569"/>
                    <a:pt x="414" y="1569"/>
                  </a:cubicBezTo>
                  <a:lnTo>
                    <a:pt x="410" y="1570"/>
                  </a:lnTo>
                  <a:cubicBezTo>
                    <a:pt x="408" y="1571"/>
                    <a:pt x="406" y="1570"/>
                    <a:pt x="404" y="1569"/>
                  </a:cubicBezTo>
                  <a:lnTo>
                    <a:pt x="398" y="1565"/>
                  </a:lnTo>
                  <a:cubicBezTo>
                    <a:pt x="397" y="1565"/>
                    <a:pt x="397" y="1564"/>
                    <a:pt x="396" y="1564"/>
                  </a:cubicBezTo>
                  <a:lnTo>
                    <a:pt x="385" y="1550"/>
                  </a:lnTo>
                  <a:lnTo>
                    <a:pt x="374" y="1536"/>
                  </a:lnTo>
                  <a:cubicBezTo>
                    <a:pt x="374" y="1536"/>
                    <a:pt x="373" y="1535"/>
                    <a:pt x="373" y="1535"/>
                  </a:cubicBezTo>
                  <a:lnTo>
                    <a:pt x="370" y="1527"/>
                  </a:lnTo>
                  <a:lnTo>
                    <a:pt x="368" y="1521"/>
                  </a:lnTo>
                  <a:cubicBezTo>
                    <a:pt x="368" y="1520"/>
                    <a:pt x="367" y="1519"/>
                    <a:pt x="367" y="1518"/>
                  </a:cubicBezTo>
                  <a:lnTo>
                    <a:pt x="367" y="1504"/>
                  </a:lnTo>
                  <a:lnTo>
                    <a:pt x="369" y="1488"/>
                  </a:lnTo>
                  <a:lnTo>
                    <a:pt x="370" y="1482"/>
                  </a:lnTo>
                  <a:lnTo>
                    <a:pt x="373" y="1490"/>
                  </a:lnTo>
                  <a:lnTo>
                    <a:pt x="365" y="1485"/>
                  </a:lnTo>
                  <a:lnTo>
                    <a:pt x="348" y="1473"/>
                  </a:lnTo>
                  <a:lnTo>
                    <a:pt x="333" y="1460"/>
                  </a:lnTo>
                  <a:cubicBezTo>
                    <a:pt x="333" y="1459"/>
                    <a:pt x="332" y="1458"/>
                    <a:pt x="332" y="1458"/>
                  </a:cubicBezTo>
                  <a:lnTo>
                    <a:pt x="327" y="1450"/>
                  </a:lnTo>
                  <a:lnTo>
                    <a:pt x="340" y="1450"/>
                  </a:lnTo>
                  <a:lnTo>
                    <a:pt x="333" y="1460"/>
                  </a:lnTo>
                  <a:lnTo>
                    <a:pt x="324" y="1476"/>
                  </a:lnTo>
                  <a:lnTo>
                    <a:pt x="316" y="1493"/>
                  </a:lnTo>
                  <a:lnTo>
                    <a:pt x="316" y="1492"/>
                  </a:lnTo>
                  <a:lnTo>
                    <a:pt x="314" y="1498"/>
                  </a:lnTo>
                  <a:lnTo>
                    <a:pt x="313" y="1504"/>
                  </a:lnTo>
                  <a:lnTo>
                    <a:pt x="313" y="1502"/>
                  </a:lnTo>
                  <a:lnTo>
                    <a:pt x="313" y="1517"/>
                  </a:lnTo>
                  <a:lnTo>
                    <a:pt x="314" y="1539"/>
                  </a:lnTo>
                  <a:lnTo>
                    <a:pt x="315" y="1565"/>
                  </a:lnTo>
                  <a:lnTo>
                    <a:pt x="316" y="1590"/>
                  </a:lnTo>
                  <a:lnTo>
                    <a:pt x="318" y="1612"/>
                  </a:lnTo>
                  <a:lnTo>
                    <a:pt x="319" y="1627"/>
                  </a:lnTo>
                  <a:lnTo>
                    <a:pt x="319" y="1633"/>
                  </a:lnTo>
                  <a:cubicBezTo>
                    <a:pt x="319" y="1636"/>
                    <a:pt x="318" y="1638"/>
                    <a:pt x="317" y="1640"/>
                  </a:cubicBezTo>
                  <a:lnTo>
                    <a:pt x="311" y="1645"/>
                  </a:lnTo>
                  <a:lnTo>
                    <a:pt x="296" y="1657"/>
                  </a:lnTo>
                  <a:lnTo>
                    <a:pt x="282" y="1668"/>
                  </a:lnTo>
                  <a:lnTo>
                    <a:pt x="276" y="1673"/>
                  </a:lnTo>
                  <a:cubicBezTo>
                    <a:pt x="273" y="1674"/>
                    <a:pt x="271" y="1675"/>
                    <a:pt x="268" y="1674"/>
                  </a:cubicBezTo>
                  <a:lnTo>
                    <a:pt x="265" y="1673"/>
                  </a:lnTo>
                  <a:lnTo>
                    <a:pt x="266" y="1673"/>
                  </a:lnTo>
                  <a:lnTo>
                    <a:pt x="258" y="1672"/>
                  </a:lnTo>
                  <a:lnTo>
                    <a:pt x="234" y="1667"/>
                  </a:lnTo>
                  <a:lnTo>
                    <a:pt x="210" y="1661"/>
                  </a:lnTo>
                  <a:lnTo>
                    <a:pt x="202" y="1660"/>
                  </a:lnTo>
                  <a:cubicBezTo>
                    <a:pt x="202" y="1660"/>
                    <a:pt x="201" y="1660"/>
                    <a:pt x="201" y="1660"/>
                  </a:cubicBezTo>
                  <a:lnTo>
                    <a:pt x="198" y="1659"/>
                  </a:lnTo>
                  <a:lnTo>
                    <a:pt x="203" y="1659"/>
                  </a:lnTo>
                  <a:lnTo>
                    <a:pt x="200" y="1660"/>
                  </a:lnTo>
                  <a:lnTo>
                    <a:pt x="201" y="1659"/>
                  </a:lnTo>
                  <a:lnTo>
                    <a:pt x="194" y="1664"/>
                  </a:lnTo>
                  <a:lnTo>
                    <a:pt x="171" y="1676"/>
                  </a:lnTo>
                  <a:lnTo>
                    <a:pt x="150" y="1686"/>
                  </a:lnTo>
                  <a:lnTo>
                    <a:pt x="143" y="1691"/>
                  </a:lnTo>
                  <a:lnTo>
                    <a:pt x="141" y="1692"/>
                  </a:lnTo>
                  <a:lnTo>
                    <a:pt x="142" y="1691"/>
                  </a:lnTo>
                  <a:lnTo>
                    <a:pt x="134" y="1697"/>
                  </a:lnTo>
                  <a:lnTo>
                    <a:pt x="118" y="1712"/>
                  </a:lnTo>
                  <a:lnTo>
                    <a:pt x="103" y="1726"/>
                  </a:lnTo>
                  <a:lnTo>
                    <a:pt x="104" y="1725"/>
                  </a:lnTo>
                  <a:lnTo>
                    <a:pt x="99" y="1732"/>
                  </a:lnTo>
                  <a:cubicBezTo>
                    <a:pt x="98" y="1734"/>
                    <a:pt x="95" y="1735"/>
                    <a:pt x="93" y="1735"/>
                  </a:cubicBezTo>
                  <a:lnTo>
                    <a:pt x="82" y="1736"/>
                  </a:lnTo>
                  <a:lnTo>
                    <a:pt x="58" y="1740"/>
                  </a:lnTo>
                  <a:lnTo>
                    <a:pt x="34" y="1743"/>
                  </a:lnTo>
                  <a:lnTo>
                    <a:pt x="25" y="1744"/>
                  </a:lnTo>
                  <a:lnTo>
                    <a:pt x="22" y="1744"/>
                  </a:lnTo>
                  <a:cubicBezTo>
                    <a:pt x="19" y="1744"/>
                    <a:pt x="16" y="1743"/>
                    <a:pt x="15" y="1740"/>
                  </a:cubicBezTo>
                  <a:lnTo>
                    <a:pt x="12" y="1732"/>
                  </a:lnTo>
                  <a:lnTo>
                    <a:pt x="7" y="1717"/>
                  </a:lnTo>
                  <a:lnTo>
                    <a:pt x="2" y="1701"/>
                  </a:lnTo>
                  <a:cubicBezTo>
                    <a:pt x="2" y="1700"/>
                    <a:pt x="2" y="1700"/>
                    <a:pt x="2" y="1699"/>
                  </a:cubicBezTo>
                  <a:lnTo>
                    <a:pt x="1" y="1690"/>
                  </a:lnTo>
                  <a:cubicBezTo>
                    <a:pt x="0" y="1688"/>
                    <a:pt x="1" y="1687"/>
                    <a:pt x="2" y="1685"/>
                  </a:cubicBezTo>
                  <a:lnTo>
                    <a:pt x="4" y="1681"/>
                  </a:lnTo>
                  <a:lnTo>
                    <a:pt x="12" y="1672"/>
                  </a:lnTo>
                  <a:lnTo>
                    <a:pt x="24" y="1655"/>
                  </a:lnTo>
                  <a:lnTo>
                    <a:pt x="41" y="1633"/>
                  </a:lnTo>
                  <a:lnTo>
                    <a:pt x="82" y="1578"/>
                  </a:lnTo>
                  <a:lnTo>
                    <a:pt x="130" y="1515"/>
                  </a:lnTo>
                  <a:lnTo>
                    <a:pt x="177" y="1451"/>
                  </a:lnTo>
                  <a:lnTo>
                    <a:pt x="219" y="1394"/>
                  </a:lnTo>
                  <a:lnTo>
                    <a:pt x="249" y="1354"/>
                  </a:lnTo>
                  <a:lnTo>
                    <a:pt x="257" y="1342"/>
                  </a:lnTo>
                  <a:lnTo>
                    <a:pt x="260" y="1337"/>
                  </a:lnTo>
                  <a:lnTo>
                    <a:pt x="259" y="1343"/>
                  </a:lnTo>
                  <a:lnTo>
                    <a:pt x="258" y="1339"/>
                  </a:lnTo>
                  <a:lnTo>
                    <a:pt x="256" y="1325"/>
                  </a:lnTo>
                  <a:lnTo>
                    <a:pt x="252" y="1303"/>
                  </a:lnTo>
                  <a:lnTo>
                    <a:pt x="248" y="1274"/>
                  </a:lnTo>
                  <a:lnTo>
                    <a:pt x="237" y="1201"/>
                  </a:lnTo>
                  <a:lnTo>
                    <a:pt x="223" y="1117"/>
                  </a:lnTo>
                  <a:lnTo>
                    <a:pt x="210" y="1033"/>
                  </a:lnTo>
                  <a:lnTo>
                    <a:pt x="199" y="960"/>
                  </a:lnTo>
                  <a:lnTo>
                    <a:pt x="195" y="930"/>
                  </a:lnTo>
                  <a:lnTo>
                    <a:pt x="191" y="908"/>
                  </a:lnTo>
                  <a:lnTo>
                    <a:pt x="189" y="893"/>
                  </a:lnTo>
                  <a:lnTo>
                    <a:pt x="188" y="888"/>
                  </a:lnTo>
                  <a:cubicBezTo>
                    <a:pt x="187" y="885"/>
                    <a:pt x="188" y="882"/>
                    <a:pt x="191" y="880"/>
                  </a:cubicBezTo>
                  <a:cubicBezTo>
                    <a:pt x="194" y="878"/>
                    <a:pt x="197" y="878"/>
                    <a:pt x="200" y="880"/>
                  </a:cubicBezTo>
                  <a:lnTo>
                    <a:pt x="203" y="882"/>
                  </a:lnTo>
                  <a:lnTo>
                    <a:pt x="210" y="886"/>
                  </a:lnTo>
                  <a:lnTo>
                    <a:pt x="235" y="900"/>
                  </a:lnTo>
                  <a:lnTo>
                    <a:pt x="261" y="913"/>
                  </a:lnTo>
                  <a:lnTo>
                    <a:pt x="270" y="917"/>
                  </a:lnTo>
                  <a:lnTo>
                    <a:pt x="266" y="916"/>
                  </a:lnTo>
                  <a:lnTo>
                    <a:pt x="270" y="916"/>
                  </a:lnTo>
                  <a:cubicBezTo>
                    <a:pt x="275" y="916"/>
                    <a:pt x="278" y="920"/>
                    <a:pt x="278" y="924"/>
                  </a:cubicBezTo>
                  <a:lnTo>
                    <a:pt x="278" y="929"/>
                  </a:lnTo>
                  <a:lnTo>
                    <a:pt x="278" y="927"/>
                  </a:lnTo>
                  <a:lnTo>
                    <a:pt x="281" y="938"/>
                  </a:lnTo>
                  <a:lnTo>
                    <a:pt x="290" y="968"/>
                  </a:lnTo>
                  <a:lnTo>
                    <a:pt x="300" y="997"/>
                  </a:lnTo>
                  <a:lnTo>
                    <a:pt x="304" y="1006"/>
                  </a:lnTo>
                  <a:cubicBezTo>
                    <a:pt x="304" y="1007"/>
                    <a:pt x="304" y="1007"/>
                    <a:pt x="304" y="1008"/>
                  </a:cubicBezTo>
                  <a:lnTo>
                    <a:pt x="305" y="1012"/>
                  </a:lnTo>
                  <a:lnTo>
                    <a:pt x="295" y="1006"/>
                  </a:lnTo>
                  <a:lnTo>
                    <a:pt x="297" y="1005"/>
                  </a:lnTo>
                  <a:lnTo>
                    <a:pt x="306" y="1001"/>
                  </a:lnTo>
                  <a:lnTo>
                    <a:pt x="332" y="990"/>
                  </a:lnTo>
                  <a:lnTo>
                    <a:pt x="357" y="978"/>
                  </a:lnTo>
                  <a:lnTo>
                    <a:pt x="367" y="974"/>
                  </a:lnTo>
                  <a:lnTo>
                    <a:pt x="370" y="973"/>
                  </a:lnTo>
                  <a:cubicBezTo>
                    <a:pt x="372" y="972"/>
                    <a:pt x="375" y="972"/>
                    <a:pt x="377" y="974"/>
                  </a:cubicBezTo>
                  <a:lnTo>
                    <a:pt x="380" y="976"/>
                  </a:lnTo>
                  <a:lnTo>
                    <a:pt x="387" y="980"/>
                  </a:lnTo>
                  <a:lnTo>
                    <a:pt x="412" y="994"/>
                  </a:lnTo>
                  <a:lnTo>
                    <a:pt x="437" y="1007"/>
                  </a:lnTo>
                  <a:lnTo>
                    <a:pt x="445" y="1011"/>
                  </a:lnTo>
                  <a:lnTo>
                    <a:pt x="441" y="1010"/>
                  </a:lnTo>
                  <a:lnTo>
                    <a:pt x="444" y="1010"/>
                  </a:lnTo>
                  <a:lnTo>
                    <a:pt x="437" y="1021"/>
                  </a:lnTo>
                  <a:lnTo>
                    <a:pt x="436" y="1017"/>
                  </a:lnTo>
                  <a:lnTo>
                    <a:pt x="434" y="1007"/>
                  </a:lnTo>
                  <a:lnTo>
                    <a:pt x="428" y="975"/>
                  </a:lnTo>
                  <a:lnTo>
                    <a:pt x="422" y="940"/>
                  </a:lnTo>
                  <a:lnTo>
                    <a:pt x="421" y="929"/>
                  </a:lnTo>
                  <a:cubicBezTo>
                    <a:pt x="421" y="928"/>
                    <a:pt x="421" y="927"/>
                    <a:pt x="422" y="927"/>
                  </a:cubicBezTo>
                  <a:lnTo>
                    <a:pt x="423" y="923"/>
                  </a:lnTo>
                  <a:lnTo>
                    <a:pt x="427" y="932"/>
                  </a:lnTo>
                  <a:lnTo>
                    <a:pt x="422" y="930"/>
                  </a:lnTo>
                  <a:lnTo>
                    <a:pt x="411" y="925"/>
                  </a:lnTo>
                  <a:lnTo>
                    <a:pt x="381" y="909"/>
                  </a:lnTo>
                  <a:lnTo>
                    <a:pt x="351" y="893"/>
                  </a:lnTo>
                  <a:lnTo>
                    <a:pt x="342" y="887"/>
                  </a:lnTo>
                  <a:lnTo>
                    <a:pt x="338" y="884"/>
                  </a:lnTo>
                  <a:cubicBezTo>
                    <a:pt x="336" y="882"/>
                    <a:pt x="334" y="880"/>
                    <a:pt x="334" y="877"/>
                  </a:cubicBezTo>
                  <a:lnTo>
                    <a:pt x="334" y="871"/>
                  </a:lnTo>
                  <a:lnTo>
                    <a:pt x="335" y="853"/>
                  </a:lnTo>
                  <a:lnTo>
                    <a:pt x="337" y="827"/>
                  </a:lnTo>
                  <a:lnTo>
                    <a:pt x="338" y="796"/>
                  </a:lnTo>
                  <a:lnTo>
                    <a:pt x="339" y="765"/>
                  </a:lnTo>
                  <a:lnTo>
                    <a:pt x="341" y="737"/>
                  </a:lnTo>
                  <a:lnTo>
                    <a:pt x="342" y="717"/>
                  </a:lnTo>
                  <a:lnTo>
                    <a:pt x="342" y="708"/>
                  </a:lnTo>
                  <a:lnTo>
                    <a:pt x="344" y="713"/>
                  </a:lnTo>
                  <a:lnTo>
                    <a:pt x="342" y="710"/>
                  </a:lnTo>
                  <a:cubicBezTo>
                    <a:pt x="342" y="710"/>
                    <a:pt x="341" y="709"/>
                    <a:pt x="341" y="709"/>
                  </a:cubicBezTo>
                  <a:lnTo>
                    <a:pt x="337" y="700"/>
                  </a:lnTo>
                  <a:lnTo>
                    <a:pt x="324" y="671"/>
                  </a:lnTo>
                  <a:lnTo>
                    <a:pt x="310" y="640"/>
                  </a:lnTo>
                  <a:lnTo>
                    <a:pt x="306" y="631"/>
                  </a:lnTo>
                  <a:lnTo>
                    <a:pt x="304" y="627"/>
                  </a:lnTo>
                  <a:cubicBezTo>
                    <a:pt x="303" y="625"/>
                    <a:pt x="303" y="622"/>
                    <a:pt x="304" y="620"/>
                  </a:cubicBezTo>
                  <a:cubicBezTo>
                    <a:pt x="305" y="618"/>
                    <a:pt x="307" y="616"/>
                    <a:pt x="310" y="616"/>
                  </a:cubicBezTo>
                  <a:lnTo>
                    <a:pt x="314" y="615"/>
                  </a:lnTo>
                  <a:lnTo>
                    <a:pt x="312" y="615"/>
                  </a:lnTo>
                  <a:lnTo>
                    <a:pt x="322" y="611"/>
                  </a:lnTo>
                  <a:lnTo>
                    <a:pt x="350" y="600"/>
                  </a:lnTo>
                  <a:lnTo>
                    <a:pt x="379" y="588"/>
                  </a:lnTo>
                  <a:lnTo>
                    <a:pt x="388" y="584"/>
                  </a:lnTo>
                  <a:cubicBezTo>
                    <a:pt x="389" y="584"/>
                    <a:pt x="389" y="584"/>
                    <a:pt x="390" y="584"/>
                  </a:cubicBezTo>
                  <a:lnTo>
                    <a:pt x="394" y="583"/>
                  </a:lnTo>
                  <a:lnTo>
                    <a:pt x="388" y="588"/>
                  </a:lnTo>
                  <a:lnTo>
                    <a:pt x="389" y="585"/>
                  </a:lnTo>
                  <a:lnTo>
                    <a:pt x="391" y="578"/>
                  </a:lnTo>
                  <a:lnTo>
                    <a:pt x="399" y="555"/>
                  </a:lnTo>
                  <a:lnTo>
                    <a:pt x="407" y="532"/>
                  </a:lnTo>
                  <a:lnTo>
                    <a:pt x="410" y="520"/>
                  </a:lnTo>
                  <a:cubicBezTo>
                    <a:pt x="411" y="515"/>
                    <a:pt x="415" y="513"/>
                    <a:pt x="419" y="514"/>
                  </a:cubicBezTo>
                  <a:lnTo>
                    <a:pt x="424" y="515"/>
                  </a:lnTo>
                  <a:lnTo>
                    <a:pt x="437" y="517"/>
                  </a:lnTo>
                  <a:lnTo>
                    <a:pt x="478" y="521"/>
                  </a:lnTo>
                  <a:lnTo>
                    <a:pt x="519" y="525"/>
                  </a:lnTo>
                  <a:lnTo>
                    <a:pt x="533" y="527"/>
                  </a:lnTo>
                  <a:lnTo>
                    <a:pt x="531" y="526"/>
                  </a:lnTo>
                  <a:lnTo>
                    <a:pt x="536" y="526"/>
                  </a:lnTo>
                  <a:cubicBezTo>
                    <a:pt x="538" y="526"/>
                    <a:pt x="540" y="527"/>
                    <a:pt x="541" y="528"/>
                  </a:cubicBezTo>
                  <a:lnTo>
                    <a:pt x="545" y="530"/>
                  </a:lnTo>
                  <a:lnTo>
                    <a:pt x="553" y="537"/>
                  </a:lnTo>
                  <a:lnTo>
                    <a:pt x="575" y="556"/>
                  </a:lnTo>
                  <a:lnTo>
                    <a:pt x="600" y="575"/>
                  </a:lnTo>
                  <a:lnTo>
                    <a:pt x="613" y="584"/>
                  </a:lnTo>
                  <a:lnTo>
                    <a:pt x="601" y="593"/>
                  </a:lnTo>
                  <a:lnTo>
                    <a:pt x="599" y="587"/>
                  </a:lnTo>
                  <a:cubicBezTo>
                    <a:pt x="599" y="586"/>
                    <a:pt x="599" y="586"/>
                    <a:pt x="598" y="585"/>
                  </a:cubicBezTo>
                  <a:lnTo>
                    <a:pt x="597" y="568"/>
                  </a:lnTo>
                  <a:lnTo>
                    <a:pt x="596" y="544"/>
                  </a:lnTo>
                  <a:lnTo>
                    <a:pt x="596" y="519"/>
                  </a:lnTo>
                  <a:lnTo>
                    <a:pt x="595" y="491"/>
                  </a:lnTo>
                  <a:lnTo>
                    <a:pt x="595" y="468"/>
                  </a:lnTo>
                  <a:lnTo>
                    <a:pt x="595" y="451"/>
                  </a:lnTo>
                  <a:lnTo>
                    <a:pt x="595" y="445"/>
                  </a:lnTo>
                  <a:cubicBezTo>
                    <a:pt x="595" y="444"/>
                    <a:pt x="596" y="442"/>
                    <a:pt x="597" y="441"/>
                  </a:cubicBezTo>
                  <a:lnTo>
                    <a:pt x="601" y="435"/>
                  </a:lnTo>
                  <a:lnTo>
                    <a:pt x="612" y="419"/>
                  </a:lnTo>
                  <a:lnTo>
                    <a:pt x="627" y="396"/>
                  </a:lnTo>
                  <a:lnTo>
                    <a:pt x="644" y="370"/>
                  </a:lnTo>
                  <a:lnTo>
                    <a:pt x="661" y="344"/>
                  </a:lnTo>
                  <a:lnTo>
                    <a:pt x="676" y="320"/>
                  </a:lnTo>
                  <a:lnTo>
                    <a:pt x="687" y="303"/>
                  </a:lnTo>
                  <a:lnTo>
                    <a:pt x="691" y="296"/>
                  </a:lnTo>
                  <a:lnTo>
                    <a:pt x="690" y="299"/>
                  </a:lnTo>
                  <a:lnTo>
                    <a:pt x="691" y="294"/>
                  </a:lnTo>
                  <a:lnTo>
                    <a:pt x="693" y="278"/>
                  </a:lnTo>
                  <a:lnTo>
                    <a:pt x="697" y="255"/>
                  </a:lnTo>
                  <a:lnTo>
                    <a:pt x="701" y="228"/>
                  </a:lnTo>
                  <a:lnTo>
                    <a:pt x="705" y="200"/>
                  </a:lnTo>
                  <a:lnTo>
                    <a:pt x="709" y="177"/>
                  </a:lnTo>
                  <a:lnTo>
                    <a:pt x="711" y="159"/>
                  </a:lnTo>
                  <a:lnTo>
                    <a:pt x="712" y="153"/>
                  </a:lnTo>
                  <a:cubicBezTo>
                    <a:pt x="712" y="151"/>
                    <a:pt x="714" y="148"/>
                    <a:pt x="716" y="147"/>
                  </a:cubicBezTo>
                  <a:lnTo>
                    <a:pt x="722" y="144"/>
                  </a:lnTo>
                  <a:lnTo>
                    <a:pt x="740" y="135"/>
                  </a:lnTo>
                  <a:lnTo>
                    <a:pt x="764" y="123"/>
                  </a:lnTo>
                  <a:lnTo>
                    <a:pt x="792" y="110"/>
                  </a:lnTo>
                  <a:lnTo>
                    <a:pt x="819" y="96"/>
                  </a:lnTo>
                  <a:lnTo>
                    <a:pt x="843" y="84"/>
                  </a:lnTo>
                  <a:lnTo>
                    <a:pt x="861" y="75"/>
                  </a:lnTo>
                  <a:lnTo>
                    <a:pt x="867" y="72"/>
                  </a:lnTo>
                  <a:cubicBezTo>
                    <a:pt x="868" y="72"/>
                    <a:pt x="870" y="71"/>
                    <a:pt x="872" y="72"/>
                  </a:cubicBezTo>
                  <a:lnTo>
                    <a:pt x="878" y="73"/>
                  </a:lnTo>
                  <a:lnTo>
                    <a:pt x="893" y="76"/>
                  </a:lnTo>
                  <a:lnTo>
                    <a:pt x="914" y="81"/>
                  </a:lnTo>
                  <a:lnTo>
                    <a:pt x="939" y="86"/>
                  </a:lnTo>
                  <a:lnTo>
                    <a:pt x="986" y="96"/>
                  </a:lnTo>
                  <a:lnTo>
                    <a:pt x="1003" y="99"/>
                  </a:lnTo>
                  <a:lnTo>
                    <a:pt x="1010" y="100"/>
                  </a:lnTo>
                  <a:lnTo>
                    <a:pt x="1001" y="111"/>
                  </a:lnTo>
                  <a:lnTo>
                    <a:pt x="998" y="104"/>
                  </a:lnTo>
                  <a:cubicBezTo>
                    <a:pt x="998" y="103"/>
                    <a:pt x="998" y="102"/>
                    <a:pt x="997" y="101"/>
                  </a:cubicBezTo>
                  <a:lnTo>
                    <a:pt x="996" y="87"/>
                  </a:lnTo>
                  <a:lnTo>
                    <a:pt x="995" y="72"/>
                  </a:lnTo>
                  <a:lnTo>
                    <a:pt x="995" y="65"/>
                  </a:lnTo>
                  <a:cubicBezTo>
                    <a:pt x="995" y="61"/>
                    <a:pt x="999" y="57"/>
                    <a:pt x="1003" y="57"/>
                  </a:cubicBezTo>
                  <a:lnTo>
                    <a:pt x="1010" y="58"/>
                  </a:lnTo>
                  <a:lnTo>
                    <a:pt x="1027" y="55"/>
                  </a:lnTo>
                  <a:lnTo>
                    <a:pt x="1052" y="54"/>
                  </a:lnTo>
                  <a:lnTo>
                    <a:pt x="1081" y="52"/>
                  </a:lnTo>
                  <a:lnTo>
                    <a:pt x="1109" y="50"/>
                  </a:lnTo>
                  <a:lnTo>
                    <a:pt x="1134" y="50"/>
                  </a:lnTo>
                  <a:lnTo>
                    <a:pt x="1151" y="47"/>
                  </a:lnTo>
                  <a:lnTo>
                    <a:pt x="1158" y="47"/>
                  </a:lnTo>
                  <a:cubicBezTo>
                    <a:pt x="1163" y="47"/>
                    <a:pt x="1166" y="51"/>
                    <a:pt x="1166" y="55"/>
                  </a:cubicBezTo>
                  <a:lnTo>
                    <a:pt x="1166" y="61"/>
                  </a:lnTo>
                  <a:lnTo>
                    <a:pt x="1165" y="73"/>
                  </a:lnTo>
                  <a:lnTo>
                    <a:pt x="1165" y="113"/>
                  </a:lnTo>
                  <a:lnTo>
                    <a:pt x="1164" y="150"/>
                  </a:lnTo>
                  <a:lnTo>
                    <a:pt x="1165" y="162"/>
                  </a:lnTo>
                  <a:lnTo>
                    <a:pt x="1166" y="167"/>
                  </a:lnTo>
                  <a:lnTo>
                    <a:pt x="1164" y="163"/>
                  </a:lnTo>
                  <a:lnTo>
                    <a:pt x="1166" y="164"/>
                  </a:lnTo>
                  <a:lnTo>
                    <a:pt x="1173" y="171"/>
                  </a:lnTo>
                  <a:lnTo>
                    <a:pt x="1199" y="190"/>
                  </a:lnTo>
                  <a:lnTo>
                    <a:pt x="1226" y="209"/>
                  </a:lnTo>
                  <a:lnTo>
                    <a:pt x="1235" y="216"/>
                  </a:lnTo>
                  <a:lnTo>
                    <a:pt x="1238" y="218"/>
                  </a:lnTo>
                  <a:lnTo>
                    <a:pt x="1227" y="220"/>
                  </a:lnTo>
                  <a:lnTo>
                    <a:pt x="1229" y="217"/>
                  </a:lnTo>
                  <a:cubicBezTo>
                    <a:pt x="1229" y="217"/>
                    <a:pt x="1229" y="216"/>
                    <a:pt x="1230" y="216"/>
                  </a:cubicBezTo>
                  <a:lnTo>
                    <a:pt x="1236" y="209"/>
                  </a:lnTo>
                  <a:lnTo>
                    <a:pt x="1256" y="186"/>
                  </a:lnTo>
                  <a:lnTo>
                    <a:pt x="1277" y="163"/>
                  </a:lnTo>
                  <a:lnTo>
                    <a:pt x="1284" y="156"/>
                  </a:lnTo>
                  <a:lnTo>
                    <a:pt x="1283" y="157"/>
                  </a:lnTo>
                  <a:lnTo>
                    <a:pt x="1285" y="154"/>
                  </a:lnTo>
                  <a:cubicBezTo>
                    <a:pt x="1286" y="152"/>
                    <a:pt x="1289" y="150"/>
                    <a:pt x="1291" y="150"/>
                  </a:cubicBezTo>
                  <a:lnTo>
                    <a:pt x="1294" y="150"/>
                  </a:lnTo>
                  <a:lnTo>
                    <a:pt x="1302" y="150"/>
                  </a:lnTo>
                  <a:lnTo>
                    <a:pt x="1327" y="150"/>
                  </a:lnTo>
                  <a:lnTo>
                    <a:pt x="1352" y="150"/>
                  </a:lnTo>
                  <a:lnTo>
                    <a:pt x="1360" y="150"/>
                  </a:lnTo>
                  <a:lnTo>
                    <a:pt x="1363" y="150"/>
                  </a:lnTo>
                  <a:cubicBezTo>
                    <a:pt x="1366" y="150"/>
                    <a:pt x="1368" y="152"/>
                    <a:pt x="1370" y="153"/>
                  </a:cubicBezTo>
                  <a:lnTo>
                    <a:pt x="1377" y="163"/>
                  </a:lnTo>
                  <a:lnTo>
                    <a:pt x="1396" y="184"/>
                  </a:lnTo>
                  <a:lnTo>
                    <a:pt x="1415" y="204"/>
                  </a:lnTo>
                  <a:lnTo>
                    <a:pt x="1423" y="214"/>
                  </a:lnTo>
                  <a:lnTo>
                    <a:pt x="1414" y="212"/>
                  </a:lnTo>
                  <a:lnTo>
                    <a:pt x="1418" y="211"/>
                  </a:lnTo>
                  <a:lnTo>
                    <a:pt x="1426" y="209"/>
                  </a:lnTo>
                  <a:lnTo>
                    <a:pt x="1451" y="203"/>
                  </a:lnTo>
                  <a:lnTo>
                    <a:pt x="1475" y="197"/>
                  </a:lnTo>
                  <a:lnTo>
                    <a:pt x="1482" y="195"/>
                  </a:lnTo>
                  <a:lnTo>
                    <a:pt x="1485" y="194"/>
                  </a:lnTo>
                  <a:lnTo>
                    <a:pt x="1482" y="196"/>
                  </a:lnTo>
                  <a:lnTo>
                    <a:pt x="1490" y="188"/>
                  </a:lnTo>
                  <a:lnTo>
                    <a:pt x="1506" y="170"/>
                  </a:lnTo>
                  <a:lnTo>
                    <a:pt x="1523" y="152"/>
                  </a:lnTo>
                  <a:lnTo>
                    <a:pt x="1531" y="144"/>
                  </a:lnTo>
                  <a:lnTo>
                    <a:pt x="1530" y="154"/>
                  </a:lnTo>
                  <a:lnTo>
                    <a:pt x="1528" y="151"/>
                  </a:lnTo>
                  <a:cubicBezTo>
                    <a:pt x="1527" y="150"/>
                    <a:pt x="1527" y="150"/>
                    <a:pt x="1527" y="149"/>
                  </a:cubicBezTo>
                  <a:lnTo>
                    <a:pt x="1524" y="142"/>
                  </a:lnTo>
                  <a:lnTo>
                    <a:pt x="1512" y="118"/>
                  </a:lnTo>
                  <a:lnTo>
                    <a:pt x="1499" y="93"/>
                  </a:lnTo>
                  <a:lnTo>
                    <a:pt x="1496" y="85"/>
                  </a:lnTo>
                  <a:lnTo>
                    <a:pt x="1497" y="87"/>
                  </a:lnTo>
                  <a:lnTo>
                    <a:pt x="1495" y="84"/>
                  </a:lnTo>
                  <a:cubicBezTo>
                    <a:pt x="1493" y="82"/>
                    <a:pt x="1493" y="79"/>
                    <a:pt x="1494" y="77"/>
                  </a:cubicBezTo>
                  <a:lnTo>
                    <a:pt x="1495" y="75"/>
                  </a:lnTo>
                  <a:lnTo>
                    <a:pt x="1497" y="67"/>
                  </a:lnTo>
                  <a:lnTo>
                    <a:pt x="1503" y="43"/>
                  </a:lnTo>
                  <a:lnTo>
                    <a:pt x="1508" y="18"/>
                  </a:lnTo>
                  <a:lnTo>
                    <a:pt x="1510" y="9"/>
                  </a:lnTo>
                  <a:lnTo>
                    <a:pt x="1511" y="6"/>
                  </a:lnTo>
                  <a:cubicBezTo>
                    <a:pt x="1512" y="3"/>
                    <a:pt x="1514" y="1"/>
                    <a:pt x="1517" y="1"/>
                  </a:cubicBezTo>
                  <a:cubicBezTo>
                    <a:pt x="1519" y="0"/>
                    <a:pt x="1522" y="1"/>
                    <a:pt x="1524" y="3"/>
                  </a:cubicBezTo>
                  <a:lnTo>
                    <a:pt x="1529" y="7"/>
                  </a:lnTo>
                  <a:lnTo>
                    <a:pt x="1539" y="19"/>
                  </a:lnTo>
                  <a:lnTo>
                    <a:pt x="1570" y="55"/>
                  </a:lnTo>
                  <a:lnTo>
                    <a:pt x="1600" y="91"/>
                  </a:lnTo>
                  <a:lnTo>
                    <a:pt x="1609" y="103"/>
                  </a:lnTo>
                  <a:lnTo>
                    <a:pt x="1613" y="107"/>
                  </a:lnTo>
                  <a:lnTo>
                    <a:pt x="1610" y="105"/>
                  </a:lnTo>
                  <a:lnTo>
                    <a:pt x="1620" y="108"/>
                  </a:lnTo>
                  <a:lnTo>
                    <a:pt x="1645" y="115"/>
                  </a:lnTo>
                  <a:lnTo>
                    <a:pt x="1683" y="124"/>
                  </a:lnTo>
                  <a:lnTo>
                    <a:pt x="1725" y="136"/>
                  </a:lnTo>
                  <a:lnTo>
                    <a:pt x="1767" y="147"/>
                  </a:lnTo>
                  <a:lnTo>
                    <a:pt x="1805" y="156"/>
                  </a:lnTo>
                  <a:lnTo>
                    <a:pt x="1831" y="163"/>
                  </a:lnTo>
                  <a:lnTo>
                    <a:pt x="1841" y="166"/>
                  </a:lnTo>
                  <a:cubicBezTo>
                    <a:pt x="1844" y="167"/>
                    <a:pt x="1846" y="170"/>
                    <a:pt x="1846" y="173"/>
                  </a:cubicBezTo>
                  <a:lnTo>
                    <a:pt x="1846" y="176"/>
                  </a:lnTo>
                  <a:lnTo>
                    <a:pt x="1846" y="184"/>
                  </a:lnTo>
                  <a:lnTo>
                    <a:pt x="1847" y="208"/>
                  </a:lnTo>
                  <a:lnTo>
                    <a:pt x="1848" y="231"/>
                  </a:lnTo>
                  <a:lnTo>
                    <a:pt x="1849" y="239"/>
                  </a:lnTo>
                  <a:lnTo>
                    <a:pt x="1848" y="236"/>
                  </a:lnTo>
                  <a:lnTo>
                    <a:pt x="1850" y="239"/>
                  </a:lnTo>
                  <a:lnTo>
                    <a:pt x="1845" y="236"/>
                  </a:lnTo>
                  <a:lnTo>
                    <a:pt x="1849" y="236"/>
                  </a:lnTo>
                  <a:lnTo>
                    <a:pt x="1866" y="237"/>
                  </a:lnTo>
                  <a:lnTo>
                    <a:pt x="1884" y="239"/>
                  </a:lnTo>
                  <a:lnTo>
                    <a:pt x="1892" y="240"/>
                  </a:lnTo>
                  <a:lnTo>
                    <a:pt x="1884" y="246"/>
                  </a:lnTo>
                  <a:lnTo>
                    <a:pt x="1885" y="240"/>
                  </a:lnTo>
                  <a:lnTo>
                    <a:pt x="1886" y="227"/>
                  </a:lnTo>
                  <a:lnTo>
                    <a:pt x="1888" y="211"/>
                  </a:lnTo>
                  <a:lnTo>
                    <a:pt x="1889" y="205"/>
                  </a:lnTo>
                  <a:cubicBezTo>
                    <a:pt x="1889" y="202"/>
                    <a:pt x="1892" y="199"/>
                    <a:pt x="1895" y="199"/>
                  </a:cubicBezTo>
                  <a:cubicBezTo>
                    <a:pt x="1898" y="198"/>
                    <a:pt x="1902" y="200"/>
                    <a:pt x="1903" y="202"/>
                  </a:cubicBezTo>
                  <a:lnTo>
                    <a:pt x="1938" y="263"/>
                  </a:lnTo>
                  <a:lnTo>
                    <a:pt x="1935" y="261"/>
                  </a:lnTo>
                  <a:lnTo>
                    <a:pt x="1992" y="294"/>
                  </a:lnTo>
                  <a:cubicBezTo>
                    <a:pt x="1995" y="295"/>
                    <a:pt x="1996" y="298"/>
                    <a:pt x="1996" y="301"/>
                  </a:cubicBezTo>
                  <a:cubicBezTo>
                    <a:pt x="1996" y="303"/>
                    <a:pt x="1995" y="306"/>
                    <a:pt x="1992" y="307"/>
                  </a:cubicBezTo>
                  <a:lnTo>
                    <a:pt x="1833" y="3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0" name="Freeform 149"/>
            <p:cNvSpPr>
              <a:spLocks noEditPoints="1"/>
            </p:cNvSpPr>
            <p:nvPr/>
          </p:nvSpPr>
          <p:spPr bwMode="auto">
            <a:xfrm>
              <a:off x="5270501" y="3533775"/>
              <a:ext cx="1290638" cy="935037"/>
            </a:xfrm>
            <a:custGeom>
              <a:avLst/>
              <a:gdLst>
                <a:gd name="T0" fmla="*/ 1834 w 1996"/>
                <a:gd name="T1" fmla="*/ 241 h 1744"/>
                <a:gd name="T2" fmla="*/ 1557 w 1996"/>
                <a:gd name="T3" fmla="*/ 66 h 1744"/>
                <a:gd name="T4" fmla="*/ 1541 w 1996"/>
                <a:gd name="T5" fmla="*/ 142 h 1744"/>
                <a:gd name="T6" fmla="*/ 1357 w 1996"/>
                <a:gd name="T7" fmla="*/ 163 h 1744"/>
                <a:gd name="T8" fmla="*/ 1226 w 1996"/>
                <a:gd name="T9" fmla="*/ 229 h 1744"/>
                <a:gd name="T10" fmla="*/ 1053 w 1996"/>
                <a:gd name="T11" fmla="*/ 70 h 1744"/>
                <a:gd name="T12" fmla="*/ 869 w 1996"/>
                <a:gd name="T13" fmla="*/ 87 h 1744"/>
                <a:gd name="T14" fmla="*/ 705 w 1996"/>
                <a:gd name="T15" fmla="*/ 302 h 1744"/>
                <a:gd name="T16" fmla="*/ 614 w 1996"/>
                <a:gd name="T17" fmla="*/ 582 h 1744"/>
                <a:gd name="T18" fmla="*/ 422 w 1996"/>
                <a:gd name="T19" fmla="*/ 535 h 1744"/>
                <a:gd name="T20" fmla="*/ 352 w 1996"/>
                <a:gd name="T21" fmla="*/ 693 h 1744"/>
                <a:gd name="T22" fmla="*/ 429 w 1996"/>
                <a:gd name="T23" fmla="*/ 915 h 1744"/>
                <a:gd name="T24" fmla="*/ 368 w 1996"/>
                <a:gd name="T25" fmla="*/ 987 h 1744"/>
                <a:gd name="T26" fmla="*/ 270 w 1996"/>
                <a:gd name="T27" fmla="*/ 932 h 1744"/>
                <a:gd name="T28" fmla="*/ 271 w 1996"/>
                <a:gd name="T29" fmla="*/ 1322 h 1744"/>
                <a:gd name="T30" fmla="*/ 22 w 1996"/>
                <a:gd name="T31" fmla="*/ 1712 h 1744"/>
                <a:gd name="T32" fmla="*/ 164 w 1996"/>
                <a:gd name="T33" fmla="*/ 1661 h 1744"/>
                <a:gd name="T34" fmla="*/ 306 w 1996"/>
                <a:gd name="T35" fmla="*/ 1627 h 1744"/>
                <a:gd name="T36" fmla="*/ 345 w 1996"/>
                <a:gd name="T37" fmla="*/ 1449 h 1744"/>
                <a:gd name="T38" fmla="*/ 411 w 1996"/>
                <a:gd name="T39" fmla="*/ 1554 h 1744"/>
                <a:gd name="T40" fmla="*/ 531 w 1996"/>
                <a:gd name="T41" fmla="*/ 1503 h 1744"/>
                <a:gd name="T42" fmla="*/ 621 w 1996"/>
                <a:gd name="T43" fmla="*/ 1360 h 1744"/>
                <a:gd name="T44" fmla="*/ 647 w 1996"/>
                <a:gd name="T45" fmla="*/ 1332 h 1744"/>
                <a:gd name="T46" fmla="*/ 706 w 1996"/>
                <a:gd name="T47" fmla="*/ 1233 h 1744"/>
                <a:gd name="T48" fmla="*/ 778 w 1996"/>
                <a:gd name="T49" fmla="*/ 1313 h 1744"/>
                <a:gd name="T50" fmla="*/ 841 w 1996"/>
                <a:gd name="T51" fmla="*/ 1346 h 1744"/>
                <a:gd name="T52" fmla="*/ 985 w 1996"/>
                <a:gd name="T53" fmla="*/ 1339 h 1744"/>
                <a:gd name="T54" fmla="*/ 996 w 1996"/>
                <a:gd name="T55" fmla="*/ 1240 h 1744"/>
                <a:gd name="T56" fmla="*/ 1150 w 1996"/>
                <a:gd name="T57" fmla="*/ 1128 h 1744"/>
                <a:gd name="T58" fmla="*/ 1652 w 1996"/>
                <a:gd name="T59" fmla="*/ 818 h 1744"/>
                <a:gd name="T60" fmla="*/ 1799 w 1996"/>
                <a:gd name="T61" fmla="*/ 594 h 1744"/>
                <a:gd name="T62" fmla="*/ 1834 w 1996"/>
                <a:gd name="T63" fmla="*/ 399 h 1744"/>
                <a:gd name="T64" fmla="*/ 1856 w 1996"/>
                <a:gd name="T65" fmla="*/ 663 h 1744"/>
                <a:gd name="T66" fmla="*/ 1635 w 1996"/>
                <a:gd name="T67" fmla="*/ 890 h 1744"/>
                <a:gd name="T68" fmla="*/ 1113 w 1996"/>
                <a:gd name="T69" fmla="*/ 1164 h 1744"/>
                <a:gd name="T70" fmla="*/ 989 w 1996"/>
                <a:gd name="T71" fmla="*/ 1317 h 1744"/>
                <a:gd name="T72" fmla="*/ 913 w 1996"/>
                <a:gd name="T73" fmla="*/ 1365 h 1744"/>
                <a:gd name="T74" fmla="*/ 813 w 1996"/>
                <a:gd name="T75" fmla="*/ 1317 h 1744"/>
                <a:gd name="T76" fmla="*/ 731 w 1996"/>
                <a:gd name="T77" fmla="*/ 1233 h 1744"/>
                <a:gd name="T78" fmla="*/ 689 w 1996"/>
                <a:gd name="T79" fmla="*/ 1239 h 1744"/>
                <a:gd name="T80" fmla="*/ 624 w 1996"/>
                <a:gd name="T81" fmla="*/ 1320 h 1744"/>
                <a:gd name="T82" fmla="*/ 560 w 1996"/>
                <a:gd name="T83" fmla="*/ 1393 h 1744"/>
                <a:gd name="T84" fmla="*/ 462 w 1996"/>
                <a:gd name="T85" fmla="*/ 1483 h 1744"/>
                <a:gd name="T86" fmla="*/ 370 w 1996"/>
                <a:gd name="T87" fmla="*/ 1527 h 1744"/>
                <a:gd name="T88" fmla="*/ 313 w 1996"/>
                <a:gd name="T89" fmla="*/ 1504 h 1744"/>
                <a:gd name="T90" fmla="*/ 234 w 1996"/>
                <a:gd name="T91" fmla="*/ 1667 h 1744"/>
                <a:gd name="T92" fmla="*/ 99 w 1996"/>
                <a:gd name="T93" fmla="*/ 1732 h 1744"/>
                <a:gd name="T94" fmla="*/ 82 w 1996"/>
                <a:gd name="T95" fmla="*/ 1578 h 1744"/>
                <a:gd name="T96" fmla="*/ 189 w 1996"/>
                <a:gd name="T97" fmla="*/ 893 h 1744"/>
                <a:gd name="T98" fmla="*/ 304 w 1996"/>
                <a:gd name="T99" fmla="*/ 1008 h 1744"/>
                <a:gd name="T100" fmla="*/ 436 w 1996"/>
                <a:gd name="T101" fmla="*/ 1017 h 1744"/>
                <a:gd name="T102" fmla="*/ 338 w 1996"/>
                <a:gd name="T103" fmla="*/ 796 h 1744"/>
                <a:gd name="T104" fmla="*/ 350 w 1996"/>
                <a:gd name="T105" fmla="*/ 600 h 1744"/>
                <a:gd name="T106" fmla="*/ 536 w 1996"/>
                <a:gd name="T107" fmla="*/ 526 h 1744"/>
                <a:gd name="T108" fmla="*/ 601 w 1996"/>
                <a:gd name="T109" fmla="*/ 435 h 1744"/>
                <a:gd name="T110" fmla="*/ 722 w 1996"/>
                <a:gd name="T111" fmla="*/ 144 h 1744"/>
                <a:gd name="T112" fmla="*/ 997 w 1996"/>
                <a:gd name="T113" fmla="*/ 101 h 1744"/>
                <a:gd name="T114" fmla="*/ 1165 w 1996"/>
                <a:gd name="T115" fmla="*/ 162 h 1744"/>
                <a:gd name="T116" fmla="*/ 1291 w 1996"/>
                <a:gd name="T117" fmla="*/ 150 h 1744"/>
                <a:gd name="T118" fmla="*/ 1485 w 1996"/>
                <a:gd name="T119" fmla="*/ 194 h 1744"/>
                <a:gd name="T120" fmla="*/ 1503 w 1996"/>
                <a:gd name="T121" fmla="*/ 43 h 1744"/>
                <a:gd name="T122" fmla="*/ 1805 w 1996"/>
                <a:gd name="T123" fmla="*/ 156 h 1744"/>
                <a:gd name="T124" fmla="*/ 1886 w 1996"/>
                <a:gd name="T125" fmla="*/ 227 h 1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96"/>
                <a:gd name="T190" fmla="*/ 0 h 1744"/>
                <a:gd name="T191" fmla="*/ 1996 w 1996"/>
                <a:gd name="T192" fmla="*/ 1744 h 1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96" h="1744">
                  <a:moveTo>
                    <a:pt x="1985" y="293"/>
                  </a:moveTo>
                  <a:lnTo>
                    <a:pt x="1984" y="307"/>
                  </a:lnTo>
                  <a:lnTo>
                    <a:pt x="1927" y="274"/>
                  </a:lnTo>
                  <a:cubicBezTo>
                    <a:pt x="1926" y="274"/>
                    <a:pt x="1925" y="273"/>
                    <a:pt x="1925" y="271"/>
                  </a:cubicBezTo>
                  <a:lnTo>
                    <a:pt x="1890" y="210"/>
                  </a:lnTo>
                  <a:lnTo>
                    <a:pt x="1904" y="208"/>
                  </a:lnTo>
                  <a:lnTo>
                    <a:pt x="1903" y="214"/>
                  </a:lnTo>
                  <a:lnTo>
                    <a:pt x="1902" y="228"/>
                  </a:lnTo>
                  <a:lnTo>
                    <a:pt x="1900" y="243"/>
                  </a:lnTo>
                  <a:lnTo>
                    <a:pt x="1899" y="249"/>
                  </a:lnTo>
                  <a:cubicBezTo>
                    <a:pt x="1899" y="253"/>
                    <a:pt x="1895" y="256"/>
                    <a:pt x="1890" y="255"/>
                  </a:cubicBezTo>
                  <a:lnTo>
                    <a:pt x="1882" y="254"/>
                  </a:lnTo>
                  <a:lnTo>
                    <a:pt x="1865" y="253"/>
                  </a:lnTo>
                  <a:lnTo>
                    <a:pt x="1848" y="252"/>
                  </a:lnTo>
                  <a:lnTo>
                    <a:pt x="1842" y="251"/>
                  </a:lnTo>
                  <a:cubicBezTo>
                    <a:pt x="1840" y="251"/>
                    <a:pt x="1838" y="250"/>
                    <a:pt x="1837" y="248"/>
                  </a:cubicBezTo>
                  <a:lnTo>
                    <a:pt x="1835" y="245"/>
                  </a:lnTo>
                  <a:cubicBezTo>
                    <a:pt x="1834" y="244"/>
                    <a:pt x="1834" y="243"/>
                    <a:pt x="1834" y="241"/>
                  </a:cubicBezTo>
                  <a:lnTo>
                    <a:pt x="1833" y="233"/>
                  </a:lnTo>
                  <a:lnTo>
                    <a:pt x="1831" y="209"/>
                  </a:lnTo>
                  <a:lnTo>
                    <a:pt x="1830" y="185"/>
                  </a:lnTo>
                  <a:lnTo>
                    <a:pt x="1830" y="176"/>
                  </a:lnTo>
                  <a:lnTo>
                    <a:pt x="1830" y="173"/>
                  </a:lnTo>
                  <a:lnTo>
                    <a:pt x="1836" y="181"/>
                  </a:lnTo>
                  <a:lnTo>
                    <a:pt x="1826" y="178"/>
                  </a:lnTo>
                  <a:lnTo>
                    <a:pt x="1800" y="171"/>
                  </a:lnTo>
                  <a:lnTo>
                    <a:pt x="1764" y="162"/>
                  </a:lnTo>
                  <a:lnTo>
                    <a:pt x="1721" y="151"/>
                  </a:lnTo>
                  <a:lnTo>
                    <a:pt x="1678" y="139"/>
                  </a:lnTo>
                  <a:lnTo>
                    <a:pt x="1642" y="130"/>
                  </a:lnTo>
                  <a:lnTo>
                    <a:pt x="1615" y="123"/>
                  </a:lnTo>
                  <a:lnTo>
                    <a:pt x="1605" y="120"/>
                  </a:lnTo>
                  <a:cubicBezTo>
                    <a:pt x="1604" y="120"/>
                    <a:pt x="1603" y="119"/>
                    <a:pt x="1602" y="118"/>
                  </a:cubicBezTo>
                  <a:lnTo>
                    <a:pt x="1598" y="114"/>
                  </a:lnTo>
                  <a:lnTo>
                    <a:pt x="1587" y="102"/>
                  </a:lnTo>
                  <a:lnTo>
                    <a:pt x="1557" y="66"/>
                  </a:lnTo>
                  <a:lnTo>
                    <a:pt x="1526" y="30"/>
                  </a:lnTo>
                  <a:lnTo>
                    <a:pt x="1516" y="18"/>
                  </a:lnTo>
                  <a:lnTo>
                    <a:pt x="1513" y="14"/>
                  </a:lnTo>
                  <a:lnTo>
                    <a:pt x="1526" y="11"/>
                  </a:lnTo>
                  <a:lnTo>
                    <a:pt x="1525" y="14"/>
                  </a:lnTo>
                  <a:lnTo>
                    <a:pt x="1523" y="21"/>
                  </a:lnTo>
                  <a:lnTo>
                    <a:pt x="1518" y="46"/>
                  </a:lnTo>
                  <a:lnTo>
                    <a:pt x="1512" y="70"/>
                  </a:lnTo>
                  <a:lnTo>
                    <a:pt x="1510" y="78"/>
                  </a:lnTo>
                  <a:lnTo>
                    <a:pt x="1509" y="82"/>
                  </a:lnTo>
                  <a:lnTo>
                    <a:pt x="1508" y="75"/>
                  </a:lnTo>
                  <a:lnTo>
                    <a:pt x="1510" y="78"/>
                  </a:lnTo>
                  <a:cubicBezTo>
                    <a:pt x="1510" y="79"/>
                    <a:pt x="1511" y="79"/>
                    <a:pt x="1511" y="80"/>
                  </a:cubicBezTo>
                  <a:lnTo>
                    <a:pt x="1514" y="88"/>
                  </a:lnTo>
                  <a:lnTo>
                    <a:pt x="1527" y="111"/>
                  </a:lnTo>
                  <a:lnTo>
                    <a:pt x="1539" y="135"/>
                  </a:lnTo>
                  <a:lnTo>
                    <a:pt x="1542" y="144"/>
                  </a:lnTo>
                  <a:lnTo>
                    <a:pt x="1541" y="142"/>
                  </a:lnTo>
                  <a:lnTo>
                    <a:pt x="1543" y="145"/>
                  </a:lnTo>
                  <a:cubicBezTo>
                    <a:pt x="1545" y="148"/>
                    <a:pt x="1545" y="152"/>
                    <a:pt x="1542" y="155"/>
                  </a:cubicBezTo>
                  <a:lnTo>
                    <a:pt x="1534" y="163"/>
                  </a:lnTo>
                  <a:lnTo>
                    <a:pt x="1518" y="181"/>
                  </a:lnTo>
                  <a:lnTo>
                    <a:pt x="1501" y="199"/>
                  </a:lnTo>
                  <a:lnTo>
                    <a:pt x="1493" y="207"/>
                  </a:lnTo>
                  <a:cubicBezTo>
                    <a:pt x="1492" y="208"/>
                    <a:pt x="1491" y="209"/>
                    <a:pt x="1490" y="209"/>
                  </a:cubicBezTo>
                  <a:lnTo>
                    <a:pt x="1487" y="210"/>
                  </a:lnTo>
                  <a:lnTo>
                    <a:pt x="1478" y="212"/>
                  </a:lnTo>
                  <a:lnTo>
                    <a:pt x="1454" y="218"/>
                  </a:lnTo>
                  <a:lnTo>
                    <a:pt x="1429" y="224"/>
                  </a:lnTo>
                  <a:lnTo>
                    <a:pt x="1421" y="226"/>
                  </a:lnTo>
                  <a:lnTo>
                    <a:pt x="1419" y="227"/>
                  </a:lnTo>
                  <a:cubicBezTo>
                    <a:pt x="1416" y="228"/>
                    <a:pt x="1412" y="227"/>
                    <a:pt x="1410" y="224"/>
                  </a:cubicBezTo>
                  <a:lnTo>
                    <a:pt x="1402" y="214"/>
                  </a:lnTo>
                  <a:lnTo>
                    <a:pt x="1385" y="195"/>
                  </a:lnTo>
                  <a:lnTo>
                    <a:pt x="1366" y="174"/>
                  </a:lnTo>
                  <a:lnTo>
                    <a:pt x="1357" y="163"/>
                  </a:lnTo>
                  <a:lnTo>
                    <a:pt x="1363" y="166"/>
                  </a:lnTo>
                  <a:lnTo>
                    <a:pt x="1360" y="166"/>
                  </a:lnTo>
                  <a:lnTo>
                    <a:pt x="1352" y="166"/>
                  </a:lnTo>
                  <a:lnTo>
                    <a:pt x="1327" y="166"/>
                  </a:lnTo>
                  <a:lnTo>
                    <a:pt x="1302" y="166"/>
                  </a:lnTo>
                  <a:lnTo>
                    <a:pt x="1294" y="166"/>
                  </a:lnTo>
                  <a:lnTo>
                    <a:pt x="1291" y="166"/>
                  </a:lnTo>
                  <a:lnTo>
                    <a:pt x="1298" y="163"/>
                  </a:lnTo>
                  <a:lnTo>
                    <a:pt x="1296" y="166"/>
                  </a:lnTo>
                  <a:cubicBezTo>
                    <a:pt x="1296" y="166"/>
                    <a:pt x="1295" y="167"/>
                    <a:pt x="1295" y="167"/>
                  </a:cubicBezTo>
                  <a:lnTo>
                    <a:pt x="1288" y="174"/>
                  </a:lnTo>
                  <a:lnTo>
                    <a:pt x="1269" y="197"/>
                  </a:lnTo>
                  <a:lnTo>
                    <a:pt x="1249" y="220"/>
                  </a:lnTo>
                  <a:lnTo>
                    <a:pt x="1241" y="227"/>
                  </a:lnTo>
                  <a:lnTo>
                    <a:pt x="1242" y="226"/>
                  </a:lnTo>
                  <a:lnTo>
                    <a:pt x="1240" y="229"/>
                  </a:lnTo>
                  <a:cubicBezTo>
                    <a:pt x="1238" y="233"/>
                    <a:pt x="1233" y="234"/>
                    <a:pt x="1229" y="231"/>
                  </a:cubicBezTo>
                  <a:lnTo>
                    <a:pt x="1226" y="229"/>
                  </a:lnTo>
                  <a:lnTo>
                    <a:pt x="1217" y="222"/>
                  </a:lnTo>
                  <a:lnTo>
                    <a:pt x="1190" y="203"/>
                  </a:lnTo>
                  <a:lnTo>
                    <a:pt x="1164" y="184"/>
                  </a:lnTo>
                  <a:lnTo>
                    <a:pt x="1155" y="176"/>
                  </a:lnTo>
                  <a:lnTo>
                    <a:pt x="1153" y="174"/>
                  </a:lnTo>
                  <a:cubicBezTo>
                    <a:pt x="1152" y="173"/>
                    <a:pt x="1151" y="172"/>
                    <a:pt x="1151" y="170"/>
                  </a:cubicBezTo>
                  <a:lnTo>
                    <a:pt x="1150" y="165"/>
                  </a:lnTo>
                  <a:lnTo>
                    <a:pt x="1148" y="151"/>
                  </a:lnTo>
                  <a:lnTo>
                    <a:pt x="1149" y="112"/>
                  </a:lnTo>
                  <a:lnTo>
                    <a:pt x="1149" y="73"/>
                  </a:lnTo>
                  <a:lnTo>
                    <a:pt x="1150" y="60"/>
                  </a:lnTo>
                  <a:lnTo>
                    <a:pt x="1150" y="55"/>
                  </a:lnTo>
                  <a:lnTo>
                    <a:pt x="1158" y="63"/>
                  </a:lnTo>
                  <a:lnTo>
                    <a:pt x="1151" y="63"/>
                  </a:lnTo>
                  <a:lnTo>
                    <a:pt x="1135" y="65"/>
                  </a:lnTo>
                  <a:lnTo>
                    <a:pt x="1110" y="66"/>
                  </a:lnTo>
                  <a:lnTo>
                    <a:pt x="1082" y="68"/>
                  </a:lnTo>
                  <a:lnTo>
                    <a:pt x="1053" y="70"/>
                  </a:lnTo>
                  <a:lnTo>
                    <a:pt x="1028" y="71"/>
                  </a:lnTo>
                  <a:lnTo>
                    <a:pt x="1011" y="73"/>
                  </a:lnTo>
                  <a:lnTo>
                    <a:pt x="1003" y="73"/>
                  </a:lnTo>
                  <a:lnTo>
                    <a:pt x="1011" y="65"/>
                  </a:lnTo>
                  <a:lnTo>
                    <a:pt x="1011" y="72"/>
                  </a:lnTo>
                  <a:lnTo>
                    <a:pt x="1012" y="86"/>
                  </a:lnTo>
                  <a:lnTo>
                    <a:pt x="1013" y="100"/>
                  </a:lnTo>
                  <a:lnTo>
                    <a:pt x="1013" y="97"/>
                  </a:lnTo>
                  <a:lnTo>
                    <a:pt x="1016" y="104"/>
                  </a:lnTo>
                  <a:cubicBezTo>
                    <a:pt x="1017" y="107"/>
                    <a:pt x="1017" y="110"/>
                    <a:pt x="1015" y="112"/>
                  </a:cubicBezTo>
                  <a:cubicBezTo>
                    <a:pt x="1013" y="115"/>
                    <a:pt x="1010" y="116"/>
                    <a:pt x="1007" y="115"/>
                  </a:cubicBezTo>
                  <a:lnTo>
                    <a:pt x="1000" y="114"/>
                  </a:lnTo>
                  <a:lnTo>
                    <a:pt x="983" y="111"/>
                  </a:lnTo>
                  <a:lnTo>
                    <a:pt x="936" y="101"/>
                  </a:lnTo>
                  <a:lnTo>
                    <a:pt x="911" y="96"/>
                  </a:lnTo>
                  <a:lnTo>
                    <a:pt x="890" y="91"/>
                  </a:lnTo>
                  <a:lnTo>
                    <a:pt x="875" y="88"/>
                  </a:lnTo>
                  <a:lnTo>
                    <a:pt x="869" y="87"/>
                  </a:lnTo>
                  <a:lnTo>
                    <a:pt x="874" y="87"/>
                  </a:lnTo>
                  <a:lnTo>
                    <a:pt x="868" y="90"/>
                  </a:lnTo>
                  <a:lnTo>
                    <a:pt x="850" y="99"/>
                  </a:lnTo>
                  <a:lnTo>
                    <a:pt x="826" y="111"/>
                  </a:lnTo>
                  <a:lnTo>
                    <a:pt x="799" y="125"/>
                  </a:lnTo>
                  <a:lnTo>
                    <a:pt x="771" y="138"/>
                  </a:lnTo>
                  <a:lnTo>
                    <a:pt x="747" y="150"/>
                  </a:lnTo>
                  <a:lnTo>
                    <a:pt x="729" y="159"/>
                  </a:lnTo>
                  <a:lnTo>
                    <a:pt x="723" y="162"/>
                  </a:lnTo>
                  <a:lnTo>
                    <a:pt x="727" y="156"/>
                  </a:lnTo>
                  <a:lnTo>
                    <a:pt x="726" y="162"/>
                  </a:lnTo>
                  <a:lnTo>
                    <a:pt x="724" y="178"/>
                  </a:lnTo>
                  <a:lnTo>
                    <a:pt x="720" y="203"/>
                  </a:lnTo>
                  <a:lnTo>
                    <a:pt x="716" y="231"/>
                  </a:lnTo>
                  <a:lnTo>
                    <a:pt x="712" y="258"/>
                  </a:lnTo>
                  <a:lnTo>
                    <a:pt x="708" y="281"/>
                  </a:lnTo>
                  <a:lnTo>
                    <a:pt x="706" y="296"/>
                  </a:lnTo>
                  <a:lnTo>
                    <a:pt x="705" y="302"/>
                  </a:lnTo>
                  <a:cubicBezTo>
                    <a:pt x="705" y="303"/>
                    <a:pt x="705" y="304"/>
                    <a:pt x="704" y="304"/>
                  </a:cubicBezTo>
                  <a:lnTo>
                    <a:pt x="700" y="311"/>
                  </a:lnTo>
                  <a:lnTo>
                    <a:pt x="689" y="329"/>
                  </a:lnTo>
                  <a:lnTo>
                    <a:pt x="674" y="353"/>
                  </a:lnTo>
                  <a:lnTo>
                    <a:pt x="657" y="379"/>
                  </a:lnTo>
                  <a:lnTo>
                    <a:pt x="640" y="405"/>
                  </a:lnTo>
                  <a:lnTo>
                    <a:pt x="625" y="428"/>
                  </a:lnTo>
                  <a:lnTo>
                    <a:pt x="614" y="444"/>
                  </a:lnTo>
                  <a:lnTo>
                    <a:pt x="610" y="450"/>
                  </a:lnTo>
                  <a:lnTo>
                    <a:pt x="611" y="445"/>
                  </a:lnTo>
                  <a:lnTo>
                    <a:pt x="611" y="451"/>
                  </a:lnTo>
                  <a:lnTo>
                    <a:pt x="611" y="468"/>
                  </a:lnTo>
                  <a:lnTo>
                    <a:pt x="611" y="491"/>
                  </a:lnTo>
                  <a:lnTo>
                    <a:pt x="612" y="518"/>
                  </a:lnTo>
                  <a:lnTo>
                    <a:pt x="612" y="544"/>
                  </a:lnTo>
                  <a:lnTo>
                    <a:pt x="613" y="567"/>
                  </a:lnTo>
                  <a:lnTo>
                    <a:pt x="614" y="584"/>
                  </a:lnTo>
                  <a:lnTo>
                    <a:pt x="614" y="582"/>
                  </a:lnTo>
                  <a:lnTo>
                    <a:pt x="616" y="588"/>
                  </a:lnTo>
                  <a:cubicBezTo>
                    <a:pt x="617" y="591"/>
                    <a:pt x="616" y="595"/>
                    <a:pt x="613" y="597"/>
                  </a:cubicBezTo>
                  <a:cubicBezTo>
                    <a:pt x="611" y="599"/>
                    <a:pt x="607" y="599"/>
                    <a:pt x="604" y="597"/>
                  </a:cubicBezTo>
                  <a:lnTo>
                    <a:pt x="591" y="588"/>
                  </a:lnTo>
                  <a:lnTo>
                    <a:pt x="566" y="569"/>
                  </a:lnTo>
                  <a:lnTo>
                    <a:pt x="542" y="550"/>
                  </a:lnTo>
                  <a:lnTo>
                    <a:pt x="534" y="542"/>
                  </a:lnTo>
                  <a:lnTo>
                    <a:pt x="532" y="541"/>
                  </a:lnTo>
                  <a:lnTo>
                    <a:pt x="536" y="542"/>
                  </a:lnTo>
                  <a:lnTo>
                    <a:pt x="531" y="542"/>
                  </a:lnTo>
                  <a:cubicBezTo>
                    <a:pt x="531" y="542"/>
                    <a:pt x="531" y="542"/>
                    <a:pt x="530" y="542"/>
                  </a:cubicBezTo>
                  <a:lnTo>
                    <a:pt x="516" y="540"/>
                  </a:lnTo>
                  <a:lnTo>
                    <a:pt x="477" y="537"/>
                  </a:lnTo>
                  <a:lnTo>
                    <a:pt x="435" y="532"/>
                  </a:lnTo>
                  <a:lnTo>
                    <a:pt x="421" y="530"/>
                  </a:lnTo>
                  <a:lnTo>
                    <a:pt x="416" y="529"/>
                  </a:lnTo>
                  <a:lnTo>
                    <a:pt x="425" y="523"/>
                  </a:lnTo>
                  <a:lnTo>
                    <a:pt x="422" y="535"/>
                  </a:lnTo>
                  <a:lnTo>
                    <a:pt x="414" y="560"/>
                  </a:lnTo>
                  <a:lnTo>
                    <a:pt x="406" y="583"/>
                  </a:lnTo>
                  <a:lnTo>
                    <a:pt x="404" y="590"/>
                  </a:lnTo>
                  <a:lnTo>
                    <a:pt x="403" y="593"/>
                  </a:lnTo>
                  <a:cubicBezTo>
                    <a:pt x="402" y="596"/>
                    <a:pt x="400" y="598"/>
                    <a:pt x="397" y="598"/>
                  </a:cubicBezTo>
                  <a:lnTo>
                    <a:pt x="393" y="599"/>
                  </a:lnTo>
                  <a:lnTo>
                    <a:pt x="395" y="599"/>
                  </a:lnTo>
                  <a:lnTo>
                    <a:pt x="386" y="603"/>
                  </a:lnTo>
                  <a:lnTo>
                    <a:pt x="357" y="615"/>
                  </a:lnTo>
                  <a:lnTo>
                    <a:pt x="327" y="626"/>
                  </a:lnTo>
                  <a:lnTo>
                    <a:pt x="319" y="630"/>
                  </a:lnTo>
                  <a:cubicBezTo>
                    <a:pt x="318" y="630"/>
                    <a:pt x="318" y="630"/>
                    <a:pt x="317" y="630"/>
                  </a:cubicBezTo>
                  <a:lnTo>
                    <a:pt x="313" y="631"/>
                  </a:lnTo>
                  <a:lnTo>
                    <a:pt x="319" y="620"/>
                  </a:lnTo>
                  <a:lnTo>
                    <a:pt x="321" y="624"/>
                  </a:lnTo>
                  <a:lnTo>
                    <a:pt x="325" y="634"/>
                  </a:lnTo>
                  <a:lnTo>
                    <a:pt x="339" y="664"/>
                  </a:lnTo>
                  <a:lnTo>
                    <a:pt x="352" y="693"/>
                  </a:lnTo>
                  <a:lnTo>
                    <a:pt x="356" y="702"/>
                  </a:lnTo>
                  <a:lnTo>
                    <a:pt x="355" y="701"/>
                  </a:lnTo>
                  <a:lnTo>
                    <a:pt x="357" y="704"/>
                  </a:lnTo>
                  <a:cubicBezTo>
                    <a:pt x="358" y="705"/>
                    <a:pt x="358" y="707"/>
                    <a:pt x="358" y="708"/>
                  </a:cubicBezTo>
                  <a:lnTo>
                    <a:pt x="358" y="717"/>
                  </a:lnTo>
                  <a:lnTo>
                    <a:pt x="357" y="738"/>
                  </a:lnTo>
                  <a:lnTo>
                    <a:pt x="355" y="766"/>
                  </a:lnTo>
                  <a:lnTo>
                    <a:pt x="354" y="797"/>
                  </a:lnTo>
                  <a:lnTo>
                    <a:pt x="353" y="828"/>
                  </a:lnTo>
                  <a:lnTo>
                    <a:pt x="351" y="854"/>
                  </a:lnTo>
                  <a:lnTo>
                    <a:pt x="350" y="872"/>
                  </a:lnTo>
                  <a:lnTo>
                    <a:pt x="350" y="877"/>
                  </a:lnTo>
                  <a:lnTo>
                    <a:pt x="347" y="871"/>
                  </a:lnTo>
                  <a:lnTo>
                    <a:pt x="351" y="874"/>
                  </a:lnTo>
                  <a:lnTo>
                    <a:pt x="360" y="880"/>
                  </a:lnTo>
                  <a:lnTo>
                    <a:pt x="388" y="895"/>
                  </a:lnTo>
                  <a:lnTo>
                    <a:pt x="418" y="910"/>
                  </a:lnTo>
                  <a:lnTo>
                    <a:pt x="429" y="915"/>
                  </a:lnTo>
                  <a:lnTo>
                    <a:pt x="433" y="917"/>
                  </a:lnTo>
                  <a:cubicBezTo>
                    <a:pt x="437" y="919"/>
                    <a:pt x="439" y="923"/>
                    <a:pt x="438" y="926"/>
                  </a:cubicBezTo>
                  <a:lnTo>
                    <a:pt x="437" y="930"/>
                  </a:lnTo>
                  <a:lnTo>
                    <a:pt x="437" y="928"/>
                  </a:lnTo>
                  <a:lnTo>
                    <a:pt x="438" y="939"/>
                  </a:lnTo>
                  <a:lnTo>
                    <a:pt x="443" y="972"/>
                  </a:lnTo>
                  <a:lnTo>
                    <a:pt x="449" y="1004"/>
                  </a:lnTo>
                  <a:lnTo>
                    <a:pt x="451" y="1014"/>
                  </a:lnTo>
                  <a:lnTo>
                    <a:pt x="452" y="1016"/>
                  </a:lnTo>
                  <a:cubicBezTo>
                    <a:pt x="453" y="1018"/>
                    <a:pt x="452" y="1021"/>
                    <a:pt x="451" y="1023"/>
                  </a:cubicBezTo>
                  <a:cubicBezTo>
                    <a:pt x="449" y="1025"/>
                    <a:pt x="447" y="1026"/>
                    <a:pt x="444" y="1026"/>
                  </a:cubicBezTo>
                  <a:lnTo>
                    <a:pt x="441" y="1026"/>
                  </a:lnTo>
                  <a:cubicBezTo>
                    <a:pt x="440" y="1026"/>
                    <a:pt x="439" y="1026"/>
                    <a:pt x="438" y="1026"/>
                  </a:cubicBezTo>
                  <a:lnTo>
                    <a:pt x="430" y="1022"/>
                  </a:lnTo>
                  <a:lnTo>
                    <a:pt x="405" y="1009"/>
                  </a:lnTo>
                  <a:lnTo>
                    <a:pt x="380" y="994"/>
                  </a:lnTo>
                  <a:lnTo>
                    <a:pt x="371" y="989"/>
                  </a:lnTo>
                  <a:lnTo>
                    <a:pt x="368" y="987"/>
                  </a:lnTo>
                  <a:lnTo>
                    <a:pt x="375" y="988"/>
                  </a:lnTo>
                  <a:lnTo>
                    <a:pt x="372" y="989"/>
                  </a:lnTo>
                  <a:lnTo>
                    <a:pt x="364" y="993"/>
                  </a:lnTo>
                  <a:lnTo>
                    <a:pt x="339" y="1005"/>
                  </a:lnTo>
                  <a:lnTo>
                    <a:pt x="313" y="1016"/>
                  </a:lnTo>
                  <a:lnTo>
                    <a:pt x="304" y="1020"/>
                  </a:lnTo>
                  <a:lnTo>
                    <a:pt x="300" y="1021"/>
                  </a:lnTo>
                  <a:cubicBezTo>
                    <a:pt x="298" y="1022"/>
                    <a:pt x="296" y="1022"/>
                    <a:pt x="294" y="1020"/>
                  </a:cubicBezTo>
                  <a:cubicBezTo>
                    <a:pt x="292" y="1019"/>
                    <a:pt x="290" y="1018"/>
                    <a:pt x="290" y="1015"/>
                  </a:cubicBezTo>
                  <a:lnTo>
                    <a:pt x="289" y="1011"/>
                  </a:lnTo>
                  <a:lnTo>
                    <a:pt x="289" y="1013"/>
                  </a:lnTo>
                  <a:lnTo>
                    <a:pt x="285" y="1004"/>
                  </a:lnTo>
                  <a:lnTo>
                    <a:pt x="275" y="973"/>
                  </a:lnTo>
                  <a:lnTo>
                    <a:pt x="266" y="943"/>
                  </a:lnTo>
                  <a:lnTo>
                    <a:pt x="263" y="932"/>
                  </a:lnTo>
                  <a:cubicBezTo>
                    <a:pt x="263" y="931"/>
                    <a:pt x="262" y="930"/>
                    <a:pt x="262" y="929"/>
                  </a:cubicBezTo>
                  <a:lnTo>
                    <a:pt x="262" y="924"/>
                  </a:lnTo>
                  <a:lnTo>
                    <a:pt x="270" y="932"/>
                  </a:lnTo>
                  <a:lnTo>
                    <a:pt x="266" y="932"/>
                  </a:lnTo>
                  <a:cubicBezTo>
                    <a:pt x="265" y="932"/>
                    <a:pt x="264" y="932"/>
                    <a:pt x="263" y="932"/>
                  </a:cubicBezTo>
                  <a:lnTo>
                    <a:pt x="254" y="928"/>
                  </a:lnTo>
                  <a:lnTo>
                    <a:pt x="228" y="915"/>
                  </a:lnTo>
                  <a:lnTo>
                    <a:pt x="203" y="900"/>
                  </a:lnTo>
                  <a:lnTo>
                    <a:pt x="194" y="895"/>
                  </a:lnTo>
                  <a:lnTo>
                    <a:pt x="191" y="893"/>
                  </a:lnTo>
                  <a:lnTo>
                    <a:pt x="203" y="885"/>
                  </a:lnTo>
                  <a:lnTo>
                    <a:pt x="204" y="890"/>
                  </a:lnTo>
                  <a:lnTo>
                    <a:pt x="206" y="905"/>
                  </a:lnTo>
                  <a:lnTo>
                    <a:pt x="210" y="927"/>
                  </a:lnTo>
                  <a:lnTo>
                    <a:pt x="214" y="957"/>
                  </a:lnTo>
                  <a:lnTo>
                    <a:pt x="225" y="1030"/>
                  </a:lnTo>
                  <a:lnTo>
                    <a:pt x="238" y="1114"/>
                  </a:lnTo>
                  <a:lnTo>
                    <a:pt x="252" y="1198"/>
                  </a:lnTo>
                  <a:lnTo>
                    <a:pt x="263" y="1271"/>
                  </a:lnTo>
                  <a:lnTo>
                    <a:pt x="267" y="1300"/>
                  </a:lnTo>
                  <a:lnTo>
                    <a:pt x="271" y="1322"/>
                  </a:lnTo>
                  <a:lnTo>
                    <a:pt x="273" y="1336"/>
                  </a:lnTo>
                  <a:lnTo>
                    <a:pt x="274" y="1340"/>
                  </a:lnTo>
                  <a:cubicBezTo>
                    <a:pt x="275" y="1342"/>
                    <a:pt x="274" y="1344"/>
                    <a:pt x="273" y="1346"/>
                  </a:cubicBezTo>
                  <a:lnTo>
                    <a:pt x="270" y="1351"/>
                  </a:lnTo>
                  <a:lnTo>
                    <a:pt x="262" y="1363"/>
                  </a:lnTo>
                  <a:lnTo>
                    <a:pt x="232" y="1403"/>
                  </a:lnTo>
                  <a:lnTo>
                    <a:pt x="190" y="1460"/>
                  </a:lnTo>
                  <a:lnTo>
                    <a:pt x="143" y="1524"/>
                  </a:lnTo>
                  <a:lnTo>
                    <a:pt x="95" y="1587"/>
                  </a:lnTo>
                  <a:lnTo>
                    <a:pt x="54" y="1642"/>
                  </a:lnTo>
                  <a:lnTo>
                    <a:pt x="37" y="1664"/>
                  </a:lnTo>
                  <a:lnTo>
                    <a:pt x="25" y="1681"/>
                  </a:lnTo>
                  <a:lnTo>
                    <a:pt x="17" y="1691"/>
                  </a:lnTo>
                  <a:lnTo>
                    <a:pt x="15" y="1694"/>
                  </a:lnTo>
                  <a:lnTo>
                    <a:pt x="16" y="1689"/>
                  </a:lnTo>
                  <a:lnTo>
                    <a:pt x="17" y="1698"/>
                  </a:lnTo>
                  <a:lnTo>
                    <a:pt x="17" y="1696"/>
                  </a:lnTo>
                  <a:lnTo>
                    <a:pt x="22" y="1712"/>
                  </a:lnTo>
                  <a:lnTo>
                    <a:pt x="27" y="1727"/>
                  </a:lnTo>
                  <a:lnTo>
                    <a:pt x="30" y="1733"/>
                  </a:lnTo>
                  <a:lnTo>
                    <a:pt x="22" y="1728"/>
                  </a:lnTo>
                  <a:lnTo>
                    <a:pt x="25" y="1728"/>
                  </a:lnTo>
                  <a:lnTo>
                    <a:pt x="32" y="1728"/>
                  </a:lnTo>
                  <a:lnTo>
                    <a:pt x="55" y="1725"/>
                  </a:lnTo>
                  <a:lnTo>
                    <a:pt x="79" y="1721"/>
                  </a:lnTo>
                  <a:lnTo>
                    <a:pt x="92" y="1719"/>
                  </a:lnTo>
                  <a:lnTo>
                    <a:pt x="86" y="1723"/>
                  </a:lnTo>
                  <a:lnTo>
                    <a:pt x="91" y="1716"/>
                  </a:lnTo>
                  <a:cubicBezTo>
                    <a:pt x="91" y="1715"/>
                    <a:pt x="92" y="1715"/>
                    <a:pt x="92" y="1715"/>
                  </a:cubicBezTo>
                  <a:lnTo>
                    <a:pt x="107" y="1701"/>
                  </a:lnTo>
                  <a:lnTo>
                    <a:pt x="123" y="1686"/>
                  </a:lnTo>
                  <a:lnTo>
                    <a:pt x="133" y="1678"/>
                  </a:lnTo>
                  <a:cubicBezTo>
                    <a:pt x="133" y="1678"/>
                    <a:pt x="133" y="1678"/>
                    <a:pt x="134" y="1677"/>
                  </a:cubicBezTo>
                  <a:lnTo>
                    <a:pt x="136" y="1676"/>
                  </a:lnTo>
                  <a:lnTo>
                    <a:pt x="141" y="1673"/>
                  </a:lnTo>
                  <a:lnTo>
                    <a:pt x="164" y="1661"/>
                  </a:lnTo>
                  <a:lnTo>
                    <a:pt x="187" y="1649"/>
                  </a:lnTo>
                  <a:lnTo>
                    <a:pt x="193" y="1646"/>
                  </a:lnTo>
                  <a:cubicBezTo>
                    <a:pt x="194" y="1645"/>
                    <a:pt x="194" y="1645"/>
                    <a:pt x="195" y="1645"/>
                  </a:cubicBezTo>
                  <a:lnTo>
                    <a:pt x="198" y="1644"/>
                  </a:lnTo>
                  <a:cubicBezTo>
                    <a:pt x="200" y="1643"/>
                    <a:pt x="201" y="1643"/>
                    <a:pt x="203" y="1644"/>
                  </a:cubicBezTo>
                  <a:lnTo>
                    <a:pt x="206" y="1645"/>
                  </a:lnTo>
                  <a:lnTo>
                    <a:pt x="204" y="1645"/>
                  </a:lnTo>
                  <a:lnTo>
                    <a:pt x="212" y="1646"/>
                  </a:lnTo>
                  <a:lnTo>
                    <a:pt x="237" y="1652"/>
                  </a:lnTo>
                  <a:lnTo>
                    <a:pt x="261" y="1657"/>
                  </a:lnTo>
                  <a:lnTo>
                    <a:pt x="268" y="1658"/>
                  </a:lnTo>
                  <a:cubicBezTo>
                    <a:pt x="269" y="1658"/>
                    <a:pt x="269" y="1658"/>
                    <a:pt x="270" y="1658"/>
                  </a:cubicBezTo>
                  <a:lnTo>
                    <a:pt x="273" y="1659"/>
                  </a:lnTo>
                  <a:lnTo>
                    <a:pt x="265" y="1660"/>
                  </a:lnTo>
                  <a:lnTo>
                    <a:pt x="271" y="1655"/>
                  </a:lnTo>
                  <a:lnTo>
                    <a:pt x="287" y="1644"/>
                  </a:lnTo>
                  <a:lnTo>
                    <a:pt x="300" y="1632"/>
                  </a:lnTo>
                  <a:lnTo>
                    <a:pt x="306" y="1627"/>
                  </a:lnTo>
                  <a:lnTo>
                    <a:pt x="303" y="1633"/>
                  </a:lnTo>
                  <a:lnTo>
                    <a:pt x="303" y="1627"/>
                  </a:lnTo>
                  <a:lnTo>
                    <a:pt x="302" y="1613"/>
                  </a:lnTo>
                  <a:lnTo>
                    <a:pt x="300" y="1591"/>
                  </a:lnTo>
                  <a:lnTo>
                    <a:pt x="299" y="1566"/>
                  </a:lnTo>
                  <a:lnTo>
                    <a:pt x="298" y="1540"/>
                  </a:lnTo>
                  <a:lnTo>
                    <a:pt x="297" y="1518"/>
                  </a:lnTo>
                  <a:lnTo>
                    <a:pt x="297" y="1502"/>
                  </a:lnTo>
                  <a:cubicBezTo>
                    <a:pt x="297" y="1502"/>
                    <a:pt x="297" y="1502"/>
                    <a:pt x="298" y="1501"/>
                  </a:cubicBezTo>
                  <a:lnTo>
                    <a:pt x="299" y="1495"/>
                  </a:lnTo>
                  <a:lnTo>
                    <a:pt x="301" y="1487"/>
                  </a:lnTo>
                  <a:cubicBezTo>
                    <a:pt x="301" y="1487"/>
                    <a:pt x="301" y="1486"/>
                    <a:pt x="301" y="1486"/>
                  </a:cubicBezTo>
                  <a:lnTo>
                    <a:pt x="309" y="1469"/>
                  </a:lnTo>
                  <a:lnTo>
                    <a:pt x="320" y="1451"/>
                  </a:lnTo>
                  <a:lnTo>
                    <a:pt x="327" y="1441"/>
                  </a:lnTo>
                  <a:cubicBezTo>
                    <a:pt x="328" y="1439"/>
                    <a:pt x="331" y="1437"/>
                    <a:pt x="334" y="1437"/>
                  </a:cubicBezTo>
                  <a:cubicBezTo>
                    <a:pt x="336" y="1438"/>
                    <a:pt x="339" y="1439"/>
                    <a:pt x="340" y="1441"/>
                  </a:cubicBezTo>
                  <a:lnTo>
                    <a:pt x="345" y="1449"/>
                  </a:lnTo>
                  <a:lnTo>
                    <a:pt x="344" y="1447"/>
                  </a:lnTo>
                  <a:lnTo>
                    <a:pt x="359" y="1460"/>
                  </a:lnTo>
                  <a:lnTo>
                    <a:pt x="374" y="1472"/>
                  </a:lnTo>
                  <a:lnTo>
                    <a:pt x="382" y="1477"/>
                  </a:lnTo>
                  <a:cubicBezTo>
                    <a:pt x="384" y="1478"/>
                    <a:pt x="386" y="1482"/>
                    <a:pt x="385" y="1485"/>
                  </a:cubicBezTo>
                  <a:lnTo>
                    <a:pt x="384" y="1491"/>
                  </a:lnTo>
                  <a:lnTo>
                    <a:pt x="383" y="1505"/>
                  </a:lnTo>
                  <a:lnTo>
                    <a:pt x="383" y="1518"/>
                  </a:lnTo>
                  <a:lnTo>
                    <a:pt x="383" y="1516"/>
                  </a:lnTo>
                  <a:lnTo>
                    <a:pt x="385" y="1522"/>
                  </a:lnTo>
                  <a:lnTo>
                    <a:pt x="388" y="1528"/>
                  </a:lnTo>
                  <a:lnTo>
                    <a:pt x="387" y="1527"/>
                  </a:lnTo>
                  <a:lnTo>
                    <a:pt x="398" y="1541"/>
                  </a:lnTo>
                  <a:lnTo>
                    <a:pt x="409" y="1553"/>
                  </a:lnTo>
                  <a:lnTo>
                    <a:pt x="407" y="1552"/>
                  </a:lnTo>
                  <a:lnTo>
                    <a:pt x="413" y="1556"/>
                  </a:lnTo>
                  <a:lnTo>
                    <a:pt x="407" y="1555"/>
                  </a:lnTo>
                  <a:lnTo>
                    <a:pt x="411" y="1554"/>
                  </a:lnTo>
                  <a:lnTo>
                    <a:pt x="408" y="1555"/>
                  </a:lnTo>
                  <a:lnTo>
                    <a:pt x="418" y="1549"/>
                  </a:lnTo>
                  <a:lnTo>
                    <a:pt x="428" y="1542"/>
                  </a:lnTo>
                  <a:lnTo>
                    <a:pt x="435" y="1538"/>
                  </a:lnTo>
                  <a:lnTo>
                    <a:pt x="431" y="1544"/>
                  </a:lnTo>
                  <a:lnTo>
                    <a:pt x="431" y="1541"/>
                  </a:lnTo>
                  <a:lnTo>
                    <a:pt x="433" y="1532"/>
                  </a:lnTo>
                  <a:cubicBezTo>
                    <a:pt x="433" y="1531"/>
                    <a:pt x="433" y="1531"/>
                    <a:pt x="433" y="1530"/>
                  </a:cubicBezTo>
                  <a:lnTo>
                    <a:pt x="440" y="1504"/>
                  </a:lnTo>
                  <a:lnTo>
                    <a:pt x="447" y="1478"/>
                  </a:lnTo>
                  <a:lnTo>
                    <a:pt x="449" y="1470"/>
                  </a:lnTo>
                  <a:lnTo>
                    <a:pt x="450" y="1466"/>
                  </a:lnTo>
                  <a:cubicBezTo>
                    <a:pt x="451" y="1464"/>
                    <a:pt x="453" y="1462"/>
                    <a:pt x="455" y="1461"/>
                  </a:cubicBezTo>
                  <a:cubicBezTo>
                    <a:pt x="457" y="1460"/>
                    <a:pt x="460" y="1460"/>
                    <a:pt x="462" y="1462"/>
                  </a:cubicBezTo>
                  <a:lnTo>
                    <a:pt x="465" y="1464"/>
                  </a:lnTo>
                  <a:lnTo>
                    <a:pt x="474" y="1470"/>
                  </a:lnTo>
                  <a:lnTo>
                    <a:pt x="501" y="1486"/>
                  </a:lnTo>
                  <a:lnTo>
                    <a:pt x="531" y="1503"/>
                  </a:lnTo>
                  <a:lnTo>
                    <a:pt x="540" y="1507"/>
                  </a:lnTo>
                  <a:lnTo>
                    <a:pt x="544" y="1509"/>
                  </a:lnTo>
                  <a:lnTo>
                    <a:pt x="534" y="1518"/>
                  </a:lnTo>
                  <a:lnTo>
                    <a:pt x="533" y="1512"/>
                  </a:lnTo>
                  <a:cubicBezTo>
                    <a:pt x="532" y="1511"/>
                    <a:pt x="532" y="1511"/>
                    <a:pt x="532" y="1510"/>
                  </a:cubicBezTo>
                  <a:lnTo>
                    <a:pt x="533" y="1493"/>
                  </a:lnTo>
                  <a:lnTo>
                    <a:pt x="535" y="1469"/>
                  </a:lnTo>
                  <a:lnTo>
                    <a:pt x="539" y="1443"/>
                  </a:lnTo>
                  <a:lnTo>
                    <a:pt x="542" y="1416"/>
                  </a:lnTo>
                  <a:lnTo>
                    <a:pt x="545" y="1391"/>
                  </a:lnTo>
                  <a:lnTo>
                    <a:pt x="547" y="1375"/>
                  </a:lnTo>
                  <a:lnTo>
                    <a:pt x="548" y="1368"/>
                  </a:lnTo>
                  <a:cubicBezTo>
                    <a:pt x="548" y="1364"/>
                    <a:pt x="552" y="1361"/>
                    <a:pt x="555" y="1361"/>
                  </a:cubicBezTo>
                  <a:lnTo>
                    <a:pt x="558" y="1361"/>
                  </a:lnTo>
                  <a:lnTo>
                    <a:pt x="566" y="1361"/>
                  </a:lnTo>
                  <a:lnTo>
                    <a:pt x="590" y="1361"/>
                  </a:lnTo>
                  <a:lnTo>
                    <a:pt x="614" y="1360"/>
                  </a:lnTo>
                  <a:lnTo>
                    <a:pt x="621" y="1360"/>
                  </a:lnTo>
                  <a:lnTo>
                    <a:pt x="620" y="1360"/>
                  </a:lnTo>
                  <a:lnTo>
                    <a:pt x="623" y="1359"/>
                  </a:lnTo>
                  <a:lnTo>
                    <a:pt x="617" y="1366"/>
                  </a:lnTo>
                  <a:lnTo>
                    <a:pt x="617" y="1359"/>
                  </a:lnTo>
                  <a:lnTo>
                    <a:pt x="618" y="1341"/>
                  </a:lnTo>
                  <a:lnTo>
                    <a:pt x="619" y="1322"/>
                  </a:lnTo>
                  <a:cubicBezTo>
                    <a:pt x="620" y="1321"/>
                    <a:pt x="620" y="1321"/>
                    <a:pt x="620" y="1320"/>
                  </a:cubicBezTo>
                  <a:lnTo>
                    <a:pt x="623" y="1311"/>
                  </a:lnTo>
                  <a:cubicBezTo>
                    <a:pt x="624" y="1307"/>
                    <a:pt x="627" y="1305"/>
                    <a:pt x="631" y="1305"/>
                  </a:cubicBezTo>
                  <a:cubicBezTo>
                    <a:pt x="635" y="1306"/>
                    <a:pt x="638" y="1308"/>
                    <a:pt x="638" y="1312"/>
                  </a:cubicBezTo>
                  <a:lnTo>
                    <a:pt x="639" y="1317"/>
                  </a:lnTo>
                  <a:lnTo>
                    <a:pt x="638" y="1315"/>
                  </a:lnTo>
                  <a:lnTo>
                    <a:pt x="644" y="1326"/>
                  </a:lnTo>
                  <a:lnTo>
                    <a:pt x="651" y="1335"/>
                  </a:lnTo>
                  <a:lnTo>
                    <a:pt x="649" y="1333"/>
                  </a:lnTo>
                  <a:lnTo>
                    <a:pt x="652" y="1335"/>
                  </a:lnTo>
                  <a:lnTo>
                    <a:pt x="643" y="1335"/>
                  </a:lnTo>
                  <a:lnTo>
                    <a:pt x="647" y="1332"/>
                  </a:lnTo>
                  <a:lnTo>
                    <a:pt x="645" y="1334"/>
                  </a:lnTo>
                  <a:lnTo>
                    <a:pt x="653" y="1322"/>
                  </a:lnTo>
                  <a:lnTo>
                    <a:pt x="659" y="1309"/>
                  </a:lnTo>
                  <a:lnTo>
                    <a:pt x="663" y="1301"/>
                  </a:lnTo>
                  <a:lnTo>
                    <a:pt x="662" y="1304"/>
                  </a:lnTo>
                  <a:lnTo>
                    <a:pt x="662" y="1302"/>
                  </a:lnTo>
                  <a:cubicBezTo>
                    <a:pt x="662" y="1302"/>
                    <a:pt x="662" y="1302"/>
                    <a:pt x="663" y="1301"/>
                  </a:cubicBezTo>
                  <a:lnTo>
                    <a:pt x="664" y="1294"/>
                  </a:lnTo>
                  <a:lnTo>
                    <a:pt x="668" y="1270"/>
                  </a:lnTo>
                  <a:lnTo>
                    <a:pt x="672" y="1245"/>
                  </a:lnTo>
                  <a:lnTo>
                    <a:pt x="674" y="1236"/>
                  </a:lnTo>
                  <a:cubicBezTo>
                    <a:pt x="674" y="1235"/>
                    <a:pt x="674" y="1234"/>
                    <a:pt x="675" y="1233"/>
                  </a:cubicBezTo>
                  <a:lnTo>
                    <a:pt x="677" y="1230"/>
                  </a:lnTo>
                  <a:cubicBezTo>
                    <a:pt x="679" y="1227"/>
                    <a:pt x="683" y="1226"/>
                    <a:pt x="686" y="1227"/>
                  </a:cubicBezTo>
                  <a:lnTo>
                    <a:pt x="689" y="1228"/>
                  </a:lnTo>
                  <a:lnTo>
                    <a:pt x="699" y="1231"/>
                  </a:lnTo>
                  <a:lnTo>
                    <a:pt x="709" y="1233"/>
                  </a:lnTo>
                  <a:lnTo>
                    <a:pt x="706" y="1233"/>
                  </a:lnTo>
                  <a:lnTo>
                    <a:pt x="713" y="1232"/>
                  </a:lnTo>
                  <a:cubicBezTo>
                    <a:pt x="714" y="1231"/>
                    <a:pt x="714" y="1231"/>
                    <a:pt x="714" y="1231"/>
                  </a:cubicBezTo>
                  <a:lnTo>
                    <a:pt x="716" y="1231"/>
                  </a:lnTo>
                  <a:lnTo>
                    <a:pt x="713" y="1232"/>
                  </a:lnTo>
                  <a:lnTo>
                    <a:pt x="721" y="1228"/>
                  </a:lnTo>
                  <a:lnTo>
                    <a:pt x="720" y="1229"/>
                  </a:lnTo>
                  <a:lnTo>
                    <a:pt x="728" y="1223"/>
                  </a:lnTo>
                  <a:lnTo>
                    <a:pt x="726" y="1224"/>
                  </a:lnTo>
                  <a:lnTo>
                    <a:pt x="730" y="1219"/>
                  </a:lnTo>
                  <a:cubicBezTo>
                    <a:pt x="732" y="1217"/>
                    <a:pt x="735" y="1216"/>
                    <a:pt x="738" y="1217"/>
                  </a:cubicBezTo>
                  <a:cubicBezTo>
                    <a:pt x="741" y="1217"/>
                    <a:pt x="743" y="1219"/>
                    <a:pt x="744" y="1222"/>
                  </a:cubicBezTo>
                  <a:lnTo>
                    <a:pt x="746" y="1228"/>
                  </a:lnTo>
                  <a:lnTo>
                    <a:pt x="750" y="1240"/>
                  </a:lnTo>
                  <a:lnTo>
                    <a:pt x="762" y="1273"/>
                  </a:lnTo>
                  <a:lnTo>
                    <a:pt x="774" y="1304"/>
                  </a:lnTo>
                  <a:lnTo>
                    <a:pt x="778" y="1313"/>
                  </a:lnTo>
                  <a:lnTo>
                    <a:pt x="776" y="1311"/>
                  </a:lnTo>
                  <a:lnTo>
                    <a:pt x="778" y="1313"/>
                  </a:lnTo>
                  <a:lnTo>
                    <a:pt x="768" y="1312"/>
                  </a:lnTo>
                  <a:lnTo>
                    <a:pt x="774" y="1308"/>
                  </a:lnTo>
                  <a:lnTo>
                    <a:pt x="772" y="1309"/>
                  </a:lnTo>
                  <a:lnTo>
                    <a:pt x="785" y="1294"/>
                  </a:lnTo>
                  <a:lnTo>
                    <a:pt x="798" y="1278"/>
                  </a:lnTo>
                  <a:cubicBezTo>
                    <a:pt x="799" y="1278"/>
                    <a:pt x="799" y="1278"/>
                    <a:pt x="800" y="1277"/>
                  </a:cubicBezTo>
                  <a:lnTo>
                    <a:pt x="809" y="1270"/>
                  </a:lnTo>
                  <a:cubicBezTo>
                    <a:pt x="811" y="1268"/>
                    <a:pt x="815" y="1268"/>
                    <a:pt x="818" y="1270"/>
                  </a:cubicBezTo>
                  <a:cubicBezTo>
                    <a:pt x="821" y="1272"/>
                    <a:pt x="822" y="1276"/>
                    <a:pt x="821" y="1279"/>
                  </a:cubicBezTo>
                  <a:lnTo>
                    <a:pt x="820" y="1282"/>
                  </a:lnTo>
                  <a:lnTo>
                    <a:pt x="820" y="1278"/>
                  </a:lnTo>
                  <a:lnTo>
                    <a:pt x="822" y="1287"/>
                  </a:lnTo>
                  <a:lnTo>
                    <a:pt x="828" y="1314"/>
                  </a:lnTo>
                  <a:lnTo>
                    <a:pt x="837" y="1339"/>
                  </a:lnTo>
                  <a:lnTo>
                    <a:pt x="840" y="1347"/>
                  </a:lnTo>
                  <a:lnTo>
                    <a:pt x="837" y="1343"/>
                  </a:lnTo>
                  <a:lnTo>
                    <a:pt x="840" y="1345"/>
                  </a:lnTo>
                  <a:cubicBezTo>
                    <a:pt x="840" y="1345"/>
                    <a:pt x="841" y="1345"/>
                    <a:pt x="841" y="1346"/>
                  </a:cubicBezTo>
                  <a:lnTo>
                    <a:pt x="843" y="1348"/>
                  </a:lnTo>
                  <a:lnTo>
                    <a:pt x="839" y="1346"/>
                  </a:lnTo>
                  <a:lnTo>
                    <a:pt x="847" y="1348"/>
                  </a:lnTo>
                  <a:lnTo>
                    <a:pt x="846" y="1347"/>
                  </a:lnTo>
                  <a:lnTo>
                    <a:pt x="872" y="1349"/>
                  </a:lnTo>
                  <a:lnTo>
                    <a:pt x="899" y="1350"/>
                  </a:lnTo>
                  <a:lnTo>
                    <a:pt x="898" y="1351"/>
                  </a:lnTo>
                  <a:lnTo>
                    <a:pt x="907" y="1350"/>
                  </a:lnTo>
                  <a:lnTo>
                    <a:pt x="905" y="1350"/>
                  </a:lnTo>
                  <a:lnTo>
                    <a:pt x="908" y="1349"/>
                  </a:lnTo>
                  <a:cubicBezTo>
                    <a:pt x="910" y="1348"/>
                    <a:pt x="911" y="1348"/>
                    <a:pt x="913" y="1349"/>
                  </a:cubicBezTo>
                  <a:lnTo>
                    <a:pt x="916" y="1350"/>
                  </a:lnTo>
                  <a:lnTo>
                    <a:pt x="913" y="1349"/>
                  </a:lnTo>
                  <a:lnTo>
                    <a:pt x="922" y="1349"/>
                  </a:lnTo>
                  <a:lnTo>
                    <a:pt x="921" y="1350"/>
                  </a:lnTo>
                  <a:lnTo>
                    <a:pt x="947" y="1346"/>
                  </a:lnTo>
                  <a:lnTo>
                    <a:pt x="974" y="1341"/>
                  </a:lnTo>
                  <a:lnTo>
                    <a:pt x="985" y="1339"/>
                  </a:lnTo>
                  <a:lnTo>
                    <a:pt x="989" y="1339"/>
                  </a:lnTo>
                  <a:lnTo>
                    <a:pt x="985" y="1352"/>
                  </a:lnTo>
                  <a:lnTo>
                    <a:pt x="981" y="1348"/>
                  </a:lnTo>
                  <a:cubicBezTo>
                    <a:pt x="980" y="1347"/>
                    <a:pt x="979" y="1346"/>
                    <a:pt x="979" y="1345"/>
                  </a:cubicBezTo>
                  <a:lnTo>
                    <a:pt x="975" y="1335"/>
                  </a:lnTo>
                  <a:cubicBezTo>
                    <a:pt x="975" y="1335"/>
                    <a:pt x="975" y="1335"/>
                    <a:pt x="975" y="1334"/>
                  </a:cubicBezTo>
                  <a:lnTo>
                    <a:pt x="973" y="1324"/>
                  </a:lnTo>
                  <a:cubicBezTo>
                    <a:pt x="972" y="1323"/>
                    <a:pt x="972" y="1322"/>
                    <a:pt x="973" y="1321"/>
                  </a:cubicBezTo>
                  <a:lnTo>
                    <a:pt x="974" y="1317"/>
                  </a:lnTo>
                  <a:lnTo>
                    <a:pt x="973" y="1318"/>
                  </a:lnTo>
                  <a:lnTo>
                    <a:pt x="973" y="1315"/>
                  </a:lnTo>
                  <a:cubicBezTo>
                    <a:pt x="973" y="1315"/>
                    <a:pt x="973" y="1315"/>
                    <a:pt x="974" y="1314"/>
                  </a:cubicBezTo>
                  <a:lnTo>
                    <a:pt x="975" y="1307"/>
                  </a:lnTo>
                  <a:cubicBezTo>
                    <a:pt x="975" y="1307"/>
                    <a:pt x="975" y="1307"/>
                    <a:pt x="975" y="1306"/>
                  </a:cubicBezTo>
                  <a:lnTo>
                    <a:pt x="982" y="1282"/>
                  </a:lnTo>
                  <a:lnTo>
                    <a:pt x="989" y="1258"/>
                  </a:lnTo>
                  <a:lnTo>
                    <a:pt x="992" y="1246"/>
                  </a:lnTo>
                  <a:cubicBezTo>
                    <a:pt x="992" y="1243"/>
                    <a:pt x="994" y="1241"/>
                    <a:pt x="996" y="1240"/>
                  </a:cubicBezTo>
                  <a:cubicBezTo>
                    <a:pt x="998" y="1239"/>
                    <a:pt x="1001" y="1239"/>
                    <a:pt x="1003" y="1240"/>
                  </a:cubicBezTo>
                  <a:lnTo>
                    <a:pt x="1012" y="1244"/>
                  </a:lnTo>
                  <a:lnTo>
                    <a:pt x="1010" y="1244"/>
                  </a:lnTo>
                  <a:lnTo>
                    <a:pt x="1030" y="1249"/>
                  </a:lnTo>
                  <a:lnTo>
                    <a:pt x="1050" y="1253"/>
                  </a:lnTo>
                  <a:lnTo>
                    <a:pt x="1059" y="1255"/>
                  </a:lnTo>
                  <a:lnTo>
                    <a:pt x="1050" y="1259"/>
                  </a:lnTo>
                  <a:lnTo>
                    <a:pt x="1052" y="1254"/>
                  </a:lnTo>
                  <a:lnTo>
                    <a:pt x="1058" y="1242"/>
                  </a:lnTo>
                  <a:lnTo>
                    <a:pt x="1075" y="1205"/>
                  </a:lnTo>
                  <a:lnTo>
                    <a:pt x="1093" y="1168"/>
                  </a:lnTo>
                  <a:lnTo>
                    <a:pt x="1099" y="1156"/>
                  </a:lnTo>
                  <a:cubicBezTo>
                    <a:pt x="1100" y="1155"/>
                    <a:pt x="1100" y="1155"/>
                    <a:pt x="1100" y="1154"/>
                  </a:cubicBezTo>
                  <a:lnTo>
                    <a:pt x="1104" y="1149"/>
                  </a:lnTo>
                  <a:cubicBezTo>
                    <a:pt x="1105" y="1148"/>
                    <a:pt x="1106" y="1148"/>
                    <a:pt x="1107" y="1147"/>
                  </a:cubicBezTo>
                  <a:lnTo>
                    <a:pt x="1112" y="1145"/>
                  </a:lnTo>
                  <a:lnTo>
                    <a:pt x="1127" y="1138"/>
                  </a:lnTo>
                  <a:lnTo>
                    <a:pt x="1150" y="1128"/>
                  </a:lnTo>
                  <a:lnTo>
                    <a:pt x="1181" y="1115"/>
                  </a:lnTo>
                  <a:lnTo>
                    <a:pt x="1259" y="1081"/>
                  </a:lnTo>
                  <a:lnTo>
                    <a:pt x="1349" y="1043"/>
                  </a:lnTo>
                  <a:lnTo>
                    <a:pt x="1439" y="1005"/>
                  </a:lnTo>
                  <a:lnTo>
                    <a:pt x="1518" y="971"/>
                  </a:lnTo>
                  <a:lnTo>
                    <a:pt x="1550" y="957"/>
                  </a:lnTo>
                  <a:lnTo>
                    <a:pt x="1574" y="946"/>
                  </a:lnTo>
                  <a:lnTo>
                    <a:pt x="1589" y="939"/>
                  </a:lnTo>
                  <a:lnTo>
                    <a:pt x="1595" y="936"/>
                  </a:lnTo>
                  <a:lnTo>
                    <a:pt x="1591" y="940"/>
                  </a:lnTo>
                  <a:lnTo>
                    <a:pt x="1593" y="936"/>
                  </a:lnTo>
                  <a:lnTo>
                    <a:pt x="1600" y="923"/>
                  </a:lnTo>
                  <a:lnTo>
                    <a:pt x="1620" y="883"/>
                  </a:lnTo>
                  <a:lnTo>
                    <a:pt x="1639" y="842"/>
                  </a:lnTo>
                  <a:lnTo>
                    <a:pt x="1646" y="828"/>
                  </a:lnTo>
                  <a:lnTo>
                    <a:pt x="1648" y="823"/>
                  </a:lnTo>
                  <a:cubicBezTo>
                    <a:pt x="1648" y="823"/>
                    <a:pt x="1649" y="822"/>
                    <a:pt x="1649" y="822"/>
                  </a:cubicBezTo>
                  <a:lnTo>
                    <a:pt x="1652" y="818"/>
                  </a:lnTo>
                  <a:lnTo>
                    <a:pt x="1661" y="806"/>
                  </a:lnTo>
                  <a:lnTo>
                    <a:pt x="1688" y="770"/>
                  </a:lnTo>
                  <a:lnTo>
                    <a:pt x="1715" y="734"/>
                  </a:lnTo>
                  <a:lnTo>
                    <a:pt x="1725" y="721"/>
                  </a:lnTo>
                  <a:lnTo>
                    <a:pt x="1730" y="717"/>
                  </a:lnTo>
                  <a:cubicBezTo>
                    <a:pt x="1730" y="717"/>
                    <a:pt x="1730" y="716"/>
                    <a:pt x="1731" y="716"/>
                  </a:cubicBezTo>
                  <a:lnTo>
                    <a:pt x="1735" y="713"/>
                  </a:lnTo>
                  <a:cubicBezTo>
                    <a:pt x="1735" y="713"/>
                    <a:pt x="1735" y="713"/>
                    <a:pt x="1736" y="712"/>
                  </a:cubicBezTo>
                  <a:lnTo>
                    <a:pt x="1749" y="705"/>
                  </a:lnTo>
                  <a:lnTo>
                    <a:pt x="1788" y="683"/>
                  </a:lnTo>
                  <a:lnTo>
                    <a:pt x="1828" y="660"/>
                  </a:lnTo>
                  <a:lnTo>
                    <a:pt x="1843" y="652"/>
                  </a:lnTo>
                  <a:lnTo>
                    <a:pt x="1847" y="650"/>
                  </a:lnTo>
                  <a:lnTo>
                    <a:pt x="1845" y="661"/>
                  </a:lnTo>
                  <a:lnTo>
                    <a:pt x="1841" y="655"/>
                  </a:lnTo>
                  <a:lnTo>
                    <a:pt x="1830" y="640"/>
                  </a:lnTo>
                  <a:lnTo>
                    <a:pt x="1816" y="618"/>
                  </a:lnTo>
                  <a:lnTo>
                    <a:pt x="1799" y="594"/>
                  </a:lnTo>
                  <a:lnTo>
                    <a:pt x="1781" y="569"/>
                  </a:lnTo>
                  <a:lnTo>
                    <a:pt x="1767" y="547"/>
                  </a:lnTo>
                  <a:lnTo>
                    <a:pt x="1756" y="532"/>
                  </a:lnTo>
                  <a:lnTo>
                    <a:pt x="1752" y="526"/>
                  </a:lnTo>
                  <a:cubicBezTo>
                    <a:pt x="1750" y="524"/>
                    <a:pt x="1750" y="520"/>
                    <a:pt x="1751" y="518"/>
                  </a:cubicBezTo>
                  <a:lnTo>
                    <a:pt x="1754" y="512"/>
                  </a:lnTo>
                  <a:lnTo>
                    <a:pt x="1762" y="497"/>
                  </a:lnTo>
                  <a:lnTo>
                    <a:pt x="1773" y="476"/>
                  </a:lnTo>
                  <a:lnTo>
                    <a:pt x="1788" y="451"/>
                  </a:lnTo>
                  <a:lnTo>
                    <a:pt x="1800" y="428"/>
                  </a:lnTo>
                  <a:lnTo>
                    <a:pt x="1811" y="407"/>
                  </a:lnTo>
                  <a:lnTo>
                    <a:pt x="1819" y="392"/>
                  </a:lnTo>
                  <a:lnTo>
                    <a:pt x="1822" y="386"/>
                  </a:lnTo>
                  <a:cubicBezTo>
                    <a:pt x="1823" y="384"/>
                    <a:pt x="1824" y="383"/>
                    <a:pt x="1826" y="382"/>
                  </a:cubicBezTo>
                  <a:lnTo>
                    <a:pt x="1985" y="293"/>
                  </a:lnTo>
                  <a:close/>
                  <a:moveTo>
                    <a:pt x="1833" y="396"/>
                  </a:moveTo>
                  <a:lnTo>
                    <a:pt x="1837" y="393"/>
                  </a:lnTo>
                  <a:lnTo>
                    <a:pt x="1834" y="399"/>
                  </a:lnTo>
                  <a:lnTo>
                    <a:pt x="1826" y="414"/>
                  </a:lnTo>
                  <a:lnTo>
                    <a:pt x="1815" y="435"/>
                  </a:lnTo>
                  <a:lnTo>
                    <a:pt x="1801" y="460"/>
                  </a:lnTo>
                  <a:lnTo>
                    <a:pt x="1788" y="483"/>
                  </a:lnTo>
                  <a:lnTo>
                    <a:pt x="1777" y="504"/>
                  </a:lnTo>
                  <a:lnTo>
                    <a:pt x="1769" y="519"/>
                  </a:lnTo>
                  <a:lnTo>
                    <a:pt x="1766" y="525"/>
                  </a:lnTo>
                  <a:lnTo>
                    <a:pt x="1765" y="517"/>
                  </a:lnTo>
                  <a:lnTo>
                    <a:pt x="1769" y="523"/>
                  </a:lnTo>
                  <a:lnTo>
                    <a:pt x="1780" y="538"/>
                  </a:lnTo>
                  <a:lnTo>
                    <a:pt x="1794" y="560"/>
                  </a:lnTo>
                  <a:lnTo>
                    <a:pt x="1812" y="585"/>
                  </a:lnTo>
                  <a:lnTo>
                    <a:pt x="1829" y="609"/>
                  </a:lnTo>
                  <a:lnTo>
                    <a:pt x="1843" y="631"/>
                  </a:lnTo>
                  <a:lnTo>
                    <a:pt x="1854" y="646"/>
                  </a:lnTo>
                  <a:lnTo>
                    <a:pt x="1858" y="652"/>
                  </a:lnTo>
                  <a:cubicBezTo>
                    <a:pt x="1859" y="654"/>
                    <a:pt x="1860" y="656"/>
                    <a:pt x="1859" y="658"/>
                  </a:cubicBezTo>
                  <a:cubicBezTo>
                    <a:pt x="1859" y="660"/>
                    <a:pt x="1857" y="662"/>
                    <a:pt x="1856" y="663"/>
                  </a:cubicBezTo>
                  <a:lnTo>
                    <a:pt x="1850" y="667"/>
                  </a:lnTo>
                  <a:lnTo>
                    <a:pt x="1836" y="673"/>
                  </a:lnTo>
                  <a:lnTo>
                    <a:pt x="1796" y="696"/>
                  </a:lnTo>
                  <a:lnTo>
                    <a:pt x="1756" y="720"/>
                  </a:lnTo>
                  <a:lnTo>
                    <a:pt x="1743" y="727"/>
                  </a:lnTo>
                  <a:lnTo>
                    <a:pt x="1744" y="726"/>
                  </a:lnTo>
                  <a:lnTo>
                    <a:pt x="1740" y="729"/>
                  </a:lnTo>
                  <a:lnTo>
                    <a:pt x="1741" y="728"/>
                  </a:lnTo>
                  <a:lnTo>
                    <a:pt x="1738" y="732"/>
                  </a:lnTo>
                  <a:lnTo>
                    <a:pt x="1728" y="743"/>
                  </a:lnTo>
                  <a:lnTo>
                    <a:pt x="1701" y="779"/>
                  </a:lnTo>
                  <a:lnTo>
                    <a:pt x="1674" y="815"/>
                  </a:lnTo>
                  <a:lnTo>
                    <a:pt x="1665" y="827"/>
                  </a:lnTo>
                  <a:lnTo>
                    <a:pt x="1662" y="831"/>
                  </a:lnTo>
                  <a:lnTo>
                    <a:pt x="1663" y="829"/>
                  </a:lnTo>
                  <a:lnTo>
                    <a:pt x="1661" y="835"/>
                  </a:lnTo>
                  <a:lnTo>
                    <a:pt x="1654" y="849"/>
                  </a:lnTo>
                  <a:lnTo>
                    <a:pt x="1635" y="890"/>
                  </a:lnTo>
                  <a:lnTo>
                    <a:pt x="1615" y="930"/>
                  </a:lnTo>
                  <a:lnTo>
                    <a:pt x="1608" y="943"/>
                  </a:lnTo>
                  <a:lnTo>
                    <a:pt x="1606" y="947"/>
                  </a:lnTo>
                  <a:cubicBezTo>
                    <a:pt x="1605" y="949"/>
                    <a:pt x="1604" y="950"/>
                    <a:pt x="1602" y="951"/>
                  </a:cubicBezTo>
                  <a:lnTo>
                    <a:pt x="1596" y="954"/>
                  </a:lnTo>
                  <a:lnTo>
                    <a:pt x="1581" y="961"/>
                  </a:lnTo>
                  <a:lnTo>
                    <a:pt x="1557" y="972"/>
                  </a:lnTo>
                  <a:lnTo>
                    <a:pt x="1525" y="986"/>
                  </a:lnTo>
                  <a:lnTo>
                    <a:pt x="1446" y="1020"/>
                  </a:lnTo>
                  <a:lnTo>
                    <a:pt x="1356" y="1058"/>
                  </a:lnTo>
                  <a:lnTo>
                    <a:pt x="1266" y="1096"/>
                  </a:lnTo>
                  <a:lnTo>
                    <a:pt x="1188" y="1130"/>
                  </a:lnTo>
                  <a:lnTo>
                    <a:pt x="1157" y="1143"/>
                  </a:lnTo>
                  <a:lnTo>
                    <a:pt x="1134" y="1153"/>
                  </a:lnTo>
                  <a:lnTo>
                    <a:pt x="1118" y="1160"/>
                  </a:lnTo>
                  <a:lnTo>
                    <a:pt x="1113" y="1162"/>
                  </a:lnTo>
                  <a:lnTo>
                    <a:pt x="1117" y="1159"/>
                  </a:lnTo>
                  <a:lnTo>
                    <a:pt x="1113" y="1164"/>
                  </a:lnTo>
                  <a:lnTo>
                    <a:pt x="1114" y="1163"/>
                  </a:lnTo>
                  <a:lnTo>
                    <a:pt x="1108" y="1175"/>
                  </a:lnTo>
                  <a:lnTo>
                    <a:pt x="1090" y="1212"/>
                  </a:lnTo>
                  <a:lnTo>
                    <a:pt x="1073" y="1249"/>
                  </a:lnTo>
                  <a:lnTo>
                    <a:pt x="1067" y="1260"/>
                  </a:lnTo>
                  <a:lnTo>
                    <a:pt x="1065" y="1265"/>
                  </a:lnTo>
                  <a:cubicBezTo>
                    <a:pt x="1063" y="1269"/>
                    <a:pt x="1060" y="1271"/>
                    <a:pt x="1056" y="1270"/>
                  </a:cubicBezTo>
                  <a:lnTo>
                    <a:pt x="1047" y="1268"/>
                  </a:lnTo>
                  <a:lnTo>
                    <a:pt x="1027" y="1264"/>
                  </a:lnTo>
                  <a:lnTo>
                    <a:pt x="1007" y="1259"/>
                  </a:lnTo>
                  <a:cubicBezTo>
                    <a:pt x="1006" y="1259"/>
                    <a:pt x="1006" y="1259"/>
                    <a:pt x="1005" y="1259"/>
                  </a:cubicBezTo>
                  <a:lnTo>
                    <a:pt x="996" y="1255"/>
                  </a:lnTo>
                  <a:lnTo>
                    <a:pt x="1007" y="1249"/>
                  </a:lnTo>
                  <a:lnTo>
                    <a:pt x="1004" y="1263"/>
                  </a:lnTo>
                  <a:lnTo>
                    <a:pt x="997" y="1287"/>
                  </a:lnTo>
                  <a:lnTo>
                    <a:pt x="990" y="1311"/>
                  </a:lnTo>
                  <a:lnTo>
                    <a:pt x="990" y="1310"/>
                  </a:lnTo>
                  <a:lnTo>
                    <a:pt x="989" y="1317"/>
                  </a:lnTo>
                  <a:lnTo>
                    <a:pt x="989" y="1315"/>
                  </a:lnTo>
                  <a:lnTo>
                    <a:pt x="989" y="1318"/>
                  </a:lnTo>
                  <a:cubicBezTo>
                    <a:pt x="989" y="1319"/>
                    <a:pt x="989" y="1320"/>
                    <a:pt x="989" y="1320"/>
                  </a:cubicBezTo>
                  <a:lnTo>
                    <a:pt x="988" y="1324"/>
                  </a:lnTo>
                  <a:lnTo>
                    <a:pt x="988" y="1321"/>
                  </a:lnTo>
                  <a:lnTo>
                    <a:pt x="990" y="1331"/>
                  </a:lnTo>
                  <a:lnTo>
                    <a:pt x="990" y="1329"/>
                  </a:lnTo>
                  <a:lnTo>
                    <a:pt x="994" y="1339"/>
                  </a:lnTo>
                  <a:lnTo>
                    <a:pt x="992" y="1337"/>
                  </a:lnTo>
                  <a:lnTo>
                    <a:pt x="996" y="1341"/>
                  </a:lnTo>
                  <a:cubicBezTo>
                    <a:pt x="998" y="1343"/>
                    <a:pt x="999" y="1346"/>
                    <a:pt x="998" y="1349"/>
                  </a:cubicBezTo>
                  <a:cubicBezTo>
                    <a:pt x="997" y="1352"/>
                    <a:pt x="995" y="1354"/>
                    <a:pt x="992" y="1354"/>
                  </a:cubicBezTo>
                  <a:lnTo>
                    <a:pt x="986" y="1355"/>
                  </a:lnTo>
                  <a:lnTo>
                    <a:pt x="977" y="1356"/>
                  </a:lnTo>
                  <a:lnTo>
                    <a:pt x="950" y="1361"/>
                  </a:lnTo>
                  <a:lnTo>
                    <a:pt x="924" y="1365"/>
                  </a:lnTo>
                  <a:cubicBezTo>
                    <a:pt x="923" y="1365"/>
                    <a:pt x="923" y="1365"/>
                    <a:pt x="922" y="1365"/>
                  </a:cubicBezTo>
                  <a:lnTo>
                    <a:pt x="913" y="1365"/>
                  </a:lnTo>
                  <a:cubicBezTo>
                    <a:pt x="913" y="1365"/>
                    <a:pt x="912" y="1365"/>
                    <a:pt x="911" y="1365"/>
                  </a:cubicBezTo>
                  <a:lnTo>
                    <a:pt x="908" y="1364"/>
                  </a:lnTo>
                  <a:lnTo>
                    <a:pt x="913" y="1364"/>
                  </a:lnTo>
                  <a:lnTo>
                    <a:pt x="910" y="1365"/>
                  </a:lnTo>
                  <a:cubicBezTo>
                    <a:pt x="909" y="1365"/>
                    <a:pt x="909" y="1365"/>
                    <a:pt x="908" y="1365"/>
                  </a:cubicBezTo>
                  <a:lnTo>
                    <a:pt x="899" y="1366"/>
                  </a:lnTo>
                  <a:cubicBezTo>
                    <a:pt x="899" y="1366"/>
                    <a:pt x="899" y="1366"/>
                    <a:pt x="898" y="1366"/>
                  </a:cubicBezTo>
                  <a:lnTo>
                    <a:pt x="871" y="1365"/>
                  </a:lnTo>
                  <a:lnTo>
                    <a:pt x="845" y="1363"/>
                  </a:lnTo>
                  <a:cubicBezTo>
                    <a:pt x="844" y="1363"/>
                    <a:pt x="844" y="1363"/>
                    <a:pt x="844" y="1363"/>
                  </a:cubicBezTo>
                  <a:lnTo>
                    <a:pt x="836" y="1361"/>
                  </a:lnTo>
                  <a:cubicBezTo>
                    <a:pt x="834" y="1361"/>
                    <a:pt x="833" y="1360"/>
                    <a:pt x="832" y="1359"/>
                  </a:cubicBezTo>
                  <a:lnTo>
                    <a:pt x="830" y="1357"/>
                  </a:lnTo>
                  <a:lnTo>
                    <a:pt x="831" y="1358"/>
                  </a:lnTo>
                  <a:lnTo>
                    <a:pt x="828" y="1356"/>
                  </a:lnTo>
                  <a:cubicBezTo>
                    <a:pt x="827" y="1355"/>
                    <a:pt x="826" y="1354"/>
                    <a:pt x="825" y="1352"/>
                  </a:cubicBezTo>
                  <a:lnTo>
                    <a:pt x="822" y="1344"/>
                  </a:lnTo>
                  <a:lnTo>
                    <a:pt x="813" y="1317"/>
                  </a:lnTo>
                  <a:lnTo>
                    <a:pt x="807" y="1290"/>
                  </a:lnTo>
                  <a:lnTo>
                    <a:pt x="805" y="1281"/>
                  </a:lnTo>
                  <a:cubicBezTo>
                    <a:pt x="804" y="1280"/>
                    <a:pt x="804" y="1278"/>
                    <a:pt x="805" y="1277"/>
                  </a:cubicBezTo>
                  <a:lnTo>
                    <a:pt x="806" y="1274"/>
                  </a:lnTo>
                  <a:lnTo>
                    <a:pt x="818" y="1283"/>
                  </a:lnTo>
                  <a:lnTo>
                    <a:pt x="809" y="1290"/>
                  </a:lnTo>
                  <a:lnTo>
                    <a:pt x="811" y="1289"/>
                  </a:lnTo>
                  <a:lnTo>
                    <a:pt x="798" y="1305"/>
                  </a:lnTo>
                  <a:lnTo>
                    <a:pt x="785" y="1320"/>
                  </a:lnTo>
                  <a:cubicBezTo>
                    <a:pt x="784" y="1320"/>
                    <a:pt x="784" y="1321"/>
                    <a:pt x="783" y="1321"/>
                  </a:cubicBezTo>
                  <a:lnTo>
                    <a:pt x="777" y="1325"/>
                  </a:lnTo>
                  <a:cubicBezTo>
                    <a:pt x="774" y="1327"/>
                    <a:pt x="770" y="1327"/>
                    <a:pt x="767" y="1324"/>
                  </a:cubicBezTo>
                  <a:lnTo>
                    <a:pt x="765" y="1322"/>
                  </a:lnTo>
                  <a:cubicBezTo>
                    <a:pt x="764" y="1321"/>
                    <a:pt x="763" y="1320"/>
                    <a:pt x="763" y="1319"/>
                  </a:cubicBezTo>
                  <a:lnTo>
                    <a:pt x="759" y="1309"/>
                  </a:lnTo>
                  <a:lnTo>
                    <a:pt x="747" y="1278"/>
                  </a:lnTo>
                  <a:lnTo>
                    <a:pt x="735" y="1245"/>
                  </a:lnTo>
                  <a:lnTo>
                    <a:pt x="731" y="1233"/>
                  </a:lnTo>
                  <a:lnTo>
                    <a:pt x="729" y="1227"/>
                  </a:lnTo>
                  <a:lnTo>
                    <a:pt x="743" y="1229"/>
                  </a:lnTo>
                  <a:lnTo>
                    <a:pt x="739" y="1234"/>
                  </a:lnTo>
                  <a:cubicBezTo>
                    <a:pt x="738" y="1235"/>
                    <a:pt x="738" y="1235"/>
                    <a:pt x="737" y="1236"/>
                  </a:cubicBezTo>
                  <a:lnTo>
                    <a:pt x="729" y="1242"/>
                  </a:lnTo>
                  <a:cubicBezTo>
                    <a:pt x="729" y="1242"/>
                    <a:pt x="728" y="1242"/>
                    <a:pt x="728" y="1243"/>
                  </a:cubicBezTo>
                  <a:lnTo>
                    <a:pt x="720" y="1247"/>
                  </a:lnTo>
                  <a:cubicBezTo>
                    <a:pt x="719" y="1247"/>
                    <a:pt x="718" y="1247"/>
                    <a:pt x="716" y="1247"/>
                  </a:cubicBezTo>
                  <a:lnTo>
                    <a:pt x="714" y="1247"/>
                  </a:lnTo>
                  <a:lnTo>
                    <a:pt x="716" y="1247"/>
                  </a:lnTo>
                  <a:lnTo>
                    <a:pt x="709" y="1248"/>
                  </a:lnTo>
                  <a:cubicBezTo>
                    <a:pt x="708" y="1249"/>
                    <a:pt x="707" y="1248"/>
                    <a:pt x="706" y="1248"/>
                  </a:cubicBezTo>
                  <a:lnTo>
                    <a:pt x="694" y="1246"/>
                  </a:lnTo>
                  <a:lnTo>
                    <a:pt x="684" y="1243"/>
                  </a:lnTo>
                  <a:lnTo>
                    <a:pt x="681" y="1242"/>
                  </a:lnTo>
                  <a:lnTo>
                    <a:pt x="690" y="1239"/>
                  </a:lnTo>
                  <a:lnTo>
                    <a:pt x="688" y="1242"/>
                  </a:lnTo>
                  <a:lnTo>
                    <a:pt x="689" y="1239"/>
                  </a:lnTo>
                  <a:lnTo>
                    <a:pt x="687" y="1248"/>
                  </a:lnTo>
                  <a:lnTo>
                    <a:pt x="683" y="1273"/>
                  </a:lnTo>
                  <a:lnTo>
                    <a:pt x="679" y="1297"/>
                  </a:lnTo>
                  <a:lnTo>
                    <a:pt x="678" y="1304"/>
                  </a:lnTo>
                  <a:lnTo>
                    <a:pt x="678" y="1302"/>
                  </a:lnTo>
                  <a:lnTo>
                    <a:pt x="678" y="1304"/>
                  </a:lnTo>
                  <a:cubicBezTo>
                    <a:pt x="678" y="1306"/>
                    <a:pt x="678" y="1307"/>
                    <a:pt x="678" y="1308"/>
                  </a:cubicBezTo>
                  <a:lnTo>
                    <a:pt x="674" y="1316"/>
                  </a:lnTo>
                  <a:lnTo>
                    <a:pt x="666" y="1331"/>
                  </a:lnTo>
                  <a:lnTo>
                    <a:pt x="658" y="1343"/>
                  </a:lnTo>
                  <a:cubicBezTo>
                    <a:pt x="658" y="1344"/>
                    <a:pt x="657" y="1344"/>
                    <a:pt x="656" y="1345"/>
                  </a:cubicBezTo>
                  <a:lnTo>
                    <a:pt x="652" y="1348"/>
                  </a:lnTo>
                  <a:cubicBezTo>
                    <a:pt x="650" y="1350"/>
                    <a:pt x="646" y="1350"/>
                    <a:pt x="643" y="1348"/>
                  </a:cubicBezTo>
                  <a:lnTo>
                    <a:pt x="640" y="1346"/>
                  </a:lnTo>
                  <a:cubicBezTo>
                    <a:pt x="639" y="1346"/>
                    <a:pt x="638" y="1345"/>
                    <a:pt x="638" y="1344"/>
                  </a:cubicBezTo>
                  <a:lnTo>
                    <a:pt x="630" y="1333"/>
                  </a:lnTo>
                  <a:lnTo>
                    <a:pt x="624" y="1322"/>
                  </a:lnTo>
                  <a:cubicBezTo>
                    <a:pt x="624" y="1322"/>
                    <a:pt x="624" y="1321"/>
                    <a:pt x="624" y="1320"/>
                  </a:cubicBezTo>
                  <a:lnTo>
                    <a:pt x="623" y="1315"/>
                  </a:lnTo>
                  <a:lnTo>
                    <a:pt x="638" y="1316"/>
                  </a:lnTo>
                  <a:lnTo>
                    <a:pt x="635" y="1325"/>
                  </a:lnTo>
                  <a:lnTo>
                    <a:pt x="635" y="1323"/>
                  </a:lnTo>
                  <a:lnTo>
                    <a:pt x="634" y="1342"/>
                  </a:lnTo>
                  <a:lnTo>
                    <a:pt x="633" y="1359"/>
                  </a:lnTo>
                  <a:lnTo>
                    <a:pt x="633" y="1366"/>
                  </a:lnTo>
                  <a:cubicBezTo>
                    <a:pt x="633" y="1370"/>
                    <a:pt x="631" y="1373"/>
                    <a:pt x="628" y="1374"/>
                  </a:cubicBezTo>
                  <a:lnTo>
                    <a:pt x="625" y="1375"/>
                  </a:lnTo>
                  <a:cubicBezTo>
                    <a:pt x="624" y="1375"/>
                    <a:pt x="624" y="1375"/>
                    <a:pt x="623" y="1375"/>
                  </a:cubicBezTo>
                  <a:lnTo>
                    <a:pt x="615" y="1376"/>
                  </a:lnTo>
                  <a:lnTo>
                    <a:pt x="590" y="1377"/>
                  </a:lnTo>
                  <a:lnTo>
                    <a:pt x="566" y="1377"/>
                  </a:lnTo>
                  <a:lnTo>
                    <a:pt x="558" y="1377"/>
                  </a:lnTo>
                  <a:lnTo>
                    <a:pt x="555" y="1377"/>
                  </a:lnTo>
                  <a:lnTo>
                    <a:pt x="563" y="1371"/>
                  </a:lnTo>
                  <a:lnTo>
                    <a:pt x="562" y="1376"/>
                  </a:lnTo>
                  <a:lnTo>
                    <a:pt x="560" y="1393"/>
                  </a:lnTo>
                  <a:lnTo>
                    <a:pt x="557" y="1417"/>
                  </a:lnTo>
                  <a:lnTo>
                    <a:pt x="554" y="1444"/>
                  </a:lnTo>
                  <a:lnTo>
                    <a:pt x="551" y="1470"/>
                  </a:lnTo>
                  <a:lnTo>
                    <a:pt x="549" y="1494"/>
                  </a:lnTo>
                  <a:lnTo>
                    <a:pt x="548" y="1511"/>
                  </a:lnTo>
                  <a:lnTo>
                    <a:pt x="548" y="1509"/>
                  </a:lnTo>
                  <a:lnTo>
                    <a:pt x="549" y="1515"/>
                  </a:lnTo>
                  <a:cubicBezTo>
                    <a:pt x="550" y="1518"/>
                    <a:pt x="549" y="1521"/>
                    <a:pt x="546" y="1523"/>
                  </a:cubicBezTo>
                  <a:cubicBezTo>
                    <a:pt x="544" y="1525"/>
                    <a:pt x="541" y="1525"/>
                    <a:pt x="538" y="1524"/>
                  </a:cubicBezTo>
                  <a:lnTo>
                    <a:pt x="533" y="1522"/>
                  </a:lnTo>
                  <a:lnTo>
                    <a:pt x="522" y="1516"/>
                  </a:lnTo>
                  <a:lnTo>
                    <a:pt x="493" y="1499"/>
                  </a:lnTo>
                  <a:lnTo>
                    <a:pt x="465" y="1483"/>
                  </a:lnTo>
                  <a:lnTo>
                    <a:pt x="456" y="1477"/>
                  </a:lnTo>
                  <a:lnTo>
                    <a:pt x="453" y="1475"/>
                  </a:lnTo>
                  <a:lnTo>
                    <a:pt x="465" y="1471"/>
                  </a:lnTo>
                  <a:lnTo>
                    <a:pt x="464" y="1473"/>
                  </a:lnTo>
                  <a:lnTo>
                    <a:pt x="462" y="1483"/>
                  </a:lnTo>
                  <a:lnTo>
                    <a:pt x="455" y="1509"/>
                  </a:lnTo>
                  <a:lnTo>
                    <a:pt x="448" y="1535"/>
                  </a:lnTo>
                  <a:lnTo>
                    <a:pt x="448" y="1533"/>
                  </a:lnTo>
                  <a:lnTo>
                    <a:pt x="447" y="1541"/>
                  </a:lnTo>
                  <a:lnTo>
                    <a:pt x="447" y="1544"/>
                  </a:lnTo>
                  <a:cubicBezTo>
                    <a:pt x="447" y="1547"/>
                    <a:pt x="446" y="1550"/>
                    <a:pt x="443" y="1551"/>
                  </a:cubicBezTo>
                  <a:lnTo>
                    <a:pt x="437" y="1555"/>
                  </a:lnTo>
                  <a:lnTo>
                    <a:pt x="427" y="1562"/>
                  </a:lnTo>
                  <a:lnTo>
                    <a:pt x="417" y="1568"/>
                  </a:lnTo>
                  <a:cubicBezTo>
                    <a:pt x="416" y="1569"/>
                    <a:pt x="415" y="1569"/>
                    <a:pt x="414" y="1569"/>
                  </a:cubicBezTo>
                  <a:lnTo>
                    <a:pt x="410" y="1570"/>
                  </a:lnTo>
                  <a:cubicBezTo>
                    <a:pt x="408" y="1571"/>
                    <a:pt x="406" y="1570"/>
                    <a:pt x="404" y="1569"/>
                  </a:cubicBezTo>
                  <a:lnTo>
                    <a:pt x="398" y="1565"/>
                  </a:lnTo>
                  <a:cubicBezTo>
                    <a:pt x="397" y="1565"/>
                    <a:pt x="397" y="1564"/>
                    <a:pt x="396" y="1564"/>
                  </a:cubicBezTo>
                  <a:lnTo>
                    <a:pt x="385" y="1550"/>
                  </a:lnTo>
                  <a:lnTo>
                    <a:pt x="374" y="1536"/>
                  </a:lnTo>
                  <a:cubicBezTo>
                    <a:pt x="374" y="1536"/>
                    <a:pt x="373" y="1535"/>
                    <a:pt x="373" y="1535"/>
                  </a:cubicBezTo>
                  <a:lnTo>
                    <a:pt x="370" y="1527"/>
                  </a:lnTo>
                  <a:lnTo>
                    <a:pt x="368" y="1521"/>
                  </a:lnTo>
                  <a:cubicBezTo>
                    <a:pt x="368" y="1520"/>
                    <a:pt x="367" y="1519"/>
                    <a:pt x="367" y="1518"/>
                  </a:cubicBezTo>
                  <a:lnTo>
                    <a:pt x="367" y="1504"/>
                  </a:lnTo>
                  <a:lnTo>
                    <a:pt x="369" y="1488"/>
                  </a:lnTo>
                  <a:lnTo>
                    <a:pt x="370" y="1482"/>
                  </a:lnTo>
                  <a:lnTo>
                    <a:pt x="373" y="1490"/>
                  </a:lnTo>
                  <a:lnTo>
                    <a:pt x="365" y="1485"/>
                  </a:lnTo>
                  <a:lnTo>
                    <a:pt x="348" y="1473"/>
                  </a:lnTo>
                  <a:lnTo>
                    <a:pt x="333" y="1460"/>
                  </a:lnTo>
                  <a:cubicBezTo>
                    <a:pt x="333" y="1459"/>
                    <a:pt x="332" y="1458"/>
                    <a:pt x="332" y="1458"/>
                  </a:cubicBezTo>
                  <a:lnTo>
                    <a:pt x="327" y="1450"/>
                  </a:lnTo>
                  <a:lnTo>
                    <a:pt x="340" y="1450"/>
                  </a:lnTo>
                  <a:lnTo>
                    <a:pt x="333" y="1460"/>
                  </a:lnTo>
                  <a:lnTo>
                    <a:pt x="324" y="1476"/>
                  </a:lnTo>
                  <a:lnTo>
                    <a:pt x="316" y="1493"/>
                  </a:lnTo>
                  <a:lnTo>
                    <a:pt x="316" y="1492"/>
                  </a:lnTo>
                  <a:lnTo>
                    <a:pt x="314" y="1498"/>
                  </a:lnTo>
                  <a:lnTo>
                    <a:pt x="313" y="1504"/>
                  </a:lnTo>
                  <a:lnTo>
                    <a:pt x="313" y="1502"/>
                  </a:lnTo>
                  <a:lnTo>
                    <a:pt x="313" y="1517"/>
                  </a:lnTo>
                  <a:lnTo>
                    <a:pt x="314" y="1539"/>
                  </a:lnTo>
                  <a:lnTo>
                    <a:pt x="315" y="1565"/>
                  </a:lnTo>
                  <a:lnTo>
                    <a:pt x="316" y="1590"/>
                  </a:lnTo>
                  <a:lnTo>
                    <a:pt x="318" y="1612"/>
                  </a:lnTo>
                  <a:lnTo>
                    <a:pt x="319" y="1627"/>
                  </a:lnTo>
                  <a:lnTo>
                    <a:pt x="319" y="1633"/>
                  </a:lnTo>
                  <a:cubicBezTo>
                    <a:pt x="319" y="1636"/>
                    <a:pt x="318" y="1638"/>
                    <a:pt x="317" y="1640"/>
                  </a:cubicBezTo>
                  <a:lnTo>
                    <a:pt x="311" y="1645"/>
                  </a:lnTo>
                  <a:lnTo>
                    <a:pt x="296" y="1657"/>
                  </a:lnTo>
                  <a:lnTo>
                    <a:pt x="282" y="1668"/>
                  </a:lnTo>
                  <a:lnTo>
                    <a:pt x="276" y="1673"/>
                  </a:lnTo>
                  <a:cubicBezTo>
                    <a:pt x="273" y="1674"/>
                    <a:pt x="271" y="1675"/>
                    <a:pt x="268" y="1674"/>
                  </a:cubicBezTo>
                  <a:lnTo>
                    <a:pt x="265" y="1673"/>
                  </a:lnTo>
                  <a:lnTo>
                    <a:pt x="266" y="1673"/>
                  </a:lnTo>
                  <a:lnTo>
                    <a:pt x="258" y="1672"/>
                  </a:lnTo>
                  <a:lnTo>
                    <a:pt x="234" y="1667"/>
                  </a:lnTo>
                  <a:lnTo>
                    <a:pt x="210" y="1661"/>
                  </a:lnTo>
                  <a:lnTo>
                    <a:pt x="202" y="1660"/>
                  </a:lnTo>
                  <a:cubicBezTo>
                    <a:pt x="202" y="1660"/>
                    <a:pt x="201" y="1660"/>
                    <a:pt x="201" y="1660"/>
                  </a:cubicBezTo>
                  <a:lnTo>
                    <a:pt x="198" y="1659"/>
                  </a:lnTo>
                  <a:lnTo>
                    <a:pt x="203" y="1659"/>
                  </a:lnTo>
                  <a:lnTo>
                    <a:pt x="200" y="1660"/>
                  </a:lnTo>
                  <a:lnTo>
                    <a:pt x="201" y="1659"/>
                  </a:lnTo>
                  <a:lnTo>
                    <a:pt x="194" y="1664"/>
                  </a:lnTo>
                  <a:lnTo>
                    <a:pt x="171" y="1676"/>
                  </a:lnTo>
                  <a:lnTo>
                    <a:pt x="150" y="1686"/>
                  </a:lnTo>
                  <a:lnTo>
                    <a:pt x="143" y="1691"/>
                  </a:lnTo>
                  <a:lnTo>
                    <a:pt x="141" y="1692"/>
                  </a:lnTo>
                  <a:lnTo>
                    <a:pt x="142" y="1691"/>
                  </a:lnTo>
                  <a:lnTo>
                    <a:pt x="134" y="1697"/>
                  </a:lnTo>
                  <a:lnTo>
                    <a:pt x="118" y="1712"/>
                  </a:lnTo>
                  <a:lnTo>
                    <a:pt x="103" y="1726"/>
                  </a:lnTo>
                  <a:lnTo>
                    <a:pt x="104" y="1725"/>
                  </a:lnTo>
                  <a:lnTo>
                    <a:pt x="99" y="1732"/>
                  </a:lnTo>
                  <a:cubicBezTo>
                    <a:pt x="98" y="1734"/>
                    <a:pt x="95" y="1735"/>
                    <a:pt x="93" y="1735"/>
                  </a:cubicBezTo>
                  <a:lnTo>
                    <a:pt x="82" y="1736"/>
                  </a:lnTo>
                  <a:lnTo>
                    <a:pt x="58" y="1740"/>
                  </a:lnTo>
                  <a:lnTo>
                    <a:pt x="34" y="1743"/>
                  </a:lnTo>
                  <a:lnTo>
                    <a:pt x="25" y="1744"/>
                  </a:lnTo>
                  <a:lnTo>
                    <a:pt x="22" y="1744"/>
                  </a:lnTo>
                  <a:cubicBezTo>
                    <a:pt x="19" y="1744"/>
                    <a:pt x="16" y="1743"/>
                    <a:pt x="15" y="1740"/>
                  </a:cubicBezTo>
                  <a:lnTo>
                    <a:pt x="12" y="1732"/>
                  </a:lnTo>
                  <a:lnTo>
                    <a:pt x="7" y="1717"/>
                  </a:lnTo>
                  <a:lnTo>
                    <a:pt x="2" y="1701"/>
                  </a:lnTo>
                  <a:cubicBezTo>
                    <a:pt x="2" y="1700"/>
                    <a:pt x="2" y="1700"/>
                    <a:pt x="2" y="1699"/>
                  </a:cubicBezTo>
                  <a:lnTo>
                    <a:pt x="1" y="1690"/>
                  </a:lnTo>
                  <a:cubicBezTo>
                    <a:pt x="0" y="1688"/>
                    <a:pt x="1" y="1687"/>
                    <a:pt x="2" y="1685"/>
                  </a:cubicBezTo>
                  <a:lnTo>
                    <a:pt x="4" y="1681"/>
                  </a:lnTo>
                  <a:lnTo>
                    <a:pt x="12" y="1672"/>
                  </a:lnTo>
                  <a:lnTo>
                    <a:pt x="24" y="1655"/>
                  </a:lnTo>
                  <a:lnTo>
                    <a:pt x="41" y="1633"/>
                  </a:lnTo>
                  <a:lnTo>
                    <a:pt x="82" y="1578"/>
                  </a:lnTo>
                  <a:lnTo>
                    <a:pt x="130" y="1515"/>
                  </a:lnTo>
                  <a:lnTo>
                    <a:pt x="177" y="1451"/>
                  </a:lnTo>
                  <a:lnTo>
                    <a:pt x="219" y="1394"/>
                  </a:lnTo>
                  <a:lnTo>
                    <a:pt x="249" y="1354"/>
                  </a:lnTo>
                  <a:lnTo>
                    <a:pt x="257" y="1342"/>
                  </a:lnTo>
                  <a:lnTo>
                    <a:pt x="260" y="1337"/>
                  </a:lnTo>
                  <a:lnTo>
                    <a:pt x="259" y="1343"/>
                  </a:lnTo>
                  <a:lnTo>
                    <a:pt x="258" y="1339"/>
                  </a:lnTo>
                  <a:lnTo>
                    <a:pt x="256" y="1325"/>
                  </a:lnTo>
                  <a:lnTo>
                    <a:pt x="252" y="1303"/>
                  </a:lnTo>
                  <a:lnTo>
                    <a:pt x="248" y="1274"/>
                  </a:lnTo>
                  <a:lnTo>
                    <a:pt x="237" y="1201"/>
                  </a:lnTo>
                  <a:lnTo>
                    <a:pt x="223" y="1117"/>
                  </a:lnTo>
                  <a:lnTo>
                    <a:pt x="210" y="1033"/>
                  </a:lnTo>
                  <a:lnTo>
                    <a:pt x="199" y="960"/>
                  </a:lnTo>
                  <a:lnTo>
                    <a:pt x="195" y="930"/>
                  </a:lnTo>
                  <a:lnTo>
                    <a:pt x="191" y="908"/>
                  </a:lnTo>
                  <a:lnTo>
                    <a:pt x="189" y="893"/>
                  </a:lnTo>
                  <a:lnTo>
                    <a:pt x="188" y="888"/>
                  </a:lnTo>
                  <a:cubicBezTo>
                    <a:pt x="187" y="885"/>
                    <a:pt x="188" y="882"/>
                    <a:pt x="191" y="880"/>
                  </a:cubicBezTo>
                  <a:cubicBezTo>
                    <a:pt x="194" y="878"/>
                    <a:pt x="197" y="878"/>
                    <a:pt x="200" y="880"/>
                  </a:cubicBezTo>
                  <a:lnTo>
                    <a:pt x="203" y="882"/>
                  </a:lnTo>
                  <a:lnTo>
                    <a:pt x="210" y="886"/>
                  </a:lnTo>
                  <a:lnTo>
                    <a:pt x="235" y="900"/>
                  </a:lnTo>
                  <a:lnTo>
                    <a:pt x="261" y="913"/>
                  </a:lnTo>
                  <a:lnTo>
                    <a:pt x="270" y="917"/>
                  </a:lnTo>
                  <a:lnTo>
                    <a:pt x="266" y="916"/>
                  </a:lnTo>
                  <a:lnTo>
                    <a:pt x="270" y="916"/>
                  </a:lnTo>
                  <a:cubicBezTo>
                    <a:pt x="275" y="916"/>
                    <a:pt x="278" y="920"/>
                    <a:pt x="278" y="924"/>
                  </a:cubicBezTo>
                  <a:lnTo>
                    <a:pt x="278" y="929"/>
                  </a:lnTo>
                  <a:lnTo>
                    <a:pt x="278" y="927"/>
                  </a:lnTo>
                  <a:lnTo>
                    <a:pt x="281" y="938"/>
                  </a:lnTo>
                  <a:lnTo>
                    <a:pt x="290" y="968"/>
                  </a:lnTo>
                  <a:lnTo>
                    <a:pt x="300" y="997"/>
                  </a:lnTo>
                  <a:lnTo>
                    <a:pt x="304" y="1006"/>
                  </a:lnTo>
                  <a:cubicBezTo>
                    <a:pt x="304" y="1007"/>
                    <a:pt x="304" y="1007"/>
                    <a:pt x="304" y="1008"/>
                  </a:cubicBezTo>
                  <a:lnTo>
                    <a:pt x="305" y="1012"/>
                  </a:lnTo>
                  <a:lnTo>
                    <a:pt x="295" y="1006"/>
                  </a:lnTo>
                  <a:lnTo>
                    <a:pt x="297" y="1005"/>
                  </a:lnTo>
                  <a:lnTo>
                    <a:pt x="306" y="1001"/>
                  </a:lnTo>
                  <a:lnTo>
                    <a:pt x="332" y="990"/>
                  </a:lnTo>
                  <a:lnTo>
                    <a:pt x="357" y="978"/>
                  </a:lnTo>
                  <a:lnTo>
                    <a:pt x="367" y="974"/>
                  </a:lnTo>
                  <a:lnTo>
                    <a:pt x="370" y="973"/>
                  </a:lnTo>
                  <a:cubicBezTo>
                    <a:pt x="372" y="972"/>
                    <a:pt x="375" y="972"/>
                    <a:pt x="377" y="974"/>
                  </a:cubicBezTo>
                  <a:lnTo>
                    <a:pt x="380" y="976"/>
                  </a:lnTo>
                  <a:lnTo>
                    <a:pt x="387" y="980"/>
                  </a:lnTo>
                  <a:lnTo>
                    <a:pt x="412" y="994"/>
                  </a:lnTo>
                  <a:lnTo>
                    <a:pt x="437" y="1007"/>
                  </a:lnTo>
                  <a:lnTo>
                    <a:pt x="445" y="1011"/>
                  </a:lnTo>
                  <a:lnTo>
                    <a:pt x="441" y="1010"/>
                  </a:lnTo>
                  <a:lnTo>
                    <a:pt x="444" y="1010"/>
                  </a:lnTo>
                  <a:lnTo>
                    <a:pt x="437" y="1021"/>
                  </a:lnTo>
                  <a:lnTo>
                    <a:pt x="436" y="1017"/>
                  </a:lnTo>
                  <a:lnTo>
                    <a:pt x="434" y="1007"/>
                  </a:lnTo>
                  <a:lnTo>
                    <a:pt x="428" y="975"/>
                  </a:lnTo>
                  <a:lnTo>
                    <a:pt x="422" y="940"/>
                  </a:lnTo>
                  <a:lnTo>
                    <a:pt x="421" y="929"/>
                  </a:lnTo>
                  <a:cubicBezTo>
                    <a:pt x="421" y="928"/>
                    <a:pt x="421" y="927"/>
                    <a:pt x="422" y="927"/>
                  </a:cubicBezTo>
                  <a:lnTo>
                    <a:pt x="423" y="923"/>
                  </a:lnTo>
                  <a:lnTo>
                    <a:pt x="427" y="932"/>
                  </a:lnTo>
                  <a:lnTo>
                    <a:pt x="422" y="930"/>
                  </a:lnTo>
                  <a:lnTo>
                    <a:pt x="411" y="925"/>
                  </a:lnTo>
                  <a:lnTo>
                    <a:pt x="381" y="909"/>
                  </a:lnTo>
                  <a:lnTo>
                    <a:pt x="351" y="893"/>
                  </a:lnTo>
                  <a:lnTo>
                    <a:pt x="342" y="887"/>
                  </a:lnTo>
                  <a:lnTo>
                    <a:pt x="338" y="884"/>
                  </a:lnTo>
                  <a:cubicBezTo>
                    <a:pt x="336" y="882"/>
                    <a:pt x="334" y="880"/>
                    <a:pt x="334" y="877"/>
                  </a:cubicBezTo>
                  <a:lnTo>
                    <a:pt x="334" y="871"/>
                  </a:lnTo>
                  <a:lnTo>
                    <a:pt x="335" y="853"/>
                  </a:lnTo>
                  <a:lnTo>
                    <a:pt x="337" y="827"/>
                  </a:lnTo>
                  <a:lnTo>
                    <a:pt x="338" y="796"/>
                  </a:lnTo>
                  <a:lnTo>
                    <a:pt x="339" y="765"/>
                  </a:lnTo>
                  <a:lnTo>
                    <a:pt x="341" y="737"/>
                  </a:lnTo>
                  <a:lnTo>
                    <a:pt x="342" y="717"/>
                  </a:lnTo>
                  <a:lnTo>
                    <a:pt x="342" y="708"/>
                  </a:lnTo>
                  <a:lnTo>
                    <a:pt x="344" y="713"/>
                  </a:lnTo>
                  <a:lnTo>
                    <a:pt x="342" y="710"/>
                  </a:lnTo>
                  <a:cubicBezTo>
                    <a:pt x="342" y="710"/>
                    <a:pt x="341" y="709"/>
                    <a:pt x="341" y="709"/>
                  </a:cubicBezTo>
                  <a:lnTo>
                    <a:pt x="337" y="700"/>
                  </a:lnTo>
                  <a:lnTo>
                    <a:pt x="324" y="671"/>
                  </a:lnTo>
                  <a:lnTo>
                    <a:pt x="310" y="640"/>
                  </a:lnTo>
                  <a:lnTo>
                    <a:pt x="306" y="631"/>
                  </a:lnTo>
                  <a:lnTo>
                    <a:pt x="304" y="627"/>
                  </a:lnTo>
                  <a:cubicBezTo>
                    <a:pt x="303" y="625"/>
                    <a:pt x="303" y="622"/>
                    <a:pt x="304" y="620"/>
                  </a:cubicBezTo>
                  <a:cubicBezTo>
                    <a:pt x="305" y="618"/>
                    <a:pt x="307" y="616"/>
                    <a:pt x="310" y="616"/>
                  </a:cubicBezTo>
                  <a:lnTo>
                    <a:pt x="314" y="615"/>
                  </a:lnTo>
                  <a:lnTo>
                    <a:pt x="312" y="615"/>
                  </a:lnTo>
                  <a:lnTo>
                    <a:pt x="322" y="611"/>
                  </a:lnTo>
                  <a:lnTo>
                    <a:pt x="350" y="600"/>
                  </a:lnTo>
                  <a:lnTo>
                    <a:pt x="379" y="588"/>
                  </a:lnTo>
                  <a:lnTo>
                    <a:pt x="388" y="584"/>
                  </a:lnTo>
                  <a:cubicBezTo>
                    <a:pt x="389" y="584"/>
                    <a:pt x="389" y="584"/>
                    <a:pt x="390" y="584"/>
                  </a:cubicBezTo>
                  <a:lnTo>
                    <a:pt x="394" y="583"/>
                  </a:lnTo>
                  <a:lnTo>
                    <a:pt x="388" y="588"/>
                  </a:lnTo>
                  <a:lnTo>
                    <a:pt x="389" y="585"/>
                  </a:lnTo>
                  <a:lnTo>
                    <a:pt x="391" y="578"/>
                  </a:lnTo>
                  <a:lnTo>
                    <a:pt x="399" y="555"/>
                  </a:lnTo>
                  <a:lnTo>
                    <a:pt x="407" y="532"/>
                  </a:lnTo>
                  <a:lnTo>
                    <a:pt x="410" y="520"/>
                  </a:lnTo>
                  <a:cubicBezTo>
                    <a:pt x="411" y="515"/>
                    <a:pt x="415" y="513"/>
                    <a:pt x="419" y="514"/>
                  </a:cubicBezTo>
                  <a:lnTo>
                    <a:pt x="424" y="515"/>
                  </a:lnTo>
                  <a:lnTo>
                    <a:pt x="437" y="517"/>
                  </a:lnTo>
                  <a:lnTo>
                    <a:pt x="478" y="521"/>
                  </a:lnTo>
                  <a:lnTo>
                    <a:pt x="519" y="525"/>
                  </a:lnTo>
                  <a:lnTo>
                    <a:pt x="533" y="527"/>
                  </a:lnTo>
                  <a:lnTo>
                    <a:pt x="531" y="526"/>
                  </a:lnTo>
                  <a:lnTo>
                    <a:pt x="536" y="526"/>
                  </a:lnTo>
                  <a:cubicBezTo>
                    <a:pt x="538" y="526"/>
                    <a:pt x="540" y="527"/>
                    <a:pt x="541" y="528"/>
                  </a:cubicBezTo>
                  <a:lnTo>
                    <a:pt x="545" y="530"/>
                  </a:lnTo>
                  <a:lnTo>
                    <a:pt x="553" y="537"/>
                  </a:lnTo>
                  <a:lnTo>
                    <a:pt x="575" y="556"/>
                  </a:lnTo>
                  <a:lnTo>
                    <a:pt x="600" y="575"/>
                  </a:lnTo>
                  <a:lnTo>
                    <a:pt x="613" y="584"/>
                  </a:lnTo>
                  <a:lnTo>
                    <a:pt x="601" y="593"/>
                  </a:lnTo>
                  <a:lnTo>
                    <a:pt x="599" y="587"/>
                  </a:lnTo>
                  <a:cubicBezTo>
                    <a:pt x="599" y="586"/>
                    <a:pt x="599" y="586"/>
                    <a:pt x="598" y="585"/>
                  </a:cubicBezTo>
                  <a:lnTo>
                    <a:pt x="597" y="568"/>
                  </a:lnTo>
                  <a:lnTo>
                    <a:pt x="596" y="544"/>
                  </a:lnTo>
                  <a:lnTo>
                    <a:pt x="596" y="519"/>
                  </a:lnTo>
                  <a:lnTo>
                    <a:pt x="595" y="491"/>
                  </a:lnTo>
                  <a:lnTo>
                    <a:pt x="595" y="468"/>
                  </a:lnTo>
                  <a:lnTo>
                    <a:pt x="595" y="451"/>
                  </a:lnTo>
                  <a:lnTo>
                    <a:pt x="595" y="445"/>
                  </a:lnTo>
                  <a:cubicBezTo>
                    <a:pt x="595" y="444"/>
                    <a:pt x="596" y="442"/>
                    <a:pt x="597" y="441"/>
                  </a:cubicBezTo>
                  <a:lnTo>
                    <a:pt x="601" y="435"/>
                  </a:lnTo>
                  <a:lnTo>
                    <a:pt x="612" y="419"/>
                  </a:lnTo>
                  <a:lnTo>
                    <a:pt x="627" y="396"/>
                  </a:lnTo>
                  <a:lnTo>
                    <a:pt x="644" y="370"/>
                  </a:lnTo>
                  <a:lnTo>
                    <a:pt x="661" y="344"/>
                  </a:lnTo>
                  <a:lnTo>
                    <a:pt x="676" y="320"/>
                  </a:lnTo>
                  <a:lnTo>
                    <a:pt x="687" y="303"/>
                  </a:lnTo>
                  <a:lnTo>
                    <a:pt x="691" y="296"/>
                  </a:lnTo>
                  <a:lnTo>
                    <a:pt x="690" y="299"/>
                  </a:lnTo>
                  <a:lnTo>
                    <a:pt x="691" y="294"/>
                  </a:lnTo>
                  <a:lnTo>
                    <a:pt x="693" y="278"/>
                  </a:lnTo>
                  <a:lnTo>
                    <a:pt x="697" y="255"/>
                  </a:lnTo>
                  <a:lnTo>
                    <a:pt x="701" y="228"/>
                  </a:lnTo>
                  <a:lnTo>
                    <a:pt x="705" y="200"/>
                  </a:lnTo>
                  <a:lnTo>
                    <a:pt x="709" y="177"/>
                  </a:lnTo>
                  <a:lnTo>
                    <a:pt x="711" y="159"/>
                  </a:lnTo>
                  <a:lnTo>
                    <a:pt x="712" y="153"/>
                  </a:lnTo>
                  <a:cubicBezTo>
                    <a:pt x="712" y="151"/>
                    <a:pt x="714" y="148"/>
                    <a:pt x="716" y="147"/>
                  </a:cubicBezTo>
                  <a:lnTo>
                    <a:pt x="722" y="144"/>
                  </a:lnTo>
                  <a:lnTo>
                    <a:pt x="740" y="135"/>
                  </a:lnTo>
                  <a:lnTo>
                    <a:pt x="764" y="123"/>
                  </a:lnTo>
                  <a:lnTo>
                    <a:pt x="792" y="110"/>
                  </a:lnTo>
                  <a:lnTo>
                    <a:pt x="819" y="96"/>
                  </a:lnTo>
                  <a:lnTo>
                    <a:pt x="843" y="84"/>
                  </a:lnTo>
                  <a:lnTo>
                    <a:pt x="861" y="75"/>
                  </a:lnTo>
                  <a:lnTo>
                    <a:pt x="867" y="72"/>
                  </a:lnTo>
                  <a:cubicBezTo>
                    <a:pt x="868" y="72"/>
                    <a:pt x="870" y="71"/>
                    <a:pt x="872" y="72"/>
                  </a:cubicBezTo>
                  <a:lnTo>
                    <a:pt x="878" y="73"/>
                  </a:lnTo>
                  <a:lnTo>
                    <a:pt x="893" y="76"/>
                  </a:lnTo>
                  <a:lnTo>
                    <a:pt x="914" y="81"/>
                  </a:lnTo>
                  <a:lnTo>
                    <a:pt x="939" y="86"/>
                  </a:lnTo>
                  <a:lnTo>
                    <a:pt x="986" y="96"/>
                  </a:lnTo>
                  <a:lnTo>
                    <a:pt x="1003" y="99"/>
                  </a:lnTo>
                  <a:lnTo>
                    <a:pt x="1010" y="100"/>
                  </a:lnTo>
                  <a:lnTo>
                    <a:pt x="1001" y="111"/>
                  </a:lnTo>
                  <a:lnTo>
                    <a:pt x="998" y="104"/>
                  </a:lnTo>
                  <a:cubicBezTo>
                    <a:pt x="998" y="103"/>
                    <a:pt x="998" y="102"/>
                    <a:pt x="997" y="101"/>
                  </a:cubicBezTo>
                  <a:lnTo>
                    <a:pt x="996" y="87"/>
                  </a:lnTo>
                  <a:lnTo>
                    <a:pt x="995" y="72"/>
                  </a:lnTo>
                  <a:lnTo>
                    <a:pt x="995" y="65"/>
                  </a:lnTo>
                  <a:cubicBezTo>
                    <a:pt x="995" y="61"/>
                    <a:pt x="999" y="57"/>
                    <a:pt x="1003" y="57"/>
                  </a:cubicBezTo>
                  <a:lnTo>
                    <a:pt x="1010" y="58"/>
                  </a:lnTo>
                  <a:lnTo>
                    <a:pt x="1027" y="55"/>
                  </a:lnTo>
                  <a:lnTo>
                    <a:pt x="1052" y="54"/>
                  </a:lnTo>
                  <a:lnTo>
                    <a:pt x="1081" y="52"/>
                  </a:lnTo>
                  <a:lnTo>
                    <a:pt x="1109" y="50"/>
                  </a:lnTo>
                  <a:lnTo>
                    <a:pt x="1134" y="50"/>
                  </a:lnTo>
                  <a:lnTo>
                    <a:pt x="1151" y="47"/>
                  </a:lnTo>
                  <a:lnTo>
                    <a:pt x="1158" y="47"/>
                  </a:lnTo>
                  <a:cubicBezTo>
                    <a:pt x="1163" y="47"/>
                    <a:pt x="1166" y="51"/>
                    <a:pt x="1166" y="55"/>
                  </a:cubicBezTo>
                  <a:lnTo>
                    <a:pt x="1166" y="61"/>
                  </a:lnTo>
                  <a:lnTo>
                    <a:pt x="1165" y="73"/>
                  </a:lnTo>
                  <a:lnTo>
                    <a:pt x="1165" y="113"/>
                  </a:lnTo>
                  <a:lnTo>
                    <a:pt x="1164" y="150"/>
                  </a:lnTo>
                  <a:lnTo>
                    <a:pt x="1165" y="162"/>
                  </a:lnTo>
                  <a:lnTo>
                    <a:pt x="1166" y="167"/>
                  </a:lnTo>
                  <a:lnTo>
                    <a:pt x="1164" y="163"/>
                  </a:lnTo>
                  <a:lnTo>
                    <a:pt x="1166" y="164"/>
                  </a:lnTo>
                  <a:lnTo>
                    <a:pt x="1173" y="171"/>
                  </a:lnTo>
                  <a:lnTo>
                    <a:pt x="1199" y="190"/>
                  </a:lnTo>
                  <a:lnTo>
                    <a:pt x="1226" y="209"/>
                  </a:lnTo>
                  <a:lnTo>
                    <a:pt x="1235" y="216"/>
                  </a:lnTo>
                  <a:lnTo>
                    <a:pt x="1238" y="218"/>
                  </a:lnTo>
                  <a:lnTo>
                    <a:pt x="1227" y="220"/>
                  </a:lnTo>
                  <a:lnTo>
                    <a:pt x="1229" y="217"/>
                  </a:lnTo>
                  <a:cubicBezTo>
                    <a:pt x="1229" y="217"/>
                    <a:pt x="1229" y="216"/>
                    <a:pt x="1230" y="216"/>
                  </a:cubicBezTo>
                  <a:lnTo>
                    <a:pt x="1236" y="209"/>
                  </a:lnTo>
                  <a:lnTo>
                    <a:pt x="1256" y="186"/>
                  </a:lnTo>
                  <a:lnTo>
                    <a:pt x="1277" y="163"/>
                  </a:lnTo>
                  <a:lnTo>
                    <a:pt x="1284" y="156"/>
                  </a:lnTo>
                  <a:lnTo>
                    <a:pt x="1283" y="157"/>
                  </a:lnTo>
                  <a:lnTo>
                    <a:pt x="1285" y="154"/>
                  </a:lnTo>
                  <a:cubicBezTo>
                    <a:pt x="1286" y="152"/>
                    <a:pt x="1289" y="150"/>
                    <a:pt x="1291" y="150"/>
                  </a:cubicBezTo>
                  <a:lnTo>
                    <a:pt x="1294" y="150"/>
                  </a:lnTo>
                  <a:lnTo>
                    <a:pt x="1302" y="150"/>
                  </a:lnTo>
                  <a:lnTo>
                    <a:pt x="1327" y="150"/>
                  </a:lnTo>
                  <a:lnTo>
                    <a:pt x="1352" y="150"/>
                  </a:lnTo>
                  <a:lnTo>
                    <a:pt x="1360" y="150"/>
                  </a:lnTo>
                  <a:lnTo>
                    <a:pt x="1363" y="150"/>
                  </a:lnTo>
                  <a:cubicBezTo>
                    <a:pt x="1366" y="150"/>
                    <a:pt x="1368" y="152"/>
                    <a:pt x="1370" y="153"/>
                  </a:cubicBezTo>
                  <a:lnTo>
                    <a:pt x="1377" y="163"/>
                  </a:lnTo>
                  <a:lnTo>
                    <a:pt x="1396" y="184"/>
                  </a:lnTo>
                  <a:lnTo>
                    <a:pt x="1415" y="204"/>
                  </a:lnTo>
                  <a:lnTo>
                    <a:pt x="1423" y="214"/>
                  </a:lnTo>
                  <a:lnTo>
                    <a:pt x="1414" y="212"/>
                  </a:lnTo>
                  <a:lnTo>
                    <a:pt x="1418" y="211"/>
                  </a:lnTo>
                  <a:lnTo>
                    <a:pt x="1426" y="209"/>
                  </a:lnTo>
                  <a:lnTo>
                    <a:pt x="1451" y="203"/>
                  </a:lnTo>
                  <a:lnTo>
                    <a:pt x="1475" y="197"/>
                  </a:lnTo>
                  <a:lnTo>
                    <a:pt x="1482" y="195"/>
                  </a:lnTo>
                  <a:lnTo>
                    <a:pt x="1485" y="194"/>
                  </a:lnTo>
                  <a:lnTo>
                    <a:pt x="1482" y="196"/>
                  </a:lnTo>
                  <a:lnTo>
                    <a:pt x="1490" y="188"/>
                  </a:lnTo>
                  <a:lnTo>
                    <a:pt x="1506" y="170"/>
                  </a:lnTo>
                  <a:lnTo>
                    <a:pt x="1523" y="152"/>
                  </a:lnTo>
                  <a:lnTo>
                    <a:pt x="1531" y="144"/>
                  </a:lnTo>
                  <a:lnTo>
                    <a:pt x="1530" y="154"/>
                  </a:lnTo>
                  <a:lnTo>
                    <a:pt x="1528" y="151"/>
                  </a:lnTo>
                  <a:cubicBezTo>
                    <a:pt x="1527" y="150"/>
                    <a:pt x="1527" y="150"/>
                    <a:pt x="1527" y="149"/>
                  </a:cubicBezTo>
                  <a:lnTo>
                    <a:pt x="1524" y="142"/>
                  </a:lnTo>
                  <a:lnTo>
                    <a:pt x="1512" y="118"/>
                  </a:lnTo>
                  <a:lnTo>
                    <a:pt x="1499" y="93"/>
                  </a:lnTo>
                  <a:lnTo>
                    <a:pt x="1496" y="85"/>
                  </a:lnTo>
                  <a:lnTo>
                    <a:pt x="1497" y="87"/>
                  </a:lnTo>
                  <a:lnTo>
                    <a:pt x="1495" y="84"/>
                  </a:lnTo>
                  <a:cubicBezTo>
                    <a:pt x="1493" y="82"/>
                    <a:pt x="1493" y="79"/>
                    <a:pt x="1494" y="77"/>
                  </a:cubicBezTo>
                  <a:lnTo>
                    <a:pt x="1495" y="75"/>
                  </a:lnTo>
                  <a:lnTo>
                    <a:pt x="1497" y="67"/>
                  </a:lnTo>
                  <a:lnTo>
                    <a:pt x="1503" y="43"/>
                  </a:lnTo>
                  <a:lnTo>
                    <a:pt x="1508" y="18"/>
                  </a:lnTo>
                  <a:lnTo>
                    <a:pt x="1510" y="9"/>
                  </a:lnTo>
                  <a:lnTo>
                    <a:pt x="1511" y="6"/>
                  </a:lnTo>
                  <a:cubicBezTo>
                    <a:pt x="1512" y="3"/>
                    <a:pt x="1514" y="1"/>
                    <a:pt x="1517" y="1"/>
                  </a:cubicBezTo>
                  <a:cubicBezTo>
                    <a:pt x="1519" y="0"/>
                    <a:pt x="1522" y="1"/>
                    <a:pt x="1524" y="3"/>
                  </a:cubicBezTo>
                  <a:lnTo>
                    <a:pt x="1529" y="7"/>
                  </a:lnTo>
                  <a:lnTo>
                    <a:pt x="1539" y="19"/>
                  </a:lnTo>
                  <a:lnTo>
                    <a:pt x="1570" y="55"/>
                  </a:lnTo>
                  <a:lnTo>
                    <a:pt x="1600" y="91"/>
                  </a:lnTo>
                  <a:lnTo>
                    <a:pt x="1609" y="103"/>
                  </a:lnTo>
                  <a:lnTo>
                    <a:pt x="1613" y="107"/>
                  </a:lnTo>
                  <a:lnTo>
                    <a:pt x="1610" y="105"/>
                  </a:lnTo>
                  <a:lnTo>
                    <a:pt x="1620" y="108"/>
                  </a:lnTo>
                  <a:lnTo>
                    <a:pt x="1645" y="115"/>
                  </a:lnTo>
                  <a:lnTo>
                    <a:pt x="1683" y="124"/>
                  </a:lnTo>
                  <a:lnTo>
                    <a:pt x="1725" y="136"/>
                  </a:lnTo>
                  <a:lnTo>
                    <a:pt x="1767" y="147"/>
                  </a:lnTo>
                  <a:lnTo>
                    <a:pt x="1805" y="156"/>
                  </a:lnTo>
                  <a:lnTo>
                    <a:pt x="1831" y="163"/>
                  </a:lnTo>
                  <a:lnTo>
                    <a:pt x="1841" y="166"/>
                  </a:lnTo>
                  <a:cubicBezTo>
                    <a:pt x="1844" y="167"/>
                    <a:pt x="1846" y="170"/>
                    <a:pt x="1846" y="173"/>
                  </a:cubicBezTo>
                  <a:lnTo>
                    <a:pt x="1846" y="176"/>
                  </a:lnTo>
                  <a:lnTo>
                    <a:pt x="1846" y="184"/>
                  </a:lnTo>
                  <a:lnTo>
                    <a:pt x="1847" y="208"/>
                  </a:lnTo>
                  <a:lnTo>
                    <a:pt x="1848" y="231"/>
                  </a:lnTo>
                  <a:lnTo>
                    <a:pt x="1849" y="239"/>
                  </a:lnTo>
                  <a:lnTo>
                    <a:pt x="1848" y="236"/>
                  </a:lnTo>
                  <a:lnTo>
                    <a:pt x="1850" y="239"/>
                  </a:lnTo>
                  <a:lnTo>
                    <a:pt x="1845" y="236"/>
                  </a:lnTo>
                  <a:lnTo>
                    <a:pt x="1849" y="236"/>
                  </a:lnTo>
                  <a:lnTo>
                    <a:pt x="1866" y="237"/>
                  </a:lnTo>
                  <a:lnTo>
                    <a:pt x="1884" y="239"/>
                  </a:lnTo>
                  <a:lnTo>
                    <a:pt x="1892" y="240"/>
                  </a:lnTo>
                  <a:lnTo>
                    <a:pt x="1884" y="246"/>
                  </a:lnTo>
                  <a:lnTo>
                    <a:pt x="1885" y="240"/>
                  </a:lnTo>
                  <a:lnTo>
                    <a:pt x="1886" y="227"/>
                  </a:lnTo>
                  <a:lnTo>
                    <a:pt x="1888" y="211"/>
                  </a:lnTo>
                  <a:lnTo>
                    <a:pt x="1889" y="205"/>
                  </a:lnTo>
                  <a:cubicBezTo>
                    <a:pt x="1889" y="202"/>
                    <a:pt x="1892" y="199"/>
                    <a:pt x="1895" y="199"/>
                  </a:cubicBezTo>
                  <a:cubicBezTo>
                    <a:pt x="1898" y="198"/>
                    <a:pt x="1902" y="200"/>
                    <a:pt x="1903" y="202"/>
                  </a:cubicBezTo>
                  <a:lnTo>
                    <a:pt x="1938" y="263"/>
                  </a:lnTo>
                  <a:lnTo>
                    <a:pt x="1935" y="261"/>
                  </a:lnTo>
                  <a:lnTo>
                    <a:pt x="1992" y="294"/>
                  </a:lnTo>
                  <a:cubicBezTo>
                    <a:pt x="1995" y="295"/>
                    <a:pt x="1996" y="298"/>
                    <a:pt x="1996" y="301"/>
                  </a:cubicBezTo>
                  <a:cubicBezTo>
                    <a:pt x="1996" y="303"/>
                    <a:pt x="1995" y="306"/>
                    <a:pt x="1992" y="307"/>
                  </a:cubicBezTo>
                  <a:lnTo>
                    <a:pt x="1833" y="39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1" name="Freeform 150"/>
            <p:cNvSpPr>
              <a:spLocks/>
            </p:cNvSpPr>
            <p:nvPr/>
          </p:nvSpPr>
          <p:spPr bwMode="auto">
            <a:xfrm>
              <a:off x="7605713" y="2863850"/>
              <a:ext cx="361950" cy="360362"/>
            </a:xfrm>
            <a:custGeom>
              <a:avLst/>
              <a:gdLst>
                <a:gd name="T0" fmla="*/ 189 w 228"/>
                <a:gd name="T1" fmla="*/ 15 h 227"/>
                <a:gd name="T2" fmla="*/ 185 w 228"/>
                <a:gd name="T3" fmla="*/ 0 h 227"/>
                <a:gd name="T4" fmla="*/ 169 w 228"/>
                <a:gd name="T5" fmla="*/ 14 h 227"/>
                <a:gd name="T6" fmla="*/ 140 w 228"/>
                <a:gd name="T7" fmla="*/ 20 h 227"/>
                <a:gd name="T8" fmla="*/ 126 w 228"/>
                <a:gd name="T9" fmla="*/ 8 h 227"/>
                <a:gd name="T10" fmla="*/ 97 w 228"/>
                <a:gd name="T11" fmla="*/ 12 h 227"/>
                <a:gd name="T12" fmla="*/ 80 w 228"/>
                <a:gd name="T13" fmla="*/ 47 h 227"/>
                <a:gd name="T14" fmla="*/ 54 w 228"/>
                <a:gd name="T15" fmla="*/ 50 h 227"/>
                <a:gd name="T16" fmla="*/ 29 w 228"/>
                <a:gd name="T17" fmla="*/ 75 h 227"/>
                <a:gd name="T18" fmla="*/ 31 w 228"/>
                <a:gd name="T19" fmla="*/ 103 h 227"/>
                <a:gd name="T20" fmla="*/ 18 w 228"/>
                <a:gd name="T21" fmla="*/ 128 h 227"/>
                <a:gd name="T22" fmla="*/ 6 w 228"/>
                <a:gd name="T23" fmla="*/ 118 h 227"/>
                <a:gd name="T24" fmla="*/ 7 w 228"/>
                <a:gd name="T25" fmla="*/ 150 h 227"/>
                <a:gd name="T26" fmla="*/ 0 w 228"/>
                <a:gd name="T27" fmla="*/ 183 h 227"/>
                <a:gd name="T28" fmla="*/ 6 w 228"/>
                <a:gd name="T29" fmla="*/ 199 h 227"/>
                <a:gd name="T30" fmla="*/ 29 w 228"/>
                <a:gd name="T31" fmla="*/ 198 h 227"/>
                <a:gd name="T32" fmla="*/ 47 w 228"/>
                <a:gd name="T33" fmla="*/ 206 h 227"/>
                <a:gd name="T34" fmla="*/ 53 w 228"/>
                <a:gd name="T35" fmla="*/ 199 h 227"/>
                <a:gd name="T36" fmla="*/ 69 w 228"/>
                <a:gd name="T37" fmla="*/ 204 h 227"/>
                <a:gd name="T38" fmla="*/ 69 w 228"/>
                <a:gd name="T39" fmla="*/ 221 h 227"/>
                <a:gd name="T40" fmla="*/ 121 w 228"/>
                <a:gd name="T41" fmla="*/ 209 h 227"/>
                <a:gd name="T42" fmla="*/ 173 w 228"/>
                <a:gd name="T43" fmla="*/ 227 h 227"/>
                <a:gd name="T44" fmla="*/ 176 w 228"/>
                <a:gd name="T45" fmla="*/ 183 h 227"/>
                <a:gd name="T46" fmla="*/ 228 w 228"/>
                <a:gd name="T47" fmla="*/ 81 h 227"/>
                <a:gd name="T48" fmla="*/ 198 w 228"/>
                <a:gd name="T49" fmla="*/ 55 h 227"/>
                <a:gd name="T50" fmla="*/ 195 w 228"/>
                <a:gd name="T51" fmla="*/ 25 h 227"/>
                <a:gd name="T52" fmla="*/ 189 w 228"/>
                <a:gd name="T53" fmla="*/ 15 h 2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227"/>
                <a:gd name="T83" fmla="*/ 228 w 228"/>
                <a:gd name="T84" fmla="*/ 227 h 2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227">
                  <a:moveTo>
                    <a:pt x="189" y="15"/>
                  </a:moveTo>
                  <a:lnTo>
                    <a:pt x="185" y="0"/>
                  </a:lnTo>
                  <a:lnTo>
                    <a:pt x="169" y="14"/>
                  </a:lnTo>
                  <a:lnTo>
                    <a:pt x="140" y="20"/>
                  </a:lnTo>
                  <a:lnTo>
                    <a:pt x="126" y="8"/>
                  </a:lnTo>
                  <a:lnTo>
                    <a:pt x="97" y="12"/>
                  </a:lnTo>
                  <a:lnTo>
                    <a:pt x="80" y="47"/>
                  </a:lnTo>
                  <a:lnTo>
                    <a:pt x="54" y="50"/>
                  </a:lnTo>
                  <a:lnTo>
                    <a:pt x="29" y="75"/>
                  </a:lnTo>
                  <a:lnTo>
                    <a:pt x="31" y="103"/>
                  </a:lnTo>
                  <a:lnTo>
                    <a:pt x="18" y="128"/>
                  </a:lnTo>
                  <a:lnTo>
                    <a:pt x="6" y="118"/>
                  </a:lnTo>
                  <a:lnTo>
                    <a:pt x="7" y="150"/>
                  </a:lnTo>
                  <a:lnTo>
                    <a:pt x="0" y="183"/>
                  </a:lnTo>
                  <a:lnTo>
                    <a:pt x="6" y="199"/>
                  </a:lnTo>
                  <a:lnTo>
                    <a:pt x="29" y="198"/>
                  </a:lnTo>
                  <a:lnTo>
                    <a:pt x="47" y="206"/>
                  </a:lnTo>
                  <a:lnTo>
                    <a:pt x="53" y="199"/>
                  </a:lnTo>
                  <a:lnTo>
                    <a:pt x="69" y="204"/>
                  </a:lnTo>
                  <a:lnTo>
                    <a:pt x="69" y="221"/>
                  </a:lnTo>
                  <a:lnTo>
                    <a:pt x="121" y="209"/>
                  </a:lnTo>
                  <a:lnTo>
                    <a:pt x="173" y="227"/>
                  </a:lnTo>
                  <a:lnTo>
                    <a:pt x="176" y="183"/>
                  </a:lnTo>
                  <a:lnTo>
                    <a:pt x="228" y="81"/>
                  </a:lnTo>
                  <a:lnTo>
                    <a:pt x="198" y="55"/>
                  </a:lnTo>
                  <a:lnTo>
                    <a:pt x="195" y="25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62" name="Freeform 151"/>
            <p:cNvSpPr>
              <a:spLocks noEditPoints="1"/>
            </p:cNvSpPr>
            <p:nvPr/>
          </p:nvSpPr>
          <p:spPr bwMode="auto">
            <a:xfrm>
              <a:off x="7605713" y="2863850"/>
              <a:ext cx="373063" cy="369887"/>
            </a:xfrm>
            <a:custGeom>
              <a:avLst/>
              <a:gdLst>
                <a:gd name="T0" fmla="*/ 466 w 577"/>
                <a:gd name="T1" fmla="*/ 54 h 689"/>
                <a:gd name="T2" fmla="*/ 469 w 577"/>
                <a:gd name="T3" fmla="*/ 14 h 689"/>
                <a:gd name="T4" fmla="*/ 425 w 577"/>
                <a:gd name="T5" fmla="*/ 56 h 689"/>
                <a:gd name="T6" fmla="*/ 345 w 577"/>
                <a:gd name="T7" fmla="*/ 72 h 689"/>
                <a:gd name="T8" fmla="*/ 319 w 577"/>
                <a:gd name="T9" fmla="*/ 38 h 689"/>
                <a:gd name="T10" fmla="*/ 254 w 577"/>
                <a:gd name="T11" fmla="*/ 44 h 689"/>
                <a:gd name="T12" fmla="*/ 206 w 577"/>
                <a:gd name="T13" fmla="*/ 155 h 689"/>
                <a:gd name="T14" fmla="*/ 147 w 577"/>
                <a:gd name="T15" fmla="*/ 160 h 689"/>
                <a:gd name="T16" fmla="*/ 88 w 577"/>
                <a:gd name="T17" fmla="*/ 227 h 689"/>
                <a:gd name="T18" fmla="*/ 91 w 577"/>
                <a:gd name="T19" fmla="*/ 315 h 689"/>
                <a:gd name="T20" fmla="*/ 54 w 577"/>
                <a:gd name="T21" fmla="*/ 392 h 689"/>
                <a:gd name="T22" fmla="*/ 17 w 577"/>
                <a:gd name="T23" fmla="*/ 361 h 689"/>
                <a:gd name="T24" fmla="*/ 33 w 577"/>
                <a:gd name="T25" fmla="*/ 450 h 689"/>
                <a:gd name="T26" fmla="*/ 16 w 577"/>
                <a:gd name="T27" fmla="*/ 550 h 689"/>
                <a:gd name="T28" fmla="*/ 30 w 577"/>
                <a:gd name="T29" fmla="*/ 594 h 689"/>
                <a:gd name="T30" fmla="*/ 79 w 577"/>
                <a:gd name="T31" fmla="*/ 585 h 689"/>
                <a:gd name="T32" fmla="*/ 128 w 577"/>
                <a:gd name="T33" fmla="*/ 611 h 689"/>
                <a:gd name="T34" fmla="*/ 131 w 577"/>
                <a:gd name="T35" fmla="*/ 592 h 689"/>
                <a:gd name="T36" fmla="*/ 181 w 577"/>
                <a:gd name="T37" fmla="*/ 604 h 689"/>
                <a:gd name="T38" fmla="*/ 186 w 577"/>
                <a:gd name="T39" fmla="*/ 662 h 689"/>
                <a:gd name="T40" fmla="*/ 302 w 577"/>
                <a:gd name="T41" fmla="*/ 618 h 689"/>
                <a:gd name="T42" fmla="*/ 436 w 577"/>
                <a:gd name="T43" fmla="*/ 673 h 689"/>
                <a:gd name="T44" fmla="*/ 431 w 577"/>
                <a:gd name="T45" fmla="*/ 549 h 689"/>
                <a:gd name="T46" fmla="*/ 561 w 577"/>
                <a:gd name="T47" fmla="*/ 243 h 689"/>
                <a:gd name="T48" fmla="*/ 488 w 577"/>
                <a:gd name="T49" fmla="*/ 175 h 689"/>
                <a:gd name="T50" fmla="*/ 479 w 577"/>
                <a:gd name="T51" fmla="*/ 82 h 689"/>
                <a:gd name="T52" fmla="*/ 466 w 577"/>
                <a:gd name="T53" fmla="*/ 56 h 689"/>
                <a:gd name="T54" fmla="*/ 495 w 577"/>
                <a:gd name="T55" fmla="*/ 81 h 689"/>
                <a:gd name="T56" fmla="*/ 500 w 577"/>
                <a:gd name="T57" fmla="*/ 164 h 689"/>
                <a:gd name="T58" fmla="*/ 576 w 577"/>
                <a:gd name="T59" fmla="*/ 249 h 689"/>
                <a:gd name="T60" fmla="*/ 447 w 577"/>
                <a:gd name="T61" fmla="*/ 549 h 689"/>
                <a:gd name="T62" fmla="*/ 437 w 577"/>
                <a:gd name="T63" fmla="*/ 687 h 689"/>
                <a:gd name="T64" fmla="*/ 301 w 577"/>
                <a:gd name="T65" fmla="*/ 633 h 689"/>
                <a:gd name="T66" fmla="*/ 180 w 577"/>
                <a:gd name="T67" fmla="*/ 670 h 689"/>
                <a:gd name="T68" fmla="*/ 170 w 577"/>
                <a:gd name="T69" fmla="*/ 662 h 689"/>
                <a:gd name="T70" fmla="*/ 175 w 577"/>
                <a:gd name="T71" fmla="*/ 619 h 689"/>
                <a:gd name="T72" fmla="*/ 144 w 577"/>
                <a:gd name="T73" fmla="*/ 601 h 689"/>
                <a:gd name="T74" fmla="*/ 120 w 577"/>
                <a:gd name="T75" fmla="*/ 625 h 689"/>
                <a:gd name="T76" fmla="*/ 80 w 577"/>
                <a:gd name="T77" fmla="*/ 601 h 689"/>
                <a:gd name="T78" fmla="*/ 14 w 577"/>
                <a:gd name="T79" fmla="*/ 599 h 689"/>
                <a:gd name="T80" fmla="*/ 1 w 577"/>
                <a:gd name="T81" fmla="*/ 548 h 689"/>
                <a:gd name="T82" fmla="*/ 17 w 577"/>
                <a:gd name="T83" fmla="*/ 451 h 689"/>
                <a:gd name="T84" fmla="*/ 19 w 577"/>
                <a:gd name="T85" fmla="*/ 348 h 689"/>
                <a:gd name="T86" fmla="*/ 58 w 577"/>
                <a:gd name="T87" fmla="*/ 379 h 689"/>
                <a:gd name="T88" fmla="*/ 76 w 577"/>
                <a:gd name="T89" fmla="*/ 309 h 689"/>
                <a:gd name="T90" fmla="*/ 72 w 577"/>
                <a:gd name="T91" fmla="*/ 228 h 689"/>
                <a:gd name="T92" fmla="*/ 135 w 577"/>
                <a:gd name="T93" fmla="*/ 149 h 689"/>
                <a:gd name="T94" fmla="*/ 204 w 577"/>
                <a:gd name="T95" fmla="*/ 139 h 689"/>
                <a:gd name="T96" fmla="*/ 239 w 577"/>
                <a:gd name="T97" fmla="*/ 38 h 689"/>
                <a:gd name="T98" fmla="*/ 316 w 577"/>
                <a:gd name="T99" fmla="*/ 22 h 689"/>
                <a:gd name="T100" fmla="*/ 357 w 577"/>
                <a:gd name="T101" fmla="*/ 61 h 689"/>
                <a:gd name="T102" fmla="*/ 421 w 577"/>
                <a:gd name="T103" fmla="*/ 41 h 689"/>
                <a:gd name="T104" fmla="*/ 458 w 577"/>
                <a:gd name="T105" fmla="*/ 3 h 689"/>
                <a:gd name="T106" fmla="*/ 471 w 577"/>
                <a:gd name="T107" fmla="*/ 7 h 689"/>
                <a:gd name="T108" fmla="*/ 481 w 577"/>
                <a:gd name="T109" fmla="*/ 49 h 6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7"/>
                <a:gd name="T166" fmla="*/ 0 h 689"/>
                <a:gd name="T167" fmla="*/ 577 w 577"/>
                <a:gd name="T168" fmla="*/ 689 h 6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7" h="689">
                  <a:moveTo>
                    <a:pt x="466" y="56"/>
                  </a:moveTo>
                  <a:cubicBezTo>
                    <a:pt x="466" y="55"/>
                    <a:pt x="466" y="55"/>
                    <a:pt x="466" y="54"/>
                  </a:cubicBezTo>
                  <a:lnTo>
                    <a:pt x="455" y="10"/>
                  </a:lnTo>
                  <a:lnTo>
                    <a:pt x="469" y="14"/>
                  </a:lnTo>
                  <a:lnTo>
                    <a:pt x="428" y="54"/>
                  </a:lnTo>
                  <a:cubicBezTo>
                    <a:pt x="427" y="55"/>
                    <a:pt x="426" y="56"/>
                    <a:pt x="425" y="56"/>
                  </a:cubicBezTo>
                  <a:lnTo>
                    <a:pt x="353" y="75"/>
                  </a:lnTo>
                  <a:cubicBezTo>
                    <a:pt x="350" y="75"/>
                    <a:pt x="347" y="75"/>
                    <a:pt x="345" y="72"/>
                  </a:cubicBezTo>
                  <a:lnTo>
                    <a:pt x="311" y="36"/>
                  </a:lnTo>
                  <a:lnTo>
                    <a:pt x="319" y="38"/>
                  </a:lnTo>
                  <a:lnTo>
                    <a:pt x="247" y="49"/>
                  </a:lnTo>
                  <a:lnTo>
                    <a:pt x="254" y="44"/>
                  </a:lnTo>
                  <a:lnTo>
                    <a:pt x="213" y="150"/>
                  </a:lnTo>
                  <a:cubicBezTo>
                    <a:pt x="212" y="153"/>
                    <a:pt x="209" y="155"/>
                    <a:pt x="206" y="155"/>
                  </a:cubicBezTo>
                  <a:lnTo>
                    <a:pt x="142" y="163"/>
                  </a:lnTo>
                  <a:lnTo>
                    <a:pt x="147" y="160"/>
                  </a:lnTo>
                  <a:lnTo>
                    <a:pt x="86" y="233"/>
                  </a:lnTo>
                  <a:lnTo>
                    <a:pt x="88" y="227"/>
                  </a:lnTo>
                  <a:lnTo>
                    <a:pt x="91" y="311"/>
                  </a:lnTo>
                  <a:cubicBezTo>
                    <a:pt x="91" y="312"/>
                    <a:pt x="91" y="314"/>
                    <a:pt x="91" y="315"/>
                  </a:cubicBezTo>
                  <a:lnTo>
                    <a:pt x="60" y="388"/>
                  </a:lnTo>
                  <a:cubicBezTo>
                    <a:pt x="59" y="390"/>
                    <a:pt x="57" y="392"/>
                    <a:pt x="54" y="392"/>
                  </a:cubicBezTo>
                  <a:cubicBezTo>
                    <a:pt x="52" y="393"/>
                    <a:pt x="49" y="392"/>
                    <a:pt x="47" y="390"/>
                  </a:cubicBezTo>
                  <a:lnTo>
                    <a:pt x="17" y="361"/>
                  </a:lnTo>
                  <a:lnTo>
                    <a:pt x="30" y="355"/>
                  </a:lnTo>
                  <a:lnTo>
                    <a:pt x="33" y="450"/>
                  </a:lnTo>
                  <a:cubicBezTo>
                    <a:pt x="33" y="451"/>
                    <a:pt x="33" y="451"/>
                    <a:pt x="33" y="452"/>
                  </a:cubicBezTo>
                  <a:lnTo>
                    <a:pt x="16" y="550"/>
                  </a:lnTo>
                  <a:lnTo>
                    <a:pt x="16" y="547"/>
                  </a:lnTo>
                  <a:lnTo>
                    <a:pt x="30" y="594"/>
                  </a:lnTo>
                  <a:lnTo>
                    <a:pt x="22" y="588"/>
                  </a:lnTo>
                  <a:lnTo>
                    <a:pt x="79" y="585"/>
                  </a:lnTo>
                  <a:cubicBezTo>
                    <a:pt x="81" y="585"/>
                    <a:pt x="82" y="585"/>
                    <a:pt x="84" y="586"/>
                  </a:cubicBezTo>
                  <a:lnTo>
                    <a:pt x="128" y="611"/>
                  </a:lnTo>
                  <a:lnTo>
                    <a:pt x="117" y="614"/>
                  </a:lnTo>
                  <a:lnTo>
                    <a:pt x="131" y="592"/>
                  </a:lnTo>
                  <a:cubicBezTo>
                    <a:pt x="133" y="589"/>
                    <a:pt x="137" y="588"/>
                    <a:pt x="140" y="589"/>
                  </a:cubicBezTo>
                  <a:lnTo>
                    <a:pt x="181" y="604"/>
                  </a:lnTo>
                  <a:cubicBezTo>
                    <a:pt x="184" y="605"/>
                    <a:pt x="186" y="608"/>
                    <a:pt x="186" y="611"/>
                  </a:cubicBezTo>
                  <a:lnTo>
                    <a:pt x="186" y="662"/>
                  </a:lnTo>
                  <a:lnTo>
                    <a:pt x="176" y="655"/>
                  </a:lnTo>
                  <a:lnTo>
                    <a:pt x="302" y="618"/>
                  </a:lnTo>
                  <a:cubicBezTo>
                    <a:pt x="303" y="617"/>
                    <a:pt x="305" y="618"/>
                    <a:pt x="307" y="618"/>
                  </a:cubicBezTo>
                  <a:lnTo>
                    <a:pt x="436" y="673"/>
                  </a:lnTo>
                  <a:lnTo>
                    <a:pt x="425" y="680"/>
                  </a:lnTo>
                  <a:lnTo>
                    <a:pt x="431" y="549"/>
                  </a:lnTo>
                  <a:cubicBezTo>
                    <a:pt x="432" y="548"/>
                    <a:pt x="432" y="547"/>
                    <a:pt x="432" y="546"/>
                  </a:cubicBezTo>
                  <a:lnTo>
                    <a:pt x="561" y="243"/>
                  </a:lnTo>
                  <a:lnTo>
                    <a:pt x="563" y="251"/>
                  </a:lnTo>
                  <a:lnTo>
                    <a:pt x="488" y="175"/>
                  </a:lnTo>
                  <a:cubicBezTo>
                    <a:pt x="487" y="173"/>
                    <a:pt x="486" y="172"/>
                    <a:pt x="486" y="170"/>
                  </a:cubicBezTo>
                  <a:lnTo>
                    <a:pt x="479" y="82"/>
                  </a:lnTo>
                  <a:lnTo>
                    <a:pt x="480" y="85"/>
                  </a:lnTo>
                  <a:lnTo>
                    <a:pt x="466" y="56"/>
                  </a:lnTo>
                  <a:close/>
                  <a:moveTo>
                    <a:pt x="494" y="78"/>
                  </a:moveTo>
                  <a:cubicBezTo>
                    <a:pt x="495" y="79"/>
                    <a:pt x="495" y="80"/>
                    <a:pt x="495" y="81"/>
                  </a:cubicBezTo>
                  <a:lnTo>
                    <a:pt x="502" y="169"/>
                  </a:lnTo>
                  <a:lnTo>
                    <a:pt x="500" y="164"/>
                  </a:lnTo>
                  <a:lnTo>
                    <a:pt x="574" y="240"/>
                  </a:lnTo>
                  <a:cubicBezTo>
                    <a:pt x="576" y="243"/>
                    <a:pt x="577" y="246"/>
                    <a:pt x="576" y="249"/>
                  </a:cubicBezTo>
                  <a:lnTo>
                    <a:pt x="447" y="552"/>
                  </a:lnTo>
                  <a:lnTo>
                    <a:pt x="447" y="549"/>
                  </a:lnTo>
                  <a:lnTo>
                    <a:pt x="441" y="681"/>
                  </a:lnTo>
                  <a:cubicBezTo>
                    <a:pt x="441" y="683"/>
                    <a:pt x="439" y="686"/>
                    <a:pt x="437" y="687"/>
                  </a:cubicBezTo>
                  <a:cubicBezTo>
                    <a:pt x="435" y="689"/>
                    <a:pt x="432" y="689"/>
                    <a:pt x="430" y="688"/>
                  </a:cubicBezTo>
                  <a:lnTo>
                    <a:pt x="301" y="633"/>
                  </a:lnTo>
                  <a:lnTo>
                    <a:pt x="306" y="633"/>
                  </a:lnTo>
                  <a:lnTo>
                    <a:pt x="180" y="670"/>
                  </a:lnTo>
                  <a:cubicBezTo>
                    <a:pt x="178" y="671"/>
                    <a:pt x="175" y="670"/>
                    <a:pt x="173" y="669"/>
                  </a:cubicBezTo>
                  <a:cubicBezTo>
                    <a:pt x="171" y="667"/>
                    <a:pt x="170" y="665"/>
                    <a:pt x="170" y="662"/>
                  </a:cubicBezTo>
                  <a:lnTo>
                    <a:pt x="170" y="611"/>
                  </a:lnTo>
                  <a:lnTo>
                    <a:pt x="175" y="619"/>
                  </a:lnTo>
                  <a:lnTo>
                    <a:pt x="135" y="604"/>
                  </a:lnTo>
                  <a:lnTo>
                    <a:pt x="144" y="601"/>
                  </a:lnTo>
                  <a:lnTo>
                    <a:pt x="131" y="623"/>
                  </a:lnTo>
                  <a:cubicBezTo>
                    <a:pt x="128" y="626"/>
                    <a:pt x="124" y="627"/>
                    <a:pt x="120" y="625"/>
                  </a:cubicBezTo>
                  <a:lnTo>
                    <a:pt x="76" y="600"/>
                  </a:lnTo>
                  <a:lnTo>
                    <a:pt x="80" y="601"/>
                  </a:lnTo>
                  <a:lnTo>
                    <a:pt x="23" y="604"/>
                  </a:lnTo>
                  <a:cubicBezTo>
                    <a:pt x="19" y="605"/>
                    <a:pt x="15" y="602"/>
                    <a:pt x="14" y="599"/>
                  </a:cubicBezTo>
                  <a:lnTo>
                    <a:pt x="1" y="551"/>
                  </a:lnTo>
                  <a:cubicBezTo>
                    <a:pt x="0" y="550"/>
                    <a:pt x="0" y="549"/>
                    <a:pt x="1" y="548"/>
                  </a:cubicBezTo>
                  <a:lnTo>
                    <a:pt x="18" y="449"/>
                  </a:lnTo>
                  <a:lnTo>
                    <a:pt x="17" y="451"/>
                  </a:lnTo>
                  <a:lnTo>
                    <a:pt x="14" y="356"/>
                  </a:lnTo>
                  <a:cubicBezTo>
                    <a:pt x="14" y="352"/>
                    <a:pt x="16" y="349"/>
                    <a:pt x="19" y="348"/>
                  </a:cubicBezTo>
                  <a:cubicBezTo>
                    <a:pt x="22" y="347"/>
                    <a:pt x="25" y="347"/>
                    <a:pt x="28" y="350"/>
                  </a:cubicBezTo>
                  <a:lnTo>
                    <a:pt x="58" y="379"/>
                  </a:lnTo>
                  <a:lnTo>
                    <a:pt x="45" y="382"/>
                  </a:lnTo>
                  <a:lnTo>
                    <a:pt x="76" y="309"/>
                  </a:lnTo>
                  <a:lnTo>
                    <a:pt x="75" y="312"/>
                  </a:lnTo>
                  <a:lnTo>
                    <a:pt x="72" y="228"/>
                  </a:lnTo>
                  <a:cubicBezTo>
                    <a:pt x="72" y="226"/>
                    <a:pt x="72" y="224"/>
                    <a:pt x="74" y="222"/>
                  </a:cubicBezTo>
                  <a:lnTo>
                    <a:pt x="135" y="149"/>
                  </a:lnTo>
                  <a:cubicBezTo>
                    <a:pt x="136" y="148"/>
                    <a:pt x="138" y="147"/>
                    <a:pt x="140" y="147"/>
                  </a:cubicBezTo>
                  <a:lnTo>
                    <a:pt x="204" y="139"/>
                  </a:lnTo>
                  <a:lnTo>
                    <a:pt x="198" y="144"/>
                  </a:lnTo>
                  <a:lnTo>
                    <a:pt x="239" y="38"/>
                  </a:lnTo>
                  <a:cubicBezTo>
                    <a:pt x="240" y="36"/>
                    <a:pt x="242" y="34"/>
                    <a:pt x="245" y="33"/>
                  </a:cubicBezTo>
                  <a:lnTo>
                    <a:pt x="316" y="22"/>
                  </a:lnTo>
                  <a:cubicBezTo>
                    <a:pt x="319" y="22"/>
                    <a:pt x="321" y="23"/>
                    <a:pt x="323" y="25"/>
                  </a:cubicBezTo>
                  <a:lnTo>
                    <a:pt x="357" y="61"/>
                  </a:lnTo>
                  <a:lnTo>
                    <a:pt x="349" y="59"/>
                  </a:lnTo>
                  <a:lnTo>
                    <a:pt x="421" y="41"/>
                  </a:lnTo>
                  <a:lnTo>
                    <a:pt x="417" y="43"/>
                  </a:lnTo>
                  <a:lnTo>
                    <a:pt x="458" y="3"/>
                  </a:lnTo>
                  <a:cubicBezTo>
                    <a:pt x="460" y="1"/>
                    <a:pt x="463" y="0"/>
                    <a:pt x="465" y="1"/>
                  </a:cubicBezTo>
                  <a:cubicBezTo>
                    <a:pt x="468" y="2"/>
                    <a:pt x="470" y="4"/>
                    <a:pt x="471" y="7"/>
                  </a:cubicBezTo>
                  <a:lnTo>
                    <a:pt x="481" y="50"/>
                  </a:lnTo>
                  <a:lnTo>
                    <a:pt x="481" y="49"/>
                  </a:lnTo>
                  <a:lnTo>
                    <a:pt x="494" y="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3" name="Freeform 152"/>
            <p:cNvSpPr>
              <a:spLocks/>
            </p:cNvSpPr>
            <p:nvPr/>
          </p:nvSpPr>
          <p:spPr bwMode="auto">
            <a:xfrm>
              <a:off x="7672388" y="2593975"/>
              <a:ext cx="403225" cy="352425"/>
            </a:xfrm>
            <a:custGeom>
              <a:avLst/>
              <a:gdLst>
                <a:gd name="T0" fmla="*/ 63 w 624"/>
                <a:gd name="T1" fmla="*/ 656 h 656"/>
                <a:gd name="T2" fmla="*/ 54 w 624"/>
                <a:gd name="T3" fmla="*/ 633 h 656"/>
                <a:gd name="T4" fmla="*/ 63 w 624"/>
                <a:gd name="T5" fmla="*/ 595 h 656"/>
                <a:gd name="T6" fmla="*/ 0 w 624"/>
                <a:gd name="T7" fmla="*/ 610 h 656"/>
                <a:gd name="T8" fmla="*/ 0 w 624"/>
                <a:gd name="T9" fmla="*/ 548 h 656"/>
                <a:gd name="T10" fmla="*/ 93 w 624"/>
                <a:gd name="T11" fmla="*/ 450 h 656"/>
                <a:gd name="T12" fmla="*/ 195 w 624"/>
                <a:gd name="T13" fmla="*/ 455 h 656"/>
                <a:gd name="T14" fmla="*/ 169 w 624"/>
                <a:gd name="T15" fmla="*/ 375 h 656"/>
                <a:gd name="T16" fmla="*/ 231 w 624"/>
                <a:gd name="T17" fmla="*/ 290 h 656"/>
                <a:gd name="T18" fmla="*/ 261 w 624"/>
                <a:gd name="T19" fmla="*/ 212 h 656"/>
                <a:gd name="T20" fmla="*/ 319 w 624"/>
                <a:gd name="T21" fmla="*/ 192 h 656"/>
                <a:gd name="T22" fmla="*/ 430 w 624"/>
                <a:gd name="T23" fmla="*/ 90 h 656"/>
                <a:gd name="T24" fmla="*/ 439 w 624"/>
                <a:gd name="T25" fmla="*/ 43 h 656"/>
                <a:gd name="T26" fmla="*/ 487 w 624"/>
                <a:gd name="T27" fmla="*/ 62 h 656"/>
                <a:gd name="T28" fmla="*/ 532 w 624"/>
                <a:gd name="T29" fmla="*/ 34 h 656"/>
                <a:gd name="T30" fmla="*/ 571 w 624"/>
                <a:gd name="T31" fmla="*/ 0 h 656"/>
                <a:gd name="T32" fmla="*/ 590 w 624"/>
                <a:gd name="T33" fmla="*/ 39 h 656"/>
                <a:gd name="T34" fmla="*/ 624 w 624"/>
                <a:gd name="T35" fmla="*/ 85 h 656"/>
                <a:gd name="T36" fmla="*/ 510 w 624"/>
                <a:gd name="T37" fmla="*/ 217 h 656"/>
                <a:gd name="T38" fmla="*/ 563 w 624"/>
                <a:gd name="T39" fmla="*/ 352 h 656"/>
                <a:gd name="T40" fmla="*/ 465 w 624"/>
                <a:gd name="T41" fmla="*/ 567 h 656"/>
                <a:gd name="T42" fmla="*/ 403 w 624"/>
                <a:gd name="T43" fmla="*/ 585 h 656"/>
                <a:gd name="T44" fmla="*/ 386 w 624"/>
                <a:gd name="T45" fmla="*/ 558 h 656"/>
                <a:gd name="T46" fmla="*/ 372 w 624"/>
                <a:gd name="T47" fmla="*/ 515 h 656"/>
                <a:gd name="T48" fmla="*/ 333 w 624"/>
                <a:gd name="T49" fmla="*/ 553 h 656"/>
                <a:gd name="T50" fmla="*/ 258 w 624"/>
                <a:gd name="T51" fmla="*/ 567 h 656"/>
                <a:gd name="T52" fmla="*/ 222 w 624"/>
                <a:gd name="T53" fmla="*/ 535 h 656"/>
                <a:gd name="T54" fmla="*/ 155 w 624"/>
                <a:gd name="T55" fmla="*/ 548 h 656"/>
                <a:gd name="T56" fmla="*/ 116 w 624"/>
                <a:gd name="T57" fmla="*/ 656 h 656"/>
                <a:gd name="T58" fmla="*/ 63 w 624"/>
                <a:gd name="T59" fmla="*/ 656 h 6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4"/>
                <a:gd name="T91" fmla="*/ 0 h 656"/>
                <a:gd name="T92" fmla="*/ 624 w 624"/>
                <a:gd name="T93" fmla="*/ 656 h 6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4" h="656">
                  <a:moveTo>
                    <a:pt x="63" y="656"/>
                  </a:moveTo>
                  <a:lnTo>
                    <a:pt x="54" y="633"/>
                  </a:lnTo>
                  <a:lnTo>
                    <a:pt x="63" y="595"/>
                  </a:lnTo>
                  <a:cubicBezTo>
                    <a:pt x="58" y="595"/>
                    <a:pt x="0" y="610"/>
                    <a:pt x="0" y="610"/>
                  </a:cubicBezTo>
                  <a:cubicBezTo>
                    <a:pt x="0" y="610"/>
                    <a:pt x="0" y="548"/>
                    <a:pt x="0" y="548"/>
                  </a:cubicBezTo>
                  <a:cubicBezTo>
                    <a:pt x="0" y="548"/>
                    <a:pt x="93" y="450"/>
                    <a:pt x="93" y="450"/>
                  </a:cubicBezTo>
                  <a:lnTo>
                    <a:pt x="195" y="455"/>
                  </a:lnTo>
                  <a:lnTo>
                    <a:pt x="169" y="375"/>
                  </a:lnTo>
                  <a:lnTo>
                    <a:pt x="231" y="290"/>
                  </a:lnTo>
                  <a:lnTo>
                    <a:pt x="261" y="212"/>
                  </a:lnTo>
                  <a:lnTo>
                    <a:pt x="319" y="192"/>
                  </a:lnTo>
                  <a:lnTo>
                    <a:pt x="430" y="90"/>
                  </a:lnTo>
                  <a:lnTo>
                    <a:pt x="439" y="43"/>
                  </a:lnTo>
                  <a:lnTo>
                    <a:pt x="487" y="62"/>
                  </a:lnTo>
                  <a:lnTo>
                    <a:pt x="532" y="34"/>
                  </a:lnTo>
                  <a:lnTo>
                    <a:pt x="571" y="0"/>
                  </a:lnTo>
                  <a:lnTo>
                    <a:pt x="590" y="39"/>
                  </a:lnTo>
                  <a:lnTo>
                    <a:pt x="624" y="85"/>
                  </a:lnTo>
                  <a:lnTo>
                    <a:pt x="510" y="217"/>
                  </a:lnTo>
                  <a:lnTo>
                    <a:pt x="563" y="352"/>
                  </a:lnTo>
                  <a:lnTo>
                    <a:pt x="465" y="567"/>
                  </a:lnTo>
                  <a:lnTo>
                    <a:pt x="403" y="585"/>
                  </a:lnTo>
                  <a:lnTo>
                    <a:pt x="386" y="558"/>
                  </a:lnTo>
                  <a:lnTo>
                    <a:pt x="372" y="515"/>
                  </a:lnTo>
                  <a:lnTo>
                    <a:pt x="333" y="553"/>
                  </a:lnTo>
                  <a:lnTo>
                    <a:pt x="258" y="567"/>
                  </a:lnTo>
                  <a:lnTo>
                    <a:pt x="222" y="535"/>
                  </a:lnTo>
                  <a:lnTo>
                    <a:pt x="155" y="548"/>
                  </a:lnTo>
                  <a:lnTo>
                    <a:pt x="116" y="656"/>
                  </a:lnTo>
                  <a:lnTo>
                    <a:pt x="63" y="65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4" name="Freeform 153"/>
            <p:cNvSpPr>
              <a:spLocks noEditPoints="1"/>
            </p:cNvSpPr>
            <p:nvPr/>
          </p:nvSpPr>
          <p:spPr bwMode="auto">
            <a:xfrm>
              <a:off x="7667626" y="2590800"/>
              <a:ext cx="414338" cy="358775"/>
            </a:xfrm>
            <a:custGeom>
              <a:avLst/>
              <a:gdLst>
                <a:gd name="T0" fmla="*/ 55 w 641"/>
                <a:gd name="T1" fmla="*/ 644 h 672"/>
                <a:gd name="T2" fmla="*/ 73 w 641"/>
                <a:gd name="T3" fmla="*/ 611 h 672"/>
                <a:gd name="T4" fmla="*/ 19 w 641"/>
                <a:gd name="T5" fmla="*/ 624 h 672"/>
                <a:gd name="T6" fmla="*/ 0 w 641"/>
                <a:gd name="T7" fmla="*/ 618 h 672"/>
                <a:gd name="T8" fmla="*/ 0 w 641"/>
                <a:gd name="T9" fmla="*/ 566 h 672"/>
                <a:gd name="T10" fmla="*/ 7 w 641"/>
                <a:gd name="T11" fmla="*/ 547 h 672"/>
                <a:gd name="T12" fmla="*/ 81 w 641"/>
                <a:gd name="T13" fmla="*/ 468 h 672"/>
                <a:gd name="T14" fmla="*/ 102 w 641"/>
                <a:gd name="T15" fmla="*/ 450 h 672"/>
                <a:gd name="T16" fmla="*/ 170 w 641"/>
                <a:gd name="T17" fmla="*/ 386 h 672"/>
                <a:gd name="T18" fmla="*/ 232 w 641"/>
                <a:gd name="T19" fmla="*/ 296 h 672"/>
                <a:gd name="T20" fmla="*/ 325 w 641"/>
                <a:gd name="T21" fmla="*/ 193 h 672"/>
                <a:gd name="T22" fmla="*/ 431 w 641"/>
                <a:gd name="T23" fmla="*/ 97 h 672"/>
                <a:gd name="T24" fmla="*/ 450 w 641"/>
                <a:gd name="T25" fmla="*/ 44 h 672"/>
                <a:gd name="T26" fmla="*/ 536 w 641"/>
                <a:gd name="T27" fmla="*/ 36 h 672"/>
                <a:gd name="T28" fmla="*/ 581 w 641"/>
                <a:gd name="T29" fmla="*/ 1 h 672"/>
                <a:gd name="T30" fmla="*/ 605 w 641"/>
                <a:gd name="T31" fmla="*/ 43 h 672"/>
                <a:gd name="T32" fmla="*/ 525 w 641"/>
                <a:gd name="T33" fmla="*/ 231 h 672"/>
                <a:gd name="T34" fmla="*/ 579 w 641"/>
                <a:gd name="T35" fmla="*/ 364 h 672"/>
                <a:gd name="T36" fmla="*/ 414 w 641"/>
                <a:gd name="T37" fmla="*/ 601 h 672"/>
                <a:gd name="T38" fmla="*/ 387 w 641"/>
                <a:gd name="T39" fmla="*/ 569 h 672"/>
                <a:gd name="T40" fmla="*/ 347 w 641"/>
                <a:gd name="T41" fmla="*/ 567 h 672"/>
                <a:gd name="T42" fmla="*/ 261 w 641"/>
                <a:gd name="T43" fmla="*/ 581 h 672"/>
                <a:gd name="T44" fmla="*/ 165 w 641"/>
                <a:gd name="T45" fmla="*/ 564 h 672"/>
                <a:gd name="T46" fmla="*/ 124 w 641"/>
                <a:gd name="T47" fmla="*/ 672 h 672"/>
                <a:gd name="T48" fmla="*/ 117 w 641"/>
                <a:gd name="T49" fmla="*/ 662 h 672"/>
                <a:gd name="T50" fmla="*/ 229 w 641"/>
                <a:gd name="T51" fmla="*/ 536 h 672"/>
                <a:gd name="T52" fmla="*/ 265 w 641"/>
                <a:gd name="T53" fmla="*/ 568 h 672"/>
                <a:gd name="T54" fmla="*/ 375 w 641"/>
                <a:gd name="T55" fmla="*/ 518 h 672"/>
                <a:gd name="T56" fmla="*/ 402 w 641"/>
                <a:gd name="T57" fmla="*/ 564 h 672"/>
                <a:gd name="T58" fmla="*/ 409 w 641"/>
                <a:gd name="T59" fmla="*/ 586 h 672"/>
                <a:gd name="T60" fmla="*/ 564 w 641"/>
                <a:gd name="T61" fmla="*/ 357 h 672"/>
                <a:gd name="T62" fmla="*/ 512 w 641"/>
                <a:gd name="T63" fmla="*/ 220 h 672"/>
                <a:gd name="T64" fmla="*/ 592 w 641"/>
                <a:gd name="T65" fmla="*/ 52 h 672"/>
                <a:gd name="T66" fmla="*/ 585 w 641"/>
                <a:gd name="T67" fmla="*/ 15 h 672"/>
                <a:gd name="T68" fmla="*/ 500 w 641"/>
                <a:gd name="T69" fmla="*/ 77 h 672"/>
                <a:gd name="T70" fmla="*/ 455 w 641"/>
                <a:gd name="T71" fmla="*/ 53 h 672"/>
                <a:gd name="T72" fmla="*/ 333 w 641"/>
                <a:gd name="T73" fmla="*/ 206 h 672"/>
                <a:gd name="T74" fmla="*/ 277 w 641"/>
                <a:gd name="T75" fmla="*/ 223 h 672"/>
                <a:gd name="T76" fmla="*/ 184 w 641"/>
                <a:gd name="T77" fmla="*/ 388 h 672"/>
                <a:gd name="T78" fmla="*/ 210 w 641"/>
                <a:gd name="T79" fmla="*/ 468 h 672"/>
                <a:gd name="T80" fmla="*/ 107 w 641"/>
                <a:gd name="T81" fmla="*/ 464 h 672"/>
                <a:gd name="T82" fmla="*/ 61 w 641"/>
                <a:gd name="T83" fmla="*/ 513 h 672"/>
                <a:gd name="T84" fmla="*/ 14 w 641"/>
                <a:gd name="T85" fmla="*/ 562 h 672"/>
                <a:gd name="T86" fmla="*/ 16 w 641"/>
                <a:gd name="T87" fmla="*/ 587 h 672"/>
                <a:gd name="T88" fmla="*/ 7 w 641"/>
                <a:gd name="T89" fmla="*/ 611 h 672"/>
                <a:gd name="T90" fmla="*/ 58 w 641"/>
                <a:gd name="T91" fmla="*/ 598 h 672"/>
                <a:gd name="T92" fmla="*/ 79 w 641"/>
                <a:gd name="T93" fmla="*/ 605 h 672"/>
                <a:gd name="T94" fmla="*/ 79 w 641"/>
                <a:gd name="T95" fmla="*/ 662 h 6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1"/>
                <a:gd name="T145" fmla="*/ 0 h 672"/>
                <a:gd name="T146" fmla="*/ 641 w 641"/>
                <a:gd name="T147" fmla="*/ 672 h 6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1" h="672">
                  <a:moveTo>
                    <a:pt x="71" y="672"/>
                  </a:moveTo>
                  <a:cubicBezTo>
                    <a:pt x="68" y="672"/>
                    <a:pt x="65" y="670"/>
                    <a:pt x="64" y="667"/>
                  </a:cubicBezTo>
                  <a:lnTo>
                    <a:pt x="55" y="644"/>
                  </a:lnTo>
                  <a:cubicBezTo>
                    <a:pt x="54" y="643"/>
                    <a:pt x="54" y="641"/>
                    <a:pt x="55" y="640"/>
                  </a:cubicBezTo>
                  <a:lnTo>
                    <a:pt x="64" y="602"/>
                  </a:lnTo>
                  <a:lnTo>
                    <a:pt x="73" y="611"/>
                  </a:lnTo>
                  <a:lnTo>
                    <a:pt x="61" y="613"/>
                  </a:lnTo>
                  <a:lnTo>
                    <a:pt x="41" y="619"/>
                  </a:lnTo>
                  <a:lnTo>
                    <a:pt x="19" y="624"/>
                  </a:lnTo>
                  <a:lnTo>
                    <a:pt x="10" y="626"/>
                  </a:lnTo>
                  <a:cubicBezTo>
                    <a:pt x="8" y="627"/>
                    <a:pt x="5" y="626"/>
                    <a:pt x="3" y="625"/>
                  </a:cubicBezTo>
                  <a:cubicBezTo>
                    <a:pt x="2" y="623"/>
                    <a:pt x="0" y="621"/>
                    <a:pt x="0" y="618"/>
                  </a:cubicBezTo>
                  <a:lnTo>
                    <a:pt x="0" y="608"/>
                  </a:lnTo>
                  <a:lnTo>
                    <a:pt x="0" y="587"/>
                  </a:lnTo>
                  <a:lnTo>
                    <a:pt x="0" y="566"/>
                  </a:lnTo>
                  <a:lnTo>
                    <a:pt x="0" y="556"/>
                  </a:lnTo>
                  <a:cubicBezTo>
                    <a:pt x="0" y="554"/>
                    <a:pt x="1" y="552"/>
                    <a:pt x="3" y="551"/>
                  </a:cubicBezTo>
                  <a:lnTo>
                    <a:pt x="7" y="547"/>
                  </a:lnTo>
                  <a:lnTo>
                    <a:pt x="18" y="536"/>
                  </a:lnTo>
                  <a:lnTo>
                    <a:pt x="50" y="502"/>
                  </a:lnTo>
                  <a:lnTo>
                    <a:pt x="81" y="468"/>
                  </a:lnTo>
                  <a:lnTo>
                    <a:pt x="92" y="457"/>
                  </a:lnTo>
                  <a:lnTo>
                    <a:pt x="96" y="453"/>
                  </a:lnTo>
                  <a:cubicBezTo>
                    <a:pt x="97" y="451"/>
                    <a:pt x="100" y="450"/>
                    <a:pt x="102" y="450"/>
                  </a:cubicBezTo>
                  <a:lnTo>
                    <a:pt x="204" y="455"/>
                  </a:lnTo>
                  <a:lnTo>
                    <a:pt x="196" y="466"/>
                  </a:lnTo>
                  <a:lnTo>
                    <a:pt x="170" y="386"/>
                  </a:lnTo>
                  <a:cubicBezTo>
                    <a:pt x="169" y="383"/>
                    <a:pt x="169" y="381"/>
                    <a:pt x="171" y="379"/>
                  </a:cubicBezTo>
                  <a:lnTo>
                    <a:pt x="233" y="294"/>
                  </a:lnTo>
                  <a:lnTo>
                    <a:pt x="232" y="296"/>
                  </a:lnTo>
                  <a:lnTo>
                    <a:pt x="262" y="218"/>
                  </a:lnTo>
                  <a:cubicBezTo>
                    <a:pt x="263" y="215"/>
                    <a:pt x="265" y="214"/>
                    <a:pt x="267" y="213"/>
                  </a:cubicBezTo>
                  <a:lnTo>
                    <a:pt x="325" y="193"/>
                  </a:lnTo>
                  <a:lnTo>
                    <a:pt x="322" y="195"/>
                  </a:lnTo>
                  <a:lnTo>
                    <a:pt x="433" y="93"/>
                  </a:lnTo>
                  <a:lnTo>
                    <a:pt x="431" y="97"/>
                  </a:lnTo>
                  <a:lnTo>
                    <a:pt x="440" y="50"/>
                  </a:lnTo>
                  <a:cubicBezTo>
                    <a:pt x="440" y="48"/>
                    <a:pt x="442" y="46"/>
                    <a:pt x="444" y="44"/>
                  </a:cubicBezTo>
                  <a:cubicBezTo>
                    <a:pt x="446" y="43"/>
                    <a:pt x="448" y="43"/>
                    <a:pt x="450" y="44"/>
                  </a:cubicBezTo>
                  <a:lnTo>
                    <a:pt x="498" y="63"/>
                  </a:lnTo>
                  <a:lnTo>
                    <a:pt x="491" y="64"/>
                  </a:lnTo>
                  <a:lnTo>
                    <a:pt x="536" y="36"/>
                  </a:lnTo>
                  <a:lnTo>
                    <a:pt x="535" y="36"/>
                  </a:lnTo>
                  <a:lnTo>
                    <a:pt x="574" y="2"/>
                  </a:lnTo>
                  <a:cubicBezTo>
                    <a:pt x="576" y="1"/>
                    <a:pt x="579" y="0"/>
                    <a:pt x="581" y="1"/>
                  </a:cubicBezTo>
                  <a:cubicBezTo>
                    <a:pt x="583" y="1"/>
                    <a:pt x="586" y="3"/>
                    <a:pt x="587" y="5"/>
                  </a:cubicBezTo>
                  <a:lnTo>
                    <a:pt x="606" y="44"/>
                  </a:lnTo>
                  <a:lnTo>
                    <a:pt x="605" y="43"/>
                  </a:lnTo>
                  <a:lnTo>
                    <a:pt x="639" y="89"/>
                  </a:lnTo>
                  <a:cubicBezTo>
                    <a:pt x="641" y="92"/>
                    <a:pt x="641" y="96"/>
                    <a:pt x="639" y="99"/>
                  </a:cubicBezTo>
                  <a:lnTo>
                    <a:pt x="525" y="231"/>
                  </a:lnTo>
                  <a:lnTo>
                    <a:pt x="526" y="223"/>
                  </a:lnTo>
                  <a:lnTo>
                    <a:pt x="579" y="358"/>
                  </a:lnTo>
                  <a:cubicBezTo>
                    <a:pt x="580" y="360"/>
                    <a:pt x="580" y="362"/>
                    <a:pt x="579" y="364"/>
                  </a:cubicBezTo>
                  <a:lnTo>
                    <a:pt x="481" y="579"/>
                  </a:lnTo>
                  <a:cubicBezTo>
                    <a:pt x="480" y="581"/>
                    <a:pt x="478" y="583"/>
                    <a:pt x="476" y="583"/>
                  </a:cubicBezTo>
                  <a:lnTo>
                    <a:pt x="414" y="601"/>
                  </a:lnTo>
                  <a:cubicBezTo>
                    <a:pt x="410" y="602"/>
                    <a:pt x="407" y="601"/>
                    <a:pt x="405" y="598"/>
                  </a:cubicBezTo>
                  <a:lnTo>
                    <a:pt x="388" y="571"/>
                  </a:lnTo>
                  <a:cubicBezTo>
                    <a:pt x="387" y="570"/>
                    <a:pt x="387" y="570"/>
                    <a:pt x="387" y="569"/>
                  </a:cubicBezTo>
                  <a:lnTo>
                    <a:pt x="373" y="526"/>
                  </a:lnTo>
                  <a:lnTo>
                    <a:pt x="386" y="529"/>
                  </a:lnTo>
                  <a:lnTo>
                    <a:pt x="347" y="567"/>
                  </a:lnTo>
                  <a:cubicBezTo>
                    <a:pt x="346" y="568"/>
                    <a:pt x="344" y="569"/>
                    <a:pt x="343" y="569"/>
                  </a:cubicBezTo>
                  <a:lnTo>
                    <a:pt x="268" y="583"/>
                  </a:lnTo>
                  <a:cubicBezTo>
                    <a:pt x="265" y="584"/>
                    <a:pt x="263" y="583"/>
                    <a:pt x="261" y="581"/>
                  </a:cubicBezTo>
                  <a:lnTo>
                    <a:pt x="225" y="549"/>
                  </a:lnTo>
                  <a:lnTo>
                    <a:pt x="232" y="551"/>
                  </a:lnTo>
                  <a:lnTo>
                    <a:pt x="165" y="564"/>
                  </a:lnTo>
                  <a:lnTo>
                    <a:pt x="171" y="559"/>
                  </a:lnTo>
                  <a:lnTo>
                    <a:pt x="132" y="667"/>
                  </a:lnTo>
                  <a:cubicBezTo>
                    <a:pt x="131" y="670"/>
                    <a:pt x="128" y="672"/>
                    <a:pt x="124" y="672"/>
                  </a:cubicBezTo>
                  <a:lnTo>
                    <a:pt x="71" y="672"/>
                  </a:lnTo>
                  <a:close/>
                  <a:moveTo>
                    <a:pt x="124" y="656"/>
                  </a:moveTo>
                  <a:lnTo>
                    <a:pt x="117" y="662"/>
                  </a:lnTo>
                  <a:lnTo>
                    <a:pt x="156" y="554"/>
                  </a:lnTo>
                  <a:cubicBezTo>
                    <a:pt x="157" y="551"/>
                    <a:pt x="159" y="549"/>
                    <a:pt x="162" y="549"/>
                  </a:cubicBezTo>
                  <a:lnTo>
                    <a:pt x="229" y="536"/>
                  </a:lnTo>
                  <a:cubicBezTo>
                    <a:pt x="231" y="535"/>
                    <a:pt x="234" y="536"/>
                    <a:pt x="236" y="537"/>
                  </a:cubicBezTo>
                  <a:lnTo>
                    <a:pt x="272" y="569"/>
                  </a:lnTo>
                  <a:lnTo>
                    <a:pt x="265" y="568"/>
                  </a:lnTo>
                  <a:lnTo>
                    <a:pt x="340" y="554"/>
                  </a:lnTo>
                  <a:lnTo>
                    <a:pt x="336" y="556"/>
                  </a:lnTo>
                  <a:lnTo>
                    <a:pt x="375" y="518"/>
                  </a:lnTo>
                  <a:cubicBezTo>
                    <a:pt x="377" y="516"/>
                    <a:pt x="380" y="515"/>
                    <a:pt x="382" y="516"/>
                  </a:cubicBezTo>
                  <a:cubicBezTo>
                    <a:pt x="385" y="516"/>
                    <a:pt x="387" y="518"/>
                    <a:pt x="388" y="521"/>
                  </a:cubicBezTo>
                  <a:lnTo>
                    <a:pt x="402" y="564"/>
                  </a:lnTo>
                  <a:lnTo>
                    <a:pt x="401" y="562"/>
                  </a:lnTo>
                  <a:lnTo>
                    <a:pt x="418" y="589"/>
                  </a:lnTo>
                  <a:lnTo>
                    <a:pt x="409" y="586"/>
                  </a:lnTo>
                  <a:lnTo>
                    <a:pt x="471" y="568"/>
                  </a:lnTo>
                  <a:lnTo>
                    <a:pt x="466" y="572"/>
                  </a:lnTo>
                  <a:lnTo>
                    <a:pt x="564" y="357"/>
                  </a:lnTo>
                  <a:lnTo>
                    <a:pt x="564" y="363"/>
                  </a:lnTo>
                  <a:lnTo>
                    <a:pt x="511" y="228"/>
                  </a:lnTo>
                  <a:cubicBezTo>
                    <a:pt x="510" y="226"/>
                    <a:pt x="510" y="222"/>
                    <a:pt x="512" y="220"/>
                  </a:cubicBezTo>
                  <a:lnTo>
                    <a:pt x="626" y="88"/>
                  </a:lnTo>
                  <a:lnTo>
                    <a:pt x="626" y="98"/>
                  </a:lnTo>
                  <a:lnTo>
                    <a:pt x="592" y="52"/>
                  </a:lnTo>
                  <a:cubicBezTo>
                    <a:pt x="592" y="52"/>
                    <a:pt x="591" y="51"/>
                    <a:pt x="591" y="51"/>
                  </a:cubicBezTo>
                  <a:lnTo>
                    <a:pt x="572" y="12"/>
                  </a:lnTo>
                  <a:lnTo>
                    <a:pt x="585" y="15"/>
                  </a:lnTo>
                  <a:lnTo>
                    <a:pt x="546" y="49"/>
                  </a:lnTo>
                  <a:cubicBezTo>
                    <a:pt x="545" y="49"/>
                    <a:pt x="545" y="49"/>
                    <a:pt x="545" y="49"/>
                  </a:cubicBezTo>
                  <a:lnTo>
                    <a:pt x="500" y="77"/>
                  </a:lnTo>
                  <a:cubicBezTo>
                    <a:pt x="498" y="79"/>
                    <a:pt x="495" y="79"/>
                    <a:pt x="493" y="78"/>
                  </a:cubicBezTo>
                  <a:lnTo>
                    <a:pt x="445" y="59"/>
                  </a:lnTo>
                  <a:lnTo>
                    <a:pt x="455" y="53"/>
                  </a:lnTo>
                  <a:lnTo>
                    <a:pt x="446" y="100"/>
                  </a:lnTo>
                  <a:cubicBezTo>
                    <a:pt x="446" y="102"/>
                    <a:pt x="445" y="103"/>
                    <a:pt x="444" y="104"/>
                  </a:cubicBezTo>
                  <a:lnTo>
                    <a:pt x="333" y="206"/>
                  </a:lnTo>
                  <a:cubicBezTo>
                    <a:pt x="332" y="207"/>
                    <a:pt x="331" y="208"/>
                    <a:pt x="330" y="208"/>
                  </a:cubicBezTo>
                  <a:lnTo>
                    <a:pt x="272" y="228"/>
                  </a:lnTo>
                  <a:lnTo>
                    <a:pt x="277" y="223"/>
                  </a:lnTo>
                  <a:lnTo>
                    <a:pt x="247" y="301"/>
                  </a:lnTo>
                  <a:cubicBezTo>
                    <a:pt x="247" y="302"/>
                    <a:pt x="246" y="303"/>
                    <a:pt x="246" y="303"/>
                  </a:cubicBezTo>
                  <a:lnTo>
                    <a:pt x="184" y="388"/>
                  </a:lnTo>
                  <a:lnTo>
                    <a:pt x="185" y="381"/>
                  </a:lnTo>
                  <a:lnTo>
                    <a:pt x="211" y="461"/>
                  </a:lnTo>
                  <a:cubicBezTo>
                    <a:pt x="212" y="463"/>
                    <a:pt x="211" y="466"/>
                    <a:pt x="210" y="468"/>
                  </a:cubicBezTo>
                  <a:cubicBezTo>
                    <a:pt x="208" y="470"/>
                    <a:pt x="206" y="472"/>
                    <a:pt x="203" y="471"/>
                  </a:cubicBezTo>
                  <a:lnTo>
                    <a:pt x="101" y="466"/>
                  </a:lnTo>
                  <a:lnTo>
                    <a:pt x="107" y="464"/>
                  </a:lnTo>
                  <a:lnTo>
                    <a:pt x="103" y="468"/>
                  </a:lnTo>
                  <a:lnTo>
                    <a:pt x="92" y="479"/>
                  </a:lnTo>
                  <a:lnTo>
                    <a:pt x="61" y="513"/>
                  </a:lnTo>
                  <a:lnTo>
                    <a:pt x="29" y="547"/>
                  </a:lnTo>
                  <a:lnTo>
                    <a:pt x="18" y="558"/>
                  </a:lnTo>
                  <a:lnTo>
                    <a:pt x="14" y="562"/>
                  </a:lnTo>
                  <a:lnTo>
                    <a:pt x="16" y="556"/>
                  </a:lnTo>
                  <a:lnTo>
                    <a:pt x="16" y="566"/>
                  </a:lnTo>
                  <a:lnTo>
                    <a:pt x="16" y="587"/>
                  </a:lnTo>
                  <a:lnTo>
                    <a:pt x="16" y="608"/>
                  </a:lnTo>
                  <a:lnTo>
                    <a:pt x="16" y="618"/>
                  </a:lnTo>
                  <a:lnTo>
                    <a:pt x="7" y="611"/>
                  </a:lnTo>
                  <a:lnTo>
                    <a:pt x="16" y="609"/>
                  </a:lnTo>
                  <a:lnTo>
                    <a:pt x="36" y="604"/>
                  </a:lnTo>
                  <a:lnTo>
                    <a:pt x="58" y="598"/>
                  </a:lnTo>
                  <a:lnTo>
                    <a:pt x="70" y="596"/>
                  </a:lnTo>
                  <a:cubicBezTo>
                    <a:pt x="73" y="595"/>
                    <a:pt x="75" y="596"/>
                    <a:pt x="77" y="598"/>
                  </a:cubicBezTo>
                  <a:cubicBezTo>
                    <a:pt x="79" y="600"/>
                    <a:pt x="80" y="603"/>
                    <a:pt x="79" y="605"/>
                  </a:cubicBezTo>
                  <a:lnTo>
                    <a:pt x="70" y="643"/>
                  </a:lnTo>
                  <a:lnTo>
                    <a:pt x="70" y="639"/>
                  </a:lnTo>
                  <a:lnTo>
                    <a:pt x="79" y="662"/>
                  </a:lnTo>
                  <a:lnTo>
                    <a:pt x="71" y="656"/>
                  </a:lnTo>
                  <a:lnTo>
                    <a:pt x="124" y="6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Freeform 154"/>
            <p:cNvSpPr>
              <a:spLocks noEditPoints="1"/>
            </p:cNvSpPr>
            <p:nvPr/>
          </p:nvSpPr>
          <p:spPr bwMode="auto">
            <a:xfrm>
              <a:off x="7667626" y="2590800"/>
              <a:ext cx="414338" cy="358775"/>
            </a:xfrm>
            <a:custGeom>
              <a:avLst/>
              <a:gdLst>
                <a:gd name="T0" fmla="*/ 55 w 641"/>
                <a:gd name="T1" fmla="*/ 644 h 672"/>
                <a:gd name="T2" fmla="*/ 73 w 641"/>
                <a:gd name="T3" fmla="*/ 611 h 672"/>
                <a:gd name="T4" fmla="*/ 19 w 641"/>
                <a:gd name="T5" fmla="*/ 624 h 672"/>
                <a:gd name="T6" fmla="*/ 0 w 641"/>
                <a:gd name="T7" fmla="*/ 618 h 672"/>
                <a:gd name="T8" fmla="*/ 0 w 641"/>
                <a:gd name="T9" fmla="*/ 566 h 672"/>
                <a:gd name="T10" fmla="*/ 7 w 641"/>
                <a:gd name="T11" fmla="*/ 547 h 672"/>
                <a:gd name="T12" fmla="*/ 81 w 641"/>
                <a:gd name="T13" fmla="*/ 468 h 672"/>
                <a:gd name="T14" fmla="*/ 102 w 641"/>
                <a:gd name="T15" fmla="*/ 450 h 672"/>
                <a:gd name="T16" fmla="*/ 170 w 641"/>
                <a:gd name="T17" fmla="*/ 386 h 672"/>
                <a:gd name="T18" fmla="*/ 232 w 641"/>
                <a:gd name="T19" fmla="*/ 296 h 672"/>
                <a:gd name="T20" fmla="*/ 325 w 641"/>
                <a:gd name="T21" fmla="*/ 193 h 672"/>
                <a:gd name="T22" fmla="*/ 431 w 641"/>
                <a:gd name="T23" fmla="*/ 97 h 672"/>
                <a:gd name="T24" fmla="*/ 450 w 641"/>
                <a:gd name="T25" fmla="*/ 44 h 672"/>
                <a:gd name="T26" fmla="*/ 536 w 641"/>
                <a:gd name="T27" fmla="*/ 36 h 672"/>
                <a:gd name="T28" fmla="*/ 581 w 641"/>
                <a:gd name="T29" fmla="*/ 1 h 672"/>
                <a:gd name="T30" fmla="*/ 605 w 641"/>
                <a:gd name="T31" fmla="*/ 43 h 672"/>
                <a:gd name="T32" fmla="*/ 525 w 641"/>
                <a:gd name="T33" fmla="*/ 231 h 672"/>
                <a:gd name="T34" fmla="*/ 579 w 641"/>
                <a:gd name="T35" fmla="*/ 364 h 672"/>
                <a:gd name="T36" fmla="*/ 414 w 641"/>
                <a:gd name="T37" fmla="*/ 601 h 672"/>
                <a:gd name="T38" fmla="*/ 387 w 641"/>
                <a:gd name="T39" fmla="*/ 569 h 672"/>
                <a:gd name="T40" fmla="*/ 347 w 641"/>
                <a:gd name="T41" fmla="*/ 567 h 672"/>
                <a:gd name="T42" fmla="*/ 261 w 641"/>
                <a:gd name="T43" fmla="*/ 581 h 672"/>
                <a:gd name="T44" fmla="*/ 165 w 641"/>
                <a:gd name="T45" fmla="*/ 564 h 672"/>
                <a:gd name="T46" fmla="*/ 124 w 641"/>
                <a:gd name="T47" fmla="*/ 672 h 672"/>
                <a:gd name="T48" fmla="*/ 117 w 641"/>
                <a:gd name="T49" fmla="*/ 662 h 672"/>
                <a:gd name="T50" fmla="*/ 229 w 641"/>
                <a:gd name="T51" fmla="*/ 536 h 672"/>
                <a:gd name="T52" fmla="*/ 265 w 641"/>
                <a:gd name="T53" fmla="*/ 568 h 672"/>
                <a:gd name="T54" fmla="*/ 375 w 641"/>
                <a:gd name="T55" fmla="*/ 518 h 672"/>
                <a:gd name="T56" fmla="*/ 402 w 641"/>
                <a:gd name="T57" fmla="*/ 564 h 672"/>
                <a:gd name="T58" fmla="*/ 409 w 641"/>
                <a:gd name="T59" fmla="*/ 586 h 672"/>
                <a:gd name="T60" fmla="*/ 564 w 641"/>
                <a:gd name="T61" fmla="*/ 357 h 672"/>
                <a:gd name="T62" fmla="*/ 512 w 641"/>
                <a:gd name="T63" fmla="*/ 220 h 672"/>
                <a:gd name="T64" fmla="*/ 592 w 641"/>
                <a:gd name="T65" fmla="*/ 52 h 672"/>
                <a:gd name="T66" fmla="*/ 585 w 641"/>
                <a:gd name="T67" fmla="*/ 15 h 672"/>
                <a:gd name="T68" fmla="*/ 500 w 641"/>
                <a:gd name="T69" fmla="*/ 77 h 672"/>
                <a:gd name="T70" fmla="*/ 455 w 641"/>
                <a:gd name="T71" fmla="*/ 53 h 672"/>
                <a:gd name="T72" fmla="*/ 333 w 641"/>
                <a:gd name="T73" fmla="*/ 206 h 672"/>
                <a:gd name="T74" fmla="*/ 277 w 641"/>
                <a:gd name="T75" fmla="*/ 223 h 672"/>
                <a:gd name="T76" fmla="*/ 184 w 641"/>
                <a:gd name="T77" fmla="*/ 388 h 672"/>
                <a:gd name="T78" fmla="*/ 210 w 641"/>
                <a:gd name="T79" fmla="*/ 468 h 672"/>
                <a:gd name="T80" fmla="*/ 107 w 641"/>
                <a:gd name="T81" fmla="*/ 464 h 672"/>
                <a:gd name="T82" fmla="*/ 61 w 641"/>
                <a:gd name="T83" fmla="*/ 513 h 672"/>
                <a:gd name="T84" fmla="*/ 14 w 641"/>
                <a:gd name="T85" fmla="*/ 562 h 672"/>
                <a:gd name="T86" fmla="*/ 16 w 641"/>
                <a:gd name="T87" fmla="*/ 587 h 672"/>
                <a:gd name="T88" fmla="*/ 7 w 641"/>
                <a:gd name="T89" fmla="*/ 611 h 672"/>
                <a:gd name="T90" fmla="*/ 58 w 641"/>
                <a:gd name="T91" fmla="*/ 598 h 672"/>
                <a:gd name="T92" fmla="*/ 79 w 641"/>
                <a:gd name="T93" fmla="*/ 605 h 672"/>
                <a:gd name="T94" fmla="*/ 79 w 641"/>
                <a:gd name="T95" fmla="*/ 662 h 6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1"/>
                <a:gd name="T145" fmla="*/ 0 h 672"/>
                <a:gd name="T146" fmla="*/ 641 w 641"/>
                <a:gd name="T147" fmla="*/ 672 h 6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1" h="672">
                  <a:moveTo>
                    <a:pt x="71" y="672"/>
                  </a:moveTo>
                  <a:cubicBezTo>
                    <a:pt x="68" y="672"/>
                    <a:pt x="65" y="670"/>
                    <a:pt x="64" y="667"/>
                  </a:cubicBezTo>
                  <a:lnTo>
                    <a:pt x="55" y="644"/>
                  </a:lnTo>
                  <a:cubicBezTo>
                    <a:pt x="54" y="643"/>
                    <a:pt x="54" y="641"/>
                    <a:pt x="55" y="640"/>
                  </a:cubicBezTo>
                  <a:lnTo>
                    <a:pt x="64" y="602"/>
                  </a:lnTo>
                  <a:lnTo>
                    <a:pt x="73" y="611"/>
                  </a:lnTo>
                  <a:lnTo>
                    <a:pt x="61" y="613"/>
                  </a:lnTo>
                  <a:lnTo>
                    <a:pt x="41" y="619"/>
                  </a:lnTo>
                  <a:lnTo>
                    <a:pt x="19" y="624"/>
                  </a:lnTo>
                  <a:lnTo>
                    <a:pt x="10" y="626"/>
                  </a:lnTo>
                  <a:cubicBezTo>
                    <a:pt x="8" y="627"/>
                    <a:pt x="5" y="626"/>
                    <a:pt x="3" y="625"/>
                  </a:cubicBezTo>
                  <a:cubicBezTo>
                    <a:pt x="2" y="623"/>
                    <a:pt x="0" y="621"/>
                    <a:pt x="0" y="618"/>
                  </a:cubicBezTo>
                  <a:lnTo>
                    <a:pt x="0" y="608"/>
                  </a:lnTo>
                  <a:lnTo>
                    <a:pt x="0" y="587"/>
                  </a:lnTo>
                  <a:lnTo>
                    <a:pt x="0" y="566"/>
                  </a:lnTo>
                  <a:lnTo>
                    <a:pt x="0" y="556"/>
                  </a:lnTo>
                  <a:cubicBezTo>
                    <a:pt x="0" y="554"/>
                    <a:pt x="1" y="552"/>
                    <a:pt x="3" y="551"/>
                  </a:cubicBezTo>
                  <a:lnTo>
                    <a:pt x="7" y="547"/>
                  </a:lnTo>
                  <a:lnTo>
                    <a:pt x="18" y="536"/>
                  </a:lnTo>
                  <a:lnTo>
                    <a:pt x="50" y="502"/>
                  </a:lnTo>
                  <a:lnTo>
                    <a:pt x="81" y="468"/>
                  </a:lnTo>
                  <a:lnTo>
                    <a:pt x="92" y="457"/>
                  </a:lnTo>
                  <a:lnTo>
                    <a:pt x="96" y="453"/>
                  </a:lnTo>
                  <a:cubicBezTo>
                    <a:pt x="97" y="451"/>
                    <a:pt x="100" y="450"/>
                    <a:pt x="102" y="450"/>
                  </a:cubicBezTo>
                  <a:lnTo>
                    <a:pt x="204" y="455"/>
                  </a:lnTo>
                  <a:lnTo>
                    <a:pt x="196" y="466"/>
                  </a:lnTo>
                  <a:lnTo>
                    <a:pt x="170" y="386"/>
                  </a:lnTo>
                  <a:cubicBezTo>
                    <a:pt x="169" y="383"/>
                    <a:pt x="169" y="381"/>
                    <a:pt x="171" y="379"/>
                  </a:cubicBezTo>
                  <a:lnTo>
                    <a:pt x="233" y="294"/>
                  </a:lnTo>
                  <a:lnTo>
                    <a:pt x="232" y="296"/>
                  </a:lnTo>
                  <a:lnTo>
                    <a:pt x="262" y="218"/>
                  </a:lnTo>
                  <a:cubicBezTo>
                    <a:pt x="263" y="215"/>
                    <a:pt x="265" y="214"/>
                    <a:pt x="267" y="213"/>
                  </a:cubicBezTo>
                  <a:lnTo>
                    <a:pt x="325" y="193"/>
                  </a:lnTo>
                  <a:lnTo>
                    <a:pt x="322" y="195"/>
                  </a:lnTo>
                  <a:lnTo>
                    <a:pt x="433" y="93"/>
                  </a:lnTo>
                  <a:lnTo>
                    <a:pt x="431" y="97"/>
                  </a:lnTo>
                  <a:lnTo>
                    <a:pt x="440" y="50"/>
                  </a:lnTo>
                  <a:cubicBezTo>
                    <a:pt x="440" y="48"/>
                    <a:pt x="442" y="46"/>
                    <a:pt x="444" y="44"/>
                  </a:cubicBezTo>
                  <a:cubicBezTo>
                    <a:pt x="446" y="43"/>
                    <a:pt x="448" y="43"/>
                    <a:pt x="450" y="44"/>
                  </a:cubicBezTo>
                  <a:lnTo>
                    <a:pt x="498" y="63"/>
                  </a:lnTo>
                  <a:lnTo>
                    <a:pt x="491" y="64"/>
                  </a:lnTo>
                  <a:lnTo>
                    <a:pt x="536" y="36"/>
                  </a:lnTo>
                  <a:lnTo>
                    <a:pt x="535" y="36"/>
                  </a:lnTo>
                  <a:lnTo>
                    <a:pt x="574" y="2"/>
                  </a:lnTo>
                  <a:cubicBezTo>
                    <a:pt x="576" y="1"/>
                    <a:pt x="579" y="0"/>
                    <a:pt x="581" y="1"/>
                  </a:cubicBezTo>
                  <a:cubicBezTo>
                    <a:pt x="583" y="1"/>
                    <a:pt x="586" y="3"/>
                    <a:pt x="587" y="5"/>
                  </a:cubicBezTo>
                  <a:lnTo>
                    <a:pt x="606" y="44"/>
                  </a:lnTo>
                  <a:lnTo>
                    <a:pt x="605" y="43"/>
                  </a:lnTo>
                  <a:lnTo>
                    <a:pt x="639" y="89"/>
                  </a:lnTo>
                  <a:cubicBezTo>
                    <a:pt x="641" y="92"/>
                    <a:pt x="641" y="96"/>
                    <a:pt x="639" y="99"/>
                  </a:cubicBezTo>
                  <a:lnTo>
                    <a:pt x="525" y="231"/>
                  </a:lnTo>
                  <a:lnTo>
                    <a:pt x="526" y="223"/>
                  </a:lnTo>
                  <a:lnTo>
                    <a:pt x="579" y="358"/>
                  </a:lnTo>
                  <a:cubicBezTo>
                    <a:pt x="580" y="360"/>
                    <a:pt x="580" y="362"/>
                    <a:pt x="579" y="364"/>
                  </a:cubicBezTo>
                  <a:lnTo>
                    <a:pt x="481" y="579"/>
                  </a:lnTo>
                  <a:cubicBezTo>
                    <a:pt x="480" y="581"/>
                    <a:pt x="478" y="583"/>
                    <a:pt x="476" y="583"/>
                  </a:cubicBezTo>
                  <a:lnTo>
                    <a:pt x="414" y="601"/>
                  </a:lnTo>
                  <a:cubicBezTo>
                    <a:pt x="410" y="602"/>
                    <a:pt x="407" y="601"/>
                    <a:pt x="405" y="598"/>
                  </a:cubicBezTo>
                  <a:lnTo>
                    <a:pt x="388" y="571"/>
                  </a:lnTo>
                  <a:cubicBezTo>
                    <a:pt x="387" y="570"/>
                    <a:pt x="387" y="570"/>
                    <a:pt x="387" y="569"/>
                  </a:cubicBezTo>
                  <a:lnTo>
                    <a:pt x="373" y="526"/>
                  </a:lnTo>
                  <a:lnTo>
                    <a:pt x="386" y="529"/>
                  </a:lnTo>
                  <a:lnTo>
                    <a:pt x="347" y="567"/>
                  </a:lnTo>
                  <a:cubicBezTo>
                    <a:pt x="346" y="568"/>
                    <a:pt x="344" y="569"/>
                    <a:pt x="343" y="569"/>
                  </a:cubicBezTo>
                  <a:lnTo>
                    <a:pt x="268" y="583"/>
                  </a:lnTo>
                  <a:cubicBezTo>
                    <a:pt x="265" y="584"/>
                    <a:pt x="263" y="583"/>
                    <a:pt x="261" y="581"/>
                  </a:cubicBezTo>
                  <a:lnTo>
                    <a:pt x="225" y="549"/>
                  </a:lnTo>
                  <a:lnTo>
                    <a:pt x="232" y="551"/>
                  </a:lnTo>
                  <a:lnTo>
                    <a:pt x="165" y="564"/>
                  </a:lnTo>
                  <a:lnTo>
                    <a:pt x="171" y="559"/>
                  </a:lnTo>
                  <a:lnTo>
                    <a:pt x="132" y="667"/>
                  </a:lnTo>
                  <a:cubicBezTo>
                    <a:pt x="131" y="670"/>
                    <a:pt x="128" y="672"/>
                    <a:pt x="124" y="672"/>
                  </a:cubicBezTo>
                  <a:lnTo>
                    <a:pt x="71" y="672"/>
                  </a:lnTo>
                  <a:close/>
                  <a:moveTo>
                    <a:pt x="124" y="656"/>
                  </a:moveTo>
                  <a:lnTo>
                    <a:pt x="117" y="662"/>
                  </a:lnTo>
                  <a:lnTo>
                    <a:pt x="156" y="554"/>
                  </a:lnTo>
                  <a:cubicBezTo>
                    <a:pt x="157" y="551"/>
                    <a:pt x="159" y="549"/>
                    <a:pt x="162" y="549"/>
                  </a:cubicBezTo>
                  <a:lnTo>
                    <a:pt x="229" y="536"/>
                  </a:lnTo>
                  <a:cubicBezTo>
                    <a:pt x="231" y="535"/>
                    <a:pt x="234" y="536"/>
                    <a:pt x="236" y="537"/>
                  </a:cubicBezTo>
                  <a:lnTo>
                    <a:pt x="272" y="569"/>
                  </a:lnTo>
                  <a:lnTo>
                    <a:pt x="265" y="568"/>
                  </a:lnTo>
                  <a:lnTo>
                    <a:pt x="340" y="554"/>
                  </a:lnTo>
                  <a:lnTo>
                    <a:pt x="336" y="556"/>
                  </a:lnTo>
                  <a:lnTo>
                    <a:pt x="375" y="518"/>
                  </a:lnTo>
                  <a:cubicBezTo>
                    <a:pt x="377" y="516"/>
                    <a:pt x="380" y="515"/>
                    <a:pt x="382" y="516"/>
                  </a:cubicBezTo>
                  <a:cubicBezTo>
                    <a:pt x="385" y="516"/>
                    <a:pt x="387" y="518"/>
                    <a:pt x="388" y="521"/>
                  </a:cubicBezTo>
                  <a:lnTo>
                    <a:pt x="402" y="564"/>
                  </a:lnTo>
                  <a:lnTo>
                    <a:pt x="401" y="562"/>
                  </a:lnTo>
                  <a:lnTo>
                    <a:pt x="418" y="589"/>
                  </a:lnTo>
                  <a:lnTo>
                    <a:pt x="409" y="586"/>
                  </a:lnTo>
                  <a:lnTo>
                    <a:pt x="471" y="568"/>
                  </a:lnTo>
                  <a:lnTo>
                    <a:pt x="466" y="572"/>
                  </a:lnTo>
                  <a:lnTo>
                    <a:pt x="564" y="357"/>
                  </a:lnTo>
                  <a:lnTo>
                    <a:pt x="564" y="363"/>
                  </a:lnTo>
                  <a:lnTo>
                    <a:pt x="511" y="228"/>
                  </a:lnTo>
                  <a:cubicBezTo>
                    <a:pt x="510" y="226"/>
                    <a:pt x="510" y="222"/>
                    <a:pt x="512" y="220"/>
                  </a:cubicBezTo>
                  <a:lnTo>
                    <a:pt x="626" y="88"/>
                  </a:lnTo>
                  <a:lnTo>
                    <a:pt x="626" y="98"/>
                  </a:lnTo>
                  <a:lnTo>
                    <a:pt x="592" y="52"/>
                  </a:lnTo>
                  <a:cubicBezTo>
                    <a:pt x="592" y="52"/>
                    <a:pt x="591" y="51"/>
                    <a:pt x="591" y="51"/>
                  </a:cubicBezTo>
                  <a:lnTo>
                    <a:pt x="572" y="12"/>
                  </a:lnTo>
                  <a:lnTo>
                    <a:pt x="585" y="15"/>
                  </a:lnTo>
                  <a:lnTo>
                    <a:pt x="546" y="49"/>
                  </a:lnTo>
                  <a:cubicBezTo>
                    <a:pt x="545" y="49"/>
                    <a:pt x="545" y="49"/>
                    <a:pt x="545" y="49"/>
                  </a:cubicBezTo>
                  <a:lnTo>
                    <a:pt x="500" y="77"/>
                  </a:lnTo>
                  <a:cubicBezTo>
                    <a:pt x="498" y="79"/>
                    <a:pt x="495" y="79"/>
                    <a:pt x="493" y="78"/>
                  </a:cubicBezTo>
                  <a:lnTo>
                    <a:pt x="445" y="59"/>
                  </a:lnTo>
                  <a:lnTo>
                    <a:pt x="455" y="53"/>
                  </a:lnTo>
                  <a:lnTo>
                    <a:pt x="446" y="100"/>
                  </a:lnTo>
                  <a:cubicBezTo>
                    <a:pt x="446" y="102"/>
                    <a:pt x="445" y="103"/>
                    <a:pt x="444" y="104"/>
                  </a:cubicBezTo>
                  <a:lnTo>
                    <a:pt x="333" y="206"/>
                  </a:lnTo>
                  <a:cubicBezTo>
                    <a:pt x="332" y="207"/>
                    <a:pt x="331" y="208"/>
                    <a:pt x="330" y="208"/>
                  </a:cubicBezTo>
                  <a:lnTo>
                    <a:pt x="272" y="228"/>
                  </a:lnTo>
                  <a:lnTo>
                    <a:pt x="277" y="223"/>
                  </a:lnTo>
                  <a:lnTo>
                    <a:pt x="247" y="301"/>
                  </a:lnTo>
                  <a:cubicBezTo>
                    <a:pt x="247" y="302"/>
                    <a:pt x="246" y="303"/>
                    <a:pt x="246" y="303"/>
                  </a:cubicBezTo>
                  <a:lnTo>
                    <a:pt x="184" y="388"/>
                  </a:lnTo>
                  <a:lnTo>
                    <a:pt x="185" y="381"/>
                  </a:lnTo>
                  <a:lnTo>
                    <a:pt x="211" y="461"/>
                  </a:lnTo>
                  <a:cubicBezTo>
                    <a:pt x="212" y="463"/>
                    <a:pt x="211" y="466"/>
                    <a:pt x="210" y="468"/>
                  </a:cubicBezTo>
                  <a:cubicBezTo>
                    <a:pt x="208" y="470"/>
                    <a:pt x="206" y="472"/>
                    <a:pt x="203" y="471"/>
                  </a:cubicBezTo>
                  <a:lnTo>
                    <a:pt x="101" y="466"/>
                  </a:lnTo>
                  <a:lnTo>
                    <a:pt x="107" y="464"/>
                  </a:lnTo>
                  <a:lnTo>
                    <a:pt x="103" y="468"/>
                  </a:lnTo>
                  <a:lnTo>
                    <a:pt x="92" y="479"/>
                  </a:lnTo>
                  <a:lnTo>
                    <a:pt x="61" y="513"/>
                  </a:lnTo>
                  <a:lnTo>
                    <a:pt x="29" y="547"/>
                  </a:lnTo>
                  <a:lnTo>
                    <a:pt x="18" y="558"/>
                  </a:lnTo>
                  <a:lnTo>
                    <a:pt x="14" y="562"/>
                  </a:lnTo>
                  <a:lnTo>
                    <a:pt x="16" y="556"/>
                  </a:lnTo>
                  <a:lnTo>
                    <a:pt x="16" y="566"/>
                  </a:lnTo>
                  <a:lnTo>
                    <a:pt x="16" y="587"/>
                  </a:lnTo>
                  <a:lnTo>
                    <a:pt x="16" y="608"/>
                  </a:lnTo>
                  <a:lnTo>
                    <a:pt x="16" y="618"/>
                  </a:lnTo>
                  <a:lnTo>
                    <a:pt x="7" y="611"/>
                  </a:lnTo>
                  <a:lnTo>
                    <a:pt x="16" y="609"/>
                  </a:lnTo>
                  <a:lnTo>
                    <a:pt x="36" y="604"/>
                  </a:lnTo>
                  <a:lnTo>
                    <a:pt x="58" y="598"/>
                  </a:lnTo>
                  <a:lnTo>
                    <a:pt x="70" y="596"/>
                  </a:lnTo>
                  <a:cubicBezTo>
                    <a:pt x="73" y="595"/>
                    <a:pt x="75" y="596"/>
                    <a:pt x="77" y="598"/>
                  </a:cubicBezTo>
                  <a:cubicBezTo>
                    <a:pt x="79" y="600"/>
                    <a:pt x="80" y="603"/>
                    <a:pt x="79" y="605"/>
                  </a:cubicBezTo>
                  <a:lnTo>
                    <a:pt x="70" y="643"/>
                  </a:lnTo>
                  <a:lnTo>
                    <a:pt x="70" y="639"/>
                  </a:lnTo>
                  <a:lnTo>
                    <a:pt x="79" y="662"/>
                  </a:lnTo>
                  <a:lnTo>
                    <a:pt x="71" y="656"/>
                  </a:lnTo>
                  <a:lnTo>
                    <a:pt x="124" y="65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6" name="Freeform 155"/>
            <p:cNvSpPr>
              <a:spLocks/>
            </p:cNvSpPr>
            <p:nvPr/>
          </p:nvSpPr>
          <p:spPr bwMode="auto">
            <a:xfrm>
              <a:off x="6938963" y="2379662"/>
              <a:ext cx="1220788" cy="788987"/>
            </a:xfrm>
            <a:custGeom>
              <a:avLst/>
              <a:gdLst>
                <a:gd name="T0" fmla="*/ 784 w 1888"/>
                <a:gd name="T1" fmla="*/ 508 h 1472"/>
                <a:gd name="T2" fmla="*/ 856 w 1888"/>
                <a:gd name="T3" fmla="*/ 424 h 1472"/>
                <a:gd name="T4" fmla="*/ 936 w 1888"/>
                <a:gd name="T5" fmla="*/ 495 h 1472"/>
                <a:gd name="T6" fmla="*/ 1206 w 1888"/>
                <a:gd name="T7" fmla="*/ 433 h 1472"/>
                <a:gd name="T8" fmla="*/ 1281 w 1888"/>
                <a:gd name="T9" fmla="*/ 326 h 1472"/>
                <a:gd name="T10" fmla="*/ 1432 w 1888"/>
                <a:gd name="T11" fmla="*/ 216 h 1472"/>
                <a:gd name="T12" fmla="*/ 1698 w 1888"/>
                <a:gd name="T13" fmla="*/ 75 h 1472"/>
                <a:gd name="T14" fmla="*/ 1777 w 1888"/>
                <a:gd name="T15" fmla="*/ 10 h 1472"/>
                <a:gd name="T16" fmla="*/ 1809 w 1888"/>
                <a:gd name="T17" fmla="*/ 90 h 1472"/>
                <a:gd name="T18" fmla="*/ 1888 w 1888"/>
                <a:gd name="T19" fmla="*/ 236 h 1472"/>
                <a:gd name="T20" fmla="*/ 1729 w 1888"/>
                <a:gd name="T21" fmla="*/ 288 h 1472"/>
                <a:gd name="T22" fmla="*/ 1702 w 1888"/>
                <a:gd name="T23" fmla="*/ 382 h 1472"/>
                <a:gd name="T24" fmla="*/ 1569 w 1888"/>
                <a:gd name="T25" fmla="*/ 419 h 1472"/>
                <a:gd name="T26" fmla="*/ 1449 w 1888"/>
                <a:gd name="T27" fmla="*/ 570 h 1472"/>
                <a:gd name="T28" fmla="*/ 1361 w 1888"/>
                <a:gd name="T29" fmla="*/ 673 h 1472"/>
                <a:gd name="T30" fmla="*/ 1325 w 1888"/>
                <a:gd name="T31" fmla="*/ 828 h 1472"/>
                <a:gd name="T32" fmla="*/ 1130 w 1888"/>
                <a:gd name="T33" fmla="*/ 922 h 1472"/>
                <a:gd name="T34" fmla="*/ 1197 w 1888"/>
                <a:gd name="T35" fmla="*/ 970 h 1472"/>
                <a:gd name="T36" fmla="*/ 1188 w 1888"/>
                <a:gd name="T37" fmla="*/ 1035 h 1472"/>
                <a:gd name="T38" fmla="*/ 1113 w 1888"/>
                <a:gd name="T39" fmla="*/ 1106 h 1472"/>
                <a:gd name="T40" fmla="*/ 1091 w 1888"/>
                <a:gd name="T41" fmla="*/ 1260 h 1472"/>
                <a:gd name="T42" fmla="*/ 1060 w 1888"/>
                <a:gd name="T43" fmla="*/ 1326 h 1472"/>
                <a:gd name="T44" fmla="*/ 989 w 1888"/>
                <a:gd name="T45" fmla="*/ 1454 h 1472"/>
                <a:gd name="T46" fmla="*/ 931 w 1888"/>
                <a:gd name="T47" fmla="*/ 1265 h 1472"/>
                <a:gd name="T48" fmla="*/ 864 w 1888"/>
                <a:gd name="T49" fmla="*/ 1472 h 1472"/>
                <a:gd name="T50" fmla="*/ 794 w 1888"/>
                <a:gd name="T51" fmla="*/ 1360 h 1472"/>
                <a:gd name="T52" fmla="*/ 922 w 1888"/>
                <a:gd name="T53" fmla="*/ 1134 h 1472"/>
                <a:gd name="T54" fmla="*/ 953 w 1888"/>
                <a:gd name="T55" fmla="*/ 1077 h 1472"/>
                <a:gd name="T56" fmla="*/ 909 w 1888"/>
                <a:gd name="T57" fmla="*/ 970 h 1472"/>
                <a:gd name="T58" fmla="*/ 851 w 1888"/>
                <a:gd name="T59" fmla="*/ 913 h 1472"/>
                <a:gd name="T60" fmla="*/ 864 w 1888"/>
                <a:gd name="T61" fmla="*/ 786 h 1472"/>
                <a:gd name="T62" fmla="*/ 705 w 1888"/>
                <a:gd name="T63" fmla="*/ 819 h 1472"/>
                <a:gd name="T64" fmla="*/ 607 w 1888"/>
                <a:gd name="T65" fmla="*/ 885 h 1472"/>
                <a:gd name="T66" fmla="*/ 501 w 1888"/>
                <a:gd name="T67" fmla="*/ 950 h 1472"/>
                <a:gd name="T68" fmla="*/ 453 w 1888"/>
                <a:gd name="T69" fmla="*/ 885 h 1472"/>
                <a:gd name="T70" fmla="*/ 395 w 1888"/>
                <a:gd name="T71" fmla="*/ 927 h 1472"/>
                <a:gd name="T72" fmla="*/ 306 w 1888"/>
                <a:gd name="T73" fmla="*/ 898 h 1472"/>
                <a:gd name="T74" fmla="*/ 110 w 1888"/>
                <a:gd name="T75" fmla="*/ 852 h 1472"/>
                <a:gd name="T76" fmla="*/ 124 w 1888"/>
                <a:gd name="T77" fmla="*/ 955 h 1472"/>
                <a:gd name="T78" fmla="*/ 0 w 1888"/>
                <a:gd name="T79" fmla="*/ 805 h 1472"/>
                <a:gd name="T80" fmla="*/ 22 w 1888"/>
                <a:gd name="T81" fmla="*/ 611 h 1472"/>
                <a:gd name="T82" fmla="*/ 173 w 1888"/>
                <a:gd name="T83" fmla="*/ 518 h 1472"/>
                <a:gd name="T84" fmla="*/ 709 w 1888"/>
                <a:gd name="T85" fmla="*/ 518 h 14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8"/>
                <a:gd name="T130" fmla="*/ 0 h 1472"/>
                <a:gd name="T131" fmla="*/ 1888 w 1888"/>
                <a:gd name="T132" fmla="*/ 1472 h 14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8" h="1472">
                  <a:moveTo>
                    <a:pt x="709" y="518"/>
                  </a:moveTo>
                  <a:lnTo>
                    <a:pt x="784" y="508"/>
                  </a:lnTo>
                  <a:lnTo>
                    <a:pt x="833" y="470"/>
                  </a:lnTo>
                  <a:lnTo>
                    <a:pt x="856" y="424"/>
                  </a:lnTo>
                  <a:lnTo>
                    <a:pt x="922" y="433"/>
                  </a:lnTo>
                  <a:lnTo>
                    <a:pt x="936" y="495"/>
                  </a:lnTo>
                  <a:lnTo>
                    <a:pt x="1086" y="470"/>
                  </a:lnTo>
                  <a:lnTo>
                    <a:pt x="1206" y="433"/>
                  </a:lnTo>
                  <a:lnTo>
                    <a:pt x="1224" y="334"/>
                  </a:lnTo>
                  <a:lnTo>
                    <a:pt x="1281" y="326"/>
                  </a:lnTo>
                  <a:lnTo>
                    <a:pt x="1335" y="211"/>
                  </a:lnTo>
                  <a:lnTo>
                    <a:pt x="1432" y="216"/>
                  </a:lnTo>
                  <a:lnTo>
                    <a:pt x="1632" y="99"/>
                  </a:lnTo>
                  <a:lnTo>
                    <a:pt x="1698" y="75"/>
                  </a:lnTo>
                  <a:lnTo>
                    <a:pt x="1729" y="42"/>
                  </a:lnTo>
                  <a:lnTo>
                    <a:pt x="1777" y="10"/>
                  </a:lnTo>
                  <a:lnTo>
                    <a:pt x="1862" y="0"/>
                  </a:lnTo>
                  <a:lnTo>
                    <a:pt x="1809" y="90"/>
                  </a:lnTo>
                  <a:lnTo>
                    <a:pt x="1848" y="193"/>
                  </a:lnTo>
                  <a:lnTo>
                    <a:pt x="1888" y="236"/>
                  </a:lnTo>
                  <a:lnTo>
                    <a:pt x="1835" y="288"/>
                  </a:lnTo>
                  <a:lnTo>
                    <a:pt x="1729" y="288"/>
                  </a:lnTo>
                  <a:lnTo>
                    <a:pt x="1738" y="334"/>
                  </a:lnTo>
                  <a:lnTo>
                    <a:pt x="1702" y="382"/>
                  </a:lnTo>
                  <a:lnTo>
                    <a:pt x="1618" y="433"/>
                  </a:lnTo>
                  <a:lnTo>
                    <a:pt x="1569" y="419"/>
                  </a:lnTo>
                  <a:lnTo>
                    <a:pt x="1560" y="467"/>
                  </a:lnTo>
                  <a:lnTo>
                    <a:pt x="1449" y="570"/>
                  </a:lnTo>
                  <a:lnTo>
                    <a:pt x="1388" y="583"/>
                  </a:lnTo>
                  <a:lnTo>
                    <a:pt x="1361" y="673"/>
                  </a:lnTo>
                  <a:lnTo>
                    <a:pt x="1303" y="749"/>
                  </a:lnTo>
                  <a:lnTo>
                    <a:pt x="1325" y="828"/>
                  </a:lnTo>
                  <a:lnTo>
                    <a:pt x="1224" y="824"/>
                  </a:lnTo>
                  <a:lnTo>
                    <a:pt x="1130" y="922"/>
                  </a:lnTo>
                  <a:lnTo>
                    <a:pt x="1135" y="988"/>
                  </a:lnTo>
                  <a:lnTo>
                    <a:pt x="1197" y="970"/>
                  </a:lnTo>
                  <a:lnTo>
                    <a:pt x="1183" y="1003"/>
                  </a:lnTo>
                  <a:lnTo>
                    <a:pt x="1188" y="1035"/>
                  </a:lnTo>
                  <a:lnTo>
                    <a:pt x="1175" y="1035"/>
                  </a:lnTo>
                  <a:lnTo>
                    <a:pt x="1113" y="1106"/>
                  </a:lnTo>
                  <a:lnTo>
                    <a:pt x="1122" y="1190"/>
                  </a:lnTo>
                  <a:lnTo>
                    <a:pt x="1091" y="1260"/>
                  </a:lnTo>
                  <a:lnTo>
                    <a:pt x="1055" y="1232"/>
                  </a:lnTo>
                  <a:lnTo>
                    <a:pt x="1060" y="1326"/>
                  </a:lnTo>
                  <a:lnTo>
                    <a:pt x="1042" y="1430"/>
                  </a:lnTo>
                  <a:lnTo>
                    <a:pt x="989" y="1454"/>
                  </a:lnTo>
                  <a:lnTo>
                    <a:pt x="992" y="1426"/>
                  </a:lnTo>
                  <a:lnTo>
                    <a:pt x="931" y="1265"/>
                  </a:lnTo>
                  <a:lnTo>
                    <a:pt x="895" y="1458"/>
                  </a:lnTo>
                  <a:lnTo>
                    <a:pt x="864" y="1472"/>
                  </a:lnTo>
                  <a:lnTo>
                    <a:pt x="829" y="1454"/>
                  </a:lnTo>
                  <a:lnTo>
                    <a:pt x="794" y="1360"/>
                  </a:lnTo>
                  <a:lnTo>
                    <a:pt x="878" y="1181"/>
                  </a:lnTo>
                  <a:lnTo>
                    <a:pt x="922" y="1134"/>
                  </a:lnTo>
                  <a:lnTo>
                    <a:pt x="905" y="1101"/>
                  </a:lnTo>
                  <a:lnTo>
                    <a:pt x="953" y="1077"/>
                  </a:lnTo>
                  <a:lnTo>
                    <a:pt x="989" y="1026"/>
                  </a:lnTo>
                  <a:lnTo>
                    <a:pt x="909" y="970"/>
                  </a:lnTo>
                  <a:lnTo>
                    <a:pt x="936" y="932"/>
                  </a:lnTo>
                  <a:lnTo>
                    <a:pt x="851" y="913"/>
                  </a:lnTo>
                  <a:lnTo>
                    <a:pt x="873" y="824"/>
                  </a:lnTo>
                  <a:lnTo>
                    <a:pt x="864" y="786"/>
                  </a:lnTo>
                  <a:lnTo>
                    <a:pt x="767" y="786"/>
                  </a:lnTo>
                  <a:lnTo>
                    <a:pt x="705" y="819"/>
                  </a:lnTo>
                  <a:lnTo>
                    <a:pt x="661" y="908"/>
                  </a:lnTo>
                  <a:lnTo>
                    <a:pt x="607" y="885"/>
                  </a:lnTo>
                  <a:lnTo>
                    <a:pt x="550" y="880"/>
                  </a:lnTo>
                  <a:lnTo>
                    <a:pt x="501" y="950"/>
                  </a:lnTo>
                  <a:lnTo>
                    <a:pt x="465" y="927"/>
                  </a:lnTo>
                  <a:lnTo>
                    <a:pt x="453" y="885"/>
                  </a:lnTo>
                  <a:lnTo>
                    <a:pt x="404" y="885"/>
                  </a:lnTo>
                  <a:lnTo>
                    <a:pt x="395" y="927"/>
                  </a:lnTo>
                  <a:lnTo>
                    <a:pt x="346" y="950"/>
                  </a:lnTo>
                  <a:lnTo>
                    <a:pt x="306" y="898"/>
                  </a:lnTo>
                  <a:lnTo>
                    <a:pt x="262" y="857"/>
                  </a:lnTo>
                  <a:lnTo>
                    <a:pt x="110" y="852"/>
                  </a:lnTo>
                  <a:lnTo>
                    <a:pt x="133" y="913"/>
                  </a:lnTo>
                  <a:lnTo>
                    <a:pt x="124" y="955"/>
                  </a:lnTo>
                  <a:lnTo>
                    <a:pt x="62" y="970"/>
                  </a:lnTo>
                  <a:lnTo>
                    <a:pt x="0" y="805"/>
                  </a:lnTo>
                  <a:lnTo>
                    <a:pt x="31" y="696"/>
                  </a:lnTo>
                  <a:lnTo>
                    <a:pt x="22" y="611"/>
                  </a:lnTo>
                  <a:lnTo>
                    <a:pt x="88" y="593"/>
                  </a:lnTo>
                  <a:cubicBezTo>
                    <a:pt x="88" y="593"/>
                    <a:pt x="173" y="518"/>
                    <a:pt x="173" y="518"/>
                  </a:cubicBezTo>
                  <a:lnTo>
                    <a:pt x="257" y="593"/>
                  </a:lnTo>
                  <a:lnTo>
                    <a:pt x="709" y="5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7" name="Freeform 156"/>
            <p:cNvSpPr>
              <a:spLocks noEditPoints="1"/>
            </p:cNvSpPr>
            <p:nvPr/>
          </p:nvSpPr>
          <p:spPr bwMode="auto">
            <a:xfrm>
              <a:off x="6934201" y="2376487"/>
              <a:ext cx="1230313" cy="796925"/>
            </a:xfrm>
            <a:custGeom>
              <a:avLst/>
              <a:gdLst>
                <a:gd name="T0" fmla="*/ 857 w 1905"/>
                <a:gd name="T1" fmla="*/ 429 h 1489"/>
                <a:gd name="T2" fmla="*/ 1093 w 1905"/>
                <a:gd name="T3" fmla="*/ 471 h 1489"/>
                <a:gd name="T4" fmla="*/ 1282 w 1905"/>
                <a:gd name="T5" fmla="*/ 331 h 1489"/>
                <a:gd name="T6" fmla="*/ 1638 w 1905"/>
                <a:gd name="T7" fmla="*/ 100 h 1489"/>
                <a:gd name="T8" fmla="*/ 1785 w 1905"/>
                <a:gd name="T9" fmla="*/ 11 h 1489"/>
                <a:gd name="T10" fmla="*/ 1864 w 1905"/>
                <a:gd name="T11" fmla="*/ 199 h 1489"/>
                <a:gd name="T12" fmla="*/ 1737 w 1905"/>
                <a:gd name="T13" fmla="*/ 304 h 1489"/>
                <a:gd name="T14" fmla="*/ 1631 w 1905"/>
                <a:gd name="T15" fmla="*/ 448 h 1489"/>
                <a:gd name="T16" fmla="*/ 1463 w 1905"/>
                <a:gd name="T17" fmla="*/ 584 h 1489"/>
                <a:gd name="T18" fmla="*/ 1318 w 1905"/>
                <a:gd name="T19" fmla="*/ 762 h 1489"/>
                <a:gd name="T20" fmla="*/ 1238 w 1905"/>
                <a:gd name="T21" fmla="*/ 838 h 1489"/>
                <a:gd name="T22" fmla="*/ 1211 w 1905"/>
                <a:gd name="T23" fmla="*/ 973 h 1489"/>
                <a:gd name="T24" fmla="*/ 1196 w 1905"/>
                <a:gd name="T25" fmla="*/ 1051 h 1489"/>
                <a:gd name="T26" fmla="*/ 1138 w 1905"/>
                <a:gd name="T27" fmla="*/ 1202 h 1489"/>
                <a:gd name="T28" fmla="*/ 1076 w 1905"/>
                <a:gd name="T29" fmla="*/ 1334 h 1489"/>
                <a:gd name="T30" fmla="*/ 990 w 1905"/>
                <a:gd name="T31" fmla="*/ 1462 h 1489"/>
                <a:gd name="T32" fmla="*/ 907 w 1905"/>
                <a:gd name="T33" fmla="*/ 1474 h 1489"/>
                <a:gd name="T34" fmla="*/ 795 w 1905"/>
                <a:gd name="T35" fmla="*/ 1365 h 1489"/>
                <a:gd name="T36" fmla="*/ 906 w 1905"/>
                <a:gd name="T37" fmla="*/ 1107 h 1489"/>
                <a:gd name="T38" fmla="*/ 913 w 1905"/>
                <a:gd name="T39" fmla="*/ 985 h 1489"/>
                <a:gd name="T40" fmla="*/ 853 w 1905"/>
                <a:gd name="T41" fmla="*/ 926 h 1489"/>
                <a:gd name="T42" fmla="*/ 775 w 1905"/>
                <a:gd name="T43" fmla="*/ 802 h 1489"/>
                <a:gd name="T44" fmla="*/ 612 w 1905"/>
                <a:gd name="T45" fmla="*/ 901 h 1489"/>
                <a:gd name="T46" fmla="*/ 469 w 1905"/>
                <a:gd name="T47" fmla="*/ 942 h 1489"/>
                <a:gd name="T48" fmla="*/ 411 w 1905"/>
                <a:gd name="T49" fmla="*/ 937 h 1489"/>
                <a:gd name="T50" fmla="*/ 265 w 1905"/>
                <a:gd name="T51" fmla="*/ 871 h 1489"/>
                <a:gd name="T52" fmla="*/ 140 w 1905"/>
                <a:gd name="T53" fmla="*/ 965 h 1489"/>
                <a:gd name="T54" fmla="*/ 32 w 1905"/>
                <a:gd name="T55" fmla="*/ 702 h 1489"/>
                <a:gd name="T56" fmla="*/ 96 w 1905"/>
                <a:gd name="T57" fmla="*/ 592 h 1489"/>
                <a:gd name="T58" fmla="*/ 173 w 1905"/>
                <a:gd name="T59" fmla="*/ 523 h 1489"/>
                <a:gd name="T60" fmla="*/ 267 w 1905"/>
                <a:gd name="T61" fmla="*/ 609 h 1489"/>
                <a:gd name="T62" fmla="*/ 174 w 1905"/>
                <a:gd name="T63" fmla="*/ 544 h 1489"/>
                <a:gd name="T64" fmla="*/ 99 w 1905"/>
                <a:gd name="T65" fmla="*/ 609 h 1489"/>
                <a:gd name="T66" fmla="*/ 16 w 1905"/>
                <a:gd name="T67" fmla="*/ 811 h 1489"/>
                <a:gd name="T68" fmla="*/ 134 w 1905"/>
                <a:gd name="T69" fmla="*/ 924 h 1489"/>
                <a:gd name="T70" fmla="*/ 320 w 1905"/>
                <a:gd name="T71" fmla="*/ 901 h 1489"/>
                <a:gd name="T72" fmla="*/ 405 w 1905"/>
                <a:gd name="T73" fmla="*/ 892 h 1489"/>
                <a:gd name="T74" fmla="*/ 514 w 1905"/>
                <a:gd name="T75" fmla="*/ 952 h 1489"/>
                <a:gd name="T76" fmla="*/ 673 w 1905"/>
                <a:gd name="T77" fmla="*/ 909 h 1489"/>
                <a:gd name="T78" fmla="*/ 872 w 1905"/>
                <a:gd name="T79" fmla="*/ 786 h 1489"/>
                <a:gd name="T80" fmla="*/ 946 w 1905"/>
                <a:gd name="T81" fmla="*/ 933 h 1489"/>
                <a:gd name="T82" fmla="*/ 1005 w 1905"/>
                <a:gd name="T83" fmla="*/ 1033 h 1489"/>
                <a:gd name="T84" fmla="*/ 938 w 1905"/>
                <a:gd name="T85" fmla="*/ 1139 h 1489"/>
                <a:gd name="T86" fmla="*/ 845 w 1905"/>
                <a:gd name="T87" fmla="*/ 1460 h 1489"/>
                <a:gd name="T88" fmla="*/ 932 w 1905"/>
                <a:gd name="T89" fmla="*/ 1272 h 1489"/>
                <a:gd name="T90" fmla="*/ 994 w 1905"/>
                <a:gd name="T91" fmla="*/ 1455 h 1489"/>
                <a:gd name="T92" fmla="*/ 1060 w 1905"/>
                <a:gd name="T93" fmla="*/ 1233 h 1489"/>
                <a:gd name="T94" fmla="*/ 1114 w 1905"/>
                <a:gd name="T95" fmla="*/ 1115 h 1489"/>
                <a:gd name="T96" fmla="*/ 1184 w 1905"/>
                <a:gd name="T97" fmla="*/ 1013 h 1489"/>
                <a:gd name="T98" fmla="*/ 1135 w 1905"/>
                <a:gd name="T99" fmla="*/ 997 h 1489"/>
                <a:gd name="T100" fmla="*/ 1326 w 1905"/>
                <a:gd name="T101" fmla="*/ 839 h 1489"/>
                <a:gd name="T102" fmla="*/ 1395 w 1905"/>
                <a:gd name="T103" fmla="*/ 584 h 1489"/>
                <a:gd name="T104" fmla="*/ 1573 w 1905"/>
                <a:gd name="T105" fmla="*/ 421 h 1489"/>
                <a:gd name="T106" fmla="*/ 1740 w 1905"/>
                <a:gd name="T107" fmla="*/ 338 h 1489"/>
                <a:gd name="T108" fmla="*/ 1838 w 1905"/>
                <a:gd name="T109" fmla="*/ 291 h 1489"/>
                <a:gd name="T110" fmla="*/ 1811 w 1905"/>
                <a:gd name="T111" fmla="*/ 94 h 1489"/>
                <a:gd name="T112" fmla="*/ 1743 w 1905"/>
                <a:gd name="T113" fmla="*/ 56 h 1489"/>
                <a:gd name="T114" fmla="*/ 1440 w 1905"/>
                <a:gd name="T115" fmla="*/ 232 h 1489"/>
                <a:gd name="T116" fmla="*/ 1240 w 1905"/>
                <a:gd name="T117" fmla="*/ 344 h 1489"/>
                <a:gd name="T118" fmla="*/ 923 w 1905"/>
                <a:gd name="T119" fmla="*/ 443 h 1489"/>
                <a:gd name="T120" fmla="*/ 797 w 1905"/>
                <a:gd name="T121" fmla="*/ 523 h 1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5"/>
                <a:gd name="T184" fmla="*/ 0 h 1489"/>
                <a:gd name="T185" fmla="*/ 1905 w 1905"/>
                <a:gd name="T186" fmla="*/ 1489 h 1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5" h="1489">
                  <a:moveTo>
                    <a:pt x="716" y="519"/>
                  </a:moveTo>
                  <a:lnTo>
                    <a:pt x="791" y="509"/>
                  </a:lnTo>
                  <a:lnTo>
                    <a:pt x="788" y="510"/>
                  </a:lnTo>
                  <a:lnTo>
                    <a:pt x="837" y="472"/>
                  </a:lnTo>
                  <a:lnTo>
                    <a:pt x="834" y="475"/>
                  </a:lnTo>
                  <a:lnTo>
                    <a:pt x="857" y="429"/>
                  </a:lnTo>
                  <a:cubicBezTo>
                    <a:pt x="859" y="426"/>
                    <a:pt x="862" y="424"/>
                    <a:pt x="866" y="425"/>
                  </a:cubicBezTo>
                  <a:lnTo>
                    <a:pt x="932" y="434"/>
                  </a:lnTo>
                  <a:cubicBezTo>
                    <a:pt x="935" y="434"/>
                    <a:pt x="938" y="436"/>
                    <a:pt x="938" y="440"/>
                  </a:cubicBezTo>
                  <a:lnTo>
                    <a:pt x="952" y="502"/>
                  </a:lnTo>
                  <a:lnTo>
                    <a:pt x="943" y="496"/>
                  </a:lnTo>
                  <a:lnTo>
                    <a:pt x="1093" y="471"/>
                  </a:lnTo>
                  <a:lnTo>
                    <a:pt x="1212" y="434"/>
                  </a:lnTo>
                  <a:lnTo>
                    <a:pt x="1207" y="440"/>
                  </a:lnTo>
                  <a:lnTo>
                    <a:pt x="1225" y="341"/>
                  </a:lnTo>
                  <a:cubicBezTo>
                    <a:pt x="1225" y="338"/>
                    <a:pt x="1228" y="335"/>
                    <a:pt x="1231" y="335"/>
                  </a:cubicBezTo>
                  <a:lnTo>
                    <a:pt x="1288" y="327"/>
                  </a:lnTo>
                  <a:lnTo>
                    <a:pt x="1282" y="331"/>
                  </a:lnTo>
                  <a:lnTo>
                    <a:pt x="1336" y="216"/>
                  </a:lnTo>
                  <a:cubicBezTo>
                    <a:pt x="1338" y="213"/>
                    <a:pt x="1341" y="211"/>
                    <a:pt x="1344" y="211"/>
                  </a:cubicBezTo>
                  <a:lnTo>
                    <a:pt x="1441" y="216"/>
                  </a:lnTo>
                  <a:lnTo>
                    <a:pt x="1436" y="218"/>
                  </a:lnTo>
                  <a:lnTo>
                    <a:pt x="1636" y="101"/>
                  </a:lnTo>
                  <a:cubicBezTo>
                    <a:pt x="1637" y="100"/>
                    <a:pt x="1637" y="100"/>
                    <a:pt x="1638" y="100"/>
                  </a:cubicBezTo>
                  <a:lnTo>
                    <a:pt x="1704" y="76"/>
                  </a:lnTo>
                  <a:lnTo>
                    <a:pt x="1701" y="78"/>
                  </a:lnTo>
                  <a:lnTo>
                    <a:pt x="1732" y="45"/>
                  </a:lnTo>
                  <a:cubicBezTo>
                    <a:pt x="1732" y="45"/>
                    <a:pt x="1733" y="44"/>
                    <a:pt x="1733" y="44"/>
                  </a:cubicBezTo>
                  <a:lnTo>
                    <a:pt x="1781" y="12"/>
                  </a:lnTo>
                  <a:cubicBezTo>
                    <a:pt x="1782" y="11"/>
                    <a:pt x="1783" y="11"/>
                    <a:pt x="1785" y="11"/>
                  </a:cubicBezTo>
                  <a:lnTo>
                    <a:pt x="1870" y="1"/>
                  </a:lnTo>
                  <a:cubicBezTo>
                    <a:pt x="1873" y="0"/>
                    <a:pt x="1876" y="2"/>
                    <a:pt x="1877" y="4"/>
                  </a:cubicBezTo>
                  <a:cubicBezTo>
                    <a:pt x="1879" y="7"/>
                    <a:pt x="1879" y="10"/>
                    <a:pt x="1877" y="13"/>
                  </a:cubicBezTo>
                  <a:lnTo>
                    <a:pt x="1824" y="103"/>
                  </a:lnTo>
                  <a:lnTo>
                    <a:pt x="1825" y="96"/>
                  </a:lnTo>
                  <a:lnTo>
                    <a:pt x="1864" y="199"/>
                  </a:lnTo>
                  <a:lnTo>
                    <a:pt x="1862" y="196"/>
                  </a:lnTo>
                  <a:lnTo>
                    <a:pt x="1902" y="239"/>
                  </a:lnTo>
                  <a:cubicBezTo>
                    <a:pt x="1905" y="242"/>
                    <a:pt x="1905" y="247"/>
                    <a:pt x="1902" y="250"/>
                  </a:cubicBezTo>
                  <a:lnTo>
                    <a:pt x="1849" y="302"/>
                  </a:lnTo>
                  <a:cubicBezTo>
                    <a:pt x="1848" y="304"/>
                    <a:pt x="1846" y="304"/>
                    <a:pt x="1843" y="304"/>
                  </a:cubicBezTo>
                  <a:lnTo>
                    <a:pt x="1737" y="304"/>
                  </a:lnTo>
                  <a:lnTo>
                    <a:pt x="1745" y="295"/>
                  </a:lnTo>
                  <a:lnTo>
                    <a:pt x="1754" y="341"/>
                  </a:lnTo>
                  <a:cubicBezTo>
                    <a:pt x="1755" y="343"/>
                    <a:pt x="1754" y="345"/>
                    <a:pt x="1753" y="347"/>
                  </a:cubicBezTo>
                  <a:lnTo>
                    <a:pt x="1717" y="395"/>
                  </a:lnTo>
                  <a:cubicBezTo>
                    <a:pt x="1716" y="396"/>
                    <a:pt x="1715" y="397"/>
                    <a:pt x="1715" y="397"/>
                  </a:cubicBezTo>
                  <a:lnTo>
                    <a:pt x="1631" y="448"/>
                  </a:lnTo>
                  <a:cubicBezTo>
                    <a:pt x="1629" y="449"/>
                    <a:pt x="1626" y="450"/>
                    <a:pt x="1624" y="449"/>
                  </a:cubicBezTo>
                  <a:lnTo>
                    <a:pt x="1575" y="435"/>
                  </a:lnTo>
                  <a:lnTo>
                    <a:pt x="1585" y="429"/>
                  </a:lnTo>
                  <a:lnTo>
                    <a:pt x="1576" y="477"/>
                  </a:lnTo>
                  <a:cubicBezTo>
                    <a:pt x="1576" y="479"/>
                    <a:pt x="1575" y="480"/>
                    <a:pt x="1574" y="481"/>
                  </a:cubicBezTo>
                  <a:lnTo>
                    <a:pt x="1463" y="584"/>
                  </a:lnTo>
                  <a:cubicBezTo>
                    <a:pt x="1462" y="585"/>
                    <a:pt x="1461" y="586"/>
                    <a:pt x="1459" y="586"/>
                  </a:cubicBezTo>
                  <a:lnTo>
                    <a:pt x="1398" y="599"/>
                  </a:lnTo>
                  <a:lnTo>
                    <a:pt x="1404" y="594"/>
                  </a:lnTo>
                  <a:lnTo>
                    <a:pt x="1377" y="684"/>
                  </a:lnTo>
                  <a:cubicBezTo>
                    <a:pt x="1377" y="685"/>
                    <a:pt x="1376" y="686"/>
                    <a:pt x="1376" y="686"/>
                  </a:cubicBezTo>
                  <a:lnTo>
                    <a:pt x="1318" y="762"/>
                  </a:lnTo>
                  <a:lnTo>
                    <a:pt x="1319" y="755"/>
                  </a:lnTo>
                  <a:lnTo>
                    <a:pt x="1341" y="834"/>
                  </a:lnTo>
                  <a:cubicBezTo>
                    <a:pt x="1342" y="837"/>
                    <a:pt x="1341" y="839"/>
                    <a:pt x="1340" y="841"/>
                  </a:cubicBezTo>
                  <a:cubicBezTo>
                    <a:pt x="1338" y="843"/>
                    <a:pt x="1336" y="845"/>
                    <a:pt x="1333" y="844"/>
                  </a:cubicBezTo>
                  <a:lnTo>
                    <a:pt x="1232" y="840"/>
                  </a:lnTo>
                  <a:lnTo>
                    <a:pt x="1238" y="838"/>
                  </a:lnTo>
                  <a:lnTo>
                    <a:pt x="1144" y="936"/>
                  </a:lnTo>
                  <a:lnTo>
                    <a:pt x="1146" y="930"/>
                  </a:lnTo>
                  <a:lnTo>
                    <a:pt x="1151" y="996"/>
                  </a:lnTo>
                  <a:lnTo>
                    <a:pt x="1141" y="989"/>
                  </a:lnTo>
                  <a:lnTo>
                    <a:pt x="1203" y="971"/>
                  </a:lnTo>
                  <a:cubicBezTo>
                    <a:pt x="1206" y="970"/>
                    <a:pt x="1209" y="971"/>
                    <a:pt x="1211" y="973"/>
                  </a:cubicBezTo>
                  <a:cubicBezTo>
                    <a:pt x="1214" y="975"/>
                    <a:pt x="1214" y="979"/>
                    <a:pt x="1213" y="982"/>
                  </a:cubicBezTo>
                  <a:lnTo>
                    <a:pt x="1199" y="1015"/>
                  </a:lnTo>
                  <a:lnTo>
                    <a:pt x="1199" y="1010"/>
                  </a:lnTo>
                  <a:lnTo>
                    <a:pt x="1204" y="1042"/>
                  </a:lnTo>
                  <a:cubicBezTo>
                    <a:pt x="1205" y="1045"/>
                    <a:pt x="1204" y="1047"/>
                    <a:pt x="1203" y="1049"/>
                  </a:cubicBezTo>
                  <a:cubicBezTo>
                    <a:pt x="1201" y="1050"/>
                    <a:pt x="1199" y="1051"/>
                    <a:pt x="1196" y="1051"/>
                  </a:cubicBezTo>
                  <a:lnTo>
                    <a:pt x="1183" y="1051"/>
                  </a:lnTo>
                  <a:lnTo>
                    <a:pt x="1189" y="1049"/>
                  </a:lnTo>
                  <a:lnTo>
                    <a:pt x="1127" y="1120"/>
                  </a:lnTo>
                  <a:lnTo>
                    <a:pt x="1129" y="1114"/>
                  </a:lnTo>
                  <a:lnTo>
                    <a:pt x="1138" y="1198"/>
                  </a:lnTo>
                  <a:cubicBezTo>
                    <a:pt x="1139" y="1199"/>
                    <a:pt x="1138" y="1200"/>
                    <a:pt x="1138" y="1202"/>
                  </a:cubicBezTo>
                  <a:lnTo>
                    <a:pt x="1107" y="1272"/>
                  </a:lnTo>
                  <a:cubicBezTo>
                    <a:pt x="1106" y="1274"/>
                    <a:pt x="1104" y="1276"/>
                    <a:pt x="1101" y="1276"/>
                  </a:cubicBezTo>
                  <a:cubicBezTo>
                    <a:pt x="1099" y="1277"/>
                    <a:pt x="1096" y="1276"/>
                    <a:pt x="1095" y="1275"/>
                  </a:cubicBezTo>
                  <a:lnTo>
                    <a:pt x="1059" y="1247"/>
                  </a:lnTo>
                  <a:lnTo>
                    <a:pt x="1071" y="1240"/>
                  </a:lnTo>
                  <a:lnTo>
                    <a:pt x="1076" y="1334"/>
                  </a:lnTo>
                  <a:cubicBezTo>
                    <a:pt x="1076" y="1335"/>
                    <a:pt x="1076" y="1335"/>
                    <a:pt x="1076" y="1336"/>
                  </a:cubicBezTo>
                  <a:lnTo>
                    <a:pt x="1058" y="1440"/>
                  </a:lnTo>
                  <a:cubicBezTo>
                    <a:pt x="1058" y="1442"/>
                    <a:pt x="1056" y="1445"/>
                    <a:pt x="1054" y="1446"/>
                  </a:cubicBezTo>
                  <a:lnTo>
                    <a:pt x="1001" y="1470"/>
                  </a:lnTo>
                  <a:cubicBezTo>
                    <a:pt x="998" y="1471"/>
                    <a:pt x="995" y="1471"/>
                    <a:pt x="993" y="1469"/>
                  </a:cubicBezTo>
                  <a:cubicBezTo>
                    <a:pt x="990" y="1467"/>
                    <a:pt x="989" y="1464"/>
                    <a:pt x="990" y="1462"/>
                  </a:cubicBezTo>
                  <a:lnTo>
                    <a:pt x="993" y="1434"/>
                  </a:lnTo>
                  <a:lnTo>
                    <a:pt x="993" y="1437"/>
                  </a:lnTo>
                  <a:lnTo>
                    <a:pt x="932" y="1276"/>
                  </a:lnTo>
                  <a:lnTo>
                    <a:pt x="947" y="1275"/>
                  </a:lnTo>
                  <a:lnTo>
                    <a:pt x="911" y="1468"/>
                  </a:lnTo>
                  <a:cubicBezTo>
                    <a:pt x="911" y="1471"/>
                    <a:pt x="909" y="1473"/>
                    <a:pt x="907" y="1474"/>
                  </a:cubicBezTo>
                  <a:lnTo>
                    <a:pt x="876" y="1488"/>
                  </a:lnTo>
                  <a:cubicBezTo>
                    <a:pt x="874" y="1489"/>
                    <a:pt x="871" y="1489"/>
                    <a:pt x="869" y="1488"/>
                  </a:cubicBezTo>
                  <a:lnTo>
                    <a:pt x="834" y="1470"/>
                  </a:lnTo>
                  <a:cubicBezTo>
                    <a:pt x="832" y="1469"/>
                    <a:pt x="831" y="1467"/>
                    <a:pt x="830" y="1465"/>
                  </a:cubicBezTo>
                  <a:lnTo>
                    <a:pt x="795" y="1371"/>
                  </a:lnTo>
                  <a:cubicBezTo>
                    <a:pt x="794" y="1369"/>
                    <a:pt x="794" y="1367"/>
                    <a:pt x="795" y="1365"/>
                  </a:cubicBezTo>
                  <a:lnTo>
                    <a:pt x="879" y="1186"/>
                  </a:lnTo>
                  <a:cubicBezTo>
                    <a:pt x="880" y="1185"/>
                    <a:pt x="880" y="1185"/>
                    <a:pt x="881" y="1184"/>
                  </a:cubicBezTo>
                  <a:lnTo>
                    <a:pt x="925" y="1137"/>
                  </a:lnTo>
                  <a:lnTo>
                    <a:pt x="923" y="1146"/>
                  </a:lnTo>
                  <a:lnTo>
                    <a:pt x="906" y="1113"/>
                  </a:lnTo>
                  <a:cubicBezTo>
                    <a:pt x="905" y="1111"/>
                    <a:pt x="905" y="1109"/>
                    <a:pt x="906" y="1107"/>
                  </a:cubicBezTo>
                  <a:cubicBezTo>
                    <a:pt x="907" y="1105"/>
                    <a:pt x="908" y="1103"/>
                    <a:pt x="910" y="1102"/>
                  </a:cubicBezTo>
                  <a:lnTo>
                    <a:pt x="958" y="1078"/>
                  </a:lnTo>
                  <a:lnTo>
                    <a:pt x="955" y="1081"/>
                  </a:lnTo>
                  <a:lnTo>
                    <a:pt x="991" y="1030"/>
                  </a:lnTo>
                  <a:lnTo>
                    <a:pt x="993" y="1041"/>
                  </a:lnTo>
                  <a:lnTo>
                    <a:pt x="913" y="985"/>
                  </a:lnTo>
                  <a:cubicBezTo>
                    <a:pt x="911" y="984"/>
                    <a:pt x="910" y="982"/>
                    <a:pt x="910" y="980"/>
                  </a:cubicBezTo>
                  <a:cubicBezTo>
                    <a:pt x="909" y="978"/>
                    <a:pt x="910" y="976"/>
                    <a:pt x="911" y="974"/>
                  </a:cubicBezTo>
                  <a:lnTo>
                    <a:pt x="938" y="936"/>
                  </a:lnTo>
                  <a:lnTo>
                    <a:pt x="943" y="948"/>
                  </a:lnTo>
                  <a:lnTo>
                    <a:pt x="858" y="929"/>
                  </a:lnTo>
                  <a:cubicBezTo>
                    <a:pt x="856" y="929"/>
                    <a:pt x="854" y="928"/>
                    <a:pt x="853" y="926"/>
                  </a:cubicBezTo>
                  <a:cubicBezTo>
                    <a:pt x="852" y="924"/>
                    <a:pt x="851" y="922"/>
                    <a:pt x="852" y="920"/>
                  </a:cubicBezTo>
                  <a:lnTo>
                    <a:pt x="874" y="831"/>
                  </a:lnTo>
                  <a:lnTo>
                    <a:pt x="874" y="834"/>
                  </a:lnTo>
                  <a:lnTo>
                    <a:pt x="865" y="796"/>
                  </a:lnTo>
                  <a:lnTo>
                    <a:pt x="872" y="802"/>
                  </a:lnTo>
                  <a:lnTo>
                    <a:pt x="775" y="802"/>
                  </a:lnTo>
                  <a:lnTo>
                    <a:pt x="779" y="802"/>
                  </a:lnTo>
                  <a:lnTo>
                    <a:pt x="717" y="835"/>
                  </a:lnTo>
                  <a:lnTo>
                    <a:pt x="721" y="831"/>
                  </a:lnTo>
                  <a:lnTo>
                    <a:pt x="677" y="920"/>
                  </a:lnTo>
                  <a:cubicBezTo>
                    <a:pt x="675" y="924"/>
                    <a:pt x="670" y="925"/>
                    <a:pt x="666" y="924"/>
                  </a:cubicBezTo>
                  <a:lnTo>
                    <a:pt x="612" y="901"/>
                  </a:lnTo>
                  <a:lnTo>
                    <a:pt x="615" y="901"/>
                  </a:lnTo>
                  <a:lnTo>
                    <a:pt x="558" y="896"/>
                  </a:lnTo>
                  <a:lnTo>
                    <a:pt x="565" y="893"/>
                  </a:lnTo>
                  <a:lnTo>
                    <a:pt x="516" y="963"/>
                  </a:lnTo>
                  <a:cubicBezTo>
                    <a:pt x="514" y="967"/>
                    <a:pt x="509" y="968"/>
                    <a:pt x="505" y="965"/>
                  </a:cubicBezTo>
                  <a:lnTo>
                    <a:pt x="469" y="942"/>
                  </a:lnTo>
                  <a:cubicBezTo>
                    <a:pt x="468" y="941"/>
                    <a:pt x="466" y="940"/>
                    <a:pt x="466" y="938"/>
                  </a:cubicBezTo>
                  <a:lnTo>
                    <a:pt x="454" y="896"/>
                  </a:lnTo>
                  <a:lnTo>
                    <a:pt x="461" y="901"/>
                  </a:lnTo>
                  <a:lnTo>
                    <a:pt x="412" y="901"/>
                  </a:lnTo>
                  <a:lnTo>
                    <a:pt x="420" y="895"/>
                  </a:lnTo>
                  <a:lnTo>
                    <a:pt x="411" y="937"/>
                  </a:lnTo>
                  <a:cubicBezTo>
                    <a:pt x="411" y="940"/>
                    <a:pt x="409" y="942"/>
                    <a:pt x="407" y="943"/>
                  </a:cubicBezTo>
                  <a:lnTo>
                    <a:pt x="358" y="966"/>
                  </a:lnTo>
                  <a:cubicBezTo>
                    <a:pt x="354" y="967"/>
                    <a:pt x="350" y="966"/>
                    <a:pt x="348" y="963"/>
                  </a:cubicBezTo>
                  <a:lnTo>
                    <a:pt x="308" y="911"/>
                  </a:lnTo>
                  <a:lnTo>
                    <a:pt x="309" y="912"/>
                  </a:lnTo>
                  <a:lnTo>
                    <a:pt x="265" y="871"/>
                  </a:lnTo>
                  <a:lnTo>
                    <a:pt x="270" y="873"/>
                  </a:lnTo>
                  <a:lnTo>
                    <a:pt x="118" y="868"/>
                  </a:lnTo>
                  <a:lnTo>
                    <a:pt x="126" y="858"/>
                  </a:lnTo>
                  <a:lnTo>
                    <a:pt x="149" y="919"/>
                  </a:lnTo>
                  <a:cubicBezTo>
                    <a:pt x="149" y="920"/>
                    <a:pt x="150" y="922"/>
                    <a:pt x="149" y="923"/>
                  </a:cubicBezTo>
                  <a:lnTo>
                    <a:pt x="140" y="965"/>
                  </a:lnTo>
                  <a:cubicBezTo>
                    <a:pt x="140" y="968"/>
                    <a:pt x="137" y="971"/>
                    <a:pt x="134" y="971"/>
                  </a:cubicBezTo>
                  <a:lnTo>
                    <a:pt x="72" y="986"/>
                  </a:lnTo>
                  <a:cubicBezTo>
                    <a:pt x="68" y="987"/>
                    <a:pt x="64" y="985"/>
                    <a:pt x="63" y="981"/>
                  </a:cubicBezTo>
                  <a:lnTo>
                    <a:pt x="1" y="816"/>
                  </a:lnTo>
                  <a:cubicBezTo>
                    <a:pt x="0" y="815"/>
                    <a:pt x="0" y="813"/>
                    <a:pt x="1" y="811"/>
                  </a:cubicBezTo>
                  <a:lnTo>
                    <a:pt x="32" y="702"/>
                  </a:lnTo>
                  <a:lnTo>
                    <a:pt x="32" y="705"/>
                  </a:lnTo>
                  <a:lnTo>
                    <a:pt x="23" y="620"/>
                  </a:lnTo>
                  <a:cubicBezTo>
                    <a:pt x="22" y="616"/>
                    <a:pt x="25" y="613"/>
                    <a:pt x="28" y="612"/>
                  </a:cubicBezTo>
                  <a:lnTo>
                    <a:pt x="94" y="594"/>
                  </a:lnTo>
                  <a:lnTo>
                    <a:pt x="92" y="595"/>
                  </a:lnTo>
                  <a:lnTo>
                    <a:pt x="96" y="592"/>
                  </a:lnTo>
                  <a:lnTo>
                    <a:pt x="95" y="593"/>
                  </a:lnTo>
                  <a:lnTo>
                    <a:pt x="104" y="584"/>
                  </a:lnTo>
                  <a:lnTo>
                    <a:pt x="134" y="558"/>
                  </a:lnTo>
                  <a:lnTo>
                    <a:pt x="163" y="533"/>
                  </a:lnTo>
                  <a:lnTo>
                    <a:pt x="172" y="524"/>
                  </a:lnTo>
                  <a:cubicBezTo>
                    <a:pt x="172" y="524"/>
                    <a:pt x="172" y="523"/>
                    <a:pt x="173" y="523"/>
                  </a:cubicBezTo>
                  <a:lnTo>
                    <a:pt x="177" y="520"/>
                  </a:lnTo>
                  <a:cubicBezTo>
                    <a:pt x="180" y="518"/>
                    <a:pt x="184" y="518"/>
                    <a:pt x="187" y="520"/>
                  </a:cubicBezTo>
                  <a:lnTo>
                    <a:pt x="271" y="595"/>
                  </a:lnTo>
                  <a:lnTo>
                    <a:pt x="264" y="594"/>
                  </a:lnTo>
                  <a:lnTo>
                    <a:pt x="716" y="519"/>
                  </a:lnTo>
                  <a:close/>
                  <a:moveTo>
                    <a:pt x="267" y="609"/>
                  </a:moveTo>
                  <a:cubicBezTo>
                    <a:pt x="264" y="610"/>
                    <a:pt x="262" y="609"/>
                    <a:pt x="260" y="607"/>
                  </a:cubicBezTo>
                  <a:lnTo>
                    <a:pt x="176" y="532"/>
                  </a:lnTo>
                  <a:lnTo>
                    <a:pt x="186" y="533"/>
                  </a:lnTo>
                  <a:lnTo>
                    <a:pt x="182" y="536"/>
                  </a:lnTo>
                  <a:lnTo>
                    <a:pt x="183" y="535"/>
                  </a:lnTo>
                  <a:lnTo>
                    <a:pt x="174" y="544"/>
                  </a:lnTo>
                  <a:lnTo>
                    <a:pt x="145" y="571"/>
                  </a:lnTo>
                  <a:lnTo>
                    <a:pt x="115" y="595"/>
                  </a:lnTo>
                  <a:lnTo>
                    <a:pt x="106" y="604"/>
                  </a:lnTo>
                  <a:cubicBezTo>
                    <a:pt x="106" y="604"/>
                    <a:pt x="106" y="605"/>
                    <a:pt x="105" y="605"/>
                  </a:cubicBezTo>
                  <a:lnTo>
                    <a:pt x="101" y="608"/>
                  </a:lnTo>
                  <a:cubicBezTo>
                    <a:pt x="100" y="608"/>
                    <a:pt x="100" y="609"/>
                    <a:pt x="99" y="609"/>
                  </a:cubicBezTo>
                  <a:lnTo>
                    <a:pt x="33" y="627"/>
                  </a:lnTo>
                  <a:lnTo>
                    <a:pt x="38" y="619"/>
                  </a:lnTo>
                  <a:lnTo>
                    <a:pt x="47" y="704"/>
                  </a:lnTo>
                  <a:cubicBezTo>
                    <a:pt x="48" y="705"/>
                    <a:pt x="47" y="706"/>
                    <a:pt x="47" y="707"/>
                  </a:cubicBezTo>
                  <a:lnTo>
                    <a:pt x="16" y="816"/>
                  </a:lnTo>
                  <a:lnTo>
                    <a:pt x="16" y="811"/>
                  </a:lnTo>
                  <a:lnTo>
                    <a:pt x="78" y="976"/>
                  </a:lnTo>
                  <a:lnTo>
                    <a:pt x="69" y="971"/>
                  </a:lnTo>
                  <a:lnTo>
                    <a:pt x="131" y="956"/>
                  </a:lnTo>
                  <a:lnTo>
                    <a:pt x="125" y="962"/>
                  </a:lnTo>
                  <a:lnTo>
                    <a:pt x="134" y="920"/>
                  </a:lnTo>
                  <a:lnTo>
                    <a:pt x="134" y="924"/>
                  </a:lnTo>
                  <a:lnTo>
                    <a:pt x="111" y="863"/>
                  </a:lnTo>
                  <a:cubicBezTo>
                    <a:pt x="110" y="861"/>
                    <a:pt x="110" y="858"/>
                    <a:pt x="112" y="856"/>
                  </a:cubicBezTo>
                  <a:cubicBezTo>
                    <a:pt x="114" y="854"/>
                    <a:pt x="116" y="852"/>
                    <a:pt x="119" y="852"/>
                  </a:cubicBezTo>
                  <a:lnTo>
                    <a:pt x="271" y="857"/>
                  </a:lnTo>
                  <a:cubicBezTo>
                    <a:pt x="273" y="858"/>
                    <a:pt x="275" y="858"/>
                    <a:pt x="276" y="860"/>
                  </a:cubicBezTo>
                  <a:lnTo>
                    <a:pt x="320" y="901"/>
                  </a:lnTo>
                  <a:cubicBezTo>
                    <a:pt x="320" y="901"/>
                    <a:pt x="321" y="901"/>
                    <a:pt x="321" y="902"/>
                  </a:cubicBezTo>
                  <a:lnTo>
                    <a:pt x="361" y="954"/>
                  </a:lnTo>
                  <a:lnTo>
                    <a:pt x="351" y="951"/>
                  </a:lnTo>
                  <a:lnTo>
                    <a:pt x="400" y="928"/>
                  </a:lnTo>
                  <a:lnTo>
                    <a:pt x="396" y="934"/>
                  </a:lnTo>
                  <a:lnTo>
                    <a:pt x="405" y="892"/>
                  </a:lnTo>
                  <a:cubicBezTo>
                    <a:pt x="405" y="888"/>
                    <a:pt x="409" y="885"/>
                    <a:pt x="412" y="885"/>
                  </a:cubicBezTo>
                  <a:lnTo>
                    <a:pt x="461" y="885"/>
                  </a:lnTo>
                  <a:cubicBezTo>
                    <a:pt x="465" y="885"/>
                    <a:pt x="468" y="888"/>
                    <a:pt x="469" y="891"/>
                  </a:cubicBezTo>
                  <a:lnTo>
                    <a:pt x="481" y="933"/>
                  </a:lnTo>
                  <a:lnTo>
                    <a:pt x="478" y="929"/>
                  </a:lnTo>
                  <a:lnTo>
                    <a:pt x="514" y="952"/>
                  </a:lnTo>
                  <a:lnTo>
                    <a:pt x="503" y="954"/>
                  </a:lnTo>
                  <a:lnTo>
                    <a:pt x="552" y="884"/>
                  </a:lnTo>
                  <a:cubicBezTo>
                    <a:pt x="554" y="882"/>
                    <a:pt x="556" y="880"/>
                    <a:pt x="559" y="880"/>
                  </a:cubicBezTo>
                  <a:lnTo>
                    <a:pt x="616" y="885"/>
                  </a:lnTo>
                  <a:cubicBezTo>
                    <a:pt x="617" y="886"/>
                    <a:pt x="618" y="886"/>
                    <a:pt x="619" y="886"/>
                  </a:cubicBezTo>
                  <a:lnTo>
                    <a:pt x="673" y="909"/>
                  </a:lnTo>
                  <a:lnTo>
                    <a:pt x="662" y="913"/>
                  </a:lnTo>
                  <a:lnTo>
                    <a:pt x="706" y="824"/>
                  </a:lnTo>
                  <a:cubicBezTo>
                    <a:pt x="707" y="822"/>
                    <a:pt x="708" y="821"/>
                    <a:pt x="710" y="820"/>
                  </a:cubicBezTo>
                  <a:lnTo>
                    <a:pt x="772" y="787"/>
                  </a:lnTo>
                  <a:cubicBezTo>
                    <a:pt x="773" y="787"/>
                    <a:pt x="774" y="786"/>
                    <a:pt x="775" y="786"/>
                  </a:cubicBezTo>
                  <a:lnTo>
                    <a:pt x="872" y="786"/>
                  </a:lnTo>
                  <a:cubicBezTo>
                    <a:pt x="876" y="786"/>
                    <a:pt x="879" y="789"/>
                    <a:pt x="880" y="793"/>
                  </a:cubicBezTo>
                  <a:lnTo>
                    <a:pt x="889" y="831"/>
                  </a:lnTo>
                  <a:cubicBezTo>
                    <a:pt x="890" y="832"/>
                    <a:pt x="890" y="833"/>
                    <a:pt x="889" y="834"/>
                  </a:cubicBezTo>
                  <a:lnTo>
                    <a:pt x="867" y="923"/>
                  </a:lnTo>
                  <a:lnTo>
                    <a:pt x="861" y="914"/>
                  </a:lnTo>
                  <a:lnTo>
                    <a:pt x="946" y="933"/>
                  </a:lnTo>
                  <a:cubicBezTo>
                    <a:pt x="949" y="933"/>
                    <a:pt x="951" y="935"/>
                    <a:pt x="952" y="938"/>
                  </a:cubicBezTo>
                  <a:cubicBezTo>
                    <a:pt x="953" y="940"/>
                    <a:pt x="953" y="943"/>
                    <a:pt x="951" y="945"/>
                  </a:cubicBezTo>
                  <a:lnTo>
                    <a:pt x="924" y="983"/>
                  </a:lnTo>
                  <a:lnTo>
                    <a:pt x="922" y="972"/>
                  </a:lnTo>
                  <a:lnTo>
                    <a:pt x="1002" y="1028"/>
                  </a:lnTo>
                  <a:cubicBezTo>
                    <a:pt x="1004" y="1029"/>
                    <a:pt x="1005" y="1031"/>
                    <a:pt x="1005" y="1033"/>
                  </a:cubicBezTo>
                  <a:cubicBezTo>
                    <a:pt x="1006" y="1035"/>
                    <a:pt x="1005" y="1037"/>
                    <a:pt x="1004" y="1039"/>
                  </a:cubicBezTo>
                  <a:lnTo>
                    <a:pt x="968" y="1090"/>
                  </a:lnTo>
                  <a:cubicBezTo>
                    <a:pt x="967" y="1091"/>
                    <a:pt x="966" y="1092"/>
                    <a:pt x="965" y="1093"/>
                  </a:cubicBezTo>
                  <a:lnTo>
                    <a:pt x="917" y="1117"/>
                  </a:lnTo>
                  <a:lnTo>
                    <a:pt x="921" y="1106"/>
                  </a:lnTo>
                  <a:lnTo>
                    <a:pt x="938" y="1139"/>
                  </a:lnTo>
                  <a:cubicBezTo>
                    <a:pt x="939" y="1142"/>
                    <a:pt x="939" y="1145"/>
                    <a:pt x="936" y="1148"/>
                  </a:cubicBezTo>
                  <a:lnTo>
                    <a:pt x="892" y="1195"/>
                  </a:lnTo>
                  <a:lnTo>
                    <a:pt x="894" y="1193"/>
                  </a:lnTo>
                  <a:lnTo>
                    <a:pt x="810" y="1372"/>
                  </a:lnTo>
                  <a:lnTo>
                    <a:pt x="810" y="1366"/>
                  </a:lnTo>
                  <a:lnTo>
                    <a:pt x="845" y="1460"/>
                  </a:lnTo>
                  <a:lnTo>
                    <a:pt x="841" y="1455"/>
                  </a:lnTo>
                  <a:lnTo>
                    <a:pt x="876" y="1473"/>
                  </a:lnTo>
                  <a:lnTo>
                    <a:pt x="869" y="1473"/>
                  </a:lnTo>
                  <a:lnTo>
                    <a:pt x="900" y="1459"/>
                  </a:lnTo>
                  <a:lnTo>
                    <a:pt x="896" y="1465"/>
                  </a:lnTo>
                  <a:lnTo>
                    <a:pt x="932" y="1272"/>
                  </a:lnTo>
                  <a:cubicBezTo>
                    <a:pt x="932" y="1268"/>
                    <a:pt x="935" y="1266"/>
                    <a:pt x="939" y="1265"/>
                  </a:cubicBezTo>
                  <a:cubicBezTo>
                    <a:pt x="942" y="1265"/>
                    <a:pt x="946" y="1267"/>
                    <a:pt x="947" y="1271"/>
                  </a:cubicBezTo>
                  <a:lnTo>
                    <a:pt x="1008" y="1432"/>
                  </a:lnTo>
                  <a:cubicBezTo>
                    <a:pt x="1008" y="1433"/>
                    <a:pt x="1009" y="1434"/>
                    <a:pt x="1008" y="1435"/>
                  </a:cubicBezTo>
                  <a:lnTo>
                    <a:pt x="1005" y="1463"/>
                  </a:lnTo>
                  <a:lnTo>
                    <a:pt x="994" y="1455"/>
                  </a:lnTo>
                  <a:lnTo>
                    <a:pt x="1047" y="1431"/>
                  </a:lnTo>
                  <a:lnTo>
                    <a:pt x="1043" y="1437"/>
                  </a:lnTo>
                  <a:lnTo>
                    <a:pt x="1061" y="1333"/>
                  </a:lnTo>
                  <a:lnTo>
                    <a:pt x="1060" y="1335"/>
                  </a:lnTo>
                  <a:lnTo>
                    <a:pt x="1055" y="1241"/>
                  </a:lnTo>
                  <a:cubicBezTo>
                    <a:pt x="1055" y="1238"/>
                    <a:pt x="1057" y="1235"/>
                    <a:pt x="1060" y="1233"/>
                  </a:cubicBezTo>
                  <a:cubicBezTo>
                    <a:pt x="1063" y="1232"/>
                    <a:pt x="1066" y="1232"/>
                    <a:pt x="1068" y="1234"/>
                  </a:cubicBezTo>
                  <a:lnTo>
                    <a:pt x="1104" y="1262"/>
                  </a:lnTo>
                  <a:lnTo>
                    <a:pt x="1092" y="1265"/>
                  </a:lnTo>
                  <a:lnTo>
                    <a:pt x="1123" y="1195"/>
                  </a:lnTo>
                  <a:lnTo>
                    <a:pt x="1123" y="1199"/>
                  </a:lnTo>
                  <a:lnTo>
                    <a:pt x="1114" y="1115"/>
                  </a:lnTo>
                  <a:cubicBezTo>
                    <a:pt x="1113" y="1113"/>
                    <a:pt x="1114" y="1111"/>
                    <a:pt x="1115" y="1109"/>
                  </a:cubicBezTo>
                  <a:lnTo>
                    <a:pt x="1177" y="1038"/>
                  </a:lnTo>
                  <a:cubicBezTo>
                    <a:pt x="1179" y="1036"/>
                    <a:pt x="1181" y="1035"/>
                    <a:pt x="1183" y="1035"/>
                  </a:cubicBezTo>
                  <a:lnTo>
                    <a:pt x="1196" y="1035"/>
                  </a:lnTo>
                  <a:lnTo>
                    <a:pt x="1189" y="1045"/>
                  </a:lnTo>
                  <a:lnTo>
                    <a:pt x="1184" y="1013"/>
                  </a:lnTo>
                  <a:cubicBezTo>
                    <a:pt x="1183" y="1011"/>
                    <a:pt x="1184" y="1010"/>
                    <a:pt x="1184" y="1008"/>
                  </a:cubicBezTo>
                  <a:lnTo>
                    <a:pt x="1198" y="975"/>
                  </a:lnTo>
                  <a:lnTo>
                    <a:pt x="1208" y="986"/>
                  </a:lnTo>
                  <a:lnTo>
                    <a:pt x="1146" y="1004"/>
                  </a:lnTo>
                  <a:cubicBezTo>
                    <a:pt x="1143" y="1005"/>
                    <a:pt x="1141" y="1004"/>
                    <a:pt x="1139" y="1003"/>
                  </a:cubicBezTo>
                  <a:cubicBezTo>
                    <a:pt x="1137" y="1002"/>
                    <a:pt x="1136" y="999"/>
                    <a:pt x="1135" y="997"/>
                  </a:cubicBezTo>
                  <a:lnTo>
                    <a:pt x="1130" y="931"/>
                  </a:lnTo>
                  <a:cubicBezTo>
                    <a:pt x="1130" y="929"/>
                    <a:pt x="1131" y="927"/>
                    <a:pt x="1133" y="925"/>
                  </a:cubicBezTo>
                  <a:lnTo>
                    <a:pt x="1227" y="827"/>
                  </a:lnTo>
                  <a:cubicBezTo>
                    <a:pt x="1228" y="825"/>
                    <a:pt x="1230" y="824"/>
                    <a:pt x="1233" y="824"/>
                  </a:cubicBezTo>
                  <a:lnTo>
                    <a:pt x="1334" y="828"/>
                  </a:lnTo>
                  <a:lnTo>
                    <a:pt x="1326" y="839"/>
                  </a:lnTo>
                  <a:lnTo>
                    <a:pt x="1304" y="760"/>
                  </a:lnTo>
                  <a:cubicBezTo>
                    <a:pt x="1303" y="757"/>
                    <a:pt x="1304" y="755"/>
                    <a:pt x="1305" y="753"/>
                  </a:cubicBezTo>
                  <a:lnTo>
                    <a:pt x="1363" y="677"/>
                  </a:lnTo>
                  <a:lnTo>
                    <a:pt x="1362" y="679"/>
                  </a:lnTo>
                  <a:lnTo>
                    <a:pt x="1389" y="589"/>
                  </a:lnTo>
                  <a:cubicBezTo>
                    <a:pt x="1390" y="586"/>
                    <a:pt x="1392" y="584"/>
                    <a:pt x="1395" y="584"/>
                  </a:cubicBezTo>
                  <a:lnTo>
                    <a:pt x="1456" y="571"/>
                  </a:lnTo>
                  <a:lnTo>
                    <a:pt x="1452" y="573"/>
                  </a:lnTo>
                  <a:lnTo>
                    <a:pt x="1563" y="470"/>
                  </a:lnTo>
                  <a:lnTo>
                    <a:pt x="1561" y="474"/>
                  </a:lnTo>
                  <a:lnTo>
                    <a:pt x="1570" y="426"/>
                  </a:lnTo>
                  <a:cubicBezTo>
                    <a:pt x="1570" y="424"/>
                    <a:pt x="1571" y="422"/>
                    <a:pt x="1573" y="421"/>
                  </a:cubicBezTo>
                  <a:cubicBezTo>
                    <a:pt x="1575" y="419"/>
                    <a:pt x="1577" y="419"/>
                    <a:pt x="1580" y="420"/>
                  </a:cubicBezTo>
                  <a:lnTo>
                    <a:pt x="1629" y="434"/>
                  </a:lnTo>
                  <a:lnTo>
                    <a:pt x="1622" y="435"/>
                  </a:lnTo>
                  <a:lnTo>
                    <a:pt x="1706" y="384"/>
                  </a:lnTo>
                  <a:lnTo>
                    <a:pt x="1704" y="386"/>
                  </a:lnTo>
                  <a:lnTo>
                    <a:pt x="1740" y="338"/>
                  </a:lnTo>
                  <a:lnTo>
                    <a:pt x="1739" y="344"/>
                  </a:lnTo>
                  <a:lnTo>
                    <a:pt x="1730" y="298"/>
                  </a:lnTo>
                  <a:cubicBezTo>
                    <a:pt x="1729" y="296"/>
                    <a:pt x="1730" y="293"/>
                    <a:pt x="1731" y="291"/>
                  </a:cubicBezTo>
                  <a:cubicBezTo>
                    <a:pt x="1733" y="290"/>
                    <a:pt x="1735" y="288"/>
                    <a:pt x="1737" y="288"/>
                  </a:cubicBezTo>
                  <a:lnTo>
                    <a:pt x="1843" y="288"/>
                  </a:lnTo>
                  <a:lnTo>
                    <a:pt x="1838" y="291"/>
                  </a:lnTo>
                  <a:lnTo>
                    <a:pt x="1891" y="239"/>
                  </a:lnTo>
                  <a:lnTo>
                    <a:pt x="1891" y="250"/>
                  </a:lnTo>
                  <a:lnTo>
                    <a:pt x="1851" y="207"/>
                  </a:lnTo>
                  <a:cubicBezTo>
                    <a:pt x="1850" y="206"/>
                    <a:pt x="1849" y="205"/>
                    <a:pt x="1849" y="204"/>
                  </a:cubicBezTo>
                  <a:lnTo>
                    <a:pt x="1810" y="101"/>
                  </a:lnTo>
                  <a:cubicBezTo>
                    <a:pt x="1809" y="99"/>
                    <a:pt x="1809" y="96"/>
                    <a:pt x="1811" y="94"/>
                  </a:cubicBezTo>
                  <a:lnTo>
                    <a:pt x="1864" y="4"/>
                  </a:lnTo>
                  <a:lnTo>
                    <a:pt x="1871" y="16"/>
                  </a:lnTo>
                  <a:lnTo>
                    <a:pt x="1786" y="26"/>
                  </a:lnTo>
                  <a:lnTo>
                    <a:pt x="1790" y="25"/>
                  </a:lnTo>
                  <a:lnTo>
                    <a:pt x="1742" y="57"/>
                  </a:lnTo>
                  <a:lnTo>
                    <a:pt x="1743" y="56"/>
                  </a:lnTo>
                  <a:lnTo>
                    <a:pt x="1712" y="89"/>
                  </a:lnTo>
                  <a:cubicBezTo>
                    <a:pt x="1711" y="90"/>
                    <a:pt x="1710" y="91"/>
                    <a:pt x="1709" y="91"/>
                  </a:cubicBezTo>
                  <a:lnTo>
                    <a:pt x="1643" y="115"/>
                  </a:lnTo>
                  <a:lnTo>
                    <a:pt x="1645" y="114"/>
                  </a:lnTo>
                  <a:lnTo>
                    <a:pt x="1445" y="231"/>
                  </a:lnTo>
                  <a:cubicBezTo>
                    <a:pt x="1443" y="232"/>
                    <a:pt x="1442" y="233"/>
                    <a:pt x="1440" y="232"/>
                  </a:cubicBezTo>
                  <a:lnTo>
                    <a:pt x="1343" y="227"/>
                  </a:lnTo>
                  <a:lnTo>
                    <a:pt x="1351" y="223"/>
                  </a:lnTo>
                  <a:lnTo>
                    <a:pt x="1297" y="338"/>
                  </a:lnTo>
                  <a:cubicBezTo>
                    <a:pt x="1296" y="340"/>
                    <a:pt x="1293" y="342"/>
                    <a:pt x="1291" y="342"/>
                  </a:cubicBezTo>
                  <a:lnTo>
                    <a:pt x="1234" y="350"/>
                  </a:lnTo>
                  <a:lnTo>
                    <a:pt x="1240" y="344"/>
                  </a:lnTo>
                  <a:lnTo>
                    <a:pt x="1222" y="443"/>
                  </a:lnTo>
                  <a:cubicBezTo>
                    <a:pt x="1222" y="446"/>
                    <a:pt x="1220" y="448"/>
                    <a:pt x="1217" y="449"/>
                  </a:cubicBezTo>
                  <a:lnTo>
                    <a:pt x="1096" y="486"/>
                  </a:lnTo>
                  <a:lnTo>
                    <a:pt x="946" y="511"/>
                  </a:lnTo>
                  <a:cubicBezTo>
                    <a:pt x="942" y="512"/>
                    <a:pt x="938" y="509"/>
                    <a:pt x="937" y="505"/>
                  </a:cubicBezTo>
                  <a:lnTo>
                    <a:pt x="923" y="443"/>
                  </a:lnTo>
                  <a:lnTo>
                    <a:pt x="929" y="449"/>
                  </a:lnTo>
                  <a:lnTo>
                    <a:pt x="863" y="440"/>
                  </a:lnTo>
                  <a:lnTo>
                    <a:pt x="872" y="436"/>
                  </a:lnTo>
                  <a:lnTo>
                    <a:pt x="849" y="482"/>
                  </a:lnTo>
                  <a:cubicBezTo>
                    <a:pt x="848" y="483"/>
                    <a:pt x="847" y="484"/>
                    <a:pt x="846" y="485"/>
                  </a:cubicBezTo>
                  <a:lnTo>
                    <a:pt x="797" y="523"/>
                  </a:lnTo>
                  <a:cubicBezTo>
                    <a:pt x="796" y="524"/>
                    <a:pt x="795" y="524"/>
                    <a:pt x="794" y="524"/>
                  </a:cubicBezTo>
                  <a:lnTo>
                    <a:pt x="719" y="534"/>
                  </a:lnTo>
                  <a:lnTo>
                    <a:pt x="267" y="6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" name="Freeform 157"/>
            <p:cNvSpPr>
              <a:spLocks noEditPoints="1"/>
            </p:cNvSpPr>
            <p:nvPr/>
          </p:nvSpPr>
          <p:spPr bwMode="auto">
            <a:xfrm>
              <a:off x="6934201" y="2376487"/>
              <a:ext cx="1230313" cy="796925"/>
            </a:xfrm>
            <a:custGeom>
              <a:avLst/>
              <a:gdLst>
                <a:gd name="T0" fmla="*/ 857 w 1905"/>
                <a:gd name="T1" fmla="*/ 429 h 1489"/>
                <a:gd name="T2" fmla="*/ 1093 w 1905"/>
                <a:gd name="T3" fmla="*/ 471 h 1489"/>
                <a:gd name="T4" fmla="*/ 1282 w 1905"/>
                <a:gd name="T5" fmla="*/ 331 h 1489"/>
                <a:gd name="T6" fmla="*/ 1638 w 1905"/>
                <a:gd name="T7" fmla="*/ 100 h 1489"/>
                <a:gd name="T8" fmla="*/ 1785 w 1905"/>
                <a:gd name="T9" fmla="*/ 11 h 1489"/>
                <a:gd name="T10" fmla="*/ 1864 w 1905"/>
                <a:gd name="T11" fmla="*/ 199 h 1489"/>
                <a:gd name="T12" fmla="*/ 1737 w 1905"/>
                <a:gd name="T13" fmla="*/ 304 h 1489"/>
                <a:gd name="T14" fmla="*/ 1631 w 1905"/>
                <a:gd name="T15" fmla="*/ 448 h 1489"/>
                <a:gd name="T16" fmla="*/ 1463 w 1905"/>
                <a:gd name="T17" fmla="*/ 584 h 1489"/>
                <a:gd name="T18" fmla="*/ 1318 w 1905"/>
                <a:gd name="T19" fmla="*/ 762 h 1489"/>
                <a:gd name="T20" fmla="*/ 1238 w 1905"/>
                <a:gd name="T21" fmla="*/ 838 h 1489"/>
                <a:gd name="T22" fmla="*/ 1211 w 1905"/>
                <a:gd name="T23" fmla="*/ 973 h 1489"/>
                <a:gd name="T24" fmla="*/ 1196 w 1905"/>
                <a:gd name="T25" fmla="*/ 1051 h 1489"/>
                <a:gd name="T26" fmla="*/ 1138 w 1905"/>
                <a:gd name="T27" fmla="*/ 1202 h 1489"/>
                <a:gd name="T28" fmla="*/ 1076 w 1905"/>
                <a:gd name="T29" fmla="*/ 1334 h 1489"/>
                <a:gd name="T30" fmla="*/ 990 w 1905"/>
                <a:gd name="T31" fmla="*/ 1462 h 1489"/>
                <a:gd name="T32" fmla="*/ 907 w 1905"/>
                <a:gd name="T33" fmla="*/ 1474 h 1489"/>
                <a:gd name="T34" fmla="*/ 795 w 1905"/>
                <a:gd name="T35" fmla="*/ 1365 h 1489"/>
                <a:gd name="T36" fmla="*/ 906 w 1905"/>
                <a:gd name="T37" fmla="*/ 1107 h 1489"/>
                <a:gd name="T38" fmla="*/ 913 w 1905"/>
                <a:gd name="T39" fmla="*/ 985 h 1489"/>
                <a:gd name="T40" fmla="*/ 853 w 1905"/>
                <a:gd name="T41" fmla="*/ 926 h 1489"/>
                <a:gd name="T42" fmla="*/ 775 w 1905"/>
                <a:gd name="T43" fmla="*/ 802 h 1489"/>
                <a:gd name="T44" fmla="*/ 612 w 1905"/>
                <a:gd name="T45" fmla="*/ 901 h 1489"/>
                <a:gd name="T46" fmla="*/ 469 w 1905"/>
                <a:gd name="T47" fmla="*/ 942 h 1489"/>
                <a:gd name="T48" fmla="*/ 411 w 1905"/>
                <a:gd name="T49" fmla="*/ 937 h 1489"/>
                <a:gd name="T50" fmla="*/ 265 w 1905"/>
                <a:gd name="T51" fmla="*/ 871 h 1489"/>
                <a:gd name="T52" fmla="*/ 140 w 1905"/>
                <a:gd name="T53" fmla="*/ 965 h 1489"/>
                <a:gd name="T54" fmla="*/ 32 w 1905"/>
                <a:gd name="T55" fmla="*/ 702 h 1489"/>
                <a:gd name="T56" fmla="*/ 96 w 1905"/>
                <a:gd name="T57" fmla="*/ 592 h 1489"/>
                <a:gd name="T58" fmla="*/ 173 w 1905"/>
                <a:gd name="T59" fmla="*/ 523 h 1489"/>
                <a:gd name="T60" fmla="*/ 267 w 1905"/>
                <a:gd name="T61" fmla="*/ 609 h 1489"/>
                <a:gd name="T62" fmla="*/ 174 w 1905"/>
                <a:gd name="T63" fmla="*/ 544 h 1489"/>
                <a:gd name="T64" fmla="*/ 99 w 1905"/>
                <a:gd name="T65" fmla="*/ 609 h 1489"/>
                <a:gd name="T66" fmla="*/ 16 w 1905"/>
                <a:gd name="T67" fmla="*/ 811 h 1489"/>
                <a:gd name="T68" fmla="*/ 134 w 1905"/>
                <a:gd name="T69" fmla="*/ 924 h 1489"/>
                <a:gd name="T70" fmla="*/ 320 w 1905"/>
                <a:gd name="T71" fmla="*/ 901 h 1489"/>
                <a:gd name="T72" fmla="*/ 405 w 1905"/>
                <a:gd name="T73" fmla="*/ 892 h 1489"/>
                <a:gd name="T74" fmla="*/ 514 w 1905"/>
                <a:gd name="T75" fmla="*/ 952 h 1489"/>
                <a:gd name="T76" fmla="*/ 673 w 1905"/>
                <a:gd name="T77" fmla="*/ 909 h 1489"/>
                <a:gd name="T78" fmla="*/ 872 w 1905"/>
                <a:gd name="T79" fmla="*/ 786 h 1489"/>
                <a:gd name="T80" fmla="*/ 946 w 1905"/>
                <a:gd name="T81" fmla="*/ 933 h 1489"/>
                <a:gd name="T82" fmla="*/ 1005 w 1905"/>
                <a:gd name="T83" fmla="*/ 1033 h 1489"/>
                <a:gd name="T84" fmla="*/ 938 w 1905"/>
                <a:gd name="T85" fmla="*/ 1139 h 1489"/>
                <a:gd name="T86" fmla="*/ 845 w 1905"/>
                <a:gd name="T87" fmla="*/ 1460 h 1489"/>
                <a:gd name="T88" fmla="*/ 932 w 1905"/>
                <a:gd name="T89" fmla="*/ 1272 h 1489"/>
                <a:gd name="T90" fmla="*/ 994 w 1905"/>
                <a:gd name="T91" fmla="*/ 1455 h 1489"/>
                <a:gd name="T92" fmla="*/ 1060 w 1905"/>
                <a:gd name="T93" fmla="*/ 1233 h 1489"/>
                <a:gd name="T94" fmla="*/ 1114 w 1905"/>
                <a:gd name="T95" fmla="*/ 1115 h 1489"/>
                <a:gd name="T96" fmla="*/ 1184 w 1905"/>
                <a:gd name="T97" fmla="*/ 1013 h 1489"/>
                <a:gd name="T98" fmla="*/ 1135 w 1905"/>
                <a:gd name="T99" fmla="*/ 997 h 1489"/>
                <a:gd name="T100" fmla="*/ 1326 w 1905"/>
                <a:gd name="T101" fmla="*/ 839 h 1489"/>
                <a:gd name="T102" fmla="*/ 1395 w 1905"/>
                <a:gd name="T103" fmla="*/ 584 h 1489"/>
                <a:gd name="T104" fmla="*/ 1573 w 1905"/>
                <a:gd name="T105" fmla="*/ 421 h 1489"/>
                <a:gd name="T106" fmla="*/ 1740 w 1905"/>
                <a:gd name="T107" fmla="*/ 338 h 1489"/>
                <a:gd name="T108" fmla="*/ 1838 w 1905"/>
                <a:gd name="T109" fmla="*/ 291 h 1489"/>
                <a:gd name="T110" fmla="*/ 1811 w 1905"/>
                <a:gd name="T111" fmla="*/ 94 h 1489"/>
                <a:gd name="T112" fmla="*/ 1743 w 1905"/>
                <a:gd name="T113" fmla="*/ 56 h 1489"/>
                <a:gd name="T114" fmla="*/ 1440 w 1905"/>
                <a:gd name="T115" fmla="*/ 232 h 1489"/>
                <a:gd name="T116" fmla="*/ 1240 w 1905"/>
                <a:gd name="T117" fmla="*/ 344 h 1489"/>
                <a:gd name="T118" fmla="*/ 923 w 1905"/>
                <a:gd name="T119" fmla="*/ 443 h 1489"/>
                <a:gd name="T120" fmla="*/ 797 w 1905"/>
                <a:gd name="T121" fmla="*/ 523 h 1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5"/>
                <a:gd name="T184" fmla="*/ 0 h 1489"/>
                <a:gd name="T185" fmla="*/ 1905 w 1905"/>
                <a:gd name="T186" fmla="*/ 1489 h 1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5" h="1489">
                  <a:moveTo>
                    <a:pt x="716" y="519"/>
                  </a:moveTo>
                  <a:lnTo>
                    <a:pt x="791" y="509"/>
                  </a:lnTo>
                  <a:lnTo>
                    <a:pt x="788" y="510"/>
                  </a:lnTo>
                  <a:lnTo>
                    <a:pt x="837" y="472"/>
                  </a:lnTo>
                  <a:lnTo>
                    <a:pt x="834" y="475"/>
                  </a:lnTo>
                  <a:lnTo>
                    <a:pt x="857" y="429"/>
                  </a:lnTo>
                  <a:cubicBezTo>
                    <a:pt x="859" y="426"/>
                    <a:pt x="862" y="424"/>
                    <a:pt x="866" y="425"/>
                  </a:cubicBezTo>
                  <a:lnTo>
                    <a:pt x="932" y="434"/>
                  </a:lnTo>
                  <a:cubicBezTo>
                    <a:pt x="935" y="434"/>
                    <a:pt x="938" y="436"/>
                    <a:pt x="938" y="440"/>
                  </a:cubicBezTo>
                  <a:lnTo>
                    <a:pt x="952" y="502"/>
                  </a:lnTo>
                  <a:lnTo>
                    <a:pt x="943" y="496"/>
                  </a:lnTo>
                  <a:lnTo>
                    <a:pt x="1093" y="471"/>
                  </a:lnTo>
                  <a:lnTo>
                    <a:pt x="1212" y="434"/>
                  </a:lnTo>
                  <a:lnTo>
                    <a:pt x="1207" y="440"/>
                  </a:lnTo>
                  <a:lnTo>
                    <a:pt x="1225" y="341"/>
                  </a:lnTo>
                  <a:cubicBezTo>
                    <a:pt x="1225" y="338"/>
                    <a:pt x="1228" y="335"/>
                    <a:pt x="1231" y="335"/>
                  </a:cubicBezTo>
                  <a:lnTo>
                    <a:pt x="1288" y="327"/>
                  </a:lnTo>
                  <a:lnTo>
                    <a:pt x="1282" y="331"/>
                  </a:lnTo>
                  <a:lnTo>
                    <a:pt x="1336" y="216"/>
                  </a:lnTo>
                  <a:cubicBezTo>
                    <a:pt x="1338" y="213"/>
                    <a:pt x="1341" y="211"/>
                    <a:pt x="1344" y="211"/>
                  </a:cubicBezTo>
                  <a:lnTo>
                    <a:pt x="1441" y="216"/>
                  </a:lnTo>
                  <a:lnTo>
                    <a:pt x="1436" y="218"/>
                  </a:lnTo>
                  <a:lnTo>
                    <a:pt x="1636" y="101"/>
                  </a:lnTo>
                  <a:cubicBezTo>
                    <a:pt x="1637" y="100"/>
                    <a:pt x="1637" y="100"/>
                    <a:pt x="1638" y="100"/>
                  </a:cubicBezTo>
                  <a:lnTo>
                    <a:pt x="1704" y="76"/>
                  </a:lnTo>
                  <a:lnTo>
                    <a:pt x="1701" y="78"/>
                  </a:lnTo>
                  <a:lnTo>
                    <a:pt x="1732" y="45"/>
                  </a:lnTo>
                  <a:cubicBezTo>
                    <a:pt x="1732" y="45"/>
                    <a:pt x="1733" y="44"/>
                    <a:pt x="1733" y="44"/>
                  </a:cubicBezTo>
                  <a:lnTo>
                    <a:pt x="1781" y="12"/>
                  </a:lnTo>
                  <a:cubicBezTo>
                    <a:pt x="1782" y="11"/>
                    <a:pt x="1783" y="11"/>
                    <a:pt x="1785" y="11"/>
                  </a:cubicBezTo>
                  <a:lnTo>
                    <a:pt x="1870" y="1"/>
                  </a:lnTo>
                  <a:cubicBezTo>
                    <a:pt x="1873" y="0"/>
                    <a:pt x="1876" y="2"/>
                    <a:pt x="1877" y="4"/>
                  </a:cubicBezTo>
                  <a:cubicBezTo>
                    <a:pt x="1879" y="7"/>
                    <a:pt x="1879" y="10"/>
                    <a:pt x="1877" y="13"/>
                  </a:cubicBezTo>
                  <a:lnTo>
                    <a:pt x="1824" y="103"/>
                  </a:lnTo>
                  <a:lnTo>
                    <a:pt x="1825" y="96"/>
                  </a:lnTo>
                  <a:lnTo>
                    <a:pt x="1864" y="199"/>
                  </a:lnTo>
                  <a:lnTo>
                    <a:pt x="1862" y="196"/>
                  </a:lnTo>
                  <a:lnTo>
                    <a:pt x="1902" y="239"/>
                  </a:lnTo>
                  <a:cubicBezTo>
                    <a:pt x="1905" y="242"/>
                    <a:pt x="1905" y="247"/>
                    <a:pt x="1902" y="250"/>
                  </a:cubicBezTo>
                  <a:lnTo>
                    <a:pt x="1849" y="302"/>
                  </a:lnTo>
                  <a:cubicBezTo>
                    <a:pt x="1848" y="304"/>
                    <a:pt x="1846" y="304"/>
                    <a:pt x="1843" y="304"/>
                  </a:cubicBezTo>
                  <a:lnTo>
                    <a:pt x="1737" y="304"/>
                  </a:lnTo>
                  <a:lnTo>
                    <a:pt x="1745" y="295"/>
                  </a:lnTo>
                  <a:lnTo>
                    <a:pt x="1754" y="341"/>
                  </a:lnTo>
                  <a:cubicBezTo>
                    <a:pt x="1755" y="343"/>
                    <a:pt x="1754" y="345"/>
                    <a:pt x="1753" y="347"/>
                  </a:cubicBezTo>
                  <a:lnTo>
                    <a:pt x="1717" y="395"/>
                  </a:lnTo>
                  <a:cubicBezTo>
                    <a:pt x="1716" y="396"/>
                    <a:pt x="1715" y="397"/>
                    <a:pt x="1715" y="397"/>
                  </a:cubicBezTo>
                  <a:lnTo>
                    <a:pt x="1631" y="448"/>
                  </a:lnTo>
                  <a:cubicBezTo>
                    <a:pt x="1629" y="449"/>
                    <a:pt x="1626" y="450"/>
                    <a:pt x="1624" y="449"/>
                  </a:cubicBezTo>
                  <a:lnTo>
                    <a:pt x="1575" y="435"/>
                  </a:lnTo>
                  <a:lnTo>
                    <a:pt x="1585" y="429"/>
                  </a:lnTo>
                  <a:lnTo>
                    <a:pt x="1576" y="477"/>
                  </a:lnTo>
                  <a:cubicBezTo>
                    <a:pt x="1576" y="479"/>
                    <a:pt x="1575" y="480"/>
                    <a:pt x="1574" y="481"/>
                  </a:cubicBezTo>
                  <a:lnTo>
                    <a:pt x="1463" y="584"/>
                  </a:lnTo>
                  <a:cubicBezTo>
                    <a:pt x="1462" y="585"/>
                    <a:pt x="1461" y="586"/>
                    <a:pt x="1459" y="586"/>
                  </a:cubicBezTo>
                  <a:lnTo>
                    <a:pt x="1398" y="599"/>
                  </a:lnTo>
                  <a:lnTo>
                    <a:pt x="1404" y="594"/>
                  </a:lnTo>
                  <a:lnTo>
                    <a:pt x="1377" y="684"/>
                  </a:lnTo>
                  <a:cubicBezTo>
                    <a:pt x="1377" y="685"/>
                    <a:pt x="1376" y="686"/>
                    <a:pt x="1376" y="686"/>
                  </a:cubicBezTo>
                  <a:lnTo>
                    <a:pt x="1318" y="762"/>
                  </a:lnTo>
                  <a:lnTo>
                    <a:pt x="1319" y="755"/>
                  </a:lnTo>
                  <a:lnTo>
                    <a:pt x="1341" y="834"/>
                  </a:lnTo>
                  <a:cubicBezTo>
                    <a:pt x="1342" y="837"/>
                    <a:pt x="1341" y="839"/>
                    <a:pt x="1340" y="841"/>
                  </a:cubicBezTo>
                  <a:cubicBezTo>
                    <a:pt x="1338" y="843"/>
                    <a:pt x="1336" y="845"/>
                    <a:pt x="1333" y="844"/>
                  </a:cubicBezTo>
                  <a:lnTo>
                    <a:pt x="1232" y="840"/>
                  </a:lnTo>
                  <a:lnTo>
                    <a:pt x="1238" y="838"/>
                  </a:lnTo>
                  <a:lnTo>
                    <a:pt x="1144" y="936"/>
                  </a:lnTo>
                  <a:lnTo>
                    <a:pt x="1146" y="930"/>
                  </a:lnTo>
                  <a:lnTo>
                    <a:pt x="1151" y="996"/>
                  </a:lnTo>
                  <a:lnTo>
                    <a:pt x="1141" y="989"/>
                  </a:lnTo>
                  <a:lnTo>
                    <a:pt x="1203" y="971"/>
                  </a:lnTo>
                  <a:cubicBezTo>
                    <a:pt x="1206" y="970"/>
                    <a:pt x="1209" y="971"/>
                    <a:pt x="1211" y="973"/>
                  </a:cubicBezTo>
                  <a:cubicBezTo>
                    <a:pt x="1214" y="975"/>
                    <a:pt x="1214" y="979"/>
                    <a:pt x="1213" y="982"/>
                  </a:cubicBezTo>
                  <a:lnTo>
                    <a:pt x="1199" y="1015"/>
                  </a:lnTo>
                  <a:lnTo>
                    <a:pt x="1199" y="1010"/>
                  </a:lnTo>
                  <a:lnTo>
                    <a:pt x="1204" y="1042"/>
                  </a:lnTo>
                  <a:cubicBezTo>
                    <a:pt x="1205" y="1045"/>
                    <a:pt x="1204" y="1047"/>
                    <a:pt x="1203" y="1049"/>
                  </a:cubicBezTo>
                  <a:cubicBezTo>
                    <a:pt x="1201" y="1050"/>
                    <a:pt x="1199" y="1051"/>
                    <a:pt x="1196" y="1051"/>
                  </a:cubicBezTo>
                  <a:lnTo>
                    <a:pt x="1183" y="1051"/>
                  </a:lnTo>
                  <a:lnTo>
                    <a:pt x="1189" y="1049"/>
                  </a:lnTo>
                  <a:lnTo>
                    <a:pt x="1127" y="1120"/>
                  </a:lnTo>
                  <a:lnTo>
                    <a:pt x="1129" y="1114"/>
                  </a:lnTo>
                  <a:lnTo>
                    <a:pt x="1138" y="1198"/>
                  </a:lnTo>
                  <a:cubicBezTo>
                    <a:pt x="1139" y="1199"/>
                    <a:pt x="1138" y="1200"/>
                    <a:pt x="1138" y="1202"/>
                  </a:cubicBezTo>
                  <a:lnTo>
                    <a:pt x="1107" y="1272"/>
                  </a:lnTo>
                  <a:cubicBezTo>
                    <a:pt x="1106" y="1274"/>
                    <a:pt x="1104" y="1276"/>
                    <a:pt x="1101" y="1276"/>
                  </a:cubicBezTo>
                  <a:cubicBezTo>
                    <a:pt x="1099" y="1277"/>
                    <a:pt x="1096" y="1276"/>
                    <a:pt x="1095" y="1275"/>
                  </a:cubicBezTo>
                  <a:lnTo>
                    <a:pt x="1059" y="1247"/>
                  </a:lnTo>
                  <a:lnTo>
                    <a:pt x="1071" y="1240"/>
                  </a:lnTo>
                  <a:lnTo>
                    <a:pt x="1076" y="1334"/>
                  </a:lnTo>
                  <a:cubicBezTo>
                    <a:pt x="1076" y="1335"/>
                    <a:pt x="1076" y="1335"/>
                    <a:pt x="1076" y="1336"/>
                  </a:cubicBezTo>
                  <a:lnTo>
                    <a:pt x="1058" y="1440"/>
                  </a:lnTo>
                  <a:cubicBezTo>
                    <a:pt x="1058" y="1442"/>
                    <a:pt x="1056" y="1445"/>
                    <a:pt x="1054" y="1446"/>
                  </a:cubicBezTo>
                  <a:lnTo>
                    <a:pt x="1001" y="1470"/>
                  </a:lnTo>
                  <a:cubicBezTo>
                    <a:pt x="998" y="1471"/>
                    <a:pt x="995" y="1471"/>
                    <a:pt x="993" y="1469"/>
                  </a:cubicBezTo>
                  <a:cubicBezTo>
                    <a:pt x="990" y="1467"/>
                    <a:pt x="989" y="1464"/>
                    <a:pt x="990" y="1462"/>
                  </a:cubicBezTo>
                  <a:lnTo>
                    <a:pt x="993" y="1434"/>
                  </a:lnTo>
                  <a:lnTo>
                    <a:pt x="993" y="1437"/>
                  </a:lnTo>
                  <a:lnTo>
                    <a:pt x="932" y="1276"/>
                  </a:lnTo>
                  <a:lnTo>
                    <a:pt x="947" y="1275"/>
                  </a:lnTo>
                  <a:lnTo>
                    <a:pt x="911" y="1468"/>
                  </a:lnTo>
                  <a:cubicBezTo>
                    <a:pt x="911" y="1471"/>
                    <a:pt x="909" y="1473"/>
                    <a:pt x="907" y="1474"/>
                  </a:cubicBezTo>
                  <a:lnTo>
                    <a:pt x="876" y="1488"/>
                  </a:lnTo>
                  <a:cubicBezTo>
                    <a:pt x="874" y="1489"/>
                    <a:pt x="871" y="1489"/>
                    <a:pt x="869" y="1488"/>
                  </a:cubicBezTo>
                  <a:lnTo>
                    <a:pt x="834" y="1470"/>
                  </a:lnTo>
                  <a:cubicBezTo>
                    <a:pt x="832" y="1469"/>
                    <a:pt x="831" y="1467"/>
                    <a:pt x="830" y="1465"/>
                  </a:cubicBezTo>
                  <a:lnTo>
                    <a:pt x="795" y="1371"/>
                  </a:lnTo>
                  <a:cubicBezTo>
                    <a:pt x="794" y="1369"/>
                    <a:pt x="794" y="1367"/>
                    <a:pt x="795" y="1365"/>
                  </a:cubicBezTo>
                  <a:lnTo>
                    <a:pt x="879" y="1186"/>
                  </a:lnTo>
                  <a:cubicBezTo>
                    <a:pt x="880" y="1185"/>
                    <a:pt x="880" y="1185"/>
                    <a:pt x="881" y="1184"/>
                  </a:cubicBezTo>
                  <a:lnTo>
                    <a:pt x="925" y="1137"/>
                  </a:lnTo>
                  <a:lnTo>
                    <a:pt x="923" y="1146"/>
                  </a:lnTo>
                  <a:lnTo>
                    <a:pt x="906" y="1113"/>
                  </a:lnTo>
                  <a:cubicBezTo>
                    <a:pt x="905" y="1111"/>
                    <a:pt x="905" y="1109"/>
                    <a:pt x="906" y="1107"/>
                  </a:cubicBezTo>
                  <a:cubicBezTo>
                    <a:pt x="907" y="1105"/>
                    <a:pt x="908" y="1103"/>
                    <a:pt x="910" y="1102"/>
                  </a:cubicBezTo>
                  <a:lnTo>
                    <a:pt x="958" y="1078"/>
                  </a:lnTo>
                  <a:lnTo>
                    <a:pt x="955" y="1081"/>
                  </a:lnTo>
                  <a:lnTo>
                    <a:pt x="991" y="1030"/>
                  </a:lnTo>
                  <a:lnTo>
                    <a:pt x="993" y="1041"/>
                  </a:lnTo>
                  <a:lnTo>
                    <a:pt x="913" y="985"/>
                  </a:lnTo>
                  <a:cubicBezTo>
                    <a:pt x="911" y="984"/>
                    <a:pt x="910" y="982"/>
                    <a:pt x="910" y="980"/>
                  </a:cubicBezTo>
                  <a:cubicBezTo>
                    <a:pt x="909" y="978"/>
                    <a:pt x="910" y="976"/>
                    <a:pt x="911" y="974"/>
                  </a:cubicBezTo>
                  <a:lnTo>
                    <a:pt x="938" y="936"/>
                  </a:lnTo>
                  <a:lnTo>
                    <a:pt x="943" y="948"/>
                  </a:lnTo>
                  <a:lnTo>
                    <a:pt x="858" y="929"/>
                  </a:lnTo>
                  <a:cubicBezTo>
                    <a:pt x="856" y="929"/>
                    <a:pt x="854" y="928"/>
                    <a:pt x="853" y="926"/>
                  </a:cubicBezTo>
                  <a:cubicBezTo>
                    <a:pt x="852" y="924"/>
                    <a:pt x="851" y="922"/>
                    <a:pt x="852" y="920"/>
                  </a:cubicBezTo>
                  <a:lnTo>
                    <a:pt x="874" y="831"/>
                  </a:lnTo>
                  <a:lnTo>
                    <a:pt x="874" y="834"/>
                  </a:lnTo>
                  <a:lnTo>
                    <a:pt x="865" y="796"/>
                  </a:lnTo>
                  <a:lnTo>
                    <a:pt x="872" y="802"/>
                  </a:lnTo>
                  <a:lnTo>
                    <a:pt x="775" y="802"/>
                  </a:lnTo>
                  <a:lnTo>
                    <a:pt x="779" y="802"/>
                  </a:lnTo>
                  <a:lnTo>
                    <a:pt x="717" y="835"/>
                  </a:lnTo>
                  <a:lnTo>
                    <a:pt x="721" y="831"/>
                  </a:lnTo>
                  <a:lnTo>
                    <a:pt x="677" y="920"/>
                  </a:lnTo>
                  <a:cubicBezTo>
                    <a:pt x="675" y="924"/>
                    <a:pt x="670" y="925"/>
                    <a:pt x="666" y="924"/>
                  </a:cubicBezTo>
                  <a:lnTo>
                    <a:pt x="612" y="901"/>
                  </a:lnTo>
                  <a:lnTo>
                    <a:pt x="615" y="901"/>
                  </a:lnTo>
                  <a:lnTo>
                    <a:pt x="558" y="896"/>
                  </a:lnTo>
                  <a:lnTo>
                    <a:pt x="565" y="893"/>
                  </a:lnTo>
                  <a:lnTo>
                    <a:pt x="516" y="963"/>
                  </a:lnTo>
                  <a:cubicBezTo>
                    <a:pt x="514" y="967"/>
                    <a:pt x="509" y="968"/>
                    <a:pt x="505" y="965"/>
                  </a:cubicBezTo>
                  <a:lnTo>
                    <a:pt x="469" y="942"/>
                  </a:lnTo>
                  <a:cubicBezTo>
                    <a:pt x="468" y="941"/>
                    <a:pt x="466" y="940"/>
                    <a:pt x="466" y="938"/>
                  </a:cubicBezTo>
                  <a:lnTo>
                    <a:pt x="454" y="896"/>
                  </a:lnTo>
                  <a:lnTo>
                    <a:pt x="461" y="901"/>
                  </a:lnTo>
                  <a:lnTo>
                    <a:pt x="412" y="901"/>
                  </a:lnTo>
                  <a:lnTo>
                    <a:pt x="420" y="895"/>
                  </a:lnTo>
                  <a:lnTo>
                    <a:pt x="411" y="937"/>
                  </a:lnTo>
                  <a:cubicBezTo>
                    <a:pt x="411" y="940"/>
                    <a:pt x="409" y="942"/>
                    <a:pt x="407" y="943"/>
                  </a:cubicBezTo>
                  <a:lnTo>
                    <a:pt x="358" y="966"/>
                  </a:lnTo>
                  <a:cubicBezTo>
                    <a:pt x="354" y="967"/>
                    <a:pt x="350" y="966"/>
                    <a:pt x="348" y="963"/>
                  </a:cubicBezTo>
                  <a:lnTo>
                    <a:pt x="308" y="911"/>
                  </a:lnTo>
                  <a:lnTo>
                    <a:pt x="309" y="912"/>
                  </a:lnTo>
                  <a:lnTo>
                    <a:pt x="265" y="871"/>
                  </a:lnTo>
                  <a:lnTo>
                    <a:pt x="270" y="873"/>
                  </a:lnTo>
                  <a:lnTo>
                    <a:pt x="118" y="868"/>
                  </a:lnTo>
                  <a:lnTo>
                    <a:pt x="126" y="858"/>
                  </a:lnTo>
                  <a:lnTo>
                    <a:pt x="149" y="919"/>
                  </a:lnTo>
                  <a:cubicBezTo>
                    <a:pt x="149" y="920"/>
                    <a:pt x="150" y="922"/>
                    <a:pt x="149" y="923"/>
                  </a:cubicBezTo>
                  <a:lnTo>
                    <a:pt x="140" y="965"/>
                  </a:lnTo>
                  <a:cubicBezTo>
                    <a:pt x="140" y="968"/>
                    <a:pt x="137" y="971"/>
                    <a:pt x="134" y="971"/>
                  </a:cubicBezTo>
                  <a:lnTo>
                    <a:pt x="72" y="986"/>
                  </a:lnTo>
                  <a:cubicBezTo>
                    <a:pt x="68" y="987"/>
                    <a:pt x="64" y="985"/>
                    <a:pt x="63" y="981"/>
                  </a:cubicBezTo>
                  <a:lnTo>
                    <a:pt x="1" y="816"/>
                  </a:lnTo>
                  <a:cubicBezTo>
                    <a:pt x="0" y="815"/>
                    <a:pt x="0" y="813"/>
                    <a:pt x="1" y="811"/>
                  </a:cubicBezTo>
                  <a:lnTo>
                    <a:pt x="32" y="702"/>
                  </a:lnTo>
                  <a:lnTo>
                    <a:pt x="32" y="705"/>
                  </a:lnTo>
                  <a:lnTo>
                    <a:pt x="23" y="620"/>
                  </a:lnTo>
                  <a:cubicBezTo>
                    <a:pt x="22" y="616"/>
                    <a:pt x="25" y="613"/>
                    <a:pt x="28" y="612"/>
                  </a:cubicBezTo>
                  <a:lnTo>
                    <a:pt x="94" y="594"/>
                  </a:lnTo>
                  <a:lnTo>
                    <a:pt x="92" y="595"/>
                  </a:lnTo>
                  <a:lnTo>
                    <a:pt x="96" y="592"/>
                  </a:lnTo>
                  <a:lnTo>
                    <a:pt x="95" y="593"/>
                  </a:lnTo>
                  <a:lnTo>
                    <a:pt x="104" y="584"/>
                  </a:lnTo>
                  <a:lnTo>
                    <a:pt x="134" y="558"/>
                  </a:lnTo>
                  <a:lnTo>
                    <a:pt x="163" y="533"/>
                  </a:lnTo>
                  <a:lnTo>
                    <a:pt x="172" y="524"/>
                  </a:lnTo>
                  <a:cubicBezTo>
                    <a:pt x="172" y="524"/>
                    <a:pt x="172" y="523"/>
                    <a:pt x="173" y="523"/>
                  </a:cubicBezTo>
                  <a:lnTo>
                    <a:pt x="177" y="520"/>
                  </a:lnTo>
                  <a:cubicBezTo>
                    <a:pt x="180" y="518"/>
                    <a:pt x="184" y="518"/>
                    <a:pt x="187" y="520"/>
                  </a:cubicBezTo>
                  <a:lnTo>
                    <a:pt x="271" y="595"/>
                  </a:lnTo>
                  <a:lnTo>
                    <a:pt x="264" y="594"/>
                  </a:lnTo>
                  <a:lnTo>
                    <a:pt x="716" y="519"/>
                  </a:lnTo>
                  <a:close/>
                  <a:moveTo>
                    <a:pt x="267" y="609"/>
                  </a:moveTo>
                  <a:cubicBezTo>
                    <a:pt x="264" y="610"/>
                    <a:pt x="262" y="609"/>
                    <a:pt x="260" y="607"/>
                  </a:cubicBezTo>
                  <a:lnTo>
                    <a:pt x="176" y="532"/>
                  </a:lnTo>
                  <a:lnTo>
                    <a:pt x="186" y="533"/>
                  </a:lnTo>
                  <a:lnTo>
                    <a:pt x="182" y="536"/>
                  </a:lnTo>
                  <a:lnTo>
                    <a:pt x="183" y="535"/>
                  </a:lnTo>
                  <a:lnTo>
                    <a:pt x="174" y="544"/>
                  </a:lnTo>
                  <a:lnTo>
                    <a:pt x="145" y="571"/>
                  </a:lnTo>
                  <a:lnTo>
                    <a:pt x="115" y="595"/>
                  </a:lnTo>
                  <a:lnTo>
                    <a:pt x="106" y="604"/>
                  </a:lnTo>
                  <a:cubicBezTo>
                    <a:pt x="106" y="604"/>
                    <a:pt x="106" y="605"/>
                    <a:pt x="105" y="605"/>
                  </a:cubicBezTo>
                  <a:lnTo>
                    <a:pt x="101" y="608"/>
                  </a:lnTo>
                  <a:cubicBezTo>
                    <a:pt x="100" y="608"/>
                    <a:pt x="100" y="609"/>
                    <a:pt x="99" y="609"/>
                  </a:cubicBezTo>
                  <a:lnTo>
                    <a:pt x="33" y="627"/>
                  </a:lnTo>
                  <a:lnTo>
                    <a:pt x="38" y="619"/>
                  </a:lnTo>
                  <a:lnTo>
                    <a:pt x="47" y="704"/>
                  </a:lnTo>
                  <a:cubicBezTo>
                    <a:pt x="48" y="705"/>
                    <a:pt x="47" y="706"/>
                    <a:pt x="47" y="707"/>
                  </a:cubicBezTo>
                  <a:lnTo>
                    <a:pt x="16" y="816"/>
                  </a:lnTo>
                  <a:lnTo>
                    <a:pt x="16" y="811"/>
                  </a:lnTo>
                  <a:lnTo>
                    <a:pt x="78" y="976"/>
                  </a:lnTo>
                  <a:lnTo>
                    <a:pt x="69" y="971"/>
                  </a:lnTo>
                  <a:lnTo>
                    <a:pt x="131" y="956"/>
                  </a:lnTo>
                  <a:lnTo>
                    <a:pt x="125" y="962"/>
                  </a:lnTo>
                  <a:lnTo>
                    <a:pt x="134" y="920"/>
                  </a:lnTo>
                  <a:lnTo>
                    <a:pt x="134" y="924"/>
                  </a:lnTo>
                  <a:lnTo>
                    <a:pt x="111" y="863"/>
                  </a:lnTo>
                  <a:cubicBezTo>
                    <a:pt x="110" y="861"/>
                    <a:pt x="110" y="858"/>
                    <a:pt x="112" y="856"/>
                  </a:cubicBezTo>
                  <a:cubicBezTo>
                    <a:pt x="114" y="854"/>
                    <a:pt x="116" y="852"/>
                    <a:pt x="119" y="852"/>
                  </a:cubicBezTo>
                  <a:lnTo>
                    <a:pt x="271" y="857"/>
                  </a:lnTo>
                  <a:cubicBezTo>
                    <a:pt x="273" y="858"/>
                    <a:pt x="275" y="858"/>
                    <a:pt x="276" y="860"/>
                  </a:cubicBezTo>
                  <a:lnTo>
                    <a:pt x="320" y="901"/>
                  </a:lnTo>
                  <a:cubicBezTo>
                    <a:pt x="320" y="901"/>
                    <a:pt x="321" y="901"/>
                    <a:pt x="321" y="902"/>
                  </a:cubicBezTo>
                  <a:lnTo>
                    <a:pt x="361" y="954"/>
                  </a:lnTo>
                  <a:lnTo>
                    <a:pt x="351" y="951"/>
                  </a:lnTo>
                  <a:lnTo>
                    <a:pt x="400" y="928"/>
                  </a:lnTo>
                  <a:lnTo>
                    <a:pt x="396" y="934"/>
                  </a:lnTo>
                  <a:lnTo>
                    <a:pt x="405" y="892"/>
                  </a:lnTo>
                  <a:cubicBezTo>
                    <a:pt x="405" y="888"/>
                    <a:pt x="409" y="885"/>
                    <a:pt x="412" y="885"/>
                  </a:cubicBezTo>
                  <a:lnTo>
                    <a:pt x="461" y="885"/>
                  </a:lnTo>
                  <a:cubicBezTo>
                    <a:pt x="465" y="885"/>
                    <a:pt x="468" y="888"/>
                    <a:pt x="469" y="891"/>
                  </a:cubicBezTo>
                  <a:lnTo>
                    <a:pt x="481" y="933"/>
                  </a:lnTo>
                  <a:lnTo>
                    <a:pt x="478" y="929"/>
                  </a:lnTo>
                  <a:lnTo>
                    <a:pt x="514" y="952"/>
                  </a:lnTo>
                  <a:lnTo>
                    <a:pt x="503" y="954"/>
                  </a:lnTo>
                  <a:lnTo>
                    <a:pt x="552" y="884"/>
                  </a:lnTo>
                  <a:cubicBezTo>
                    <a:pt x="554" y="882"/>
                    <a:pt x="556" y="880"/>
                    <a:pt x="559" y="880"/>
                  </a:cubicBezTo>
                  <a:lnTo>
                    <a:pt x="616" y="885"/>
                  </a:lnTo>
                  <a:cubicBezTo>
                    <a:pt x="617" y="886"/>
                    <a:pt x="618" y="886"/>
                    <a:pt x="619" y="886"/>
                  </a:cubicBezTo>
                  <a:lnTo>
                    <a:pt x="673" y="909"/>
                  </a:lnTo>
                  <a:lnTo>
                    <a:pt x="662" y="913"/>
                  </a:lnTo>
                  <a:lnTo>
                    <a:pt x="706" y="824"/>
                  </a:lnTo>
                  <a:cubicBezTo>
                    <a:pt x="707" y="822"/>
                    <a:pt x="708" y="821"/>
                    <a:pt x="710" y="820"/>
                  </a:cubicBezTo>
                  <a:lnTo>
                    <a:pt x="772" y="787"/>
                  </a:lnTo>
                  <a:cubicBezTo>
                    <a:pt x="773" y="787"/>
                    <a:pt x="774" y="786"/>
                    <a:pt x="775" y="786"/>
                  </a:cubicBezTo>
                  <a:lnTo>
                    <a:pt x="872" y="786"/>
                  </a:lnTo>
                  <a:cubicBezTo>
                    <a:pt x="876" y="786"/>
                    <a:pt x="879" y="789"/>
                    <a:pt x="880" y="793"/>
                  </a:cubicBezTo>
                  <a:lnTo>
                    <a:pt x="889" y="831"/>
                  </a:lnTo>
                  <a:cubicBezTo>
                    <a:pt x="890" y="832"/>
                    <a:pt x="890" y="833"/>
                    <a:pt x="889" y="834"/>
                  </a:cubicBezTo>
                  <a:lnTo>
                    <a:pt x="867" y="923"/>
                  </a:lnTo>
                  <a:lnTo>
                    <a:pt x="861" y="914"/>
                  </a:lnTo>
                  <a:lnTo>
                    <a:pt x="946" y="933"/>
                  </a:lnTo>
                  <a:cubicBezTo>
                    <a:pt x="949" y="933"/>
                    <a:pt x="951" y="935"/>
                    <a:pt x="952" y="938"/>
                  </a:cubicBezTo>
                  <a:cubicBezTo>
                    <a:pt x="953" y="940"/>
                    <a:pt x="953" y="943"/>
                    <a:pt x="951" y="945"/>
                  </a:cubicBezTo>
                  <a:lnTo>
                    <a:pt x="924" y="983"/>
                  </a:lnTo>
                  <a:lnTo>
                    <a:pt x="922" y="972"/>
                  </a:lnTo>
                  <a:lnTo>
                    <a:pt x="1002" y="1028"/>
                  </a:lnTo>
                  <a:cubicBezTo>
                    <a:pt x="1004" y="1029"/>
                    <a:pt x="1005" y="1031"/>
                    <a:pt x="1005" y="1033"/>
                  </a:cubicBezTo>
                  <a:cubicBezTo>
                    <a:pt x="1006" y="1035"/>
                    <a:pt x="1005" y="1037"/>
                    <a:pt x="1004" y="1039"/>
                  </a:cubicBezTo>
                  <a:lnTo>
                    <a:pt x="968" y="1090"/>
                  </a:lnTo>
                  <a:cubicBezTo>
                    <a:pt x="967" y="1091"/>
                    <a:pt x="966" y="1092"/>
                    <a:pt x="965" y="1093"/>
                  </a:cubicBezTo>
                  <a:lnTo>
                    <a:pt x="917" y="1117"/>
                  </a:lnTo>
                  <a:lnTo>
                    <a:pt x="921" y="1106"/>
                  </a:lnTo>
                  <a:lnTo>
                    <a:pt x="938" y="1139"/>
                  </a:lnTo>
                  <a:cubicBezTo>
                    <a:pt x="939" y="1142"/>
                    <a:pt x="939" y="1145"/>
                    <a:pt x="936" y="1148"/>
                  </a:cubicBezTo>
                  <a:lnTo>
                    <a:pt x="892" y="1195"/>
                  </a:lnTo>
                  <a:lnTo>
                    <a:pt x="894" y="1193"/>
                  </a:lnTo>
                  <a:lnTo>
                    <a:pt x="810" y="1372"/>
                  </a:lnTo>
                  <a:lnTo>
                    <a:pt x="810" y="1366"/>
                  </a:lnTo>
                  <a:lnTo>
                    <a:pt x="845" y="1460"/>
                  </a:lnTo>
                  <a:lnTo>
                    <a:pt x="841" y="1455"/>
                  </a:lnTo>
                  <a:lnTo>
                    <a:pt x="876" y="1473"/>
                  </a:lnTo>
                  <a:lnTo>
                    <a:pt x="869" y="1473"/>
                  </a:lnTo>
                  <a:lnTo>
                    <a:pt x="900" y="1459"/>
                  </a:lnTo>
                  <a:lnTo>
                    <a:pt x="896" y="1465"/>
                  </a:lnTo>
                  <a:lnTo>
                    <a:pt x="932" y="1272"/>
                  </a:lnTo>
                  <a:cubicBezTo>
                    <a:pt x="932" y="1268"/>
                    <a:pt x="935" y="1266"/>
                    <a:pt x="939" y="1265"/>
                  </a:cubicBezTo>
                  <a:cubicBezTo>
                    <a:pt x="942" y="1265"/>
                    <a:pt x="946" y="1267"/>
                    <a:pt x="947" y="1271"/>
                  </a:cubicBezTo>
                  <a:lnTo>
                    <a:pt x="1008" y="1432"/>
                  </a:lnTo>
                  <a:cubicBezTo>
                    <a:pt x="1008" y="1433"/>
                    <a:pt x="1009" y="1434"/>
                    <a:pt x="1008" y="1435"/>
                  </a:cubicBezTo>
                  <a:lnTo>
                    <a:pt x="1005" y="1463"/>
                  </a:lnTo>
                  <a:lnTo>
                    <a:pt x="994" y="1455"/>
                  </a:lnTo>
                  <a:lnTo>
                    <a:pt x="1047" y="1431"/>
                  </a:lnTo>
                  <a:lnTo>
                    <a:pt x="1043" y="1437"/>
                  </a:lnTo>
                  <a:lnTo>
                    <a:pt x="1061" y="1333"/>
                  </a:lnTo>
                  <a:lnTo>
                    <a:pt x="1060" y="1335"/>
                  </a:lnTo>
                  <a:lnTo>
                    <a:pt x="1055" y="1241"/>
                  </a:lnTo>
                  <a:cubicBezTo>
                    <a:pt x="1055" y="1238"/>
                    <a:pt x="1057" y="1235"/>
                    <a:pt x="1060" y="1233"/>
                  </a:cubicBezTo>
                  <a:cubicBezTo>
                    <a:pt x="1063" y="1232"/>
                    <a:pt x="1066" y="1232"/>
                    <a:pt x="1068" y="1234"/>
                  </a:cubicBezTo>
                  <a:lnTo>
                    <a:pt x="1104" y="1262"/>
                  </a:lnTo>
                  <a:lnTo>
                    <a:pt x="1092" y="1265"/>
                  </a:lnTo>
                  <a:lnTo>
                    <a:pt x="1123" y="1195"/>
                  </a:lnTo>
                  <a:lnTo>
                    <a:pt x="1123" y="1199"/>
                  </a:lnTo>
                  <a:lnTo>
                    <a:pt x="1114" y="1115"/>
                  </a:lnTo>
                  <a:cubicBezTo>
                    <a:pt x="1113" y="1113"/>
                    <a:pt x="1114" y="1111"/>
                    <a:pt x="1115" y="1109"/>
                  </a:cubicBezTo>
                  <a:lnTo>
                    <a:pt x="1177" y="1038"/>
                  </a:lnTo>
                  <a:cubicBezTo>
                    <a:pt x="1179" y="1036"/>
                    <a:pt x="1181" y="1035"/>
                    <a:pt x="1183" y="1035"/>
                  </a:cubicBezTo>
                  <a:lnTo>
                    <a:pt x="1196" y="1035"/>
                  </a:lnTo>
                  <a:lnTo>
                    <a:pt x="1189" y="1045"/>
                  </a:lnTo>
                  <a:lnTo>
                    <a:pt x="1184" y="1013"/>
                  </a:lnTo>
                  <a:cubicBezTo>
                    <a:pt x="1183" y="1011"/>
                    <a:pt x="1184" y="1010"/>
                    <a:pt x="1184" y="1008"/>
                  </a:cubicBezTo>
                  <a:lnTo>
                    <a:pt x="1198" y="975"/>
                  </a:lnTo>
                  <a:lnTo>
                    <a:pt x="1208" y="986"/>
                  </a:lnTo>
                  <a:lnTo>
                    <a:pt x="1146" y="1004"/>
                  </a:lnTo>
                  <a:cubicBezTo>
                    <a:pt x="1143" y="1005"/>
                    <a:pt x="1141" y="1004"/>
                    <a:pt x="1139" y="1003"/>
                  </a:cubicBezTo>
                  <a:cubicBezTo>
                    <a:pt x="1137" y="1002"/>
                    <a:pt x="1136" y="999"/>
                    <a:pt x="1135" y="997"/>
                  </a:cubicBezTo>
                  <a:lnTo>
                    <a:pt x="1130" y="931"/>
                  </a:lnTo>
                  <a:cubicBezTo>
                    <a:pt x="1130" y="929"/>
                    <a:pt x="1131" y="927"/>
                    <a:pt x="1133" y="925"/>
                  </a:cubicBezTo>
                  <a:lnTo>
                    <a:pt x="1227" y="827"/>
                  </a:lnTo>
                  <a:cubicBezTo>
                    <a:pt x="1228" y="825"/>
                    <a:pt x="1230" y="824"/>
                    <a:pt x="1233" y="824"/>
                  </a:cubicBezTo>
                  <a:lnTo>
                    <a:pt x="1334" y="828"/>
                  </a:lnTo>
                  <a:lnTo>
                    <a:pt x="1326" y="839"/>
                  </a:lnTo>
                  <a:lnTo>
                    <a:pt x="1304" y="760"/>
                  </a:lnTo>
                  <a:cubicBezTo>
                    <a:pt x="1303" y="757"/>
                    <a:pt x="1304" y="755"/>
                    <a:pt x="1305" y="753"/>
                  </a:cubicBezTo>
                  <a:lnTo>
                    <a:pt x="1363" y="677"/>
                  </a:lnTo>
                  <a:lnTo>
                    <a:pt x="1362" y="679"/>
                  </a:lnTo>
                  <a:lnTo>
                    <a:pt x="1389" y="589"/>
                  </a:lnTo>
                  <a:cubicBezTo>
                    <a:pt x="1390" y="586"/>
                    <a:pt x="1392" y="584"/>
                    <a:pt x="1395" y="584"/>
                  </a:cubicBezTo>
                  <a:lnTo>
                    <a:pt x="1456" y="571"/>
                  </a:lnTo>
                  <a:lnTo>
                    <a:pt x="1452" y="573"/>
                  </a:lnTo>
                  <a:lnTo>
                    <a:pt x="1563" y="470"/>
                  </a:lnTo>
                  <a:lnTo>
                    <a:pt x="1561" y="474"/>
                  </a:lnTo>
                  <a:lnTo>
                    <a:pt x="1570" y="426"/>
                  </a:lnTo>
                  <a:cubicBezTo>
                    <a:pt x="1570" y="424"/>
                    <a:pt x="1571" y="422"/>
                    <a:pt x="1573" y="421"/>
                  </a:cubicBezTo>
                  <a:cubicBezTo>
                    <a:pt x="1575" y="419"/>
                    <a:pt x="1577" y="419"/>
                    <a:pt x="1580" y="420"/>
                  </a:cubicBezTo>
                  <a:lnTo>
                    <a:pt x="1629" y="434"/>
                  </a:lnTo>
                  <a:lnTo>
                    <a:pt x="1622" y="435"/>
                  </a:lnTo>
                  <a:lnTo>
                    <a:pt x="1706" y="384"/>
                  </a:lnTo>
                  <a:lnTo>
                    <a:pt x="1704" y="386"/>
                  </a:lnTo>
                  <a:lnTo>
                    <a:pt x="1740" y="338"/>
                  </a:lnTo>
                  <a:lnTo>
                    <a:pt x="1739" y="344"/>
                  </a:lnTo>
                  <a:lnTo>
                    <a:pt x="1730" y="298"/>
                  </a:lnTo>
                  <a:cubicBezTo>
                    <a:pt x="1729" y="296"/>
                    <a:pt x="1730" y="293"/>
                    <a:pt x="1731" y="291"/>
                  </a:cubicBezTo>
                  <a:cubicBezTo>
                    <a:pt x="1733" y="290"/>
                    <a:pt x="1735" y="288"/>
                    <a:pt x="1737" y="288"/>
                  </a:cubicBezTo>
                  <a:lnTo>
                    <a:pt x="1843" y="288"/>
                  </a:lnTo>
                  <a:lnTo>
                    <a:pt x="1838" y="291"/>
                  </a:lnTo>
                  <a:lnTo>
                    <a:pt x="1891" y="239"/>
                  </a:lnTo>
                  <a:lnTo>
                    <a:pt x="1891" y="250"/>
                  </a:lnTo>
                  <a:lnTo>
                    <a:pt x="1851" y="207"/>
                  </a:lnTo>
                  <a:cubicBezTo>
                    <a:pt x="1850" y="206"/>
                    <a:pt x="1849" y="205"/>
                    <a:pt x="1849" y="204"/>
                  </a:cubicBezTo>
                  <a:lnTo>
                    <a:pt x="1810" y="101"/>
                  </a:lnTo>
                  <a:cubicBezTo>
                    <a:pt x="1809" y="99"/>
                    <a:pt x="1809" y="96"/>
                    <a:pt x="1811" y="94"/>
                  </a:cubicBezTo>
                  <a:lnTo>
                    <a:pt x="1864" y="4"/>
                  </a:lnTo>
                  <a:lnTo>
                    <a:pt x="1871" y="16"/>
                  </a:lnTo>
                  <a:lnTo>
                    <a:pt x="1786" y="26"/>
                  </a:lnTo>
                  <a:lnTo>
                    <a:pt x="1790" y="25"/>
                  </a:lnTo>
                  <a:lnTo>
                    <a:pt x="1742" y="57"/>
                  </a:lnTo>
                  <a:lnTo>
                    <a:pt x="1743" y="56"/>
                  </a:lnTo>
                  <a:lnTo>
                    <a:pt x="1712" y="89"/>
                  </a:lnTo>
                  <a:cubicBezTo>
                    <a:pt x="1711" y="90"/>
                    <a:pt x="1710" y="91"/>
                    <a:pt x="1709" y="91"/>
                  </a:cubicBezTo>
                  <a:lnTo>
                    <a:pt x="1643" y="115"/>
                  </a:lnTo>
                  <a:lnTo>
                    <a:pt x="1645" y="114"/>
                  </a:lnTo>
                  <a:lnTo>
                    <a:pt x="1445" y="231"/>
                  </a:lnTo>
                  <a:cubicBezTo>
                    <a:pt x="1443" y="232"/>
                    <a:pt x="1442" y="233"/>
                    <a:pt x="1440" y="232"/>
                  </a:cubicBezTo>
                  <a:lnTo>
                    <a:pt x="1343" y="227"/>
                  </a:lnTo>
                  <a:lnTo>
                    <a:pt x="1351" y="223"/>
                  </a:lnTo>
                  <a:lnTo>
                    <a:pt x="1297" y="338"/>
                  </a:lnTo>
                  <a:cubicBezTo>
                    <a:pt x="1296" y="340"/>
                    <a:pt x="1293" y="342"/>
                    <a:pt x="1291" y="342"/>
                  </a:cubicBezTo>
                  <a:lnTo>
                    <a:pt x="1234" y="350"/>
                  </a:lnTo>
                  <a:lnTo>
                    <a:pt x="1240" y="344"/>
                  </a:lnTo>
                  <a:lnTo>
                    <a:pt x="1222" y="443"/>
                  </a:lnTo>
                  <a:cubicBezTo>
                    <a:pt x="1222" y="446"/>
                    <a:pt x="1220" y="448"/>
                    <a:pt x="1217" y="449"/>
                  </a:cubicBezTo>
                  <a:lnTo>
                    <a:pt x="1096" y="486"/>
                  </a:lnTo>
                  <a:lnTo>
                    <a:pt x="946" y="511"/>
                  </a:lnTo>
                  <a:cubicBezTo>
                    <a:pt x="942" y="512"/>
                    <a:pt x="938" y="509"/>
                    <a:pt x="937" y="505"/>
                  </a:cubicBezTo>
                  <a:lnTo>
                    <a:pt x="923" y="443"/>
                  </a:lnTo>
                  <a:lnTo>
                    <a:pt x="929" y="449"/>
                  </a:lnTo>
                  <a:lnTo>
                    <a:pt x="863" y="440"/>
                  </a:lnTo>
                  <a:lnTo>
                    <a:pt x="872" y="436"/>
                  </a:lnTo>
                  <a:lnTo>
                    <a:pt x="849" y="482"/>
                  </a:lnTo>
                  <a:cubicBezTo>
                    <a:pt x="848" y="483"/>
                    <a:pt x="847" y="484"/>
                    <a:pt x="846" y="485"/>
                  </a:cubicBezTo>
                  <a:lnTo>
                    <a:pt x="797" y="523"/>
                  </a:lnTo>
                  <a:cubicBezTo>
                    <a:pt x="796" y="524"/>
                    <a:pt x="795" y="524"/>
                    <a:pt x="794" y="524"/>
                  </a:cubicBezTo>
                  <a:lnTo>
                    <a:pt x="719" y="534"/>
                  </a:lnTo>
                  <a:lnTo>
                    <a:pt x="267" y="60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" name="Freeform 158"/>
            <p:cNvSpPr>
              <a:spLocks/>
            </p:cNvSpPr>
            <p:nvPr/>
          </p:nvSpPr>
          <p:spPr bwMode="auto">
            <a:xfrm>
              <a:off x="6586538" y="2457450"/>
              <a:ext cx="207963" cy="265112"/>
            </a:xfrm>
            <a:custGeom>
              <a:avLst/>
              <a:gdLst>
                <a:gd name="T0" fmla="*/ 40 w 320"/>
                <a:gd name="T1" fmla="*/ 482 h 496"/>
                <a:gd name="T2" fmla="*/ 111 w 320"/>
                <a:gd name="T3" fmla="*/ 496 h 496"/>
                <a:gd name="T4" fmla="*/ 223 w 320"/>
                <a:gd name="T5" fmla="*/ 431 h 496"/>
                <a:gd name="T6" fmla="*/ 284 w 320"/>
                <a:gd name="T7" fmla="*/ 468 h 496"/>
                <a:gd name="T8" fmla="*/ 320 w 320"/>
                <a:gd name="T9" fmla="*/ 436 h 496"/>
                <a:gd name="T10" fmla="*/ 267 w 320"/>
                <a:gd name="T11" fmla="*/ 255 h 496"/>
                <a:gd name="T12" fmla="*/ 262 w 320"/>
                <a:gd name="T13" fmla="*/ 84 h 496"/>
                <a:gd name="T14" fmla="*/ 196 w 320"/>
                <a:gd name="T15" fmla="*/ 0 h 496"/>
                <a:gd name="T16" fmla="*/ 23 w 320"/>
                <a:gd name="T17" fmla="*/ 74 h 496"/>
                <a:gd name="T18" fmla="*/ 0 w 320"/>
                <a:gd name="T19" fmla="*/ 389 h 496"/>
                <a:gd name="T20" fmla="*/ 40 w 320"/>
                <a:gd name="T21" fmla="*/ 482 h 4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496"/>
                <a:gd name="T35" fmla="*/ 320 w 320"/>
                <a:gd name="T36" fmla="*/ 496 h 4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496">
                  <a:moveTo>
                    <a:pt x="40" y="482"/>
                  </a:moveTo>
                  <a:lnTo>
                    <a:pt x="111" y="496"/>
                  </a:lnTo>
                  <a:lnTo>
                    <a:pt x="223" y="431"/>
                  </a:lnTo>
                  <a:lnTo>
                    <a:pt x="284" y="468"/>
                  </a:lnTo>
                  <a:lnTo>
                    <a:pt x="320" y="436"/>
                  </a:lnTo>
                  <a:lnTo>
                    <a:pt x="267" y="255"/>
                  </a:lnTo>
                  <a:lnTo>
                    <a:pt x="262" y="84"/>
                  </a:lnTo>
                  <a:lnTo>
                    <a:pt x="196" y="0"/>
                  </a:lnTo>
                  <a:lnTo>
                    <a:pt x="23" y="74"/>
                  </a:lnTo>
                  <a:cubicBezTo>
                    <a:pt x="23" y="74"/>
                    <a:pt x="0" y="389"/>
                    <a:pt x="0" y="389"/>
                  </a:cubicBezTo>
                  <a:lnTo>
                    <a:pt x="40" y="4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0" name="Freeform 159"/>
            <p:cNvSpPr>
              <a:spLocks noEditPoints="1"/>
            </p:cNvSpPr>
            <p:nvPr/>
          </p:nvSpPr>
          <p:spPr bwMode="auto">
            <a:xfrm>
              <a:off x="6581776" y="2452687"/>
              <a:ext cx="217488" cy="274637"/>
            </a:xfrm>
            <a:custGeom>
              <a:avLst/>
              <a:gdLst>
                <a:gd name="T0" fmla="*/ 56 w 337"/>
                <a:gd name="T1" fmla="*/ 487 h 513"/>
                <a:gd name="T2" fmla="*/ 50 w 337"/>
                <a:gd name="T3" fmla="*/ 483 h 513"/>
                <a:gd name="T4" fmla="*/ 121 w 337"/>
                <a:gd name="T5" fmla="*/ 497 h 513"/>
                <a:gd name="T6" fmla="*/ 115 w 337"/>
                <a:gd name="T7" fmla="*/ 498 h 513"/>
                <a:gd name="T8" fmla="*/ 227 w 337"/>
                <a:gd name="T9" fmla="*/ 433 h 513"/>
                <a:gd name="T10" fmla="*/ 236 w 337"/>
                <a:gd name="T11" fmla="*/ 433 h 513"/>
                <a:gd name="T12" fmla="*/ 297 w 337"/>
                <a:gd name="T13" fmla="*/ 470 h 513"/>
                <a:gd name="T14" fmla="*/ 287 w 337"/>
                <a:gd name="T15" fmla="*/ 470 h 513"/>
                <a:gd name="T16" fmla="*/ 323 w 337"/>
                <a:gd name="T17" fmla="*/ 438 h 513"/>
                <a:gd name="T18" fmla="*/ 321 w 337"/>
                <a:gd name="T19" fmla="*/ 447 h 513"/>
                <a:gd name="T20" fmla="*/ 268 w 337"/>
                <a:gd name="T21" fmla="*/ 266 h 513"/>
                <a:gd name="T22" fmla="*/ 267 w 337"/>
                <a:gd name="T23" fmla="*/ 264 h 513"/>
                <a:gd name="T24" fmla="*/ 262 w 337"/>
                <a:gd name="T25" fmla="*/ 93 h 513"/>
                <a:gd name="T26" fmla="*/ 264 w 337"/>
                <a:gd name="T27" fmla="*/ 97 h 513"/>
                <a:gd name="T28" fmla="*/ 198 w 337"/>
                <a:gd name="T29" fmla="*/ 13 h 513"/>
                <a:gd name="T30" fmla="*/ 208 w 337"/>
                <a:gd name="T31" fmla="*/ 16 h 513"/>
                <a:gd name="T32" fmla="*/ 35 w 337"/>
                <a:gd name="T33" fmla="*/ 90 h 513"/>
                <a:gd name="T34" fmla="*/ 39 w 337"/>
                <a:gd name="T35" fmla="*/ 82 h 513"/>
                <a:gd name="T36" fmla="*/ 39 w 337"/>
                <a:gd name="T37" fmla="*/ 86 h 513"/>
                <a:gd name="T38" fmla="*/ 38 w 337"/>
                <a:gd name="T39" fmla="*/ 97 h 513"/>
                <a:gd name="T40" fmla="*/ 35 w 337"/>
                <a:gd name="T41" fmla="*/ 132 h 513"/>
                <a:gd name="T42" fmla="*/ 32 w 337"/>
                <a:gd name="T43" fmla="*/ 183 h 513"/>
                <a:gd name="T44" fmla="*/ 27 w 337"/>
                <a:gd name="T45" fmla="*/ 240 h 513"/>
                <a:gd name="T46" fmla="*/ 23 w 337"/>
                <a:gd name="T47" fmla="*/ 298 h 513"/>
                <a:gd name="T48" fmla="*/ 20 w 337"/>
                <a:gd name="T49" fmla="*/ 349 h 513"/>
                <a:gd name="T50" fmla="*/ 17 w 337"/>
                <a:gd name="T51" fmla="*/ 384 h 513"/>
                <a:gd name="T52" fmla="*/ 16 w 337"/>
                <a:gd name="T53" fmla="*/ 394 h 513"/>
                <a:gd name="T54" fmla="*/ 16 w 337"/>
                <a:gd name="T55" fmla="*/ 397 h 513"/>
                <a:gd name="T56" fmla="*/ 16 w 337"/>
                <a:gd name="T57" fmla="*/ 394 h 513"/>
                <a:gd name="T58" fmla="*/ 56 w 337"/>
                <a:gd name="T59" fmla="*/ 487 h 513"/>
                <a:gd name="T60" fmla="*/ 1 w 337"/>
                <a:gd name="T61" fmla="*/ 401 h 513"/>
                <a:gd name="T62" fmla="*/ 0 w 337"/>
                <a:gd name="T63" fmla="*/ 397 h 513"/>
                <a:gd name="T64" fmla="*/ 0 w 337"/>
                <a:gd name="T65" fmla="*/ 393 h 513"/>
                <a:gd name="T66" fmla="*/ 1 w 337"/>
                <a:gd name="T67" fmla="*/ 383 h 513"/>
                <a:gd name="T68" fmla="*/ 4 w 337"/>
                <a:gd name="T69" fmla="*/ 348 h 513"/>
                <a:gd name="T70" fmla="*/ 7 w 337"/>
                <a:gd name="T71" fmla="*/ 297 h 513"/>
                <a:gd name="T72" fmla="*/ 11 w 337"/>
                <a:gd name="T73" fmla="*/ 239 h 513"/>
                <a:gd name="T74" fmla="*/ 16 w 337"/>
                <a:gd name="T75" fmla="*/ 182 h 513"/>
                <a:gd name="T76" fmla="*/ 19 w 337"/>
                <a:gd name="T77" fmla="*/ 131 h 513"/>
                <a:gd name="T78" fmla="*/ 22 w 337"/>
                <a:gd name="T79" fmla="*/ 96 h 513"/>
                <a:gd name="T80" fmla="*/ 23 w 337"/>
                <a:gd name="T81" fmla="*/ 86 h 513"/>
                <a:gd name="T82" fmla="*/ 23 w 337"/>
                <a:gd name="T83" fmla="*/ 82 h 513"/>
                <a:gd name="T84" fmla="*/ 28 w 337"/>
                <a:gd name="T85" fmla="*/ 75 h 513"/>
                <a:gd name="T86" fmla="*/ 201 w 337"/>
                <a:gd name="T87" fmla="*/ 1 h 513"/>
                <a:gd name="T88" fmla="*/ 211 w 337"/>
                <a:gd name="T89" fmla="*/ 4 h 513"/>
                <a:gd name="T90" fmla="*/ 277 w 337"/>
                <a:gd name="T91" fmla="*/ 88 h 513"/>
                <a:gd name="T92" fmla="*/ 278 w 337"/>
                <a:gd name="T93" fmla="*/ 92 h 513"/>
                <a:gd name="T94" fmla="*/ 283 w 337"/>
                <a:gd name="T95" fmla="*/ 263 h 513"/>
                <a:gd name="T96" fmla="*/ 283 w 337"/>
                <a:gd name="T97" fmla="*/ 261 h 513"/>
                <a:gd name="T98" fmla="*/ 336 w 337"/>
                <a:gd name="T99" fmla="*/ 442 h 513"/>
                <a:gd name="T100" fmla="*/ 334 w 337"/>
                <a:gd name="T101" fmla="*/ 450 h 513"/>
                <a:gd name="T102" fmla="*/ 298 w 337"/>
                <a:gd name="T103" fmla="*/ 482 h 513"/>
                <a:gd name="T104" fmla="*/ 288 w 337"/>
                <a:gd name="T105" fmla="*/ 483 h 513"/>
                <a:gd name="T106" fmla="*/ 227 w 337"/>
                <a:gd name="T107" fmla="*/ 446 h 513"/>
                <a:gd name="T108" fmla="*/ 235 w 337"/>
                <a:gd name="T109" fmla="*/ 446 h 513"/>
                <a:gd name="T110" fmla="*/ 123 w 337"/>
                <a:gd name="T111" fmla="*/ 511 h 513"/>
                <a:gd name="T112" fmla="*/ 118 w 337"/>
                <a:gd name="T113" fmla="*/ 512 h 513"/>
                <a:gd name="T114" fmla="*/ 47 w 337"/>
                <a:gd name="T115" fmla="*/ 498 h 513"/>
                <a:gd name="T116" fmla="*/ 41 w 337"/>
                <a:gd name="T117" fmla="*/ 494 h 513"/>
                <a:gd name="T118" fmla="*/ 1 w 337"/>
                <a:gd name="T119" fmla="*/ 401 h 5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7"/>
                <a:gd name="T181" fmla="*/ 0 h 513"/>
                <a:gd name="T182" fmla="*/ 337 w 337"/>
                <a:gd name="T183" fmla="*/ 513 h 5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7" h="513">
                  <a:moveTo>
                    <a:pt x="56" y="487"/>
                  </a:moveTo>
                  <a:lnTo>
                    <a:pt x="50" y="483"/>
                  </a:lnTo>
                  <a:lnTo>
                    <a:pt x="121" y="497"/>
                  </a:lnTo>
                  <a:lnTo>
                    <a:pt x="115" y="498"/>
                  </a:lnTo>
                  <a:lnTo>
                    <a:pt x="227" y="433"/>
                  </a:lnTo>
                  <a:cubicBezTo>
                    <a:pt x="230" y="431"/>
                    <a:pt x="233" y="431"/>
                    <a:pt x="236" y="433"/>
                  </a:cubicBezTo>
                  <a:lnTo>
                    <a:pt x="297" y="470"/>
                  </a:lnTo>
                  <a:lnTo>
                    <a:pt x="287" y="470"/>
                  </a:lnTo>
                  <a:lnTo>
                    <a:pt x="323" y="438"/>
                  </a:lnTo>
                  <a:lnTo>
                    <a:pt x="321" y="447"/>
                  </a:lnTo>
                  <a:lnTo>
                    <a:pt x="268" y="266"/>
                  </a:lnTo>
                  <a:cubicBezTo>
                    <a:pt x="268" y="265"/>
                    <a:pt x="267" y="264"/>
                    <a:pt x="267" y="264"/>
                  </a:cubicBezTo>
                  <a:lnTo>
                    <a:pt x="262" y="93"/>
                  </a:lnTo>
                  <a:lnTo>
                    <a:pt x="264" y="97"/>
                  </a:lnTo>
                  <a:lnTo>
                    <a:pt x="198" y="13"/>
                  </a:lnTo>
                  <a:lnTo>
                    <a:pt x="208" y="16"/>
                  </a:lnTo>
                  <a:lnTo>
                    <a:pt x="35" y="9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97"/>
                  </a:lnTo>
                  <a:lnTo>
                    <a:pt x="35" y="132"/>
                  </a:lnTo>
                  <a:lnTo>
                    <a:pt x="32" y="183"/>
                  </a:lnTo>
                  <a:lnTo>
                    <a:pt x="27" y="240"/>
                  </a:lnTo>
                  <a:lnTo>
                    <a:pt x="23" y="298"/>
                  </a:lnTo>
                  <a:lnTo>
                    <a:pt x="20" y="349"/>
                  </a:lnTo>
                  <a:lnTo>
                    <a:pt x="17" y="384"/>
                  </a:lnTo>
                  <a:lnTo>
                    <a:pt x="16" y="394"/>
                  </a:lnTo>
                  <a:lnTo>
                    <a:pt x="16" y="397"/>
                  </a:lnTo>
                  <a:lnTo>
                    <a:pt x="16" y="394"/>
                  </a:lnTo>
                  <a:lnTo>
                    <a:pt x="56" y="487"/>
                  </a:lnTo>
                  <a:close/>
                  <a:moveTo>
                    <a:pt x="1" y="401"/>
                  </a:moveTo>
                  <a:cubicBezTo>
                    <a:pt x="1" y="400"/>
                    <a:pt x="0" y="399"/>
                    <a:pt x="0" y="397"/>
                  </a:cubicBezTo>
                  <a:lnTo>
                    <a:pt x="0" y="393"/>
                  </a:lnTo>
                  <a:lnTo>
                    <a:pt x="1" y="383"/>
                  </a:lnTo>
                  <a:lnTo>
                    <a:pt x="4" y="348"/>
                  </a:lnTo>
                  <a:lnTo>
                    <a:pt x="7" y="297"/>
                  </a:lnTo>
                  <a:lnTo>
                    <a:pt x="11" y="239"/>
                  </a:lnTo>
                  <a:lnTo>
                    <a:pt x="16" y="182"/>
                  </a:lnTo>
                  <a:lnTo>
                    <a:pt x="19" y="131"/>
                  </a:lnTo>
                  <a:lnTo>
                    <a:pt x="22" y="96"/>
                  </a:lnTo>
                  <a:lnTo>
                    <a:pt x="23" y="86"/>
                  </a:lnTo>
                  <a:lnTo>
                    <a:pt x="23" y="82"/>
                  </a:lnTo>
                  <a:cubicBezTo>
                    <a:pt x="23" y="79"/>
                    <a:pt x="25" y="76"/>
                    <a:pt x="28" y="75"/>
                  </a:cubicBezTo>
                  <a:lnTo>
                    <a:pt x="201" y="1"/>
                  </a:lnTo>
                  <a:cubicBezTo>
                    <a:pt x="205" y="0"/>
                    <a:pt x="209" y="1"/>
                    <a:pt x="211" y="4"/>
                  </a:cubicBezTo>
                  <a:lnTo>
                    <a:pt x="277" y="88"/>
                  </a:lnTo>
                  <a:cubicBezTo>
                    <a:pt x="278" y="89"/>
                    <a:pt x="278" y="91"/>
                    <a:pt x="278" y="92"/>
                  </a:cubicBezTo>
                  <a:lnTo>
                    <a:pt x="283" y="263"/>
                  </a:lnTo>
                  <a:lnTo>
                    <a:pt x="283" y="261"/>
                  </a:lnTo>
                  <a:lnTo>
                    <a:pt x="336" y="442"/>
                  </a:lnTo>
                  <a:cubicBezTo>
                    <a:pt x="337" y="445"/>
                    <a:pt x="336" y="448"/>
                    <a:pt x="334" y="450"/>
                  </a:cubicBezTo>
                  <a:lnTo>
                    <a:pt x="298" y="482"/>
                  </a:lnTo>
                  <a:cubicBezTo>
                    <a:pt x="295" y="485"/>
                    <a:pt x="291" y="485"/>
                    <a:pt x="288" y="483"/>
                  </a:cubicBezTo>
                  <a:lnTo>
                    <a:pt x="227" y="446"/>
                  </a:lnTo>
                  <a:lnTo>
                    <a:pt x="235" y="446"/>
                  </a:lnTo>
                  <a:lnTo>
                    <a:pt x="123" y="511"/>
                  </a:lnTo>
                  <a:cubicBezTo>
                    <a:pt x="122" y="512"/>
                    <a:pt x="120" y="513"/>
                    <a:pt x="118" y="512"/>
                  </a:cubicBezTo>
                  <a:lnTo>
                    <a:pt x="47" y="498"/>
                  </a:lnTo>
                  <a:cubicBezTo>
                    <a:pt x="44" y="498"/>
                    <a:pt x="42" y="496"/>
                    <a:pt x="41" y="494"/>
                  </a:cubicBezTo>
                  <a:lnTo>
                    <a:pt x="1" y="4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1" name="Freeform 160"/>
            <p:cNvSpPr>
              <a:spLocks noEditPoints="1"/>
            </p:cNvSpPr>
            <p:nvPr/>
          </p:nvSpPr>
          <p:spPr bwMode="auto">
            <a:xfrm>
              <a:off x="6581776" y="2452687"/>
              <a:ext cx="217488" cy="274637"/>
            </a:xfrm>
            <a:custGeom>
              <a:avLst/>
              <a:gdLst>
                <a:gd name="T0" fmla="*/ 56 w 337"/>
                <a:gd name="T1" fmla="*/ 487 h 513"/>
                <a:gd name="T2" fmla="*/ 50 w 337"/>
                <a:gd name="T3" fmla="*/ 483 h 513"/>
                <a:gd name="T4" fmla="*/ 121 w 337"/>
                <a:gd name="T5" fmla="*/ 497 h 513"/>
                <a:gd name="T6" fmla="*/ 115 w 337"/>
                <a:gd name="T7" fmla="*/ 498 h 513"/>
                <a:gd name="T8" fmla="*/ 227 w 337"/>
                <a:gd name="T9" fmla="*/ 433 h 513"/>
                <a:gd name="T10" fmla="*/ 236 w 337"/>
                <a:gd name="T11" fmla="*/ 433 h 513"/>
                <a:gd name="T12" fmla="*/ 297 w 337"/>
                <a:gd name="T13" fmla="*/ 470 h 513"/>
                <a:gd name="T14" fmla="*/ 287 w 337"/>
                <a:gd name="T15" fmla="*/ 470 h 513"/>
                <a:gd name="T16" fmla="*/ 323 w 337"/>
                <a:gd name="T17" fmla="*/ 438 h 513"/>
                <a:gd name="T18" fmla="*/ 321 w 337"/>
                <a:gd name="T19" fmla="*/ 447 h 513"/>
                <a:gd name="T20" fmla="*/ 268 w 337"/>
                <a:gd name="T21" fmla="*/ 266 h 513"/>
                <a:gd name="T22" fmla="*/ 267 w 337"/>
                <a:gd name="T23" fmla="*/ 264 h 513"/>
                <a:gd name="T24" fmla="*/ 262 w 337"/>
                <a:gd name="T25" fmla="*/ 93 h 513"/>
                <a:gd name="T26" fmla="*/ 264 w 337"/>
                <a:gd name="T27" fmla="*/ 97 h 513"/>
                <a:gd name="T28" fmla="*/ 198 w 337"/>
                <a:gd name="T29" fmla="*/ 13 h 513"/>
                <a:gd name="T30" fmla="*/ 208 w 337"/>
                <a:gd name="T31" fmla="*/ 16 h 513"/>
                <a:gd name="T32" fmla="*/ 35 w 337"/>
                <a:gd name="T33" fmla="*/ 90 h 513"/>
                <a:gd name="T34" fmla="*/ 39 w 337"/>
                <a:gd name="T35" fmla="*/ 82 h 513"/>
                <a:gd name="T36" fmla="*/ 39 w 337"/>
                <a:gd name="T37" fmla="*/ 86 h 513"/>
                <a:gd name="T38" fmla="*/ 38 w 337"/>
                <a:gd name="T39" fmla="*/ 97 h 513"/>
                <a:gd name="T40" fmla="*/ 35 w 337"/>
                <a:gd name="T41" fmla="*/ 132 h 513"/>
                <a:gd name="T42" fmla="*/ 32 w 337"/>
                <a:gd name="T43" fmla="*/ 183 h 513"/>
                <a:gd name="T44" fmla="*/ 27 w 337"/>
                <a:gd name="T45" fmla="*/ 240 h 513"/>
                <a:gd name="T46" fmla="*/ 23 w 337"/>
                <a:gd name="T47" fmla="*/ 298 h 513"/>
                <a:gd name="T48" fmla="*/ 20 w 337"/>
                <a:gd name="T49" fmla="*/ 349 h 513"/>
                <a:gd name="T50" fmla="*/ 17 w 337"/>
                <a:gd name="T51" fmla="*/ 384 h 513"/>
                <a:gd name="T52" fmla="*/ 16 w 337"/>
                <a:gd name="T53" fmla="*/ 394 h 513"/>
                <a:gd name="T54" fmla="*/ 16 w 337"/>
                <a:gd name="T55" fmla="*/ 397 h 513"/>
                <a:gd name="T56" fmla="*/ 16 w 337"/>
                <a:gd name="T57" fmla="*/ 394 h 513"/>
                <a:gd name="T58" fmla="*/ 56 w 337"/>
                <a:gd name="T59" fmla="*/ 487 h 513"/>
                <a:gd name="T60" fmla="*/ 1 w 337"/>
                <a:gd name="T61" fmla="*/ 401 h 513"/>
                <a:gd name="T62" fmla="*/ 0 w 337"/>
                <a:gd name="T63" fmla="*/ 397 h 513"/>
                <a:gd name="T64" fmla="*/ 0 w 337"/>
                <a:gd name="T65" fmla="*/ 393 h 513"/>
                <a:gd name="T66" fmla="*/ 1 w 337"/>
                <a:gd name="T67" fmla="*/ 383 h 513"/>
                <a:gd name="T68" fmla="*/ 4 w 337"/>
                <a:gd name="T69" fmla="*/ 348 h 513"/>
                <a:gd name="T70" fmla="*/ 7 w 337"/>
                <a:gd name="T71" fmla="*/ 297 h 513"/>
                <a:gd name="T72" fmla="*/ 11 w 337"/>
                <a:gd name="T73" fmla="*/ 239 h 513"/>
                <a:gd name="T74" fmla="*/ 16 w 337"/>
                <a:gd name="T75" fmla="*/ 182 h 513"/>
                <a:gd name="T76" fmla="*/ 19 w 337"/>
                <a:gd name="T77" fmla="*/ 131 h 513"/>
                <a:gd name="T78" fmla="*/ 22 w 337"/>
                <a:gd name="T79" fmla="*/ 96 h 513"/>
                <a:gd name="T80" fmla="*/ 23 w 337"/>
                <a:gd name="T81" fmla="*/ 86 h 513"/>
                <a:gd name="T82" fmla="*/ 23 w 337"/>
                <a:gd name="T83" fmla="*/ 82 h 513"/>
                <a:gd name="T84" fmla="*/ 28 w 337"/>
                <a:gd name="T85" fmla="*/ 75 h 513"/>
                <a:gd name="T86" fmla="*/ 201 w 337"/>
                <a:gd name="T87" fmla="*/ 1 h 513"/>
                <a:gd name="T88" fmla="*/ 211 w 337"/>
                <a:gd name="T89" fmla="*/ 4 h 513"/>
                <a:gd name="T90" fmla="*/ 277 w 337"/>
                <a:gd name="T91" fmla="*/ 88 h 513"/>
                <a:gd name="T92" fmla="*/ 278 w 337"/>
                <a:gd name="T93" fmla="*/ 92 h 513"/>
                <a:gd name="T94" fmla="*/ 283 w 337"/>
                <a:gd name="T95" fmla="*/ 263 h 513"/>
                <a:gd name="T96" fmla="*/ 283 w 337"/>
                <a:gd name="T97" fmla="*/ 261 h 513"/>
                <a:gd name="T98" fmla="*/ 336 w 337"/>
                <a:gd name="T99" fmla="*/ 442 h 513"/>
                <a:gd name="T100" fmla="*/ 334 w 337"/>
                <a:gd name="T101" fmla="*/ 450 h 513"/>
                <a:gd name="T102" fmla="*/ 298 w 337"/>
                <a:gd name="T103" fmla="*/ 482 h 513"/>
                <a:gd name="T104" fmla="*/ 288 w 337"/>
                <a:gd name="T105" fmla="*/ 483 h 513"/>
                <a:gd name="T106" fmla="*/ 227 w 337"/>
                <a:gd name="T107" fmla="*/ 446 h 513"/>
                <a:gd name="T108" fmla="*/ 235 w 337"/>
                <a:gd name="T109" fmla="*/ 446 h 513"/>
                <a:gd name="T110" fmla="*/ 123 w 337"/>
                <a:gd name="T111" fmla="*/ 511 h 513"/>
                <a:gd name="T112" fmla="*/ 118 w 337"/>
                <a:gd name="T113" fmla="*/ 512 h 513"/>
                <a:gd name="T114" fmla="*/ 47 w 337"/>
                <a:gd name="T115" fmla="*/ 498 h 513"/>
                <a:gd name="T116" fmla="*/ 41 w 337"/>
                <a:gd name="T117" fmla="*/ 494 h 513"/>
                <a:gd name="T118" fmla="*/ 1 w 337"/>
                <a:gd name="T119" fmla="*/ 401 h 5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7"/>
                <a:gd name="T181" fmla="*/ 0 h 513"/>
                <a:gd name="T182" fmla="*/ 337 w 337"/>
                <a:gd name="T183" fmla="*/ 513 h 5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7" h="513">
                  <a:moveTo>
                    <a:pt x="56" y="487"/>
                  </a:moveTo>
                  <a:lnTo>
                    <a:pt x="50" y="483"/>
                  </a:lnTo>
                  <a:lnTo>
                    <a:pt x="121" y="497"/>
                  </a:lnTo>
                  <a:lnTo>
                    <a:pt x="115" y="498"/>
                  </a:lnTo>
                  <a:lnTo>
                    <a:pt x="227" y="433"/>
                  </a:lnTo>
                  <a:cubicBezTo>
                    <a:pt x="230" y="431"/>
                    <a:pt x="233" y="431"/>
                    <a:pt x="236" y="433"/>
                  </a:cubicBezTo>
                  <a:lnTo>
                    <a:pt x="297" y="470"/>
                  </a:lnTo>
                  <a:lnTo>
                    <a:pt x="287" y="470"/>
                  </a:lnTo>
                  <a:lnTo>
                    <a:pt x="323" y="438"/>
                  </a:lnTo>
                  <a:lnTo>
                    <a:pt x="321" y="447"/>
                  </a:lnTo>
                  <a:lnTo>
                    <a:pt x="268" y="266"/>
                  </a:lnTo>
                  <a:cubicBezTo>
                    <a:pt x="268" y="265"/>
                    <a:pt x="267" y="264"/>
                    <a:pt x="267" y="264"/>
                  </a:cubicBezTo>
                  <a:lnTo>
                    <a:pt x="262" y="93"/>
                  </a:lnTo>
                  <a:lnTo>
                    <a:pt x="264" y="97"/>
                  </a:lnTo>
                  <a:lnTo>
                    <a:pt x="198" y="13"/>
                  </a:lnTo>
                  <a:lnTo>
                    <a:pt x="208" y="16"/>
                  </a:lnTo>
                  <a:lnTo>
                    <a:pt x="35" y="9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97"/>
                  </a:lnTo>
                  <a:lnTo>
                    <a:pt x="35" y="132"/>
                  </a:lnTo>
                  <a:lnTo>
                    <a:pt x="32" y="183"/>
                  </a:lnTo>
                  <a:lnTo>
                    <a:pt x="27" y="240"/>
                  </a:lnTo>
                  <a:lnTo>
                    <a:pt x="23" y="298"/>
                  </a:lnTo>
                  <a:lnTo>
                    <a:pt x="20" y="349"/>
                  </a:lnTo>
                  <a:lnTo>
                    <a:pt x="17" y="384"/>
                  </a:lnTo>
                  <a:lnTo>
                    <a:pt x="16" y="394"/>
                  </a:lnTo>
                  <a:lnTo>
                    <a:pt x="16" y="397"/>
                  </a:lnTo>
                  <a:lnTo>
                    <a:pt x="16" y="394"/>
                  </a:lnTo>
                  <a:lnTo>
                    <a:pt x="56" y="487"/>
                  </a:lnTo>
                  <a:close/>
                  <a:moveTo>
                    <a:pt x="1" y="401"/>
                  </a:moveTo>
                  <a:cubicBezTo>
                    <a:pt x="1" y="400"/>
                    <a:pt x="0" y="399"/>
                    <a:pt x="0" y="397"/>
                  </a:cubicBezTo>
                  <a:lnTo>
                    <a:pt x="0" y="393"/>
                  </a:lnTo>
                  <a:lnTo>
                    <a:pt x="1" y="383"/>
                  </a:lnTo>
                  <a:lnTo>
                    <a:pt x="4" y="348"/>
                  </a:lnTo>
                  <a:lnTo>
                    <a:pt x="7" y="297"/>
                  </a:lnTo>
                  <a:lnTo>
                    <a:pt x="11" y="239"/>
                  </a:lnTo>
                  <a:lnTo>
                    <a:pt x="16" y="182"/>
                  </a:lnTo>
                  <a:lnTo>
                    <a:pt x="19" y="131"/>
                  </a:lnTo>
                  <a:lnTo>
                    <a:pt x="22" y="96"/>
                  </a:lnTo>
                  <a:lnTo>
                    <a:pt x="23" y="86"/>
                  </a:lnTo>
                  <a:lnTo>
                    <a:pt x="23" y="82"/>
                  </a:lnTo>
                  <a:cubicBezTo>
                    <a:pt x="23" y="79"/>
                    <a:pt x="25" y="76"/>
                    <a:pt x="28" y="75"/>
                  </a:cubicBezTo>
                  <a:lnTo>
                    <a:pt x="201" y="1"/>
                  </a:lnTo>
                  <a:cubicBezTo>
                    <a:pt x="205" y="0"/>
                    <a:pt x="209" y="1"/>
                    <a:pt x="211" y="4"/>
                  </a:cubicBezTo>
                  <a:lnTo>
                    <a:pt x="277" y="88"/>
                  </a:lnTo>
                  <a:cubicBezTo>
                    <a:pt x="278" y="89"/>
                    <a:pt x="278" y="91"/>
                    <a:pt x="278" y="92"/>
                  </a:cubicBezTo>
                  <a:lnTo>
                    <a:pt x="283" y="263"/>
                  </a:lnTo>
                  <a:lnTo>
                    <a:pt x="283" y="261"/>
                  </a:lnTo>
                  <a:lnTo>
                    <a:pt x="336" y="442"/>
                  </a:lnTo>
                  <a:cubicBezTo>
                    <a:pt x="337" y="445"/>
                    <a:pt x="336" y="448"/>
                    <a:pt x="334" y="450"/>
                  </a:cubicBezTo>
                  <a:lnTo>
                    <a:pt x="298" y="482"/>
                  </a:lnTo>
                  <a:cubicBezTo>
                    <a:pt x="295" y="485"/>
                    <a:pt x="291" y="485"/>
                    <a:pt x="288" y="483"/>
                  </a:cubicBezTo>
                  <a:lnTo>
                    <a:pt x="227" y="446"/>
                  </a:lnTo>
                  <a:lnTo>
                    <a:pt x="235" y="446"/>
                  </a:lnTo>
                  <a:lnTo>
                    <a:pt x="123" y="511"/>
                  </a:lnTo>
                  <a:cubicBezTo>
                    <a:pt x="122" y="512"/>
                    <a:pt x="120" y="513"/>
                    <a:pt x="118" y="512"/>
                  </a:cubicBezTo>
                  <a:lnTo>
                    <a:pt x="47" y="498"/>
                  </a:lnTo>
                  <a:cubicBezTo>
                    <a:pt x="44" y="498"/>
                    <a:pt x="42" y="496"/>
                    <a:pt x="41" y="494"/>
                  </a:cubicBezTo>
                  <a:lnTo>
                    <a:pt x="1" y="40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2" name="Freeform 161"/>
            <p:cNvSpPr>
              <a:spLocks/>
            </p:cNvSpPr>
            <p:nvPr/>
          </p:nvSpPr>
          <p:spPr bwMode="auto">
            <a:xfrm>
              <a:off x="7269163" y="2097087"/>
              <a:ext cx="1158875" cy="557212"/>
            </a:xfrm>
            <a:custGeom>
              <a:avLst/>
              <a:gdLst>
                <a:gd name="T0" fmla="*/ 192 w 1792"/>
                <a:gd name="T1" fmla="*/ 1040 h 1040"/>
                <a:gd name="T2" fmla="*/ 165 w 1792"/>
                <a:gd name="T3" fmla="*/ 957 h 1040"/>
                <a:gd name="T4" fmla="*/ 192 w 1792"/>
                <a:gd name="T5" fmla="*/ 901 h 1040"/>
                <a:gd name="T6" fmla="*/ 138 w 1792"/>
                <a:gd name="T7" fmla="*/ 846 h 1040"/>
                <a:gd name="T8" fmla="*/ 0 w 1792"/>
                <a:gd name="T9" fmla="*/ 791 h 1040"/>
                <a:gd name="T10" fmla="*/ 22 w 1792"/>
                <a:gd name="T11" fmla="*/ 736 h 1040"/>
                <a:gd name="T12" fmla="*/ 258 w 1792"/>
                <a:gd name="T13" fmla="*/ 712 h 1040"/>
                <a:gd name="T14" fmla="*/ 388 w 1792"/>
                <a:gd name="T15" fmla="*/ 569 h 1040"/>
                <a:gd name="T16" fmla="*/ 511 w 1792"/>
                <a:gd name="T17" fmla="*/ 527 h 1040"/>
                <a:gd name="T18" fmla="*/ 472 w 1792"/>
                <a:gd name="T19" fmla="*/ 430 h 1040"/>
                <a:gd name="T20" fmla="*/ 539 w 1792"/>
                <a:gd name="T21" fmla="*/ 352 h 1040"/>
                <a:gd name="T22" fmla="*/ 681 w 1792"/>
                <a:gd name="T23" fmla="*/ 375 h 1040"/>
                <a:gd name="T24" fmla="*/ 908 w 1792"/>
                <a:gd name="T25" fmla="*/ 80 h 1040"/>
                <a:gd name="T26" fmla="*/ 957 w 1792"/>
                <a:gd name="T27" fmla="*/ 144 h 1040"/>
                <a:gd name="T28" fmla="*/ 1144 w 1792"/>
                <a:gd name="T29" fmla="*/ 200 h 1040"/>
                <a:gd name="T30" fmla="*/ 1228 w 1792"/>
                <a:gd name="T31" fmla="*/ 80 h 1040"/>
                <a:gd name="T32" fmla="*/ 1321 w 1792"/>
                <a:gd name="T33" fmla="*/ 0 h 1040"/>
                <a:gd name="T34" fmla="*/ 1436 w 1792"/>
                <a:gd name="T35" fmla="*/ 98 h 1040"/>
                <a:gd name="T36" fmla="*/ 1366 w 1792"/>
                <a:gd name="T37" fmla="*/ 140 h 1040"/>
                <a:gd name="T38" fmla="*/ 1388 w 1792"/>
                <a:gd name="T39" fmla="*/ 232 h 1040"/>
                <a:gd name="T40" fmla="*/ 1491 w 1792"/>
                <a:gd name="T41" fmla="*/ 158 h 1040"/>
                <a:gd name="T42" fmla="*/ 1535 w 1792"/>
                <a:gd name="T43" fmla="*/ 260 h 1040"/>
                <a:gd name="T44" fmla="*/ 1441 w 1792"/>
                <a:gd name="T45" fmla="*/ 282 h 1040"/>
                <a:gd name="T46" fmla="*/ 1392 w 1792"/>
                <a:gd name="T47" fmla="*/ 375 h 1040"/>
                <a:gd name="T48" fmla="*/ 1468 w 1792"/>
                <a:gd name="T49" fmla="*/ 407 h 1040"/>
                <a:gd name="T50" fmla="*/ 1557 w 1792"/>
                <a:gd name="T51" fmla="*/ 338 h 1040"/>
                <a:gd name="T52" fmla="*/ 1592 w 1792"/>
                <a:gd name="T53" fmla="*/ 394 h 1040"/>
                <a:gd name="T54" fmla="*/ 1753 w 1792"/>
                <a:gd name="T55" fmla="*/ 384 h 1040"/>
                <a:gd name="T56" fmla="*/ 1792 w 1792"/>
                <a:gd name="T57" fmla="*/ 499 h 1040"/>
                <a:gd name="T58" fmla="*/ 1713 w 1792"/>
                <a:gd name="T59" fmla="*/ 532 h 1040"/>
                <a:gd name="T60" fmla="*/ 1668 w 1792"/>
                <a:gd name="T61" fmla="*/ 624 h 1040"/>
                <a:gd name="T62" fmla="*/ 1753 w 1792"/>
                <a:gd name="T63" fmla="*/ 819 h 1040"/>
                <a:gd name="T64" fmla="*/ 1664 w 1792"/>
                <a:gd name="T65" fmla="*/ 869 h 1040"/>
                <a:gd name="T66" fmla="*/ 1597 w 1792"/>
                <a:gd name="T67" fmla="*/ 726 h 1040"/>
                <a:gd name="T68" fmla="*/ 1433 w 1792"/>
                <a:gd name="T69" fmla="*/ 781 h 1040"/>
                <a:gd name="T70" fmla="*/ 1250 w 1792"/>
                <a:gd name="T71" fmla="*/ 989 h 1040"/>
                <a:gd name="T72" fmla="*/ 1197 w 1792"/>
                <a:gd name="T73" fmla="*/ 911 h 1040"/>
                <a:gd name="T74" fmla="*/ 1236 w 1792"/>
                <a:gd name="T75" fmla="*/ 864 h 1040"/>
                <a:gd name="T76" fmla="*/ 1224 w 1792"/>
                <a:gd name="T77" fmla="*/ 814 h 1040"/>
                <a:gd name="T78" fmla="*/ 1335 w 1792"/>
                <a:gd name="T79" fmla="*/ 814 h 1040"/>
                <a:gd name="T80" fmla="*/ 1383 w 1792"/>
                <a:gd name="T81" fmla="*/ 768 h 1040"/>
                <a:gd name="T82" fmla="*/ 1344 w 1792"/>
                <a:gd name="T83" fmla="*/ 736 h 1040"/>
                <a:gd name="T84" fmla="*/ 1303 w 1792"/>
                <a:gd name="T85" fmla="*/ 619 h 1040"/>
                <a:gd name="T86" fmla="*/ 1357 w 1792"/>
                <a:gd name="T87" fmla="*/ 532 h 1040"/>
                <a:gd name="T88" fmla="*/ 1272 w 1792"/>
                <a:gd name="T89" fmla="*/ 537 h 1040"/>
                <a:gd name="T90" fmla="*/ 1224 w 1792"/>
                <a:gd name="T91" fmla="*/ 569 h 1040"/>
                <a:gd name="T92" fmla="*/ 1197 w 1792"/>
                <a:gd name="T93" fmla="*/ 611 h 1040"/>
                <a:gd name="T94" fmla="*/ 1139 w 1792"/>
                <a:gd name="T95" fmla="*/ 619 h 1040"/>
                <a:gd name="T96" fmla="*/ 921 w 1792"/>
                <a:gd name="T97" fmla="*/ 749 h 1040"/>
                <a:gd name="T98" fmla="*/ 832 w 1792"/>
                <a:gd name="T99" fmla="*/ 736 h 1040"/>
                <a:gd name="T100" fmla="*/ 774 w 1792"/>
                <a:gd name="T101" fmla="*/ 856 h 1040"/>
                <a:gd name="T102" fmla="*/ 713 w 1792"/>
                <a:gd name="T103" fmla="*/ 861 h 1040"/>
                <a:gd name="T104" fmla="*/ 694 w 1792"/>
                <a:gd name="T105" fmla="*/ 957 h 1040"/>
                <a:gd name="T106" fmla="*/ 579 w 1792"/>
                <a:gd name="T107" fmla="*/ 998 h 1040"/>
                <a:gd name="T108" fmla="*/ 432 w 1792"/>
                <a:gd name="T109" fmla="*/ 1018 h 1040"/>
                <a:gd name="T110" fmla="*/ 414 w 1792"/>
                <a:gd name="T111" fmla="*/ 957 h 1040"/>
                <a:gd name="T112" fmla="*/ 347 w 1792"/>
                <a:gd name="T113" fmla="*/ 953 h 1040"/>
                <a:gd name="T114" fmla="*/ 325 w 1792"/>
                <a:gd name="T115" fmla="*/ 994 h 1040"/>
                <a:gd name="T116" fmla="*/ 280 w 1792"/>
                <a:gd name="T117" fmla="*/ 1031 h 1040"/>
                <a:gd name="T118" fmla="*/ 192 w 1792"/>
                <a:gd name="T119" fmla="*/ 1040 h 1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2"/>
                <a:gd name="T181" fmla="*/ 0 h 1040"/>
                <a:gd name="T182" fmla="*/ 1792 w 1792"/>
                <a:gd name="T183" fmla="*/ 1040 h 10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2" h="1040">
                  <a:moveTo>
                    <a:pt x="192" y="1040"/>
                  </a:moveTo>
                  <a:lnTo>
                    <a:pt x="165" y="957"/>
                  </a:lnTo>
                  <a:lnTo>
                    <a:pt x="192" y="901"/>
                  </a:lnTo>
                  <a:cubicBezTo>
                    <a:pt x="188" y="901"/>
                    <a:pt x="138" y="846"/>
                    <a:pt x="138" y="846"/>
                  </a:cubicBezTo>
                  <a:cubicBezTo>
                    <a:pt x="138" y="846"/>
                    <a:pt x="0" y="791"/>
                    <a:pt x="0" y="791"/>
                  </a:cubicBezTo>
                  <a:cubicBezTo>
                    <a:pt x="0" y="791"/>
                    <a:pt x="22" y="736"/>
                    <a:pt x="22" y="736"/>
                  </a:cubicBezTo>
                  <a:cubicBezTo>
                    <a:pt x="22" y="736"/>
                    <a:pt x="258" y="712"/>
                    <a:pt x="258" y="712"/>
                  </a:cubicBezTo>
                  <a:lnTo>
                    <a:pt x="388" y="569"/>
                  </a:lnTo>
                  <a:lnTo>
                    <a:pt x="511" y="527"/>
                  </a:lnTo>
                  <a:lnTo>
                    <a:pt x="472" y="430"/>
                  </a:lnTo>
                  <a:lnTo>
                    <a:pt x="539" y="352"/>
                  </a:lnTo>
                  <a:lnTo>
                    <a:pt x="681" y="375"/>
                  </a:lnTo>
                  <a:lnTo>
                    <a:pt x="908" y="80"/>
                  </a:lnTo>
                  <a:lnTo>
                    <a:pt x="957" y="144"/>
                  </a:lnTo>
                  <a:lnTo>
                    <a:pt x="1144" y="200"/>
                  </a:lnTo>
                  <a:lnTo>
                    <a:pt x="1228" y="80"/>
                  </a:lnTo>
                  <a:lnTo>
                    <a:pt x="1321" y="0"/>
                  </a:lnTo>
                  <a:lnTo>
                    <a:pt x="1436" y="98"/>
                  </a:lnTo>
                  <a:lnTo>
                    <a:pt x="1366" y="140"/>
                  </a:lnTo>
                  <a:lnTo>
                    <a:pt x="1388" y="232"/>
                  </a:lnTo>
                  <a:lnTo>
                    <a:pt x="1491" y="158"/>
                  </a:lnTo>
                  <a:lnTo>
                    <a:pt x="1535" y="260"/>
                  </a:lnTo>
                  <a:lnTo>
                    <a:pt x="1441" y="282"/>
                  </a:lnTo>
                  <a:lnTo>
                    <a:pt x="1392" y="375"/>
                  </a:lnTo>
                  <a:lnTo>
                    <a:pt x="1468" y="407"/>
                  </a:lnTo>
                  <a:lnTo>
                    <a:pt x="1557" y="338"/>
                  </a:lnTo>
                  <a:lnTo>
                    <a:pt x="1592" y="394"/>
                  </a:lnTo>
                  <a:lnTo>
                    <a:pt x="1753" y="384"/>
                  </a:lnTo>
                  <a:lnTo>
                    <a:pt x="1792" y="499"/>
                  </a:lnTo>
                  <a:lnTo>
                    <a:pt x="1713" y="532"/>
                  </a:lnTo>
                  <a:lnTo>
                    <a:pt x="1668" y="624"/>
                  </a:lnTo>
                  <a:lnTo>
                    <a:pt x="1753" y="819"/>
                  </a:lnTo>
                  <a:lnTo>
                    <a:pt x="1664" y="869"/>
                  </a:lnTo>
                  <a:lnTo>
                    <a:pt x="1597" y="726"/>
                  </a:lnTo>
                  <a:lnTo>
                    <a:pt x="1433" y="781"/>
                  </a:lnTo>
                  <a:lnTo>
                    <a:pt x="1250" y="989"/>
                  </a:lnTo>
                  <a:lnTo>
                    <a:pt x="1197" y="911"/>
                  </a:lnTo>
                  <a:lnTo>
                    <a:pt x="1236" y="864"/>
                  </a:lnTo>
                  <a:lnTo>
                    <a:pt x="1224" y="814"/>
                  </a:lnTo>
                  <a:lnTo>
                    <a:pt x="1335" y="814"/>
                  </a:lnTo>
                  <a:lnTo>
                    <a:pt x="1383" y="768"/>
                  </a:lnTo>
                  <a:lnTo>
                    <a:pt x="1344" y="736"/>
                  </a:lnTo>
                  <a:lnTo>
                    <a:pt x="1303" y="619"/>
                  </a:lnTo>
                  <a:lnTo>
                    <a:pt x="1357" y="532"/>
                  </a:lnTo>
                  <a:lnTo>
                    <a:pt x="1272" y="537"/>
                  </a:lnTo>
                  <a:lnTo>
                    <a:pt x="1224" y="569"/>
                  </a:lnTo>
                  <a:lnTo>
                    <a:pt x="1197" y="611"/>
                  </a:lnTo>
                  <a:lnTo>
                    <a:pt x="1139" y="619"/>
                  </a:lnTo>
                  <a:lnTo>
                    <a:pt x="921" y="749"/>
                  </a:lnTo>
                  <a:lnTo>
                    <a:pt x="832" y="736"/>
                  </a:lnTo>
                  <a:lnTo>
                    <a:pt x="774" y="856"/>
                  </a:lnTo>
                  <a:lnTo>
                    <a:pt x="713" y="861"/>
                  </a:lnTo>
                  <a:lnTo>
                    <a:pt x="694" y="957"/>
                  </a:lnTo>
                  <a:lnTo>
                    <a:pt x="579" y="998"/>
                  </a:lnTo>
                  <a:lnTo>
                    <a:pt x="432" y="1018"/>
                  </a:lnTo>
                  <a:lnTo>
                    <a:pt x="414" y="957"/>
                  </a:lnTo>
                  <a:lnTo>
                    <a:pt x="347" y="953"/>
                  </a:lnTo>
                  <a:lnTo>
                    <a:pt x="325" y="994"/>
                  </a:lnTo>
                  <a:lnTo>
                    <a:pt x="280" y="1031"/>
                  </a:lnTo>
                  <a:lnTo>
                    <a:pt x="192" y="10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3" name="Freeform 162"/>
            <p:cNvSpPr>
              <a:spLocks noEditPoints="1"/>
            </p:cNvSpPr>
            <p:nvPr/>
          </p:nvSpPr>
          <p:spPr bwMode="auto">
            <a:xfrm>
              <a:off x="7264401" y="2092325"/>
              <a:ext cx="1169988" cy="566737"/>
            </a:xfrm>
            <a:custGeom>
              <a:avLst/>
              <a:gdLst>
                <a:gd name="T0" fmla="*/ 194 w 1810"/>
                <a:gd name="T1" fmla="*/ 906 h 1057"/>
                <a:gd name="T2" fmla="*/ 141 w 1810"/>
                <a:gd name="T3" fmla="*/ 860 h 1057"/>
                <a:gd name="T4" fmla="*/ 75 w 1810"/>
                <a:gd name="T5" fmla="*/ 835 h 1057"/>
                <a:gd name="T6" fmla="*/ 2 w 1810"/>
                <a:gd name="T7" fmla="*/ 797 h 1057"/>
                <a:gd name="T8" fmla="*/ 31 w 1810"/>
                <a:gd name="T9" fmla="*/ 736 h 1057"/>
                <a:gd name="T10" fmla="*/ 192 w 1810"/>
                <a:gd name="T11" fmla="*/ 720 h 1057"/>
                <a:gd name="T12" fmla="*/ 392 w 1810"/>
                <a:gd name="T13" fmla="*/ 572 h 1057"/>
                <a:gd name="T14" fmla="*/ 475 w 1810"/>
                <a:gd name="T15" fmla="*/ 433 h 1057"/>
                <a:gd name="T16" fmla="*/ 911 w 1810"/>
                <a:gd name="T17" fmla="*/ 84 h 1057"/>
                <a:gd name="T18" fmla="*/ 1156 w 1810"/>
                <a:gd name="T19" fmla="*/ 201 h 1057"/>
                <a:gd name="T20" fmla="*/ 1336 w 1810"/>
                <a:gd name="T21" fmla="*/ 2 h 1057"/>
                <a:gd name="T22" fmla="*/ 1383 w 1810"/>
                <a:gd name="T23" fmla="*/ 147 h 1057"/>
                <a:gd name="T24" fmla="*/ 1508 w 1810"/>
                <a:gd name="T25" fmla="*/ 163 h 1057"/>
                <a:gd name="T26" fmla="*/ 1458 w 1810"/>
                <a:gd name="T27" fmla="*/ 294 h 1057"/>
                <a:gd name="T28" fmla="*/ 1562 w 1810"/>
                <a:gd name="T29" fmla="*/ 340 h 1057"/>
                <a:gd name="T30" fmla="*/ 1762 w 1810"/>
                <a:gd name="T31" fmla="*/ 384 h 1057"/>
                <a:gd name="T32" fmla="*/ 1730 w 1810"/>
                <a:gd name="T33" fmla="*/ 544 h 1057"/>
                <a:gd name="T34" fmla="*/ 1677 w 1810"/>
                <a:gd name="T35" fmla="*/ 884 h 1057"/>
                <a:gd name="T36" fmla="*/ 1445 w 1810"/>
                <a:gd name="T37" fmla="*/ 797 h 1057"/>
                <a:gd name="T38" fmla="*/ 1200 w 1810"/>
                <a:gd name="T39" fmla="*/ 924 h 1057"/>
                <a:gd name="T40" fmla="*/ 1227 w 1810"/>
                <a:gd name="T41" fmla="*/ 818 h 1057"/>
                <a:gd name="T42" fmla="*/ 1387 w 1810"/>
                <a:gd name="T43" fmla="*/ 783 h 1057"/>
                <a:gd name="T44" fmla="*/ 1360 w 1810"/>
                <a:gd name="T45" fmla="*/ 536 h 1057"/>
                <a:gd name="T46" fmla="*/ 1240 w 1810"/>
                <a:gd name="T47" fmla="*/ 582 h 1057"/>
                <a:gd name="T48" fmla="*/ 935 w 1810"/>
                <a:gd name="T49" fmla="*/ 764 h 1057"/>
                <a:gd name="T50" fmla="*/ 784 w 1810"/>
                <a:gd name="T51" fmla="*/ 872 h 1057"/>
                <a:gd name="T52" fmla="*/ 591 w 1810"/>
                <a:gd name="T53" fmla="*/ 1014 h 1057"/>
                <a:gd name="T54" fmla="*/ 423 w 1810"/>
                <a:gd name="T55" fmla="*/ 973 h 1057"/>
                <a:gd name="T56" fmla="*/ 295 w 1810"/>
                <a:gd name="T57" fmla="*/ 1046 h 1057"/>
                <a:gd name="T58" fmla="*/ 329 w 1810"/>
                <a:gd name="T59" fmla="*/ 996 h 1057"/>
                <a:gd name="T60" fmla="*/ 431 w 1810"/>
                <a:gd name="T61" fmla="*/ 963 h 1057"/>
                <a:gd name="T62" fmla="*/ 701 w 1810"/>
                <a:gd name="T63" fmla="*/ 958 h 1057"/>
                <a:gd name="T64" fmla="*/ 776 w 1810"/>
                <a:gd name="T65" fmla="*/ 861 h 1057"/>
                <a:gd name="T66" fmla="*/ 1144 w 1810"/>
                <a:gd name="T67" fmla="*/ 621 h 1057"/>
                <a:gd name="T68" fmla="*/ 1229 w 1810"/>
                <a:gd name="T69" fmla="*/ 571 h 1057"/>
                <a:gd name="T70" fmla="*/ 1373 w 1810"/>
                <a:gd name="T71" fmla="*/ 545 h 1057"/>
                <a:gd name="T72" fmla="*/ 1398 w 1810"/>
                <a:gd name="T73" fmla="*/ 770 h 1057"/>
                <a:gd name="T74" fmla="*/ 1233 w 1810"/>
                <a:gd name="T75" fmla="*/ 830 h 1057"/>
                <a:gd name="T76" fmla="*/ 1213 w 1810"/>
                <a:gd name="T77" fmla="*/ 915 h 1057"/>
                <a:gd name="T78" fmla="*/ 1604 w 1810"/>
                <a:gd name="T79" fmla="*/ 727 h 1057"/>
                <a:gd name="T80" fmla="*/ 1755 w 1810"/>
                <a:gd name="T81" fmla="*/ 831 h 1057"/>
                <a:gd name="T82" fmla="*/ 1798 w 1810"/>
                <a:gd name="T83" fmla="*/ 500 h 1057"/>
                <a:gd name="T84" fmla="*/ 1595 w 1810"/>
                <a:gd name="T85" fmla="*/ 407 h 1057"/>
                <a:gd name="T86" fmla="*/ 1398 w 1810"/>
                <a:gd name="T87" fmla="*/ 391 h 1057"/>
                <a:gd name="T88" fmla="*/ 1543 w 1810"/>
                <a:gd name="T89" fmla="*/ 261 h 1057"/>
                <a:gd name="T90" fmla="*/ 1395 w 1810"/>
                <a:gd name="T91" fmla="*/ 248 h 1057"/>
                <a:gd name="T92" fmla="*/ 1440 w 1810"/>
                <a:gd name="T93" fmla="*/ 113 h 1057"/>
                <a:gd name="T94" fmla="*/ 1160 w 1810"/>
                <a:gd name="T95" fmla="*/ 213 h 1057"/>
                <a:gd name="T96" fmla="*/ 924 w 1810"/>
                <a:gd name="T97" fmla="*/ 93 h 1057"/>
                <a:gd name="T98" fmla="*/ 488 w 1810"/>
                <a:gd name="T99" fmla="*/ 444 h 1057"/>
                <a:gd name="T100" fmla="*/ 400 w 1810"/>
                <a:gd name="T101" fmla="*/ 585 h 1057"/>
                <a:gd name="T102" fmla="*/ 231 w 1810"/>
                <a:gd name="T103" fmla="*/ 732 h 1057"/>
                <a:gd name="T104" fmla="*/ 42 w 1810"/>
                <a:gd name="T105" fmla="*/ 751 h 1057"/>
                <a:gd name="T106" fmla="*/ 20 w 1810"/>
                <a:gd name="T107" fmla="*/ 793 h 1057"/>
                <a:gd name="T108" fmla="*/ 57 w 1810"/>
                <a:gd name="T109" fmla="*/ 809 h 1057"/>
                <a:gd name="T110" fmla="*/ 150 w 1810"/>
                <a:gd name="T111" fmla="*/ 847 h 1057"/>
                <a:gd name="T112" fmla="*/ 207 w 1810"/>
                <a:gd name="T113" fmla="*/ 904 h 1057"/>
                <a:gd name="T114" fmla="*/ 201 w 1810"/>
                <a:gd name="T115" fmla="*/ 1041 h 10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10"/>
                <a:gd name="T175" fmla="*/ 0 h 1057"/>
                <a:gd name="T176" fmla="*/ 1810 w 1810"/>
                <a:gd name="T177" fmla="*/ 1057 h 10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10" h="1057">
                  <a:moveTo>
                    <a:pt x="202" y="1056"/>
                  </a:moveTo>
                  <a:cubicBezTo>
                    <a:pt x="199" y="1057"/>
                    <a:pt x="195" y="1055"/>
                    <a:pt x="194" y="1051"/>
                  </a:cubicBezTo>
                  <a:lnTo>
                    <a:pt x="167" y="968"/>
                  </a:lnTo>
                  <a:cubicBezTo>
                    <a:pt x="166" y="966"/>
                    <a:pt x="166" y="964"/>
                    <a:pt x="167" y="962"/>
                  </a:cubicBezTo>
                  <a:lnTo>
                    <a:pt x="194" y="906"/>
                  </a:lnTo>
                  <a:lnTo>
                    <a:pt x="196" y="915"/>
                  </a:lnTo>
                  <a:lnTo>
                    <a:pt x="186" y="906"/>
                  </a:lnTo>
                  <a:lnTo>
                    <a:pt x="168" y="888"/>
                  </a:lnTo>
                  <a:lnTo>
                    <a:pt x="150" y="869"/>
                  </a:lnTo>
                  <a:lnTo>
                    <a:pt x="141" y="860"/>
                  </a:lnTo>
                  <a:lnTo>
                    <a:pt x="145" y="862"/>
                  </a:lnTo>
                  <a:lnTo>
                    <a:pt x="139" y="860"/>
                  </a:lnTo>
                  <a:lnTo>
                    <a:pt x="122" y="853"/>
                  </a:lnTo>
                  <a:lnTo>
                    <a:pt x="101" y="845"/>
                  </a:lnTo>
                  <a:lnTo>
                    <a:pt x="75" y="835"/>
                  </a:lnTo>
                  <a:lnTo>
                    <a:pt x="50" y="824"/>
                  </a:lnTo>
                  <a:lnTo>
                    <a:pt x="29" y="816"/>
                  </a:lnTo>
                  <a:lnTo>
                    <a:pt x="12" y="809"/>
                  </a:lnTo>
                  <a:lnTo>
                    <a:pt x="7" y="807"/>
                  </a:lnTo>
                  <a:cubicBezTo>
                    <a:pt x="3" y="806"/>
                    <a:pt x="0" y="801"/>
                    <a:pt x="2" y="797"/>
                  </a:cubicBezTo>
                  <a:lnTo>
                    <a:pt x="5" y="788"/>
                  </a:lnTo>
                  <a:lnTo>
                    <a:pt x="13" y="769"/>
                  </a:lnTo>
                  <a:lnTo>
                    <a:pt x="21" y="750"/>
                  </a:lnTo>
                  <a:lnTo>
                    <a:pt x="24" y="742"/>
                  </a:lnTo>
                  <a:cubicBezTo>
                    <a:pt x="25" y="739"/>
                    <a:pt x="28" y="737"/>
                    <a:pt x="31" y="736"/>
                  </a:cubicBezTo>
                  <a:lnTo>
                    <a:pt x="41" y="735"/>
                  </a:lnTo>
                  <a:lnTo>
                    <a:pt x="68" y="733"/>
                  </a:lnTo>
                  <a:lnTo>
                    <a:pt x="106" y="729"/>
                  </a:lnTo>
                  <a:lnTo>
                    <a:pt x="149" y="724"/>
                  </a:lnTo>
                  <a:lnTo>
                    <a:pt x="192" y="720"/>
                  </a:lnTo>
                  <a:lnTo>
                    <a:pt x="230" y="717"/>
                  </a:lnTo>
                  <a:lnTo>
                    <a:pt x="257" y="714"/>
                  </a:lnTo>
                  <a:lnTo>
                    <a:pt x="267" y="712"/>
                  </a:lnTo>
                  <a:lnTo>
                    <a:pt x="262" y="715"/>
                  </a:lnTo>
                  <a:lnTo>
                    <a:pt x="392" y="572"/>
                  </a:lnTo>
                  <a:cubicBezTo>
                    <a:pt x="392" y="571"/>
                    <a:pt x="394" y="570"/>
                    <a:pt x="395" y="570"/>
                  </a:cubicBezTo>
                  <a:lnTo>
                    <a:pt x="518" y="528"/>
                  </a:lnTo>
                  <a:lnTo>
                    <a:pt x="513" y="538"/>
                  </a:lnTo>
                  <a:lnTo>
                    <a:pt x="474" y="441"/>
                  </a:lnTo>
                  <a:cubicBezTo>
                    <a:pt x="473" y="439"/>
                    <a:pt x="473" y="436"/>
                    <a:pt x="475" y="433"/>
                  </a:cubicBezTo>
                  <a:lnTo>
                    <a:pt x="542" y="355"/>
                  </a:lnTo>
                  <a:cubicBezTo>
                    <a:pt x="544" y="353"/>
                    <a:pt x="547" y="352"/>
                    <a:pt x="550" y="353"/>
                  </a:cubicBezTo>
                  <a:lnTo>
                    <a:pt x="692" y="376"/>
                  </a:lnTo>
                  <a:lnTo>
                    <a:pt x="684" y="379"/>
                  </a:lnTo>
                  <a:lnTo>
                    <a:pt x="911" y="84"/>
                  </a:lnTo>
                  <a:cubicBezTo>
                    <a:pt x="913" y="82"/>
                    <a:pt x="915" y="80"/>
                    <a:pt x="917" y="80"/>
                  </a:cubicBezTo>
                  <a:cubicBezTo>
                    <a:pt x="920" y="80"/>
                    <a:pt x="922" y="82"/>
                    <a:pt x="924" y="84"/>
                  </a:cubicBezTo>
                  <a:lnTo>
                    <a:pt x="973" y="148"/>
                  </a:lnTo>
                  <a:lnTo>
                    <a:pt x="969" y="145"/>
                  </a:lnTo>
                  <a:lnTo>
                    <a:pt x="1156" y="201"/>
                  </a:lnTo>
                  <a:lnTo>
                    <a:pt x="1147" y="204"/>
                  </a:lnTo>
                  <a:lnTo>
                    <a:pt x="1231" y="84"/>
                  </a:lnTo>
                  <a:cubicBezTo>
                    <a:pt x="1231" y="83"/>
                    <a:pt x="1232" y="83"/>
                    <a:pt x="1232" y="82"/>
                  </a:cubicBezTo>
                  <a:lnTo>
                    <a:pt x="1325" y="2"/>
                  </a:lnTo>
                  <a:cubicBezTo>
                    <a:pt x="1328" y="0"/>
                    <a:pt x="1333" y="0"/>
                    <a:pt x="1336" y="2"/>
                  </a:cubicBezTo>
                  <a:lnTo>
                    <a:pt x="1451" y="100"/>
                  </a:lnTo>
                  <a:cubicBezTo>
                    <a:pt x="1453" y="102"/>
                    <a:pt x="1454" y="105"/>
                    <a:pt x="1453" y="107"/>
                  </a:cubicBezTo>
                  <a:cubicBezTo>
                    <a:pt x="1453" y="110"/>
                    <a:pt x="1452" y="112"/>
                    <a:pt x="1450" y="113"/>
                  </a:cubicBezTo>
                  <a:lnTo>
                    <a:pt x="1380" y="155"/>
                  </a:lnTo>
                  <a:lnTo>
                    <a:pt x="1383" y="147"/>
                  </a:lnTo>
                  <a:lnTo>
                    <a:pt x="1405" y="239"/>
                  </a:lnTo>
                  <a:lnTo>
                    <a:pt x="1393" y="234"/>
                  </a:lnTo>
                  <a:lnTo>
                    <a:pt x="1496" y="160"/>
                  </a:lnTo>
                  <a:cubicBezTo>
                    <a:pt x="1498" y="159"/>
                    <a:pt x="1500" y="158"/>
                    <a:pt x="1503" y="159"/>
                  </a:cubicBezTo>
                  <a:cubicBezTo>
                    <a:pt x="1505" y="159"/>
                    <a:pt x="1507" y="161"/>
                    <a:pt x="1508" y="163"/>
                  </a:cubicBezTo>
                  <a:lnTo>
                    <a:pt x="1552" y="265"/>
                  </a:lnTo>
                  <a:cubicBezTo>
                    <a:pt x="1553" y="267"/>
                    <a:pt x="1553" y="270"/>
                    <a:pt x="1552" y="272"/>
                  </a:cubicBezTo>
                  <a:cubicBezTo>
                    <a:pt x="1551" y="274"/>
                    <a:pt x="1549" y="276"/>
                    <a:pt x="1546" y="276"/>
                  </a:cubicBezTo>
                  <a:lnTo>
                    <a:pt x="1452" y="298"/>
                  </a:lnTo>
                  <a:lnTo>
                    <a:pt x="1458" y="294"/>
                  </a:lnTo>
                  <a:lnTo>
                    <a:pt x="1409" y="387"/>
                  </a:lnTo>
                  <a:lnTo>
                    <a:pt x="1405" y="376"/>
                  </a:lnTo>
                  <a:lnTo>
                    <a:pt x="1481" y="408"/>
                  </a:lnTo>
                  <a:lnTo>
                    <a:pt x="1473" y="409"/>
                  </a:lnTo>
                  <a:lnTo>
                    <a:pt x="1562" y="340"/>
                  </a:lnTo>
                  <a:cubicBezTo>
                    <a:pt x="1563" y="339"/>
                    <a:pt x="1566" y="338"/>
                    <a:pt x="1568" y="339"/>
                  </a:cubicBezTo>
                  <a:cubicBezTo>
                    <a:pt x="1570" y="339"/>
                    <a:pt x="1572" y="340"/>
                    <a:pt x="1573" y="342"/>
                  </a:cubicBezTo>
                  <a:lnTo>
                    <a:pt x="1608" y="398"/>
                  </a:lnTo>
                  <a:lnTo>
                    <a:pt x="1601" y="394"/>
                  </a:lnTo>
                  <a:lnTo>
                    <a:pt x="1762" y="384"/>
                  </a:lnTo>
                  <a:cubicBezTo>
                    <a:pt x="1766" y="384"/>
                    <a:pt x="1769" y="386"/>
                    <a:pt x="1770" y="390"/>
                  </a:cubicBezTo>
                  <a:lnTo>
                    <a:pt x="1809" y="505"/>
                  </a:lnTo>
                  <a:cubicBezTo>
                    <a:pt x="1810" y="509"/>
                    <a:pt x="1808" y="513"/>
                    <a:pt x="1805" y="515"/>
                  </a:cubicBezTo>
                  <a:lnTo>
                    <a:pt x="1726" y="548"/>
                  </a:lnTo>
                  <a:lnTo>
                    <a:pt x="1730" y="544"/>
                  </a:lnTo>
                  <a:lnTo>
                    <a:pt x="1685" y="636"/>
                  </a:lnTo>
                  <a:lnTo>
                    <a:pt x="1685" y="629"/>
                  </a:lnTo>
                  <a:lnTo>
                    <a:pt x="1770" y="824"/>
                  </a:lnTo>
                  <a:cubicBezTo>
                    <a:pt x="1771" y="828"/>
                    <a:pt x="1770" y="832"/>
                    <a:pt x="1766" y="834"/>
                  </a:cubicBezTo>
                  <a:lnTo>
                    <a:pt x="1677" y="884"/>
                  </a:lnTo>
                  <a:cubicBezTo>
                    <a:pt x="1675" y="886"/>
                    <a:pt x="1673" y="886"/>
                    <a:pt x="1671" y="885"/>
                  </a:cubicBezTo>
                  <a:cubicBezTo>
                    <a:pt x="1669" y="884"/>
                    <a:pt x="1667" y="883"/>
                    <a:pt x="1666" y="881"/>
                  </a:cubicBezTo>
                  <a:lnTo>
                    <a:pt x="1599" y="738"/>
                  </a:lnTo>
                  <a:lnTo>
                    <a:pt x="1609" y="742"/>
                  </a:lnTo>
                  <a:lnTo>
                    <a:pt x="1445" y="797"/>
                  </a:lnTo>
                  <a:lnTo>
                    <a:pt x="1448" y="795"/>
                  </a:lnTo>
                  <a:lnTo>
                    <a:pt x="1265" y="1003"/>
                  </a:lnTo>
                  <a:cubicBezTo>
                    <a:pt x="1264" y="1005"/>
                    <a:pt x="1261" y="1006"/>
                    <a:pt x="1259" y="1005"/>
                  </a:cubicBezTo>
                  <a:cubicBezTo>
                    <a:pt x="1256" y="1005"/>
                    <a:pt x="1254" y="1004"/>
                    <a:pt x="1253" y="1002"/>
                  </a:cubicBezTo>
                  <a:lnTo>
                    <a:pt x="1200" y="924"/>
                  </a:lnTo>
                  <a:cubicBezTo>
                    <a:pt x="1198" y="921"/>
                    <a:pt x="1198" y="917"/>
                    <a:pt x="1200" y="914"/>
                  </a:cubicBezTo>
                  <a:lnTo>
                    <a:pt x="1239" y="867"/>
                  </a:lnTo>
                  <a:lnTo>
                    <a:pt x="1238" y="874"/>
                  </a:lnTo>
                  <a:lnTo>
                    <a:pt x="1226" y="824"/>
                  </a:lnTo>
                  <a:cubicBezTo>
                    <a:pt x="1225" y="822"/>
                    <a:pt x="1226" y="819"/>
                    <a:pt x="1227" y="818"/>
                  </a:cubicBezTo>
                  <a:cubicBezTo>
                    <a:pt x="1229" y="816"/>
                    <a:pt x="1231" y="814"/>
                    <a:pt x="1233" y="814"/>
                  </a:cubicBezTo>
                  <a:lnTo>
                    <a:pt x="1344" y="814"/>
                  </a:lnTo>
                  <a:lnTo>
                    <a:pt x="1339" y="817"/>
                  </a:lnTo>
                  <a:lnTo>
                    <a:pt x="1387" y="771"/>
                  </a:lnTo>
                  <a:lnTo>
                    <a:pt x="1387" y="783"/>
                  </a:lnTo>
                  <a:lnTo>
                    <a:pt x="1348" y="751"/>
                  </a:lnTo>
                  <a:cubicBezTo>
                    <a:pt x="1347" y="750"/>
                    <a:pt x="1346" y="749"/>
                    <a:pt x="1346" y="747"/>
                  </a:cubicBezTo>
                  <a:lnTo>
                    <a:pt x="1305" y="630"/>
                  </a:lnTo>
                  <a:cubicBezTo>
                    <a:pt x="1304" y="628"/>
                    <a:pt x="1304" y="625"/>
                    <a:pt x="1306" y="623"/>
                  </a:cubicBezTo>
                  <a:lnTo>
                    <a:pt x="1360" y="536"/>
                  </a:lnTo>
                  <a:lnTo>
                    <a:pt x="1367" y="548"/>
                  </a:lnTo>
                  <a:lnTo>
                    <a:pt x="1282" y="553"/>
                  </a:lnTo>
                  <a:lnTo>
                    <a:pt x="1286" y="552"/>
                  </a:lnTo>
                  <a:lnTo>
                    <a:pt x="1238" y="584"/>
                  </a:lnTo>
                  <a:lnTo>
                    <a:pt x="1240" y="582"/>
                  </a:lnTo>
                  <a:lnTo>
                    <a:pt x="1213" y="624"/>
                  </a:lnTo>
                  <a:cubicBezTo>
                    <a:pt x="1212" y="626"/>
                    <a:pt x="1210" y="627"/>
                    <a:pt x="1208" y="627"/>
                  </a:cubicBezTo>
                  <a:lnTo>
                    <a:pt x="1150" y="635"/>
                  </a:lnTo>
                  <a:lnTo>
                    <a:pt x="1153" y="634"/>
                  </a:lnTo>
                  <a:lnTo>
                    <a:pt x="935" y="764"/>
                  </a:lnTo>
                  <a:cubicBezTo>
                    <a:pt x="933" y="765"/>
                    <a:pt x="931" y="766"/>
                    <a:pt x="929" y="765"/>
                  </a:cubicBezTo>
                  <a:lnTo>
                    <a:pt x="840" y="752"/>
                  </a:lnTo>
                  <a:lnTo>
                    <a:pt x="849" y="748"/>
                  </a:lnTo>
                  <a:lnTo>
                    <a:pt x="791" y="868"/>
                  </a:lnTo>
                  <a:cubicBezTo>
                    <a:pt x="789" y="871"/>
                    <a:pt x="787" y="872"/>
                    <a:pt x="784" y="872"/>
                  </a:cubicBezTo>
                  <a:lnTo>
                    <a:pt x="723" y="877"/>
                  </a:lnTo>
                  <a:lnTo>
                    <a:pt x="730" y="871"/>
                  </a:lnTo>
                  <a:lnTo>
                    <a:pt x="711" y="967"/>
                  </a:lnTo>
                  <a:cubicBezTo>
                    <a:pt x="711" y="970"/>
                    <a:pt x="709" y="972"/>
                    <a:pt x="706" y="973"/>
                  </a:cubicBezTo>
                  <a:lnTo>
                    <a:pt x="591" y="1014"/>
                  </a:lnTo>
                  <a:cubicBezTo>
                    <a:pt x="591" y="1014"/>
                    <a:pt x="590" y="1014"/>
                    <a:pt x="590" y="1014"/>
                  </a:cubicBezTo>
                  <a:lnTo>
                    <a:pt x="443" y="1034"/>
                  </a:lnTo>
                  <a:cubicBezTo>
                    <a:pt x="439" y="1035"/>
                    <a:pt x="435" y="1033"/>
                    <a:pt x="434" y="1029"/>
                  </a:cubicBezTo>
                  <a:lnTo>
                    <a:pt x="416" y="968"/>
                  </a:lnTo>
                  <a:lnTo>
                    <a:pt x="423" y="973"/>
                  </a:lnTo>
                  <a:lnTo>
                    <a:pt x="356" y="969"/>
                  </a:lnTo>
                  <a:lnTo>
                    <a:pt x="364" y="965"/>
                  </a:lnTo>
                  <a:lnTo>
                    <a:pt x="342" y="1006"/>
                  </a:lnTo>
                  <a:cubicBezTo>
                    <a:pt x="341" y="1007"/>
                    <a:pt x="340" y="1008"/>
                    <a:pt x="340" y="1009"/>
                  </a:cubicBezTo>
                  <a:lnTo>
                    <a:pt x="295" y="1046"/>
                  </a:lnTo>
                  <a:cubicBezTo>
                    <a:pt x="293" y="1047"/>
                    <a:pt x="292" y="1047"/>
                    <a:pt x="290" y="1047"/>
                  </a:cubicBezTo>
                  <a:lnTo>
                    <a:pt x="202" y="1056"/>
                  </a:lnTo>
                  <a:close/>
                  <a:moveTo>
                    <a:pt x="289" y="1032"/>
                  </a:moveTo>
                  <a:lnTo>
                    <a:pt x="284" y="1033"/>
                  </a:lnTo>
                  <a:lnTo>
                    <a:pt x="329" y="996"/>
                  </a:lnTo>
                  <a:lnTo>
                    <a:pt x="327" y="999"/>
                  </a:lnTo>
                  <a:lnTo>
                    <a:pt x="349" y="958"/>
                  </a:lnTo>
                  <a:cubicBezTo>
                    <a:pt x="351" y="955"/>
                    <a:pt x="354" y="953"/>
                    <a:pt x="357" y="953"/>
                  </a:cubicBezTo>
                  <a:lnTo>
                    <a:pt x="424" y="957"/>
                  </a:lnTo>
                  <a:cubicBezTo>
                    <a:pt x="427" y="958"/>
                    <a:pt x="430" y="960"/>
                    <a:pt x="431" y="963"/>
                  </a:cubicBezTo>
                  <a:lnTo>
                    <a:pt x="449" y="1024"/>
                  </a:lnTo>
                  <a:lnTo>
                    <a:pt x="440" y="1019"/>
                  </a:lnTo>
                  <a:lnTo>
                    <a:pt x="587" y="999"/>
                  </a:lnTo>
                  <a:lnTo>
                    <a:pt x="586" y="999"/>
                  </a:lnTo>
                  <a:lnTo>
                    <a:pt x="701" y="958"/>
                  </a:lnTo>
                  <a:lnTo>
                    <a:pt x="696" y="964"/>
                  </a:lnTo>
                  <a:lnTo>
                    <a:pt x="715" y="868"/>
                  </a:lnTo>
                  <a:cubicBezTo>
                    <a:pt x="715" y="864"/>
                    <a:pt x="718" y="862"/>
                    <a:pt x="722" y="861"/>
                  </a:cubicBezTo>
                  <a:lnTo>
                    <a:pt x="783" y="856"/>
                  </a:lnTo>
                  <a:lnTo>
                    <a:pt x="776" y="861"/>
                  </a:lnTo>
                  <a:lnTo>
                    <a:pt x="834" y="741"/>
                  </a:lnTo>
                  <a:cubicBezTo>
                    <a:pt x="836" y="738"/>
                    <a:pt x="839" y="736"/>
                    <a:pt x="843" y="737"/>
                  </a:cubicBezTo>
                  <a:lnTo>
                    <a:pt x="932" y="750"/>
                  </a:lnTo>
                  <a:lnTo>
                    <a:pt x="926" y="751"/>
                  </a:lnTo>
                  <a:lnTo>
                    <a:pt x="1144" y="621"/>
                  </a:lnTo>
                  <a:cubicBezTo>
                    <a:pt x="1145" y="620"/>
                    <a:pt x="1146" y="620"/>
                    <a:pt x="1147" y="620"/>
                  </a:cubicBezTo>
                  <a:lnTo>
                    <a:pt x="1205" y="612"/>
                  </a:lnTo>
                  <a:lnTo>
                    <a:pt x="1200" y="615"/>
                  </a:lnTo>
                  <a:lnTo>
                    <a:pt x="1227" y="573"/>
                  </a:lnTo>
                  <a:cubicBezTo>
                    <a:pt x="1227" y="572"/>
                    <a:pt x="1228" y="571"/>
                    <a:pt x="1229" y="571"/>
                  </a:cubicBezTo>
                  <a:lnTo>
                    <a:pt x="1277" y="539"/>
                  </a:lnTo>
                  <a:cubicBezTo>
                    <a:pt x="1278" y="538"/>
                    <a:pt x="1280" y="538"/>
                    <a:pt x="1281" y="537"/>
                  </a:cubicBezTo>
                  <a:lnTo>
                    <a:pt x="1366" y="532"/>
                  </a:lnTo>
                  <a:cubicBezTo>
                    <a:pt x="1369" y="532"/>
                    <a:pt x="1372" y="534"/>
                    <a:pt x="1373" y="536"/>
                  </a:cubicBezTo>
                  <a:cubicBezTo>
                    <a:pt x="1375" y="539"/>
                    <a:pt x="1375" y="542"/>
                    <a:pt x="1373" y="545"/>
                  </a:cubicBezTo>
                  <a:lnTo>
                    <a:pt x="1319" y="632"/>
                  </a:lnTo>
                  <a:lnTo>
                    <a:pt x="1320" y="625"/>
                  </a:lnTo>
                  <a:lnTo>
                    <a:pt x="1361" y="742"/>
                  </a:lnTo>
                  <a:lnTo>
                    <a:pt x="1359" y="738"/>
                  </a:lnTo>
                  <a:lnTo>
                    <a:pt x="1398" y="770"/>
                  </a:lnTo>
                  <a:cubicBezTo>
                    <a:pt x="1399" y="772"/>
                    <a:pt x="1400" y="774"/>
                    <a:pt x="1400" y="776"/>
                  </a:cubicBezTo>
                  <a:cubicBezTo>
                    <a:pt x="1401" y="778"/>
                    <a:pt x="1400" y="781"/>
                    <a:pt x="1398" y="782"/>
                  </a:cubicBezTo>
                  <a:lnTo>
                    <a:pt x="1350" y="828"/>
                  </a:lnTo>
                  <a:cubicBezTo>
                    <a:pt x="1349" y="830"/>
                    <a:pt x="1347" y="830"/>
                    <a:pt x="1344" y="830"/>
                  </a:cubicBezTo>
                  <a:lnTo>
                    <a:pt x="1233" y="830"/>
                  </a:lnTo>
                  <a:lnTo>
                    <a:pt x="1241" y="821"/>
                  </a:lnTo>
                  <a:lnTo>
                    <a:pt x="1253" y="871"/>
                  </a:lnTo>
                  <a:cubicBezTo>
                    <a:pt x="1254" y="873"/>
                    <a:pt x="1253" y="876"/>
                    <a:pt x="1252" y="878"/>
                  </a:cubicBezTo>
                  <a:lnTo>
                    <a:pt x="1213" y="925"/>
                  </a:lnTo>
                  <a:lnTo>
                    <a:pt x="1213" y="915"/>
                  </a:lnTo>
                  <a:lnTo>
                    <a:pt x="1266" y="993"/>
                  </a:lnTo>
                  <a:lnTo>
                    <a:pt x="1253" y="992"/>
                  </a:lnTo>
                  <a:lnTo>
                    <a:pt x="1436" y="784"/>
                  </a:lnTo>
                  <a:cubicBezTo>
                    <a:pt x="1437" y="783"/>
                    <a:pt x="1439" y="782"/>
                    <a:pt x="1440" y="782"/>
                  </a:cubicBezTo>
                  <a:lnTo>
                    <a:pt x="1604" y="727"/>
                  </a:lnTo>
                  <a:cubicBezTo>
                    <a:pt x="1608" y="726"/>
                    <a:pt x="1612" y="727"/>
                    <a:pt x="1614" y="731"/>
                  </a:cubicBezTo>
                  <a:lnTo>
                    <a:pt x="1681" y="874"/>
                  </a:lnTo>
                  <a:lnTo>
                    <a:pt x="1670" y="870"/>
                  </a:lnTo>
                  <a:lnTo>
                    <a:pt x="1759" y="820"/>
                  </a:lnTo>
                  <a:lnTo>
                    <a:pt x="1755" y="831"/>
                  </a:lnTo>
                  <a:lnTo>
                    <a:pt x="1670" y="636"/>
                  </a:lnTo>
                  <a:cubicBezTo>
                    <a:pt x="1669" y="634"/>
                    <a:pt x="1669" y="631"/>
                    <a:pt x="1670" y="629"/>
                  </a:cubicBezTo>
                  <a:lnTo>
                    <a:pt x="1715" y="537"/>
                  </a:lnTo>
                  <a:cubicBezTo>
                    <a:pt x="1716" y="535"/>
                    <a:pt x="1718" y="534"/>
                    <a:pt x="1719" y="533"/>
                  </a:cubicBezTo>
                  <a:lnTo>
                    <a:pt x="1798" y="500"/>
                  </a:lnTo>
                  <a:lnTo>
                    <a:pt x="1794" y="510"/>
                  </a:lnTo>
                  <a:lnTo>
                    <a:pt x="1755" y="395"/>
                  </a:lnTo>
                  <a:lnTo>
                    <a:pt x="1763" y="400"/>
                  </a:lnTo>
                  <a:lnTo>
                    <a:pt x="1602" y="410"/>
                  </a:lnTo>
                  <a:cubicBezTo>
                    <a:pt x="1599" y="411"/>
                    <a:pt x="1596" y="409"/>
                    <a:pt x="1595" y="407"/>
                  </a:cubicBezTo>
                  <a:lnTo>
                    <a:pt x="1560" y="351"/>
                  </a:lnTo>
                  <a:lnTo>
                    <a:pt x="1571" y="353"/>
                  </a:lnTo>
                  <a:lnTo>
                    <a:pt x="1482" y="422"/>
                  </a:lnTo>
                  <a:cubicBezTo>
                    <a:pt x="1480" y="424"/>
                    <a:pt x="1477" y="424"/>
                    <a:pt x="1474" y="423"/>
                  </a:cubicBezTo>
                  <a:lnTo>
                    <a:pt x="1398" y="391"/>
                  </a:lnTo>
                  <a:cubicBezTo>
                    <a:pt x="1396" y="390"/>
                    <a:pt x="1395" y="388"/>
                    <a:pt x="1394" y="386"/>
                  </a:cubicBezTo>
                  <a:cubicBezTo>
                    <a:pt x="1393" y="384"/>
                    <a:pt x="1393" y="382"/>
                    <a:pt x="1394" y="380"/>
                  </a:cubicBezTo>
                  <a:lnTo>
                    <a:pt x="1443" y="287"/>
                  </a:lnTo>
                  <a:cubicBezTo>
                    <a:pt x="1444" y="285"/>
                    <a:pt x="1446" y="283"/>
                    <a:pt x="1449" y="283"/>
                  </a:cubicBezTo>
                  <a:lnTo>
                    <a:pt x="1543" y="261"/>
                  </a:lnTo>
                  <a:lnTo>
                    <a:pt x="1537" y="272"/>
                  </a:lnTo>
                  <a:lnTo>
                    <a:pt x="1493" y="170"/>
                  </a:lnTo>
                  <a:lnTo>
                    <a:pt x="1505" y="173"/>
                  </a:lnTo>
                  <a:lnTo>
                    <a:pt x="1402" y="247"/>
                  </a:lnTo>
                  <a:cubicBezTo>
                    <a:pt x="1400" y="249"/>
                    <a:pt x="1397" y="249"/>
                    <a:pt x="1395" y="248"/>
                  </a:cubicBezTo>
                  <a:cubicBezTo>
                    <a:pt x="1392" y="247"/>
                    <a:pt x="1390" y="245"/>
                    <a:pt x="1390" y="242"/>
                  </a:cubicBezTo>
                  <a:lnTo>
                    <a:pt x="1368" y="150"/>
                  </a:lnTo>
                  <a:cubicBezTo>
                    <a:pt x="1367" y="147"/>
                    <a:pt x="1368" y="143"/>
                    <a:pt x="1371" y="142"/>
                  </a:cubicBezTo>
                  <a:lnTo>
                    <a:pt x="1441" y="100"/>
                  </a:lnTo>
                  <a:lnTo>
                    <a:pt x="1440" y="113"/>
                  </a:lnTo>
                  <a:lnTo>
                    <a:pt x="1325" y="15"/>
                  </a:lnTo>
                  <a:lnTo>
                    <a:pt x="1336" y="15"/>
                  </a:lnTo>
                  <a:lnTo>
                    <a:pt x="1243" y="95"/>
                  </a:lnTo>
                  <a:lnTo>
                    <a:pt x="1244" y="93"/>
                  </a:lnTo>
                  <a:lnTo>
                    <a:pt x="1160" y="213"/>
                  </a:lnTo>
                  <a:cubicBezTo>
                    <a:pt x="1158" y="216"/>
                    <a:pt x="1154" y="217"/>
                    <a:pt x="1151" y="216"/>
                  </a:cubicBezTo>
                  <a:lnTo>
                    <a:pt x="964" y="160"/>
                  </a:lnTo>
                  <a:cubicBezTo>
                    <a:pt x="963" y="160"/>
                    <a:pt x="961" y="159"/>
                    <a:pt x="960" y="157"/>
                  </a:cubicBezTo>
                  <a:lnTo>
                    <a:pt x="911" y="93"/>
                  </a:lnTo>
                  <a:lnTo>
                    <a:pt x="924" y="93"/>
                  </a:lnTo>
                  <a:lnTo>
                    <a:pt x="697" y="388"/>
                  </a:lnTo>
                  <a:cubicBezTo>
                    <a:pt x="695" y="391"/>
                    <a:pt x="692" y="392"/>
                    <a:pt x="689" y="391"/>
                  </a:cubicBezTo>
                  <a:lnTo>
                    <a:pt x="547" y="368"/>
                  </a:lnTo>
                  <a:lnTo>
                    <a:pt x="555" y="366"/>
                  </a:lnTo>
                  <a:lnTo>
                    <a:pt x="488" y="444"/>
                  </a:lnTo>
                  <a:lnTo>
                    <a:pt x="489" y="435"/>
                  </a:lnTo>
                  <a:lnTo>
                    <a:pt x="528" y="532"/>
                  </a:lnTo>
                  <a:cubicBezTo>
                    <a:pt x="529" y="535"/>
                    <a:pt x="529" y="537"/>
                    <a:pt x="528" y="539"/>
                  </a:cubicBezTo>
                  <a:cubicBezTo>
                    <a:pt x="527" y="541"/>
                    <a:pt x="525" y="542"/>
                    <a:pt x="523" y="543"/>
                  </a:cubicBezTo>
                  <a:lnTo>
                    <a:pt x="400" y="585"/>
                  </a:lnTo>
                  <a:lnTo>
                    <a:pt x="403" y="583"/>
                  </a:lnTo>
                  <a:lnTo>
                    <a:pt x="273" y="726"/>
                  </a:lnTo>
                  <a:cubicBezTo>
                    <a:pt x="272" y="727"/>
                    <a:pt x="270" y="728"/>
                    <a:pt x="268" y="728"/>
                  </a:cubicBezTo>
                  <a:lnTo>
                    <a:pt x="258" y="729"/>
                  </a:lnTo>
                  <a:lnTo>
                    <a:pt x="231" y="732"/>
                  </a:lnTo>
                  <a:lnTo>
                    <a:pt x="193" y="736"/>
                  </a:lnTo>
                  <a:lnTo>
                    <a:pt x="150" y="740"/>
                  </a:lnTo>
                  <a:lnTo>
                    <a:pt x="107" y="744"/>
                  </a:lnTo>
                  <a:lnTo>
                    <a:pt x="69" y="748"/>
                  </a:lnTo>
                  <a:lnTo>
                    <a:pt x="42" y="751"/>
                  </a:lnTo>
                  <a:lnTo>
                    <a:pt x="32" y="752"/>
                  </a:lnTo>
                  <a:lnTo>
                    <a:pt x="39" y="747"/>
                  </a:lnTo>
                  <a:lnTo>
                    <a:pt x="36" y="757"/>
                  </a:lnTo>
                  <a:lnTo>
                    <a:pt x="28" y="776"/>
                  </a:lnTo>
                  <a:lnTo>
                    <a:pt x="20" y="793"/>
                  </a:lnTo>
                  <a:lnTo>
                    <a:pt x="17" y="802"/>
                  </a:lnTo>
                  <a:lnTo>
                    <a:pt x="12" y="792"/>
                  </a:lnTo>
                  <a:lnTo>
                    <a:pt x="19" y="794"/>
                  </a:lnTo>
                  <a:lnTo>
                    <a:pt x="34" y="801"/>
                  </a:lnTo>
                  <a:lnTo>
                    <a:pt x="57" y="809"/>
                  </a:lnTo>
                  <a:lnTo>
                    <a:pt x="81" y="820"/>
                  </a:lnTo>
                  <a:lnTo>
                    <a:pt x="106" y="830"/>
                  </a:lnTo>
                  <a:lnTo>
                    <a:pt x="129" y="838"/>
                  </a:lnTo>
                  <a:lnTo>
                    <a:pt x="144" y="845"/>
                  </a:lnTo>
                  <a:lnTo>
                    <a:pt x="150" y="847"/>
                  </a:lnTo>
                  <a:cubicBezTo>
                    <a:pt x="151" y="847"/>
                    <a:pt x="153" y="848"/>
                    <a:pt x="153" y="849"/>
                  </a:cubicBezTo>
                  <a:lnTo>
                    <a:pt x="161" y="858"/>
                  </a:lnTo>
                  <a:lnTo>
                    <a:pt x="179" y="877"/>
                  </a:lnTo>
                  <a:lnTo>
                    <a:pt x="197" y="895"/>
                  </a:lnTo>
                  <a:lnTo>
                    <a:pt x="207" y="904"/>
                  </a:lnTo>
                  <a:cubicBezTo>
                    <a:pt x="209" y="906"/>
                    <a:pt x="210" y="910"/>
                    <a:pt x="209" y="913"/>
                  </a:cubicBezTo>
                  <a:lnTo>
                    <a:pt x="182" y="969"/>
                  </a:lnTo>
                  <a:lnTo>
                    <a:pt x="182" y="963"/>
                  </a:lnTo>
                  <a:lnTo>
                    <a:pt x="209" y="1046"/>
                  </a:lnTo>
                  <a:lnTo>
                    <a:pt x="201" y="1041"/>
                  </a:lnTo>
                  <a:lnTo>
                    <a:pt x="289" y="10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4" name="Freeform 163"/>
            <p:cNvSpPr>
              <a:spLocks noEditPoints="1"/>
            </p:cNvSpPr>
            <p:nvPr/>
          </p:nvSpPr>
          <p:spPr bwMode="auto">
            <a:xfrm>
              <a:off x="7264401" y="2092325"/>
              <a:ext cx="1169988" cy="566737"/>
            </a:xfrm>
            <a:custGeom>
              <a:avLst/>
              <a:gdLst>
                <a:gd name="T0" fmla="*/ 194 w 1810"/>
                <a:gd name="T1" fmla="*/ 906 h 1057"/>
                <a:gd name="T2" fmla="*/ 141 w 1810"/>
                <a:gd name="T3" fmla="*/ 860 h 1057"/>
                <a:gd name="T4" fmla="*/ 75 w 1810"/>
                <a:gd name="T5" fmla="*/ 835 h 1057"/>
                <a:gd name="T6" fmla="*/ 2 w 1810"/>
                <a:gd name="T7" fmla="*/ 797 h 1057"/>
                <a:gd name="T8" fmla="*/ 31 w 1810"/>
                <a:gd name="T9" fmla="*/ 736 h 1057"/>
                <a:gd name="T10" fmla="*/ 192 w 1810"/>
                <a:gd name="T11" fmla="*/ 720 h 1057"/>
                <a:gd name="T12" fmla="*/ 392 w 1810"/>
                <a:gd name="T13" fmla="*/ 572 h 1057"/>
                <a:gd name="T14" fmla="*/ 475 w 1810"/>
                <a:gd name="T15" fmla="*/ 433 h 1057"/>
                <a:gd name="T16" fmla="*/ 911 w 1810"/>
                <a:gd name="T17" fmla="*/ 84 h 1057"/>
                <a:gd name="T18" fmla="*/ 1156 w 1810"/>
                <a:gd name="T19" fmla="*/ 201 h 1057"/>
                <a:gd name="T20" fmla="*/ 1336 w 1810"/>
                <a:gd name="T21" fmla="*/ 2 h 1057"/>
                <a:gd name="T22" fmla="*/ 1383 w 1810"/>
                <a:gd name="T23" fmla="*/ 147 h 1057"/>
                <a:gd name="T24" fmla="*/ 1508 w 1810"/>
                <a:gd name="T25" fmla="*/ 163 h 1057"/>
                <a:gd name="T26" fmla="*/ 1458 w 1810"/>
                <a:gd name="T27" fmla="*/ 294 h 1057"/>
                <a:gd name="T28" fmla="*/ 1562 w 1810"/>
                <a:gd name="T29" fmla="*/ 340 h 1057"/>
                <a:gd name="T30" fmla="*/ 1762 w 1810"/>
                <a:gd name="T31" fmla="*/ 384 h 1057"/>
                <a:gd name="T32" fmla="*/ 1730 w 1810"/>
                <a:gd name="T33" fmla="*/ 544 h 1057"/>
                <a:gd name="T34" fmla="*/ 1677 w 1810"/>
                <a:gd name="T35" fmla="*/ 884 h 1057"/>
                <a:gd name="T36" fmla="*/ 1445 w 1810"/>
                <a:gd name="T37" fmla="*/ 797 h 1057"/>
                <a:gd name="T38" fmla="*/ 1200 w 1810"/>
                <a:gd name="T39" fmla="*/ 924 h 1057"/>
                <a:gd name="T40" fmla="*/ 1227 w 1810"/>
                <a:gd name="T41" fmla="*/ 818 h 1057"/>
                <a:gd name="T42" fmla="*/ 1387 w 1810"/>
                <a:gd name="T43" fmla="*/ 783 h 1057"/>
                <a:gd name="T44" fmla="*/ 1360 w 1810"/>
                <a:gd name="T45" fmla="*/ 536 h 1057"/>
                <a:gd name="T46" fmla="*/ 1240 w 1810"/>
                <a:gd name="T47" fmla="*/ 582 h 1057"/>
                <a:gd name="T48" fmla="*/ 935 w 1810"/>
                <a:gd name="T49" fmla="*/ 764 h 1057"/>
                <a:gd name="T50" fmla="*/ 784 w 1810"/>
                <a:gd name="T51" fmla="*/ 872 h 1057"/>
                <a:gd name="T52" fmla="*/ 591 w 1810"/>
                <a:gd name="T53" fmla="*/ 1014 h 1057"/>
                <a:gd name="T54" fmla="*/ 423 w 1810"/>
                <a:gd name="T55" fmla="*/ 973 h 1057"/>
                <a:gd name="T56" fmla="*/ 295 w 1810"/>
                <a:gd name="T57" fmla="*/ 1046 h 1057"/>
                <a:gd name="T58" fmla="*/ 329 w 1810"/>
                <a:gd name="T59" fmla="*/ 996 h 1057"/>
                <a:gd name="T60" fmla="*/ 431 w 1810"/>
                <a:gd name="T61" fmla="*/ 963 h 1057"/>
                <a:gd name="T62" fmla="*/ 701 w 1810"/>
                <a:gd name="T63" fmla="*/ 958 h 1057"/>
                <a:gd name="T64" fmla="*/ 776 w 1810"/>
                <a:gd name="T65" fmla="*/ 861 h 1057"/>
                <a:gd name="T66" fmla="*/ 1144 w 1810"/>
                <a:gd name="T67" fmla="*/ 621 h 1057"/>
                <a:gd name="T68" fmla="*/ 1229 w 1810"/>
                <a:gd name="T69" fmla="*/ 571 h 1057"/>
                <a:gd name="T70" fmla="*/ 1373 w 1810"/>
                <a:gd name="T71" fmla="*/ 545 h 1057"/>
                <a:gd name="T72" fmla="*/ 1398 w 1810"/>
                <a:gd name="T73" fmla="*/ 770 h 1057"/>
                <a:gd name="T74" fmla="*/ 1233 w 1810"/>
                <a:gd name="T75" fmla="*/ 830 h 1057"/>
                <a:gd name="T76" fmla="*/ 1213 w 1810"/>
                <a:gd name="T77" fmla="*/ 915 h 1057"/>
                <a:gd name="T78" fmla="*/ 1604 w 1810"/>
                <a:gd name="T79" fmla="*/ 727 h 1057"/>
                <a:gd name="T80" fmla="*/ 1755 w 1810"/>
                <a:gd name="T81" fmla="*/ 831 h 1057"/>
                <a:gd name="T82" fmla="*/ 1798 w 1810"/>
                <a:gd name="T83" fmla="*/ 500 h 1057"/>
                <a:gd name="T84" fmla="*/ 1595 w 1810"/>
                <a:gd name="T85" fmla="*/ 407 h 1057"/>
                <a:gd name="T86" fmla="*/ 1398 w 1810"/>
                <a:gd name="T87" fmla="*/ 391 h 1057"/>
                <a:gd name="T88" fmla="*/ 1543 w 1810"/>
                <a:gd name="T89" fmla="*/ 261 h 1057"/>
                <a:gd name="T90" fmla="*/ 1395 w 1810"/>
                <a:gd name="T91" fmla="*/ 248 h 1057"/>
                <a:gd name="T92" fmla="*/ 1440 w 1810"/>
                <a:gd name="T93" fmla="*/ 113 h 1057"/>
                <a:gd name="T94" fmla="*/ 1160 w 1810"/>
                <a:gd name="T95" fmla="*/ 213 h 1057"/>
                <a:gd name="T96" fmla="*/ 924 w 1810"/>
                <a:gd name="T97" fmla="*/ 93 h 1057"/>
                <a:gd name="T98" fmla="*/ 488 w 1810"/>
                <a:gd name="T99" fmla="*/ 444 h 1057"/>
                <a:gd name="T100" fmla="*/ 400 w 1810"/>
                <a:gd name="T101" fmla="*/ 585 h 1057"/>
                <a:gd name="T102" fmla="*/ 231 w 1810"/>
                <a:gd name="T103" fmla="*/ 732 h 1057"/>
                <a:gd name="T104" fmla="*/ 42 w 1810"/>
                <a:gd name="T105" fmla="*/ 751 h 1057"/>
                <a:gd name="T106" fmla="*/ 20 w 1810"/>
                <a:gd name="T107" fmla="*/ 793 h 1057"/>
                <a:gd name="T108" fmla="*/ 57 w 1810"/>
                <a:gd name="T109" fmla="*/ 809 h 1057"/>
                <a:gd name="T110" fmla="*/ 150 w 1810"/>
                <a:gd name="T111" fmla="*/ 847 h 1057"/>
                <a:gd name="T112" fmla="*/ 207 w 1810"/>
                <a:gd name="T113" fmla="*/ 904 h 1057"/>
                <a:gd name="T114" fmla="*/ 201 w 1810"/>
                <a:gd name="T115" fmla="*/ 1041 h 10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10"/>
                <a:gd name="T175" fmla="*/ 0 h 1057"/>
                <a:gd name="T176" fmla="*/ 1810 w 1810"/>
                <a:gd name="T177" fmla="*/ 1057 h 10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10" h="1057">
                  <a:moveTo>
                    <a:pt x="202" y="1056"/>
                  </a:moveTo>
                  <a:cubicBezTo>
                    <a:pt x="199" y="1057"/>
                    <a:pt x="195" y="1055"/>
                    <a:pt x="194" y="1051"/>
                  </a:cubicBezTo>
                  <a:lnTo>
                    <a:pt x="167" y="968"/>
                  </a:lnTo>
                  <a:cubicBezTo>
                    <a:pt x="166" y="966"/>
                    <a:pt x="166" y="964"/>
                    <a:pt x="167" y="962"/>
                  </a:cubicBezTo>
                  <a:lnTo>
                    <a:pt x="194" y="906"/>
                  </a:lnTo>
                  <a:lnTo>
                    <a:pt x="196" y="915"/>
                  </a:lnTo>
                  <a:lnTo>
                    <a:pt x="186" y="906"/>
                  </a:lnTo>
                  <a:lnTo>
                    <a:pt x="168" y="888"/>
                  </a:lnTo>
                  <a:lnTo>
                    <a:pt x="150" y="869"/>
                  </a:lnTo>
                  <a:lnTo>
                    <a:pt x="141" y="860"/>
                  </a:lnTo>
                  <a:lnTo>
                    <a:pt x="145" y="862"/>
                  </a:lnTo>
                  <a:lnTo>
                    <a:pt x="139" y="860"/>
                  </a:lnTo>
                  <a:lnTo>
                    <a:pt x="122" y="853"/>
                  </a:lnTo>
                  <a:lnTo>
                    <a:pt x="101" y="845"/>
                  </a:lnTo>
                  <a:lnTo>
                    <a:pt x="75" y="835"/>
                  </a:lnTo>
                  <a:lnTo>
                    <a:pt x="50" y="824"/>
                  </a:lnTo>
                  <a:lnTo>
                    <a:pt x="29" y="816"/>
                  </a:lnTo>
                  <a:lnTo>
                    <a:pt x="12" y="809"/>
                  </a:lnTo>
                  <a:lnTo>
                    <a:pt x="7" y="807"/>
                  </a:lnTo>
                  <a:cubicBezTo>
                    <a:pt x="3" y="806"/>
                    <a:pt x="0" y="801"/>
                    <a:pt x="2" y="797"/>
                  </a:cubicBezTo>
                  <a:lnTo>
                    <a:pt x="5" y="788"/>
                  </a:lnTo>
                  <a:lnTo>
                    <a:pt x="13" y="769"/>
                  </a:lnTo>
                  <a:lnTo>
                    <a:pt x="21" y="750"/>
                  </a:lnTo>
                  <a:lnTo>
                    <a:pt x="24" y="742"/>
                  </a:lnTo>
                  <a:cubicBezTo>
                    <a:pt x="25" y="739"/>
                    <a:pt x="28" y="737"/>
                    <a:pt x="31" y="736"/>
                  </a:cubicBezTo>
                  <a:lnTo>
                    <a:pt x="41" y="735"/>
                  </a:lnTo>
                  <a:lnTo>
                    <a:pt x="68" y="733"/>
                  </a:lnTo>
                  <a:lnTo>
                    <a:pt x="106" y="729"/>
                  </a:lnTo>
                  <a:lnTo>
                    <a:pt x="149" y="724"/>
                  </a:lnTo>
                  <a:lnTo>
                    <a:pt x="192" y="720"/>
                  </a:lnTo>
                  <a:lnTo>
                    <a:pt x="230" y="717"/>
                  </a:lnTo>
                  <a:lnTo>
                    <a:pt x="257" y="714"/>
                  </a:lnTo>
                  <a:lnTo>
                    <a:pt x="267" y="712"/>
                  </a:lnTo>
                  <a:lnTo>
                    <a:pt x="262" y="715"/>
                  </a:lnTo>
                  <a:lnTo>
                    <a:pt x="392" y="572"/>
                  </a:lnTo>
                  <a:cubicBezTo>
                    <a:pt x="392" y="571"/>
                    <a:pt x="394" y="570"/>
                    <a:pt x="395" y="570"/>
                  </a:cubicBezTo>
                  <a:lnTo>
                    <a:pt x="518" y="528"/>
                  </a:lnTo>
                  <a:lnTo>
                    <a:pt x="513" y="538"/>
                  </a:lnTo>
                  <a:lnTo>
                    <a:pt x="474" y="441"/>
                  </a:lnTo>
                  <a:cubicBezTo>
                    <a:pt x="473" y="439"/>
                    <a:pt x="473" y="436"/>
                    <a:pt x="475" y="433"/>
                  </a:cubicBezTo>
                  <a:lnTo>
                    <a:pt x="542" y="355"/>
                  </a:lnTo>
                  <a:cubicBezTo>
                    <a:pt x="544" y="353"/>
                    <a:pt x="547" y="352"/>
                    <a:pt x="550" y="353"/>
                  </a:cubicBezTo>
                  <a:lnTo>
                    <a:pt x="692" y="376"/>
                  </a:lnTo>
                  <a:lnTo>
                    <a:pt x="684" y="379"/>
                  </a:lnTo>
                  <a:lnTo>
                    <a:pt x="911" y="84"/>
                  </a:lnTo>
                  <a:cubicBezTo>
                    <a:pt x="913" y="82"/>
                    <a:pt x="915" y="80"/>
                    <a:pt x="917" y="80"/>
                  </a:cubicBezTo>
                  <a:cubicBezTo>
                    <a:pt x="920" y="80"/>
                    <a:pt x="922" y="82"/>
                    <a:pt x="924" y="84"/>
                  </a:cubicBezTo>
                  <a:lnTo>
                    <a:pt x="973" y="148"/>
                  </a:lnTo>
                  <a:lnTo>
                    <a:pt x="969" y="145"/>
                  </a:lnTo>
                  <a:lnTo>
                    <a:pt x="1156" y="201"/>
                  </a:lnTo>
                  <a:lnTo>
                    <a:pt x="1147" y="204"/>
                  </a:lnTo>
                  <a:lnTo>
                    <a:pt x="1231" y="84"/>
                  </a:lnTo>
                  <a:cubicBezTo>
                    <a:pt x="1231" y="83"/>
                    <a:pt x="1232" y="83"/>
                    <a:pt x="1232" y="82"/>
                  </a:cubicBezTo>
                  <a:lnTo>
                    <a:pt x="1325" y="2"/>
                  </a:lnTo>
                  <a:cubicBezTo>
                    <a:pt x="1328" y="0"/>
                    <a:pt x="1333" y="0"/>
                    <a:pt x="1336" y="2"/>
                  </a:cubicBezTo>
                  <a:lnTo>
                    <a:pt x="1451" y="100"/>
                  </a:lnTo>
                  <a:cubicBezTo>
                    <a:pt x="1453" y="102"/>
                    <a:pt x="1454" y="105"/>
                    <a:pt x="1453" y="107"/>
                  </a:cubicBezTo>
                  <a:cubicBezTo>
                    <a:pt x="1453" y="110"/>
                    <a:pt x="1452" y="112"/>
                    <a:pt x="1450" y="113"/>
                  </a:cubicBezTo>
                  <a:lnTo>
                    <a:pt x="1380" y="155"/>
                  </a:lnTo>
                  <a:lnTo>
                    <a:pt x="1383" y="147"/>
                  </a:lnTo>
                  <a:lnTo>
                    <a:pt x="1405" y="239"/>
                  </a:lnTo>
                  <a:lnTo>
                    <a:pt x="1393" y="234"/>
                  </a:lnTo>
                  <a:lnTo>
                    <a:pt x="1496" y="160"/>
                  </a:lnTo>
                  <a:cubicBezTo>
                    <a:pt x="1498" y="159"/>
                    <a:pt x="1500" y="158"/>
                    <a:pt x="1503" y="159"/>
                  </a:cubicBezTo>
                  <a:cubicBezTo>
                    <a:pt x="1505" y="159"/>
                    <a:pt x="1507" y="161"/>
                    <a:pt x="1508" y="163"/>
                  </a:cubicBezTo>
                  <a:lnTo>
                    <a:pt x="1552" y="265"/>
                  </a:lnTo>
                  <a:cubicBezTo>
                    <a:pt x="1553" y="267"/>
                    <a:pt x="1553" y="270"/>
                    <a:pt x="1552" y="272"/>
                  </a:cubicBezTo>
                  <a:cubicBezTo>
                    <a:pt x="1551" y="274"/>
                    <a:pt x="1549" y="276"/>
                    <a:pt x="1546" y="276"/>
                  </a:cubicBezTo>
                  <a:lnTo>
                    <a:pt x="1452" y="298"/>
                  </a:lnTo>
                  <a:lnTo>
                    <a:pt x="1458" y="294"/>
                  </a:lnTo>
                  <a:lnTo>
                    <a:pt x="1409" y="387"/>
                  </a:lnTo>
                  <a:lnTo>
                    <a:pt x="1405" y="376"/>
                  </a:lnTo>
                  <a:lnTo>
                    <a:pt x="1481" y="408"/>
                  </a:lnTo>
                  <a:lnTo>
                    <a:pt x="1473" y="409"/>
                  </a:lnTo>
                  <a:lnTo>
                    <a:pt x="1562" y="340"/>
                  </a:lnTo>
                  <a:cubicBezTo>
                    <a:pt x="1563" y="339"/>
                    <a:pt x="1566" y="338"/>
                    <a:pt x="1568" y="339"/>
                  </a:cubicBezTo>
                  <a:cubicBezTo>
                    <a:pt x="1570" y="339"/>
                    <a:pt x="1572" y="340"/>
                    <a:pt x="1573" y="342"/>
                  </a:cubicBezTo>
                  <a:lnTo>
                    <a:pt x="1608" y="398"/>
                  </a:lnTo>
                  <a:lnTo>
                    <a:pt x="1601" y="394"/>
                  </a:lnTo>
                  <a:lnTo>
                    <a:pt x="1762" y="384"/>
                  </a:lnTo>
                  <a:cubicBezTo>
                    <a:pt x="1766" y="384"/>
                    <a:pt x="1769" y="386"/>
                    <a:pt x="1770" y="390"/>
                  </a:cubicBezTo>
                  <a:lnTo>
                    <a:pt x="1809" y="505"/>
                  </a:lnTo>
                  <a:cubicBezTo>
                    <a:pt x="1810" y="509"/>
                    <a:pt x="1808" y="513"/>
                    <a:pt x="1805" y="515"/>
                  </a:cubicBezTo>
                  <a:lnTo>
                    <a:pt x="1726" y="548"/>
                  </a:lnTo>
                  <a:lnTo>
                    <a:pt x="1730" y="544"/>
                  </a:lnTo>
                  <a:lnTo>
                    <a:pt x="1685" y="636"/>
                  </a:lnTo>
                  <a:lnTo>
                    <a:pt x="1685" y="629"/>
                  </a:lnTo>
                  <a:lnTo>
                    <a:pt x="1770" y="824"/>
                  </a:lnTo>
                  <a:cubicBezTo>
                    <a:pt x="1771" y="828"/>
                    <a:pt x="1770" y="832"/>
                    <a:pt x="1766" y="834"/>
                  </a:cubicBezTo>
                  <a:lnTo>
                    <a:pt x="1677" y="884"/>
                  </a:lnTo>
                  <a:cubicBezTo>
                    <a:pt x="1675" y="886"/>
                    <a:pt x="1673" y="886"/>
                    <a:pt x="1671" y="885"/>
                  </a:cubicBezTo>
                  <a:cubicBezTo>
                    <a:pt x="1669" y="884"/>
                    <a:pt x="1667" y="883"/>
                    <a:pt x="1666" y="881"/>
                  </a:cubicBezTo>
                  <a:lnTo>
                    <a:pt x="1599" y="738"/>
                  </a:lnTo>
                  <a:lnTo>
                    <a:pt x="1609" y="742"/>
                  </a:lnTo>
                  <a:lnTo>
                    <a:pt x="1445" y="797"/>
                  </a:lnTo>
                  <a:lnTo>
                    <a:pt x="1448" y="795"/>
                  </a:lnTo>
                  <a:lnTo>
                    <a:pt x="1265" y="1003"/>
                  </a:lnTo>
                  <a:cubicBezTo>
                    <a:pt x="1264" y="1005"/>
                    <a:pt x="1261" y="1006"/>
                    <a:pt x="1259" y="1005"/>
                  </a:cubicBezTo>
                  <a:cubicBezTo>
                    <a:pt x="1256" y="1005"/>
                    <a:pt x="1254" y="1004"/>
                    <a:pt x="1253" y="1002"/>
                  </a:cubicBezTo>
                  <a:lnTo>
                    <a:pt x="1200" y="924"/>
                  </a:lnTo>
                  <a:cubicBezTo>
                    <a:pt x="1198" y="921"/>
                    <a:pt x="1198" y="917"/>
                    <a:pt x="1200" y="914"/>
                  </a:cubicBezTo>
                  <a:lnTo>
                    <a:pt x="1239" y="867"/>
                  </a:lnTo>
                  <a:lnTo>
                    <a:pt x="1238" y="874"/>
                  </a:lnTo>
                  <a:lnTo>
                    <a:pt x="1226" y="824"/>
                  </a:lnTo>
                  <a:cubicBezTo>
                    <a:pt x="1225" y="822"/>
                    <a:pt x="1226" y="819"/>
                    <a:pt x="1227" y="818"/>
                  </a:cubicBezTo>
                  <a:cubicBezTo>
                    <a:pt x="1229" y="816"/>
                    <a:pt x="1231" y="814"/>
                    <a:pt x="1233" y="814"/>
                  </a:cubicBezTo>
                  <a:lnTo>
                    <a:pt x="1344" y="814"/>
                  </a:lnTo>
                  <a:lnTo>
                    <a:pt x="1339" y="817"/>
                  </a:lnTo>
                  <a:lnTo>
                    <a:pt x="1387" y="771"/>
                  </a:lnTo>
                  <a:lnTo>
                    <a:pt x="1387" y="783"/>
                  </a:lnTo>
                  <a:lnTo>
                    <a:pt x="1348" y="751"/>
                  </a:lnTo>
                  <a:cubicBezTo>
                    <a:pt x="1347" y="750"/>
                    <a:pt x="1346" y="749"/>
                    <a:pt x="1346" y="747"/>
                  </a:cubicBezTo>
                  <a:lnTo>
                    <a:pt x="1305" y="630"/>
                  </a:lnTo>
                  <a:cubicBezTo>
                    <a:pt x="1304" y="628"/>
                    <a:pt x="1304" y="625"/>
                    <a:pt x="1306" y="623"/>
                  </a:cubicBezTo>
                  <a:lnTo>
                    <a:pt x="1360" y="536"/>
                  </a:lnTo>
                  <a:lnTo>
                    <a:pt x="1367" y="548"/>
                  </a:lnTo>
                  <a:lnTo>
                    <a:pt x="1282" y="553"/>
                  </a:lnTo>
                  <a:lnTo>
                    <a:pt x="1286" y="552"/>
                  </a:lnTo>
                  <a:lnTo>
                    <a:pt x="1238" y="584"/>
                  </a:lnTo>
                  <a:lnTo>
                    <a:pt x="1240" y="582"/>
                  </a:lnTo>
                  <a:lnTo>
                    <a:pt x="1213" y="624"/>
                  </a:lnTo>
                  <a:cubicBezTo>
                    <a:pt x="1212" y="626"/>
                    <a:pt x="1210" y="627"/>
                    <a:pt x="1208" y="627"/>
                  </a:cubicBezTo>
                  <a:lnTo>
                    <a:pt x="1150" y="635"/>
                  </a:lnTo>
                  <a:lnTo>
                    <a:pt x="1153" y="634"/>
                  </a:lnTo>
                  <a:lnTo>
                    <a:pt x="935" y="764"/>
                  </a:lnTo>
                  <a:cubicBezTo>
                    <a:pt x="933" y="765"/>
                    <a:pt x="931" y="766"/>
                    <a:pt x="929" y="765"/>
                  </a:cubicBezTo>
                  <a:lnTo>
                    <a:pt x="840" y="752"/>
                  </a:lnTo>
                  <a:lnTo>
                    <a:pt x="849" y="748"/>
                  </a:lnTo>
                  <a:lnTo>
                    <a:pt x="791" y="868"/>
                  </a:lnTo>
                  <a:cubicBezTo>
                    <a:pt x="789" y="871"/>
                    <a:pt x="787" y="872"/>
                    <a:pt x="784" y="872"/>
                  </a:cubicBezTo>
                  <a:lnTo>
                    <a:pt x="723" y="877"/>
                  </a:lnTo>
                  <a:lnTo>
                    <a:pt x="730" y="871"/>
                  </a:lnTo>
                  <a:lnTo>
                    <a:pt x="711" y="967"/>
                  </a:lnTo>
                  <a:cubicBezTo>
                    <a:pt x="711" y="970"/>
                    <a:pt x="709" y="972"/>
                    <a:pt x="706" y="973"/>
                  </a:cubicBezTo>
                  <a:lnTo>
                    <a:pt x="591" y="1014"/>
                  </a:lnTo>
                  <a:cubicBezTo>
                    <a:pt x="591" y="1014"/>
                    <a:pt x="590" y="1014"/>
                    <a:pt x="590" y="1014"/>
                  </a:cubicBezTo>
                  <a:lnTo>
                    <a:pt x="443" y="1034"/>
                  </a:lnTo>
                  <a:cubicBezTo>
                    <a:pt x="439" y="1035"/>
                    <a:pt x="435" y="1033"/>
                    <a:pt x="434" y="1029"/>
                  </a:cubicBezTo>
                  <a:lnTo>
                    <a:pt x="416" y="968"/>
                  </a:lnTo>
                  <a:lnTo>
                    <a:pt x="423" y="973"/>
                  </a:lnTo>
                  <a:lnTo>
                    <a:pt x="356" y="969"/>
                  </a:lnTo>
                  <a:lnTo>
                    <a:pt x="364" y="965"/>
                  </a:lnTo>
                  <a:lnTo>
                    <a:pt x="342" y="1006"/>
                  </a:lnTo>
                  <a:cubicBezTo>
                    <a:pt x="341" y="1007"/>
                    <a:pt x="340" y="1008"/>
                    <a:pt x="340" y="1009"/>
                  </a:cubicBezTo>
                  <a:lnTo>
                    <a:pt x="295" y="1046"/>
                  </a:lnTo>
                  <a:cubicBezTo>
                    <a:pt x="293" y="1047"/>
                    <a:pt x="292" y="1047"/>
                    <a:pt x="290" y="1047"/>
                  </a:cubicBezTo>
                  <a:lnTo>
                    <a:pt x="202" y="1056"/>
                  </a:lnTo>
                  <a:close/>
                  <a:moveTo>
                    <a:pt x="289" y="1032"/>
                  </a:moveTo>
                  <a:lnTo>
                    <a:pt x="284" y="1033"/>
                  </a:lnTo>
                  <a:lnTo>
                    <a:pt x="329" y="996"/>
                  </a:lnTo>
                  <a:lnTo>
                    <a:pt x="327" y="999"/>
                  </a:lnTo>
                  <a:lnTo>
                    <a:pt x="349" y="958"/>
                  </a:lnTo>
                  <a:cubicBezTo>
                    <a:pt x="351" y="955"/>
                    <a:pt x="354" y="953"/>
                    <a:pt x="357" y="953"/>
                  </a:cubicBezTo>
                  <a:lnTo>
                    <a:pt x="424" y="957"/>
                  </a:lnTo>
                  <a:cubicBezTo>
                    <a:pt x="427" y="958"/>
                    <a:pt x="430" y="960"/>
                    <a:pt x="431" y="963"/>
                  </a:cubicBezTo>
                  <a:lnTo>
                    <a:pt x="449" y="1024"/>
                  </a:lnTo>
                  <a:lnTo>
                    <a:pt x="440" y="1019"/>
                  </a:lnTo>
                  <a:lnTo>
                    <a:pt x="587" y="999"/>
                  </a:lnTo>
                  <a:lnTo>
                    <a:pt x="586" y="999"/>
                  </a:lnTo>
                  <a:lnTo>
                    <a:pt x="701" y="958"/>
                  </a:lnTo>
                  <a:lnTo>
                    <a:pt x="696" y="964"/>
                  </a:lnTo>
                  <a:lnTo>
                    <a:pt x="715" y="868"/>
                  </a:lnTo>
                  <a:cubicBezTo>
                    <a:pt x="715" y="864"/>
                    <a:pt x="718" y="862"/>
                    <a:pt x="722" y="861"/>
                  </a:cubicBezTo>
                  <a:lnTo>
                    <a:pt x="783" y="856"/>
                  </a:lnTo>
                  <a:lnTo>
                    <a:pt x="776" y="861"/>
                  </a:lnTo>
                  <a:lnTo>
                    <a:pt x="834" y="741"/>
                  </a:lnTo>
                  <a:cubicBezTo>
                    <a:pt x="836" y="738"/>
                    <a:pt x="839" y="736"/>
                    <a:pt x="843" y="737"/>
                  </a:cubicBezTo>
                  <a:lnTo>
                    <a:pt x="932" y="750"/>
                  </a:lnTo>
                  <a:lnTo>
                    <a:pt x="926" y="751"/>
                  </a:lnTo>
                  <a:lnTo>
                    <a:pt x="1144" y="621"/>
                  </a:lnTo>
                  <a:cubicBezTo>
                    <a:pt x="1145" y="620"/>
                    <a:pt x="1146" y="620"/>
                    <a:pt x="1147" y="620"/>
                  </a:cubicBezTo>
                  <a:lnTo>
                    <a:pt x="1205" y="612"/>
                  </a:lnTo>
                  <a:lnTo>
                    <a:pt x="1200" y="615"/>
                  </a:lnTo>
                  <a:lnTo>
                    <a:pt x="1227" y="573"/>
                  </a:lnTo>
                  <a:cubicBezTo>
                    <a:pt x="1227" y="572"/>
                    <a:pt x="1228" y="571"/>
                    <a:pt x="1229" y="571"/>
                  </a:cubicBezTo>
                  <a:lnTo>
                    <a:pt x="1277" y="539"/>
                  </a:lnTo>
                  <a:cubicBezTo>
                    <a:pt x="1278" y="538"/>
                    <a:pt x="1280" y="538"/>
                    <a:pt x="1281" y="537"/>
                  </a:cubicBezTo>
                  <a:lnTo>
                    <a:pt x="1366" y="532"/>
                  </a:lnTo>
                  <a:cubicBezTo>
                    <a:pt x="1369" y="532"/>
                    <a:pt x="1372" y="534"/>
                    <a:pt x="1373" y="536"/>
                  </a:cubicBezTo>
                  <a:cubicBezTo>
                    <a:pt x="1375" y="539"/>
                    <a:pt x="1375" y="542"/>
                    <a:pt x="1373" y="545"/>
                  </a:cubicBezTo>
                  <a:lnTo>
                    <a:pt x="1319" y="632"/>
                  </a:lnTo>
                  <a:lnTo>
                    <a:pt x="1320" y="625"/>
                  </a:lnTo>
                  <a:lnTo>
                    <a:pt x="1361" y="742"/>
                  </a:lnTo>
                  <a:lnTo>
                    <a:pt x="1359" y="738"/>
                  </a:lnTo>
                  <a:lnTo>
                    <a:pt x="1398" y="770"/>
                  </a:lnTo>
                  <a:cubicBezTo>
                    <a:pt x="1399" y="772"/>
                    <a:pt x="1400" y="774"/>
                    <a:pt x="1400" y="776"/>
                  </a:cubicBezTo>
                  <a:cubicBezTo>
                    <a:pt x="1401" y="778"/>
                    <a:pt x="1400" y="781"/>
                    <a:pt x="1398" y="782"/>
                  </a:cubicBezTo>
                  <a:lnTo>
                    <a:pt x="1350" y="828"/>
                  </a:lnTo>
                  <a:cubicBezTo>
                    <a:pt x="1349" y="830"/>
                    <a:pt x="1347" y="830"/>
                    <a:pt x="1344" y="830"/>
                  </a:cubicBezTo>
                  <a:lnTo>
                    <a:pt x="1233" y="830"/>
                  </a:lnTo>
                  <a:lnTo>
                    <a:pt x="1241" y="821"/>
                  </a:lnTo>
                  <a:lnTo>
                    <a:pt x="1253" y="871"/>
                  </a:lnTo>
                  <a:cubicBezTo>
                    <a:pt x="1254" y="873"/>
                    <a:pt x="1253" y="876"/>
                    <a:pt x="1252" y="878"/>
                  </a:cubicBezTo>
                  <a:lnTo>
                    <a:pt x="1213" y="925"/>
                  </a:lnTo>
                  <a:lnTo>
                    <a:pt x="1213" y="915"/>
                  </a:lnTo>
                  <a:lnTo>
                    <a:pt x="1266" y="993"/>
                  </a:lnTo>
                  <a:lnTo>
                    <a:pt x="1253" y="992"/>
                  </a:lnTo>
                  <a:lnTo>
                    <a:pt x="1436" y="784"/>
                  </a:lnTo>
                  <a:cubicBezTo>
                    <a:pt x="1437" y="783"/>
                    <a:pt x="1439" y="782"/>
                    <a:pt x="1440" y="782"/>
                  </a:cubicBezTo>
                  <a:lnTo>
                    <a:pt x="1604" y="727"/>
                  </a:lnTo>
                  <a:cubicBezTo>
                    <a:pt x="1608" y="726"/>
                    <a:pt x="1612" y="727"/>
                    <a:pt x="1614" y="731"/>
                  </a:cubicBezTo>
                  <a:lnTo>
                    <a:pt x="1681" y="874"/>
                  </a:lnTo>
                  <a:lnTo>
                    <a:pt x="1670" y="870"/>
                  </a:lnTo>
                  <a:lnTo>
                    <a:pt x="1759" y="820"/>
                  </a:lnTo>
                  <a:lnTo>
                    <a:pt x="1755" y="831"/>
                  </a:lnTo>
                  <a:lnTo>
                    <a:pt x="1670" y="636"/>
                  </a:lnTo>
                  <a:cubicBezTo>
                    <a:pt x="1669" y="634"/>
                    <a:pt x="1669" y="631"/>
                    <a:pt x="1670" y="629"/>
                  </a:cubicBezTo>
                  <a:lnTo>
                    <a:pt x="1715" y="537"/>
                  </a:lnTo>
                  <a:cubicBezTo>
                    <a:pt x="1716" y="535"/>
                    <a:pt x="1718" y="534"/>
                    <a:pt x="1719" y="533"/>
                  </a:cubicBezTo>
                  <a:lnTo>
                    <a:pt x="1798" y="500"/>
                  </a:lnTo>
                  <a:lnTo>
                    <a:pt x="1794" y="510"/>
                  </a:lnTo>
                  <a:lnTo>
                    <a:pt x="1755" y="395"/>
                  </a:lnTo>
                  <a:lnTo>
                    <a:pt x="1763" y="400"/>
                  </a:lnTo>
                  <a:lnTo>
                    <a:pt x="1602" y="410"/>
                  </a:lnTo>
                  <a:cubicBezTo>
                    <a:pt x="1599" y="411"/>
                    <a:pt x="1596" y="409"/>
                    <a:pt x="1595" y="407"/>
                  </a:cubicBezTo>
                  <a:lnTo>
                    <a:pt x="1560" y="351"/>
                  </a:lnTo>
                  <a:lnTo>
                    <a:pt x="1571" y="353"/>
                  </a:lnTo>
                  <a:lnTo>
                    <a:pt x="1482" y="422"/>
                  </a:lnTo>
                  <a:cubicBezTo>
                    <a:pt x="1480" y="424"/>
                    <a:pt x="1477" y="424"/>
                    <a:pt x="1474" y="423"/>
                  </a:cubicBezTo>
                  <a:lnTo>
                    <a:pt x="1398" y="391"/>
                  </a:lnTo>
                  <a:cubicBezTo>
                    <a:pt x="1396" y="390"/>
                    <a:pt x="1395" y="388"/>
                    <a:pt x="1394" y="386"/>
                  </a:cubicBezTo>
                  <a:cubicBezTo>
                    <a:pt x="1393" y="384"/>
                    <a:pt x="1393" y="382"/>
                    <a:pt x="1394" y="380"/>
                  </a:cubicBezTo>
                  <a:lnTo>
                    <a:pt x="1443" y="287"/>
                  </a:lnTo>
                  <a:cubicBezTo>
                    <a:pt x="1444" y="285"/>
                    <a:pt x="1446" y="283"/>
                    <a:pt x="1449" y="283"/>
                  </a:cubicBezTo>
                  <a:lnTo>
                    <a:pt x="1543" y="261"/>
                  </a:lnTo>
                  <a:lnTo>
                    <a:pt x="1537" y="272"/>
                  </a:lnTo>
                  <a:lnTo>
                    <a:pt x="1493" y="170"/>
                  </a:lnTo>
                  <a:lnTo>
                    <a:pt x="1505" y="173"/>
                  </a:lnTo>
                  <a:lnTo>
                    <a:pt x="1402" y="247"/>
                  </a:lnTo>
                  <a:cubicBezTo>
                    <a:pt x="1400" y="249"/>
                    <a:pt x="1397" y="249"/>
                    <a:pt x="1395" y="248"/>
                  </a:cubicBezTo>
                  <a:cubicBezTo>
                    <a:pt x="1392" y="247"/>
                    <a:pt x="1390" y="245"/>
                    <a:pt x="1390" y="242"/>
                  </a:cubicBezTo>
                  <a:lnTo>
                    <a:pt x="1368" y="150"/>
                  </a:lnTo>
                  <a:cubicBezTo>
                    <a:pt x="1367" y="147"/>
                    <a:pt x="1368" y="143"/>
                    <a:pt x="1371" y="142"/>
                  </a:cubicBezTo>
                  <a:lnTo>
                    <a:pt x="1441" y="100"/>
                  </a:lnTo>
                  <a:lnTo>
                    <a:pt x="1440" y="113"/>
                  </a:lnTo>
                  <a:lnTo>
                    <a:pt x="1325" y="15"/>
                  </a:lnTo>
                  <a:lnTo>
                    <a:pt x="1336" y="15"/>
                  </a:lnTo>
                  <a:lnTo>
                    <a:pt x="1243" y="95"/>
                  </a:lnTo>
                  <a:lnTo>
                    <a:pt x="1244" y="93"/>
                  </a:lnTo>
                  <a:lnTo>
                    <a:pt x="1160" y="213"/>
                  </a:lnTo>
                  <a:cubicBezTo>
                    <a:pt x="1158" y="216"/>
                    <a:pt x="1154" y="217"/>
                    <a:pt x="1151" y="216"/>
                  </a:cubicBezTo>
                  <a:lnTo>
                    <a:pt x="964" y="160"/>
                  </a:lnTo>
                  <a:cubicBezTo>
                    <a:pt x="963" y="160"/>
                    <a:pt x="961" y="159"/>
                    <a:pt x="960" y="157"/>
                  </a:cubicBezTo>
                  <a:lnTo>
                    <a:pt x="911" y="93"/>
                  </a:lnTo>
                  <a:lnTo>
                    <a:pt x="924" y="93"/>
                  </a:lnTo>
                  <a:lnTo>
                    <a:pt x="697" y="388"/>
                  </a:lnTo>
                  <a:cubicBezTo>
                    <a:pt x="695" y="391"/>
                    <a:pt x="692" y="392"/>
                    <a:pt x="689" y="391"/>
                  </a:cubicBezTo>
                  <a:lnTo>
                    <a:pt x="547" y="368"/>
                  </a:lnTo>
                  <a:lnTo>
                    <a:pt x="555" y="366"/>
                  </a:lnTo>
                  <a:lnTo>
                    <a:pt x="488" y="444"/>
                  </a:lnTo>
                  <a:lnTo>
                    <a:pt x="489" y="435"/>
                  </a:lnTo>
                  <a:lnTo>
                    <a:pt x="528" y="532"/>
                  </a:lnTo>
                  <a:cubicBezTo>
                    <a:pt x="529" y="535"/>
                    <a:pt x="529" y="537"/>
                    <a:pt x="528" y="539"/>
                  </a:cubicBezTo>
                  <a:cubicBezTo>
                    <a:pt x="527" y="541"/>
                    <a:pt x="525" y="542"/>
                    <a:pt x="523" y="543"/>
                  </a:cubicBezTo>
                  <a:lnTo>
                    <a:pt x="400" y="585"/>
                  </a:lnTo>
                  <a:lnTo>
                    <a:pt x="403" y="583"/>
                  </a:lnTo>
                  <a:lnTo>
                    <a:pt x="273" y="726"/>
                  </a:lnTo>
                  <a:cubicBezTo>
                    <a:pt x="272" y="727"/>
                    <a:pt x="270" y="728"/>
                    <a:pt x="268" y="728"/>
                  </a:cubicBezTo>
                  <a:lnTo>
                    <a:pt x="258" y="729"/>
                  </a:lnTo>
                  <a:lnTo>
                    <a:pt x="231" y="732"/>
                  </a:lnTo>
                  <a:lnTo>
                    <a:pt x="193" y="736"/>
                  </a:lnTo>
                  <a:lnTo>
                    <a:pt x="150" y="740"/>
                  </a:lnTo>
                  <a:lnTo>
                    <a:pt x="107" y="744"/>
                  </a:lnTo>
                  <a:lnTo>
                    <a:pt x="69" y="748"/>
                  </a:lnTo>
                  <a:lnTo>
                    <a:pt x="42" y="751"/>
                  </a:lnTo>
                  <a:lnTo>
                    <a:pt x="32" y="752"/>
                  </a:lnTo>
                  <a:lnTo>
                    <a:pt x="39" y="747"/>
                  </a:lnTo>
                  <a:lnTo>
                    <a:pt x="36" y="757"/>
                  </a:lnTo>
                  <a:lnTo>
                    <a:pt x="28" y="776"/>
                  </a:lnTo>
                  <a:lnTo>
                    <a:pt x="20" y="793"/>
                  </a:lnTo>
                  <a:lnTo>
                    <a:pt x="17" y="802"/>
                  </a:lnTo>
                  <a:lnTo>
                    <a:pt x="12" y="792"/>
                  </a:lnTo>
                  <a:lnTo>
                    <a:pt x="19" y="794"/>
                  </a:lnTo>
                  <a:lnTo>
                    <a:pt x="34" y="801"/>
                  </a:lnTo>
                  <a:lnTo>
                    <a:pt x="57" y="809"/>
                  </a:lnTo>
                  <a:lnTo>
                    <a:pt x="81" y="820"/>
                  </a:lnTo>
                  <a:lnTo>
                    <a:pt x="106" y="830"/>
                  </a:lnTo>
                  <a:lnTo>
                    <a:pt x="129" y="838"/>
                  </a:lnTo>
                  <a:lnTo>
                    <a:pt x="144" y="845"/>
                  </a:lnTo>
                  <a:lnTo>
                    <a:pt x="150" y="847"/>
                  </a:lnTo>
                  <a:cubicBezTo>
                    <a:pt x="151" y="847"/>
                    <a:pt x="153" y="848"/>
                    <a:pt x="153" y="849"/>
                  </a:cubicBezTo>
                  <a:lnTo>
                    <a:pt x="161" y="858"/>
                  </a:lnTo>
                  <a:lnTo>
                    <a:pt x="179" y="877"/>
                  </a:lnTo>
                  <a:lnTo>
                    <a:pt x="197" y="895"/>
                  </a:lnTo>
                  <a:lnTo>
                    <a:pt x="207" y="904"/>
                  </a:lnTo>
                  <a:cubicBezTo>
                    <a:pt x="209" y="906"/>
                    <a:pt x="210" y="910"/>
                    <a:pt x="209" y="913"/>
                  </a:cubicBezTo>
                  <a:lnTo>
                    <a:pt x="182" y="969"/>
                  </a:lnTo>
                  <a:lnTo>
                    <a:pt x="182" y="963"/>
                  </a:lnTo>
                  <a:lnTo>
                    <a:pt x="209" y="1046"/>
                  </a:lnTo>
                  <a:lnTo>
                    <a:pt x="201" y="1041"/>
                  </a:lnTo>
                  <a:lnTo>
                    <a:pt x="289" y="1032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5" name="Freeform 164"/>
            <p:cNvSpPr>
              <a:spLocks/>
            </p:cNvSpPr>
            <p:nvPr/>
          </p:nvSpPr>
          <p:spPr bwMode="auto">
            <a:xfrm>
              <a:off x="2667001" y="3057525"/>
              <a:ext cx="1179513" cy="892175"/>
            </a:xfrm>
            <a:custGeom>
              <a:avLst/>
              <a:gdLst>
                <a:gd name="T0" fmla="*/ 765 w 1824"/>
                <a:gd name="T1" fmla="*/ 94 h 1664"/>
                <a:gd name="T2" fmla="*/ 549 w 1824"/>
                <a:gd name="T3" fmla="*/ 156 h 1664"/>
                <a:gd name="T4" fmla="*/ 253 w 1824"/>
                <a:gd name="T5" fmla="*/ 160 h 1664"/>
                <a:gd name="T6" fmla="*/ 5 w 1824"/>
                <a:gd name="T7" fmla="*/ 363 h 1664"/>
                <a:gd name="T8" fmla="*/ 390 w 1824"/>
                <a:gd name="T9" fmla="*/ 659 h 1664"/>
                <a:gd name="T10" fmla="*/ 527 w 1824"/>
                <a:gd name="T11" fmla="*/ 739 h 1664"/>
                <a:gd name="T12" fmla="*/ 231 w 1824"/>
                <a:gd name="T13" fmla="*/ 823 h 1664"/>
                <a:gd name="T14" fmla="*/ 164 w 1824"/>
                <a:gd name="T15" fmla="*/ 729 h 1664"/>
                <a:gd name="T16" fmla="*/ 315 w 1824"/>
                <a:gd name="T17" fmla="*/ 1006 h 1664"/>
                <a:gd name="T18" fmla="*/ 694 w 1824"/>
                <a:gd name="T19" fmla="*/ 1406 h 1664"/>
                <a:gd name="T20" fmla="*/ 1047 w 1824"/>
                <a:gd name="T21" fmla="*/ 1284 h 1664"/>
                <a:gd name="T22" fmla="*/ 1117 w 1824"/>
                <a:gd name="T23" fmla="*/ 1035 h 1664"/>
                <a:gd name="T24" fmla="*/ 1286 w 1824"/>
                <a:gd name="T25" fmla="*/ 936 h 1664"/>
                <a:gd name="T26" fmla="*/ 1211 w 1824"/>
                <a:gd name="T27" fmla="*/ 1105 h 1664"/>
                <a:gd name="T28" fmla="*/ 1211 w 1824"/>
                <a:gd name="T29" fmla="*/ 1209 h 1664"/>
                <a:gd name="T30" fmla="*/ 1273 w 1824"/>
                <a:gd name="T31" fmla="*/ 1566 h 1664"/>
                <a:gd name="T32" fmla="*/ 1321 w 1824"/>
                <a:gd name="T33" fmla="*/ 1608 h 1664"/>
                <a:gd name="T34" fmla="*/ 1476 w 1824"/>
                <a:gd name="T35" fmla="*/ 1650 h 1664"/>
                <a:gd name="T36" fmla="*/ 1581 w 1824"/>
                <a:gd name="T37" fmla="*/ 1542 h 1664"/>
                <a:gd name="T38" fmla="*/ 1550 w 1824"/>
                <a:gd name="T39" fmla="*/ 1364 h 1664"/>
                <a:gd name="T40" fmla="*/ 1644 w 1824"/>
                <a:gd name="T41" fmla="*/ 1284 h 1664"/>
                <a:gd name="T42" fmla="*/ 1719 w 1824"/>
                <a:gd name="T43" fmla="*/ 1185 h 1664"/>
                <a:gd name="T44" fmla="*/ 1603 w 1824"/>
                <a:gd name="T45" fmla="*/ 1072 h 1664"/>
                <a:gd name="T46" fmla="*/ 1776 w 1824"/>
                <a:gd name="T47" fmla="*/ 1063 h 1664"/>
                <a:gd name="T48" fmla="*/ 1806 w 1824"/>
                <a:gd name="T49" fmla="*/ 908 h 1664"/>
                <a:gd name="T50" fmla="*/ 1824 w 1824"/>
                <a:gd name="T51" fmla="*/ 790 h 1664"/>
                <a:gd name="T52" fmla="*/ 1697 w 1824"/>
                <a:gd name="T53" fmla="*/ 551 h 1664"/>
                <a:gd name="T54" fmla="*/ 1603 w 1824"/>
                <a:gd name="T55" fmla="*/ 447 h 1664"/>
                <a:gd name="T56" fmla="*/ 1519 w 1824"/>
                <a:gd name="T57" fmla="*/ 330 h 1664"/>
                <a:gd name="T58" fmla="*/ 1497 w 1824"/>
                <a:gd name="T59" fmla="*/ 127 h 1664"/>
                <a:gd name="T60" fmla="*/ 1365 w 1824"/>
                <a:gd name="T61" fmla="*/ 193 h 1664"/>
                <a:gd name="T62" fmla="*/ 1158 w 1824"/>
                <a:gd name="T63" fmla="*/ 15 h 1664"/>
                <a:gd name="T64" fmla="*/ 906 w 1824"/>
                <a:gd name="T65" fmla="*/ 63 h 16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24"/>
                <a:gd name="T100" fmla="*/ 0 h 1664"/>
                <a:gd name="T101" fmla="*/ 1824 w 1824"/>
                <a:gd name="T102" fmla="*/ 1664 h 16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24" h="1664">
                  <a:moveTo>
                    <a:pt x="845" y="0"/>
                  </a:moveTo>
                  <a:lnTo>
                    <a:pt x="765" y="94"/>
                  </a:lnTo>
                  <a:lnTo>
                    <a:pt x="655" y="71"/>
                  </a:lnTo>
                  <a:cubicBezTo>
                    <a:pt x="655" y="76"/>
                    <a:pt x="549" y="156"/>
                    <a:pt x="549" y="156"/>
                  </a:cubicBezTo>
                  <a:cubicBezTo>
                    <a:pt x="549" y="156"/>
                    <a:pt x="253" y="63"/>
                    <a:pt x="253" y="63"/>
                  </a:cubicBezTo>
                  <a:cubicBezTo>
                    <a:pt x="253" y="63"/>
                    <a:pt x="253" y="160"/>
                    <a:pt x="253" y="160"/>
                  </a:cubicBezTo>
                  <a:cubicBezTo>
                    <a:pt x="253" y="160"/>
                    <a:pt x="151" y="104"/>
                    <a:pt x="156" y="99"/>
                  </a:cubicBezTo>
                  <a:cubicBezTo>
                    <a:pt x="151" y="104"/>
                    <a:pt x="0" y="363"/>
                    <a:pt x="5" y="363"/>
                  </a:cubicBezTo>
                  <a:cubicBezTo>
                    <a:pt x="0" y="363"/>
                    <a:pt x="243" y="630"/>
                    <a:pt x="248" y="630"/>
                  </a:cubicBezTo>
                  <a:cubicBezTo>
                    <a:pt x="243" y="630"/>
                    <a:pt x="390" y="659"/>
                    <a:pt x="390" y="659"/>
                  </a:cubicBezTo>
                  <a:cubicBezTo>
                    <a:pt x="390" y="659"/>
                    <a:pt x="614" y="569"/>
                    <a:pt x="614" y="564"/>
                  </a:cubicBezTo>
                  <a:cubicBezTo>
                    <a:pt x="614" y="569"/>
                    <a:pt x="522" y="739"/>
                    <a:pt x="527" y="739"/>
                  </a:cubicBezTo>
                  <a:cubicBezTo>
                    <a:pt x="522" y="739"/>
                    <a:pt x="341" y="753"/>
                    <a:pt x="346" y="748"/>
                  </a:cubicBezTo>
                  <a:cubicBezTo>
                    <a:pt x="341" y="753"/>
                    <a:pt x="231" y="823"/>
                    <a:pt x="231" y="823"/>
                  </a:cubicBezTo>
                  <a:cubicBezTo>
                    <a:pt x="231" y="823"/>
                    <a:pt x="212" y="795"/>
                    <a:pt x="212" y="790"/>
                  </a:cubicBezTo>
                  <a:cubicBezTo>
                    <a:pt x="212" y="795"/>
                    <a:pt x="164" y="729"/>
                    <a:pt x="164" y="729"/>
                  </a:cubicBezTo>
                  <a:cubicBezTo>
                    <a:pt x="164" y="729"/>
                    <a:pt x="106" y="818"/>
                    <a:pt x="106" y="814"/>
                  </a:cubicBezTo>
                  <a:cubicBezTo>
                    <a:pt x="106" y="818"/>
                    <a:pt x="315" y="1006"/>
                    <a:pt x="315" y="1006"/>
                  </a:cubicBezTo>
                  <a:cubicBezTo>
                    <a:pt x="315" y="1006"/>
                    <a:pt x="438" y="1293"/>
                    <a:pt x="443" y="1293"/>
                  </a:cubicBezTo>
                  <a:cubicBezTo>
                    <a:pt x="438" y="1293"/>
                    <a:pt x="690" y="1406"/>
                    <a:pt x="694" y="1406"/>
                  </a:cubicBezTo>
                  <a:cubicBezTo>
                    <a:pt x="690" y="1406"/>
                    <a:pt x="884" y="1354"/>
                    <a:pt x="884" y="1354"/>
                  </a:cubicBezTo>
                  <a:cubicBezTo>
                    <a:pt x="884" y="1354"/>
                    <a:pt x="1047" y="1284"/>
                    <a:pt x="1047" y="1284"/>
                  </a:cubicBezTo>
                  <a:cubicBezTo>
                    <a:pt x="1047" y="1284"/>
                    <a:pt x="1144" y="1185"/>
                    <a:pt x="1144" y="1185"/>
                  </a:cubicBezTo>
                  <a:cubicBezTo>
                    <a:pt x="1144" y="1185"/>
                    <a:pt x="1117" y="1035"/>
                    <a:pt x="1117" y="1035"/>
                  </a:cubicBezTo>
                  <a:cubicBezTo>
                    <a:pt x="1117" y="1035"/>
                    <a:pt x="1158" y="899"/>
                    <a:pt x="1158" y="894"/>
                  </a:cubicBezTo>
                  <a:cubicBezTo>
                    <a:pt x="1158" y="899"/>
                    <a:pt x="1286" y="936"/>
                    <a:pt x="1286" y="936"/>
                  </a:cubicBezTo>
                  <a:cubicBezTo>
                    <a:pt x="1286" y="936"/>
                    <a:pt x="1211" y="973"/>
                    <a:pt x="1211" y="969"/>
                  </a:cubicBezTo>
                  <a:cubicBezTo>
                    <a:pt x="1211" y="973"/>
                    <a:pt x="1211" y="1105"/>
                    <a:pt x="1211" y="1105"/>
                  </a:cubicBezTo>
                  <a:cubicBezTo>
                    <a:pt x="1211" y="1105"/>
                    <a:pt x="1307" y="1115"/>
                    <a:pt x="1307" y="1115"/>
                  </a:cubicBezTo>
                  <a:cubicBezTo>
                    <a:pt x="1307" y="1115"/>
                    <a:pt x="1211" y="1213"/>
                    <a:pt x="1211" y="1209"/>
                  </a:cubicBezTo>
                  <a:cubicBezTo>
                    <a:pt x="1211" y="1213"/>
                    <a:pt x="1223" y="1340"/>
                    <a:pt x="1223" y="1340"/>
                  </a:cubicBezTo>
                  <a:cubicBezTo>
                    <a:pt x="1223" y="1340"/>
                    <a:pt x="1273" y="1570"/>
                    <a:pt x="1273" y="1566"/>
                  </a:cubicBezTo>
                  <a:cubicBezTo>
                    <a:pt x="1273" y="1570"/>
                    <a:pt x="1250" y="1641"/>
                    <a:pt x="1250" y="1641"/>
                  </a:cubicBezTo>
                  <a:cubicBezTo>
                    <a:pt x="1250" y="1641"/>
                    <a:pt x="1321" y="1608"/>
                    <a:pt x="1321" y="1608"/>
                  </a:cubicBezTo>
                  <a:cubicBezTo>
                    <a:pt x="1321" y="1608"/>
                    <a:pt x="1352" y="1664"/>
                    <a:pt x="1352" y="1664"/>
                  </a:cubicBezTo>
                  <a:cubicBezTo>
                    <a:pt x="1352" y="1664"/>
                    <a:pt x="1476" y="1655"/>
                    <a:pt x="1476" y="1650"/>
                  </a:cubicBezTo>
                  <a:cubicBezTo>
                    <a:pt x="1476" y="1655"/>
                    <a:pt x="1466" y="1476"/>
                    <a:pt x="1466" y="1476"/>
                  </a:cubicBezTo>
                  <a:cubicBezTo>
                    <a:pt x="1466" y="1476"/>
                    <a:pt x="1581" y="1542"/>
                    <a:pt x="1581" y="1542"/>
                  </a:cubicBezTo>
                  <a:cubicBezTo>
                    <a:pt x="1581" y="1542"/>
                    <a:pt x="1634" y="1443"/>
                    <a:pt x="1634" y="1439"/>
                  </a:cubicBezTo>
                  <a:cubicBezTo>
                    <a:pt x="1634" y="1443"/>
                    <a:pt x="1550" y="1364"/>
                    <a:pt x="1550" y="1364"/>
                  </a:cubicBezTo>
                  <a:cubicBezTo>
                    <a:pt x="1550" y="1364"/>
                    <a:pt x="1560" y="1275"/>
                    <a:pt x="1560" y="1275"/>
                  </a:cubicBezTo>
                  <a:cubicBezTo>
                    <a:pt x="1560" y="1275"/>
                    <a:pt x="1644" y="1288"/>
                    <a:pt x="1644" y="1284"/>
                  </a:cubicBezTo>
                  <a:cubicBezTo>
                    <a:pt x="1644" y="1288"/>
                    <a:pt x="1634" y="1232"/>
                    <a:pt x="1634" y="1232"/>
                  </a:cubicBezTo>
                  <a:cubicBezTo>
                    <a:pt x="1634" y="1232"/>
                    <a:pt x="1719" y="1185"/>
                    <a:pt x="1719" y="1185"/>
                  </a:cubicBezTo>
                  <a:cubicBezTo>
                    <a:pt x="1719" y="1185"/>
                    <a:pt x="1603" y="1161"/>
                    <a:pt x="1603" y="1161"/>
                  </a:cubicBezTo>
                  <a:cubicBezTo>
                    <a:pt x="1603" y="1161"/>
                    <a:pt x="1603" y="1077"/>
                    <a:pt x="1603" y="1072"/>
                  </a:cubicBezTo>
                  <a:cubicBezTo>
                    <a:pt x="1603" y="1077"/>
                    <a:pt x="1727" y="1077"/>
                    <a:pt x="1727" y="1072"/>
                  </a:cubicBezTo>
                  <a:cubicBezTo>
                    <a:pt x="1727" y="1077"/>
                    <a:pt x="1776" y="1063"/>
                    <a:pt x="1776" y="1063"/>
                  </a:cubicBezTo>
                  <a:cubicBezTo>
                    <a:pt x="1776" y="1063"/>
                    <a:pt x="1731" y="950"/>
                    <a:pt x="1731" y="945"/>
                  </a:cubicBezTo>
                  <a:cubicBezTo>
                    <a:pt x="1731" y="950"/>
                    <a:pt x="1806" y="908"/>
                    <a:pt x="1806" y="908"/>
                  </a:cubicBezTo>
                  <a:cubicBezTo>
                    <a:pt x="1806" y="908"/>
                    <a:pt x="1723" y="851"/>
                    <a:pt x="1723" y="847"/>
                  </a:cubicBezTo>
                  <a:cubicBezTo>
                    <a:pt x="1723" y="851"/>
                    <a:pt x="1824" y="790"/>
                    <a:pt x="1824" y="790"/>
                  </a:cubicBezTo>
                  <a:cubicBezTo>
                    <a:pt x="1824" y="790"/>
                    <a:pt x="1806" y="654"/>
                    <a:pt x="1806" y="650"/>
                  </a:cubicBezTo>
                  <a:cubicBezTo>
                    <a:pt x="1806" y="654"/>
                    <a:pt x="1697" y="551"/>
                    <a:pt x="1697" y="551"/>
                  </a:cubicBezTo>
                  <a:cubicBezTo>
                    <a:pt x="1697" y="551"/>
                    <a:pt x="1594" y="551"/>
                    <a:pt x="1594" y="551"/>
                  </a:cubicBezTo>
                  <a:cubicBezTo>
                    <a:pt x="1594" y="551"/>
                    <a:pt x="1603" y="452"/>
                    <a:pt x="1603" y="447"/>
                  </a:cubicBezTo>
                  <a:cubicBezTo>
                    <a:pt x="1603" y="452"/>
                    <a:pt x="1476" y="396"/>
                    <a:pt x="1476" y="396"/>
                  </a:cubicBezTo>
                  <a:cubicBezTo>
                    <a:pt x="1476" y="396"/>
                    <a:pt x="1519" y="330"/>
                    <a:pt x="1519" y="330"/>
                  </a:cubicBezTo>
                  <a:cubicBezTo>
                    <a:pt x="1519" y="330"/>
                    <a:pt x="1435" y="241"/>
                    <a:pt x="1435" y="241"/>
                  </a:cubicBezTo>
                  <a:cubicBezTo>
                    <a:pt x="1435" y="241"/>
                    <a:pt x="1497" y="127"/>
                    <a:pt x="1497" y="127"/>
                  </a:cubicBezTo>
                  <a:cubicBezTo>
                    <a:pt x="1497" y="127"/>
                    <a:pt x="1413" y="119"/>
                    <a:pt x="1413" y="114"/>
                  </a:cubicBezTo>
                  <a:cubicBezTo>
                    <a:pt x="1413" y="119"/>
                    <a:pt x="1365" y="193"/>
                    <a:pt x="1365" y="193"/>
                  </a:cubicBezTo>
                  <a:cubicBezTo>
                    <a:pt x="1365" y="193"/>
                    <a:pt x="1206" y="104"/>
                    <a:pt x="1206" y="104"/>
                  </a:cubicBezTo>
                  <a:cubicBezTo>
                    <a:pt x="1206" y="104"/>
                    <a:pt x="1158" y="15"/>
                    <a:pt x="1158" y="15"/>
                  </a:cubicBezTo>
                  <a:cubicBezTo>
                    <a:pt x="1158" y="15"/>
                    <a:pt x="999" y="15"/>
                    <a:pt x="999" y="15"/>
                  </a:cubicBezTo>
                  <a:cubicBezTo>
                    <a:pt x="999" y="15"/>
                    <a:pt x="906" y="63"/>
                    <a:pt x="906" y="63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rgbClr val="B7DEE8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6" name="Freeform 165"/>
            <p:cNvSpPr>
              <a:spLocks noEditPoints="1"/>
            </p:cNvSpPr>
            <p:nvPr/>
          </p:nvSpPr>
          <p:spPr bwMode="auto">
            <a:xfrm>
              <a:off x="2665413" y="3052762"/>
              <a:ext cx="1187450" cy="901700"/>
            </a:xfrm>
            <a:custGeom>
              <a:avLst/>
              <a:gdLst>
                <a:gd name="T0" fmla="*/ 504 w 1836"/>
                <a:gd name="T1" fmla="*/ 157 h 1680"/>
                <a:gd name="T2" fmla="*/ 249 w 1836"/>
                <a:gd name="T3" fmla="*/ 174 h 1680"/>
                <a:gd name="T4" fmla="*/ 17 w 1836"/>
                <a:gd name="T5" fmla="*/ 371 h 1680"/>
                <a:gd name="T6" fmla="*/ 296 w 1836"/>
                <a:gd name="T7" fmla="*/ 640 h 1680"/>
                <a:gd name="T8" fmla="*/ 621 w 1836"/>
                <a:gd name="T9" fmla="*/ 585 h 1680"/>
                <a:gd name="T10" fmla="*/ 354 w 1836"/>
                <a:gd name="T11" fmla="*/ 765 h 1680"/>
                <a:gd name="T12" fmla="*/ 210 w 1836"/>
                <a:gd name="T13" fmla="*/ 805 h 1680"/>
                <a:gd name="T14" fmla="*/ 148 w 1836"/>
                <a:gd name="T15" fmla="*/ 849 h 1680"/>
                <a:gd name="T16" fmla="*/ 453 w 1836"/>
                <a:gd name="T17" fmla="*/ 1297 h 1680"/>
                <a:gd name="T18" fmla="*/ 855 w 1836"/>
                <a:gd name="T19" fmla="*/ 1363 h 1680"/>
                <a:gd name="T20" fmla="*/ 1138 w 1836"/>
                <a:gd name="T21" fmla="*/ 1192 h 1680"/>
                <a:gd name="T22" fmla="*/ 1148 w 1836"/>
                <a:gd name="T23" fmla="*/ 924 h 1680"/>
                <a:gd name="T24" fmla="*/ 1230 w 1836"/>
                <a:gd name="T25" fmla="*/ 982 h 1680"/>
                <a:gd name="T26" fmla="*/ 1296 w 1836"/>
                <a:gd name="T27" fmla="*/ 1113 h 1680"/>
                <a:gd name="T28" fmla="*/ 1232 w 1836"/>
                <a:gd name="T29" fmla="*/ 1328 h 1680"/>
                <a:gd name="T30" fmla="*/ 1261 w 1836"/>
                <a:gd name="T31" fmla="*/ 1652 h 1680"/>
                <a:gd name="T32" fmla="*/ 1374 w 1836"/>
                <a:gd name="T33" fmla="*/ 1663 h 1680"/>
                <a:gd name="T34" fmla="*/ 1479 w 1836"/>
                <a:gd name="T35" fmla="*/ 1481 h 1680"/>
                <a:gd name="T36" fmla="*/ 1619 w 1836"/>
                <a:gd name="T37" fmla="*/ 1443 h 1680"/>
                <a:gd name="T38" fmla="*/ 1569 w 1836"/>
                <a:gd name="T39" fmla="*/ 1277 h 1680"/>
                <a:gd name="T40" fmla="*/ 1705 w 1836"/>
                <a:gd name="T41" fmla="*/ 1194 h 1680"/>
                <a:gd name="T42" fmla="*/ 1602 w 1836"/>
                <a:gd name="T43" fmla="*/ 1074 h 1680"/>
                <a:gd name="T44" fmla="*/ 1770 w 1836"/>
                <a:gd name="T45" fmla="*/ 1069 h 1680"/>
                <a:gd name="T46" fmla="*/ 1802 w 1836"/>
                <a:gd name="T47" fmla="*/ 922 h 1680"/>
                <a:gd name="T48" fmla="*/ 1820 w 1836"/>
                <a:gd name="T49" fmla="*/ 800 h 1680"/>
                <a:gd name="T50" fmla="*/ 1700 w 1836"/>
                <a:gd name="T51" fmla="*/ 567 h 1680"/>
                <a:gd name="T52" fmla="*/ 1540 w 1836"/>
                <a:gd name="T53" fmla="*/ 439 h 1680"/>
                <a:gd name="T54" fmla="*/ 1437 w 1836"/>
                <a:gd name="T55" fmla="*/ 259 h 1680"/>
                <a:gd name="T56" fmla="*/ 1424 w 1836"/>
                <a:gd name="T57" fmla="*/ 125 h 1680"/>
                <a:gd name="T58" fmla="*/ 1200 w 1836"/>
                <a:gd name="T59" fmla="*/ 112 h 1680"/>
                <a:gd name="T60" fmla="*/ 991 w 1836"/>
                <a:gd name="T61" fmla="*/ 38 h 1680"/>
                <a:gd name="T62" fmla="*/ 1027 w 1836"/>
                <a:gd name="T63" fmla="*/ 15 h 1680"/>
                <a:gd name="T64" fmla="*/ 1263 w 1836"/>
                <a:gd name="T65" fmla="*/ 133 h 1680"/>
                <a:gd name="T66" fmla="*/ 1431 w 1836"/>
                <a:gd name="T67" fmla="*/ 119 h 1680"/>
                <a:gd name="T68" fmla="*/ 1515 w 1836"/>
                <a:gd name="T69" fmla="*/ 319 h 1680"/>
                <a:gd name="T70" fmla="*/ 1614 w 1836"/>
                <a:gd name="T71" fmla="*/ 455 h 1680"/>
                <a:gd name="T72" fmla="*/ 1761 w 1836"/>
                <a:gd name="T73" fmla="*/ 605 h 1680"/>
                <a:gd name="T74" fmla="*/ 1816 w 1836"/>
                <a:gd name="T75" fmla="*/ 814 h 1680"/>
                <a:gd name="T76" fmla="*/ 1810 w 1836"/>
                <a:gd name="T77" fmla="*/ 926 h 1680"/>
                <a:gd name="T78" fmla="*/ 1757 w 1836"/>
                <a:gd name="T79" fmla="*/ 1085 h 1680"/>
                <a:gd name="T80" fmla="*/ 1614 w 1836"/>
                <a:gd name="T81" fmla="*/ 1156 h 1680"/>
                <a:gd name="T82" fmla="*/ 1641 w 1836"/>
                <a:gd name="T83" fmla="*/ 1248 h 1680"/>
                <a:gd name="T84" fmla="*/ 1571 w 1836"/>
                <a:gd name="T85" fmla="*/ 1287 h 1680"/>
                <a:gd name="T86" fmla="*/ 1645 w 1836"/>
                <a:gd name="T87" fmla="*/ 1450 h 1680"/>
                <a:gd name="T88" fmla="*/ 1477 w 1836"/>
                <a:gd name="T89" fmla="*/ 1492 h 1680"/>
                <a:gd name="T90" fmla="*/ 1343 w 1836"/>
                <a:gd name="T91" fmla="*/ 1667 h 1680"/>
                <a:gd name="T92" fmla="*/ 1258 w 1836"/>
                <a:gd name="T93" fmla="*/ 1611 h 1680"/>
                <a:gd name="T94" fmla="*/ 1208 w 1836"/>
                <a:gd name="T95" fmla="*/ 1240 h 1680"/>
                <a:gd name="T96" fmla="*/ 1218 w 1836"/>
                <a:gd name="T97" fmla="*/ 1121 h 1680"/>
                <a:gd name="T98" fmla="*/ 1282 w 1836"/>
                <a:gd name="T99" fmla="*/ 940 h 1680"/>
                <a:gd name="T100" fmla="*/ 1128 w 1836"/>
                <a:gd name="T101" fmla="*/ 1046 h 1680"/>
                <a:gd name="T102" fmla="*/ 1054 w 1836"/>
                <a:gd name="T103" fmla="*/ 1300 h 1680"/>
                <a:gd name="T104" fmla="*/ 700 w 1836"/>
                <a:gd name="T105" fmla="*/ 1422 h 1680"/>
                <a:gd name="T106" fmla="*/ 350 w 1836"/>
                <a:gd name="T107" fmla="*/ 1109 h 1680"/>
                <a:gd name="T108" fmla="*/ 132 w 1836"/>
                <a:gd name="T109" fmla="*/ 777 h 1680"/>
                <a:gd name="T110" fmla="*/ 232 w 1836"/>
                <a:gd name="T111" fmla="*/ 813 h 1680"/>
                <a:gd name="T112" fmla="*/ 469 w 1836"/>
                <a:gd name="T113" fmla="*/ 743 h 1680"/>
                <a:gd name="T114" fmla="*/ 550 w 1836"/>
                <a:gd name="T115" fmla="*/ 612 h 1680"/>
                <a:gd name="T116" fmla="*/ 242 w 1836"/>
                <a:gd name="T117" fmla="*/ 641 h 1680"/>
                <a:gd name="T118" fmla="*/ 102 w 1836"/>
                <a:gd name="T119" fmla="*/ 189 h 1680"/>
                <a:gd name="T120" fmla="*/ 248 w 1836"/>
                <a:gd name="T121" fmla="*/ 120 h 1680"/>
                <a:gd name="T122" fmla="*/ 553 w 1836"/>
                <a:gd name="T123" fmla="*/ 155 h 16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6"/>
                <a:gd name="T187" fmla="*/ 0 h 1680"/>
                <a:gd name="T188" fmla="*/ 1836 w 1836"/>
                <a:gd name="T189" fmla="*/ 1680 h 16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6" h="1680">
                  <a:moveTo>
                    <a:pt x="843" y="14"/>
                  </a:moveTo>
                  <a:lnTo>
                    <a:pt x="855" y="14"/>
                  </a:lnTo>
                  <a:lnTo>
                    <a:pt x="775" y="108"/>
                  </a:lnTo>
                  <a:cubicBezTo>
                    <a:pt x="773" y="110"/>
                    <a:pt x="770" y="111"/>
                    <a:pt x="767" y="110"/>
                  </a:cubicBezTo>
                  <a:lnTo>
                    <a:pt x="657" y="87"/>
                  </a:lnTo>
                  <a:lnTo>
                    <a:pt x="664" y="85"/>
                  </a:lnTo>
                  <a:lnTo>
                    <a:pt x="659" y="90"/>
                  </a:lnTo>
                  <a:lnTo>
                    <a:pt x="647" y="101"/>
                  </a:lnTo>
                  <a:lnTo>
                    <a:pt x="610" y="130"/>
                  </a:lnTo>
                  <a:lnTo>
                    <a:pt x="574" y="158"/>
                  </a:lnTo>
                  <a:lnTo>
                    <a:pt x="563" y="168"/>
                  </a:lnTo>
                  <a:cubicBezTo>
                    <a:pt x="562" y="168"/>
                    <a:pt x="562" y="168"/>
                    <a:pt x="562" y="168"/>
                  </a:cubicBezTo>
                  <a:lnTo>
                    <a:pt x="557" y="171"/>
                  </a:lnTo>
                  <a:cubicBezTo>
                    <a:pt x="555" y="173"/>
                    <a:pt x="552" y="173"/>
                    <a:pt x="550" y="172"/>
                  </a:cubicBezTo>
                  <a:lnTo>
                    <a:pt x="547" y="171"/>
                  </a:lnTo>
                  <a:lnTo>
                    <a:pt x="537" y="168"/>
                  </a:lnTo>
                  <a:lnTo>
                    <a:pt x="504" y="157"/>
                  </a:lnTo>
                  <a:lnTo>
                    <a:pt x="456" y="143"/>
                  </a:lnTo>
                  <a:lnTo>
                    <a:pt x="402" y="125"/>
                  </a:lnTo>
                  <a:lnTo>
                    <a:pt x="348" y="108"/>
                  </a:lnTo>
                  <a:lnTo>
                    <a:pt x="300" y="94"/>
                  </a:lnTo>
                  <a:lnTo>
                    <a:pt x="267" y="83"/>
                  </a:lnTo>
                  <a:lnTo>
                    <a:pt x="257" y="80"/>
                  </a:lnTo>
                  <a:lnTo>
                    <a:pt x="254" y="79"/>
                  </a:lnTo>
                  <a:lnTo>
                    <a:pt x="264" y="71"/>
                  </a:lnTo>
                  <a:lnTo>
                    <a:pt x="264" y="75"/>
                  </a:lnTo>
                  <a:lnTo>
                    <a:pt x="264" y="86"/>
                  </a:lnTo>
                  <a:lnTo>
                    <a:pt x="264" y="120"/>
                  </a:lnTo>
                  <a:lnTo>
                    <a:pt x="264" y="153"/>
                  </a:lnTo>
                  <a:lnTo>
                    <a:pt x="264" y="164"/>
                  </a:lnTo>
                  <a:lnTo>
                    <a:pt x="264" y="168"/>
                  </a:lnTo>
                  <a:cubicBezTo>
                    <a:pt x="264" y="171"/>
                    <a:pt x="263" y="174"/>
                    <a:pt x="261" y="175"/>
                  </a:cubicBezTo>
                  <a:cubicBezTo>
                    <a:pt x="258" y="177"/>
                    <a:pt x="255" y="177"/>
                    <a:pt x="253" y="176"/>
                  </a:cubicBezTo>
                  <a:lnTo>
                    <a:pt x="249" y="174"/>
                  </a:lnTo>
                  <a:lnTo>
                    <a:pt x="236" y="166"/>
                  </a:lnTo>
                  <a:lnTo>
                    <a:pt x="202" y="146"/>
                  </a:lnTo>
                  <a:lnTo>
                    <a:pt x="168" y="126"/>
                  </a:lnTo>
                  <a:cubicBezTo>
                    <a:pt x="168" y="126"/>
                    <a:pt x="168" y="126"/>
                    <a:pt x="167" y="126"/>
                  </a:cubicBezTo>
                  <a:lnTo>
                    <a:pt x="157" y="118"/>
                  </a:lnTo>
                  <a:cubicBezTo>
                    <a:pt x="157" y="117"/>
                    <a:pt x="156" y="117"/>
                    <a:pt x="156" y="116"/>
                  </a:cubicBezTo>
                  <a:lnTo>
                    <a:pt x="153" y="112"/>
                  </a:lnTo>
                  <a:lnTo>
                    <a:pt x="166" y="112"/>
                  </a:lnTo>
                  <a:lnTo>
                    <a:pt x="158" y="125"/>
                  </a:lnTo>
                  <a:lnTo>
                    <a:pt x="140" y="155"/>
                  </a:lnTo>
                  <a:lnTo>
                    <a:pt x="115" y="197"/>
                  </a:lnTo>
                  <a:lnTo>
                    <a:pt x="87" y="246"/>
                  </a:lnTo>
                  <a:lnTo>
                    <a:pt x="59" y="294"/>
                  </a:lnTo>
                  <a:lnTo>
                    <a:pt x="36" y="334"/>
                  </a:lnTo>
                  <a:lnTo>
                    <a:pt x="21" y="364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6" y="374"/>
                  </a:lnTo>
                  <a:lnTo>
                    <a:pt x="15" y="367"/>
                  </a:lnTo>
                  <a:lnTo>
                    <a:pt x="17" y="370"/>
                  </a:lnTo>
                  <a:lnTo>
                    <a:pt x="23" y="377"/>
                  </a:lnTo>
                  <a:lnTo>
                    <a:pt x="50" y="408"/>
                  </a:lnTo>
                  <a:lnTo>
                    <a:pt x="87" y="450"/>
                  </a:lnTo>
                  <a:lnTo>
                    <a:pt x="132" y="499"/>
                  </a:lnTo>
                  <a:lnTo>
                    <a:pt x="177" y="549"/>
                  </a:lnTo>
                  <a:lnTo>
                    <a:pt x="216" y="591"/>
                  </a:lnTo>
                  <a:lnTo>
                    <a:pt x="245" y="622"/>
                  </a:lnTo>
                  <a:lnTo>
                    <a:pt x="253" y="630"/>
                  </a:lnTo>
                  <a:lnTo>
                    <a:pt x="252" y="629"/>
                  </a:lnTo>
                  <a:lnTo>
                    <a:pt x="256" y="632"/>
                  </a:lnTo>
                  <a:lnTo>
                    <a:pt x="253" y="631"/>
                  </a:lnTo>
                  <a:lnTo>
                    <a:pt x="258" y="632"/>
                  </a:lnTo>
                  <a:lnTo>
                    <a:pt x="274" y="636"/>
                  </a:lnTo>
                  <a:lnTo>
                    <a:pt x="296" y="640"/>
                  </a:lnTo>
                  <a:lnTo>
                    <a:pt x="322" y="646"/>
                  </a:lnTo>
                  <a:lnTo>
                    <a:pt x="349" y="651"/>
                  </a:lnTo>
                  <a:lnTo>
                    <a:pt x="372" y="655"/>
                  </a:lnTo>
                  <a:lnTo>
                    <a:pt x="389" y="659"/>
                  </a:lnTo>
                  <a:lnTo>
                    <a:pt x="395" y="660"/>
                  </a:lnTo>
                  <a:lnTo>
                    <a:pt x="390" y="660"/>
                  </a:lnTo>
                  <a:lnTo>
                    <a:pt x="400" y="656"/>
                  </a:lnTo>
                  <a:lnTo>
                    <a:pt x="425" y="646"/>
                  </a:lnTo>
                  <a:lnTo>
                    <a:pt x="461" y="631"/>
                  </a:lnTo>
                  <a:lnTo>
                    <a:pt x="502" y="614"/>
                  </a:lnTo>
                  <a:lnTo>
                    <a:pt x="543" y="597"/>
                  </a:lnTo>
                  <a:lnTo>
                    <a:pt x="579" y="582"/>
                  </a:lnTo>
                  <a:lnTo>
                    <a:pt x="604" y="571"/>
                  </a:lnTo>
                  <a:lnTo>
                    <a:pt x="613" y="566"/>
                  </a:lnTo>
                  <a:cubicBezTo>
                    <a:pt x="616" y="564"/>
                    <a:pt x="620" y="564"/>
                    <a:pt x="623" y="566"/>
                  </a:cubicBezTo>
                  <a:cubicBezTo>
                    <a:pt x="625" y="569"/>
                    <a:pt x="626" y="573"/>
                    <a:pt x="625" y="576"/>
                  </a:cubicBezTo>
                  <a:lnTo>
                    <a:pt x="621" y="585"/>
                  </a:lnTo>
                  <a:lnTo>
                    <a:pt x="611" y="605"/>
                  </a:lnTo>
                  <a:lnTo>
                    <a:pt x="596" y="634"/>
                  </a:lnTo>
                  <a:lnTo>
                    <a:pt x="580" y="665"/>
                  </a:lnTo>
                  <a:lnTo>
                    <a:pt x="563" y="697"/>
                  </a:lnTo>
                  <a:lnTo>
                    <a:pt x="549" y="724"/>
                  </a:lnTo>
                  <a:lnTo>
                    <a:pt x="540" y="744"/>
                  </a:lnTo>
                  <a:lnTo>
                    <a:pt x="540" y="743"/>
                  </a:lnTo>
                  <a:lnTo>
                    <a:pt x="538" y="750"/>
                  </a:lnTo>
                  <a:cubicBezTo>
                    <a:pt x="537" y="753"/>
                    <a:pt x="535" y="755"/>
                    <a:pt x="531" y="755"/>
                  </a:cubicBezTo>
                  <a:lnTo>
                    <a:pt x="522" y="756"/>
                  </a:lnTo>
                  <a:lnTo>
                    <a:pt x="500" y="757"/>
                  </a:lnTo>
                  <a:lnTo>
                    <a:pt x="470" y="759"/>
                  </a:lnTo>
                  <a:lnTo>
                    <a:pt x="437" y="761"/>
                  </a:lnTo>
                  <a:lnTo>
                    <a:pt x="404" y="763"/>
                  </a:lnTo>
                  <a:lnTo>
                    <a:pt x="375" y="765"/>
                  </a:lnTo>
                  <a:lnTo>
                    <a:pt x="355" y="765"/>
                  </a:lnTo>
                  <a:cubicBezTo>
                    <a:pt x="355" y="765"/>
                    <a:pt x="355" y="765"/>
                    <a:pt x="354" y="765"/>
                  </a:cubicBezTo>
                  <a:lnTo>
                    <a:pt x="348" y="764"/>
                  </a:lnTo>
                  <a:lnTo>
                    <a:pt x="355" y="763"/>
                  </a:lnTo>
                  <a:lnTo>
                    <a:pt x="349" y="768"/>
                  </a:lnTo>
                  <a:lnTo>
                    <a:pt x="334" y="777"/>
                  </a:lnTo>
                  <a:lnTo>
                    <a:pt x="295" y="802"/>
                  </a:lnTo>
                  <a:lnTo>
                    <a:pt x="256" y="827"/>
                  </a:lnTo>
                  <a:lnTo>
                    <a:pt x="244" y="835"/>
                  </a:lnTo>
                  <a:lnTo>
                    <a:pt x="239" y="838"/>
                  </a:lnTo>
                  <a:cubicBezTo>
                    <a:pt x="235" y="840"/>
                    <a:pt x="231" y="840"/>
                    <a:pt x="228" y="836"/>
                  </a:cubicBezTo>
                  <a:lnTo>
                    <a:pt x="225" y="832"/>
                  </a:lnTo>
                  <a:cubicBezTo>
                    <a:pt x="225" y="832"/>
                    <a:pt x="225" y="832"/>
                    <a:pt x="224" y="831"/>
                  </a:cubicBezTo>
                  <a:lnTo>
                    <a:pt x="218" y="820"/>
                  </a:lnTo>
                  <a:lnTo>
                    <a:pt x="212" y="810"/>
                  </a:lnTo>
                  <a:cubicBezTo>
                    <a:pt x="211" y="809"/>
                    <a:pt x="211" y="809"/>
                    <a:pt x="211" y="809"/>
                  </a:cubicBezTo>
                  <a:lnTo>
                    <a:pt x="208" y="802"/>
                  </a:lnTo>
                  <a:lnTo>
                    <a:pt x="212" y="806"/>
                  </a:lnTo>
                  <a:lnTo>
                    <a:pt x="210" y="805"/>
                  </a:lnTo>
                  <a:cubicBezTo>
                    <a:pt x="209" y="804"/>
                    <a:pt x="208" y="803"/>
                    <a:pt x="207" y="803"/>
                  </a:cubicBezTo>
                  <a:lnTo>
                    <a:pt x="202" y="797"/>
                  </a:lnTo>
                  <a:lnTo>
                    <a:pt x="185" y="774"/>
                  </a:lnTo>
                  <a:lnTo>
                    <a:pt x="169" y="752"/>
                  </a:lnTo>
                  <a:lnTo>
                    <a:pt x="163" y="746"/>
                  </a:lnTo>
                  <a:lnTo>
                    <a:pt x="161" y="742"/>
                  </a:lnTo>
                  <a:lnTo>
                    <a:pt x="175" y="741"/>
                  </a:lnTo>
                  <a:lnTo>
                    <a:pt x="173" y="745"/>
                  </a:lnTo>
                  <a:cubicBezTo>
                    <a:pt x="172" y="745"/>
                    <a:pt x="172" y="746"/>
                    <a:pt x="172" y="746"/>
                  </a:cubicBezTo>
                  <a:lnTo>
                    <a:pt x="165" y="756"/>
                  </a:lnTo>
                  <a:lnTo>
                    <a:pt x="145" y="786"/>
                  </a:lnTo>
                  <a:lnTo>
                    <a:pt x="125" y="815"/>
                  </a:lnTo>
                  <a:lnTo>
                    <a:pt x="118" y="824"/>
                  </a:lnTo>
                  <a:lnTo>
                    <a:pt x="116" y="827"/>
                  </a:lnTo>
                  <a:lnTo>
                    <a:pt x="115" y="817"/>
                  </a:lnTo>
                  <a:lnTo>
                    <a:pt x="124" y="826"/>
                  </a:lnTo>
                  <a:lnTo>
                    <a:pt x="148" y="849"/>
                  </a:lnTo>
                  <a:lnTo>
                    <a:pt x="181" y="880"/>
                  </a:lnTo>
                  <a:lnTo>
                    <a:pt x="220" y="915"/>
                  </a:lnTo>
                  <a:lnTo>
                    <a:pt x="258" y="948"/>
                  </a:lnTo>
                  <a:lnTo>
                    <a:pt x="291" y="980"/>
                  </a:lnTo>
                  <a:lnTo>
                    <a:pt x="315" y="1000"/>
                  </a:lnTo>
                  <a:lnTo>
                    <a:pt x="324" y="1008"/>
                  </a:lnTo>
                  <a:cubicBezTo>
                    <a:pt x="325" y="1009"/>
                    <a:pt x="326" y="1011"/>
                    <a:pt x="326" y="1012"/>
                  </a:cubicBezTo>
                  <a:lnTo>
                    <a:pt x="327" y="1015"/>
                  </a:lnTo>
                  <a:lnTo>
                    <a:pt x="331" y="1023"/>
                  </a:lnTo>
                  <a:lnTo>
                    <a:pt x="345" y="1056"/>
                  </a:lnTo>
                  <a:lnTo>
                    <a:pt x="365" y="1102"/>
                  </a:lnTo>
                  <a:lnTo>
                    <a:pt x="388" y="1154"/>
                  </a:lnTo>
                  <a:lnTo>
                    <a:pt x="411" y="1207"/>
                  </a:lnTo>
                  <a:lnTo>
                    <a:pt x="432" y="1253"/>
                  </a:lnTo>
                  <a:lnTo>
                    <a:pt x="447" y="1286"/>
                  </a:lnTo>
                  <a:lnTo>
                    <a:pt x="451" y="1295"/>
                  </a:lnTo>
                  <a:lnTo>
                    <a:pt x="453" y="1297"/>
                  </a:lnTo>
                  <a:lnTo>
                    <a:pt x="450" y="1294"/>
                  </a:lnTo>
                  <a:lnTo>
                    <a:pt x="452" y="1295"/>
                  </a:lnTo>
                  <a:lnTo>
                    <a:pt x="459" y="1300"/>
                  </a:lnTo>
                  <a:lnTo>
                    <a:pt x="487" y="1312"/>
                  </a:lnTo>
                  <a:lnTo>
                    <a:pt x="526" y="1330"/>
                  </a:lnTo>
                  <a:lnTo>
                    <a:pt x="572" y="1350"/>
                  </a:lnTo>
                  <a:lnTo>
                    <a:pt x="619" y="1371"/>
                  </a:lnTo>
                  <a:lnTo>
                    <a:pt x="659" y="1389"/>
                  </a:lnTo>
                  <a:lnTo>
                    <a:pt x="689" y="1402"/>
                  </a:lnTo>
                  <a:lnTo>
                    <a:pt x="701" y="1407"/>
                  </a:lnTo>
                  <a:lnTo>
                    <a:pt x="695" y="1407"/>
                  </a:lnTo>
                  <a:lnTo>
                    <a:pt x="702" y="1405"/>
                  </a:lnTo>
                  <a:lnTo>
                    <a:pt x="723" y="1399"/>
                  </a:lnTo>
                  <a:lnTo>
                    <a:pt x="753" y="1391"/>
                  </a:lnTo>
                  <a:lnTo>
                    <a:pt x="789" y="1381"/>
                  </a:lnTo>
                  <a:lnTo>
                    <a:pt x="824" y="1371"/>
                  </a:lnTo>
                  <a:lnTo>
                    <a:pt x="855" y="1363"/>
                  </a:lnTo>
                  <a:lnTo>
                    <a:pt x="877" y="1357"/>
                  </a:lnTo>
                  <a:lnTo>
                    <a:pt x="886" y="1355"/>
                  </a:lnTo>
                  <a:lnTo>
                    <a:pt x="884" y="1355"/>
                  </a:lnTo>
                  <a:lnTo>
                    <a:pt x="891" y="1352"/>
                  </a:lnTo>
                  <a:lnTo>
                    <a:pt x="909" y="1344"/>
                  </a:lnTo>
                  <a:lnTo>
                    <a:pt x="936" y="1333"/>
                  </a:lnTo>
                  <a:lnTo>
                    <a:pt x="966" y="1320"/>
                  </a:lnTo>
                  <a:lnTo>
                    <a:pt x="995" y="1307"/>
                  </a:lnTo>
                  <a:lnTo>
                    <a:pt x="1022" y="1296"/>
                  </a:lnTo>
                  <a:lnTo>
                    <a:pt x="1040" y="1288"/>
                  </a:lnTo>
                  <a:lnTo>
                    <a:pt x="1047" y="1285"/>
                  </a:lnTo>
                  <a:lnTo>
                    <a:pt x="1045" y="1287"/>
                  </a:lnTo>
                  <a:lnTo>
                    <a:pt x="1049" y="1283"/>
                  </a:lnTo>
                  <a:lnTo>
                    <a:pt x="1060" y="1272"/>
                  </a:lnTo>
                  <a:lnTo>
                    <a:pt x="1094" y="1238"/>
                  </a:lnTo>
                  <a:lnTo>
                    <a:pt x="1127" y="1203"/>
                  </a:lnTo>
                  <a:lnTo>
                    <a:pt x="1138" y="1192"/>
                  </a:lnTo>
                  <a:lnTo>
                    <a:pt x="1142" y="1188"/>
                  </a:lnTo>
                  <a:lnTo>
                    <a:pt x="1140" y="1195"/>
                  </a:lnTo>
                  <a:lnTo>
                    <a:pt x="1139" y="1189"/>
                  </a:lnTo>
                  <a:lnTo>
                    <a:pt x="1136" y="1172"/>
                  </a:lnTo>
                  <a:lnTo>
                    <a:pt x="1131" y="1148"/>
                  </a:lnTo>
                  <a:lnTo>
                    <a:pt x="1127" y="1120"/>
                  </a:lnTo>
                  <a:lnTo>
                    <a:pt x="1122" y="1092"/>
                  </a:lnTo>
                  <a:lnTo>
                    <a:pt x="1117" y="1068"/>
                  </a:lnTo>
                  <a:lnTo>
                    <a:pt x="1114" y="1051"/>
                  </a:lnTo>
                  <a:lnTo>
                    <a:pt x="1113" y="1045"/>
                  </a:lnTo>
                  <a:cubicBezTo>
                    <a:pt x="1112" y="1043"/>
                    <a:pt x="1112" y="1042"/>
                    <a:pt x="1113" y="1041"/>
                  </a:cubicBezTo>
                  <a:lnTo>
                    <a:pt x="1115" y="1035"/>
                  </a:lnTo>
                  <a:lnTo>
                    <a:pt x="1119" y="1020"/>
                  </a:lnTo>
                  <a:lnTo>
                    <a:pt x="1126" y="998"/>
                  </a:lnTo>
                  <a:lnTo>
                    <a:pt x="1134" y="972"/>
                  </a:lnTo>
                  <a:lnTo>
                    <a:pt x="1141" y="947"/>
                  </a:lnTo>
                  <a:lnTo>
                    <a:pt x="1148" y="924"/>
                  </a:lnTo>
                  <a:lnTo>
                    <a:pt x="1152" y="908"/>
                  </a:lnTo>
                  <a:lnTo>
                    <a:pt x="1154" y="900"/>
                  </a:lnTo>
                  <a:cubicBezTo>
                    <a:pt x="1154" y="898"/>
                    <a:pt x="1156" y="896"/>
                    <a:pt x="1158" y="895"/>
                  </a:cubicBezTo>
                  <a:cubicBezTo>
                    <a:pt x="1160" y="894"/>
                    <a:pt x="1163" y="894"/>
                    <a:pt x="1165" y="895"/>
                  </a:cubicBezTo>
                  <a:lnTo>
                    <a:pt x="1171" y="898"/>
                  </a:lnTo>
                  <a:lnTo>
                    <a:pt x="1185" y="904"/>
                  </a:lnTo>
                  <a:lnTo>
                    <a:pt x="1228" y="918"/>
                  </a:lnTo>
                  <a:lnTo>
                    <a:pt x="1272" y="931"/>
                  </a:lnTo>
                  <a:lnTo>
                    <a:pt x="1287" y="935"/>
                  </a:lnTo>
                  <a:lnTo>
                    <a:pt x="1292" y="937"/>
                  </a:lnTo>
                  <a:cubicBezTo>
                    <a:pt x="1295" y="938"/>
                    <a:pt x="1297" y="941"/>
                    <a:pt x="1297" y="944"/>
                  </a:cubicBezTo>
                  <a:cubicBezTo>
                    <a:pt x="1298" y="947"/>
                    <a:pt x="1296" y="949"/>
                    <a:pt x="1294" y="951"/>
                  </a:cubicBezTo>
                  <a:lnTo>
                    <a:pt x="1291" y="953"/>
                  </a:lnTo>
                  <a:cubicBezTo>
                    <a:pt x="1291" y="953"/>
                    <a:pt x="1290" y="954"/>
                    <a:pt x="1290" y="954"/>
                  </a:cubicBezTo>
                  <a:lnTo>
                    <a:pt x="1281" y="958"/>
                  </a:lnTo>
                  <a:lnTo>
                    <a:pt x="1256" y="970"/>
                  </a:lnTo>
                  <a:lnTo>
                    <a:pt x="1230" y="982"/>
                  </a:lnTo>
                  <a:lnTo>
                    <a:pt x="1220" y="985"/>
                  </a:lnTo>
                  <a:cubicBezTo>
                    <a:pt x="1219" y="985"/>
                    <a:pt x="1218" y="985"/>
                    <a:pt x="1217" y="985"/>
                  </a:cubicBezTo>
                  <a:lnTo>
                    <a:pt x="1214" y="985"/>
                  </a:lnTo>
                  <a:lnTo>
                    <a:pt x="1222" y="977"/>
                  </a:lnTo>
                  <a:lnTo>
                    <a:pt x="1222" y="984"/>
                  </a:lnTo>
                  <a:lnTo>
                    <a:pt x="1222" y="1000"/>
                  </a:lnTo>
                  <a:lnTo>
                    <a:pt x="1222" y="1047"/>
                  </a:lnTo>
                  <a:lnTo>
                    <a:pt x="1222" y="1071"/>
                  </a:lnTo>
                  <a:lnTo>
                    <a:pt x="1222" y="1092"/>
                  </a:lnTo>
                  <a:lnTo>
                    <a:pt x="1222" y="1107"/>
                  </a:lnTo>
                  <a:lnTo>
                    <a:pt x="1222" y="1113"/>
                  </a:lnTo>
                  <a:lnTo>
                    <a:pt x="1214" y="1105"/>
                  </a:lnTo>
                  <a:lnTo>
                    <a:pt x="1218" y="1105"/>
                  </a:lnTo>
                  <a:cubicBezTo>
                    <a:pt x="1219" y="1105"/>
                    <a:pt x="1219" y="1106"/>
                    <a:pt x="1220" y="1106"/>
                  </a:cubicBezTo>
                  <a:lnTo>
                    <a:pt x="1231" y="1108"/>
                  </a:lnTo>
                  <a:lnTo>
                    <a:pt x="1263" y="1110"/>
                  </a:lnTo>
                  <a:lnTo>
                    <a:pt x="1296" y="1113"/>
                  </a:lnTo>
                  <a:lnTo>
                    <a:pt x="1308" y="1116"/>
                  </a:lnTo>
                  <a:lnTo>
                    <a:pt x="1306" y="1115"/>
                  </a:lnTo>
                  <a:lnTo>
                    <a:pt x="1310" y="1115"/>
                  </a:lnTo>
                  <a:cubicBezTo>
                    <a:pt x="1314" y="1115"/>
                    <a:pt x="1317" y="1117"/>
                    <a:pt x="1318" y="1120"/>
                  </a:cubicBezTo>
                  <a:cubicBezTo>
                    <a:pt x="1319" y="1123"/>
                    <a:pt x="1318" y="1127"/>
                    <a:pt x="1316" y="1129"/>
                  </a:cubicBezTo>
                  <a:lnTo>
                    <a:pt x="1312" y="1133"/>
                  </a:lnTo>
                  <a:lnTo>
                    <a:pt x="1301" y="1144"/>
                  </a:lnTo>
                  <a:lnTo>
                    <a:pt x="1268" y="1178"/>
                  </a:lnTo>
                  <a:lnTo>
                    <a:pt x="1235" y="1210"/>
                  </a:lnTo>
                  <a:lnTo>
                    <a:pt x="1224" y="1220"/>
                  </a:lnTo>
                  <a:lnTo>
                    <a:pt x="1219" y="1224"/>
                  </a:lnTo>
                  <a:lnTo>
                    <a:pt x="1222" y="1216"/>
                  </a:lnTo>
                  <a:lnTo>
                    <a:pt x="1223" y="1223"/>
                  </a:lnTo>
                  <a:lnTo>
                    <a:pt x="1224" y="1239"/>
                  </a:lnTo>
                  <a:lnTo>
                    <a:pt x="1228" y="1284"/>
                  </a:lnTo>
                  <a:lnTo>
                    <a:pt x="1230" y="1308"/>
                  </a:lnTo>
                  <a:lnTo>
                    <a:pt x="1232" y="1328"/>
                  </a:lnTo>
                  <a:lnTo>
                    <a:pt x="1233" y="1343"/>
                  </a:lnTo>
                  <a:lnTo>
                    <a:pt x="1234" y="1347"/>
                  </a:lnTo>
                  <a:lnTo>
                    <a:pt x="1236" y="1357"/>
                  </a:lnTo>
                  <a:lnTo>
                    <a:pt x="1242" y="1383"/>
                  </a:lnTo>
                  <a:lnTo>
                    <a:pt x="1250" y="1420"/>
                  </a:lnTo>
                  <a:lnTo>
                    <a:pt x="1259" y="1462"/>
                  </a:lnTo>
                  <a:lnTo>
                    <a:pt x="1268" y="1503"/>
                  </a:lnTo>
                  <a:lnTo>
                    <a:pt x="1276" y="1539"/>
                  </a:lnTo>
                  <a:lnTo>
                    <a:pt x="1282" y="1564"/>
                  </a:lnTo>
                  <a:lnTo>
                    <a:pt x="1284" y="1573"/>
                  </a:lnTo>
                  <a:cubicBezTo>
                    <a:pt x="1285" y="1574"/>
                    <a:pt x="1285" y="1575"/>
                    <a:pt x="1284" y="1576"/>
                  </a:cubicBezTo>
                  <a:lnTo>
                    <a:pt x="1283" y="1580"/>
                  </a:lnTo>
                  <a:lnTo>
                    <a:pt x="1280" y="1590"/>
                  </a:lnTo>
                  <a:lnTo>
                    <a:pt x="1273" y="1616"/>
                  </a:lnTo>
                  <a:lnTo>
                    <a:pt x="1265" y="1641"/>
                  </a:lnTo>
                  <a:lnTo>
                    <a:pt x="1262" y="1649"/>
                  </a:lnTo>
                  <a:lnTo>
                    <a:pt x="1261" y="1652"/>
                  </a:lnTo>
                  <a:lnTo>
                    <a:pt x="1251" y="1642"/>
                  </a:lnTo>
                  <a:lnTo>
                    <a:pt x="1254" y="1641"/>
                  </a:lnTo>
                  <a:lnTo>
                    <a:pt x="1253" y="1641"/>
                  </a:lnTo>
                  <a:lnTo>
                    <a:pt x="1261" y="1637"/>
                  </a:lnTo>
                  <a:lnTo>
                    <a:pt x="1286" y="1626"/>
                  </a:lnTo>
                  <a:lnTo>
                    <a:pt x="1310" y="1614"/>
                  </a:lnTo>
                  <a:lnTo>
                    <a:pt x="1318" y="1610"/>
                  </a:lnTo>
                  <a:cubicBezTo>
                    <a:pt x="1318" y="1610"/>
                    <a:pt x="1319" y="1610"/>
                    <a:pt x="1319" y="1610"/>
                  </a:cubicBezTo>
                  <a:lnTo>
                    <a:pt x="1322" y="1609"/>
                  </a:lnTo>
                  <a:cubicBezTo>
                    <a:pt x="1326" y="1608"/>
                    <a:pt x="1330" y="1609"/>
                    <a:pt x="1331" y="1613"/>
                  </a:cubicBezTo>
                  <a:lnTo>
                    <a:pt x="1336" y="1622"/>
                  </a:lnTo>
                  <a:lnTo>
                    <a:pt x="1347" y="1640"/>
                  </a:lnTo>
                  <a:lnTo>
                    <a:pt x="1358" y="1660"/>
                  </a:lnTo>
                  <a:lnTo>
                    <a:pt x="1362" y="1669"/>
                  </a:lnTo>
                  <a:lnTo>
                    <a:pt x="1355" y="1664"/>
                  </a:lnTo>
                  <a:lnTo>
                    <a:pt x="1360" y="1664"/>
                  </a:lnTo>
                  <a:lnTo>
                    <a:pt x="1374" y="1663"/>
                  </a:lnTo>
                  <a:lnTo>
                    <a:pt x="1417" y="1659"/>
                  </a:lnTo>
                  <a:lnTo>
                    <a:pt x="1460" y="1655"/>
                  </a:lnTo>
                  <a:lnTo>
                    <a:pt x="1473" y="1653"/>
                  </a:lnTo>
                  <a:lnTo>
                    <a:pt x="1471" y="1653"/>
                  </a:lnTo>
                  <a:lnTo>
                    <a:pt x="1476" y="1651"/>
                  </a:lnTo>
                  <a:lnTo>
                    <a:pt x="1471" y="1658"/>
                  </a:lnTo>
                  <a:lnTo>
                    <a:pt x="1471" y="1652"/>
                  </a:lnTo>
                  <a:lnTo>
                    <a:pt x="1470" y="1634"/>
                  </a:lnTo>
                  <a:lnTo>
                    <a:pt x="1468" y="1606"/>
                  </a:lnTo>
                  <a:lnTo>
                    <a:pt x="1466" y="1574"/>
                  </a:lnTo>
                  <a:lnTo>
                    <a:pt x="1464" y="1541"/>
                  </a:lnTo>
                  <a:lnTo>
                    <a:pt x="1463" y="1513"/>
                  </a:lnTo>
                  <a:lnTo>
                    <a:pt x="1461" y="1493"/>
                  </a:lnTo>
                  <a:lnTo>
                    <a:pt x="1461" y="1484"/>
                  </a:lnTo>
                  <a:cubicBezTo>
                    <a:pt x="1461" y="1482"/>
                    <a:pt x="1463" y="1479"/>
                    <a:pt x="1466" y="1477"/>
                  </a:cubicBezTo>
                  <a:cubicBezTo>
                    <a:pt x="1468" y="1476"/>
                    <a:pt x="1471" y="1476"/>
                    <a:pt x="1474" y="1478"/>
                  </a:cubicBezTo>
                  <a:lnTo>
                    <a:pt x="1479" y="1481"/>
                  </a:lnTo>
                  <a:lnTo>
                    <a:pt x="1491" y="1487"/>
                  </a:lnTo>
                  <a:lnTo>
                    <a:pt x="1531" y="1511"/>
                  </a:lnTo>
                  <a:lnTo>
                    <a:pt x="1571" y="1534"/>
                  </a:lnTo>
                  <a:lnTo>
                    <a:pt x="1583" y="1540"/>
                  </a:lnTo>
                  <a:lnTo>
                    <a:pt x="1589" y="1544"/>
                  </a:lnTo>
                  <a:lnTo>
                    <a:pt x="1577" y="1547"/>
                  </a:lnTo>
                  <a:lnTo>
                    <a:pt x="1579" y="1543"/>
                  </a:lnTo>
                  <a:lnTo>
                    <a:pt x="1585" y="1531"/>
                  </a:lnTo>
                  <a:lnTo>
                    <a:pt x="1604" y="1497"/>
                  </a:lnTo>
                  <a:lnTo>
                    <a:pt x="1622" y="1462"/>
                  </a:lnTo>
                  <a:lnTo>
                    <a:pt x="1628" y="1450"/>
                  </a:lnTo>
                  <a:lnTo>
                    <a:pt x="1628" y="1451"/>
                  </a:lnTo>
                  <a:lnTo>
                    <a:pt x="1630" y="1445"/>
                  </a:lnTo>
                  <a:lnTo>
                    <a:pt x="1634" y="1455"/>
                  </a:lnTo>
                  <a:lnTo>
                    <a:pt x="1630" y="1453"/>
                  </a:lnTo>
                  <a:cubicBezTo>
                    <a:pt x="1629" y="1452"/>
                    <a:pt x="1629" y="1452"/>
                    <a:pt x="1628" y="1451"/>
                  </a:cubicBezTo>
                  <a:lnTo>
                    <a:pt x="1619" y="1443"/>
                  </a:lnTo>
                  <a:lnTo>
                    <a:pt x="1590" y="1417"/>
                  </a:lnTo>
                  <a:lnTo>
                    <a:pt x="1561" y="1390"/>
                  </a:lnTo>
                  <a:lnTo>
                    <a:pt x="1552" y="1381"/>
                  </a:lnTo>
                  <a:lnTo>
                    <a:pt x="1553" y="1382"/>
                  </a:lnTo>
                  <a:lnTo>
                    <a:pt x="1549" y="1379"/>
                  </a:lnTo>
                  <a:cubicBezTo>
                    <a:pt x="1547" y="1377"/>
                    <a:pt x="1545" y="1375"/>
                    <a:pt x="1545" y="1372"/>
                  </a:cubicBezTo>
                  <a:lnTo>
                    <a:pt x="1545" y="1368"/>
                  </a:lnTo>
                  <a:cubicBezTo>
                    <a:pt x="1545" y="1368"/>
                    <a:pt x="1546" y="1367"/>
                    <a:pt x="1546" y="1367"/>
                  </a:cubicBezTo>
                  <a:lnTo>
                    <a:pt x="1548" y="1357"/>
                  </a:lnTo>
                  <a:lnTo>
                    <a:pt x="1550" y="1328"/>
                  </a:lnTo>
                  <a:lnTo>
                    <a:pt x="1553" y="1297"/>
                  </a:lnTo>
                  <a:lnTo>
                    <a:pt x="1556" y="1286"/>
                  </a:lnTo>
                  <a:lnTo>
                    <a:pt x="1555" y="1287"/>
                  </a:lnTo>
                  <a:lnTo>
                    <a:pt x="1555" y="1283"/>
                  </a:lnTo>
                  <a:cubicBezTo>
                    <a:pt x="1555" y="1281"/>
                    <a:pt x="1557" y="1279"/>
                    <a:pt x="1559" y="1277"/>
                  </a:cubicBezTo>
                  <a:cubicBezTo>
                    <a:pt x="1560" y="1276"/>
                    <a:pt x="1563" y="1275"/>
                    <a:pt x="1565" y="1276"/>
                  </a:cubicBezTo>
                  <a:lnTo>
                    <a:pt x="1569" y="1277"/>
                  </a:lnTo>
                  <a:lnTo>
                    <a:pt x="1577" y="1278"/>
                  </a:lnTo>
                  <a:lnTo>
                    <a:pt x="1607" y="1282"/>
                  </a:lnTo>
                  <a:lnTo>
                    <a:pt x="1635" y="1285"/>
                  </a:lnTo>
                  <a:lnTo>
                    <a:pt x="1644" y="1286"/>
                  </a:lnTo>
                  <a:lnTo>
                    <a:pt x="1642" y="1286"/>
                  </a:lnTo>
                  <a:lnTo>
                    <a:pt x="1646" y="1285"/>
                  </a:lnTo>
                  <a:lnTo>
                    <a:pt x="1640" y="1295"/>
                  </a:lnTo>
                  <a:lnTo>
                    <a:pt x="1638" y="1289"/>
                  </a:lnTo>
                  <a:cubicBezTo>
                    <a:pt x="1638" y="1289"/>
                    <a:pt x="1638" y="1288"/>
                    <a:pt x="1638" y="1288"/>
                  </a:cubicBezTo>
                  <a:lnTo>
                    <a:pt x="1635" y="1270"/>
                  </a:lnTo>
                  <a:lnTo>
                    <a:pt x="1632" y="1251"/>
                  </a:lnTo>
                  <a:lnTo>
                    <a:pt x="1630" y="1242"/>
                  </a:lnTo>
                  <a:cubicBezTo>
                    <a:pt x="1629" y="1239"/>
                    <a:pt x="1631" y="1235"/>
                    <a:pt x="1634" y="1233"/>
                  </a:cubicBezTo>
                  <a:lnTo>
                    <a:pt x="1638" y="1231"/>
                  </a:lnTo>
                  <a:lnTo>
                    <a:pt x="1647" y="1226"/>
                  </a:lnTo>
                  <a:lnTo>
                    <a:pt x="1677" y="1210"/>
                  </a:lnTo>
                  <a:lnTo>
                    <a:pt x="1705" y="1194"/>
                  </a:lnTo>
                  <a:lnTo>
                    <a:pt x="1715" y="1188"/>
                  </a:lnTo>
                  <a:lnTo>
                    <a:pt x="1719" y="1186"/>
                  </a:lnTo>
                  <a:lnTo>
                    <a:pt x="1721" y="1201"/>
                  </a:lnTo>
                  <a:lnTo>
                    <a:pt x="1716" y="1200"/>
                  </a:lnTo>
                  <a:lnTo>
                    <a:pt x="1703" y="1197"/>
                  </a:lnTo>
                  <a:lnTo>
                    <a:pt x="1663" y="1189"/>
                  </a:lnTo>
                  <a:lnTo>
                    <a:pt x="1623" y="1181"/>
                  </a:lnTo>
                  <a:lnTo>
                    <a:pt x="1610" y="1178"/>
                  </a:lnTo>
                  <a:lnTo>
                    <a:pt x="1605" y="1177"/>
                  </a:lnTo>
                  <a:cubicBezTo>
                    <a:pt x="1601" y="1177"/>
                    <a:pt x="1598" y="1173"/>
                    <a:pt x="1598" y="1169"/>
                  </a:cubicBezTo>
                  <a:lnTo>
                    <a:pt x="1598" y="1165"/>
                  </a:lnTo>
                  <a:lnTo>
                    <a:pt x="1598" y="1156"/>
                  </a:lnTo>
                  <a:lnTo>
                    <a:pt x="1598" y="1126"/>
                  </a:lnTo>
                  <a:lnTo>
                    <a:pt x="1598" y="1096"/>
                  </a:lnTo>
                  <a:lnTo>
                    <a:pt x="1598" y="1085"/>
                  </a:lnTo>
                  <a:lnTo>
                    <a:pt x="1598" y="1080"/>
                  </a:lnTo>
                  <a:cubicBezTo>
                    <a:pt x="1598" y="1078"/>
                    <a:pt x="1600" y="1075"/>
                    <a:pt x="1602" y="1074"/>
                  </a:cubicBezTo>
                  <a:cubicBezTo>
                    <a:pt x="1604" y="1072"/>
                    <a:pt x="1607" y="1072"/>
                    <a:pt x="1609" y="1073"/>
                  </a:cubicBezTo>
                  <a:lnTo>
                    <a:pt x="1614" y="1075"/>
                  </a:lnTo>
                  <a:lnTo>
                    <a:pt x="1612" y="1074"/>
                  </a:lnTo>
                  <a:lnTo>
                    <a:pt x="1626" y="1075"/>
                  </a:lnTo>
                  <a:lnTo>
                    <a:pt x="1669" y="1076"/>
                  </a:lnTo>
                  <a:lnTo>
                    <a:pt x="1711" y="1075"/>
                  </a:lnTo>
                  <a:lnTo>
                    <a:pt x="1725" y="1074"/>
                  </a:lnTo>
                  <a:lnTo>
                    <a:pt x="1722" y="1075"/>
                  </a:lnTo>
                  <a:lnTo>
                    <a:pt x="1727" y="1073"/>
                  </a:lnTo>
                  <a:cubicBezTo>
                    <a:pt x="1729" y="1073"/>
                    <a:pt x="1730" y="1072"/>
                    <a:pt x="1731" y="1073"/>
                  </a:cubicBezTo>
                  <a:lnTo>
                    <a:pt x="1739" y="1074"/>
                  </a:lnTo>
                  <a:lnTo>
                    <a:pt x="1737" y="1074"/>
                  </a:lnTo>
                  <a:lnTo>
                    <a:pt x="1754" y="1070"/>
                  </a:lnTo>
                  <a:lnTo>
                    <a:pt x="1770" y="1066"/>
                  </a:lnTo>
                  <a:lnTo>
                    <a:pt x="1778" y="1064"/>
                  </a:lnTo>
                  <a:lnTo>
                    <a:pt x="1772" y="1074"/>
                  </a:lnTo>
                  <a:lnTo>
                    <a:pt x="1770" y="1069"/>
                  </a:lnTo>
                  <a:lnTo>
                    <a:pt x="1765" y="1056"/>
                  </a:lnTo>
                  <a:lnTo>
                    <a:pt x="1750" y="1017"/>
                  </a:lnTo>
                  <a:lnTo>
                    <a:pt x="1734" y="977"/>
                  </a:lnTo>
                  <a:lnTo>
                    <a:pt x="1729" y="963"/>
                  </a:lnTo>
                  <a:lnTo>
                    <a:pt x="1727" y="956"/>
                  </a:lnTo>
                  <a:cubicBezTo>
                    <a:pt x="1726" y="953"/>
                    <a:pt x="1727" y="951"/>
                    <a:pt x="1728" y="949"/>
                  </a:cubicBezTo>
                  <a:cubicBezTo>
                    <a:pt x="1730" y="947"/>
                    <a:pt x="1732" y="945"/>
                    <a:pt x="1734" y="945"/>
                  </a:cubicBezTo>
                  <a:lnTo>
                    <a:pt x="1737" y="945"/>
                  </a:lnTo>
                  <a:lnTo>
                    <a:pt x="1734" y="946"/>
                  </a:lnTo>
                  <a:lnTo>
                    <a:pt x="1743" y="942"/>
                  </a:lnTo>
                  <a:lnTo>
                    <a:pt x="1769" y="929"/>
                  </a:lnTo>
                  <a:lnTo>
                    <a:pt x="1794" y="915"/>
                  </a:lnTo>
                  <a:lnTo>
                    <a:pt x="1803" y="911"/>
                  </a:lnTo>
                  <a:lnTo>
                    <a:pt x="1802" y="912"/>
                  </a:lnTo>
                  <a:lnTo>
                    <a:pt x="1805" y="910"/>
                  </a:lnTo>
                  <a:lnTo>
                    <a:pt x="1806" y="924"/>
                  </a:lnTo>
                  <a:lnTo>
                    <a:pt x="1802" y="922"/>
                  </a:lnTo>
                  <a:cubicBezTo>
                    <a:pt x="1801" y="921"/>
                    <a:pt x="1801" y="921"/>
                    <a:pt x="1801" y="921"/>
                  </a:cubicBezTo>
                  <a:lnTo>
                    <a:pt x="1792" y="914"/>
                  </a:lnTo>
                  <a:lnTo>
                    <a:pt x="1764" y="894"/>
                  </a:lnTo>
                  <a:lnTo>
                    <a:pt x="1735" y="873"/>
                  </a:lnTo>
                  <a:lnTo>
                    <a:pt x="1726" y="866"/>
                  </a:lnTo>
                  <a:lnTo>
                    <a:pt x="1721" y="861"/>
                  </a:lnTo>
                  <a:cubicBezTo>
                    <a:pt x="1719" y="859"/>
                    <a:pt x="1718" y="856"/>
                    <a:pt x="1719" y="853"/>
                  </a:cubicBezTo>
                  <a:cubicBezTo>
                    <a:pt x="1720" y="851"/>
                    <a:pt x="1722" y="848"/>
                    <a:pt x="1725" y="848"/>
                  </a:cubicBezTo>
                  <a:lnTo>
                    <a:pt x="1729" y="847"/>
                  </a:lnTo>
                  <a:lnTo>
                    <a:pt x="1727" y="847"/>
                  </a:lnTo>
                  <a:lnTo>
                    <a:pt x="1739" y="841"/>
                  </a:lnTo>
                  <a:lnTo>
                    <a:pt x="1773" y="822"/>
                  </a:lnTo>
                  <a:lnTo>
                    <a:pt x="1807" y="801"/>
                  </a:lnTo>
                  <a:lnTo>
                    <a:pt x="1820" y="794"/>
                  </a:lnTo>
                  <a:lnTo>
                    <a:pt x="1819" y="795"/>
                  </a:lnTo>
                  <a:lnTo>
                    <a:pt x="1823" y="792"/>
                  </a:lnTo>
                  <a:lnTo>
                    <a:pt x="1820" y="800"/>
                  </a:lnTo>
                  <a:lnTo>
                    <a:pt x="1819" y="794"/>
                  </a:lnTo>
                  <a:lnTo>
                    <a:pt x="1817" y="779"/>
                  </a:lnTo>
                  <a:lnTo>
                    <a:pt x="1814" y="757"/>
                  </a:lnTo>
                  <a:lnTo>
                    <a:pt x="1811" y="731"/>
                  </a:lnTo>
                  <a:lnTo>
                    <a:pt x="1808" y="705"/>
                  </a:lnTo>
                  <a:lnTo>
                    <a:pt x="1805" y="684"/>
                  </a:lnTo>
                  <a:lnTo>
                    <a:pt x="1803" y="666"/>
                  </a:lnTo>
                  <a:lnTo>
                    <a:pt x="1802" y="660"/>
                  </a:lnTo>
                  <a:lnTo>
                    <a:pt x="1805" y="665"/>
                  </a:lnTo>
                  <a:lnTo>
                    <a:pt x="1800" y="662"/>
                  </a:lnTo>
                  <a:cubicBezTo>
                    <a:pt x="1800" y="662"/>
                    <a:pt x="1799" y="662"/>
                    <a:pt x="1799" y="661"/>
                  </a:cubicBezTo>
                  <a:lnTo>
                    <a:pt x="1787" y="650"/>
                  </a:lnTo>
                  <a:lnTo>
                    <a:pt x="1750" y="616"/>
                  </a:lnTo>
                  <a:lnTo>
                    <a:pt x="1712" y="581"/>
                  </a:lnTo>
                  <a:lnTo>
                    <a:pt x="1700" y="569"/>
                  </a:lnTo>
                  <a:lnTo>
                    <a:pt x="1695" y="566"/>
                  </a:lnTo>
                  <a:lnTo>
                    <a:pt x="1700" y="567"/>
                  </a:lnTo>
                  <a:lnTo>
                    <a:pt x="1696" y="567"/>
                  </a:lnTo>
                  <a:lnTo>
                    <a:pt x="1684" y="567"/>
                  </a:lnTo>
                  <a:lnTo>
                    <a:pt x="1649" y="567"/>
                  </a:lnTo>
                  <a:lnTo>
                    <a:pt x="1613" y="567"/>
                  </a:lnTo>
                  <a:lnTo>
                    <a:pt x="1601" y="567"/>
                  </a:lnTo>
                  <a:lnTo>
                    <a:pt x="1597" y="567"/>
                  </a:lnTo>
                  <a:cubicBezTo>
                    <a:pt x="1593" y="567"/>
                    <a:pt x="1589" y="564"/>
                    <a:pt x="1589" y="559"/>
                  </a:cubicBezTo>
                  <a:lnTo>
                    <a:pt x="1589" y="555"/>
                  </a:lnTo>
                  <a:lnTo>
                    <a:pt x="1590" y="543"/>
                  </a:lnTo>
                  <a:lnTo>
                    <a:pt x="1595" y="509"/>
                  </a:lnTo>
                  <a:lnTo>
                    <a:pt x="1597" y="473"/>
                  </a:lnTo>
                  <a:lnTo>
                    <a:pt x="1598" y="461"/>
                  </a:lnTo>
                  <a:lnTo>
                    <a:pt x="1598" y="455"/>
                  </a:lnTo>
                  <a:lnTo>
                    <a:pt x="1605" y="463"/>
                  </a:lnTo>
                  <a:lnTo>
                    <a:pt x="1600" y="462"/>
                  </a:lnTo>
                  <a:lnTo>
                    <a:pt x="1584" y="457"/>
                  </a:lnTo>
                  <a:lnTo>
                    <a:pt x="1540" y="439"/>
                  </a:lnTo>
                  <a:lnTo>
                    <a:pt x="1496" y="421"/>
                  </a:lnTo>
                  <a:lnTo>
                    <a:pt x="1481" y="414"/>
                  </a:lnTo>
                  <a:lnTo>
                    <a:pt x="1476" y="412"/>
                  </a:lnTo>
                  <a:cubicBezTo>
                    <a:pt x="1474" y="411"/>
                    <a:pt x="1473" y="409"/>
                    <a:pt x="1472" y="407"/>
                  </a:cubicBezTo>
                  <a:cubicBezTo>
                    <a:pt x="1471" y="405"/>
                    <a:pt x="1471" y="402"/>
                    <a:pt x="1473" y="400"/>
                  </a:cubicBezTo>
                  <a:lnTo>
                    <a:pt x="1475" y="397"/>
                  </a:lnTo>
                  <a:lnTo>
                    <a:pt x="1480" y="390"/>
                  </a:lnTo>
                  <a:lnTo>
                    <a:pt x="1495" y="367"/>
                  </a:lnTo>
                  <a:lnTo>
                    <a:pt x="1509" y="344"/>
                  </a:lnTo>
                  <a:lnTo>
                    <a:pt x="1514" y="337"/>
                  </a:lnTo>
                  <a:lnTo>
                    <a:pt x="1516" y="334"/>
                  </a:lnTo>
                  <a:lnTo>
                    <a:pt x="1517" y="344"/>
                  </a:lnTo>
                  <a:lnTo>
                    <a:pt x="1513" y="340"/>
                  </a:lnTo>
                  <a:lnTo>
                    <a:pt x="1504" y="330"/>
                  </a:lnTo>
                  <a:lnTo>
                    <a:pt x="1475" y="300"/>
                  </a:lnTo>
                  <a:lnTo>
                    <a:pt x="1446" y="269"/>
                  </a:lnTo>
                  <a:lnTo>
                    <a:pt x="1437" y="259"/>
                  </a:lnTo>
                  <a:lnTo>
                    <a:pt x="1433" y="255"/>
                  </a:lnTo>
                  <a:cubicBezTo>
                    <a:pt x="1430" y="253"/>
                    <a:pt x="1430" y="248"/>
                    <a:pt x="1432" y="245"/>
                  </a:cubicBezTo>
                  <a:lnTo>
                    <a:pt x="1435" y="240"/>
                  </a:lnTo>
                  <a:lnTo>
                    <a:pt x="1441" y="228"/>
                  </a:lnTo>
                  <a:lnTo>
                    <a:pt x="1462" y="189"/>
                  </a:lnTo>
                  <a:lnTo>
                    <a:pt x="1483" y="150"/>
                  </a:lnTo>
                  <a:lnTo>
                    <a:pt x="1490" y="137"/>
                  </a:lnTo>
                  <a:lnTo>
                    <a:pt x="1494" y="131"/>
                  </a:lnTo>
                  <a:lnTo>
                    <a:pt x="1500" y="143"/>
                  </a:lnTo>
                  <a:lnTo>
                    <a:pt x="1496" y="143"/>
                  </a:lnTo>
                  <a:lnTo>
                    <a:pt x="1487" y="142"/>
                  </a:lnTo>
                  <a:lnTo>
                    <a:pt x="1457" y="138"/>
                  </a:lnTo>
                  <a:lnTo>
                    <a:pt x="1428" y="134"/>
                  </a:lnTo>
                  <a:lnTo>
                    <a:pt x="1419" y="132"/>
                  </a:lnTo>
                  <a:cubicBezTo>
                    <a:pt x="1418" y="132"/>
                    <a:pt x="1417" y="132"/>
                    <a:pt x="1417" y="132"/>
                  </a:cubicBezTo>
                  <a:lnTo>
                    <a:pt x="1413" y="130"/>
                  </a:lnTo>
                  <a:lnTo>
                    <a:pt x="1424" y="125"/>
                  </a:lnTo>
                  <a:lnTo>
                    <a:pt x="1422" y="130"/>
                  </a:lnTo>
                  <a:lnTo>
                    <a:pt x="1416" y="140"/>
                  </a:lnTo>
                  <a:lnTo>
                    <a:pt x="1399" y="168"/>
                  </a:lnTo>
                  <a:lnTo>
                    <a:pt x="1383" y="194"/>
                  </a:lnTo>
                  <a:lnTo>
                    <a:pt x="1377" y="203"/>
                  </a:lnTo>
                  <a:lnTo>
                    <a:pt x="1375" y="206"/>
                  </a:lnTo>
                  <a:cubicBezTo>
                    <a:pt x="1373" y="209"/>
                    <a:pt x="1368" y="211"/>
                    <a:pt x="1364" y="208"/>
                  </a:cubicBezTo>
                  <a:lnTo>
                    <a:pt x="1357" y="204"/>
                  </a:lnTo>
                  <a:lnTo>
                    <a:pt x="1340" y="194"/>
                  </a:lnTo>
                  <a:lnTo>
                    <a:pt x="1315" y="180"/>
                  </a:lnTo>
                  <a:lnTo>
                    <a:pt x="1286" y="164"/>
                  </a:lnTo>
                  <a:lnTo>
                    <a:pt x="1256" y="147"/>
                  </a:lnTo>
                  <a:lnTo>
                    <a:pt x="1231" y="133"/>
                  </a:lnTo>
                  <a:lnTo>
                    <a:pt x="1213" y="123"/>
                  </a:lnTo>
                  <a:lnTo>
                    <a:pt x="1205" y="119"/>
                  </a:lnTo>
                  <a:cubicBezTo>
                    <a:pt x="1204" y="119"/>
                    <a:pt x="1203" y="117"/>
                    <a:pt x="1202" y="116"/>
                  </a:cubicBezTo>
                  <a:lnTo>
                    <a:pt x="1200" y="112"/>
                  </a:lnTo>
                  <a:lnTo>
                    <a:pt x="1195" y="102"/>
                  </a:lnTo>
                  <a:lnTo>
                    <a:pt x="1178" y="72"/>
                  </a:lnTo>
                  <a:lnTo>
                    <a:pt x="1162" y="41"/>
                  </a:lnTo>
                  <a:lnTo>
                    <a:pt x="1157" y="32"/>
                  </a:lnTo>
                  <a:lnTo>
                    <a:pt x="1154" y="27"/>
                  </a:lnTo>
                  <a:lnTo>
                    <a:pt x="1161" y="31"/>
                  </a:lnTo>
                  <a:lnTo>
                    <a:pt x="1154" y="31"/>
                  </a:lnTo>
                  <a:lnTo>
                    <a:pt x="1136" y="31"/>
                  </a:lnTo>
                  <a:lnTo>
                    <a:pt x="1111" y="31"/>
                  </a:lnTo>
                  <a:lnTo>
                    <a:pt x="1082" y="31"/>
                  </a:lnTo>
                  <a:lnTo>
                    <a:pt x="1052" y="31"/>
                  </a:lnTo>
                  <a:lnTo>
                    <a:pt x="1027" y="31"/>
                  </a:lnTo>
                  <a:lnTo>
                    <a:pt x="1009" y="31"/>
                  </a:lnTo>
                  <a:lnTo>
                    <a:pt x="1002" y="31"/>
                  </a:lnTo>
                  <a:lnTo>
                    <a:pt x="1006" y="31"/>
                  </a:lnTo>
                  <a:lnTo>
                    <a:pt x="1002" y="33"/>
                  </a:lnTo>
                  <a:lnTo>
                    <a:pt x="991" y="38"/>
                  </a:lnTo>
                  <a:lnTo>
                    <a:pt x="960" y="55"/>
                  </a:lnTo>
                  <a:lnTo>
                    <a:pt x="928" y="72"/>
                  </a:lnTo>
                  <a:lnTo>
                    <a:pt x="917" y="77"/>
                  </a:lnTo>
                  <a:lnTo>
                    <a:pt x="913" y="79"/>
                  </a:lnTo>
                  <a:cubicBezTo>
                    <a:pt x="910" y="80"/>
                    <a:pt x="906" y="80"/>
                    <a:pt x="904" y="77"/>
                  </a:cubicBezTo>
                  <a:lnTo>
                    <a:pt x="843" y="14"/>
                  </a:lnTo>
                  <a:close/>
                  <a:moveTo>
                    <a:pt x="915" y="66"/>
                  </a:moveTo>
                  <a:lnTo>
                    <a:pt x="906" y="64"/>
                  </a:lnTo>
                  <a:lnTo>
                    <a:pt x="910" y="62"/>
                  </a:lnTo>
                  <a:lnTo>
                    <a:pt x="921" y="57"/>
                  </a:lnTo>
                  <a:lnTo>
                    <a:pt x="953" y="40"/>
                  </a:lnTo>
                  <a:lnTo>
                    <a:pt x="984" y="24"/>
                  </a:lnTo>
                  <a:lnTo>
                    <a:pt x="995" y="18"/>
                  </a:lnTo>
                  <a:lnTo>
                    <a:pt x="999" y="16"/>
                  </a:lnTo>
                  <a:cubicBezTo>
                    <a:pt x="1000" y="16"/>
                    <a:pt x="1001" y="15"/>
                    <a:pt x="1002" y="15"/>
                  </a:cubicBezTo>
                  <a:lnTo>
                    <a:pt x="1009" y="15"/>
                  </a:lnTo>
                  <a:lnTo>
                    <a:pt x="1027" y="15"/>
                  </a:lnTo>
                  <a:lnTo>
                    <a:pt x="1052" y="15"/>
                  </a:lnTo>
                  <a:lnTo>
                    <a:pt x="1082" y="15"/>
                  </a:lnTo>
                  <a:lnTo>
                    <a:pt x="1111" y="15"/>
                  </a:lnTo>
                  <a:lnTo>
                    <a:pt x="1136" y="15"/>
                  </a:lnTo>
                  <a:lnTo>
                    <a:pt x="1154" y="15"/>
                  </a:lnTo>
                  <a:lnTo>
                    <a:pt x="1161" y="15"/>
                  </a:lnTo>
                  <a:cubicBezTo>
                    <a:pt x="1164" y="15"/>
                    <a:pt x="1167" y="17"/>
                    <a:pt x="1169" y="20"/>
                  </a:cubicBezTo>
                  <a:lnTo>
                    <a:pt x="1170" y="23"/>
                  </a:lnTo>
                  <a:lnTo>
                    <a:pt x="1177" y="34"/>
                  </a:lnTo>
                  <a:lnTo>
                    <a:pt x="1192" y="65"/>
                  </a:lnTo>
                  <a:lnTo>
                    <a:pt x="1210" y="95"/>
                  </a:lnTo>
                  <a:lnTo>
                    <a:pt x="1215" y="105"/>
                  </a:lnTo>
                  <a:lnTo>
                    <a:pt x="1217" y="109"/>
                  </a:lnTo>
                  <a:lnTo>
                    <a:pt x="1213" y="106"/>
                  </a:lnTo>
                  <a:lnTo>
                    <a:pt x="1220" y="109"/>
                  </a:lnTo>
                  <a:lnTo>
                    <a:pt x="1238" y="119"/>
                  </a:lnTo>
                  <a:lnTo>
                    <a:pt x="1263" y="133"/>
                  </a:lnTo>
                  <a:lnTo>
                    <a:pt x="1293" y="150"/>
                  </a:lnTo>
                  <a:lnTo>
                    <a:pt x="1322" y="166"/>
                  </a:lnTo>
                  <a:lnTo>
                    <a:pt x="1347" y="180"/>
                  </a:lnTo>
                  <a:lnTo>
                    <a:pt x="1365" y="191"/>
                  </a:lnTo>
                  <a:lnTo>
                    <a:pt x="1372" y="195"/>
                  </a:lnTo>
                  <a:lnTo>
                    <a:pt x="1362" y="197"/>
                  </a:lnTo>
                  <a:lnTo>
                    <a:pt x="1364" y="194"/>
                  </a:lnTo>
                  <a:lnTo>
                    <a:pt x="1370" y="185"/>
                  </a:lnTo>
                  <a:lnTo>
                    <a:pt x="1386" y="159"/>
                  </a:lnTo>
                  <a:lnTo>
                    <a:pt x="1402" y="133"/>
                  </a:lnTo>
                  <a:lnTo>
                    <a:pt x="1407" y="124"/>
                  </a:lnTo>
                  <a:lnTo>
                    <a:pt x="1409" y="119"/>
                  </a:lnTo>
                  <a:cubicBezTo>
                    <a:pt x="1410" y="117"/>
                    <a:pt x="1412" y="116"/>
                    <a:pt x="1414" y="115"/>
                  </a:cubicBezTo>
                  <a:cubicBezTo>
                    <a:pt x="1416" y="114"/>
                    <a:pt x="1418" y="114"/>
                    <a:pt x="1420" y="115"/>
                  </a:cubicBezTo>
                  <a:lnTo>
                    <a:pt x="1424" y="117"/>
                  </a:lnTo>
                  <a:lnTo>
                    <a:pt x="1422" y="117"/>
                  </a:lnTo>
                  <a:lnTo>
                    <a:pt x="1431" y="119"/>
                  </a:lnTo>
                  <a:lnTo>
                    <a:pt x="1460" y="123"/>
                  </a:lnTo>
                  <a:lnTo>
                    <a:pt x="1488" y="127"/>
                  </a:lnTo>
                  <a:lnTo>
                    <a:pt x="1496" y="127"/>
                  </a:lnTo>
                  <a:lnTo>
                    <a:pt x="1500" y="127"/>
                  </a:lnTo>
                  <a:cubicBezTo>
                    <a:pt x="1503" y="127"/>
                    <a:pt x="1506" y="129"/>
                    <a:pt x="1507" y="132"/>
                  </a:cubicBezTo>
                  <a:cubicBezTo>
                    <a:pt x="1509" y="134"/>
                    <a:pt x="1509" y="137"/>
                    <a:pt x="1507" y="140"/>
                  </a:cubicBezTo>
                  <a:lnTo>
                    <a:pt x="1505" y="144"/>
                  </a:lnTo>
                  <a:lnTo>
                    <a:pt x="1498" y="157"/>
                  </a:lnTo>
                  <a:lnTo>
                    <a:pt x="1477" y="196"/>
                  </a:lnTo>
                  <a:lnTo>
                    <a:pt x="1456" y="235"/>
                  </a:lnTo>
                  <a:lnTo>
                    <a:pt x="1448" y="249"/>
                  </a:lnTo>
                  <a:lnTo>
                    <a:pt x="1445" y="254"/>
                  </a:lnTo>
                  <a:lnTo>
                    <a:pt x="1444" y="244"/>
                  </a:lnTo>
                  <a:lnTo>
                    <a:pt x="1448" y="248"/>
                  </a:lnTo>
                  <a:lnTo>
                    <a:pt x="1457" y="258"/>
                  </a:lnTo>
                  <a:lnTo>
                    <a:pt x="1486" y="289"/>
                  </a:lnTo>
                  <a:lnTo>
                    <a:pt x="1515" y="319"/>
                  </a:lnTo>
                  <a:lnTo>
                    <a:pt x="1524" y="329"/>
                  </a:lnTo>
                  <a:lnTo>
                    <a:pt x="1528" y="333"/>
                  </a:lnTo>
                  <a:cubicBezTo>
                    <a:pt x="1531" y="336"/>
                    <a:pt x="1531" y="340"/>
                    <a:pt x="1529" y="343"/>
                  </a:cubicBezTo>
                  <a:lnTo>
                    <a:pt x="1527" y="346"/>
                  </a:lnTo>
                  <a:lnTo>
                    <a:pt x="1522" y="353"/>
                  </a:lnTo>
                  <a:lnTo>
                    <a:pt x="1508" y="376"/>
                  </a:lnTo>
                  <a:lnTo>
                    <a:pt x="1493" y="399"/>
                  </a:lnTo>
                  <a:lnTo>
                    <a:pt x="1488" y="406"/>
                  </a:lnTo>
                  <a:lnTo>
                    <a:pt x="1486" y="409"/>
                  </a:lnTo>
                  <a:lnTo>
                    <a:pt x="1482" y="397"/>
                  </a:lnTo>
                  <a:lnTo>
                    <a:pt x="1488" y="399"/>
                  </a:lnTo>
                  <a:lnTo>
                    <a:pt x="1502" y="406"/>
                  </a:lnTo>
                  <a:lnTo>
                    <a:pt x="1547" y="424"/>
                  </a:lnTo>
                  <a:lnTo>
                    <a:pt x="1589" y="442"/>
                  </a:lnTo>
                  <a:lnTo>
                    <a:pt x="1603" y="447"/>
                  </a:lnTo>
                  <a:lnTo>
                    <a:pt x="1608" y="448"/>
                  </a:lnTo>
                  <a:cubicBezTo>
                    <a:pt x="1612" y="448"/>
                    <a:pt x="1614" y="452"/>
                    <a:pt x="1614" y="455"/>
                  </a:cubicBezTo>
                  <a:lnTo>
                    <a:pt x="1614" y="462"/>
                  </a:lnTo>
                  <a:lnTo>
                    <a:pt x="1613" y="474"/>
                  </a:lnTo>
                  <a:lnTo>
                    <a:pt x="1610" y="510"/>
                  </a:lnTo>
                  <a:lnTo>
                    <a:pt x="1606" y="544"/>
                  </a:lnTo>
                  <a:lnTo>
                    <a:pt x="1605" y="555"/>
                  </a:lnTo>
                  <a:lnTo>
                    <a:pt x="1605" y="559"/>
                  </a:lnTo>
                  <a:lnTo>
                    <a:pt x="1597" y="551"/>
                  </a:lnTo>
                  <a:lnTo>
                    <a:pt x="1601" y="551"/>
                  </a:lnTo>
                  <a:lnTo>
                    <a:pt x="1613" y="551"/>
                  </a:lnTo>
                  <a:lnTo>
                    <a:pt x="1649" y="551"/>
                  </a:lnTo>
                  <a:lnTo>
                    <a:pt x="1684" y="551"/>
                  </a:lnTo>
                  <a:lnTo>
                    <a:pt x="1696" y="551"/>
                  </a:lnTo>
                  <a:lnTo>
                    <a:pt x="1700" y="551"/>
                  </a:lnTo>
                  <a:cubicBezTo>
                    <a:pt x="1702" y="551"/>
                    <a:pt x="1704" y="552"/>
                    <a:pt x="1705" y="553"/>
                  </a:cubicBezTo>
                  <a:lnTo>
                    <a:pt x="1711" y="558"/>
                  </a:lnTo>
                  <a:lnTo>
                    <a:pt x="1723" y="570"/>
                  </a:lnTo>
                  <a:lnTo>
                    <a:pt x="1761" y="605"/>
                  </a:lnTo>
                  <a:lnTo>
                    <a:pt x="1798" y="639"/>
                  </a:lnTo>
                  <a:lnTo>
                    <a:pt x="1810" y="650"/>
                  </a:lnTo>
                  <a:lnTo>
                    <a:pt x="1809" y="649"/>
                  </a:lnTo>
                  <a:lnTo>
                    <a:pt x="1814" y="652"/>
                  </a:lnTo>
                  <a:cubicBezTo>
                    <a:pt x="1816" y="653"/>
                    <a:pt x="1817" y="655"/>
                    <a:pt x="1817" y="657"/>
                  </a:cubicBezTo>
                  <a:lnTo>
                    <a:pt x="1818" y="665"/>
                  </a:lnTo>
                  <a:lnTo>
                    <a:pt x="1820" y="681"/>
                  </a:lnTo>
                  <a:lnTo>
                    <a:pt x="1823" y="704"/>
                  </a:lnTo>
                  <a:lnTo>
                    <a:pt x="1826" y="730"/>
                  </a:lnTo>
                  <a:lnTo>
                    <a:pt x="1829" y="754"/>
                  </a:lnTo>
                  <a:lnTo>
                    <a:pt x="1832" y="776"/>
                  </a:lnTo>
                  <a:lnTo>
                    <a:pt x="1834" y="791"/>
                  </a:lnTo>
                  <a:lnTo>
                    <a:pt x="1835" y="797"/>
                  </a:lnTo>
                  <a:cubicBezTo>
                    <a:pt x="1836" y="800"/>
                    <a:pt x="1835" y="803"/>
                    <a:pt x="1832" y="805"/>
                  </a:cubicBezTo>
                  <a:lnTo>
                    <a:pt x="1828" y="808"/>
                  </a:lnTo>
                  <a:cubicBezTo>
                    <a:pt x="1828" y="808"/>
                    <a:pt x="1827" y="808"/>
                    <a:pt x="1827" y="809"/>
                  </a:cubicBezTo>
                  <a:lnTo>
                    <a:pt x="1816" y="814"/>
                  </a:lnTo>
                  <a:lnTo>
                    <a:pt x="1781" y="835"/>
                  </a:lnTo>
                  <a:lnTo>
                    <a:pt x="1746" y="856"/>
                  </a:lnTo>
                  <a:lnTo>
                    <a:pt x="1734" y="862"/>
                  </a:lnTo>
                  <a:cubicBezTo>
                    <a:pt x="1734" y="862"/>
                    <a:pt x="1733" y="862"/>
                    <a:pt x="1732" y="862"/>
                  </a:cubicBezTo>
                  <a:lnTo>
                    <a:pt x="1728" y="863"/>
                  </a:lnTo>
                  <a:lnTo>
                    <a:pt x="1732" y="850"/>
                  </a:lnTo>
                  <a:lnTo>
                    <a:pt x="1735" y="853"/>
                  </a:lnTo>
                  <a:lnTo>
                    <a:pt x="1744" y="860"/>
                  </a:lnTo>
                  <a:lnTo>
                    <a:pt x="1773" y="881"/>
                  </a:lnTo>
                  <a:lnTo>
                    <a:pt x="1801" y="901"/>
                  </a:lnTo>
                  <a:lnTo>
                    <a:pt x="1810" y="908"/>
                  </a:lnTo>
                  <a:lnTo>
                    <a:pt x="1809" y="907"/>
                  </a:lnTo>
                  <a:lnTo>
                    <a:pt x="1813" y="909"/>
                  </a:lnTo>
                  <a:cubicBezTo>
                    <a:pt x="1816" y="911"/>
                    <a:pt x="1817" y="913"/>
                    <a:pt x="1817" y="916"/>
                  </a:cubicBezTo>
                  <a:cubicBezTo>
                    <a:pt x="1818" y="919"/>
                    <a:pt x="1816" y="922"/>
                    <a:pt x="1814" y="923"/>
                  </a:cubicBezTo>
                  <a:lnTo>
                    <a:pt x="1811" y="925"/>
                  </a:lnTo>
                  <a:cubicBezTo>
                    <a:pt x="1811" y="925"/>
                    <a:pt x="1810" y="926"/>
                    <a:pt x="1810" y="926"/>
                  </a:cubicBezTo>
                  <a:lnTo>
                    <a:pt x="1801" y="929"/>
                  </a:lnTo>
                  <a:lnTo>
                    <a:pt x="1776" y="944"/>
                  </a:lnTo>
                  <a:lnTo>
                    <a:pt x="1750" y="957"/>
                  </a:lnTo>
                  <a:lnTo>
                    <a:pt x="1741" y="961"/>
                  </a:lnTo>
                  <a:cubicBezTo>
                    <a:pt x="1740" y="961"/>
                    <a:pt x="1739" y="961"/>
                    <a:pt x="1737" y="961"/>
                  </a:cubicBezTo>
                  <a:lnTo>
                    <a:pt x="1734" y="961"/>
                  </a:lnTo>
                  <a:lnTo>
                    <a:pt x="1742" y="951"/>
                  </a:lnTo>
                  <a:lnTo>
                    <a:pt x="1744" y="958"/>
                  </a:lnTo>
                  <a:lnTo>
                    <a:pt x="1749" y="971"/>
                  </a:lnTo>
                  <a:lnTo>
                    <a:pt x="1765" y="1012"/>
                  </a:lnTo>
                  <a:lnTo>
                    <a:pt x="1780" y="1051"/>
                  </a:lnTo>
                  <a:lnTo>
                    <a:pt x="1785" y="1063"/>
                  </a:lnTo>
                  <a:lnTo>
                    <a:pt x="1787" y="1068"/>
                  </a:lnTo>
                  <a:cubicBezTo>
                    <a:pt x="1788" y="1071"/>
                    <a:pt x="1788" y="1073"/>
                    <a:pt x="1787" y="1075"/>
                  </a:cubicBezTo>
                  <a:cubicBezTo>
                    <a:pt x="1786" y="1077"/>
                    <a:pt x="1784" y="1079"/>
                    <a:pt x="1781" y="1079"/>
                  </a:cubicBezTo>
                  <a:lnTo>
                    <a:pt x="1773" y="1081"/>
                  </a:lnTo>
                  <a:lnTo>
                    <a:pt x="1757" y="1085"/>
                  </a:lnTo>
                  <a:lnTo>
                    <a:pt x="1740" y="1089"/>
                  </a:lnTo>
                  <a:cubicBezTo>
                    <a:pt x="1739" y="1089"/>
                    <a:pt x="1738" y="1090"/>
                    <a:pt x="1737" y="1089"/>
                  </a:cubicBezTo>
                  <a:lnTo>
                    <a:pt x="1729" y="1088"/>
                  </a:lnTo>
                  <a:lnTo>
                    <a:pt x="1733" y="1088"/>
                  </a:lnTo>
                  <a:lnTo>
                    <a:pt x="1728" y="1090"/>
                  </a:lnTo>
                  <a:cubicBezTo>
                    <a:pt x="1728" y="1090"/>
                    <a:pt x="1727" y="1090"/>
                    <a:pt x="1726" y="1090"/>
                  </a:cubicBezTo>
                  <a:lnTo>
                    <a:pt x="1712" y="1091"/>
                  </a:lnTo>
                  <a:lnTo>
                    <a:pt x="1668" y="1092"/>
                  </a:lnTo>
                  <a:lnTo>
                    <a:pt x="1625" y="1091"/>
                  </a:lnTo>
                  <a:lnTo>
                    <a:pt x="1611" y="1090"/>
                  </a:lnTo>
                  <a:cubicBezTo>
                    <a:pt x="1610" y="1090"/>
                    <a:pt x="1609" y="1090"/>
                    <a:pt x="1608" y="1090"/>
                  </a:cubicBezTo>
                  <a:lnTo>
                    <a:pt x="1603" y="1088"/>
                  </a:lnTo>
                  <a:lnTo>
                    <a:pt x="1614" y="1080"/>
                  </a:lnTo>
                  <a:lnTo>
                    <a:pt x="1614" y="1085"/>
                  </a:lnTo>
                  <a:lnTo>
                    <a:pt x="1614" y="1096"/>
                  </a:lnTo>
                  <a:lnTo>
                    <a:pt x="1614" y="1126"/>
                  </a:lnTo>
                  <a:lnTo>
                    <a:pt x="1614" y="1156"/>
                  </a:lnTo>
                  <a:lnTo>
                    <a:pt x="1614" y="1165"/>
                  </a:lnTo>
                  <a:lnTo>
                    <a:pt x="1614" y="1169"/>
                  </a:lnTo>
                  <a:lnTo>
                    <a:pt x="1608" y="1162"/>
                  </a:lnTo>
                  <a:lnTo>
                    <a:pt x="1613" y="1163"/>
                  </a:lnTo>
                  <a:lnTo>
                    <a:pt x="1626" y="1166"/>
                  </a:lnTo>
                  <a:lnTo>
                    <a:pt x="1666" y="1174"/>
                  </a:lnTo>
                  <a:lnTo>
                    <a:pt x="1706" y="1182"/>
                  </a:lnTo>
                  <a:lnTo>
                    <a:pt x="1719" y="1185"/>
                  </a:lnTo>
                  <a:lnTo>
                    <a:pt x="1724" y="1186"/>
                  </a:lnTo>
                  <a:cubicBezTo>
                    <a:pt x="1727" y="1186"/>
                    <a:pt x="1730" y="1189"/>
                    <a:pt x="1730" y="1192"/>
                  </a:cubicBezTo>
                  <a:cubicBezTo>
                    <a:pt x="1731" y="1196"/>
                    <a:pt x="1729" y="1199"/>
                    <a:pt x="1726" y="1201"/>
                  </a:cubicBezTo>
                  <a:lnTo>
                    <a:pt x="1722" y="1202"/>
                  </a:lnTo>
                  <a:lnTo>
                    <a:pt x="1714" y="1207"/>
                  </a:lnTo>
                  <a:lnTo>
                    <a:pt x="1684" y="1225"/>
                  </a:lnTo>
                  <a:lnTo>
                    <a:pt x="1654" y="1240"/>
                  </a:lnTo>
                  <a:lnTo>
                    <a:pt x="1645" y="1246"/>
                  </a:lnTo>
                  <a:lnTo>
                    <a:pt x="1641" y="1248"/>
                  </a:lnTo>
                  <a:lnTo>
                    <a:pt x="1645" y="1239"/>
                  </a:lnTo>
                  <a:lnTo>
                    <a:pt x="1647" y="1248"/>
                  </a:lnTo>
                  <a:lnTo>
                    <a:pt x="1650" y="1267"/>
                  </a:lnTo>
                  <a:lnTo>
                    <a:pt x="1653" y="1285"/>
                  </a:lnTo>
                  <a:lnTo>
                    <a:pt x="1653" y="1284"/>
                  </a:lnTo>
                  <a:lnTo>
                    <a:pt x="1655" y="1290"/>
                  </a:lnTo>
                  <a:cubicBezTo>
                    <a:pt x="1656" y="1292"/>
                    <a:pt x="1656" y="1294"/>
                    <a:pt x="1654" y="1296"/>
                  </a:cubicBezTo>
                  <a:cubicBezTo>
                    <a:pt x="1653" y="1298"/>
                    <a:pt x="1652" y="1300"/>
                    <a:pt x="1649" y="1300"/>
                  </a:cubicBezTo>
                  <a:lnTo>
                    <a:pt x="1645" y="1301"/>
                  </a:lnTo>
                  <a:cubicBezTo>
                    <a:pt x="1644" y="1301"/>
                    <a:pt x="1644" y="1302"/>
                    <a:pt x="1643" y="1301"/>
                  </a:cubicBezTo>
                  <a:lnTo>
                    <a:pt x="1634" y="1300"/>
                  </a:lnTo>
                  <a:lnTo>
                    <a:pt x="1604" y="1297"/>
                  </a:lnTo>
                  <a:lnTo>
                    <a:pt x="1576" y="1293"/>
                  </a:lnTo>
                  <a:lnTo>
                    <a:pt x="1566" y="1292"/>
                  </a:lnTo>
                  <a:lnTo>
                    <a:pt x="1562" y="1291"/>
                  </a:lnTo>
                  <a:lnTo>
                    <a:pt x="1571" y="1283"/>
                  </a:lnTo>
                  <a:lnTo>
                    <a:pt x="1571" y="1287"/>
                  </a:lnTo>
                  <a:cubicBezTo>
                    <a:pt x="1571" y="1288"/>
                    <a:pt x="1571" y="1289"/>
                    <a:pt x="1571" y="1289"/>
                  </a:cubicBezTo>
                  <a:lnTo>
                    <a:pt x="1569" y="1298"/>
                  </a:lnTo>
                  <a:lnTo>
                    <a:pt x="1566" y="1329"/>
                  </a:lnTo>
                  <a:lnTo>
                    <a:pt x="1563" y="1360"/>
                  </a:lnTo>
                  <a:lnTo>
                    <a:pt x="1561" y="1370"/>
                  </a:lnTo>
                  <a:lnTo>
                    <a:pt x="1561" y="1368"/>
                  </a:lnTo>
                  <a:lnTo>
                    <a:pt x="1561" y="1372"/>
                  </a:lnTo>
                  <a:lnTo>
                    <a:pt x="1558" y="1366"/>
                  </a:lnTo>
                  <a:lnTo>
                    <a:pt x="1562" y="1369"/>
                  </a:lnTo>
                  <a:cubicBezTo>
                    <a:pt x="1563" y="1369"/>
                    <a:pt x="1563" y="1370"/>
                    <a:pt x="1563" y="1370"/>
                  </a:cubicBezTo>
                  <a:lnTo>
                    <a:pt x="1572" y="1379"/>
                  </a:lnTo>
                  <a:lnTo>
                    <a:pt x="1601" y="1406"/>
                  </a:lnTo>
                  <a:lnTo>
                    <a:pt x="1630" y="1431"/>
                  </a:lnTo>
                  <a:lnTo>
                    <a:pt x="1639" y="1439"/>
                  </a:lnTo>
                  <a:lnTo>
                    <a:pt x="1637" y="1438"/>
                  </a:lnTo>
                  <a:lnTo>
                    <a:pt x="1641" y="1440"/>
                  </a:lnTo>
                  <a:cubicBezTo>
                    <a:pt x="1645" y="1442"/>
                    <a:pt x="1646" y="1446"/>
                    <a:pt x="1645" y="1450"/>
                  </a:cubicBezTo>
                  <a:lnTo>
                    <a:pt x="1643" y="1456"/>
                  </a:lnTo>
                  <a:cubicBezTo>
                    <a:pt x="1643" y="1456"/>
                    <a:pt x="1643" y="1457"/>
                    <a:pt x="1643" y="1457"/>
                  </a:cubicBezTo>
                  <a:lnTo>
                    <a:pt x="1637" y="1469"/>
                  </a:lnTo>
                  <a:lnTo>
                    <a:pt x="1618" y="1504"/>
                  </a:lnTo>
                  <a:lnTo>
                    <a:pt x="1600" y="1538"/>
                  </a:lnTo>
                  <a:lnTo>
                    <a:pt x="1594" y="1550"/>
                  </a:lnTo>
                  <a:lnTo>
                    <a:pt x="1592" y="1554"/>
                  </a:lnTo>
                  <a:cubicBezTo>
                    <a:pt x="1591" y="1556"/>
                    <a:pt x="1589" y="1558"/>
                    <a:pt x="1587" y="1558"/>
                  </a:cubicBezTo>
                  <a:cubicBezTo>
                    <a:pt x="1585" y="1559"/>
                    <a:pt x="1582" y="1558"/>
                    <a:pt x="1580" y="1557"/>
                  </a:cubicBezTo>
                  <a:lnTo>
                    <a:pt x="1576" y="1555"/>
                  </a:lnTo>
                  <a:lnTo>
                    <a:pt x="1562" y="1547"/>
                  </a:lnTo>
                  <a:lnTo>
                    <a:pt x="1523" y="1524"/>
                  </a:lnTo>
                  <a:lnTo>
                    <a:pt x="1484" y="1502"/>
                  </a:lnTo>
                  <a:lnTo>
                    <a:pt x="1470" y="1494"/>
                  </a:lnTo>
                  <a:lnTo>
                    <a:pt x="1465" y="1491"/>
                  </a:lnTo>
                  <a:lnTo>
                    <a:pt x="1477" y="1484"/>
                  </a:lnTo>
                  <a:lnTo>
                    <a:pt x="1477" y="1492"/>
                  </a:lnTo>
                  <a:lnTo>
                    <a:pt x="1479" y="1512"/>
                  </a:lnTo>
                  <a:lnTo>
                    <a:pt x="1480" y="1540"/>
                  </a:lnTo>
                  <a:lnTo>
                    <a:pt x="1482" y="1573"/>
                  </a:lnTo>
                  <a:lnTo>
                    <a:pt x="1484" y="1605"/>
                  </a:lnTo>
                  <a:lnTo>
                    <a:pt x="1485" y="1633"/>
                  </a:lnTo>
                  <a:lnTo>
                    <a:pt x="1487" y="1652"/>
                  </a:lnTo>
                  <a:lnTo>
                    <a:pt x="1487" y="1658"/>
                  </a:lnTo>
                  <a:cubicBezTo>
                    <a:pt x="1487" y="1662"/>
                    <a:pt x="1485" y="1665"/>
                    <a:pt x="1482" y="1666"/>
                  </a:cubicBezTo>
                  <a:lnTo>
                    <a:pt x="1477" y="1668"/>
                  </a:lnTo>
                  <a:cubicBezTo>
                    <a:pt x="1477" y="1668"/>
                    <a:pt x="1476" y="1668"/>
                    <a:pt x="1476" y="1668"/>
                  </a:cubicBezTo>
                  <a:lnTo>
                    <a:pt x="1461" y="1670"/>
                  </a:lnTo>
                  <a:lnTo>
                    <a:pt x="1418" y="1675"/>
                  </a:lnTo>
                  <a:lnTo>
                    <a:pt x="1375" y="1679"/>
                  </a:lnTo>
                  <a:lnTo>
                    <a:pt x="1360" y="1680"/>
                  </a:lnTo>
                  <a:lnTo>
                    <a:pt x="1355" y="1680"/>
                  </a:lnTo>
                  <a:cubicBezTo>
                    <a:pt x="1353" y="1680"/>
                    <a:pt x="1350" y="1679"/>
                    <a:pt x="1348" y="1676"/>
                  </a:cubicBezTo>
                  <a:lnTo>
                    <a:pt x="1343" y="1667"/>
                  </a:lnTo>
                  <a:lnTo>
                    <a:pt x="1334" y="1648"/>
                  </a:lnTo>
                  <a:lnTo>
                    <a:pt x="1322" y="1629"/>
                  </a:lnTo>
                  <a:lnTo>
                    <a:pt x="1317" y="1620"/>
                  </a:lnTo>
                  <a:lnTo>
                    <a:pt x="1327" y="1624"/>
                  </a:lnTo>
                  <a:lnTo>
                    <a:pt x="1324" y="1625"/>
                  </a:lnTo>
                  <a:lnTo>
                    <a:pt x="1325" y="1625"/>
                  </a:lnTo>
                  <a:lnTo>
                    <a:pt x="1317" y="1629"/>
                  </a:lnTo>
                  <a:lnTo>
                    <a:pt x="1293" y="1641"/>
                  </a:lnTo>
                  <a:lnTo>
                    <a:pt x="1268" y="1652"/>
                  </a:lnTo>
                  <a:lnTo>
                    <a:pt x="1260" y="1656"/>
                  </a:lnTo>
                  <a:cubicBezTo>
                    <a:pt x="1260" y="1656"/>
                    <a:pt x="1259" y="1656"/>
                    <a:pt x="1259" y="1656"/>
                  </a:cubicBezTo>
                  <a:lnTo>
                    <a:pt x="1256" y="1657"/>
                  </a:lnTo>
                  <a:cubicBezTo>
                    <a:pt x="1253" y="1658"/>
                    <a:pt x="1250" y="1657"/>
                    <a:pt x="1248" y="1655"/>
                  </a:cubicBezTo>
                  <a:cubicBezTo>
                    <a:pt x="1246" y="1653"/>
                    <a:pt x="1245" y="1650"/>
                    <a:pt x="1246" y="1647"/>
                  </a:cubicBezTo>
                  <a:lnTo>
                    <a:pt x="1247" y="1644"/>
                  </a:lnTo>
                  <a:lnTo>
                    <a:pt x="1250" y="1636"/>
                  </a:lnTo>
                  <a:lnTo>
                    <a:pt x="1258" y="1611"/>
                  </a:lnTo>
                  <a:lnTo>
                    <a:pt x="1265" y="1585"/>
                  </a:lnTo>
                  <a:lnTo>
                    <a:pt x="1268" y="1577"/>
                  </a:lnTo>
                  <a:lnTo>
                    <a:pt x="1269" y="1573"/>
                  </a:lnTo>
                  <a:lnTo>
                    <a:pt x="1269" y="1576"/>
                  </a:lnTo>
                  <a:lnTo>
                    <a:pt x="1267" y="1567"/>
                  </a:lnTo>
                  <a:lnTo>
                    <a:pt x="1261" y="1542"/>
                  </a:lnTo>
                  <a:lnTo>
                    <a:pt x="1253" y="1506"/>
                  </a:lnTo>
                  <a:lnTo>
                    <a:pt x="1244" y="1465"/>
                  </a:lnTo>
                  <a:lnTo>
                    <a:pt x="1235" y="1423"/>
                  </a:lnTo>
                  <a:lnTo>
                    <a:pt x="1227" y="1386"/>
                  </a:lnTo>
                  <a:lnTo>
                    <a:pt x="1221" y="1360"/>
                  </a:lnTo>
                  <a:lnTo>
                    <a:pt x="1219" y="1350"/>
                  </a:lnTo>
                  <a:lnTo>
                    <a:pt x="1217" y="1344"/>
                  </a:lnTo>
                  <a:lnTo>
                    <a:pt x="1216" y="1329"/>
                  </a:lnTo>
                  <a:lnTo>
                    <a:pt x="1214" y="1309"/>
                  </a:lnTo>
                  <a:lnTo>
                    <a:pt x="1212" y="1285"/>
                  </a:lnTo>
                  <a:lnTo>
                    <a:pt x="1208" y="1240"/>
                  </a:lnTo>
                  <a:lnTo>
                    <a:pt x="1208" y="1226"/>
                  </a:lnTo>
                  <a:lnTo>
                    <a:pt x="1207" y="1219"/>
                  </a:lnTo>
                  <a:cubicBezTo>
                    <a:pt x="1206" y="1216"/>
                    <a:pt x="1207" y="1213"/>
                    <a:pt x="1210" y="1211"/>
                  </a:cubicBezTo>
                  <a:lnTo>
                    <a:pt x="1213" y="1209"/>
                  </a:lnTo>
                  <a:lnTo>
                    <a:pt x="1224" y="1199"/>
                  </a:lnTo>
                  <a:lnTo>
                    <a:pt x="1257" y="1167"/>
                  </a:lnTo>
                  <a:lnTo>
                    <a:pt x="1290" y="1133"/>
                  </a:lnTo>
                  <a:lnTo>
                    <a:pt x="1301" y="1122"/>
                  </a:lnTo>
                  <a:lnTo>
                    <a:pt x="1305" y="1118"/>
                  </a:lnTo>
                  <a:lnTo>
                    <a:pt x="1310" y="1131"/>
                  </a:lnTo>
                  <a:lnTo>
                    <a:pt x="1306" y="1131"/>
                  </a:lnTo>
                  <a:cubicBezTo>
                    <a:pt x="1306" y="1131"/>
                    <a:pt x="1306" y="1131"/>
                    <a:pt x="1305" y="1131"/>
                  </a:cubicBezTo>
                  <a:lnTo>
                    <a:pt x="1295" y="1129"/>
                  </a:lnTo>
                  <a:lnTo>
                    <a:pt x="1262" y="1126"/>
                  </a:lnTo>
                  <a:lnTo>
                    <a:pt x="1228" y="1123"/>
                  </a:lnTo>
                  <a:lnTo>
                    <a:pt x="1217" y="1121"/>
                  </a:lnTo>
                  <a:lnTo>
                    <a:pt x="1218" y="1121"/>
                  </a:lnTo>
                  <a:lnTo>
                    <a:pt x="1214" y="1121"/>
                  </a:lnTo>
                  <a:cubicBezTo>
                    <a:pt x="1210" y="1121"/>
                    <a:pt x="1206" y="1118"/>
                    <a:pt x="1206" y="1113"/>
                  </a:cubicBezTo>
                  <a:lnTo>
                    <a:pt x="1206" y="1107"/>
                  </a:lnTo>
                  <a:lnTo>
                    <a:pt x="1206" y="1092"/>
                  </a:lnTo>
                  <a:lnTo>
                    <a:pt x="1206" y="1071"/>
                  </a:lnTo>
                  <a:lnTo>
                    <a:pt x="1206" y="1047"/>
                  </a:lnTo>
                  <a:lnTo>
                    <a:pt x="1206" y="1000"/>
                  </a:lnTo>
                  <a:lnTo>
                    <a:pt x="1206" y="984"/>
                  </a:lnTo>
                  <a:lnTo>
                    <a:pt x="1206" y="977"/>
                  </a:lnTo>
                  <a:cubicBezTo>
                    <a:pt x="1206" y="973"/>
                    <a:pt x="1210" y="969"/>
                    <a:pt x="1214" y="969"/>
                  </a:cubicBezTo>
                  <a:lnTo>
                    <a:pt x="1217" y="969"/>
                  </a:lnTo>
                  <a:lnTo>
                    <a:pt x="1215" y="970"/>
                  </a:lnTo>
                  <a:lnTo>
                    <a:pt x="1223" y="967"/>
                  </a:lnTo>
                  <a:lnTo>
                    <a:pt x="1249" y="955"/>
                  </a:lnTo>
                  <a:lnTo>
                    <a:pt x="1274" y="943"/>
                  </a:lnTo>
                  <a:lnTo>
                    <a:pt x="1283" y="939"/>
                  </a:lnTo>
                  <a:lnTo>
                    <a:pt x="1282" y="940"/>
                  </a:lnTo>
                  <a:lnTo>
                    <a:pt x="1285" y="938"/>
                  </a:lnTo>
                  <a:lnTo>
                    <a:pt x="1286" y="952"/>
                  </a:lnTo>
                  <a:lnTo>
                    <a:pt x="1282" y="950"/>
                  </a:lnTo>
                  <a:lnTo>
                    <a:pt x="1267" y="946"/>
                  </a:lnTo>
                  <a:lnTo>
                    <a:pt x="1223" y="933"/>
                  </a:lnTo>
                  <a:lnTo>
                    <a:pt x="1178" y="919"/>
                  </a:lnTo>
                  <a:lnTo>
                    <a:pt x="1164" y="913"/>
                  </a:lnTo>
                  <a:lnTo>
                    <a:pt x="1158" y="910"/>
                  </a:lnTo>
                  <a:lnTo>
                    <a:pt x="1169" y="905"/>
                  </a:lnTo>
                  <a:lnTo>
                    <a:pt x="1167" y="911"/>
                  </a:lnTo>
                  <a:lnTo>
                    <a:pt x="1163" y="929"/>
                  </a:lnTo>
                  <a:lnTo>
                    <a:pt x="1156" y="952"/>
                  </a:lnTo>
                  <a:lnTo>
                    <a:pt x="1149" y="977"/>
                  </a:lnTo>
                  <a:lnTo>
                    <a:pt x="1141" y="1003"/>
                  </a:lnTo>
                  <a:lnTo>
                    <a:pt x="1134" y="1025"/>
                  </a:lnTo>
                  <a:lnTo>
                    <a:pt x="1130" y="1040"/>
                  </a:lnTo>
                  <a:lnTo>
                    <a:pt x="1128" y="1046"/>
                  </a:lnTo>
                  <a:lnTo>
                    <a:pt x="1128" y="1042"/>
                  </a:lnTo>
                  <a:lnTo>
                    <a:pt x="1129" y="1048"/>
                  </a:lnTo>
                  <a:lnTo>
                    <a:pt x="1132" y="1065"/>
                  </a:lnTo>
                  <a:lnTo>
                    <a:pt x="1137" y="1089"/>
                  </a:lnTo>
                  <a:lnTo>
                    <a:pt x="1142" y="1117"/>
                  </a:lnTo>
                  <a:lnTo>
                    <a:pt x="1146" y="1145"/>
                  </a:lnTo>
                  <a:lnTo>
                    <a:pt x="1151" y="1169"/>
                  </a:lnTo>
                  <a:lnTo>
                    <a:pt x="1154" y="1186"/>
                  </a:lnTo>
                  <a:lnTo>
                    <a:pt x="1155" y="1192"/>
                  </a:lnTo>
                  <a:cubicBezTo>
                    <a:pt x="1156" y="1195"/>
                    <a:pt x="1155" y="1197"/>
                    <a:pt x="1153" y="1199"/>
                  </a:cubicBezTo>
                  <a:lnTo>
                    <a:pt x="1149" y="1203"/>
                  </a:lnTo>
                  <a:lnTo>
                    <a:pt x="1138" y="1214"/>
                  </a:lnTo>
                  <a:lnTo>
                    <a:pt x="1105" y="1249"/>
                  </a:lnTo>
                  <a:lnTo>
                    <a:pt x="1071" y="1283"/>
                  </a:lnTo>
                  <a:lnTo>
                    <a:pt x="1060" y="1294"/>
                  </a:lnTo>
                  <a:lnTo>
                    <a:pt x="1056" y="1298"/>
                  </a:lnTo>
                  <a:cubicBezTo>
                    <a:pt x="1055" y="1299"/>
                    <a:pt x="1055" y="1299"/>
                    <a:pt x="1054" y="1300"/>
                  </a:cubicBezTo>
                  <a:lnTo>
                    <a:pt x="1047" y="1303"/>
                  </a:lnTo>
                  <a:lnTo>
                    <a:pt x="1028" y="1311"/>
                  </a:lnTo>
                  <a:lnTo>
                    <a:pt x="1002" y="1322"/>
                  </a:lnTo>
                  <a:lnTo>
                    <a:pt x="973" y="1335"/>
                  </a:lnTo>
                  <a:lnTo>
                    <a:pt x="942" y="1348"/>
                  </a:lnTo>
                  <a:lnTo>
                    <a:pt x="916" y="1359"/>
                  </a:lnTo>
                  <a:lnTo>
                    <a:pt x="898" y="1367"/>
                  </a:lnTo>
                  <a:lnTo>
                    <a:pt x="891" y="1370"/>
                  </a:lnTo>
                  <a:cubicBezTo>
                    <a:pt x="890" y="1370"/>
                    <a:pt x="890" y="1370"/>
                    <a:pt x="889" y="1370"/>
                  </a:cubicBezTo>
                  <a:lnTo>
                    <a:pt x="882" y="1372"/>
                  </a:lnTo>
                  <a:lnTo>
                    <a:pt x="859" y="1378"/>
                  </a:lnTo>
                  <a:lnTo>
                    <a:pt x="829" y="1386"/>
                  </a:lnTo>
                  <a:lnTo>
                    <a:pt x="794" y="1396"/>
                  </a:lnTo>
                  <a:lnTo>
                    <a:pt x="758" y="1406"/>
                  </a:lnTo>
                  <a:lnTo>
                    <a:pt x="728" y="1414"/>
                  </a:lnTo>
                  <a:lnTo>
                    <a:pt x="707" y="1420"/>
                  </a:lnTo>
                  <a:lnTo>
                    <a:pt x="700" y="1422"/>
                  </a:lnTo>
                  <a:cubicBezTo>
                    <a:pt x="698" y="1423"/>
                    <a:pt x="696" y="1423"/>
                    <a:pt x="694" y="1422"/>
                  </a:cubicBezTo>
                  <a:lnTo>
                    <a:pt x="682" y="1417"/>
                  </a:lnTo>
                  <a:lnTo>
                    <a:pt x="652" y="1404"/>
                  </a:lnTo>
                  <a:lnTo>
                    <a:pt x="612" y="1386"/>
                  </a:lnTo>
                  <a:lnTo>
                    <a:pt x="565" y="1365"/>
                  </a:lnTo>
                  <a:lnTo>
                    <a:pt x="519" y="1345"/>
                  </a:lnTo>
                  <a:lnTo>
                    <a:pt x="480" y="1327"/>
                  </a:lnTo>
                  <a:lnTo>
                    <a:pt x="451" y="1313"/>
                  </a:lnTo>
                  <a:lnTo>
                    <a:pt x="445" y="1310"/>
                  </a:lnTo>
                  <a:lnTo>
                    <a:pt x="443" y="1309"/>
                  </a:lnTo>
                  <a:cubicBezTo>
                    <a:pt x="442" y="1308"/>
                    <a:pt x="441" y="1307"/>
                    <a:pt x="440" y="1306"/>
                  </a:cubicBezTo>
                  <a:lnTo>
                    <a:pt x="437" y="1302"/>
                  </a:lnTo>
                  <a:lnTo>
                    <a:pt x="432" y="1293"/>
                  </a:lnTo>
                  <a:lnTo>
                    <a:pt x="417" y="1260"/>
                  </a:lnTo>
                  <a:lnTo>
                    <a:pt x="396" y="1214"/>
                  </a:lnTo>
                  <a:lnTo>
                    <a:pt x="373" y="1161"/>
                  </a:lnTo>
                  <a:lnTo>
                    <a:pt x="350" y="1109"/>
                  </a:lnTo>
                  <a:lnTo>
                    <a:pt x="330" y="1063"/>
                  </a:lnTo>
                  <a:lnTo>
                    <a:pt x="316" y="1030"/>
                  </a:lnTo>
                  <a:lnTo>
                    <a:pt x="312" y="1020"/>
                  </a:lnTo>
                  <a:lnTo>
                    <a:pt x="311" y="1017"/>
                  </a:lnTo>
                  <a:lnTo>
                    <a:pt x="313" y="1020"/>
                  </a:lnTo>
                  <a:lnTo>
                    <a:pt x="304" y="1012"/>
                  </a:lnTo>
                  <a:lnTo>
                    <a:pt x="280" y="991"/>
                  </a:lnTo>
                  <a:lnTo>
                    <a:pt x="247" y="960"/>
                  </a:lnTo>
                  <a:lnTo>
                    <a:pt x="209" y="926"/>
                  </a:lnTo>
                  <a:lnTo>
                    <a:pt x="170" y="891"/>
                  </a:lnTo>
                  <a:lnTo>
                    <a:pt x="137" y="860"/>
                  </a:lnTo>
                  <a:lnTo>
                    <a:pt x="113" y="837"/>
                  </a:lnTo>
                  <a:lnTo>
                    <a:pt x="104" y="828"/>
                  </a:lnTo>
                  <a:cubicBezTo>
                    <a:pt x="101" y="825"/>
                    <a:pt x="101" y="821"/>
                    <a:pt x="103" y="818"/>
                  </a:cubicBezTo>
                  <a:lnTo>
                    <a:pt x="105" y="815"/>
                  </a:lnTo>
                  <a:lnTo>
                    <a:pt x="112" y="806"/>
                  </a:lnTo>
                  <a:lnTo>
                    <a:pt x="132" y="777"/>
                  </a:lnTo>
                  <a:lnTo>
                    <a:pt x="152" y="747"/>
                  </a:lnTo>
                  <a:lnTo>
                    <a:pt x="159" y="737"/>
                  </a:lnTo>
                  <a:lnTo>
                    <a:pt x="158" y="738"/>
                  </a:lnTo>
                  <a:lnTo>
                    <a:pt x="160" y="734"/>
                  </a:lnTo>
                  <a:cubicBezTo>
                    <a:pt x="162" y="731"/>
                    <a:pt x="164" y="730"/>
                    <a:pt x="167" y="729"/>
                  </a:cubicBezTo>
                  <a:cubicBezTo>
                    <a:pt x="170" y="729"/>
                    <a:pt x="173" y="731"/>
                    <a:pt x="174" y="733"/>
                  </a:cubicBezTo>
                  <a:lnTo>
                    <a:pt x="176" y="735"/>
                  </a:lnTo>
                  <a:lnTo>
                    <a:pt x="182" y="743"/>
                  </a:lnTo>
                  <a:lnTo>
                    <a:pt x="198" y="765"/>
                  </a:lnTo>
                  <a:lnTo>
                    <a:pt x="215" y="786"/>
                  </a:lnTo>
                  <a:lnTo>
                    <a:pt x="220" y="792"/>
                  </a:lnTo>
                  <a:lnTo>
                    <a:pt x="217" y="790"/>
                  </a:lnTo>
                  <a:lnTo>
                    <a:pt x="219" y="791"/>
                  </a:lnTo>
                  <a:cubicBezTo>
                    <a:pt x="221" y="792"/>
                    <a:pt x="222" y="794"/>
                    <a:pt x="223" y="795"/>
                  </a:cubicBezTo>
                  <a:lnTo>
                    <a:pt x="226" y="802"/>
                  </a:lnTo>
                  <a:lnTo>
                    <a:pt x="225" y="801"/>
                  </a:lnTo>
                  <a:lnTo>
                    <a:pt x="232" y="813"/>
                  </a:lnTo>
                  <a:lnTo>
                    <a:pt x="238" y="824"/>
                  </a:lnTo>
                  <a:lnTo>
                    <a:pt x="238" y="823"/>
                  </a:lnTo>
                  <a:lnTo>
                    <a:pt x="241" y="827"/>
                  </a:lnTo>
                  <a:lnTo>
                    <a:pt x="230" y="825"/>
                  </a:lnTo>
                  <a:lnTo>
                    <a:pt x="235" y="822"/>
                  </a:lnTo>
                  <a:lnTo>
                    <a:pt x="247" y="814"/>
                  </a:lnTo>
                  <a:lnTo>
                    <a:pt x="286" y="789"/>
                  </a:lnTo>
                  <a:lnTo>
                    <a:pt x="325" y="764"/>
                  </a:lnTo>
                  <a:lnTo>
                    <a:pt x="338" y="755"/>
                  </a:lnTo>
                  <a:lnTo>
                    <a:pt x="344" y="750"/>
                  </a:lnTo>
                  <a:cubicBezTo>
                    <a:pt x="346" y="749"/>
                    <a:pt x="348" y="748"/>
                    <a:pt x="351" y="749"/>
                  </a:cubicBezTo>
                  <a:lnTo>
                    <a:pt x="357" y="750"/>
                  </a:lnTo>
                  <a:lnTo>
                    <a:pt x="355" y="749"/>
                  </a:lnTo>
                  <a:lnTo>
                    <a:pt x="374" y="749"/>
                  </a:lnTo>
                  <a:lnTo>
                    <a:pt x="403" y="747"/>
                  </a:lnTo>
                  <a:lnTo>
                    <a:pt x="436" y="745"/>
                  </a:lnTo>
                  <a:lnTo>
                    <a:pt x="469" y="743"/>
                  </a:lnTo>
                  <a:lnTo>
                    <a:pt x="499" y="741"/>
                  </a:lnTo>
                  <a:lnTo>
                    <a:pt x="521" y="741"/>
                  </a:lnTo>
                  <a:lnTo>
                    <a:pt x="530" y="740"/>
                  </a:lnTo>
                  <a:lnTo>
                    <a:pt x="523" y="745"/>
                  </a:lnTo>
                  <a:lnTo>
                    <a:pt x="525" y="738"/>
                  </a:lnTo>
                  <a:cubicBezTo>
                    <a:pt x="525" y="738"/>
                    <a:pt x="525" y="738"/>
                    <a:pt x="525" y="737"/>
                  </a:cubicBezTo>
                  <a:lnTo>
                    <a:pt x="534" y="717"/>
                  </a:lnTo>
                  <a:lnTo>
                    <a:pt x="548" y="690"/>
                  </a:lnTo>
                  <a:lnTo>
                    <a:pt x="565" y="658"/>
                  </a:lnTo>
                  <a:lnTo>
                    <a:pt x="581" y="627"/>
                  </a:lnTo>
                  <a:lnTo>
                    <a:pt x="596" y="598"/>
                  </a:lnTo>
                  <a:lnTo>
                    <a:pt x="606" y="578"/>
                  </a:lnTo>
                  <a:lnTo>
                    <a:pt x="610" y="569"/>
                  </a:lnTo>
                  <a:lnTo>
                    <a:pt x="622" y="579"/>
                  </a:lnTo>
                  <a:lnTo>
                    <a:pt x="611" y="586"/>
                  </a:lnTo>
                  <a:lnTo>
                    <a:pt x="586" y="597"/>
                  </a:lnTo>
                  <a:lnTo>
                    <a:pt x="550" y="612"/>
                  </a:lnTo>
                  <a:lnTo>
                    <a:pt x="509" y="629"/>
                  </a:lnTo>
                  <a:lnTo>
                    <a:pt x="468" y="646"/>
                  </a:lnTo>
                  <a:lnTo>
                    <a:pt x="431" y="661"/>
                  </a:lnTo>
                  <a:lnTo>
                    <a:pt x="406" y="671"/>
                  </a:lnTo>
                  <a:lnTo>
                    <a:pt x="396" y="675"/>
                  </a:lnTo>
                  <a:cubicBezTo>
                    <a:pt x="395" y="675"/>
                    <a:pt x="394" y="676"/>
                    <a:pt x="392" y="675"/>
                  </a:cubicBezTo>
                  <a:lnTo>
                    <a:pt x="386" y="674"/>
                  </a:lnTo>
                  <a:lnTo>
                    <a:pt x="369" y="670"/>
                  </a:lnTo>
                  <a:lnTo>
                    <a:pt x="346" y="666"/>
                  </a:lnTo>
                  <a:lnTo>
                    <a:pt x="319" y="661"/>
                  </a:lnTo>
                  <a:lnTo>
                    <a:pt x="293" y="655"/>
                  </a:lnTo>
                  <a:lnTo>
                    <a:pt x="269" y="651"/>
                  </a:lnTo>
                  <a:lnTo>
                    <a:pt x="255" y="647"/>
                  </a:lnTo>
                  <a:lnTo>
                    <a:pt x="250" y="646"/>
                  </a:lnTo>
                  <a:cubicBezTo>
                    <a:pt x="249" y="646"/>
                    <a:pt x="248" y="646"/>
                    <a:pt x="247" y="645"/>
                  </a:cubicBezTo>
                  <a:lnTo>
                    <a:pt x="243" y="642"/>
                  </a:lnTo>
                  <a:cubicBezTo>
                    <a:pt x="242" y="642"/>
                    <a:pt x="242" y="641"/>
                    <a:pt x="242" y="641"/>
                  </a:cubicBezTo>
                  <a:lnTo>
                    <a:pt x="234" y="633"/>
                  </a:lnTo>
                  <a:lnTo>
                    <a:pt x="205" y="602"/>
                  </a:lnTo>
                  <a:lnTo>
                    <a:pt x="166" y="560"/>
                  </a:lnTo>
                  <a:lnTo>
                    <a:pt x="121" y="510"/>
                  </a:lnTo>
                  <a:lnTo>
                    <a:pt x="76" y="461"/>
                  </a:lnTo>
                  <a:lnTo>
                    <a:pt x="37" y="419"/>
                  </a:lnTo>
                  <a:lnTo>
                    <a:pt x="11" y="388"/>
                  </a:lnTo>
                  <a:lnTo>
                    <a:pt x="4" y="379"/>
                  </a:lnTo>
                  <a:lnTo>
                    <a:pt x="2" y="376"/>
                  </a:lnTo>
                  <a:cubicBezTo>
                    <a:pt x="0" y="374"/>
                    <a:pt x="0" y="371"/>
                    <a:pt x="1" y="369"/>
                  </a:cubicBezTo>
                  <a:lnTo>
                    <a:pt x="2" y="366"/>
                  </a:lnTo>
                  <a:cubicBezTo>
                    <a:pt x="2" y="366"/>
                    <a:pt x="2" y="365"/>
                    <a:pt x="2" y="365"/>
                  </a:cubicBezTo>
                  <a:lnTo>
                    <a:pt x="6" y="357"/>
                  </a:lnTo>
                  <a:lnTo>
                    <a:pt x="22" y="327"/>
                  </a:lnTo>
                  <a:lnTo>
                    <a:pt x="46" y="285"/>
                  </a:lnTo>
                  <a:lnTo>
                    <a:pt x="74" y="237"/>
                  </a:lnTo>
                  <a:lnTo>
                    <a:pt x="102" y="189"/>
                  </a:lnTo>
                  <a:lnTo>
                    <a:pt x="127" y="146"/>
                  </a:lnTo>
                  <a:lnTo>
                    <a:pt x="145" y="116"/>
                  </a:lnTo>
                  <a:lnTo>
                    <a:pt x="153" y="103"/>
                  </a:lnTo>
                  <a:cubicBezTo>
                    <a:pt x="154" y="101"/>
                    <a:pt x="156" y="100"/>
                    <a:pt x="159" y="99"/>
                  </a:cubicBezTo>
                  <a:cubicBezTo>
                    <a:pt x="162" y="99"/>
                    <a:pt x="164" y="101"/>
                    <a:pt x="166" y="103"/>
                  </a:cubicBezTo>
                  <a:lnTo>
                    <a:pt x="169" y="107"/>
                  </a:lnTo>
                  <a:lnTo>
                    <a:pt x="167" y="105"/>
                  </a:lnTo>
                  <a:lnTo>
                    <a:pt x="177" y="113"/>
                  </a:lnTo>
                  <a:lnTo>
                    <a:pt x="211" y="133"/>
                  </a:lnTo>
                  <a:lnTo>
                    <a:pt x="245" y="153"/>
                  </a:lnTo>
                  <a:lnTo>
                    <a:pt x="256" y="159"/>
                  </a:lnTo>
                  <a:lnTo>
                    <a:pt x="260" y="161"/>
                  </a:lnTo>
                  <a:lnTo>
                    <a:pt x="248" y="168"/>
                  </a:lnTo>
                  <a:lnTo>
                    <a:pt x="248" y="164"/>
                  </a:lnTo>
                  <a:lnTo>
                    <a:pt x="248" y="153"/>
                  </a:lnTo>
                  <a:lnTo>
                    <a:pt x="248" y="120"/>
                  </a:lnTo>
                  <a:lnTo>
                    <a:pt x="248" y="86"/>
                  </a:lnTo>
                  <a:lnTo>
                    <a:pt x="248" y="75"/>
                  </a:lnTo>
                  <a:lnTo>
                    <a:pt x="248" y="71"/>
                  </a:lnTo>
                  <a:cubicBezTo>
                    <a:pt x="248" y="69"/>
                    <a:pt x="250" y="66"/>
                    <a:pt x="252" y="65"/>
                  </a:cubicBezTo>
                  <a:cubicBezTo>
                    <a:pt x="254" y="63"/>
                    <a:pt x="257" y="63"/>
                    <a:pt x="259" y="64"/>
                  </a:cubicBezTo>
                  <a:lnTo>
                    <a:pt x="262" y="65"/>
                  </a:lnTo>
                  <a:lnTo>
                    <a:pt x="272" y="68"/>
                  </a:lnTo>
                  <a:lnTo>
                    <a:pt x="305" y="79"/>
                  </a:lnTo>
                  <a:lnTo>
                    <a:pt x="353" y="93"/>
                  </a:lnTo>
                  <a:lnTo>
                    <a:pt x="407" y="110"/>
                  </a:lnTo>
                  <a:lnTo>
                    <a:pt x="461" y="128"/>
                  </a:lnTo>
                  <a:lnTo>
                    <a:pt x="509" y="142"/>
                  </a:lnTo>
                  <a:lnTo>
                    <a:pt x="542" y="153"/>
                  </a:lnTo>
                  <a:lnTo>
                    <a:pt x="552" y="156"/>
                  </a:lnTo>
                  <a:lnTo>
                    <a:pt x="555" y="157"/>
                  </a:lnTo>
                  <a:lnTo>
                    <a:pt x="548" y="158"/>
                  </a:lnTo>
                  <a:lnTo>
                    <a:pt x="553" y="155"/>
                  </a:lnTo>
                  <a:lnTo>
                    <a:pt x="552" y="155"/>
                  </a:lnTo>
                  <a:lnTo>
                    <a:pt x="565" y="145"/>
                  </a:lnTo>
                  <a:lnTo>
                    <a:pt x="600" y="117"/>
                  </a:lnTo>
                  <a:lnTo>
                    <a:pt x="636" y="88"/>
                  </a:lnTo>
                  <a:lnTo>
                    <a:pt x="648" y="79"/>
                  </a:lnTo>
                  <a:lnTo>
                    <a:pt x="653" y="74"/>
                  </a:lnTo>
                  <a:cubicBezTo>
                    <a:pt x="655" y="72"/>
                    <a:pt x="657" y="71"/>
                    <a:pt x="660" y="72"/>
                  </a:cubicBezTo>
                  <a:lnTo>
                    <a:pt x="770" y="95"/>
                  </a:lnTo>
                  <a:lnTo>
                    <a:pt x="762" y="97"/>
                  </a:lnTo>
                  <a:lnTo>
                    <a:pt x="842" y="3"/>
                  </a:lnTo>
                  <a:cubicBezTo>
                    <a:pt x="844" y="2"/>
                    <a:pt x="846" y="1"/>
                    <a:pt x="848" y="0"/>
                  </a:cubicBezTo>
                  <a:cubicBezTo>
                    <a:pt x="850" y="0"/>
                    <a:pt x="853" y="1"/>
                    <a:pt x="854" y="3"/>
                  </a:cubicBezTo>
                  <a:lnTo>
                    <a:pt x="915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7" name="Freeform 166"/>
            <p:cNvSpPr>
              <a:spLocks noEditPoints="1"/>
            </p:cNvSpPr>
            <p:nvPr/>
          </p:nvSpPr>
          <p:spPr bwMode="auto">
            <a:xfrm>
              <a:off x="2665413" y="3052762"/>
              <a:ext cx="1187450" cy="901700"/>
            </a:xfrm>
            <a:custGeom>
              <a:avLst/>
              <a:gdLst>
                <a:gd name="T0" fmla="*/ 504 w 1836"/>
                <a:gd name="T1" fmla="*/ 157 h 1680"/>
                <a:gd name="T2" fmla="*/ 249 w 1836"/>
                <a:gd name="T3" fmla="*/ 174 h 1680"/>
                <a:gd name="T4" fmla="*/ 17 w 1836"/>
                <a:gd name="T5" fmla="*/ 371 h 1680"/>
                <a:gd name="T6" fmla="*/ 296 w 1836"/>
                <a:gd name="T7" fmla="*/ 640 h 1680"/>
                <a:gd name="T8" fmla="*/ 621 w 1836"/>
                <a:gd name="T9" fmla="*/ 585 h 1680"/>
                <a:gd name="T10" fmla="*/ 354 w 1836"/>
                <a:gd name="T11" fmla="*/ 765 h 1680"/>
                <a:gd name="T12" fmla="*/ 210 w 1836"/>
                <a:gd name="T13" fmla="*/ 805 h 1680"/>
                <a:gd name="T14" fmla="*/ 148 w 1836"/>
                <a:gd name="T15" fmla="*/ 849 h 1680"/>
                <a:gd name="T16" fmla="*/ 453 w 1836"/>
                <a:gd name="T17" fmla="*/ 1297 h 1680"/>
                <a:gd name="T18" fmla="*/ 855 w 1836"/>
                <a:gd name="T19" fmla="*/ 1363 h 1680"/>
                <a:gd name="T20" fmla="*/ 1138 w 1836"/>
                <a:gd name="T21" fmla="*/ 1192 h 1680"/>
                <a:gd name="T22" fmla="*/ 1148 w 1836"/>
                <a:gd name="T23" fmla="*/ 924 h 1680"/>
                <a:gd name="T24" fmla="*/ 1230 w 1836"/>
                <a:gd name="T25" fmla="*/ 982 h 1680"/>
                <a:gd name="T26" fmla="*/ 1296 w 1836"/>
                <a:gd name="T27" fmla="*/ 1113 h 1680"/>
                <a:gd name="T28" fmla="*/ 1232 w 1836"/>
                <a:gd name="T29" fmla="*/ 1328 h 1680"/>
                <a:gd name="T30" fmla="*/ 1261 w 1836"/>
                <a:gd name="T31" fmla="*/ 1652 h 1680"/>
                <a:gd name="T32" fmla="*/ 1374 w 1836"/>
                <a:gd name="T33" fmla="*/ 1663 h 1680"/>
                <a:gd name="T34" fmla="*/ 1479 w 1836"/>
                <a:gd name="T35" fmla="*/ 1481 h 1680"/>
                <a:gd name="T36" fmla="*/ 1619 w 1836"/>
                <a:gd name="T37" fmla="*/ 1443 h 1680"/>
                <a:gd name="T38" fmla="*/ 1569 w 1836"/>
                <a:gd name="T39" fmla="*/ 1277 h 1680"/>
                <a:gd name="T40" fmla="*/ 1705 w 1836"/>
                <a:gd name="T41" fmla="*/ 1194 h 1680"/>
                <a:gd name="T42" fmla="*/ 1602 w 1836"/>
                <a:gd name="T43" fmla="*/ 1074 h 1680"/>
                <a:gd name="T44" fmla="*/ 1770 w 1836"/>
                <a:gd name="T45" fmla="*/ 1069 h 1680"/>
                <a:gd name="T46" fmla="*/ 1802 w 1836"/>
                <a:gd name="T47" fmla="*/ 922 h 1680"/>
                <a:gd name="T48" fmla="*/ 1820 w 1836"/>
                <a:gd name="T49" fmla="*/ 800 h 1680"/>
                <a:gd name="T50" fmla="*/ 1700 w 1836"/>
                <a:gd name="T51" fmla="*/ 567 h 1680"/>
                <a:gd name="T52" fmla="*/ 1540 w 1836"/>
                <a:gd name="T53" fmla="*/ 439 h 1680"/>
                <a:gd name="T54" fmla="*/ 1437 w 1836"/>
                <a:gd name="T55" fmla="*/ 259 h 1680"/>
                <a:gd name="T56" fmla="*/ 1424 w 1836"/>
                <a:gd name="T57" fmla="*/ 125 h 1680"/>
                <a:gd name="T58" fmla="*/ 1200 w 1836"/>
                <a:gd name="T59" fmla="*/ 112 h 1680"/>
                <a:gd name="T60" fmla="*/ 991 w 1836"/>
                <a:gd name="T61" fmla="*/ 38 h 1680"/>
                <a:gd name="T62" fmla="*/ 1027 w 1836"/>
                <a:gd name="T63" fmla="*/ 15 h 1680"/>
                <a:gd name="T64" fmla="*/ 1263 w 1836"/>
                <a:gd name="T65" fmla="*/ 133 h 1680"/>
                <a:gd name="T66" fmla="*/ 1431 w 1836"/>
                <a:gd name="T67" fmla="*/ 119 h 1680"/>
                <a:gd name="T68" fmla="*/ 1515 w 1836"/>
                <a:gd name="T69" fmla="*/ 319 h 1680"/>
                <a:gd name="T70" fmla="*/ 1614 w 1836"/>
                <a:gd name="T71" fmla="*/ 455 h 1680"/>
                <a:gd name="T72" fmla="*/ 1761 w 1836"/>
                <a:gd name="T73" fmla="*/ 605 h 1680"/>
                <a:gd name="T74" fmla="*/ 1816 w 1836"/>
                <a:gd name="T75" fmla="*/ 814 h 1680"/>
                <a:gd name="T76" fmla="*/ 1810 w 1836"/>
                <a:gd name="T77" fmla="*/ 926 h 1680"/>
                <a:gd name="T78" fmla="*/ 1757 w 1836"/>
                <a:gd name="T79" fmla="*/ 1085 h 1680"/>
                <a:gd name="T80" fmla="*/ 1614 w 1836"/>
                <a:gd name="T81" fmla="*/ 1156 h 1680"/>
                <a:gd name="T82" fmla="*/ 1641 w 1836"/>
                <a:gd name="T83" fmla="*/ 1248 h 1680"/>
                <a:gd name="T84" fmla="*/ 1571 w 1836"/>
                <a:gd name="T85" fmla="*/ 1287 h 1680"/>
                <a:gd name="T86" fmla="*/ 1645 w 1836"/>
                <a:gd name="T87" fmla="*/ 1450 h 1680"/>
                <a:gd name="T88" fmla="*/ 1477 w 1836"/>
                <a:gd name="T89" fmla="*/ 1492 h 1680"/>
                <a:gd name="T90" fmla="*/ 1343 w 1836"/>
                <a:gd name="T91" fmla="*/ 1667 h 1680"/>
                <a:gd name="T92" fmla="*/ 1258 w 1836"/>
                <a:gd name="T93" fmla="*/ 1611 h 1680"/>
                <a:gd name="T94" fmla="*/ 1208 w 1836"/>
                <a:gd name="T95" fmla="*/ 1240 h 1680"/>
                <a:gd name="T96" fmla="*/ 1218 w 1836"/>
                <a:gd name="T97" fmla="*/ 1121 h 1680"/>
                <a:gd name="T98" fmla="*/ 1282 w 1836"/>
                <a:gd name="T99" fmla="*/ 940 h 1680"/>
                <a:gd name="T100" fmla="*/ 1128 w 1836"/>
                <a:gd name="T101" fmla="*/ 1046 h 1680"/>
                <a:gd name="T102" fmla="*/ 1054 w 1836"/>
                <a:gd name="T103" fmla="*/ 1300 h 1680"/>
                <a:gd name="T104" fmla="*/ 700 w 1836"/>
                <a:gd name="T105" fmla="*/ 1422 h 1680"/>
                <a:gd name="T106" fmla="*/ 350 w 1836"/>
                <a:gd name="T107" fmla="*/ 1109 h 1680"/>
                <a:gd name="T108" fmla="*/ 132 w 1836"/>
                <a:gd name="T109" fmla="*/ 777 h 1680"/>
                <a:gd name="T110" fmla="*/ 232 w 1836"/>
                <a:gd name="T111" fmla="*/ 813 h 1680"/>
                <a:gd name="T112" fmla="*/ 469 w 1836"/>
                <a:gd name="T113" fmla="*/ 743 h 1680"/>
                <a:gd name="T114" fmla="*/ 550 w 1836"/>
                <a:gd name="T115" fmla="*/ 612 h 1680"/>
                <a:gd name="T116" fmla="*/ 242 w 1836"/>
                <a:gd name="T117" fmla="*/ 641 h 1680"/>
                <a:gd name="T118" fmla="*/ 102 w 1836"/>
                <a:gd name="T119" fmla="*/ 189 h 1680"/>
                <a:gd name="T120" fmla="*/ 248 w 1836"/>
                <a:gd name="T121" fmla="*/ 120 h 1680"/>
                <a:gd name="T122" fmla="*/ 553 w 1836"/>
                <a:gd name="T123" fmla="*/ 155 h 16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6"/>
                <a:gd name="T187" fmla="*/ 0 h 1680"/>
                <a:gd name="T188" fmla="*/ 1836 w 1836"/>
                <a:gd name="T189" fmla="*/ 1680 h 16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6" h="1680">
                  <a:moveTo>
                    <a:pt x="843" y="14"/>
                  </a:moveTo>
                  <a:lnTo>
                    <a:pt x="855" y="14"/>
                  </a:lnTo>
                  <a:lnTo>
                    <a:pt x="775" y="108"/>
                  </a:lnTo>
                  <a:cubicBezTo>
                    <a:pt x="773" y="110"/>
                    <a:pt x="770" y="111"/>
                    <a:pt x="767" y="110"/>
                  </a:cubicBezTo>
                  <a:lnTo>
                    <a:pt x="657" y="87"/>
                  </a:lnTo>
                  <a:lnTo>
                    <a:pt x="664" y="85"/>
                  </a:lnTo>
                  <a:lnTo>
                    <a:pt x="659" y="90"/>
                  </a:lnTo>
                  <a:lnTo>
                    <a:pt x="647" y="101"/>
                  </a:lnTo>
                  <a:lnTo>
                    <a:pt x="610" y="130"/>
                  </a:lnTo>
                  <a:lnTo>
                    <a:pt x="574" y="158"/>
                  </a:lnTo>
                  <a:lnTo>
                    <a:pt x="563" y="168"/>
                  </a:lnTo>
                  <a:cubicBezTo>
                    <a:pt x="562" y="168"/>
                    <a:pt x="562" y="168"/>
                    <a:pt x="562" y="168"/>
                  </a:cubicBezTo>
                  <a:lnTo>
                    <a:pt x="557" y="171"/>
                  </a:lnTo>
                  <a:cubicBezTo>
                    <a:pt x="555" y="173"/>
                    <a:pt x="552" y="173"/>
                    <a:pt x="550" y="172"/>
                  </a:cubicBezTo>
                  <a:lnTo>
                    <a:pt x="547" y="171"/>
                  </a:lnTo>
                  <a:lnTo>
                    <a:pt x="537" y="168"/>
                  </a:lnTo>
                  <a:lnTo>
                    <a:pt x="504" y="157"/>
                  </a:lnTo>
                  <a:lnTo>
                    <a:pt x="456" y="143"/>
                  </a:lnTo>
                  <a:lnTo>
                    <a:pt x="402" y="125"/>
                  </a:lnTo>
                  <a:lnTo>
                    <a:pt x="348" y="108"/>
                  </a:lnTo>
                  <a:lnTo>
                    <a:pt x="300" y="94"/>
                  </a:lnTo>
                  <a:lnTo>
                    <a:pt x="267" y="83"/>
                  </a:lnTo>
                  <a:lnTo>
                    <a:pt x="257" y="80"/>
                  </a:lnTo>
                  <a:lnTo>
                    <a:pt x="254" y="79"/>
                  </a:lnTo>
                  <a:lnTo>
                    <a:pt x="264" y="71"/>
                  </a:lnTo>
                  <a:lnTo>
                    <a:pt x="264" y="75"/>
                  </a:lnTo>
                  <a:lnTo>
                    <a:pt x="264" y="86"/>
                  </a:lnTo>
                  <a:lnTo>
                    <a:pt x="264" y="120"/>
                  </a:lnTo>
                  <a:lnTo>
                    <a:pt x="264" y="153"/>
                  </a:lnTo>
                  <a:lnTo>
                    <a:pt x="264" y="164"/>
                  </a:lnTo>
                  <a:lnTo>
                    <a:pt x="264" y="168"/>
                  </a:lnTo>
                  <a:cubicBezTo>
                    <a:pt x="264" y="171"/>
                    <a:pt x="263" y="174"/>
                    <a:pt x="261" y="175"/>
                  </a:cubicBezTo>
                  <a:cubicBezTo>
                    <a:pt x="258" y="177"/>
                    <a:pt x="255" y="177"/>
                    <a:pt x="253" y="176"/>
                  </a:cubicBezTo>
                  <a:lnTo>
                    <a:pt x="249" y="174"/>
                  </a:lnTo>
                  <a:lnTo>
                    <a:pt x="236" y="166"/>
                  </a:lnTo>
                  <a:lnTo>
                    <a:pt x="202" y="146"/>
                  </a:lnTo>
                  <a:lnTo>
                    <a:pt x="168" y="126"/>
                  </a:lnTo>
                  <a:cubicBezTo>
                    <a:pt x="168" y="126"/>
                    <a:pt x="168" y="126"/>
                    <a:pt x="167" y="126"/>
                  </a:cubicBezTo>
                  <a:lnTo>
                    <a:pt x="157" y="118"/>
                  </a:lnTo>
                  <a:cubicBezTo>
                    <a:pt x="157" y="117"/>
                    <a:pt x="156" y="117"/>
                    <a:pt x="156" y="116"/>
                  </a:cubicBezTo>
                  <a:lnTo>
                    <a:pt x="153" y="112"/>
                  </a:lnTo>
                  <a:lnTo>
                    <a:pt x="166" y="112"/>
                  </a:lnTo>
                  <a:lnTo>
                    <a:pt x="158" y="125"/>
                  </a:lnTo>
                  <a:lnTo>
                    <a:pt x="140" y="155"/>
                  </a:lnTo>
                  <a:lnTo>
                    <a:pt x="115" y="197"/>
                  </a:lnTo>
                  <a:lnTo>
                    <a:pt x="87" y="246"/>
                  </a:lnTo>
                  <a:lnTo>
                    <a:pt x="59" y="294"/>
                  </a:lnTo>
                  <a:lnTo>
                    <a:pt x="36" y="334"/>
                  </a:lnTo>
                  <a:lnTo>
                    <a:pt x="21" y="364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6" y="374"/>
                  </a:lnTo>
                  <a:lnTo>
                    <a:pt x="15" y="367"/>
                  </a:lnTo>
                  <a:lnTo>
                    <a:pt x="17" y="370"/>
                  </a:lnTo>
                  <a:lnTo>
                    <a:pt x="23" y="377"/>
                  </a:lnTo>
                  <a:lnTo>
                    <a:pt x="50" y="408"/>
                  </a:lnTo>
                  <a:lnTo>
                    <a:pt x="87" y="450"/>
                  </a:lnTo>
                  <a:lnTo>
                    <a:pt x="132" y="499"/>
                  </a:lnTo>
                  <a:lnTo>
                    <a:pt x="177" y="549"/>
                  </a:lnTo>
                  <a:lnTo>
                    <a:pt x="216" y="591"/>
                  </a:lnTo>
                  <a:lnTo>
                    <a:pt x="245" y="622"/>
                  </a:lnTo>
                  <a:lnTo>
                    <a:pt x="253" y="630"/>
                  </a:lnTo>
                  <a:lnTo>
                    <a:pt x="252" y="629"/>
                  </a:lnTo>
                  <a:lnTo>
                    <a:pt x="256" y="632"/>
                  </a:lnTo>
                  <a:lnTo>
                    <a:pt x="253" y="631"/>
                  </a:lnTo>
                  <a:lnTo>
                    <a:pt x="258" y="632"/>
                  </a:lnTo>
                  <a:lnTo>
                    <a:pt x="274" y="636"/>
                  </a:lnTo>
                  <a:lnTo>
                    <a:pt x="296" y="640"/>
                  </a:lnTo>
                  <a:lnTo>
                    <a:pt x="322" y="646"/>
                  </a:lnTo>
                  <a:lnTo>
                    <a:pt x="349" y="651"/>
                  </a:lnTo>
                  <a:lnTo>
                    <a:pt x="372" y="655"/>
                  </a:lnTo>
                  <a:lnTo>
                    <a:pt x="389" y="659"/>
                  </a:lnTo>
                  <a:lnTo>
                    <a:pt x="395" y="660"/>
                  </a:lnTo>
                  <a:lnTo>
                    <a:pt x="390" y="660"/>
                  </a:lnTo>
                  <a:lnTo>
                    <a:pt x="400" y="656"/>
                  </a:lnTo>
                  <a:lnTo>
                    <a:pt x="425" y="646"/>
                  </a:lnTo>
                  <a:lnTo>
                    <a:pt x="461" y="631"/>
                  </a:lnTo>
                  <a:lnTo>
                    <a:pt x="502" y="614"/>
                  </a:lnTo>
                  <a:lnTo>
                    <a:pt x="543" y="597"/>
                  </a:lnTo>
                  <a:lnTo>
                    <a:pt x="579" y="582"/>
                  </a:lnTo>
                  <a:lnTo>
                    <a:pt x="604" y="571"/>
                  </a:lnTo>
                  <a:lnTo>
                    <a:pt x="613" y="566"/>
                  </a:lnTo>
                  <a:cubicBezTo>
                    <a:pt x="616" y="564"/>
                    <a:pt x="620" y="564"/>
                    <a:pt x="623" y="566"/>
                  </a:cubicBezTo>
                  <a:cubicBezTo>
                    <a:pt x="625" y="569"/>
                    <a:pt x="626" y="573"/>
                    <a:pt x="625" y="576"/>
                  </a:cubicBezTo>
                  <a:lnTo>
                    <a:pt x="621" y="585"/>
                  </a:lnTo>
                  <a:lnTo>
                    <a:pt x="611" y="605"/>
                  </a:lnTo>
                  <a:lnTo>
                    <a:pt x="596" y="634"/>
                  </a:lnTo>
                  <a:lnTo>
                    <a:pt x="580" y="665"/>
                  </a:lnTo>
                  <a:lnTo>
                    <a:pt x="563" y="697"/>
                  </a:lnTo>
                  <a:lnTo>
                    <a:pt x="549" y="724"/>
                  </a:lnTo>
                  <a:lnTo>
                    <a:pt x="540" y="744"/>
                  </a:lnTo>
                  <a:lnTo>
                    <a:pt x="540" y="743"/>
                  </a:lnTo>
                  <a:lnTo>
                    <a:pt x="538" y="750"/>
                  </a:lnTo>
                  <a:cubicBezTo>
                    <a:pt x="537" y="753"/>
                    <a:pt x="535" y="755"/>
                    <a:pt x="531" y="755"/>
                  </a:cubicBezTo>
                  <a:lnTo>
                    <a:pt x="522" y="756"/>
                  </a:lnTo>
                  <a:lnTo>
                    <a:pt x="500" y="757"/>
                  </a:lnTo>
                  <a:lnTo>
                    <a:pt x="470" y="759"/>
                  </a:lnTo>
                  <a:lnTo>
                    <a:pt x="437" y="761"/>
                  </a:lnTo>
                  <a:lnTo>
                    <a:pt x="404" y="763"/>
                  </a:lnTo>
                  <a:lnTo>
                    <a:pt x="375" y="765"/>
                  </a:lnTo>
                  <a:lnTo>
                    <a:pt x="355" y="765"/>
                  </a:lnTo>
                  <a:cubicBezTo>
                    <a:pt x="355" y="765"/>
                    <a:pt x="355" y="765"/>
                    <a:pt x="354" y="765"/>
                  </a:cubicBezTo>
                  <a:lnTo>
                    <a:pt x="348" y="764"/>
                  </a:lnTo>
                  <a:lnTo>
                    <a:pt x="355" y="763"/>
                  </a:lnTo>
                  <a:lnTo>
                    <a:pt x="349" y="768"/>
                  </a:lnTo>
                  <a:lnTo>
                    <a:pt x="334" y="777"/>
                  </a:lnTo>
                  <a:lnTo>
                    <a:pt x="295" y="802"/>
                  </a:lnTo>
                  <a:lnTo>
                    <a:pt x="256" y="827"/>
                  </a:lnTo>
                  <a:lnTo>
                    <a:pt x="244" y="835"/>
                  </a:lnTo>
                  <a:lnTo>
                    <a:pt x="239" y="838"/>
                  </a:lnTo>
                  <a:cubicBezTo>
                    <a:pt x="235" y="840"/>
                    <a:pt x="231" y="840"/>
                    <a:pt x="228" y="836"/>
                  </a:cubicBezTo>
                  <a:lnTo>
                    <a:pt x="225" y="832"/>
                  </a:lnTo>
                  <a:cubicBezTo>
                    <a:pt x="225" y="832"/>
                    <a:pt x="225" y="832"/>
                    <a:pt x="224" y="831"/>
                  </a:cubicBezTo>
                  <a:lnTo>
                    <a:pt x="218" y="820"/>
                  </a:lnTo>
                  <a:lnTo>
                    <a:pt x="212" y="810"/>
                  </a:lnTo>
                  <a:cubicBezTo>
                    <a:pt x="211" y="809"/>
                    <a:pt x="211" y="809"/>
                    <a:pt x="211" y="809"/>
                  </a:cubicBezTo>
                  <a:lnTo>
                    <a:pt x="208" y="802"/>
                  </a:lnTo>
                  <a:lnTo>
                    <a:pt x="212" y="806"/>
                  </a:lnTo>
                  <a:lnTo>
                    <a:pt x="210" y="805"/>
                  </a:lnTo>
                  <a:cubicBezTo>
                    <a:pt x="209" y="804"/>
                    <a:pt x="208" y="803"/>
                    <a:pt x="207" y="803"/>
                  </a:cubicBezTo>
                  <a:lnTo>
                    <a:pt x="202" y="797"/>
                  </a:lnTo>
                  <a:lnTo>
                    <a:pt x="185" y="774"/>
                  </a:lnTo>
                  <a:lnTo>
                    <a:pt x="169" y="752"/>
                  </a:lnTo>
                  <a:lnTo>
                    <a:pt x="163" y="746"/>
                  </a:lnTo>
                  <a:lnTo>
                    <a:pt x="161" y="742"/>
                  </a:lnTo>
                  <a:lnTo>
                    <a:pt x="175" y="741"/>
                  </a:lnTo>
                  <a:lnTo>
                    <a:pt x="173" y="745"/>
                  </a:lnTo>
                  <a:cubicBezTo>
                    <a:pt x="172" y="745"/>
                    <a:pt x="172" y="746"/>
                    <a:pt x="172" y="746"/>
                  </a:cubicBezTo>
                  <a:lnTo>
                    <a:pt x="165" y="756"/>
                  </a:lnTo>
                  <a:lnTo>
                    <a:pt x="145" y="786"/>
                  </a:lnTo>
                  <a:lnTo>
                    <a:pt x="125" y="815"/>
                  </a:lnTo>
                  <a:lnTo>
                    <a:pt x="118" y="824"/>
                  </a:lnTo>
                  <a:lnTo>
                    <a:pt x="116" y="827"/>
                  </a:lnTo>
                  <a:lnTo>
                    <a:pt x="115" y="817"/>
                  </a:lnTo>
                  <a:lnTo>
                    <a:pt x="124" y="826"/>
                  </a:lnTo>
                  <a:lnTo>
                    <a:pt x="148" y="849"/>
                  </a:lnTo>
                  <a:lnTo>
                    <a:pt x="181" y="880"/>
                  </a:lnTo>
                  <a:lnTo>
                    <a:pt x="220" y="915"/>
                  </a:lnTo>
                  <a:lnTo>
                    <a:pt x="258" y="948"/>
                  </a:lnTo>
                  <a:lnTo>
                    <a:pt x="291" y="980"/>
                  </a:lnTo>
                  <a:lnTo>
                    <a:pt x="315" y="1000"/>
                  </a:lnTo>
                  <a:lnTo>
                    <a:pt x="324" y="1008"/>
                  </a:lnTo>
                  <a:cubicBezTo>
                    <a:pt x="325" y="1009"/>
                    <a:pt x="326" y="1011"/>
                    <a:pt x="326" y="1012"/>
                  </a:cubicBezTo>
                  <a:lnTo>
                    <a:pt x="327" y="1015"/>
                  </a:lnTo>
                  <a:lnTo>
                    <a:pt x="331" y="1023"/>
                  </a:lnTo>
                  <a:lnTo>
                    <a:pt x="345" y="1056"/>
                  </a:lnTo>
                  <a:lnTo>
                    <a:pt x="365" y="1102"/>
                  </a:lnTo>
                  <a:lnTo>
                    <a:pt x="388" y="1154"/>
                  </a:lnTo>
                  <a:lnTo>
                    <a:pt x="411" y="1207"/>
                  </a:lnTo>
                  <a:lnTo>
                    <a:pt x="432" y="1253"/>
                  </a:lnTo>
                  <a:lnTo>
                    <a:pt x="447" y="1286"/>
                  </a:lnTo>
                  <a:lnTo>
                    <a:pt x="451" y="1295"/>
                  </a:lnTo>
                  <a:lnTo>
                    <a:pt x="453" y="1297"/>
                  </a:lnTo>
                  <a:lnTo>
                    <a:pt x="450" y="1294"/>
                  </a:lnTo>
                  <a:lnTo>
                    <a:pt x="452" y="1295"/>
                  </a:lnTo>
                  <a:lnTo>
                    <a:pt x="459" y="1300"/>
                  </a:lnTo>
                  <a:lnTo>
                    <a:pt x="487" y="1312"/>
                  </a:lnTo>
                  <a:lnTo>
                    <a:pt x="526" y="1330"/>
                  </a:lnTo>
                  <a:lnTo>
                    <a:pt x="572" y="1350"/>
                  </a:lnTo>
                  <a:lnTo>
                    <a:pt x="619" y="1371"/>
                  </a:lnTo>
                  <a:lnTo>
                    <a:pt x="659" y="1389"/>
                  </a:lnTo>
                  <a:lnTo>
                    <a:pt x="689" y="1402"/>
                  </a:lnTo>
                  <a:lnTo>
                    <a:pt x="701" y="1407"/>
                  </a:lnTo>
                  <a:lnTo>
                    <a:pt x="695" y="1407"/>
                  </a:lnTo>
                  <a:lnTo>
                    <a:pt x="702" y="1405"/>
                  </a:lnTo>
                  <a:lnTo>
                    <a:pt x="723" y="1399"/>
                  </a:lnTo>
                  <a:lnTo>
                    <a:pt x="753" y="1391"/>
                  </a:lnTo>
                  <a:lnTo>
                    <a:pt x="789" y="1381"/>
                  </a:lnTo>
                  <a:lnTo>
                    <a:pt x="824" y="1371"/>
                  </a:lnTo>
                  <a:lnTo>
                    <a:pt x="855" y="1363"/>
                  </a:lnTo>
                  <a:lnTo>
                    <a:pt x="877" y="1357"/>
                  </a:lnTo>
                  <a:lnTo>
                    <a:pt x="886" y="1355"/>
                  </a:lnTo>
                  <a:lnTo>
                    <a:pt x="884" y="1355"/>
                  </a:lnTo>
                  <a:lnTo>
                    <a:pt x="891" y="1352"/>
                  </a:lnTo>
                  <a:lnTo>
                    <a:pt x="909" y="1344"/>
                  </a:lnTo>
                  <a:lnTo>
                    <a:pt x="936" y="1333"/>
                  </a:lnTo>
                  <a:lnTo>
                    <a:pt x="966" y="1320"/>
                  </a:lnTo>
                  <a:lnTo>
                    <a:pt x="995" y="1307"/>
                  </a:lnTo>
                  <a:lnTo>
                    <a:pt x="1022" y="1296"/>
                  </a:lnTo>
                  <a:lnTo>
                    <a:pt x="1040" y="1288"/>
                  </a:lnTo>
                  <a:lnTo>
                    <a:pt x="1047" y="1285"/>
                  </a:lnTo>
                  <a:lnTo>
                    <a:pt x="1045" y="1287"/>
                  </a:lnTo>
                  <a:lnTo>
                    <a:pt x="1049" y="1283"/>
                  </a:lnTo>
                  <a:lnTo>
                    <a:pt x="1060" y="1272"/>
                  </a:lnTo>
                  <a:lnTo>
                    <a:pt x="1094" y="1238"/>
                  </a:lnTo>
                  <a:lnTo>
                    <a:pt x="1127" y="1203"/>
                  </a:lnTo>
                  <a:lnTo>
                    <a:pt x="1138" y="1192"/>
                  </a:lnTo>
                  <a:lnTo>
                    <a:pt x="1142" y="1188"/>
                  </a:lnTo>
                  <a:lnTo>
                    <a:pt x="1140" y="1195"/>
                  </a:lnTo>
                  <a:lnTo>
                    <a:pt x="1139" y="1189"/>
                  </a:lnTo>
                  <a:lnTo>
                    <a:pt x="1136" y="1172"/>
                  </a:lnTo>
                  <a:lnTo>
                    <a:pt x="1131" y="1148"/>
                  </a:lnTo>
                  <a:lnTo>
                    <a:pt x="1127" y="1120"/>
                  </a:lnTo>
                  <a:lnTo>
                    <a:pt x="1122" y="1092"/>
                  </a:lnTo>
                  <a:lnTo>
                    <a:pt x="1117" y="1068"/>
                  </a:lnTo>
                  <a:lnTo>
                    <a:pt x="1114" y="1051"/>
                  </a:lnTo>
                  <a:lnTo>
                    <a:pt x="1113" y="1045"/>
                  </a:lnTo>
                  <a:cubicBezTo>
                    <a:pt x="1112" y="1043"/>
                    <a:pt x="1112" y="1042"/>
                    <a:pt x="1113" y="1041"/>
                  </a:cubicBezTo>
                  <a:lnTo>
                    <a:pt x="1115" y="1035"/>
                  </a:lnTo>
                  <a:lnTo>
                    <a:pt x="1119" y="1020"/>
                  </a:lnTo>
                  <a:lnTo>
                    <a:pt x="1126" y="998"/>
                  </a:lnTo>
                  <a:lnTo>
                    <a:pt x="1134" y="972"/>
                  </a:lnTo>
                  <a:lnTo>
                    <a:pt x="1141" y="947"/>
                  </a:lnTo>
                  <a:lnTo>
                    <a:pt x="1148" y="924"/>
                  </a:lnTo>
                  <a:lnTo>
                    <a:pt x="1152" y="908"/>
                  </a:lnTo>
                  <a:lnTo>
                    <a:pt x="1154" y="900"/>
                  </a:lnTo>
                  <a:cubicBezTo>
                    <a:pt x="1154" y="898"/>
                    <a:pt x="1156" y="896"/>
                    <a:pt x="1158" y="895"/>
                  </a:cubicBezTo>
                  <a:cubicBezTo>
                    <a:pt x="1160" y="894"/>
                    <a:pt x="1163" y="894"/>
                    <a:pt x="1165" y="895"/>
                  </a:cubicBezTo>
                  <a:lnTo>
                    <a:pt x="1171" y="898"/>
                  </a:lnTo>
                  <a:lnTo>
                    <a:pt x="1185" y="904"/>
                  </a:lnTo>
                  <a:lnTo>
                    <a:pt x="1228" y="918"/>
                  </a:lnTo>
                  <a:lnTo>
                    <a:pt x="1272" y="931"/>
                  </a:lnTo>
                  <a:lnTo>
                    <a:pt x="1287" y="935"/>
                  </a:lnTo>
                  <a:lnTo>
                    <a:pt x="1292" y="937"/>
                  </a:lnTo>
                  <a:cubicBezTo>
                    <a:pt x="1295" y="938"/>
                    <a:pt x="1297" y="941"/>
                    <a:pt x="1297" y="944"/>
                  </a:cubicBezTo>
                  <a:cubicBezTo>
                    <a:pt x="1298" y="947"/>
                    <a:pt x="1296" y="949"/>
                    <a:pt x="1294" y="951"/>
                  </a:cubicBezTo>
                  <a:lnTo>
                    <a:pt x="1291" y="953"/>
                  </a:lnTo>
                  <a:cubicBezTo>
                    <a:pt x="1291" y="953"/>
                    <a:pt x="1290" y="954"/>
                    <a:pt x="1290" y="954"/>
                  </a:cubicBezTo>
                  <a:lnTo>
                    <a:pt x="1281" y="958"/>
                  </a:lnTo>
                  <a:lnTo>
                    <a:pt x="1256" y="970"/>
                  </a:lnTo>
                  <a:lnTo>
                    <a:pt x="1230" y="982"/>
                  </a:lnTo>
                  <a:lnTo>
                    <a:pt x="1220" y="985"/>
                  </a:lnTo>
                  <a:cubicBezTo>
                    <a:pt x="1219" y="985"/>
                    <a:pt x="1218" y="985"/>
                    <a:pt x="1217" y="985"/>
                  </a:cubicBezTo>
                  <a:lnTo>
                    <a:pt x="1214" y="985"/>
                  </a:lnTo>
                  <a:lnTo>
                    <a:pt x="1222" y="977"/>
                  </a:lnTo>
                  <a:lnTo>
                    <a:pt x="1222" y="984"/>
                  </a:lnTo>
                  <a:lnTo>
                    <a:pt x="1222" y="1000"/>
                  </a:lnTo>
                  <a:lnTo>
                    <a:pt x="1222" y="1047"/>
                  </a:lnTo>
                  <a:lnTo>
                    <a:pt x="1222" y="1071"/>
                  </a:lnTo>
                  <a:lnTo>
                    <a:pt x="1222" y="1092"/>
                  </a:lnTo>
                  <a:lnTo>
                    <a:pt x="1222" y="1107"/>
                  </a:lnTo>
                  <a:lnTo>
                    <a:pt x="1222" y="1113"/>
                  </a:lnTo>
                  <a:lnTo>
                    <a:pt x="1214" y="1105"/>
                  </a:lnTo>
                  <a:lnTo>
                    <a:pt x="1218" y="1105"/>
                  </a:lnTo>
                  <a:cubicBezTo>
                    <a:pt x="1219" y="1105"/>
                    <a:pt x="1219" y="1106"/>
                    <a:pt x="1220" y="1106"/>
                  </a:cubicBezTo>
                  <a:lnTo>
                    <a:pt x="1231" y="1108"/>
                  </a:lnTo>
                  <a:lnTo>
                    <a:pt x="1263" y="1110"/>
                  </a:lnTo>
                  <a:lnTo>
                    <a:pt x="1296" y="1113"/>
                  </a:lnTo>
                  <a:lnTo>
                    <a:pt x="1308" y="1116"/>
                  </a:lnTo>
                  <a:lnTo>
                    <a:pt x="1306" y="1115"/>
                  </a:lnTo>
                  <a:lnTo>
                    <a:pt x="1310" y="1115"/>
                  </a:lnTo>
                  <a:cubicBezTo>
                    <a:pt x="1314" y="1115"/>
                    <a:pt x="1317" y="1117"/>
                    <a:pt x="1318" y="1120"/>
                  </a:cubicBezTo>
                  <a:cubicBezTo>
                    <a:pt x="1319" y="1123"/>
                    <a:pt x="1318" y="1127"/>
                    <a:pt x="1316" y="1129"/>
                  </a:cubicBezTo>
                  <a:lnTo>
                    <a:pt x="1312" y="1133"/>
                  </a:lnTo>
                  <a:lnTo>
                    <a:pt x="1301" y="1144"/>
                  </a:lnTo>
                  <a:lnTo>
                    <a:pt x="1268" y="1178"/>
                  </a:lnTo>
                  <a:lnTo>
                    <a:pt x="1235" y="1210"/>
                  </a:lnTo>
                  <a:lnTo>
                    <a:pt x="1224" y="1220"/>
                  </a:lnTo>
                  <a:lnTo>
                    <a:pt x="1219" y="1224"/>
                  </a:lnTo>
                  <a:lnTo>
                    <a:pt x="1222" y="1216"/>
                  </a:lnTo>
                  <a:lnTo>
                    <a:pt x="1223" y="1223"/>
                  </a:lnTo>
                  <a:lnTo>
                    <a:pt x="1224" y="1239"/>
                  </a:lnTo>
                  <a:lnTo>
                    <a:pt x="1228" y="1284"/>
                  </a:lnTo>
                  <a:lnTo>
                    <a:pt x="1230" y="1308"/>
                  </a:lnTo>
                  <a:lnTo>
                    <a:pt x="1232" y="1328"/>
                  </a:lnTo>
                  <a:lnTo>
                    <a:pt x="1233" y="1343"/>
                  </a:lnTo>
                  <a:lnTo>
                    <a:pt x="1234" y="1347"/>
                  </a:lnTo>
                  <a:lnTo>
                    <a:pt x="1236" y="1357"/>
                  </a:lnTo>
                  <a:lnTo>
                    <a:pt x="1242" y="1383"/>
                  </a:lnTo>
                  <a:lnTo>
                    <a:pt x="1250" y="1420"/>
                  </a:lnTo>
                  <a:lnTo>
                    <a:pt x="1259" y="1462"/>
                  </a:lnTo>
                  <a:lnTo>
                    <a:pt x="1268" y="1503"/>
                  </a:lnTo>
                  <a:lnTo>
                    <a:pt x="1276" y="1539"/>
                  </a:lnTo>
                  <a:lnTo>
                    <a:pt x="1282" y="1564"/>
                  </a:lnTo>
                  <a:lnTo>
                    <a:pt x="1284" y="1573"/>
                  </a:lnTo>
                  <a:cubicBezTo>
                    <a:pt x="1285" y="1574"/>
                    <a:pt x="1285" y="1575"/>
                    <a:pt x="1284" y="1576"/>
                  </a:cubicBezTo>
                  <a:lnTo>
                    <a:pt x="1283" y="1580"/>
                  </a:lnTo>
                  <a:lnTo>
                    <a:pt x="1280" y="1590"/>
                  </a:lnTo>
                  <a:lnTo>
                    <a:pt x="1273" y="1616"/>
                  </a:lnTo>
                  <a:lnTo>
                    <a:pt x="1265" y="1641"/>
                  </a:lnTo>
                  <a:lnTo>
                    <a:pt x="1262" y="1649"/>
                  </a:lnTo>
                  <a:lnTo>
                    <a:pt x="1261" y="1652"/>
                  </a:lnTo>
                  <a:lnTo>
                    <a:pt x="1251" y="1642"/>
                  </a:lnTo>
                  <a:lnTo>
                    <a:pt x="1254" y="1641"/>
                  </a:lnTo>
                  <a:lnTo>
                    <a:pt x="1253" y="1641"/>
                  </a:lnTo>
                  <a:lnTo>
                    <a:pt x="1261" y="1637"/>
                  </a:lnTo>
                  <a:lnTo>
                    <a:pt x="1286" y="1626"/>
                  </a:lnTo>
                  <a:lnTo>
                    <a:pt x="1310" y="1614"/>
                  </a:lnTo>
                  <a:lnTo>
                    <a:pt x="1318" y="1610"/>
                  </a:lnTo>
                  <a:cubicBezTo>
                    <a:pt x="1318" y="1610"/>
                    <a:pt x="1319" y="1610"/>
                    <a:pt x="1319" y="1610"/>
                  </a:cubicBezTo>
                  <a:lnTo>
                    <a:pt x="1322" y="1609"/>
                  </a:lnTo>
                  <a:cubicBezTo>
                    <a:pt x="1326" y="1608"/>
                    <a:pt x="1330" y="1609"/>
                    <a:pt x="1331" y="1613"/>
                  </a:cubicBezTo>
                  <a:lnTo>
                    <a:pt x="1336" y="1622"/>
                  </a:lnTo>
                  <a:lnTo>
                    <a:pt x="1347" y="1640"/>
                  </a:lnTo>
                  <a:lnTo>
                    <a:pt x="1358" y="1660"/>
                  </a:lnTo>
                  <a:lnTo>
                    <a:pt x="1362" y="1669"/>
                  </a:lnTo>
                  <a:lnTo>
                    <a:pt x="1355" y="1664"/>
                  </a:lnTo>
                  <a:lnTo>
                    <a:pt x="1360" y="1664"/>
                  </a:lnTo>
                  <a:lnTo>
                    <a:pt x="1374" y="1663"/>
                  </a:lnTo>
                  <a:lnTo>
                    <a:pt x="1417" y="1659"/>
                  </a:lnTo>
                  <a:lnTo>
                    <a:pt x="1460" y="1655"/>
                  </a:lnTo>
                  <a:lnTo>
                    <a:pt x="1473" y="1653"/>
                  </a:lnTo>
                  <a:lnTo>
                    <a:pt x="1471" y="1653"/>
                  </a:lnTo>
                  <a:lnTo>
                    <a:pt x="1476" y="1651"/>
                  </a:lnTo>
                  <a:lnTo>
                    <a:pt x="1471" y="1658"/>
                  </a:lnTo>
                  <a:lnTo>
                    <a:pt x="1471" y="1652"/>
                  </a:lnTo>
                  <a:lnTo>
                    <a:pt x="1470" y="1634"/>
                  </a:lnTo>
                  <a:lnTo>
                    <a:pt x="1468" y="1606"/>
                  </a:lnTo>
                  <a:lnTo>
                    <a:pt x="1466" y="1574"/>
                  </a:lnTo>
                  <a:lnTo>
                    <a:pt x="1464" y="1541"/>
                  </a:lnTo>
                  <a:lnTo>
                    <a:pt x="1463" y="1513"/>
                  </a:lnTo>
                  <a:lnTo>
                    <a:pt x="1461" y="1493"/>
                  </a:lnTo>
                  <a:lnTo>
                    <a:pt x="1461" y="1484"/>
                  </a:lnTo>
                  <a:cubicBezTo>
                    <a:pt x="1461" y="1482"/>
                    <a:pt x="1463" y="1479"/>
                    <a:pt x="1466" y="1477"/>
                  </a:cubicBezTo>
                  <a:cubicBezTo>
                    <a:pt x="1468" y="1476"/>
                    <a:pt x="1471" y="1476"/>
                    <a:pt x="1474" y="1478"/>
                  </a:cubicBezTo>
                  <a:lnTo>
                    <a:pt x="1479" y="1481"/>
                  </a:lnTo>
                  <a:lnTo>
                    <a:pt x="1491" y="1487"/>
                  </a:lnTo>
                  <a:lnTo>
                    <a:pt x="1531" y="1511"/>
                  </a:lnTo>
                  <a:lnTo>
                    <a:pt x="1571" y="1534"/>
                  </a:lnTo>
                  <a:lnTo>
                    <a:pt x="1583" y="1540"/>
                  </a:lnTo>
                  <a:lnTo>
                    <a:pt x="1589" y="1544"/>
                  </a:lnTo>
                  <a:lnTo>
                    <a:pt x="1577" y="1547"/>
                  </a:lnTo>
                  <a:lnTo>
                    <a:pt x="1579" y="1543"/>
                  </a:lnTo>
                  <a:lnTo>
                    <a:pt x="1585" y="1531"/>
                  </a:lnTo>
                  <a:lnTo>
                    <a:pt x="1604" y="1497"/>
                  </a:lnTo>
                  <a:lnTo>
                    <a:pt x="1622" y="1462"/>
                  </a:lnTo>
                  <a:lnTo>
                    <a:pt x="1628" y="1450"/>
                  </a:lnTo>
                  <a:lnTo>
                    <a:pt x="1628" y="1451"/>
                  </a:lnTo>
                  <a:lnTo>
                    <a:pt x="1630" y="1445"/>
                  </a:lnTo>
                  <a:lnTo>
                    <a:pt x="1634" y="1455"/>
                  </a:lnTo>
                  <a:lnTo>
                    <a:pt x="1630" y="1453"/>
                  </a:lnTo>
                  <a:cubicBezTo>
                    <a:pt x="1629" y="1452"/>
                    <a:pt x="1629" y="1452"/>
                    <a:pt x="1628" y="1451"/>
                  </a:cubicBezTo>
                  <a:lnTo>
                    <a:pt x="1619" y="1443"/>
                  </a:lnTo>
                  <a:lnTo>
                    <a:pt x="1590" y="1417"/>
                  </a:lnTo>
                  <a:lnTo>
                    <a:pt x="1561" y="1390"/>
                  </a:lnTo>
                  <a:lnTo>
                    <a:pt x="1552" y="1381"/>
                  </a:lnTo>
                  <a:lnTo>
                    <a:pt x="1553" y="1382"/>
                  </a:lnTo>
                  <a:lnTo>
                    <a:pt x="1549" y="1379"/>
                  </a:lnTo>
                  <a:cubicBezTo>
                    <a:pt x="1547" y="1377"/>
                    <a:pt x="1545" y="1375"/>
                    <a:pt x="1545" y="1372"/>
                  </a:cubicBezTo>
                  <a:lnTo>
                    <a:pt x="1545" y="1368"/>
                  </a:lnTo>
                  <a:cubicBezTo>
                    <a:pt x="1545" y="1368"/>
                    <a:pt x="1546" y="1367"/>
                    <a:pt x="1546" y="1367"/>
                  </a:cubicBezTo>
                  <a:lnTo>
                    <a:pt x="1548" y="1357"/>
                  </a:lnTo>
                  <a:lnTo>
                    <a:pt x="1550" y="1328"/>
                  </a:lnTo>
                  <a:lnTo>
                    <a:pt x="1553" y="1297"/>
                  </a:lnTo>
                  <a:lnTo>
                    <a:pt x="1556" y="1286"/>
                  </a:lnTo>
                  <a:lnTo>
                    <a:pt x="1555" y="1287"/>
                  </a:lnTo>
                  <a:lnTo>
                    <a:pt x="1555" y="1283"/>
                  </a:lnTo>
                  <a:cubicBezTo>
                    <a:pt x="1555" y="1281"/>
                    <a:pt x="1557" y="1279"/>
                    <a:pt x="1559" y="1277"/>
                  </a:cubicBezTo>
                  <a:cubicBezTo>
                    <a:pt x="1560" y="1276"/>
                    <a:pt x="1563" y="1275"/>
                    <a:pt x="1565" y="1276"/>
                  </a:cubicBezTo>
                  <a:lnTo>
                    <a:pt x="1569" y="1277"/>
                  </a:lnTo>
                  <a:lnTo>
                    <a:pt x="1577" y="1278"/>
                  </a:lnTo>
                  <a:lnTo>
                    <a:pt x="1607" y="1282"/>
                  </a:lnTo>
                  <a:lnTo>
                    <a:pt x="1635" y="1285"/>
                  </a:lnTo>
                  <a:lnTo>
                    <a:pt x="1644" y="1286"/>
                  </a:lnTo>
                  <a:lnTo>
                    <a:pt x="1642" y="1286"/>
                  </a:lnTo>
                  <a:lnTo>
                    <a:pt x="1646" y="1285"/>
                  </a:lnTo>
                  <a:lnTo>
                    <a:pt x="1640" y="1295"/>
                  </a:lnTo>
                  <a:lnTo>
                    <a:pt x="1638" y="1289"/>
                  </a:lnTo>
                  <a:cubicBezTo>
                    <a:pt x="1638" y="1289"/>
                    <a:pt x="1638" y="1288"/>
                    <a:pt x="1638" y="1288"/>
                  </a:cubicBezTo>
                  <a:lnTo>
                    <a:pt x="1635" y="1270"/>
                  </a:lnTo>
                  <a:lnTo>
                    <a:pt x="1632" y="1251"/>
                  </a:lnTo>
                  <a:lnTo>
                    <a:pt x="1630" y="1242"/>
                  </a:lnTo>
                  <a:cubicBezTo>
                    <a:pt x="1629" y="1239"/>
                    <a:pt x="1631" y="1235"/>
                    <a:pt x="1634" y="1233"/>
                  </a:cubicBezTo>
                  <a:lnTo>
                    <a:pt x="1638" y="1231"/>
                  </a:lnTo>
                  <a:lnTo>
                    <a:pt x="1647" y="1226"/>
                  </a:lnTo>
                  <a:lnTo>
                    <a:pt x="1677" y="1210"/>
                  </a:lnTo>
                  <a:lnTo>
                    <a:pt x="1705" y="1194"/>
                  </a:lnTo>
                  <a:lnTo>
                    <a:pt x="1715" y="1188"/>
                  </a:lnTo>
                  <a:lnTo>
                    <a:pt x="1719" y="1186"/>
                  </a:lnTo>
                  <a:lnTo>
                    <a:pt x="1721" y="1201"/>
                  </a:lnTo>
                  <a:lnTo>
                    <a:pt x="1716" y="1200"/>
                  </a:lnTo>
                  <a:lnTo>
                    <a:pt x="1703" y="1197"/>
                  </a:lnTo>
                  <a:lnTo>
                    <a:pt x="1663" y="1189"/>
                  </a:lnTo>
                  <a:lnTo>
                    <a:pt x="1623" y="1181"/>
                  </a:lnTo>
                  <a:lnTo>
                    <a:pt x="1610" y="1178"/>
                  </a:lnTo>
                  <a:lnTo>
                    <a:pt x="1605" y="1177"/>
                  </a:lnTo>
                  <a:cubicBezTo>
                    <a:pt x="1601" y="1177"/>
                    <a:pt x="1598" y="1173"/>
                    <a:pt x="1598" y="1169"/>
                  </a:cubicBezTo>
                  <a:lnTo>
                    <a:pt x="1598" y="1165"/>
                  </a:lnTo>
                  <a:lnTo>
                    <a:pt x="1598" y="1156"/>
                  </a:lnTo>
                  <a:lnTo>
                    <a:pt x="1598" y="1126"/>
                  </a:lnTo>
                  <a:lnTo>
                    <a:pt x="1598" y="1096"/>
                  </a:lnTo>
                  <a:lnTo>
                    <a:pt x="1598" y="1085"/>
                  </a:lnTo>
                  <a:lnTo>
                    <a:pt x="1598" y="1080"/>
                  </a:lnTo>
                  <a:cubicBezTo>
                    <a:pt x="1598" y="1078"/>
                    <a:pt x="1600" y="1075"/>
                    <a:pt x="1602" y="1074"/>
                  </a:cubicBezTo>
                  <a:cubicBezTo>
                    <a:pt x="1604" y="1072"/>
                    <a:pt x="1607" y="1072"/>
                    <a:pt x="1609" y="1073"/>
                  </a:cubicBezTo>
                  <a:lnTo>
                    <a:pt x="1614" y="1075"/>
                  </a:lnTo>
                  <a:lnTo>
                    <a:pt x="1612" y="1074"/>
                  </a:lnTo>
                  <a:lnTo>
                    <a:pt x="1626" y="1075"/>
                  </a:lnTo>
                  <a:lnTo>
                    <a:pt x="1669" y="1076"/>
                  </a:lnTo>
                  <a:lnTo>
                    <a:pt x="1711" y="1075"/>
                  </a:lnTo>
                  <a:lnTo>
                    <a:pt x="1725" y="1074"/>
                  </a:lnTo>
                  <a:lnTo>
                    <a:pt x="1722" y="1075"/>
                  </a:lnTo>
                  <a:lnTo>
                    <a:pt x="1727" y="1073"/>
                  </a:lnTo>
                  <a:cubicBezTo>
                    <a:pt x="1729" y="1073"/>
                    <a:pt x="1730" y="1072"/>
                    <a:pt x="1731" y="1073"/>
                  </a:cubicBezTo>
                  <a:lnTo>
                    <a:pt x="1739" y="1074"/>
                  </a:lnTo>
                  <a:lnTo>
                    <a:pt x="1737" y="1074"/>
                  </a:lnTo>
                  <a:lnTo>
                    <a:pt x="1754" y="1070"/>
                  </a:lnTo>
                  <a:lnTo>
                    <a:pt x="1770" y="1066"/>
                  </a:lnTo>
                  <a:lnTo>
                    <a:pt x="1778" y="1064"/>
                  </a:lnTo>
                  <a:lnTo>
                    <a:pt x="1772" y="1074"/>
                  </a:lnTo>
                  <a:lnTo>
                    <a:pt x="1770" y="1069"/>
                  </a:lnTo>
                  <a:lnTo>
                    <a:pt x="1765" y="1056"/>
                  </a:lnTo>
                  <a:lnTo>
                    <a:pt x="1750" y="1017"/>
                  </a:lnTo>
                  <a:lnTo>
                    <a:pt x="1734" y="977"/>
                  </a:lnTo>
                  <a:lnTo>
                    <a:pt x="1729" y="963"/>
                  </a:lnTo>
                  <a:lnTo>
                    <a:pt x="1727" y="956"/>
                  </a:lnTo>
                  <a:cubicBezTo>
                    <a:pt x="1726" y="953"/>
                    <a:pt x="1727" y="951"/>
                    <a:pt x="1728" y="949"/>
                  </a:cubicBezTo>
                  <a:cubicBezTo>
                    <a:pt x="1730" y="947"/>
                    <a:pt x="1732" y="945"/>
                    <a:pt x="1734" y="945"/>
                  </a:cubicBezTo>
                  <a:lnTo>
                    <a:pt x="1737" y="945"/>
                  </a:lnTo>
                  <a:lnTo>
                    <a:pt x="1734" y="946"/>
                  </a:lnTo>
                  <a:lnTo>
                    <a:pt x="1743" y="942"/>
                  </a:lnTo>
                  <a:lnTo>
                    <a:pt x="1769" y="929"/>
                  </a:lnTo>
                  <a:lnTo>
                    <a:pt x="1794" y="915"/>
                  </a:lnTo>
                  <a:lnTo>
                    <a:pt x="1803" y="911"/>
                  </a:lnTo>
                  <a:lnTo>
                    <a:pt x="1802" y="912"/>
                  </a:lnTo>
                  <a:lnTo>
                    <a:pt x="1805" y="910"/>
                  </a:lnTo>
                  <a:lnTo>
                    <a:pt x="1806" y="924"/>
                  </a:lnTo>
                  <a:lnTo>
                    <a:pt x="1802" y="922"/>
                  </a:lnTo>
                  <a:cubicBezTo>
                    <a:pt x="1801" y="921"/>
                    <a:pt x="1801" y="921"/>
                    <a:pt x="1801" y="921"/>
                  </a:cubicBezTo>
                  <a:lnTo>
                    <a:pt x="1792" y="914"/>
                  </a:lnTo>
                  <a:lnTo>
                    <a:pt x="1764" y="894"/>
                  </a:lnTo>
                  <a:lnTo>
                    <a:pt x="1735" y="873"/>
                  </a:lnTo>
                  <a:lnTo>
                    <a:pt x="1726" y="866"/>
                  </a:lnTo>
                  <a:lnTo>
                    <a:pt x="1721" y="861"/>
                  </a:lnTo>
                  <a:cubicBezTo>
                    <a:pt x="1719" y="859"/>
                    <a:pt x="1718" y="856"/>
                    <a:pt x="1719" y="853"/>
                  </a:cubicBezTo>
                  <a:cubicBezTo>
                    <a:pt x="1720" y="851"/>
                    <a:pt x="1722" y="848"/>
                    <a:pt x="1725" y="848"/>
                  </a:cubicBezTo>
                  <a:lnTo>
                    <a:pt x="1729" y="847"/>
                  </a:lnTo>
                  <a:lnTo>
                    <a:pt x="1727" y="847"/>
                  </a:lnTo>
                  <a:lnTo>
                    <a:pt x="1739" y="841"/>
                  </a:lnTo>
                  <a:lnTo>
                    <a:pt x="1773" y="822"/>
                  </a:lnTo>
                  <a:lnTo>
                    <a:pt x="1807" y="801"/>
                  </a:lnTo>
                  <a:lnTo>
                    <a:pt x="1820" y="794"/>
                  </a:lnTo>
                  <a:lnTo>
                    <a:pt x="1819" y="795"/>
                  </a:lnTo>
                  <a:lnTo>
                    <a:pt x="1823" y="792"/>
                  </a:lnTo>
                  <a:lnTo>
                    <a:pt x="1820" y="800"/>
                  </a:lnTo>
                  <a:lnTo>
                    <a:pt x="1819" y="794"/>
                  </a:lnTo>
                  <a:lnTo>
                    <a:pt x="1817" y="779"/>
                  </a:lnTo>
                  <a:lnTo>
                    <a:pt x="1814" y="757"/>
                  </a:lnTo>
                  <a:lnTo>
                    <a:pt x="1811" y="731"/>
                  </a:lnTo>
                  <a:lnTo>
                    <a:pt x="1808" y="705"/>
                  </a:lnTo>
                  <a:lnTo>
                    <a:pt x="1805" y="684"/>
                  </a:lnTo>
                  <a:lnTo>
                    <a:pt x="1803" y="666"/>
                  </a:lnTo>
                  <a:lnTo>
                    <a:pt x="1802" y="660"/>
                  </a:lnTo>
                  <a:lnTo>
                    <a:pt x="1805" y="665"/>
                  </a:lnTo>
                  <a:lnTo>
                    <a:pt x="1800" y="662"/>
                  </a:lnTo>
                  <a:cubicBezTo>
                    <a:pt x="1800" y="662"/>
                    <a:pt x="1799" y="662"/>
                    <a:pt x="1799" y="661"/>
                  </a:cubicBezTo>
                  <a:lnTo>
                    <a:pt x="1787" y="650"/>
                  </a:lnTo>
                  <a:lnTo>
                    <a:pt x="1750" y="616"/>
                  </a:lnTo>
                  <a:lnTo>
                    <a:pt x="1712" y="581"/>
                  </a:lnTo>
                  <a:lnTo>
                    <a:pt x="1700" y="569"/>
                  </a:lnTo>
                  <a:lnTo>
                    <a:pt x="1695" y="566"/>
                  </a:lnTo>
                  <a:lnTo>
                    <a:pt x="1700" y="567"/>
                  </a:lnTo>
                  <a:lnTo>
                    <a:pt x="1696" y="567"/>
                  </a:lnTo>
                  <a:lnTo>
                    <a:pt x="1684" y="567"/>
                  </a:lnTo>
                  <a:lnTo>
                    <a:pt x="1649" y="567"/>
                  </a:lnTo>
                  <a:lnTo>
                    <a:pt x="1613" y="567"/>
                  </a:lnTo>
                  <a:lnTo>
                    <a:pt x="1601" y="567"/>
                  </a:lnTo>
                  <a:lnTo>
                    <a:pt x="1597" y="567"/>
                  </a:lnTo>
                  <a:cubicBezTo>
                    <a:pt x="1593" y="567"/>
                    <a:pt x="1589" y="564"/>
                    <a:pt x="1589" y="559"/>
                  </a:cubicBezTo>
                  <a:lnTo>
                    <a:pt x="1589" y="555"/>
                  </a:lnTo>
                  <a:lnTo>
                    <a:pt x="1590" y="543"/>
                  </a:lnTo>
                  <a:lnTo>
                    <a:pt x="1595" y="509"/>
                  </a:lnTo>
                  <a:lnTo>
                    <a:pt x="1597" y="473"/>
                  </a:lnTo>
                  <a:lnTo>
                    <a:pt x="1598" y="461"/>
                  </a:lnTo>
                  <a:lnTo>
                    <a:pt x="1598" y="455"/>
                  </a:lnTo>
                  <a:lnTo>
                    <a:pt x="1605" y="463"/>
                  </a:lnTo>
                  <a:lnTo>
                    <a:pt x="1600" y="462"/>
                  </a:lnTo>
                  <a:lnTo>
                    <a:pt x="1584" y="457"/>
                  </a:lnTo>
                  <a:lnTo>
                    <a:pt x="1540" y="439"/>
                  </a:lnTo>
                  <a:lnTo>
                    <a:pt x="1496" y="421"/>
                  </a:lnTo>
                  <a:lnTo>
                    <a:pt x="1481" y="414"/>
                  </a:lnTo>
                  <a:lnTo>
                    <a:pt x="1476" y="412"/>
                  </a:lnTo>
                  <a:cubicBezTo>
                    <a:pt x="1474" y="411"/>
                    <a:pt x="1473" y="409"/>
                    <a:pt x="1472" y="407"/>
                  </a:cubicBezTo>
                  <a:cubicBezTo>
                    <a:pt x="1471" y="405"/>
                    <a:pt x="1471" y="402"/>
                    <a:pt x="1473" y="400"/>
                  </a:cubicBezTo>
                  <a:lnTo>
                    <a:pt x="1475" y="397"/>
                  </a:lnTo>
                  <a:lnTo>
                    <a:pt x="1480" y="390"/>
                  </a:lnTo>
                  <a:lnTo>
                    <a:pt x="1495" y="367"/>
                  </a:lnTo>
                  <a:lnTo>
                    <a:pt x="1509" y="344"/>
                  </a:lnTo>
                  <a:lnTo>
                    <a:pt x="1514" y="337"/>
                  </a:lnTo>
                  <a:lnTo>
                    <a:pt x="1516" y="334"/>
                  </a:lnTo>
                  <a:lnTo>
                    <a:pt x="1517" y="344"/>
                  </a:lnTo>
                  <a:lnTo>
                    <a:pt x="1513" y="340"/>
                  </a:lnTo>
                  <a:lnTo>
                    <a:pt x="1504" y="330"/>
                  </a:lnTo>
                  <a:lnTo>
                    <a:pt x="1475" y="300"/>
                  </a:lnTo>
                  <a:lnTo>
                    <a:pt x="1446" y="269"/>
                  </a:lnTo>
                  <a:lnTo>
                    <a:pt x="1437" y="259"/>
                  </a:lnTo>
                  <a:lnTo>
                    <a:pt x="1433" y="255"/>
                  </a:lnTo>
                  <a:cubicBezTo>
                    <a:pt x="1430" y="253"/>
                    <a:pt x="1430" y="248"/>
                    <a:pt x="1432" y="245"/>
                  </a:cubicBezTo>
                  <a:lnTo>
                    <a:pt x="1435" y="240"/>
                  </a:lnTo>
                  <a:lnTo>
                    <a:pt x="1441" y="228"/>
                  </a:lnTo>
                  <a:lnTo>
                    <a:pt x="1462" y="189"/>
                  </a:lnTo>
                  <a:lnTo>
                    <a:pt x="1483" y="150"/>
                  </a:lnTo>
                  <a:lnTo>
                    <a:pt x="1490" y="137"/>
                  </a:lnTo>
                  <a:lnTo>
                    <a:pt x="1494" y="131"/>
                  </a:lnTo>
                  <a:lnTo>
                    <a:pt x="1500" y="143"/>
                  </a:lnTo>
                  <a:lnTo>
                    <a:pt x="1496" y="143"/>
                  </a:lnTo>
                  <a:lnTo>
                    <a:pt x="1487" y="142"/>
                  </a:lnTo>
                  <a:lnTo>
                    <a:pt x="1457" y="138"/>
                  </a:lnTo>
                  <a:lnTo>
                    <a:pt x="1428" y="134"/>
                  </a:lnTo>
                  <a:lnTo>
                    <a:pt x="1419" y="132"/>
                  </a:lnTo>
                  <a:cubicBezTo>
                    <a:pt x="1418" y="132"/>
                    <a:pt x="1417" y="132"/>
                    <a:pt x="1417" y="132"/>
                  </a:cubicBezTo>
                  <a:lnTo>
                    <a:pt x="1413" y="130"/>
                  </a:lnTo>
                  <a:lnTo>
                    <a:pt x="1424" y="125"/>
                  </a:lnTo>
                  <a:lnTo>
                    <a:pt x="1422" y="130"/>
                  </a:lnTo>
                  <a:lnTo>
                    <a:pt x="1416" y="140"/>
                  </a:lnTo>
                  <a:lnTo>
                    <a:pt x="1399" y="168"/>
                  </a:lnTo>
                  <a:lnTo>
                    <a:pt x="1383" y="194"/>
                  </a:lnTo>
                  <a:lnTo>
                    <a:pt x="1377" y="203"/>
                  </a:lnTo>
                  <a:lnTo>
                    <a:pt x="1375" y="206"/>
                  </a:lnTo>
                  <a:cubicBezTo>
                    <a:pt x="1373" y="209"/>
                    <a:pt x="1368" y="211"/>
                    <a:pt x="1364" y="208"/>
                  </a:cubicBezTo>
                  <a:lnTo>
                    <a:pt x="1357" y="204"/>
                  </a:lnTo>
                  <a:lnTo>
                    <a:pt x="1340" y="194"/>
                  </a:lnTo>
                  <a:lnTo>
                    <a:pt x="1315" y="180"/>
                  </a:lnTo>
                  <a:lnTo>
                    <a:pt x="1286" y="164"/>
                  </a:lnTo>
                  <a:lnTo>
                    <a:pt x="1256" y="147"/>
                  </a:lnTo>
                  <a:lnTo>
                    <a:pt x="1231" y="133"/>
                  </a:lnTo>
                  <a:lnTo>
                    <a:pt x="1213" y="123"/>
                  </a:lnTo>
                  <a:lnTo>
                    <a:pt x="1205" y="119"/>
                  </a:lnTo>
                  <a:cubicBezTo>
                    <a:pt x="1204" y="119"/>
                    <a:pt x="1203" y="117"/>
                    <a:pt x="1202" y="116"/>
                  </a:cubicBezTo>
                  <a:lnTo>
                    <a:pt x="1200" y="112"/>
                  </a:lnTo>
                  <a:lnTo>
                    <a:pt x="1195" y="102"/>
                  </a:lnTo>
                  <a:lnTo>
                    <a:pt x="1178" y="72"/>
                  </a:lnTo>
                  <a:lnTo>
                    <a:pt x="1162" y="41"/>
                  </a:lnTo>
                  <a:lnTo>
                    <a:pt x="1157" y="32"/>
                  </a:lnTo>
                  <a:lnTo>
                    <a:pt x="1154" y="27"/>
                  </a:lnTo>
                  <a:lnTo>
                    <a:pt x="1161" y="31"/>
                  </a:lnTo>
                  <a:lnTo>
                    <a:pt x="1154" y="31"/>
                  </a:lnTo>
                  <a:lnTo>
                    <a:pt x="1136" y="31"/>
                  </a:lnTo>
                  <a:lnTo>
                    <a:pt x="1111" y="31"/>
                  </a:lnTo>
                  <a:lnTo>
                    <a:pt x="1082" y="31"/>
                  </a:lnTo>
                  <a:lnTo>
                    <a:pt x="1052" y="31"/>
                  </a:lnTo>
                  <a:lnTo>
                    <a:pt x="1027" y="31"/>
                  </a:lnTo>
                  <a:lnTo>
                    <a:pt x="1009" y="31"/>
                  </a:lnTo>
                  <a:lnTo>
                    <a:pt x="1002" y="31"/>
                  </a:lnTo>
                  <a:lnTo>
                    <a:pt x="1006" y="31"/>
                  </a:lnTo>
                  <a:lnTo>
                    <a:pt x="1002" y="33"/>
                  </a:lnTo>
                  <a:lnTo>
                    <a:pt x="991" y="38"/>
                  </a:lnTo>
                  <a:lnTo>
                    <a:pt x="960" y="55"/>
                  </a:lnTo>
                  <a:lnTo>
                    <a:pt x="928" y="72"/>
                  </a:lnTo>
                  <a:lnTo>
                    <a:pt x="917" y="77"/>
                  </a:lnTo>
                  <a:lnTo>
                    <a:pt x="913" y="79"/>
                  </a:lnTo>
                  <a:cubicBezTo>
                    <a:pt x="910" y="80"/>
                    <a:pt x="906" y="80"/>
                    <a:pt x="904" y="77"/>
                  </a:cubicBezTo>
                  <a:lnTo>
                    <a:pt x="843" y="14"/>
                  </a:lnTo>
                  <a:close/>
                  <a:moveTo>
                    <a:pt x="915" y="66"/>
                  </a:moveTo>
                  <a:lnTo>
                    <a:pt x="906" y="64"/>
                  </a:lnTo>
                  <a:lnTo>
                    <a:pt x="910" y="62"/>
                  </a:lnTo>
                  <a:lnTo>
                    <a:pt x="921" y="57"/>
                  </a:lnTo>
                  <a:lnTo>
                    <a:pt x="953" y="40"/>
                  </a:lnTo>
                  <a:lnTo>
                    <a:pt x="984" y="24"/>
                  </a:lnTo>
                  <a:lnTo>
                    <a:pt x="995" y="18"/>
                  </a:lnTo>
                  <a:lnTo>
                    <a:pt x="999" y="16"/>
                  </a:lnTo>
                  <a:cubicBezTo>
                    <a:pt x="1000" y="16"/>
                    <a:pt x="1001" y="15"/>
                    <a:pt x="1002" y="15"/>
                  </a:cubicBezTo>
                  <a:lnTo>
                    <a:pt x="1009" y="15"/>
                  </a:lnTo>
                  <a:lnTo>
                    <a:pt x="1027" y="15"/>
                  </a:lnTo>
                  <a:lnTo>
                    <a:pt x="1052" y="15"/>
                  </a:lnTo>
                  <a:lnTo>
                    <a:pt x="1082" y="15"/>
                  </a:lnTo>
                  <a:lnTo>
                    <a:pt x="1111" y="15"/>
                  </a:lnTo>
                  <a:lnTo>
                    <a:pt x="1136" y="15"/>
                  </a:lnTo>
                  <a:lnTo>
                    <a:pt x="1154" y="15"/>
                  </a:lnTo>
                  <a:lnTo>
                    <a:pt x="1161" y="15"/>
                  </a:lnTo>
                  <a:cubicBezTo>
                    <a:pt x="1164" y="15"/>
                    <a:pt x="1167" y="17"/>
                    <a:pt x="1169" y="20"/>
                  </a:cubicBezTo>
                  <a:lnTo>
                    <a:pt x="1170" y="23"/>
                  </a:lnTo>
                  <a:lnTo>
                    <a:pt x="1177" y="34"/>
                  </a:lnTo>
                  <a:lnTo>
                    <a:pt x="1192" y="65"/>
                  </a:lnTo>
                  <a:lnTo>
                    <a:pt x="1210" y="95"/>
                  </a:lnTo>
                  <a:lnTo>
                    <a:pt x="1215" y="105"/>
                  </a:lnTo>
                  <a:lnTo>
                    <a:pt x="1217" y="109"/>
                  </a:lnTo>
                  <a:lnTo>
                    <a:pt x="1213" y="106"/>
                  </a:lnTo>
                  <a:lnTo>
                    <a:pt x="1220" y="109"/>
                  </a:lnTo>
                  <a:lnTo>
                    <a:pt x="1238" y="119"/>
                  </a:lnTo>
                  <a:lnTo>
                    <a:pt x="1263" y="133"/>
                  </a:lnTo>
                  <a:lnTo>
                    <a:pt x="1293" y="150"/>
                  </a:lnTo>
                  <a:lnTo>
                    <a:pt x="1322" y="166"/>
                  </a:lnTo>
                  <a:lnTo>
                    <a:pt x="1347" y="180"/>
                  </a:lnTo>
                  <a:lnTo>
                    <a:pt x="1365" y="191"/>
                  </a:lnTo>
                  <a:lnTo>
                    <a:pt x="1372" y="195"/>
                  </a:lnTo>
                  <a:lnTo>
                    <a:pt x="1362" y="197"/>
                  </a:lnTo>
                  <a:lnTo>
                    <a:pt x="1364" y="194"/>
                  </a:lnTo>
                  <a:lnTo>
                    <a:pt x="1370" y="185"/>
                  </a:lnTo>
                  <a:lnTo>
                    <a:pt x="1386" y="159"/>
                  </a:lnTo>
                  <a:lnTo>
                    <a:pt x="1402" y="133"/>
                  </a:lnTo>
                  <a:lnTo>
                    <a:pt x="1407" y="124"/>
                  </a:lnTo>
                  <a:lnTo>
                    <a:pt x="1409" y="119"/>
                  </a:lnTo>
                  <a:cubicBezTo>
                    <a:pt x="1410" y="117"/>
                    <a:pt x="1412" y="116"/>
                    <a:pt x="1414" y="115"/>
                  </a:cubicBezTo>
                  <a:cubicBezTo>
                    <a:pt x="1416" y="114"/>
                    <a:pt x="1418" y="114"/>
                    <a:pt x="1420" y="115"/>
                  </a:cubicBezTo>
                  <a:lnTo>
                    <a:pt x="1424" y="117"/>
                  </a:lnTo>
                  <a:lnTo>
                    <a:pt x="1422" y="117"/>
                  </a:lnTo>
                  <a:lnTo>
                    <a:pt x="1431" y="119"/>
                  </a:lnTo>
                  <a:lnTo>
                    <a:pt x="1460" y="123"/>
                  </a:lnTo>
                  <a:lnTo>
                    <a:pt x="1488" y="127"/>
                  </a:lnTo>
                  <a:lnTo>
                    <a:pt x="1496" y="127"/>
                  </a:lnTo>
                  <a:lnTo>
                    <a:pt x="1500" y="127"/>
                  </a:lnTo>
                  <a:cubicBezTo>
                    <a:pt x="1503" y="127"/>
                    <a:pt x="1506" y="129"/>
                    <a:pt x="1507" y="132"/>
                  </a:cubicBezTo>
                  <a:cubicBezTo>
                    <a:pt x="1509" y="134"/>
                    <a:pt x="1509" y="137"/>
                    <a:pt x="1507" y="140"/>
                  </a:cubicBezTo>
                  <a:lnTo>
                    <a:pt x="1505" y="144"/>
                  </a:lnTo>
                  <a:lnTo>
                    <a:pt x="1498" y="157"/>
                  </a:lnTo>
                  <a:lnTo>
                    <a:pt x="1477" y="196"/>
                  </a:lnTo>
                  <a:lnTo>
                    <a:pt x="1456" y="235"/>
                  </a:lnTo>
                  <a:lnTo>
                    <a:pt x="1448" y="249"/>
                  </a:lnTo>
                  <a:lnTo>
                    <a:pt x="1445" y="254"/>
                  </a:lnTo>
                  <a:lnTo>
                    <a:pt x="1444" y="244"/>
                  </a:lnTo>
                  <a:lnTo>
                    <a:pt x="1448" y="248"/>
                  </a:lnTo>
                  <a:lnTo>
                    <a:pt x="1457" y="258"/>
                  </a:lnTo>
                  <a:lnTo>
                    <a:pt x="1486" y="289"/>
                  </a:lnTo>
                  <a:lnTo>
                    <a:pt x="1515" y="319"/>
                  </a:lnTo>
                  <a:lnTo>
                    <a:pt x="1524" y="329"/>
                  </a:lnTo>
                  <a:lnTo>
                    <a:pt x="1528" y="333"/>
                  </a:lnTo>
                  <a:cubicBezTo>
                    <a:pt x="1531" y="336"/>
                    <a:pt x="1531" y="340"/>
                    <a:pt x="1529" y="343"/>
                  </a:cubicBezTo>
                  <a:lnTo>
                    <a:pt x="1527" y="346"/>
                  </a:lnTo>
                  <a:lnTo>
                    <a:pt x="1522" y="353"/>
                  </a:lnTo>
                  <a:lnTo>
                    <a:pt x="1508" y="376"/>
                  </a:lnTo>
                  <a:lnTo>
                    <a:pt x="1493" y="399"/>
                  </a:lnTo>
                  <a:lnTo>
                    <a:pt x="1488" y="406"/>
                  </a:lnTo>
                  <a:lnTo>
                    <a:pt x="1486" y="409"/>
                  </a:lnTo>
                  <a:lnTo>
                    <a:pt x="1482" y="397"/>
                  </a:lnTo>
                  <a:lnTo>
                    <a:pt x="1488" y="399"/>
                  </a:lnTo>
                  <a:lnTo>
                    <a:pt x="1502" y="406"/>
                  </a:lnTo>
                  <a:lnTo>
                    <a:pt x="1547" y="424"/>
                  </a:lnTo>
                  <a:lnTo>
                    <a:pt x="1589" y="442"/>
                  </a:lnTo>
                  <a:lnTo>
                    <a:pt x="1603" y="447"/>
                  </a:lnTo>
                  <a:lnTo>
                    <a:pt x="1608" y="448"/>
                  </a:lnTo>
                  <a:cubicBezTo>
                    <a:pt x="1612" y="448"/>
                    <a:pt x="1614" y="452"/>
                    <a:pt x="1614" y="455"/>
                  </a:cubicBezTo>
                  <a:lnTo>
                    <a:pt x="1614" y="462"/>
                  </a:lnTo>
                  <a:lnTo>
                    <a:pt x="1613" y="474"/>
                  </a:lnTo>
                  <a:lnTo>
                    <a:pt x="1610" y="510"/>
                  </a:lnTo>
                  <a:lnTo>
                    <a:pt x="1606" y="544"/>
                  </a:lnTo>
                  <a:lnTo>
                    <a:pt x="1605" y="555"/>
                  </a:lnTo>
                  <a:lnTo>
                    <a:pt x="1605" y="559"/>
                  </a:lnTo>
                  <a:lnTo>
                    <a:pt x="1597" y="551"/>
                  </a:lnTo>
                  <a:lnTo>
                    <a:pt x="1601" y="551"/>
                  </a:lnTo>
                  <a:lnTo>
                    <a:pt x="1613" y="551"/>
                  </a:lnTo>
                  <a:lnTo>
                    <a:pt x="1649" y="551"/>
                  </a:lnTo>
                  <a:lnTo>
                    <a:pt x="1684" y="551"/>
                  </a:lnTo>
                  <a:lnTo>
                    <a:pt x="1696" y="551"/>
                  </a:lnTo>
                  <a:lnTo>
                    <a:pt x="1700" y="551"/>
                  </a:lnTo>
                  <a:cubicBezTo>
                    <a:pt x="1702" y="551"/>
                    <a:pt x="1704" y="552"/>
                    <a:pt x="1705" y="553"/>
                  </a:cubicBezTo>
                  <a:lnTo>
                    <a:pt x="1711" y="558"/>
                  </a:lnTo>
                  <a:lnTo>
                    <a:pt x="1723" y="570"/>
                  </a:lnTo>
                  <a:lnTo>
                    <a:pt x="1761" y="605"/>
                  </a:lnTo>
                  <a:lnTo>
                    <a:pt x="1798" y="639"/>
                  </a:lnTo>
                  <a:lnTo>
                    <a:pt x="1810" y="650"/>
                  </a:lnTo>
                  <a:lnTo>
                    <a:pt x="1809" y="649"/>
                  </a:lnTo>
                  <a:lnTo>
                    <a:pt x="1814" y="652"/>
                  </a:lnTo>
                  <a:cubicBezTo>
                    <a:pt x="1816" y="653"/>
                    <a:pt x="1817" y="655"/>
                    <a:pt x="1817" y="657"/>
                  </a:cubicBezTo>
                  <a:lnTo>
                    <a:pt x="1818" y="665"/>
                  </a:lnTo>
                  <a:lnTo>
                    <a:pt x="1820" y="681"/>
                  </a:lnTo>
                  <a:lnTo>
                    <a:pt x="1823" y="704"/>
                  </a:lnTo>
                  <a:lnTo>
                    <a:pt x="1826" y="730"/>
                  </a:lnTo>
                  <a:lnTo>
                    <a:pt x="1829" y="754"/>
                  </a:lnTo>
                  <a:lnTo>
                    <a:pt x="1832" y="776"/>
                  </a:lnTo>
                  <a:lnTo>
                    <a:pt x="1834" y="791"/>
                  </a:lnTo>
                  <a:lnTo>
                    <a:pt x="1835" y="797"/>
                  </a:lnTo>
                  <a:cubicBezTo>
                    <a:pt x="1836" y="800"/>
                    <a:pt x="1835" y="803"/>
                    <a:pt x="1832" y="805"/>
                  </a:cubicBezTo>
                  <a:lnTo>
                    <a:pt x="1828" y="808"/>
                  </a:lnTo>
                  <a:cubicBezTo>
                    <a:pt x="1828" y="808"/>
                    <a:pt x="1827" y="808"/>
                    <a:pt x="1827" y="809"/>
                  </a:cubicBezTo>
                  <a:lnTo>
                    <a:pt x="1816" y="814"/>
                  </a:lnTo>
                  <a:lnTo>
                    <a:pt x="1781" y="835"/>
                  </a:lnTo>
                  <a:lnTo>
                    <a:pt x="1746" y="856"/>
                  </a:lnTo>
                  <a:lnTo>
                    <a:pt x="1734" y="862"/>
                  </a:lnTo>
                  <a:cubicBezTo>
                    <a:pt x="1734" y="862"/>
                    <a:pt x="1733" y="862"/>
                    <a:pt x="1732" y="862"/>
                  </a:cubicBezTo>
                  <a:lnTo>
                    <a:pt x="1728" y="863"/>
                  </a:lnTo>
                  <a:lnTo>
                    <a:pt x="1732" y="850"/>
                  </a:lnTo>
                  <a:lnTo>
                    <a:pt x="1735" y="853"/>
                  </a:lnTo>
                  <a:lnTo>
                    <a:pt x="1744" y="860"/>
                  </a:lnTo>
                  <a:lnTo>
                    <a:pt x="1773" y="881"/>
                  </a:lnTo>
                  <a:lnTo>
                    <a:pt x="1801" y="901"/>
                  </a:lnTo>
                  <a:lnTo>
                    <a:pt x="1810" y="908"/>
                  </a:lnTo>
                  <a:lnTo>
                    <a:pt x="1809" y="907"/>
                  </a:lnTo>
                  <a:lnTo>
                    <a:pt x="1813" y="909"/>
                  </a:lnTo>
                  <a:cubicBezTo>
                    <a:pt x="1816" y="911"/>
                    <a:pt x="1817" y="913"/>
                    <a:pt x="1817" y="916"/>
                  </a:cubicBezTo>
                  <a:cubicBezTo>
                    <a:pt x="1818" y="919"/>
                    <a:pt x="1816" y="922"/>
                    <a:pt x="1814" y="923"/>
                  </a:cubicBezTo>
                  <a:lnTo>
                    <a:pt x="1811" y="925"/>
                  </a:lnTo>
                  <a:cubicBezTo>
                    <a:pt x="1811" y="925"/>
                    <a:pt x="1810" y="926"/>
                    <a:pt x="1810" y="926"/>
                  </a:cubicBezTo>
                  <a:lnTo>
                    <a:pt x="1801" y="929"/>
                  </a:lnTo>
                  <a:lnTo>
                    <a:pt x="1776" y="944"/>
                  </a:lnTo>
                  <a:lnTo>
                    <a:pt x="1750" y="957"/>
                  </a:lnTo>
                  <a:lnTo>
                    <a:pt x="1741" y="961"/>
                  </a:lnTo>
                  <a:cubicBezTo>
                    <a:pt x="1740" y="961"/>
                    <a:pt x="1739" y="961"/>
                    <a:pt x="1737" y="961"/>
                  </a:cubicBezTo>
                  <a:lnTo>
                    <a:pt x="1734" y="961"/>
                  </a:lnTo>
                  <a:lnTo>
                    <a:pt x="1742" y="951"/>
                  </a:lnTo>
                  <a:lnTo>
                    <a:pt x="1744" y="958"/>
                  </a:lnTo>
                  <a:lnTo>
                    <a:pt x="1749" y="971"/>
                  </a:lnTo>
                  <a:lnTo>
                    <a:pt x="1765" y="1012"/>
                  </a:lnTo>
                  <a:lnTo>
                    <a:pt x="1780" y="1051"/>
                  </a:lnTo>
                  <a:lnTo>
                    <a:pt x="1785" y="1063"/>
                  </a:lnTo>
                  <a:lnTo>
                    <a:pt x="1787" y="1068"/>
                  </a:lnTo>
                  <a:cubicBezTo>
                    <a:pt x="1788" y="1071"/>
                    <a:pt x="1788" y="1073"/>
                    <a:pt x="1787" y="1075"/>
                  </a:cubicBezTo>
                  <a:cubicBezTo>
                    <a:pt x="1786" y="1077"/>
                    <a:pt x="1784" y="1079"/>
                    <a:pt x="1781" y="1079"/>
                  </a:cubicBezTo>
                  <a:lnTo>
                    <a:pt x="1773" y="1081"/>
                  </a:lnTo>
                  <a:lnTo>
                    <a:pt x="1757" y="1085"/>
                  </a:lnTo>
                  <a:lnTo>
                    <a:pt x="1740" y="1089"/>
                  </a:lnTo>
                  <a:cubicBezTo>
                    <a:pt x="1739" y="1089"/>
                    <a:pt x="1738" y="1090"/>
                    <a:pt x="1737" y="1089"/>
                  </a:cubicBezTo>
                  <a:lnTo>
                    <a:pt x="1729" y="1088"/>
                  </a:lnTo>
                  <a:lnTo>
                    <a:pt x="1733" y="1088"/>
                  </a:lnTo>
                  <a:lnTo>
                    <a:pt x="1728" y="1090"/>
                  </a:lnTo>
                  <a:cubicBezTo>
                    <a:pt x="1728" y="1090"/>
                    <a:pt x="1727" y="1090"/>
                    <a:pt x="1726" y="1090"/>
                  </a:cubicBezTo>
                  <a:lnTo>
                    <a:pt x="1712" y="1091"/>
                  </a:lnTo>
                  <a:lnTo>
                    <a:pt x="1668" y="1092"/>
                  </a:lnTo>
                  <a:lnTo>
                    <a:pt x="1625" y="1091"/>
                  </a:lnTo>
                  <a:lnTo>
                    <a:pt x="1611" y="1090"/>
                  </a:lnTo>
                  <a:cubicBezTo>
                    <a:pt x="1610" y="1090"/>
                    <a:pt x="1609" y="1090"/>
                    <a:pt x="1608" y="1090"/>
                  </a:cubicBezTo>
                  <a:lnTo>
                    <a:pt x="1603" y="1088"/>
                  </a:lnTo>
                  <a:lnTo>
                    <a:pt x="1614" y="1080"/>
                  </a:lnTo>
                  <a:lnTo>
                    <a:pt x="1614" y="1085"/>
                  </a:lnTo>
                  <a:lnTo>
                    <a:pt x="1614" y="1096"/>
                  </a:lnTo>
                  <a:lnTo>
                    <a:pt x="1614" y="1126"/>
                  </a:lnTo>
                  <a:lnTo>
                    <a:pt x="1614" y="1156"/>
                  </a:lnTo>
                  <a:lnTo>
                    <a:pt x="1614" y="1165"/>
                  </a:lnTo>
                  <a:lnTo>
                    <a:pt x="1614" y="1169"/>
                  </a:lnTo>
                  <a:lnTo>
                    <a:pt x="1608" y="1162"/>
                  </a:lnTo>
                  <a:lnTo>
                    <a:pt x="1613" y="1163"/>
                  </a:lnTo>
                  <a:lnTo>
                    <a:pt x="1626" y="1166"/>
                  </a:lnTo>
                  <a:lnTo>
                    <a:pt x="1666" y="1174"/>
                  </a:lnTo>
                  <a:lnTo>
                    <a:pt x="1706" y="1182"/>
                  </a:lnTo>
                  <a:lnTo>
                    <a:pt x="1719" y="1185"/>
                  </a:lnTo>
                  <a:lnTo>
                    <a:pt x="1724" y="1186"/>
                  </a:lnTo>
                  <a:cubicBezTo>
                    <a:pt x="1727" y="1186"/>
                    <a:pt x="1730" y="1189"/>
                    <a:pt x="1730" y="1192"/>
                  </a:cubicBezTo>
                  <a:cubicBezTo>
                    <a:pt x="1731" y="1196"/>
                    <a:pt x="1729" y="1199"/>
                    <a:pt x="1726" y="1201"/>
                  </a:cubicBezTo>
                  <a:lnTo>
                    <a:pt x="1722" y="1202"/>
                  </a:lnTo>
                  <a:lnTo>
                    <a:pt x="1714" y="1207"/>
                  </a:lnTo>
                  <a:lnTo>
                    <a:pt x="1684" y="1225"/>
                  </a:lnTo>
                  <a:lnTo>
                    <a:pt x="1654" y="1240"/>
                  </a:lnTo>
                  <a:lnTo>
                    <a:pt x="1645" y="1246"/>
                  </a:lnTo>
                  <a:lnTo>
                    <a:pt x="1641" y="1248"/>
                  </a:lnTo>
                  <a:lnTo>
                    <a:pt x="1645" y="1239"/>
                  </a:lnTo>
                  <a:lnTo>
                    <a:pt x="1647" y="1248"/>
                  </a:lnTo>
                  <a:lnTo>
                    <a:pt x="1650" y="1267"/>
                  </a:lnTo>
                  <a:lnTo>
                    <a:pt x="1653" y="1285"/>
                  </a:lnTo>
                  <a:lnTo>
                    <a:pt x="1653" y="1284"/>
                  </a:lnTo>
                  <a:lnTo>
                    <a:pt x="1655" y="1290"/>
                  </a:lnTo>
                  <a:cubicBezTo>
                    <a:pt x="1656" y="1292"/>
                    <a:pt x="1656" y="1294"/>
                    <a:pt x="1654" y="1296"/>
                  </a:cubicBezTo>
                  <a:cubicBezTo>
                    <a:pt x="1653" y="1298"/>
                    <a:pt x="1652" y="1300"/>
                    <a:pt x="1649" y="1300"/>
                  </a:cubicBezTo>
                  <a:lnTo>
                    <a:pt x="1645" y="1301"/>
                  </a:lnTo>
                  <a:cubicBezTo>
                    <a:pt x="1644" y="1301"/>
                    <a:pt x="1644" y="1302"/>
                    <a:pt x="1643" y="1301"/>
                  </a:cubicBezTo>
                  <a:lnTo>
                    <a:pt x="1634" y="1300"/>
                  </a:lnTo>
                  <a:lnTo>
                    <a:pt x="1604" y="1297"/>
                  </a:lnTo>
                  <a:lnTo>
                    <a:pt x="1576" y="1293"/>
                  </a:lnTo>
                  <a:lnTo>
                    <a:pt x="1566" y="1292"/>
                  </a:lnTo>
                  <a:lnTo>
                    <a:pt x="1562" y="1291"/>
                  </a:lnTo>
                  <a:lnTo>
                    <a:pt x="1571" y="1283"/>
                  </a:lnTo>
                  <a:lnTo>
                    <a:pt x="1571" y="1287"/>
                  </a:lnTo>
                  <a:cubicBezTo>
                    <a:pt x="1571" y="1288"/>
                    <a:pt x="1571" y="1289"/>
                    <a:pt x="1571" y="1289"/>
                  </a:cubicBezTo>
                  <a:lnTo>
                    <a:pt x="1569" y="1298"/>
                  </a:lnTo>
                  <a:lnTo>
                    <a:pt x="1566" y="1329"/>
                  </a:lnTo>
                  <a:lnTo>
                    <a:pt x="1563" y="1360"/>
                  </a:lnTo>
                  <a:lnTo>
                    <a:pt x="1561" y="1370"/>
                  </a:lnTo>
                  <a:lnTo>
                    <a:pt x="1561" y="1368"/>
                  </a:lnTo>
                  <a:lnTo>
                    <a:pt x="1561" y="1372"/>
                  </a:lnTo>
                  <a:lnTo>
                    <a:pt x="1558" y="1366"/>
                  </a:lnTo>
                  <a:lnTo>
                    <a:pt x="1562" y="1369"/>
                  </a:lnTo>
                  <a:cubicBezTo>
                    <a:pt x="1563" y="1369"/>
                    <a:pt x="1563" y="1370"/>
                    <a:pt x="1563" y="1370"/>
                  </a:cubicBezTo>
                  <a:lnTo>
                    <a:pt x="1572" y="1379"/>
                  </a:lnTo>
                  <a:lnTo>
                    <a:pt x="1601" y="1406"/>
                  </a:lnTo>
                  <a:lnTo>
                    <a:pt x="1630" y="1431"/>
                  </a:lnTo>
                  <a:lnTo>
                    <a:pt x="1639" y="1439"/>
                  </a:lnTo>
                  <a:lnTo>
                    <a:pt x="1637" y="1438"/>
                  </a:lnTo>
                  <a:lnTo>
                    <a:pt x="1641" y="1440"/>
                  </a:lnTo>
                  <a:cubicBezTo>
                    <a:pt x="1645" y="1442"/>
                    <a:pt x="1646" y="1446"/>
                    <a:pt x="1645" y="1450"/>
                  </a:cubicBezTo>
                  <a:lnTo>
                    <a:pt x="1643" y="1456"/>
                  </a:lnTo>
                  <a:cubicBezTo>
                    <a:pt x="1643" y="1456"/>
                    <a:pt x="1643" y="1457"/>
                    <a:pt x="1643" y="1457"/>
                  </a:cubicBezTo>
                  <a:lnTo>
                    <a:pt x="1637" y="1469"/>
                  </a:lnTo>
                  <a:lnTo>
                    <a:pt x="1618" y="1504"/>
                  </a:lnTo>
                  <a:lnTo>
                    <a:pt x="1600" y="1538"/>
                  </a:lnTo>
                  <a:lnTo>
                    <a:pt x="1594" y="1550"/>
                  </a:lnTo>
                  <a:lnTo>
                    <a:pt x="1592" y="1554"/>
                  </a:lnTo>
                  <a:cubicBezTo>
                    <a:pt x="1591" y="1556"/>
                    <a:pt x="1589" y="1558"/>
                    <a:pt x="1587" y="1558"/>
                  </a:cubicBezTo>
                  <a:cubicBezTo>
                    <a:pt x="1585" y="1559"/>
                    <a:pt x="1582" y="1558"/>
                    <a:pt x="1580" y="1557"/>
                  </a:cubicBezTo>
                  <a:lnTo>
                    <a:pt x="1576" y="1555"/>
                  </a:lnTo>
                  <a:lnTo>
                    <a:pt x="1562" y="1547"/>
                  </a:lnTo>
                  <a:lnTo>
                    <a:pt x="1523" y="1524"/>
                  </a:lnTo>
                  <a:lnTo>
                    <a:pt x="1484" y="1502"/>
                  </a:lnTo>
                  <a:lnTo>
                    <a:pt x="1470" y="1494"/>
                  </a:lnTo>
                  <a:lnTo>
                    <a:pt x="1465" y="1491"/>
                  </a:lnTo>
                  <a:lnTo>
                    <a:pt x="1477" y="1484"/>
                  </a:lnTo>
                  <a:lnTo>
                    <a:pt x="1477" y="1492"/>
                  </a:lnTo>
                  <a:lnTo>
                    <a:pt x="1479" y="1512"/>
                  </a:lnTo>
                  <a:lnTo>
                    <a:pt x="1480" y="1540"/>
                  </a:lnTo>
                  <a:lnTo>
                    <a:pt x="1482" y="1573"/>
                  </a:lnTo>
                  <a:lnTo>
                    <a:pt x="1484" y="1605"/>
                  </a:lnTo>
                  <a:lnTo>
                    <a:pt x="1485" y="1633"/>
                  </a:lnTo>
                  <a:lnTo>
                    <a:pt x="1487" y="1652"/>
                  </a:lnTo>
                  <a:lnTo>
                    <a:pt x="1487" y="1658"/>
                  </a:lnTo>
                  <a:cubicBezTo>
                    <a:pt x="1487" y="1662"/>
                    <a:pt x="1485" y="1665"/>
                    <a:pt x="1482" y="1666"/>
                  </a:cubicBezTo>
                  <a:lnTo>
                    <a:pt x="1477" y="1668"/>
                  </a:lnTo>
                  <a:cubicBezTo>
                    <a:pt x="1477" y="1668"/>
                    <a:pt x="1476" y="1668"/>
                    <a:pt x="1476" y="1668"/>
                  </a:cubicBezTo>
                  <a:lnTo>
                    <a:pt x="1461" y="1670"/>
                  </a:lnTo>
                  <a:lnTo>
                    <a:pt x="1418" y="1675"/>
                  </a:lnTo>
                  <a:lnTo>
                    <a:pt x="1375" y="1679"/>
                  </a:lnTo>
                  <a:lnTo>
                    <a:pt x="1360" y="1680"/>
                  </a:lnTo>
                  <a:lnTo>
                    <a:pt x="1355" y="1680"/>
                  </a:lnTo>
                  <a:cubicBezTo>
                    <a:pt x="1353" y="1680"/>
                    <a:pt x="1350" y="1679"/>
                    <a:pt x="1348" y="1676"/>
                  </a:cubicBezTo>
                  <a:lnTo>
                    <a:pt x="1343" y="1667"/>
                  </a:lnTo>
                  <a:lnTo>
                    <a:pt x="1334" y="1648"/>
                  </a:lnTo>
                  <a:lnTo>
                    <a:pt x="1322" y="1629"/>
                  </a:lnTo>
                  <a:lnTo>
                    <a:pt x="1317" y="1620"/>
                  </a:lnTo>
                  <a:lnTo>
                    <a:pt x="1327" y="1624"/>
                  </a:lnTo>
                  <a:lnTo>
                    <a:pt x="1324" y="1625"/>
                  </a:lnTo>
                  <a:lnTo>
                    <a:pt x="1325" y="1625"/>
                  </a:lnTo>
                  <a:lnTo>
                    <a:pt x="1317" y="1629"/>
                  </a:lnTo>
                  <a:lnTo>
                    <a:pt x="1293" y="1641"/>
                  </a:lnTo>
                  <a:lnTo>
                    <a:pt x="1268" y="1652"/>
                  </a:lnTo>
                  <a:lnTo>
                    <a:pt x="1260" y="1656"/>
                  </a:lnTo>
                  <a:cubicBezTo>
                    <a:pt x="1260" y="1656"/>
                    <a:pt x="1259" y="1656"/>
                    <a:pt x="1259" y="1656"/>
                  </a:cubicBezTo>
                  <a:lnTo>
                    <a:pt x="1256" y="1657"/>
                  </a:lnTo>
                  <a:cubicBezTo>
                    <a:pt x="1253" y="1658"/>
                    <a:pt x="1250" y="1657"/>
                    <a:pt x="1248" y="1655"/>
                  </a:cubicBezTo>
                  <a:cubicBezTo>
                    <a:pt x="1246" y="1653"/>
                    <a:pt x="1245" y="1650"/>
                    <a:pt x="1246" y="1647"/>
                  </a:cubicBezTo>
                  <a:lnTo>
                    <a:pt x="1247" y="1644"/>
                  </a:lnTo>
                  <a:lnTo>
                    <a:pt x="1250" y="1636"/>
                  </a:lnTo>
                  <a:lnTo>
                    <a:pt x="1258" y="1611"/>
                  </a:lnTo>
                  <a:lnTo>
                    <a:pt x="1265" y="1585"/>
                  </a:lnTo>
                  <a:lnTo>
                    <a:pt x="1268" y="1577"/>
                  </a:lnTo>
                  <a:lnTo>
                    <a:pt x="1269" y="1573"/>
                  </a:lnTo>
                  <a:lnTo>
                    <a:pt x="1269" y="1576"/>
                  </a:lnTo>
                  <a:lnTo>
                    <a:pt x="1267" y="1567"/>
                  </a:lnTo>
                  <a:lnTo>
                    <a:pt x="1261" y="1542"/>
                  </a:lnTo>
                  <a:lnTo>
                    <a:pt x="1253" y="1506"/>
                  </a:lnTo>
                  <a:lnTo>
                    <a:pt x="1244" y="1465"/>
                  </a:lnTo>
                  <a:lnTo>
                    <a:pt x="1235" y="1423"/>
                  </a:lnTo>
                  <a:lnTo>
                    <a:pt x="1227" y="1386"/>
                  </a:lnTo>
                  <a:lnTo>
                    <a:pt x="1221" y="1360"/>
                  </a:lnTo>
                  <a:lnTo>
                    <a:pt x="1219" y="1350"/>
                  </a:lnTo>
                  <a:lnTo>
                    <a:pt x="1217" y="1344"/>
                  </a:lnTo>
                  <a:lnTo>
                    <a:pt x="1216" y="1329"/>
                  </a:lnTo>
                  <a:lnTo>
                    <a:pt x="1214" y="1309"/>
                  </a:lnTo>
                  <a:lnTo>
                    <a:pt x="1212" y="1285"/>
                  </a:lnTo>
                  <a:lnTo>
                    <a:pt x="1208" y="1240"/>
                  </a:lnTo>
                  <a:lnTo>
                    <a:pt x="1208" y="1226"/>
                  </a:lnTo>
                  <a:lnTo>
                    <a:pt x="1207" y="1219"/>
                  </a:lnTo>
                  <a:cubicBezTo>
                    <a:pt x="1206" y="1216"/>
                    <a:pt x="1207" y="1213"/>
                    <a:pt x="1210" y="1211"/>
                  </a:cubicBezTo>
                  <a:lnTo>
                    <a:pt x="1213" y="1209"/>
                  </a:lnTo>
                  <a:lnTo>
                    <a:pt x="1224" y="1199"/>
                  </a:lnTo>
                  <a:lnTo>
                    <a:pt x="1257" y="1167"/>
                  </a:lnTo>
                  <a:lnTo>
                    <a:pt x="1290" y="1133"/>
                  </a:lnTo>
                  <a:lnTo>
                    <a:pt x="1301" y="1122"/>
                  </a:lnTo>
                  <a:lnTo>
                    <a:pt x="1305" y="1118"/>
                  </a:lnTo>
                  <a:lnTo>
                    <a:pt x="1310" y="1131"/>
                  </a:lnTo>
                  <a:lnTo>
                    <a:pt x="1306" y="1131"/>
                  </a:lnTo>
                  <a:cubicBezTo>
                    <a:pt x="1306" y="1131"/>
                    <a:pt x="1306" y="1131"/>
                    <a:pt x="1305" y="1131"/>
                  </a:cubicBezTo>
                  <a:lnTo>
                    <a:pt x="1295" y="1129"/>
                  </a:lnTo>
                  <a:lnTo>
                    <a:pt x="1262" y="1126"/>
                  </a:lnTo>
                  <a:lnTo>
                    <a:pt x="1228" y="1123"/>
                  </a:lnTo>
                  <a:lnTo>
                    <a:pt x="1217" y="1121"/>
                  </a:lnTo>
                  <a:lnTo>
                    <a:pt x="1218" y="1121"/>
                  </a:lnTo>
                  <a:lnTo>
                    <a:pt x="1214" y="1121"/>
                  </a:lnTo>
                  <a:cubicBezTo>
                    <a:pt x="1210" y="1121"/>
                    <a:pt x="1206" y="1118"/>
                    <a:pt x="1206" y="1113"/>
                  </a:cubicBezTo>
                  <a:lnTo>
                    <a:pt x="1206" y="1107"/>
                  </a:lnTo>
                  <a:lnTo>
                    <a:pt x="1206" y="1092"/>
                  </a:lnTo>
                  <a:lnTo>
                    <a:pt x="1206" y="1071"/>
                  </a:lnTo>
                  <a:lnTo>
                    <a:pt x="1206" y="1047"/>
                  </a:lnTo>
                  <a:lnTo>
                    <a:pt x="1206" y="1000"/>
                  </a:lnTo>
                  <a:lnTo>
                    <a:pt x="1206" y="984"/>
                  </a:lnTo>
                  <a:lnTo>
                    <a:pt x="1206" y="977"/>
                  </a:lnTo>
                  <a:cubicBezTo>
                    <a:pt x="1206" y="973"/>
                    <a:pt x="1210" y="969"/>
                    <a:pt x="1214" y="969"/>
                  </a:cubicBezTo>
                  <a:lnTo>
                    <a:pt x="1217" y="969"/>
                  </a:lnTo>
                  <a:lnTo>
                    <a:pt x="1215" y="970"/>
                  </a:lnTo>
                  <a:lnTo>
                    <a:pt x="1223" y="967"/>
                  </a:lnTo>
                  <a:lnTo>
                    <a:pt x="1249" y="955"/>
                  </a:lnTo>
                  <a:lnTo>
                    <a:pt x="1274" y="943"/>
                  </a:lnTo>
                  <a:lnTo>
                    <a:pt x="1283" y="939"/>
                  </a:lnTo>
                  <a:lnTo>
                    <a:pt x="1282" y="940"/>
                  </a:lnTo>
                  <a:lnTo>
                    <a:pt x="1285" y="938"/>
                  </a:lnTo>
                  <a:lnTo>
                    <a:pt x="1286" y="952"/>
                  </a:lnTo>
                  <a:lnTo>
                    <a:pt x="1282" y="950"/>
                  </a:lnTo>
                  <a:lnTo>
                    <a:pt x="1267" y="946"/>
                  </a:lnTo>
                  <a:lnTo>
                    <a:pt x="1223" y="933"/>
                  </a:lnTo>
                  <a:lnTo>
                    <a:pt x="1178" y="919"/>
                  </a:lnTo>
                  <a:lnTo>
                    <a:pt x="1164" y="913"/>
                  </a:lnTo>
                  <a:lnTo>
                    <a:pt x="1158" y="910"/>
                  </a:lnTo>
                  <a:lnTo>
                    <a:pt x="1169" y="905"/>
                  </a:lnTo>
                  <a:lnTo>
                    <a:pt x="1167" y="911"/>
                  </a:lnTo>
                  <a:lnTo>
                    <a:pt x="1163" y="929"/>
                  </a:lnTo>
                  <a:lnTo>
                    <a:pt x="1156" y="952"/>
                  </a:lnTo>
                  <a:lnTo>
                    <a:pt x="1149" y="977"/>
                  </a:lnTo>
                  <a:lnTo>
                    <a:pt x="1141" y="1003"/>
                  </a:lnTo>
                  <a:lnTo>
                    <a:pt x="1134" y="1025"/>
                  </a:lnTo>
                  <a:lnTo>
                    <a:pt x="1130" y="1040"/>
                  </a:lnTo>
                  <a:lnTo>
                    <a:pt x="1128" y="1046"/>
                  </a:lnTo>
                  <a:lnTo>
                    <a:pt x="1128" y="1042"/>
                  </a:lnTo>
                  <a:lnTo>
                    <a:pt x="1129" y="1048"/>
                  </a:lnTo>
                  <a:lnTo>
                    <a:pt x="1132" y="1065"/>
                  </a:lnTo>
                  <a:lnTo>
                    <a:pt x="1137" y="1089"/>
                  </a:lnTo>
                  <a:lnTo>
                    <a:pt x="1142" y="1117"/>
                  </a:lnTo>
                  <a:lnTo>
                    <a:pt x="1146" y="1145"/>
                  </a:lnTo>
                  <a:lnTo>
                    <a:pt x="1151" y="1169"/>
                  </a:lnTo>
                  <a:lnTo>
                    <a:pt x="1154" y="1186"/>
                  </a:lnTo>
                  <a:lnTo>
                    <a:pt x="1155" y="1192"/>
                  </a:lnTo>
                  <a:cubicBezTo>
                    <a:pt x="1156" y="1195"/>
                    <a:pt x="1155" y="1197"/>
                    <a:pt x="1153" y="1199"/>
                  </a:cubicBezTo>
                  <a:lnTo>
                    <a:pt x="1149" y="1203"/>
                  </a:lnTo>
                  <a:lnTo>
                    <a:pt x="1138" y="1214"/>
                  </a:lnTo>
                  <a:lnTo>
                    <a:pt x="1105" y="1249"/>
                  </a:lnTo>
                  <a:lnTo>
                    <a:pt x="1071" y="1283"/>
                  </a:lnTo>
                  <a:lnTo>
                    <a:pt x="1060" y="1294"/>
                  </a:lnTo>
                  <a:lnTo>
                    <a:pt x="1056" y="1298"/>
                  </a:lnTo>
                  <a:cubicBezTo>
                    <a:pt x="1055" y="1299"/>
                    <a:pt x="1055" y="1299"/>
                    <a:pt x="1054" y="1300"/>
                  </a:cubicBezTo>
                  <a:lnTo>
                    <a:pt x="1047" y="1303"/>
                  </a:lnTo>
                  <a:lnTo>
                    <a:pt x="1028" y="1311"/>
                  </a:lnTo>
                  <a:lnTo>
                    <a:pt x="1002" y="1322"/>
                  </a:lnTo>
                  <a:lnTo>
                    <a:pt x="973" y="1335"/>
                  </a:lnTo>
                  <a:lnTo>
                    <a:pt x="942" y="1348"/>
                  </a:lnTo>
                  <a:lnTo>
                    <a:pt x="916" y="1359"/>
                  </a:lnTo>
                  <a:lnTo>
                    <a:pt x="898" y="1367"/>
                  </a:lnTo>
                  <a:lnTo>
                    <a:pt x="891" y="1370"/>
                  </a:lnTo>
                  <a:cubicBezTo>
                    <a:pt x="890" y="1370"/>
                    <a:pt x="890" y="1370"/>
                    <a:pt x="889" y="1370"/>
                  </a:cubicBezTo>
                  <a:lnTo>
                    <a:pt x="882" y="1372"/>
                  </a:lnTo>
                  <a:lnTo>
                    <a:pt x="859" y="1378"/>
                  </a:lnTo>
                  <a:lnTo>
                    <a:pt x="829" y="1386"/>
                  </a:lnTo>
                  <a:lnTo>
                    <a:pt x="794" y="1396"/>
                  </a:lnTo>
                  <a:lnTo>
                    <a:pt x="758" y="1406"/>
                  </a:lnTo>
                  <a:lnTo>
                    <a:pt x="728" y="1414"/>
                  </a:lnTo>
                  <a:lnTo>
                    <a:pt x="707" y="1420"/>
                  </a:lnTo>
                  <a:lnTo>
                    <a:pt x="700" y="1422"/>
                  </a:lnTo>
                  <a:cubicBezTo>
                    <a:pt x="698" y="1423"/>
                    <a:pt x="696" y="1423"/>
                    <a:pt x="694" y="1422"/>
                  </a:cubicBezTo>
                  <a:lnTo>
                    <a:pt x="682" y="1417"/>
                  </a:lnTo>
                  <a:lnTo>
                    <a:pt x="652" y="1404"/>
                  </a:lnTo>
                  <a:lnTo>
                    <a:pt x="612" y="1386"/>
                  </a:lnTo>
                  <a:lnTo>
                    <a:pt x="565" y="1365"/>
                  </a:lnTo>
                  <a:lnTo>
                    <a:pt x="519" y="1345"/>
                  </a:lnTo>
                  <a:lnTo>
                    <a:pt x="480" y="1327"/>
                  </a:lnTo>
                  <a:lnTo>
                    <a:pt x="451" y="1313"/>
                  </a:lnTo>
                  <a:lnTo>
                    <a:pt x="445" y="1310"/>
                  </a:lnTo>
                  <a:lnTo>
                    <a:pt x="443" y="1309"/>
                  </a:lnTo>
                  <a:cubicBezTo>
                    <a:pt x="442" y="1308"/>
                    <a:pt x="441" y="1307"/>
                    <a:pt x="440" y="1306"/>
                  </a:cubicBezTo>
                  <a:lnTo>
                    <a:pt x="437" y="1302"/>
                  </a:lnTo>
                  <a:lnTo>
                    <a:pt x="432" y="1293"/>
                  </a:lnTo>
                  <a:lnTo>
                    <a:pt x="417" y="1260"/>
                  </a:lnTo>
                  <a:lnTo>
                    <a:pt x="396" y="1214"/>
                  </a:lnTo>
                  <a:lnTo>
                    <a:pt x="373" y="1161"/>
                  </a:lnTo>
                  <a:lnTo>
                    <a:pt x="350" y="1109"/>
                  </a:lnTo>
                  <a:lnTo>
                    <a:pt x="330" y="1063"/>
                  </a:lnTo>
                  <a:lnTo>
                    <a:pt x="316" y="1030"/>
                  </a:lnTo>
                  <a:lnTo>
                    <a:pt x="312" y="1020"/>
                  </a:lnTo>
                  <a:lnTo>
                    <a:pt x="311" y="1017"/>
                  </a:lnTo>
                  <a:lnTo>
                    <a:pt x="313" y="1020"/>
                  </a:lnTo>
                  <a:lnTo>
                    <a:pt x="304" y="1012"/>
                  </a:lnTo>
                  <a:lnTo>
                    <a:pt x="280" y="991"/>
                  </a:lnTo>
                  <a:lnTo>
                    <a:pt x="247" y="960"/>
                  </a:lnTo>
                  <a:lnTo>
                    <a:pt x="209" y="926"/>
                  </a:lnTo>
                  <a:lnTo>
                    <a:pt x="170" y="891"/>
                  </a:lnTo>
                  <a:lnTo>
                    <a:pt x="137" y="860"/>
                  </a:lnTo>
                  <a:lnTo>
                    <a:pt x="113" y="837"/>
                  </a:lnTo>
                  <a:lnTo>
                    <a:pt x="104" y="828"/>
                  </a:lnTo>
                  <a:cubicBezTo>
                    <a:pt x="101" y="825"/>
                    <a:pt x="101" y="821"/>
                    <a:pt x="103" y="818"/>
                  </a:cubicBezTo>
                  <a:lnTo>
                    <a:pt x="105" y="815"/>
                  </a:lnTo>
                  <a:lnTo>
                    <a:pt x="112" y="806"/>
                  </a:lnTo>
                  <a:lnTo>
                    <a:pt x="132" y="777"/>
                  </a:lnTo>
                  <a:lnTo>
                    <a:pt x="152" y="747"/>
                  </a:lnTo>
                  <a:lnTo>
                    <a:pt x="159" y="737"/>
                  </a:lnTo>
                  <a:lnTo>
                    <a:pt x="158" y="738"/>
                  </a:lnTo>
                  <a:lnTo>
                    <a:pt x="160" y="734"/>
                  </a:lnTo>
                  <a:cubicBezTo>
                    <a:pt x="162" y="731"/>
                    <a:pt x="164" y="730"/>
                    <a:pt x="167" y="729"/>
                  </a:cubicBezTo>
                  <a:cubicBezTo>
                    <a:pt x="170" y="729"/>
                    <a:pt x="173" y="731"/>
                    <a:pt x="174" y="733"/>
                  </a:cubicBezTo>
                  <a:lnTo>
                    <a:pt x="176" y="735"/>
                  </a:lnTo>
                  <a:lnTo>
                    <a:pt x="182" y="743"/>
                  </a:lnTo>
                  <a:lnTo>
                    <a:pt x="198" y="765"/>
                  </a:lnTo>
                  <a:lnTo>
                    <a:pt x="215" y="786"/>
                  </a:lnTo>
                  <a:lnTo>
                    <a:pt x="220" y="792"/>
                  </a:lnTo>
                  <a:lnTo>
                    <a:pt x="217" y="790"/>
                  </a:lnTo>
                  <a:lnTo>
                    <a:pt x="219" y="791"/>
                  </a:lnTo>
                  <a:cubicBezTo>
                    <a:pt x="221" y="792"/>
                    <a:pt x="222" y="794"/>
                    <a:pt x="223" y="795"/>
                  </a:cubicBezTo>
                  <a:lnTo>
                    <a:pt x="226" y="802"/>
                  </a:lnTo>
                  <a:lnTo>
                    <a:pt x="225" y="801"/>
                  </a:lnTo>
                  <a:lnTo>
                    <a:pt x="232" y="813"/>
                  </a:lnTo>
                  <a:lnTo>
                    <a:pt x="238" y="824"/>
                  </a:lnTo>
                  <a:lnTo>
                    <a:pt x="238" y="823"/>
                  </a:lnTo>
                  <a:lnTo>
                    <a:pt x="241" y="827"/>
                  </a:lnTo>
                  <a:lnTo>
                    <a:pt x="230" y="825"/>
                  </a:lnTo>
                  <a:lnTo>
                    <a:pt x="235" y="822"/>
                  </a:lnTo>
                  <a:lnTo>
                    <a:pt x="247" y="814"/>
                  </a:lnTo>
                  <a:lnTo>
                    <a:pt x="286" y="789"/>
                  </a:lnTo>
                  <a:lnTo>
                    <a:pt x="325" y="764"/>
                  </a:lnTo>
                  <a:lnTo>
                    <a:pt x="338" y="755"/>
                  </a:lnTo>
                  <a:lnTo>
                    <a:pt x="344" y="750"/>
                  </a:lnTo>
                  <a:cubicBezTo>
                    <a:pt x="346" y="749"/>
                    <a:pt x="348" y="748"/>
                    <a:pt x="351" y="749"/>
                  </a:cubicBezTo>
                  <a:lnTo>
                    <a:pt x="357" y="750"/>
                  </a:lnTo>
                  <a:lnTo>
                    <a:pt x="355" y="749"/>
                  </a:lnTo>
                  <a:lnTo>
                    <a:pt x="374" y="749"/>
                  </a:lnTo>
                  <a:lnTo>
                    <a:pt x="403" y="747"/>
                  </a:lnTo>
                  <a:lnTo>
                    <a:pt x="436" y="745"/>
                  </a:lnTo>
                  <a:lnTo>
                    <a:pt x="469" y="743"/>
                  </a:lnTo>
                  <a:lnTo>
                    <a:pt x="499" y="741"/>
                  </a:lnTo>
                  <a:lnTo>
                    <a:pt x="521" y="741"/>
                  </a:lnTo>
                  <a:lnTo>
                    <a:pt x="530" y="740"/>
                  </a:lnTo>
                  <a:lnTo>
                    <a:pt x="523" y="745"/>
                  </a:lnTo>
                  <a:lnTo>
                    <a:pt x="525" y="738"/>
                  </a:lnTo>
                  <a:cubicBezTo>
                    <a:pt x="525" y="738"/>
                    <a:pt x="525" y="738"/>
                    <a:pt x="525" y="737"/>
                  </a:cubicBezTo>
                  <a:lnTo>
                    <a:pt x="534" y="717"/>
                  </a:lnTo>
                  <a:lnTo>
                    <a:pt x="548" y="690"/>
                  </a:lnTo>
                  <a:lnTo>
                    <a:pt x="565" y="658"/>
                  </a:lnTo>
                  <a:lnTo>
                    <a:pt x="581" y="627"/>
                  </a:lnTo>
                  <a:lnTo>
                    <a:pt x="596" y="598"/>
                  </a:lnTo>
                  <a:lnTo>
                    <a:pt x="606" y="578"/>
                  </a:lnTo>
                  <a:lnTo>
                    <a:pt x="610" y="569"/>
                  </a:lnTo>
                  <a:lnTo>
                    <a:pt x="622" y="579"/>
                  </a:lnTo>
                  <a:lnTo>
                    <a:pt x="611" y="586"/>
                  </a:lnTo>
                  <a:lnTo>
                    <a:pt x="586" y="597"/>
                  </a:lnTo>
                  <a:lnTo>
                    <a:pt x="550" y="612"/>
                  </a:lnTo>
                  <a:lnTo>
                    <a:pt x="509" y="629"/>
                  </a:lnTo>
                  <a:lnTo>
                    <a:pt x="468" y="646"/>
                  </a:lnTo>
                  <a:lnTo>
                    <a:pt x="431" y="661"/>
                  </a:lnTo>
                  <a:lnTo>
                    <a:pt x="406" y="671"/>
                  </a:lnTo>
                  <a:lnTo>
                    <a:pt x="396" y="675"/>
                  </a:lnTo>
                  <a:cubicBezTo>
                    <a:pt x="395" y="675"/>
                    <a:pt x="394" y="676"/>
                    <a:pt x="392" y="675"/>
                  </a:cubicBezTo>
                  <a:lnTo>
                    <a:pt x="386" y="674"/>
                  </a:lnTo>
                  <a:lnTo>
                    <a:pt x="369" y="670"/>
                  </a:lnTo>
                  <a:lnTo>
                    <a:pt x="346" y="666"/>
                  </a:lnTo>
                  <a:lnTo>
                    <a:pt x="319" y="661"/>
                  </a:lnTo>
                  <a:lnTo>
                    <a:pt x="293" y="655"/>
                  </a:lnTo>
                  <a:lnTo>
                    <a:pt x="269" y="651"/>
                  </a:lnTo>
                  <a:lnTo>
                    <a:pt x="255" y="647"/>
                  </a:lnTo>
                  <a:lnTo>
                    <a:pt x="250" y="646"/>
                  </a:lnTo>
                  <a:cubicBezTo>
                    <a:pt x="249" y="646"/>
                    <a:pt x="248" y="646"/>
                    <a:pt x="247" y="645"/>
                  </a:cubicBezTo>
                  <a:lnTo>
                    <a:pt x="243" y="642"/>
                  </a:lnTo>
                  <a:cubicBezTo>
                    <a:pt x="242" y="642"/>
                    <a:pt x="242" y="641"/>
                    <a:pt x="242" y="641"/>
                  </a:cubicBezTo>
                  <a:lnTo>
                    <a:pt x="234" y="633"/>
                  </a:lnTo>
                  <a:lnTo>
                    <a:pt x="205" y="602"/>
                  </a:lnTo>
                  <a:lnTo>
                    <a:pt x="166" y="560"/>
                  </a:lnTo>
                  <a:lnTo>
                    <a:pt x="121" y="510"/>
                  </a:lnTo>
                  <a:lnTo>
                    <a:pt x="76" y="461"/>
                  </a:lnTo>
                  <a:lnTo>
                    <a:pt x="37" y="419"/>
                  </a:lnTo>
                  <a:lnTo>
                    <a:pt x="11" y="388"/>
                  </a:lnTo>
                  <a:lnTo>
                    <a:pt x="4" y="379"/>
                  </a:lnTo>
                  <a:lnTo>
                    <a:pt x="2" y="376"/>
                  </a:lnTo>
                  <a:cubicBezTo>
                    <a:pt x="0" y="374"/>
                    <a:pt x="0" y="371"/>
                    <a:pt x="1" y="369"/>
                  </a:cubicBezTo>
                  <a:lnTo>
                    <a:pt x="2" y="366"/>
                  </a:lnTo>
                  <a:cubicBezTo>
                    <a:pt x="2" y="366"/>
                    <a:pt x="2" y="365"/>
                    <a:pt x="2" y="365"/>
                  </a:cubicBezTo>
                  <a:lnTo>
                    <a:pt x="6" y="357"/>
                  </a:lnTo>
                  <a:lnTo>
                    <a:pt x="22" y="327"/>
                  </a:lnTo>
                  <a:lnTo>
                    <a:pt x="46" y="285"/>
                  </a:lnTo>
                  <a:lnTo>
                    <a:pt x="74" y="237"/>
                  </a:lnTo>
                  <a:lnTo>
                    <a:pt x="102" y="189"/>
                  </a:lnTo>
                  <a:lnTo>
                    <a:pt x="127" y="146"/>
                  </a:lnTo>
                  <a:lnTo>
                    <a:pt x="145" y="116"/>
                  </a:lnTo>
                  <a:lnTo>
                    <a:pt x="153" y="103"/>
                  </a:lnTo>
                  <a:cubicBezTo>
                    <a:pt x="154" y="101"/>
                    <a:pt x="156" y="100"/>
                    <a:pt x="159" y="99"/>
                  </a:cubicBezTo>
                  <a:cubicBezTo>
                    <a:pt x="162" y="99"/>
                    <a:pt x="164" y="101"/>
                    <a:pt x="166" y="103"/>
                  </a:cubicBezTo>
                  <a:lnTo>
                    <a:pt x="169" y="107"/>
                  </a:lnTo>
                  <a:lnTo>
                    <a:pt x="167" y="105"/>
                  </a:lnTo>
                  <a:lnTo>
                    <a:pt x="177" y="113"/>
                  </a:lnTo>
                  <a:lnTo>
                    <a:pt x="211" y="133"/>
                  </a:lnTo>
                  <a:lnTo>
                    <a:pt x="245" y="153"/>
                  </a:lnTo>
                  <a:lnTo>
                    <a:pt x="256" y="159"/>
                  </a:lnTo>
                  <a:lnTo>
                    <a:pt x="260" y="161"/>
                  </a:lnTo>
                  <a:lnTo>
                    <a:pt x="248" y="168"/>
                  </a:lnTo>
                  <a:lnTo>
                    <a:pt x="248" y="164"/>
                  </a:lnTo>
                  <a:lnTo>
                    <a:pt x="248" y="153"/>
                  </a:lnTo>
                  <a:lnTo>
                    <a:pt x="248" y="120"/>
                  </a:lnTo>
                  <a:lnTo>
                    <a:pt x="248" y="86"/>
                  </a:lnTo>
                  <a:lnTo>
                    <a:pt x="248" y="75"/>
                  </a:lnTo>
                  <a:lnTo>
                    <a:pt x="248" y="71"/>
                  </a:lnTo>
                  <a:cubicBezTo>
                    <a:pt x="248" y="69"/>
                    <a:pt x="250" y="66"/>
                    <a:pt x="252" y="65"/>
                  </a:cubicBezTo>
                  <a:cubicBezTo>
                    <a:pt x="254" y="63"/>
                    <a:pt x="257" y="63"/>
                    <a:pt x="259" y="64"/>
                  </a:cubicBezTo>
                  <a:lnTo>
                    <a:pt x="262" y="65"/>
                  </a:lnTo>
                  <a:lnTo>
                    <a:pt x="272" y="68"/>
                  </a:lnTo>
                  <a:lnTo>
                    <a:pt x="305" y="79"/>
                  </a:lnTo>
                  <a:lnTo>
                    <a:pt x="353" y="93"/>
                  </a:lnTo>
                  <a:lnTo>
                    <a:pt x="407" y="110"/>
                  </a:lnTo>
                  <a:lnTo>
                    <a:pt x="461" y="128"/>
                  </a:lnTo>
                  <a:lnTo>
                    <a:pt x="509" y="142"/>
                  </a:lnTo>
                  <a:lnTo>
                    <a:pt x="542" y="153"/>
                  </a:lnTo>
                  <a:lnTo>
                    <a:pt x="552" y="156"/>
                  </a:lnTo>
                  <a:lnTo>
                    <a:pt x="555" y="157"/>
                  </a:lnTo>
                  <a:lnTo>
                    <a:pt x="548" y="158"/>
                  </a:lnTo>
                  <a:lnTo>
                    <a:pt x="553" y="155"/>
                  </a:lnTo>
                  <a:lnTo>
                    <a:pt x="552" y="155"/>
                  </a:lnTo>
                  <a:lnTo>
                    <a:pt x="565" y="145"/>
                  </a:lnTo>
                  <a:lnTo>
                    <a:pt x="600" y="117"/>
                  </a:lnTo>
                  <a:lnTo>
                    <a:pt x="636" y="88"/>
                  </a:lnTo>
                  <a:lnTo>
                    <a:pt x="648" y="79"/>
                  </a:lnTo>
                  <a:lnTo>
                    <a:pt x="653" y="74"/>
                  </a:lnTo>
                  <a:cubicBezTo>
                    <a:pt x="655" y="72"/>
                    <a:pt x="657" y="71"/>
                    <a:pt x="660" y="72"/>
                  </a:cubicBezTo>
                  <a:lnTo>
                    <a:pt x="770" y="95"/>
                  </a:lnTo>
                  <a:lnTo>
                    <a:pt x="762" y="97"/>
                  </a:lnTo>
                  <a:lnTo>
                    <a:pt x="842" y="3"/>
                  </a:lnTo>
                  <a:cubicBezTo>
                    <a:pt x="844" y="2"/>
                    <a:pt x="846" y="1"/>
                    <a:pt x="848" y="0"/>
                  </a:cubicBezTo>
                  <a:cubicBezTo>
                    <a:pt x="850" y="0"/>
                    <a:pt x="853" y="1"/>
                    <a:pt x="854" y="3"/>
                  </a:cubicBezTo>
                  <a:lnTo>
                    <a:pt x="915" y="6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" name="Freeform 167"/>
            <p:cNvSpPr>
              <a:spLocks/>
            </p:cNvSpPr>
            <p:nvPr/>
          </p:nvSpPr>
          <p:spPr bwMode="auto">
            <a:xfrm>
              <a:off x="4229101" y="1462087"/>
              <a:ext cx="588963" cy="574675"/>
            </a:xfrm>
            <a:custGeom>
              <a:avLst/>
              <a:gdLst>
                <a:gd name="T0" fmla="*/ 794 w 912"/>
                <a:gd name="T1" fmla="*/ 293 h 1072"/>
                <a:gd name="T2" fmla="*/ 758 w 912"/>
                <a:gd name="T3" fmla="*/ 260 h 1072"/>
                <a:gd name="T4" fmla="*/ 802 w 912"/>
                <a:gd name="T5" fmla="*/ 194 h 1072"/>
                <a:gd name="T6" fmla="*/ 794 w 912"/>
                <a:gd name="T7" fmla="*/ 161 h 1072"/>
                <a:gd name="T8" fmla="*/ 666 w 912"/>
                <a:gd name="T9" fmla="*/ 245 h 1072"/>
                <a:gd name="T10" fmla="*/ 613 w 912"/>
                <a:gd name="T11" fmla="*/ 166 h 1072"/>
                <a:gd name="T12" fmla="*/ 596 w 912"/>
                <a:gd name="T13" fmla="*/ 80 h 1072"/>
                <a:gd name="T14" fmla="*/ 507 w 912"/>
                <a:gd name="T15" fmla="*/ 105 h 1072"/>
                <a:gd name="T16" fmla="*/ 454 w 912"/>
                <a:gd name="T17" fmla="*/ 143 h 1072"/>
                <a:gd name="T18" fmla="*/ 401 w 912"/>
                <a:gd name="T19" fmla="*/ 100 h 1072"/>
                <a:gd name="T20" fmla="*/ 345 w 912"/>
                <a:gd name="T21" fmla="*/ 105 h 1072"/>
                <a:gd name="T22" fmla="*/ 318 w 912"/>
                <a:gd name="T23" fmla="*/ 48 h 1072"/>
                <a:gd name="T24" fmla="*/ 243 w 912"/>
                <a:gd name="T25" fmla="*/ 24 h 1072"/>
                <a:gd name="T26" fmla="*/ 222 w 912"/>
                <a:gd name="T27" fmla="*/ 0 h 1072"/>
                <a:gd name="T28" fmla="*/ 75 w 912"/>
                <a:gd name="T29" fmla="*/ 90 h 1072"/>
                <a:gd name="T30" fmla="*/ 0 w 912"/>
                <a:gd name="T31" fmla="*/ 110 h 1072"/>
                <a:gd name="T32" fmla="*/ 32 w 912"/>
                <a:gd name="T33" fmla="*/ 189 h 1072"/>
                <a:gd name="T34" fmla="*/ 0 w 912"/>
                <a:gd name="T35" fmla="*/ 270 h 1072"/>
                <a:gd name="T36" fmla="*/ 58 w 912"/>
                <a:gd name="T37" fmla="*/ 293 h 1072"/>
                <a:gd name="T38" fmla="*/ 10 w 912"/>
                <a:gd name="T39" fmla="*/ 373 h 1072"/>
                <a:gd name="T40" fmla="*/ 49 w 912"/>
                <a:gd name="T41" fmla="*/ 397 h 1072"/>
                <a:gd name="T42" fmla="*/ 80 w 912"/>
                <a:gd name="T43" fmla="*/ 505 h 1072"/>
                <a:gd name="T44" fmla="*/ 133 w 912"/>
                <a:gd name="T45" fmla="*/ 535 h 1072"/>
                <a:gd name="T46" fmla="*/ 150 w 912"/>
                <a:gd name="T47" fmla="*/ 666 h 1072"/>
                <a:gd name="T48" fmla="*/ 261 w 912"/>
                <a:gd name="T49" fmla="*/ 808 h 1072"/>
                <a:gd name="T50" fmla="*/ 415 w 912"/>
                <a:gd name="T51" fmla="*/ 1039 h 1072"/>
                <a:gd name="T52" fmla="*/ 473 w 912"/>
                <a:gd name="T53" fmla="*/ 1068 h 1072"/>
                <a:gd name="T54" fmla="*/ 577 w 912"/>
                <a:gd name="T55" fmla="*/ 997 h 1072"/>
                <a:gd name="T56" fmla="*/ 516 w 912"/>
                <a:gd name="T57" fmla="*/ 907 h 1072"/>
                <a:gd name="T58" fmla="*/ 582 w 912"/>
                <a:gd name="T59" fmla="*/ 737 h 1072"/>
                <a:gd name="T60" fmla="*/ 679 w 912"/>
                <a:gd name="T61" fmla="*/ 765 h 1072"/>
                <a:gd name="T62" fmla="*/ 745 w 912"/>
                <a:gd name="T63" fmla="*/ 699 h 1072"/>
                <a:gd name="T64" fmla="*/ 838 w 912"/>
                <a:gd name="T65" fmla="*/ 775 h 1072"/>
                <a:gd name="T66" fmla="*/ 903 w 912"/>
                <a:gd name="T67" fmla="*/ 770 h 1072"/>
                <a:gd name="T68" fmla="*/ 850 w 912"/>
                <a:gd name="T69" fmla="*/ 695 h 1072"/>
                <a:gd name="T70" fmla="*/ 912 w 912"/>
                <a:gd name="T71" fmla="*/ 624 h 1072"/>
                <a:gd name="T72" fmla="*/ 877 w 912"/>
                <a:gd name="T73" fmla="*/ 444 h 1072"/>
                <a:gd name="T74" fmla="*/ 794 w 912"/>
                <a:gd name="T75" fmla="*/ 369 h 1072"/>
                <a:gd name="T76" fmla="*/ 794 w 912"/>
                <a:gd name="T77" fmla="*/ 293 h 10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12"/>
                <a:gd name="T118" fmla="*/ 0 h 1072"/>
                <a:gd name="T119" fmla="*/ 912 w 912"/>
                <a:gd name="T120" fmla="*/ 1072 h 10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12" h="1072">
                  <a:moveTo>
                    <a:pt x="794" y="293"/>
                  </a:moveTo>
                  <a:lnTo>
                    <a:pt x="758" y="260"/>
                  </a:lnTo>
                  <a:lnTo>
                    <a:pt x="802" y="194"/>
                  </a:lnTo>
                  <a:lnTo>
                    <a:pt x="794" y="161"/>
                  </a:lnTo>
                  <a:cubicBezTo>
                    <a:pt x="789" y="161"/>
                    <a:pt x="661" y="245"/>
                    <a:pt x="666" y="245"/>
                  </a:cubicBezTo>
                  <a:cubicBezTo>
                    <a:pt x="661" y="245"/>
                    <a:pt x="613" y="166"/>
                    <a:pt x="613" y="166"/>
                  </a:cubicBezTo>
                  <a:cubicBezTo>
                    <a:pt x="613" y="166"/>
                    <a:pt x="596" y="80"/>
                    <a:pt x="596" y="80"/>
                  </a:cubicBezTo>
                  <a:cubicBezTo>
                    <a:pt x="596" y="80"/>
                    <a:pt x="507" y="105"/>
                    <a:pt x="507" y="105"/>
                  </a:cubicBezTo>
                  <a:cubicBezTo>
                    <a:pt x="507" y="105"/>
                    <a:pt x="454" y="143"/>
                    <a:pt x="454" y="143"/>
                  </a:cubicBezTo>
                  <a:cubicBezTo>
                    <a:pt x="454" y="143"/>
                    <a:pt x="401" y="100"/>
                    <a:pt x="401" y="100"/>
                  </a:cubicBezTo>
                  <a:cubicBezTo>
                    <a:pt x="401" y="100"/>
                    <a:pt x="345" y="105"/>
                    <a:pt x="345" y="105"/>
                  </a:cubicBezTo>
                  <a:cubicBezTo>
                    <a:pt x="345" y="105"/>
                    <a:pt x="318" y="48"/>
                    <a:pt x="318" y="48"/>
                  </a:cubicBezTo>
                  <a:lnTo>
                    <a:pt x="243" y="24"/>
                  </a:lnTo>
                  <a:lnTo>
                    <a:pt x="222" y="0"/>
                  </a:lnTo>
                  <a:lnTo>
                    <a:pt x="75" y="90"/>
                  </a:lnTo>
                  <a:lnTo>
                    <a:pt x="0" y="110"/>
                  </a:lnTo>
                  <a:lnTo>
                    <a:pt x="32" y="189"/>
                  </a:lnTo>
                  <a:lnTo>
                    <a:pt x="0" y="270"/>
                  </a:lnTo>
                  <a:cubicBezTo>
                    <a:pt x="0" y="270"/>
                    <a:pt x="53" y="293"/>
                    <a:pt x="58" y="293"/>
                  </a:cubicBezTo>
                  <a:cubicBezTo>
                    <a:pt x="67" y="293"/>
                    <a:pt x="10" y="373"/>
                    <a:pt x="10" y="373"/>
                  </a:cubicBezTo>
                  <a:cubicBezTo>
                    <a:pt x="10" y="373"/>
                    <a:pt x="49" y="402"/>
                    <a:pt x="49" y="397"/>
                  </a:cubicBezTo>
                  <a:cubicBezTo>
                    <a:pt x="49" y="402"/>
                    <a:pt x="80" y="510"/>
                    <a:pt x="80" y="505"/>
                  </a:cubicBezTo>
                  <a:cubicBezTo>
                    <a:pt x="80" y="510"/>
                    <a:pt x="133" y="535"/>
                    <a:pt x="133" y="535"/>
                  </a:cubicBezTo>
                  <a:cubicBezTo>
                    <a:pt x="133" y="535"/>
                    <a:pt x="150" y="671"/>
                    <a:pt x="150" y="666"/>
                  </a:cubicBezTo>
                  <a:cubicBezTo>
                    <a:pt x="150" y="666"/>
                    <a:pt x="203" y="728"/>
                    <a:pt x="261" y="808"/>
                  </a:cubicBezTo>
                  <a:cubicBezTo>
                    <a:pt x="331" y="912"/>
                    <a:pt x="415" y="1039"/>
                    <a:pt x="415" y="1039"/>
                  </a:cubicBezTo>
                  <a:cubicBezTo>
                    <a:pt x="415" y="1039"/>
                    <a:pt x="473" y="1072"/>
                    <a:pt x="473" y="1068"/>
                  </a:cubicBezTo>
                  <a:cubicBezTo>
                    <a:pt x="473" y="1072"/>
                    <a:pt x="573" y="997"/>
                    <a:pt x="577" y="997"/>
                  </a:cubicBezTo>
                  <a:cubicBezTo>
                    <a:pt x="573" y="997"/>
                    <a:pt x="516" y="912"/>
                    <a:pt x="516" y="907"/>
                  </a:cubicBezTo>
                  <a:cubicBezTo>
                    <a:pt x="516" y="912"/>
                    <a:pt x="582" y="742"/>
                    <a:pt x="582" y="737"/>
                  </a:cubicBezTo>
                  <a:cubicBezTo>
                    <a:pt x="582" y="742"/>
                    <a:pt x="679" y="765"/>
                    <a:pt x="679" y="765"/>
                  </a:cubicBezTo>
                  <a:cubicBezTo>
                    <a:pt x="679" y="765"/>
                    <a:pt x="745" y="704"/>
                    <a:pt x="745" y="699"/>
                  </a:cubicBezTo>
                  <a:cubicBezTo>
                    <a:pt x="745" y="704"/>
                    <a:pt x="838" y="775"/>
                    <a:pt x="838" y="775"/>
                  </a:cubicBezTo>
                  <a:cubicBezTo>
                    <a:pt x="838" y="775"/>
                    <a:pt x="903" y="775"/>
                    <a:pt x="903" y="770"/>
                  </a:cubicBezTo>
                  <a:cubicBezTo>
                    <a:pt x="903" y="775"/>
                    <a:pt x="850" y="695"/>
                    <a:pt x="850" y="695"/>
                  </a:cubicBezTo>
                  <a:cubicBezTo>
                    <a:pt x="850" y="695"/>
                    <a:pt x="912" y="629"/>
                    <a:pt x="912" y="624"/>
                  </a:cubicBezTo>
                  <a:cubicBezTo>
                    <a:pt x="912" y="629"/>
                    <a:pt x="877" y="444"/>
                    <a:pt x="877" y="444"/>
                  </a:cubicBezTo>
                  <a:cubicBezTo>
                    <a:pt x="877" y="444"/>
                    <a:pt x="794" y="369"/>
                    <a:pt x="794" y="369"/>
                  </a:cubicBezTo>
                  <a:lnTo>
                    <a:pt x="794" y="2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" name="Freeform 168"/>
            <p:cNvSpPr>
              <a:spLocks noEditPoints="1"/>
            </p:cNvSpPr>
            <p:nvPr/>
          </p:nvSpPr>
          <p:spPr bwMode="auto">
            <a:xfrm>
              <a:off x="4222751" y="1457325"/>
              <a:ext cx="601663" cy="582612"/>
            </a:xfrm>
            <a:custGeom>
              <a:avLst/>
              <a:gdLst>
                <a:gd name="T0" fmla="*/ 796 w 930"/>
                <a:gd name="T1" fmla="*/ 171 h 1085"/>
                <a:gd name="T2" fmla="*/ 684 w 930"/>
                <a:gd name="T3" fmla="*/ 256 h 1085"/>
                <a:gd name="T4" fmla="*/ 641 w 930"/>
                <a:gd name="T5" fmla="*/ 219 h 1085"/>
                <a:gd name="T6" fmla="*/ 607 w 930"/>
                <a:gd name="T7" fmla="*/ 133 h 1085"/>
                <a:gd name="T8" fmla="*/ 564 w 930"/>
                <a:gd name="T9" fmla="*/ 109 h 1085"/>
                <a:gd name="T10" fmla="*/ 476 w 930"/>
                <a:gd name="T11" fmla="*/ 152 h 1085"/>
                <a:gd name="T12" fmla="*/ 411 w 930"/>
                <a:gd name="T13" fmla="*/ 116 h 1085"/>
                <a:gd name="T14" fmla="*/ 334 w 930"/>
                <a:gd name="T15" fmla="*/ 89 h 1085"/>
                <a:gd name="T16" fmla="*/ 236 w 930"/>
                <a:gd name="T17" fmla="*/ 15 h 1085"/>
                <a:gd name="T18" fmla="*/ 17 w 930"/>
                <a:gd name="T19" fmla="*/ 281 h 1085"/>
                <a:gd name="T20" fmla="*/ 76 w 930"/>
                <a:gd name="T21" fmla="*/ 302 h 1085"/>
                <a:gd name="T22" fmla="*/ 24 w 930"/>
                <a:gd name="T23" fmla="*/ 375 h 1085"/>
                <a:gd name="T24" fmla="*/ 67 w 930"/>
                <a:gd name="T25" fmla="*/ 410 h 1085"/>
                <a:gd name="T26" fmla="*/ 103 w 930"/>
                <a:gd name="T27" fmla="*/ 514 h 1085"/>
                <a:gd name="T28" fmla="*/ 153 w 930"/>
                <a:gd name="T29" fmla="*/ 563 h 1085"/>
                <a:gd name="T30" fmla="*/ 166 w 930"/>
                <a:gd name="T31" fmla="*/ 669 h 1085"/>
                <a:gd name="T32" fmla="*/ 401 w 930"/>
                <a:gd name="T33" fmla="*/ 997 h 1085"/>
                <a:gd name="T34" fmla="*/ 477 w 930"/>
                <a:gd name="T35" fmla="*/ 1066 h 1085"/>
                <a:gd name="T36" fmla="*/ 564 w 930"/>
                <a:gd name="T37" fmla="*/ 1011 h 1085"/>
                <a:gd name="T38" fmla="*/ 548 w 930"/>
                <a:gd name="T39" fmla="*/ 967 h 1085"/>
                <a:gd name="T40" fmla="*/ 528 w 930"/>
                <a:gd name="T41" fmla="*/ 889 h 1085"/>
                <a:gd name="T42" fmla="*/ 589 w 930"/>
                <a:gd name="T43" fmla="*/ 738 h 1085"/>
                <a:gd name="T44" fmla="*/ 687 w 930"/>
                <a:gd name="T45" fmla="*/ 765 h 1085"/>
                <a:gd name="T46" fmla="*/ 745 w 930"/>
                <a:gd name="T47" fmla="*/ 706 h 1085"/>
                <a:gd name="T48" fmla="*/ 807 w 930"/>
                <a:gd name="T49" fmla="*/ 741 h 1085"/>
                <a:gd name="T50" fmla="*/ 880 w 930"/>
                <a:gd name="T51" fmla="*/ 774 h 1085"/>
                <a:gd name="T52" fmla="*/ 904 w 930"/>
                <a:gd name="T53" fmla="*/ 781 h 1085"/>
                <a:gd name="T54" fmla="*/ 857 w 930"/>
                <a:gd name="T55" fmla="*/ 695 h 1085"/>
                <a:gd name="T56" fmla="*/ 912 w 930"/>
                <a:gd name="T57" fmla="*/ 628 h 1085"/>
                <a:gd name="T58" fmla="*/ 879 w 930"/>
                <a:gd name="T59" fmla="*/ 454 h 1085"/>
                <a:gd name="T60" fmla="*/ 802 w 930"/>
                <a:gd name="T61" fmla="*/ 386 h 1085"/>
                <a:gd name="T62" fmla="*/ 812 w 930"/>
                <a:gd name="T63" fmla="*/ 374 h 1085"/>
                <a:gd name="T64" fmla="*/ 891 w 930"/>
                <a:gd name="T65" fmla="*/ 446 h 1085"/>
                <a:gd name="T66" fmla="*/ 924 w 930"/>
                <a:gd name="T67" fmla="*/ 605 h 1085"/>
                <a:gd name="T68" fmla="*/ 875 w 930"/>
                <a:gd name="T69" fmla="*/ 699 h 1085"/>
                <a:gd name="T70" fmla="*/ 911 w 930"/>
                <a:gd name="T71" fmla="*/ 764 h 1085"/>
                <a:gd name="T72" fmla="*/ 911 w 930"/>
                <a:gd name="T73" fmla="*/ 788 h 1085"/>
                <a:gd name="T74" fmla="*/ 839 w 930"/>
                <a:gd name="T75" fmla="*/ 787 h 1085"/>
                <a:gd name="T76" fmla="*/ 761 w 930"/>
                <a:gd name="T77" fmla="*/ 712 h 1085"/>
                <a:gd name="T78" fmla="*/ 687 w 930"/>
                <a:gd name="T79" fmla="*/ 781 h 1085"/>
                <a:gd name="T80" fmla="*/ 587 w 930"/>
                <a:gd name="T81" fmla="*/ 752 h 1085"/>
                <a:gd name="T82" fmla="*/ 543 w 930"/>
                <a:gd name="T83" fmla="*/ 894 h 1085"/>
                <a:gd name="T84" fmla="*/ 561 w 930"/>
                <a:gd name="T85" fmla="*/ 958 h 1085"/>
                <a:gd name="T86" fmla="*/ 585 w 930"/>
                <a:gd name="T87" fmla="*/ 1015 h 1085"/>
                <a:gd name="T88" fmla="*/ 471 w 930"/>
                <a:gd name="T89" fmla="*/ 1081 h 1085"/>
                <a:gd name="T90" fmla="*/ 404 w 930"/>
                <a:gd name="T91" fmla="*/ 1031 h 1085"/>
                <a:gd name="T92" fmla="*/ 162 w 930"/>
                <a:gd name="T93" fmla="*/ 691 h 1085"/>
                <a:gd name="T94" fmla="*/ 139 w 930"/>
                <a:gd name="T95" fmla="*/ 587 h 1085"/>
                <a:gd name="T96" fmla="*/ 94 w 930"/>
                <a:gd name="T97" fmla="*/ 528 h 1085"/>
                <a:gd name="T98" fmla="*/ 56 w 930"/>
                <a:gd name="T99" fmla="*/ 428 h 1085"/>
                <a:gd name="T100" fmla="*/ 21 w 930"/>
                <a:gd name="T101" fmla="*/ 392 h 1085"/>
                <a:gd name="T102" fmla="*/ 61 w 930"/>
                <a:gd name="T103" fmla="*/ 301 h 1085"/>
                <a:gd name="T104" fmla="*/ 6 w 930"/>
                <a:gd name="T105" fmla="*/ 286 h 1085"/>
                <a:gd name="T106" fmla="*/ 82 w 930"/>
                <a:gd name="T107" fmla="*/ 91 h 1085"/>
                <a:gd name="T108" fmla="*/ 335 w 930"/>
                <a:gd name="T109" fmla="*/ 53 h 1085"/>
                <a:gd name="T110" fmla="*/ 382 w 930"/>
                <a:gd name="T111" fmla="*/ 104 h 1085"/>
                <a:gd name="T112" fmla="*/ 469 w 930"/>
                <a:gd name="T113" fmla="*/ 145 h 1085"/>
                <a:gd name="T114" fmla="*/ 518 w 930"/>
                <a:gd name="T115" fmla="*/ 105 h 1085"/>
                <a:gd name="T116" fmla="*/ 614 w 930"/>
                <a:gd name="T117" fmla="*/ 91 h 1085"/>
                <a:gd name="T118" fmla="*/ 631 w 930"/>
                <a:gd name="T119" fmla="*/ 173 h 1085"/>
                <a:gd name="T120" fmla="*/ 670 w 930"/>
                <a:gd name="T121" fmla="*/ 248 h 1085"/>
                <a:gd name="T122" fmla="*/ 792 w 930"/>
                <a:gd name="T123" fmla="*/ 167 h 1085"/>
                <a:gd name="T124" fmla="*/ 773 w 930"/>
                <a:gd name="T125" fmla="*/ 263 h 10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30"/>
                <a:gd name="T190" fmla="*/ 0 h 1085"/>
                <a:gd name="T191" fmla="*/ 930 w 930"/>
                <a:gd name="T192" fmla="*/ 1085 h 10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30" h="1085">
                  <a:moveTo>
                    <a:pt x="795" y="301"/>
                  </a:moveTo>
                  <a:lnTo>
                    <a:pt x="798" y="307"/>
                  </a:lnTo>
                  <a:lnTo>
                    <a:pt x="762" y="274"/>
                  </a:lnTo>
                  <a:cubicBezTo>
                    <a:pt x="759" y="272"/>
                    <a:pt x="759" y="267"/>
                    <a:pt x="761" y="264"/>
                  </a:cubicBezTo>
                  <a:lnTo>
                    <a:pt x="805" y="198"/>
                  </a:lnTo>
                  <a:lnTo>
                    <a:pt x="804" y="204"/>
                  </a:lnTo>
                  <a:lnTo>
                    <a:pt x="796" y="171"/>
                  </a:lnTo>
                  <a:lnTo>
                    <a:pt x="807" y="176"/>
                  </a:lnTo>
                  <a:lnTo>
                    <a:pt x="800" y="180"/>
                  </a:lnTo>
                  <a:lnTo>
                    <a:pt x="784" y="189"/>
                  </a:lnTo>
                  <a:lnTo>
                    <a:pt x="740" y="218"/>
                  </a:lnTo>
                  <a:lnTo>
                    <a:pt x="717" y="233"/>
                  </a:lnTo>
                  <a:lnTo>
                    <a:pt x="697" y="247"/>
                  </a:lnTo>
                  <a:lnTo>
                    <a:pt x="684" y="256"/>
                  </a:lnTo>
                  <a:lnTo>
                    <a:pt x="685" y="255"/>
                  </a:lnTo>
                  <a:lnTo>
                    <a:pt x="681" y="259"/>
                  </a:lnTo>
                  <a:cubicBezTo>
                    <a:pt x="678" y="262"/>
                    <a:pt x="674" y="262"/>
                    <a:pt x="671" y="260"/>
                  </a:cubicBezTo>
                  <a:lnTo>
                    <a:pt x="667" y="257"/>
                  </a:lnTo>
                  <a:cubicBezTo>
                    <a:pt x="666" y="256"/>
                    <a:pt x="665" y="256"/>
                    <a:pt x="665" y="255"/>
                  </a:cubicBezTo>
                  <a:lnTo>
                    <a:pt x="659" y="246"/>
                  </a:lnTo>
                  <a:lnTo>
                    <a:pt x="641" y="219"/>
                  </a:lnTo>
                  <a:lnTo>
                    <a:pt x="624" y="191"/>
                  </a:lnTo>
                  <a:lnTo>
                    <a:pt x="618" y="182"/>
                  </a:lnTo>
                  <a:lnTo>
                    <a:pt x="616" y="179"/>
                  </a:lnTo>
                  <a:cubicBezTo>
                    <a:pt x="615" y="178"/>
                    <a:pt x="615" y="177"/>
                    <a:pt x="615" y="176"/>
                  </a:cubicBezTo>
                  <a:lnTo>
                    <a:pt x="614" y="172"/>
                  </a:lnTo>
                  <a:lnTo>
                    <a:pt x="612" y="163"/>
                  </a:lnTo>
                  <a:lnTo>
                    <a:pt x="607" y="133"/>
                  </a:lnTo>
                  <a:lnTo>
                    <a:pt x="601" y="103"/>
                  </a:lnTo>
                  <a:lnTo>
                    <a:pt x="599" y="94"/>
                  </a:lnTo>
                  <a:lnTo>
                    <a:pt x="598" y="90"/>
                  </a:lnTo>
                  <a:lnTo>
                    <a:pt x="607" y="96"/>
                  </a:lnTo>
                  <a:lnTo>
                    <a:pt x="603" y="97"/>
                  </a:lnTo>
                  <a:lnTo>
                    <a:pt x="594" y="100"/>
                  </a:lnTo>
                  <a:lnTo>
                    <a:pt x="564" y="109"/>
                  </a:lnTo>
                  <a:lnTo>
                    <a:pt x="532" y="117"/>
                  </a:lnTo>
                  <a:lnTo>
                    <a:pt x="523" y="120"/>
                  </a:lnTo>
                  <a:lnTo>
                    <a:pt x="518" y="121"/>
                  </a:lnTo>
                  <a:lnTo>
                    <a:pt x="521" y="120"/>
                  </a:lnTo>
                  <a:lnTo>
                    <a:pt x="513" y="126"/>
                  </a:lnTo>
                  <a:lnTo>
                    <a:pt x="495" y="139"/>
                  </a:lnTo>
                  <a:lnTo>
                    <a:pt x="476" y="152"/>
                  </a:lnTo>
                  <a:lnTo>
                    <a:pt x="468" y="158"/>
                  </a:lnTo>
                  <a:cubicBezTo>
                    <a:pt x="465" y="160"/>
                    <a:pt x="461" y="160"/>
                    <a:pt x="458" y="157"/>
                  </a:cubicBezTo>
                  <a:lnTo>
                    <a:pt x="450" y="150"/>
                  </a:lnTo>
                  <a:lnTo>
                    <a:pt x="433" y="137"/>
                  </a:lnTo>
                  <a:lnTo>
                    <a:pt x="414" y="122"/>
                  </a:lnTo>
                  <a:lnTo>
                    <a:pt x="405" y="114"/>
                  </a:lnTo>
                  <a:lnTo>
                    <a:pt x="411" y="116"/>
                  </a:lnTo>
                  <a:lnTo>
                    <a:pt x="402" y="117"/>
                  </a:lnTo>
                  <a:lnTo>
                    <a:pt x="383" y="119"/>
                  </a:lnTo>
                  <a:lnTo>
                    <a:pt x="364" y="120"/>
                  </a:lnTo>
                  <a:lnTo>
                    <a:pt x="355" y="121"/>
                  </a:lnTo>
                  <a:cubicBezTo>
                    <a:pt x="352" y="122"/>
                    <a:pt x="349" y="120"/>
                    <a:pt x="347" y="117"/>
                  </a:cubicBezTo>
                  <a:lnTo>
                    <a:pt x="343" y="108"/>
                  </a:lnTo>
                  <a:lnTo>
                    <a:pt x="334" y="89"/>
                  </a:lnTo>
                  <a:lnTo>
                    <a:pt x="324" y="69"/>
                  </a:lnTo>
                  <a:lnTo>
                    <a:pt x="320" y="60"/>
                  </a:lnTo>
                  <a:lnTo>
                    <a:pt x="325" y="64"/>
                  </a:lnTo>
                  <a:lnTo>
                    <a:pt x="250" y="40"/>
                  </a:lnTo>
                  <a:cubicBezTo>
                    <a:pt x="249" y="40"/>
                    <a:pt x="247" y="39"/>
                    <a:pt x="246" y="38"/>
                  </a:cubicBezTo>
                  <a:lnTo>
                    <a:pt x="225" y="14"/>
                  </a:lnTo>
                  <a:lnTo>
                    <a:pt x="236" y="15"/>
                  </a:lnTo>
                  <a:lnTo>
                    <a:pt x="89" y="105"/>
                  </a:lnTo>
                  <a:cubicBezTo>
                    <a:pt x="88" y="106"/>
                    <a:pt x="87" y="106"/>
                    <a:pt x="87" y="106"/>
                  </a:cubicBezTo>
                  <a:lnTo>
                    <a:pt x="12" y="126"/>
                  </a:lnTo>
                  <a:lnTo>
                    <a:pt x="17" y="115"/>
                  </a:lnTo>
                  <a:lnTo>
                    <a:pt x="49" y="194"/>
                  </a:lnTo>
                  <a:cubicBezTo>
                    <a:pt x="50" y="196"/>
                    <a:pt x="50" y="198"/>
                    <a:pt x="49" y="200"/>
                  </a:cubicBezTo>
                  <a:lnTo>
                    <a:pt x="17" y="281"/>
                  </a:lnTo>
                  <a:lnTo>
                    <a:pt x="13" y="271"/>
                  </a:lnTo>
                  <a:lnTo>
                    <a:pt x="21" y="275"/>
                  </a:lnTo>
                  <a:lnTo>
                    <a:pt x="40" y="283"/>
                  </a:lnTo>
                  <a:lnTo>
                    <a:pt x="59" y="290"/>
                  </a:lnTo>
                  <a:lnTo>
                    <a:pt x="70" y="294"/>
                  </a:lnTo>
                  <a:cubicBezTo>
                    <a:pt x="72" y="295"/>
                    <a:pt x="74" y="297"/>
                    <a:pt x="75" y="299"/>
                  </a:cubicBezTo>
                  <a:lnTo>
                    <a:pt x="76" y="302"/>
                  </a:lnTo>
                  <a:cubicBezTo>
                    <a:pt x="77" y="304"/>
                    <a:pt x="77" y="306"/>
                    <a:pt x="76" y="308"/>
                  </a:cubicBezTo>
                  <a:lnTo>
                    <a:pt x="71" y="318"/>
                  </a:lnTo>
                  <a:lnTo>
                    <a:pt x="53" y="346"/>
                  </a:lnTo>
                  <a:lnTo>
                    <a:pt x="35" y="374"/>
                  </a:lnTo>
                  <a:lnTo>
                    <a:pt x="28" y="383"/>
                  </a:lnTo>
                  <a:lnTo>
                    <a:pt x="26" y="386"/>
                  </a:lnTo>
                  <a:lnTo>
                    <a:pt x="24" y="375"/>
                  </a:lnTo>
                  <a:lnTo>
                    <a:pt x="30" y="379"/>
                  </a:lnTo>
                  <a:lnTo>
                    <a:pt x="44" y="389"/>
                  </a:lnTo>
                  <a:lnTo>
                    <a:pt x="57" y="397"/>
                  </a:lnTo>
                  <a:lnTo>
                    <a:pt x="55" y="396"/>
                  </a:lnTo>
                  <a:lnTo>
                    <a:pt x="61" y="398"/>
                  </a:lnTo>
                  <a:cubicBezTo>
                    <a:pt x="64" y="399"/>
                    <a:pt x="66" y="401"/>
                    <a:pt x="66" y="404"/>
                  </a:cubicBezTo>
                  <a:lnTo>
                    <a:pt x="67" y="410"/>
                  </a:lnTo>
                  <a:lnTo>
                    <a:pt x="71" y="423"/>
                  </a:lnTo>
                  <a:lnTo>
                    <a:pt x="82" y="461"/>
                  </a:lnTo>
                  <a:lnTo>
                    <a:pt x="92" y="497"/>
                  </a:lnTo>
                  <a:lnTo>
                    <a:pt x="96" y="508"/>
                  </a:lnTo>
                  <a:lnTo>
                    <a:pt x="97" y="511"/>
                  </a:lnTo>
                  <a:lnTo>
                    <a:pt x="95" y="507"/>
                  </a:lnTo>
                  <a:lnTo>
                    <a:pt x="103" y="514"/>
                  </a:lnTo>
                  <a:lnTo>
                    <a:pt x="101" y="513"/>
                  </a:lnTo>
                  <a:lnTo>
                    <a:pt x="120" y="523"/>
                  </a:lnTo>
                  <a:lnTo>
                    <a:pt x="138" y="532"/>
                  </a:lnTo>
                  <a:lnTo>
                    <a:pt x="146" y="536"/>
                  </a:lnTo>
                  <a:cubicBezTo>
                    <a:pt x="148" y="537"/>
                    <a:pt x="150" y="540"/>
                    <a:pt x="150" y="542"/>
                  </a:cubicBezTo>
                  <a:lnTo>
                    <a:pt x="151" y="548"/>
                  </a:lnTo>
                  <a:lnTo>
                    <a:pt x="153" y="563"/>
                  </a:lnTo>
                  <a:lnTo>
                    <a:pt x="155" y="586"/>
                  </a:lnTo>
                  <a:lnTo>
                    <a:pt x="159" y="609"/>
                  </a:lnTo>
                  <a:lnTo>
                    <a:pt x="162" y="635"/>
                  </a:lnTo>
                  <a:lnTo>
                    <a:pt x="164" y="656"/>
                  </a:lnTo>
                  <a:lnTo>
                    <a:pt x="166" y="669"/>
                  </a:lnTo>
                  <a:lnTo>
                    <a:pt x="167" y="673"/>
                  </a:lnTo>
                  <a:lnTo>
                    <a:pt x="166" y="669"/>
                  </a:lnTo>
                  <a:lnTo>
                    <a:pt x="175" y="680"/>
                  </a:lnTo>
                  <a:lnTo>
                    <a:pt x="200" y="710"/>
                  </a:lnTo>
                  <a:lnTo>
                    <a:pt x="235" y="756"/>
                  </a:lnTo>
                  <a:lnTo>
                    <a:pt x="277" y="812"/>
                  </a:lnTo>
                  <a:lnTo>
                    <a:pt x="331" y="892"/>
                  </a:lnTo>
                  <a:lnTo>
                    <a:pt x="380" y="967"/>
                  </a:lnTo>
                  <a:lnTo>
                    <a:pt x="401" y="997"/>
                  </a:lnTo>
                  <a:lnTo>
                    <a:pt x="417" y="1022"/>
                  </a:lnTo>
                  <a:lnTo>
                    <a:pt x="427" y="1037"/>
                  </a:lnTo>
                  <a:lnTo>
                    <a:pt x="431" y="1043"/>
                  </a:lnTo>
                  <a:lnTo>
                    <a:pt x="428" y="1040"/>
                  </a:lnTo>
                  <a:lnTo>
                    <a:pt x="437" y="1045"/>
                  </a:lnTo>
                  <a:lnTo>
                    <a:pt x="457" y="1056"/>
                  </a:lnTo>
                  <a:lnTo>
                    <a:pt x="477" y="1066"/>
                  </a:lnTo>
                  <a:lnTo>
                    <a:pt x="476" y="1066"/>
                  </a:lnTo>
                  <a:lnTo>
                    <a:pt x="485" y="1069"/>
                  </a:lnTo>
                  <a:lnTo>
                    <a:pt x="479" y="1069"/>
                  </a:lnTo>
                  <a:lnTo>
                    <a:pt x="483" y="1067"/>
                  </a:lnTo>
                  <a:lnTo>
                    <a:pt x="494" y="1061"/>
                  </a:lnTo>
                  <a:lnTo>
                    <a:pt x="529" y="1036"/>
                  </a:lnTo>
                  <a:lnTo>
                    <a:pt x="564" y="1011"/>
                  </a:lnTo>
                  <a:lnTo>
                    <a:pt x="576" y="1002"/>
                  </a:lnTo>
                  <a:cubicBezTo>
                    <a:pt x="576" y="1002"/>
                    <a:pt x="576" y="1002"/>
                    <a:pt x="577" y="1001"/>
                  </a:cubicBezTo>
                  <a:lnTo>
                    <a:pt x="583" y="998"/>
                  </a:lnTo>
                  <a:lnTo>
                    <a:pt x="581" y="1011"/>
                  </a:lnTo>
                  <a:lnTo>
                    <a:pt x="577" y="1007"/>
                  </a:lnTo>
                  <a:lnTo>
                    <a:pt x="569" y="997"/>
                  </a:lnTo>
                  <a:lnTo>
                    <a:pt x="548" y="967"/>
                  </a:lnTo>
                  <a:lnTo>
                    <a:pt x="528" y="936"/>
                  </a:lnTo>
                  <a:lnTo>
                    <a:pt x="521" y="925"/>
                  </a:lnTo>
                  <a:cubicBezTo>
                    <a:pt x="520" y="924"/>
                    <a:pt x="520" y="924"/>
                    <a:pt x="520" y="923"/>
                  </a:cubicBezTo>
                  <a:lnTo>
                    <a:pt x="518" y="918"/>
                  </a:lnTo>
                  <a:cubicBezTo>
                    <a:pt x="517" y="916"/>
                    <a:pt x="517" y="914"/>
                    <a:pt x="518" y="912"/>
                  </a:cubicBezTo>
                  <a:lnTo>
                    <a:pt x="521" y="906"/>
                  </a:lnTo>
                  <a:lnTo>
                    <a:pt x="528" y="889"/>
                  </a:lnTo>
                  <a:lnTo>
                    <a:pt x="539" y="862"/>
                  </a:lnTo>
                  <a:lnTo>
                    <a:pt x="551" y="832"/>
                  </a:lnTo>
                  <a:lnTo>
                    <a:pt x="563" y="800"/>
                  </a:lnTo>
                  <a:lnTo>
                    <a:pt x="574" y="772"/>
                  </a:lnTo>
                  <a:lnTo>
                    <a:pt x="581" y="752"/>
                  </a:lnTo>
                  <a:lnTo>
                    <a:pt x="584" y="743"/>
                  </a:lnTo>
                  <a:cubicBezTo>
                    <a:pt x="585" y="740"/>
                    <a:pt x="587" y="739"/>
                    <a:pt x="589" y="738"/>
                  </a:cubicBezTo>
                  <a:cubicBezTo>
                    <a:pt x="592" y="737"/>
                    <a:pt x="594" y="738"/>
                    <a:pt x="596" y="739"/>
                  </a:cubicBezTo>
                  <a:lnTo>
                    <a:pt x="600" y="742"/>
                  </a:lnTo>
                  <a:lnTo>
                    <a:pt x="598" y="741"/>
                  </a:lnTo>
                  <a:lnTo>
                    <a:pt x="609" y="744"/>
                  </a:lnTo>
                  <a:lnTo>
                    <a:pt x="643" y="754"/>
                  </a:lnTo>
                  <a:lnTo>
                    <a:pt x="675" y="762"/>
                  </a:lnTo>
                  <a:lnTo>
                    <a:pt x="687" y="765"/>
                  </a:lnTo>
                  <a:lnTo>
                    <a:pt x="690" y="766"/>
                  </a:lnTo>
                  <a:lnTo>
                    <a:pt x="683" y="768"/>
                  </a:lnTo>
                  <a:lnTo>
                    <a:pt x="686" y="765"/>
                  </a:lnTo>
                  <a:lnTo>
                    <a:pt x="693" y="758"/>
                  </a:lnTo>
                  <a:lnTo>
                    <a:pt x="716" y="737"/>
                  </a:lnTo>
                  <a:lnTo>
                    <a:pt x="739" y="714"/>
                  </a:lnTo>
                  <a:lnTo>
                    <a:pt x="745" y="706"/>
                  </a:lnTo>
                  <a:lnTo>
                    <a:pt x="748" y="703"/>
                  </a:lnTo>
                  <a:cubicBezTo>
                    <a:pt x="750" y="701"/>
                    <a:pt x="752" y="699"/>
                    <a:pt x="754" y="699"/>
                  </a:cubicBezTo>
                  <a:cubicBezTo>
                    <a:pt x="757" y="699"/>
                    <a:pt x="759" y="701"/>
                    <a:pt x="761" y="702"/>
                  </a:cubicBezTo>
                  <a:lnTo>
                    <a:pt x="765" y="707"/>
                  </a:lnTo>
                  <a:lnTo>
                    <a:pt x="764" y="706"/>
                  </a:lnTo>
                  <a:lnTo>
                    <a:pt x="775" y="715"/>
                  </a:lnTo>
                  <a:lnTo>
                    <a:pt x="807" y="741"/>
                  </a:lnTo>
                  <a:lnTo>
                    <a:pt x="837" y="766"/>
                  </a:lnTo>
                  <a:lnTo>
                    <a:pt x="848" y="774"/>
                  </a:lnTo>
                  <a:lnTo>
                    <a:pt x="852" y="777"/>
                  </a:lnTo>
                  <a:lnTo>
                    <a:pt x="847" y="775"/>
                  </a:lnTo>
                  <a:lnTo>
                    <a:pt x="850" y="775"/>
                  </a:lnTo>
                  <a:lnTo>
                    <a:pt x="857" y="775"/>
                  </a:lnTo>
                  <a:lnTo>
                    <a:pt x="880" y="774"/>
                  </a:lnTo>
                  <a:lnTo>
                    <a:pt x="902" y="773"/>
                  </a:lnTo>
                  <a:lnTo>
                    <a:pt x="908" y="773"/>
                  </a:lnTo>
                  <a:lnTo>
                    <a:pt x="905" y="774"/>
                  </a:lnTo>
                  <a:lnTo>
                    <a:pt x="908" y="772"/>
                  </a:lnTo>
                  <a:lnTo>
                    <a:pt x="907" y="784"/>
                  </a:lnTo>
                  <a:lnTo>
                    <a:pt x="905" y="782"/>
                  </a:lnTo>
                  <a:cubicBezTo>
                    <a:pt x="905" y="782"/>
                    <a:pt x="904" y="782"/>
                    <a:pt x="904" y="781"/>
                  </a:cubicBezTo>
                  <a:lnTo>
                    <a:pt x="898" y="773"/>
                  </a:lnTo>
                  <a:lnTo>
                    <a:pt x="880" y="747"/>
                  </a:lnTo>
                  <a:lnTo>
                    <a:pt x="861" y="720"/>
                  </a:lnTo>
                  <a:lnTo>
                    <a:pt x="855" y="711"/>
                  </a:lnTo>
                  <a:lnTo>
                    <a:pt x="853" y="708"/>
                  </a:lnTo>
                  <a:cubicBezTo>
                    <a:pt x="851" y="705"/>
                    <a:pt x="851" y="701"/>
                    <a:pt x="854" y="698"/>
                  </a:cubicBezTo>
                  <a:lnTo>
                    <a:pt x="857" y="695"/>
                  </a:lnTo>
                  <a:lnTo>
                    <a:pt x="864" y="688"/>
                  </a:lnTo>
                  <a:lnTo>
                    <a:pt x="884" y="664"/>
                  </a:lnTo>
                  <a:lnTo>
                    <a:pt x="905" y="640"/>
                  </a:lnTo>
                  <a:lnTo>
                    <a:pt x="915" y="628"/>
                  </a:lnTo>
                  <a:lnTo>
                    <a:pt x="914" y="635"/>
                  </a:lnTo>
                  <a:lnTo>
                    <a:pt x="912" y="629"/>
                  </a:lnTo>
                  <a:cubicBezTo>
                    <a:pt x="912" y="629"/>
                    <a:pt x="912" y="628"/>
                    <a:pt x="912" y="628"/>
                  </a:cubicBezTo>
                  <a:lnTo>
                    <a:pt x="909" y="608"/>
                  </a:lnTo>
                  <a:lnTo>
                    <a:pt x="903" y="579"/>
                  </a:lnTo>
                  <a:lnTo>
                    <a:pt x="897" y="546"/>
                  </a:lnTo>
                  <a:lnTo>
                    <a:pt x="890" y="512"/>
                  </a:lnTo>
                  <a:lnTo>
                    <a:pt x="884" y="483"/>
                  </a:lnTo>
                  <a:lnTo>
                    <a:pt x="881" y="462"/>
                  </a:lnTo>
                  <a:lnTo>
                    <a:pt x="879" y="454"/>
                  </a:lnTo>
                  <a:lnTo>
                    <a:pt x="882" y="459"/>
                  </a:lnTo>
                  <a:lnTo>
                    <a:pt x="878" y="456"/>
                  </a:lnTo>
                  <a:cubicBezTo>
                    <a:pt x="877" y="456"/>
                    <a:pt x="877" y="455"/>
                    <a:pt x="877" y="455"/>
                  </a:cubicBezTo>
                  <a:lnTo>
                    <a:pt x="868" y="446"/>
                  </a:lnTo>
                  <a:lnTo>
                    <a:pt x="840" y="421"/>
                  </a:lnTo>
                  <a:lnTo>
                    <a:pt x="811" y="395"/>
                  </a:lnTo>
                  <a:lnTo>
                    <a:pt x="802" y="386"/>
                  </a:lnTo>
                  <a:lnTo>
                    <a:pt x="803" y="387"/>
                  </a:lnTo>
                  <a:lnTo>
                    <a:pt x="799" y="384"/>
                  </a:lnTo>
                  <a:cubicBezTo>
                    <a:pt x="797" y="382"/>
                    <a:pt x="795" y="380"/>
                    <a:pt x="795" y="377"/>
                  </a:cubicBezTo>
                  <a:lnTo>
                    <a:pt x="795" y="301"/>
                  </a:lnTo>
                  <a:close/>
                  <a:moveTo>
                    <a:pt x="811" y="377"/>
                  </a:moveTo>
                  <a:lnTo>
                    <a:pt x="808" y="371"/>
                  </a:lnTo>
                  <a:lnTo>
                    <a:pt x="812" y="374"/>
                  </a:lnTo>
                  <a:cubicBezTo>
                    <a:pt x="813" y="374"/>
                    <a:pt x="813" y="375"/>
                    <a:pt x="813" y="375"/>
                  </a:cubicBezTo>
                  <a:lnTo>
                    <a:pt x="822" y="384"/>
                  </a:lnTo>
                  <a:lnTo>
                    <a:pt x="851" y="409"/>
                  </a:lnTo>
                  <a:lnTo>
                    <a:pt x="879" y="435"/>
                  </a:lnTo>
                  <a:lnTo>
                    <a:pt x="888" y="444"/>
                  </a:lnTo>
                  <a:lnTo>
                    <a:pt x="887" y="443"/>
                  </a:lnTo>
                  <a:lnTo>
                    <a:pt x="891" y="446"/>
                  </a:lnTo>
                  <a:cubicBezTo>
                    <a:pt x="893" y="447"/>
                    <a:pt x="894" y="449"/>
                    <a:pt x="894" y="451"/>
                  </a:cubicBezTo>
                  <a:lnTo>
                    <a:pt x="896" y="459"/>
                  </a:lnTo>
                  <a:lnTo>
                    <a:pt x="899" y="480"/>
                  </a:lnTo>
                  <a:lnTo>
                    <a:pt x="905" y="509"/>
                  </a:lnTo>
                  <a:lnTo>
                    <a:pt x="912" y="543"/>
                  </a:lnTo>
                  <a:lnTo>
                    <a:pt x="918" y="576"/>
                  </a:lnTo>
                  <a:lnTo>
                    <a:pt x="924" y="605"/>
                  </a:lnTo>
                  <a:lnTo>
                    <a:pt x="927" y="625"/>
                  </a:lnTo>
                  <a:lnTo>
                    <a:pt x="927" y="624"/>
                  </a:lnTo>
                  <a:lnTo>
                    <a:pt x="929" y="630"/>
                  </a:lnTo>
                  <a:cubicBezTo>
                    <a:pt x="930" y="632"/>
                    <a:pt x="929" y="635"/>
                    <a:pt x="928" y="637"/>
                  </a:cubicBezTo>
                  <a:lnTo>
                    <a:pt x="917" y="651"/>
                  </a:lnTo>
                  <a:lnTo>
                    <a:pt x="896" y="675"/>
                  </a:lnTo>
                  <a:lnTo>
                    <a:pt x="875" y="699"/>
                  </a:lnTo>
                  <a:lnTo>
                    <a:pt x="868" y="706"/>
                  </a:lnTo>
                  <a:lnTo>
                    <a:pt x="865" y="709"/>
                  </a:lnTo>
                  <a:lnTo>
                    <a:pt x="866" y="699"/>
                  </a:lnTo>
                  <a:lnTo>
                    <a:pt x="868" y="702"/>
                  </a:lnTo>
                  <a:lnTo>
                    <a:pt x="874" y="711"/>
                  </a:lnTo>
                  <a:lnTo>
                    <a:pt x="893" y="738"/>
                  </a:lnTo>
                  <a:lnTo>
                    <a:pt x="911" y="764"/>
                  </a:lnTo>
                  <a:lnTo>
                    <a:pt x="917" y="772"/>
                  </a:lnTo>
                  <a:lnTo>
                    <a:pt x="916" y="771"/>
                  </a:lnTo>
                  <a:lnTo>
                    <a:pt x="918" y="773"/>
                  </a:lnTo>
                  <a:cubicBezTo>
                    <a:pt x="920" y="775"/>
                    <a:pt x="921" y="777"/>
                    <a:pt x="920" y="779"/>
                  </a:cubicBezTo>
                  <a:cubicBezTo>
                    <a:pt x="920" y="782"/>
                    <a:pt x="919" y="784"/>
                    <a:pt x="917" y="785"/>
                  </a:cubicBezTo>
                  <a:lnTo>
                    <a:pt x="914" y="787"/>
                  </a:lnTo>
                  <a:cubicBezTo>
                    <a:pt x="913" y="788"/>
                    <a:pt x="912" y="788"/>
                    <a:pt x="911" y="788"/>
                  </a:cubicBezTo>
                  <a:lnTo>
                    <a:pt x="903" y="789"/>
                  </a:lnTo>
                  <a:lnTo>
                    <a:pt x="881" y="790"/>
                  </a:lnTo>
                  <a:lnTo>
                    <a:pt x="857" y="791"/>
                  </a:lnTo>
                  <a:lnTo>
                    <a:pt x="850" y="791"/>
                  </a:lnTo>
                  <a:lnTo>
                    <a:pt x="847" y="791"/>
                  </a:lnTo>
                  <a:cubicBezTo>
                    <a:pt x="846" y="791"/>
                    <a:pt x="844" y="791"/>
                    <a:pt x="843" y="790"/>
                  </a:cubicBezTo>
                  <a:lnTo>
                    <a:pt x="839" y="787"/>
                  </a:lnTo>
                  <a:lnTo>
                    <a:pt x="827" y="779"/>
                  </a:lnTo>
                  <a:lnTo>
                    <a:pt x="796" y="754"/>
                  </a:lnTo>
                  <a:lnTo>
                    <a:pt x="764" y="728"/>
                  </a:lnTo>
                  <a:lnTo>
                    <a:pt x="753" y="719"/>
                  </a:lnTo>
                  <a:cubicBezTo>
                    <a:pt x="753" y="718"/>
                    <a:pt x="753" y="718"/>
                    <a:pt x="752" y="717"/>
                  </a:cubicBezTo>
                  <a:lnTo>
                    <a:pt x="748" y="712"/>
                  </a:lnTo>
                  <a:lnTo>
                    <a:pt x="761" y="712"/>
                  </a:lnTo>
                  <a:lnTo>
                    <a:pt x="757" y="717"/>
                  </a:lnTo>
                  <a:lnTo>
                    <a:pt x="750" y="725"/>
                  </a:lnTo>
                  <a:lnTo>
                    <a:pt x="727" y="748"/>
                  </a:lnTo>
                  <a:lnTo>
                    <a:pt x="704" y="769"/>
                  </a:lnTo>
                  <a:lnTo>
                    <a:pt x="697" y="776"/>
                  </a:lnTo>
                  <a:lnTo>
                    <a:pt x="694" y="779"/>
                  </a:lnTo>
                  <a:cubicBezTo>
                    <a:pt x="692" y="781"/>
                    <a:pt x="689" y="782"/>
                    <a:pt x="687" y="781"/>
                  </a:cubicBezTo>
                  <a:lnTo>
                    <a:pt x="682" y="780"/>
                  </a:lnTo>
                  <a:lnTo>
                    <a:pt x="672" y="777"/>
                  </a:lnTo>
                  <a:lnTo>
                    <a:pt x="638" y="769"/>
                  </a:lnTo>
                  <a:lnTo>
                    <a:pt x="604" y="759"/>
                  </a:lnTo>
                  <a:lnTo>
                    <a:pt x="593" y="756"/>
                  </a:lnTo>
                  <a:cubicBezTo>
                    <a:pt x="592" y="756"/>
                    <a:pt x="591" y="755"/>
                    <a:pt x="591" y="755"/>
                  </a:cubicBezTo>
                  <a:lnTo>
                    <a:pt x="587" y="752"/>
                  </a:lnTo>
                  <a:lnTo>
                    <a:pt x="599" y="748"/>
                  </a:lnTo>
                  <a:lnTo>
                    <a:pt x="596" y="757"/>
                  </a:lnTo>
                  <a:lnTo>
                    <a:pt x="589" y="777"/>
                  </a:lnTo>
                  <a:lnTo>
                    <a:pt x="578" y="805"/>
                  </a:lnTo>
                  <a:lnTo>
                    <a:pt x="566" y="837"/>
                  </a:lnTo>
                  <a:lnTo>
                    <a:pt x="554" y="869"/>
                  </a:lnTo>
                  <a:lnTo>
                    <a:pt x="543" y="894"/>
                  </a:lnTo>
                  <a:lnTo>
                    <a:pt x="536" y="913"/>
                  </a:lnTo>
                  <a:lnTo>
                    <a:pt x="533" y="919"/>
                  </a:lnTo>
                  <a:lnTo>
                    <a:pt x="533" y="912"/>
                  </a:lnTo>
                  <a:lnTo>
                    <a:pt x="535" y="917"/>
                  </a:lnTo>
                  <a:lnTo>
                    <a:pt x="534" y="916"/>
                  </a:lnTo>
                  <a:lnTo>
                    <a:pt x="541" y="927"/>
                  </a:lnTo>
                  <a:lnTo>
                    <a:pt x="561" y="958"/>
                  </a:lnTo>
                  <a:lnTo>
                    <a:pt x="582" y="988"/>
                  </a:lnTo>
                  <a:lnTo>
                    <a:pt x="588" y="996"/>
                  </a:lnTo>
                  <a:lnTo>
                    <a:pt x="592" y="1000"/>
                  </a:lnTo>
                  <a:cubicBezTo>
                    <a:pt x="594" y="1002"/>
                    <a:pt x="595" y="1004"/>
                    <a:pt x="594" y="1007"/>
                  </a:cubicBezTo>
                  <a:cubicBezTo>
                    <a:pt x="594" y="1009"/>
                    <a:pt x="592" y="1011"/>
                    <a:pt x="590" y="1013"/>
                  </a:cubicBezTo>
                  <a:lnTo>
                    <a:pt x="584" y="1016"/>
                  </a:lnTo>
                  <a:lnTo>
                    <a:pt x="585" y="1015"/>
                  </a:lnTo>
                  <a:lnTo>
                    <a:pt x="573" y="1024"/>
                  </a:lnTo>
                  <a:lnTo>
                    <a:pt x="538" y="1049"/>
                  </a:lnTo>
                  <a:lnTo>
                    <a:pt x="503" y="1074"/>
                  </a:lnTo>
                  <a:lnTo>
                    <a:pt x="490" y="1082"/>
                  </a:lnTo>
                  <a:lnTo>
                    <a:pt x="486" y="1084"/>
                  </a:lnTo>
                  <a:cubicBezTo>
                    <a:pt x="484" y="1085"/>
                    <a:pt x="482" y="1085"/>
                    <a:pt x="480" y="1084"/>
                  </a:cubicBezTo>
                  <a:lnTo>
                    <a:pt x="471" y="1081"/>
                  </a:lnTo>
                  <a:cubicBezTo>
                    <a:pt x="471" y="1081"/>
                    <a:pt x="470" y="1081"/>
                    <a:pt x="470" y="1081"/>
                  </a:cubicBezTo>
                  <a:lnTo>
                    <a:pt x="450" y="1070"/>
                  </a:lnTo>
                  <a:lnTo>
                    <a:pt x="430" y="1059"/>
                  </a:lnTo>
                  <a:lnTo>
                    <a:pt x="421" y="1054"/>
                  </a:lnTo>
                  <a:cubicBezTo>
                    <a:pt x="419" y="1054"/>
                    <a:pt x="419" y="1053"/>
                    <a:pt x="418" y="1052"/>
                  </a:cubicBezTo>
                  <a:lnTo>
                    <a:pt x="414" y="1046"/>
                  </a:lnTo>
                  <a:lnTo>
                    <a:pt x="404" y="1031"/>
                  </a:lnTo>
                  <a:lnTo>
                    <a:pt x="388" y="1006"/>
                  </a:lnTo>
                  <a:lnTo>
                    <a:pt x="367" y="976"/>
                  </a:lnTo>
                  <a:lnTo>
                    <a:pt x="318" y="901"/>
                  </a:lnTo>
                  <a:lnTo>
                    <a:pt x="264" y="821"/>
                  </a:lnTo>
                  <a:lnTo>
                    <a:pt x="222" y="765"/>
                  </a:lnTo>
                  <a:lnTo>
                    <a:pt x="187" y="721"/>
                  </a:lnTo>
                  <a:lnTo>
                    <a:pt x="162" y="691"/>
                  </a:lnTo>
                  <a:lnTo>
                    <a:pt x="153" y="680"/>
                  </a:lnTo>
                  <a:cubicBezTo>
                    <a:pt x="153" y="679"/>
                    <a:pt x="152" y="678"/>
                    <a:pt x="152" y="676"/>
                  </a:cubicBezTo>
                  <a:lnTo>
                    <a:pt x="151" y="672"/>
                  </a:lnTo>
                  <a:lnTo>
                    <a:pt x="148" y="657"/>
                  </a:lnTo>
                  <a:lnTo>
                    <a:pt x="147" y="636"/>
                  </a:lnTo>
                  <a:lnTo>
                    <a:pt x="144" y="612"/>
                  </a:lnTo>
                  <a:lnTo>
                    <a:pt x="139" y="587"/>
                  </a:lnTo>
                  <a:lnTo>
                    <a:pt x="138" y="566"/>
                  </a:lnTo>
                  <a:lnTo>
                    <a:pt x="136" y="551"/>
                  </a:lnTo>
                  <a:lnTo>
                    <a:pt x="135" y="545"/>
                  </a:lnTo>
                  <a:lnTo>
                    <a:pt x="139" y="551"/>
                  </a:lnTo>
                  <a:lnTo>
                    <a:pt x="131" y="547"/>
                  </a:lnTo>
                  <a:lnTo>
                    <a:pt x="113" y="538"/>
                  </a:lnTo>
                  <a:lnTo>
                    <a:pt x="94" y="528"/>
                  </a:lnTo>
                  <a:cubicBezTo>
                    <a:pt x="93" y="527"/>
                    <a:pt x="93" y="527"/>
                    <a:pt x="92" y="526"/>
                  </a:cubicBezTo>
                  <a:lnTo>
                    <a:pt x="84" y="519"/>
                  </a:lnTo>
                  <a:cubicBezTo>
                    <a:pt x="83" y="519"/>
                    <a:pt x="82" y="517"/>
                    <a:pt x="82" y="516"/>
                  </a:cubicBezTo>
                  <a:lnTo>
                    <a:pt x="81" y="513"/>
                  </a:lnTo>
                  <a:lnTo>
                    <a:pt x="77" y="502"/>
                  </a:lnTo>
                  <a:lnTo>
                    <a:pt x="67" y="466"/>
                  </a:lnTo>
                  <a:lnTo>
                    <a:pt x="56" y="428"/>
                  </a:lnTo>
                  <a:lnTo>
                    <a:pt x="52" y="413"/>
                  </a:lnTo>
                  <a:lnTo>
                    <a:pt x="51" y="407"/>
                  </a:lnTo>
                  <a:lnTo>
                    <a:pt x="56" y="413"/>
                  </a:lnTo>
                  <a:lnTo>
                    <a:pt x="50" y="411"/>
                  </a:lnTo>
                  <a:cubicBezTo>
                    <a:pt x="49" y="411"/>
                    <a:pt x="49" y="411"/>
                    <a:pt x="48" y="410"/>
                  </a:cubicBezTo>
                  <a:lnTo>
                    <a:pt x="35" y="402"/>
                  </a:lnTo>
                  <a:lnTo>
                    <a:pt x="21" y="392"/>
                  </a:lnTo>
                  <a:lnTo>
                    <a:pt x="15" y="388"/>
                  </a:lnTo>
                  <a:cubicBezTo>
                    <a:pt x="11" y="386"/>
                    <a:pt x="10" y="381"/>
                    <a:pt x="13" y="377"/>
                  </a:cubicBezTo>
                  <a:lnTo>
                    <a:pt x="15" y="374"/>
                  </a:lnTo>
                  <a:lnTo>
                    <a:pt x="22" y="365"/>
                  </a:lnTo>
                  <a:lnTo>
                    <a:pt x="40" y="337"/>
                  </a:lnTo>
                  <a:lnTo>
                    <a:pt x="56" y="311"/>
                  </a:lnTo>
                  <a:lnTo>
                    <a:pt x="61" y="301"/>
                  </a:lnTo>
                  <a:lnTo>
                    <a:pt x="61" y="307"/>
                  </a:lnTo>
                  <a:lnTo>
                    <a:pt x="60" y="304"/>
                  </a:lnTo>
                  <a:lnTo>
                    <a:pt x="65" y="309"/>
                  </a:lnTo>
                  <a:lnTo>
                    <a:pt x="54" y="305"/>
                  </a:lnTo>
                  <a:lnTo>
                    <a:pt x="33" y="298"/>
                  </a:lnTo>
                  <a:lnTo>
                    <a:pt x="14" y="290"/>
                  </a:lnTo>
                  <a:lnTo>
                    <a:pt x="6" y="286"/>
                  </a:lnTo>
                  <a:cubicBezTo>
                    <a:pt x="2" y="284"/>
                    <a:pt x="0" y="279"/>
                    <a:pt x="2" y="276"/>
                  </a:cubicBezTo>
                  <a:lnTo>
                    <a:pt x="34" y="195"/>
                  </a:lnTo>
                  <a:lnTo>
                    <a:pt x="34" y="200"/>
                  </a:lnTo>
                  <a:lnTo>
                    <a:pt x="2" y="121"/>
                  </a:lnTo>
                  <a:cubicBezTo>
                    <a:pt x="1" y="119"/>
                    <a:pt x="1" y="117"/>
                    <a:pt x="2" y="115"/>
                  </a:cubicBezTo>
                  <a:cubicBezTo>
                    <a:pt x="3" y="113"/>
                    <a:pt x="5" y="111"/>
                    <a:pt x="7" y="111"/>
                  </a:cubicBezTo>
                  <a:lnTo>
                    <a:pt x="82" y="91"/>
                  </a:lnTo>
                  <a:lnTo>
                    <a:pt x="80" y="92"/>
                  </a:lnTo>
                  <a:lnTo>
                    <a:pt x="227" y="2"/>
                  </a:lnTo>
                  <a:cubicBezTo>
                    <a:pt x="231" y="0"/>
                    <a:pt x="235" y="0"/>
                    <a:pt x="237" y="3"/>
                  </a:cubicBezTo>
                  <a:lnTo>
                    <a:pt x="258" y="27"/>
                  </a:lnTo>
                  <a:lnTo>
                    <a:pt x="255" y="25"/>
                  </a:lnTo>
                  <a:lnTo>
                    <a:pt x="330" y="49"/>
                  </a:lnTo>
                  <a:cubicBezTo>
                    <a:pt x="332" y="50"/>
                    <a:pt x="334" y="51"/>
                    <a:pt x="335" y="53"/>
                  </a:cubicBezTo>
                  <a:lnTo>
                    <a:pt x="339" y="62"/>
                  </a:lnTo>
                  <a:lnTo>
                    <a:pt x="349" y="82"/>
                  </a:lnTo>
                  <a:lnTo>
                    <a:pt x="358" y="101"/>
                  </a:lnTo>
                  <a:lnTo>
                    <a:pt x="362" y="110"/>
                  </a:lnTo>
                  <a:lnTo>
                    <a:pt x="354" y="106"/>
                  </a:lnTo>
                  <a:lnTo>
                    <a:pt x="363" y="104"/>
                  </a:lnTo>
                  <a:lnTo>
                    <a:pt x="382" y="104"/>
                  </a:lnTo>
                  <a:lnTo>
                    <a:pt x="401" y="102"/>
                  </a:lnTo>
                  <a:lnTo>
                    <a:pt x="410" y="101"/>
                  </a:lnTo>
                  <a:cubicBezTo>
                    <a:pt x="412" y="100"/>
                    <a:pt x="414" y="101"/>
                    <a:pt x="416" y="102"/>
                  </a:cubicBezTo>
                  <a:lnTo>
                    <a:pt x="423" y="109"/>
                  </a:lnTo>
                  <a:lnTo>
                    <a:pt x="442" y="124"/>
                  </a:lnTo>
                  <a:lnTo>
                    <a:pt x="461" y="138"/>
                  </a:lnTo>
                  <a:lnTo>
                    <a:pt x="469" y="145"/>
                  </a:lnTo>
                  <a:lnTo>
                    <a:pt x="459" y="145"/>
                  </a:lnTo>
                  <a:lnTo>
                    <a:pt x="467" y="139"/>
                  </a:lnTo>
                  <a:lnTo>
                    <a:pt x="486" y="126"/>
                  </a:lnTo>
                  <a:lnTo>
                    <a:pt x="504" y="113"/>
                  </a:lnTo>
                  <a:lnTo>
                    <a:pt x="512" y="107"/>
                  </a:lnTo>
                  <a:cubicBezTo>
                    <a:pt x="513" y="106"/>
                    <a:pt x="513" y="106"/>
                    <a:pt x="515" y="106"/>
                  </a:cubicBezTo>
                  <a:lnTo>
                    <a:pt x="518" y="105"/>
                  </a:lnTo>
                  <a:lnTo>
                    <a:pt x="528" y="102"/>
                  </a:lnTo>
                  <a:lnTo>
                    <a:pt x="559" y="94"/>
                  </a:lnTo>
                  <a:lnTo>
                    <a:pt x="589" y="85"/>
                  </a:lnTo>
                  <a:lnTo>
                    <a:pt x="600" y="82"/>
                  </a:lnTo>
                  <a:lnTo>
                    <a:pt x="604" y="81"/>
                  </a:lnTo>
                  <a:cubicBezTo>
                    <a:pt x="608" y="80"/>
                    <a:pt x="612" y="82"/>
                    <a:pt x="613" y="87"/>
                  </a:cubicBezTo>
                  <a:lnTo>
                    <a:pt x="614" y="91"/>
                  </a:lnTo>
                  <a:lnTo>
                    <a:pt x="616" y="100"/>
                  </a:lnTo>
                  <a:lnTo>
                    <a:pt x="622" y="130"/>
                  </a:lnTo>
                  <a:lnTo>
                    <a:pt x="627" y="160"/>
                  </a:lnTo>
                  <a:lnTo>
                    <a:pt x="629" y="169"/>
                  </a:lnTo>
                  <a:lnTo>
                    <a:pt x="630" y="173"/>
                  </a:lnTo>
                  <a:lnTo>
                    <a:pt x="629" y="170"/>
                  </a:lnTo>
                  <a:lnTo>
                    <a:pt x="631" y="173"/>
                  </a:lnTo>
                  <a:lnTo>
                    <a:pt x="637" y="182"/>
                  </a:lnTo>
                  <a:lnTo>
                    <a:pt x="654" y="210"/>
                  </a:lnTo>
                  <a:lnTo>
                    <a:pt x="672" y="237"/>
                  </a:lnTo>
                  <a:lnTo>
                    <a:pt x="678" y="246"/>
                  </a:lnTo>
                  <a:lnTo>
                    <a:pt x="676" y="244"/>
                  </a:lnTo>
                  <a:lnTo>
                    <a:pt x="680" y="247"/>
                  </a:lnTo>
                  <a:lnTo>
                    <a:pt x="670" y="248"/>
                  </a:lnTo>
                  <a:lnTo>
                    <a:pt x="674" y="244"/>
                  </a:lnTo>
                  <a:cubicBezTo>
                    <a:pt x="674" y="243"/>
                    <a:pt x="675" y="243"/>
                    <a:pt x="675" y="243"/>
                  </a:cubicBezTo>
                  <a:lnTo>
                    <a:pt x="688" y="234"/>
                  </a:lnTo>
                  <a:lnTo>
                    <a:pt x="708" y="220"/>
                  </a:lnTo>
                  <a:lnTo>
                    <a:pt x="731" y="205"/>
                  </a:lnTo>
                  <a:lnTo>
                    <a:pt x="777" y="175"/>
                  </a:lnTo>
                  <a:lnTo>
                    <a:pt x="792" y="167"/>
                  </a:lnTo>
                  <a:lnTo>
                    <a:pt x="799" y="163"/>
                  </a:lnTo>
                  <a:cubicBezTo>
                    <a:pt x="802" y="161"/>
                    <a:pt x="804" y="161"/>
                    <a:pt x="807" y="162"/>
                  </a:cubicBezTo>
                  <a:cubicBezTo>
                    <a:pt x="809" y="163"/>
                    <a:pt x="811" y="165"/>
                    <a:pt x="811" y="168"/>
                  </a:cubicBezTo>
                  <a:lnTo>
                    <a:pt x="819" y="201"/>
                  </a:lnTo>
                  <a:cubicBezTo>
                    <a:pt x="820" y="203"/>
                    <a:pt x="819" y="205"/>
                    <a:pt x="818" y="207"/>
                  </a:cubicBezTo>
                  <a:lnTo>
                    <a:pt x="774" y="273"/>
                  </a:lnTo>
                  <a:lnTo>
                    <a:pt x="773" y="263"/>
                  </a:lnTo>
                  <a:lnTo>
                    <a:pt x="809" y="296"/>
                  </a:lnTo>
                  <a:cubicBezTo>
                    <a:pt x="811" y="297"/>
                    <a:pt x="811" y="299"/>
                    <a:pt x="811" y="301"/>
                  </a:cubicBezTo>
                  <a:lnTo>
                    <a:pt x="811" y="3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" name="Freeform 169"/>
            <p:cNvSpPr>
              <a:spLocks noEditPoints="1"/>
            </p:cNvSpPr>
            <p:nvPr/>
          </p:nvSpPr>
          <p:spPr bwMode="auto">
            <a:xfrm>
              <a:off x="4222751" y="1457325"/>
              <a:ext cx="601663" cy="582612"/>
            </a:xfrm>
            <a:custGeom>
              <a:avLst/>
              <a:gdLst>
                <a:gd name="T0" fmla="*/ 796 w 930"/>
                <a:gd name="T1" fmla="*/ 171 h 1085"/>
                <a:gd name="T2" fmla="*/ 684 w 930"/>
                <a:gd name="T3" fmla="*/ 256 h 1085"/>
                <a:gd name="T4" fmla="*/ 641 w 930"/>
                <a:gd name="T5" fmla="*/ 219 h 1085"/>
                <a:gd name="T6" fmla="*/ 607 w 930"/>
                <a:gd name="T7" fmla="*/ 133 h 1085"/>
                <a:gd name="T8" fmla="*/ 564 w 930"/>
                <a:gd name="T9" fmla="*/ 109 h 1085"/>
                <a:gd name="T10" fmla="*/ 476 w 930"/>
                <a:gd name="T11" fmla="*/ 152 h 1085"/>
                <a:gd name="T12" fmla="*/ 411 w 930"/>
                <a:gd name="T13" fmla="*/ 116 h 1085"/>
                <a:gd name="T14" fmla="*/ 334 w 930"/>
                <a:gd name="T15" fmla="*/ 89 h 1085"/>
                <a:gd name="T16" fmla="*/ 236 w 930"/>
                <a:gd name="T17" fmla="*/ 15 h 1085"/>
                <a:gd name="T18" fmla="*/ 17 w 930"/>
                <a:gd name="T19" fmla="*/ 281 h 1085"/>
                <a:gd name="T20" fmla="*/ 76 w 930"/>
                <a:gd name="T21" fmla="*/ 302 h 1085"/>
                <a:gd name="T22" fmla="*/ 24 w 930"/>
                <a:gd name="T23" fmla="*/ 375 h 1085"/>
                <a:gd name="T24" fmla="*/ 67 w 930"/>
                <a:gd name="T25" fmla="*/ 410 h 1085"/>
                <a:gd name="T26" fmla="*/ 103 w 930"/>
                <a:gd name="T27" fmla="*/ 514 h 1085"/>
                <a:gd name="T28" fmla="*/ 153 w 930"/>
                <a:gd name="T29" fmla="*/ 563 h 1085"/>
                <a:gd name="T30" fmla="*/ 166 w 930"/>
                <a:gd name="T31" fmla="*/ 669 h 1085"/>
                <a:gd name="T32" fmla="*/ 401 w 930"/>
                <a:gd name="T33" fmla="*/ 997 h 1085"/>
                <a:gd name="T34" fmla="*/ 477 w 930"/>
                <a:gd name="T35" fmla="*/ 1066 h 1085"/>
                <a:gd name="T36" fmla="*/ 564 w 930"/>
                <a:gd name="T37" fmla="*/ 1011 h 1085"/>
                <a:gd name="T38" fmla="*/ 548 w 930"/>
                <a:gd name="T39" fmla="*/ 967 h 1085"/>
                <a:gd name="T40" fmla="*/ 528 w 930"/>
                <a:gd name="T41" fmla="*/ 889 h 1085"/>
                <a:gd name="T42" fmla="*/ 589 w 930"/>
                <a:gd name="T43" fmla="*/ 738 h 1085"/>
                <a:gd name="T44" fmla="*/ 687 w 930"/>
                <a:gd name="T45" fmla="*/ 765 h 1085"/>
                <a:gd name="T46" fmla="*/ 745 w 930"/>
                <a:gd name="T47" fmla="*/ 706 h 1085"/>
                <a:gd name="T48" fmla="*/ 807 w 930"/>
                <a:gd name="T49" fmla="*/ 741 h 1085"/>
                <a:gd name="T50" fmla="*/ 880 w 930"/>
                <a:gd name="T51" fmla="*/ 774 h 1085"/>
                <a:gd name="T52" fmla="*/ 904 w 930"/>
                <a:gd name="T53" fmla="*/ 781 h 1085"/>
                <a:gd name="T54" fmla="*/ 857 w 930"/>
                <a:gd name="T55" fmla="*/ 695 h 1085"/>
                <a:gd name="T56" fmla="*/ 912 w 930"/>
                <a:gd name="T57" fmla="*/ 628 h 1085"/>
                <a:gd name="T58" fmla="*/ 879 w 930"/>
                <a:gd name="T59" fmla="*/ 454 h 1085"/>
                <a:gd name="T60" fmla="*/ 802 w 930"/>
                <a:gd name="T61" fmla="*/ 386 h 1085"/>
                <a:gd name="T62" fmla="*/ 812 w 930"/>
                <a:gd name="T63" fmla="*/ 374 h 1085"/>
                <a:gd name="T64" fmla="*/ 891 w 930"/>
                <a:gd name="T65" fmla="*/ 446 h 1085"/>
                <a:gd name="T66" fmla="*/ 924 w 930"/>
                <a:gd name="T67" fmla="*/ 605 h 1085"/>
                <a:gd name="T68" fmla="*/ 875 w 930"/>
                <a:gd name="T69" fmla="*/ 699 h 1085"/>
                <a:gd name="T70" fmla="*/ 911 w 930"/>
                <a:gd name="T71" fmla="*/ 764 h 1085"/>
                <a:gd name="T72" fmla="*/ 911 w 930"/>
                <a:gd name="T73" fmla="*/ 788 h 1085"/>
                <a:gd name="T74" fmla="*/ 839 w 930"/>
                <a:gd name="T75" fmla="*/ 787 h 1085"/>
                <a:gd name="T76" fmla="*/ 761 w 930"/>
                <a:gd name="T77" fmla="*/ 712 h 1085"/>
                <a:gd name="T78" fmla="*/ 687 w 930"/>
                <a:gd name="T79" fmla="*/ 781 h 1085"/>
                <a:gd name="T80" fmla="*/ 587 w 930"/>
                <a:gd name="T81" fmla="*/ 752 h 1085"/>
                <a:gd name="T82" fmla="*/ 543 w 930"/>
                <a:gd name="T83" fmla="*/ 894 h 1085"/>
                <a:gd name="T84" fmla="*/ 561 w 930"/>
                <a:gd name="T85" fmla="*/ 958 h 1085"/>
                <a:gd name="T86" fmla="*/ 585 w 930"/>
                <a:gd name="T87" fmla="*/ 1015 h 1085"/>
                <a:gd name="T88" fmla="*/ 471 w 930"/>
                <a:gd name="T89" fmla="*/ 1081 h 1085"/>
                <a:gd name="T90" fmla="*/ 404 w 930"/>
                <a:gd name="T91" fmla="*/ 1031 h 1085"/>
                <a:gd name="T92" fmla="*/ 162 w 930"/>
                <a:gd name="T93" fmla="*/ 691 h 1085"/>
                <a:gd name="T94" fmla="*/ 139 w 930"/>
                <a:gd name="T95" fmla="*/ 587 h 1085"/>
                <a:gd name="T96" fmla="*/ 94 w 930"/>
                <a:gd name="T97" fmla="*/ 528 h 1085"/>
                <a:gd name="T98" fmla="*/ 56 w 930"/>
                <a:gd name="T99" fmla="*/ 428 h 1085"/>
                <a:gd name="T100" fmla="*/ 21 w 930"/>
                <a:gd name="T101" fmla="*/ 392 h 1085"/>
                <a:gd name="T102" fmla="*/ 61 w 930"/>
                <a:gd name="T103" fmla="*/ 301 h 1085"/>
                <a:gd name="T104" fmla="*/ 6 w 930"/>
                <a:gd name="T105" fmla="*/ 286 h 1085"/>
                <a:gd name="T106" fmla="*/ 82 w 930"/>
                <a:gd name="T107" fmla="*/ 91 h 1085"/>
                <a:gd name="T108" fmla="*/ 335 w 930"/>
                <a:gd name="T109" fmla="*/ 53 h 1085"/>
                <a:gd name="T110" fmla="*/ 382 w 930"/>
                <a:gd name="T111" fmla="*/ 104 h 1085"/>
                <a:gd name="T112" fmla="*/ 469 w 930"/>
                <a:gd name="T113" fmla="*/ 145 h 1085"/>
                <a:gd name="T114" fmla="*/ 518 w 930"/>
                <a:gd name="T115" fmla="*/ 105 h 1085"/>
                <a:gd name="T116" fmla="*/ 614 w 930"/>
                <a:gd name="T117" fmla="*/ 91 h 1085"/>
                <a:gd name="T118" fmla="*/ 631 w 930"/>
                <a:gd name="T119" fmla="*/ 173 h 1085"/>
                <a:gd name="T120" fmla="*/ 670 w 930"/>
                <a:gd name="T121" fmla="*/ 248 h 1085"/>
                <a:gd name="T122" fmla="*/ 792 w 930"/>
                <a:gd name="T123" fmla="*/ 167 h 1085"/>
                <a:gd name="T124" fmla="*/ 773 w 930"/>
                <a:gd name="T125" fmla="*/ 263 h 10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30"/>
                <a:gd name="T190" fmla="*/ 0 h 1085"/>
                <a:gd name="T191" fmla="*/ 930 w 930"/>
                <a:gd name="T192" fmla="*/ 1085 h 10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30" h="1085">
                  <a:moveTo>
                    <a:pt x="795" y="301"/>
                  </a:moveTo>
                  <a:lnTo>
                    <a:pt x="798" y="307"/>
                  </a:lnTo>
                  <a:lnTo>
                    <a:pt x="762" y="274"/>
                  </a:lnTo>
                  <a:cubicBezTo>
                    <a:pt x="759" y="272"/>
                    <a:pt x="759" y="267"/>
                    <a:pt x="761" y="264"/>
                  </a:cubicBezTo>
                  <a:lnTo>
                    <a:pt x="805" y="198"/>
                  </a:lnTo>
                  <a:lnTo>
                    <a:pt x="804" y="204"/>
                  </a:lnTo>
                  <a:lnTo>
                    <a:pt x="796" y="171"/>
                  </a:lnTo>
                  <a:lnTo>
                    <a:pt x="807" y="176"/>
                  </a:lnTo>
                  <a:lnTo>
                    <a:pt x="800" y="180"/>
                  </a:lnTo>
                  <a:lnTo>
                    <a:pt x="784" y="189"/>
                  </a:lnTo>
                  <a:lnTo>
                    <a:pt x="740" y="218"/>
                  </a:lnTo>
                  <a:lnTo>
                    <a:pt x="717" y="233"/>
                  </a:lnTo>
                  <a:lnTo>
                    <a:pt x="697" y="247"/>
                  </a:lnTo>
                  <a:lnTo>
                    <a:pt x="684" y="256"/>
                  </a:lnTo>
                  <a:lnTo>
                    <a:pt x="685" y="255"/>
                  </a:lnTo>
                  <a:lnTo>
                    <a:pt x="681" y="259"/>
                  </a:lnTo>
                  <a:cubicBezTo>
                    <a:pt x="678" y="262"/>
                    <a:pt x="674" y="262"/>
                    <a:pt x="671" y="260"/>
                  </a:cubicBezTo>
                  <a:lnTo>
                    <a:pt x="667" y="257"/>
                  </a:lnTo>
                  <a:cubicBezTo>
                    <a:pt x="666" y="256"/>
                    <a:pt x="665" y="256"/>
                    <a:pt x="665" y="255"/>
                  </a:cubicBezTo>
                  <a:lnTo>
                    <a:pt x="659" y="246"/>
                  </a:lnTo>
                  <a:lnTo>
                    <a:pt x="641" y="219"/>
                  </a:lnTo>
                  <a:lnTo>
                    <a:pt x="624" y="191"/>
                  </a:lnTo>
                  <a:lnTo>
                    <a:pt x="618" y="182"/>
                  </a:lnTo>
                  <a:lnTo>
                    <a:pt x="616" y="179"/>
                  </a:lnTo>
                  <a:cubicBezTo>
                    <a:pt x="615" y="178"/>
                    <a:pt x="615" y="177"/>
                    <a:pt x="615" y="176"/>
                  </a:cubicBezTo>
                  <a:lnTo>
                    <a:pt x="614" y="172"/>
                  </a:lnTo>
                  <a:lnTo>
                    <a:pt x="612" y="163"/>
                  </a:lnTo>
                  <a:lnTo>
                    <a:pt x="607" y="133"/>
                  </a:lnTo>
                  <a:lnTo>
                    <a:pt x="601" y="103"/>
                  </a:lnTo>
                  <a:lnTo>
                    <a:pt x="599" y="94"/>
                  </a:lnTo>
                  <a:lnTo>
                    <a:pt x="598" y="90"/>
                  </a:lnTo>
                  <a:lnTo>
                    <a:pt x="607" y="96"/>
                  </a:lnTo>
                  <a:lnTo>
                    <a:pt x="603" y="97"/>
                  </a:lnTo>
                  <a:lnTo>
                    <a:pt x="594" y="100"/>
                  </a:lnTo>
                  <a:lnTo>
                    <a:pt x="564" y="109"/>
                  </a:lnTo>
                  <a:lnTo>
                    <a:pt x="532" y="117"/>
                  </a:lnTo>
                  <a:lnTo>
                    <a:pt x="523" y="120"/>
                  </a:lnTo>
                  <a:lnTo>
                    <a:pt x="518" y="121"/>
                  </a:lnTo>
                  <a:lnTo>
                    <a:pt x="521" y="120"/>
                  </a:lnTo>
                  <a:lnTo>
                    <a:pt x="513" y="126"/>
                  </a:lnTo>
                  <a:lnTo>
                    <a:pt x="495" y="139"/>
                  </a:lnTo>
                  <a:lnTo>
                    <a:pt x="476" y="152"/>
                  </a:lnTo>
                  <a:lnTo>
                    <a:pt x="468" y="158"/>
                  </a:lnTo>
                  <a:cubicBezTo>
                    <a:pt x="465" y="160"/>
                    <a:pt x="461" y="160"/>
                    <a:pt x="458" y="157"/>
                  </a:cubicBezTo>
                  <a:lnTo>
                    <a:pt x="450" y="150"/>
                  </a:lnTo>
                  <a:lnTo>
                    <a:pt x="433" y="137"/>
                  </a:lnTo>
                  <a:lnTo>
                    <a:pt x="414" y="122"/>
                  </a:lnTo>
                  <a:lnTo>
                    <a:pt x="405" y="114"/>
                  </a:lnTo>
                  <a:lnTo>
                    <a:pt x="411" y="116"/>
                  </a:lnTo>
                  <a:lnTo>
                    <a:pt x="402" y="117"/>
                  </a:lnTo>
                  <a:lnTo>
                    <a:pt x="383" y="119"/>
                  </a:lnTo>
                  <a:lnTo>
                    <a:pt x="364" y="120"/>
                  </a:lnTo>
                  <a:lnTo>
                    <a:pt x="355" y="121"/>
                  </a:lnTo>
                  <a:cubicBezTo>
                    <a:pt x="352" y="122"/>
                    <a:pt x="349" y="120"/>
                    <a:pt x="347" y="117"/>
                  </a:cubicBezTo>
                  <a:lnTo>
                    <a:pt x="343" y="108"/>
                  </a:lnTo>
                  <a:lnTo>
                    <a:pt x="334" y="89"/>
                  </a:lnTo>
                  <a:lnTo>
                    <a:pt x="324" y="69"/>
                  </a:lnTo>
                  <a:lnTo>
                    <a:pt x="320" y="60"/>
                  </a:lnTo>
                  <a:lnTo>
                    <a:pt x="325" y="64"/>
                  </a:lnTo>
                  <a:lnTo>
                    <a:pt x="250" y="40"/>
                  </a:lnTo>
                  <a:cubicBezTo>
                    <a:pt x="249" y="40"/>
                    <a:pt x="247" y="39"/>
                    <a:pt x="246" y="38"/>
                  </a:cubicBezTo>
                  <a:lnTo>
                    <a:pt x="225" y="14"/>
                  </a:lnTo>
                  <a:lnTo>
                    <a:pt x="236" y="15"/>
                  </a:lnTo>
                  <a:lnTo>
                    <a:pt x="89" y="105"/>
                  </a:lnTo>
                  <a:cubicBezTo>
                    <a:pt x="88" y="106"/>
                    <a:pt x="87" y="106"/>
                    <a:pt x="87" y="106"/>
                  </a:cubicBezTo>
                  <a:lnTo>
                    <a:pt x="12" y="126"/>
                  </a:lnTo>
                  <a:lnTo>
                    <a:pt x="17" y="115"/>
                  </a:lnTo>
                  <a:lnTo>
                    <a:pt x="49" y="194"/>
                  </a:lnTo>
                  <a:cubicBezTo>
                    <a:pt x="50" y="196"/>
                    <a:pt x="50" y="198"/>
                    <a:pt x="49" y="200"/>
                  </a:cubicBezTo>
                  <a:lnTo>
                    <a:pt x="17" y="281"/>
                  </a:lnTo>
                  <a:lnTo>
                    <a:pt x="13" y="271"/>
                  </a:lnTo>
                  <a:lnTo>
                    <a:pt x="21" y="275"/>
                  </a:lnTo>
                  <a:lnTo>
                    <a:pt x="40" y="283"/>
                  </a:lnTo>
                  <a:lnTo>
                    <a:pt x="59" y="290"/>
                  </a:lnTo>
                  <a:lnTo>
                    <a:pt x="70" y="294"/>
                  </a:lnTo>
                  <a:cubicBezTo>
                    <a:pt x="72" y="295"/>
                    <a:pt x="74" y="297"/>
                    <a:pt x="75" y="299"/>
                  </a:cubicBezTo>
                  <a:lnTo>
                    <a:pt x="76" y="302"/>
                  </a:lnTo>
                  <a:cubicBezTo>
                    <a:pt x="77" y="304"/>
                    <a:pt x="77" y="306"/>
                    <a:pt x="76" y="308"/>
                  </a:cubicBezTo>
                  <a:lnTo>
                    <a:pt x="71" y="318"/>
                  </a:lnTo>
                  <a:lnTo>
                    <a:pt x="53" y="346"/>
                  </a:lnTo>
                  <a:lnTo>
                    <a:pt x="35" y="374"/>
                  </a:lnTo>
                  <a:lnTo>
                    <a:pt x="28" y="383"/>
                  </a:lnTo>
                  <a:lnTo>
                    <a:pt x="26" y="386"/>
                  </a:lnTo>
                  <a:lnTo>
                    <a:pt x="24" y="375"/>
                  </a:lnTo>
                  <a:lnTo>
                    <a:pt x="30" y="379"/>
                  </a:lnTo>
                  <a:lnTo>
                    <a:pt x="44" y="389"/>
                  </a:lnTo>
                  <a:lnTo>
                    <a:pt x="57" y="397"/>
                  </a:lnTo>
                  <a:lnTo>
                    <a:pt x="55" y="396"/>
                  </a:lnTo>
                  <a:lnTo>
                    <a:pt x="61" y="398"/>
                  </a:lnTo>
                  <a:cubicBezTo>
                    <a:pt x="64" y="399"/>
                    <a:pt x="66" y="401"/>
                    <a:pt x="66" y="404"/>
                  </a:cubicBezTo>
                  <a:lnTo>
                    <a:pt x="67" y="410"/>
                  </a:lnTo>
                  <a:lnTo>
                    <a:pt x="71" y="423"/>
                  </a:lnTo>
                  <a:lnTo>
                    <a:pt x="82" y="461"/>
                  </a:lnTo>
                  <a:lnTo>
                    <a:pt x="92" y="497"/>
                  </a:lnTo>
                  <a:lnTo>
                    <a:pt x="96" y="508"/>
                  </a:lnTo>
                  <a:lnTo>
                    <a:pt x="97" y="511"/>
                  </a:lnTo>
                  <a:lnTo>
                    <a:pt x="95" y="507"/>
                  </a:lnTo>
                  <a:lnTo>
                    <a:pt x="103" y="514"/>
                  </a:lnTo>
                  <a:lnTo>
                    <a:pt x="101" y="513"/>
                  </a:lnTo>
                  <a:lnTo>
                    <a:pt x="120" y="523"/>
                  </a:lnTo>
                  <a:lnTo>
                    <a:pt x="138" y="532"/>
                  </a:lnTo>
                  <a:lnTo>
                    <a:pt x="146" y="536"/>
                  </a:lnTo>
                  <a:cubicBezTo>
                    <a:pt x="148" y="537"/>
                    <a:pt x="150" y="540"/>
                    <a:pt x="150" y="542"/>
                  </a:cubicBezTo>
                  <a:lnTo>
                    <a:pt x="151" y="548"/>
                  </a:lnTo>
                  <a:lnTo>
                    <a:pt x="153" y="563"/>
                  </a:lnTo>
                  <a:lnTo>
                    <a:pt x="155" y="586"/>
                  </a:lnTo>
                  <a:lnTo>
                    <a:pt x="159" y="609"/>
                  </a:lnTo>
                  <a:lnTo>
                    <a:pt x="162" y="635"/>
                  </a:lnTo>
                  <a:lnTo>
                    <a:pt x="164" y="656"/>
                  </a:lnTo>
                  <a:lnTo>
                    <a:pt x="166" y="669"/>
                  </a:lnTo>
                  <a:lnTo>
                    <a:pt x="167" y="673"/>
                  </a:lnTo>
                  <a:lnTo>
                    <a:pt x="166" y="669"/>
                  </a:lnTo>
                  <a:lnTo>
                    <a:pt x="175" y="680"/>
                  </a:lnTo>
                  <a:lnTo>
                    <a:pt x="200" y="710"/>
                  </a:lnTo>
                  <a:lnTo>
                    <a:pt x="235" y="756"/>
                  </a:lnTo>
                  <a:lnTo>
                    <a:pt x="277" y="812"/>
                  </a:lnTo>
                  <a:lnTo>
                    <a:pt x="331" y="892"/>
                  </a:lnTo>
                  <a:lnTo>
                    <a:pt x="380" y="967"/>
                  </a:lnTo>
                  <a:lnTo>
                    <a:pt x="401" y="997"/>
                  </a:lnTo>
                  <a:lnTo>
                    <a:pt x="417" y="1022"/>
                  </a:lnTo>
                  <a:lnTo>
                    <a:pt x="427" y="1037"/>
                  </a:lnTo>
                  <a:lnTo>
                    <a:pt x="431" y="1043"/>
                  </a:lnTo>
                  <a:lnTo>
                    <a:pt x="428" y="1040"/>
                  </a:lnTo>
                  <a:lnTo>
                    <a:pt x="437" y="1045"/>
                  </a:lnTo>
                  <a:lnTo>
                    <a:pt x="457" y="1056"/>
                  </a:lnTo>
                  <a:lnTo>
                    <a:pt x="477" y="1066"/>
                  </a:lnTo>
                  <a:lnTo>
                    <a:pt x="476" y="1066"/>
                  </a:lnTo>
                  <a:lnTo>
                    <a:pt x="485" y="1069"/>
                  </a:lnTo>
                  <a:lnTo>
                    <a:pt x="479" y="1069"/>
                  </a:lnTo>
                  <a:lnTo>
                    <a:pt x="483" y="1067"/>
                  </a:lnTo>
                  <a:lnTo>
                    <a:pt x="494" y="1061"/>
                  </a:lnTo>
                  <a:lnTo>
                    <a:pt x="529" y="1036"/>
                  </a:lnTo>
                  <a:lnTo>
                    <a:pt x="564" y="1011"/>
                  </a:lnTo>
                  <a:lnTo>
                    <a:pt x="576" y="1002"/>
                  </a:lnTo>
                  <a:cubicBezTo>
                    <a:pt x="576" y="1002"/>
                    <a:pt x="576" y="1002"/>
                    <a:pt x="577" y="1001"/>
                  </a:cubicBezTo>
                  <a:lnTo>
                    <a:pt x="583" y="998"/>
                  </a:lnTo>
                  <a:lnTo>
                    <a:pt x="581" y="1011"/>
                  </a:lnTo>
                  <a:lnTo>
                    <a:pt x="577" y="1007"/>
                  </a:lnTo>
                  <a:lnTo>
                    <a:pt x="569" y="997"/>
                  </a:lnTo>
                  <a:lnTo>
                    <a:pt x="548" y="967"/>
                  </a:lnTo>
                  <a:lnTo>
                    <a:pt x="528" y="936"/>
                  </a:lnTo>
                  <a:lnTo>
                    <a:pt x="521" y="925"/>
                  </a:lnTo>
                  <a:cubicBezTo>
                    <a:pt x="520" y="924"/>
                    <a:pt x="520" y="924"/>
                    <a:pt x="520" y="923"/>
                  </a:cubicBezTo>
                  <a:lnTo>
                    <a:pt x="518" y="918"/>
                  </a:lnTo>
                  <a:cubicBezTo>
                    <a:pt x="517" y="916"/>
                    <a:pt x="517" y="914"/>
                    <a:pt x="518" y="912"/>
                  </a:cubicBezTo>
                  <a:lnTo>
                    <a:pt x="521" y="906"/>
                  </a:lnTo>
                  <a:lnTo>
                    <a:pt x="528" y="889"/>
                  </a:lnTo>
                  <a:lnTo>
                    <a:pt x="539" y="862"/>
                  </a:lnTo>
                  <a:lnTo>
                    <a:pt x="551" y="832"/>
                  </a:lnTo>
                  <a:lnTo>
                    <a:pt x="563" y="800"/>
                  </a:lnTo>
                  <a:lnTo>
                    <a:pt x="574" y="772"/>
                  </a:lnTo>
                  <a:lnTo>
                    <a:pt x="581" y="752"/>
                  </a:lnTo>
                  <a:lnTo>
                    <a:pt x="584" y="743"/>
                  </a:lnTo>
                  <a:cubicBezTo>
                    <a:pt x="585" y="740"/>
                    <a:pt x="587" y="739"/>
                    <a:pt x="589" y="738"/>
                  </a:cubicBezTo>
                  <a:cubicBezTo>
                    <a:pt x="592" y="737"/>
                    <a:pt x="594" y="738"/>
                    <a:pt x="596" y="739"/>
                  </a:cubicBezTo>
                  <a:lnTo>
                    <a:pt x="600" y="742"/>
                  </a:lnTo>
                  <a:lnTo>
                    <a:pt x="598" y="741"/>
                  </a:lnTo>
                  <a:lnTo>
                    <a:pt x="609" y="744"/>
                  </a:lnTo>
                  <a:lnTo>
                    <a:pt x="643" y="754"/>
                  </a:lnTo>
                  <a:lnTo>
                    <a:pt x="675" y="762"/>
                  </a:lnTo>
                  <a:lnTo>
                    <a:pt x="687" y="765"/>
                  </a:lnTo>
                  <a:lnTo>
                    <a:pt x="690" y="766"/>
                  </a:lnTo>
                  <a:lnTo>
                    <a:pt x="683" y="768"/>
                  </a:lnTo>
                  <a:lnTo>
                    <a:pt x="686" y="765"/>
                  </a:lnTo>
                  <a:lnTo>
                    <a:pt x="693" y="758"/>
                  </a:lnTo>
                  <a:lnTo>
                    <a:pt x="716" y="737"/>
                  </a:lnTo>
                  <a:lnTo>
                    <a:pt x="739" y="714"/>
                  </a:lnTo>
                  <a:lnTo>
                    <a:pt x="745" y="706"/>
                  </a:lnTo>
                  <a:lnTo>
                    <a:pt x="748" y="703"/>
                  </a:lnTo>
                  <a:cubicBezTo>
                    <a:pt x="750" y="701"/>
                    <a:pt x="752" y="699"/>
                    <a:pt x="754" y="699"/>
                  </a:cubicBezTo>
                  <a:cubicBezTo>
                    <a:pt x="757" y="699"/>
                    <a:pt x="759" y="701"/>
                    <a:pt x="761" y="702"/>
                  </a:cubicBezTo>
                  <a:lnTo>
                    <a:pt x="765" y="707"/>
                  </a:lnTo>
                  <a:lnTo>
                    <a:pt x="764" y="706"/>
                  </a:lnTo>
                  <a:lnTo>
                    <a:pt x="775" y="715"/>
                  </a:lnTo>
                  <a:lnTo>
                    <a:pt x="807" y="741"/>
                  </a:lnTo>
                  <a:lnTo>
                    <a:pt x="837" y="766"/>
                  </a:lnTo>
                  <a:lnTo>
                    <a:pt x="848" y="774"/>
                  </a:lnTo>
                  <a:lnTo>
                    <a:pt x="852" y="777"/>
                  </a:lnTo>
                  <a:lnTo>
                    <a:pt x="847" y="775"/>
                  </a:lnTo>
                  <a:lnTo>
                    <a:pt x="850" y="775"/>
                  </a:lnTo>
                  <a:lnTo>
                    <a:pt x="857" y="775"/>
                  </a:lnTo>
                  <a:lnTo>
                    <a:pt x="880" y="774"/>
                  </a:lnTo>
                  <a:lnTo>
                    <a:pt x="902" y="773"/>
                  </a:lnTo>
                  <a:lnTo>
                    <a:pt x="908" y="773"/>
                  </a:lnTo>
                  <a:lnTo>
                    <a:pt x="905" y="774"/>
                  </a:lnTo>
                  <a:lnTo>
                    <a:pt x="908" y="772"/>
                  </a:lnTo>
                  <a:lnTo>
                    <a:pt x="907" y="784"/>
                  </a:lnTo>
                  <a:lnTo>
                    <a:pt x="905" y="782"/>
                  </a:lnTo>
                  <a:cubicBezTo>
                    <a:pt x="905" y="782"/>
                    <a:pt x="904" y="782"/>
                    <a:pt x="904" y="781"/>
                  </a:cubicBezTo>
                  <a:lnTo>
                    <a:pt x="898" y="773"/>
                  </a:lnTo>
                  <a:lnTo>
                    <a:pt x="880" y="747"/>
                  </a:lnTo>
                  <a:lnTo>
                    <a:pt x="861" y="720"/>
                  </a:lnTo>
                  <a:lnTo>
                    <a:pt x="855" y="711"/>
                  </a:lnTo>
                  <a:lnTo>
                    <a:pt x="853" y="708"/>
                  </a:lnTo>
                  <a:cubicBezTo>
                    <a:pt x="851" y="705"/>
                    <a:pt x="851" y="701"/>
                    <a:pt x="854" y="698"/>
                  </a:cubicBezTo>
                  <a:lnTo>
                    <a:pt x="857" y="695"/>
                  </a:lnTo>
                  <a:lnTo>
                    <a:pt x="864" y="688"/>
                  </a:lnTo>
                  <a:lnTo>
                    <a:pt x="884" y="664"/>
                  </a:lnTo>
                  <a:lnTo>
                    <a:pt x="905" y="640"/>
                  </a:lnTo>
                  <a:lnTo>
                    <a:pt x="915" y="628"/>
                  </a:lnTo>
                  <a:lnTo>
                    <a:pt x="914" y="635"/>
                  </a:lnTo>
                  <a:lnTo>
                    <a:pt x="912" y="629"/>
                  </a:lnTo>
                  <a:cubicBezTo>
                    <a:pt x="912" y="629"/>
                    <a:pt x="912" y="628"/>
                    <a:pt x="912" y="628"/>
                  </a:cubicBezTo>
                  <a:lnTo>
                    <a:pt x="909" y="608"/>
                  </a:lnTo>
                  <a:lnTo>
                    <a:pt x="903" y="579"/>
                  </a:lnTo>
                  <a:lnTo>
                    <a:pt x="897" y="546"/>
                  </a:lnTo>
                  <a:lnTo>
                    <a:pt x="890" y="512"/>
                  </a:lnTo>
                  <a:lnTo>
                    <a:pt x="884" y="483"/>
                  </a:lnTo>
                  <a:lnTo>
                    <a:pt x="881" y="462"/>
                  </a:lnTo>
                  <a:lnTo>
                    <a:pt x="879" y="454"/>
                  </a:lnTo>
                  <a:lnTo>
                    <a:pt x="882" y="459"/>
                  </a:lnTo>
                  <a:lnTo>
                    <a:pt x="878" y="456"/>
                  </a:lnTo>
                  <a:cubicBezTo>
                    <a:pt x="877" y="456"/>
                    <a:pt x="877" y="455"/>
                    <a:pt x="877" y="455"/>
                  </a:cubicBezTo>
                  <a:lnTo>
                    <a:pt x="868" y="446"/>
                  </a:lnTo>
                  <a:lnTo>
                    <a:pt x="840" y="421"/>
                  </a:lnTo>
                  <a:lnTo>
                    <a:pt x="811" y="395"/>
                  </a:lnTo>
                  <a:lnTo>
                    <a:pt x="802" y="386"/>
                  </a:lnTo>
                  <a:lnTo>
                    <a:pt x="803" y="387"/>
                  </a:lnTo>
                  <a:lnTo>
                    <a:pt x="799" y="384"/>
                  </a:lnTo>
                  <a:cubicBezTo>
                    <a:pt x="797" y="382"/>
                    <a:pt x="795" y="380"/>
                    <a:pt x="795" y="377"/>
                  </a:cubicBezTo>
                  <a:lnTo>
                    <a:pt x="795" y="301"/>
                  </a:lnTo>
                  <a:close/>
                  <a:moveTo>
                    <a:pt x="811" y="377"/>
                  </a:moveTo>
                  <a:lnTo>
                    <a:pt x="808" y="371"/>
                  </a:lnTo>
                  <a:lnTo>
                    <a:pt x="812" y="374"/>
                  </a:lnTo>
                  <a:cubicBezTo>
                    <a:pt x="813" y="374"/>
                    <a:pt x="813" y="375"/>
                    <a:pt x="813" y="375"/>
                  </a:cubicBezTo>
                  <a:lnTo>
                    <a:pt x="822" y="384"/>
                  </a:lnTo>
                  <a:lnTo>
                    <a:pt x="851" y="409"/>
                  </a:lnTo>
                  <a:lnTo>
                    <a:pt x="879" y="435"/>
                  </a:lnTo>
                  <a:lnTo>
                    <a:pt x="888" y="444"/>
                  </a:lnTo>
                  <a:lnTo>
                    <a:pt x="887" y="443"/>
                  </a:lnTo>
                  <a:lnTo>
                    <a:pt x="891" y="446"/>
                  </a:lnTo>
                  <a:cubicBezTo>
                    <a:pt x="893" y="447"/>
                    <a:pt x="894" y="449"/>
                    <a:pt x="894" y="451"/>
                  </a:cubicBezTo>
                  <a:lnTo>
                    <a:pt x="896" y="459"/>
                  </a:lnTo>
                  <a:lnTo>
                    <a:pt x="899" y="480"/>
                  </a:lnTo>
                  <a:lnTo>
                    <a:pt x="905" y="509"/>
                  </a:lnTo>
                  <a:lnTo>
                    <a:pt x="912" y="543"/>
                  </a:lnTo>
                  <a:lnTo>
                    <a:pt x="918" y="576"/>
                  </a:lnTo>
                  <a:lnTo>
                    <a:pt x="924" y="605"/>
                  </a:lnTo>
                  <a:lnTo>
                    <a:pt x="927" y="625"/>
                  </a:lnTo>
                  <a:lnTo>
                    <a:pt x="927" y="624"/>
                  </a:lnTo>
                  <a:lnTo>
                    <a:pt x="929" y="630"/>
                  </a:lnTo>
                  <a:cubicBezTo>
                    <a:pt x="930" y="632"/>
                    <a:pt x="929" y="635"/>
                    <a:pt x="928" y="637"/>
                  </a:cubicBezTo>
                  <a:lnTo>
                    <a:pt x="917" y="651"/>
                  </a:lnTo>
                  <a:lnTo>
                    <a:pt x="896" y="675"/>
                  </a:lnTo>
                  <a:lnTo>
                    <a:pt x="875" y="699"/>
                  </a:lnTo>
                  <a:lnTo>
                    <a:pt x="868" y="706"/>
                  </a:lnTo>
                  <a:lnTo>
                    <a:pt x="865" y="709"/>
                  </a:lnTo>
                  <a:lnTo>
                    <a:pt x="866" y="699"/>
                  </a:lnTo>
                  <a:lnTo>
                    <a:pt x="868" y="702"/>
                  </a:lnTo>
                  <a:lnTo>
                    <a:pt x="874" y="711"/>
                  </a:lnTo>
                  <a:lnTo>
                    <a:pt x="893" y="738"/>
                  </a:lnTo>
                  <a:lnTo>
                    <a:pt x="911" y="764"/>
                  </a:lnTo>
                  <a:lnTo>
                    <a:pt x="917" y="772"/>
                  </a:lnTo>
                  <a:lnTo>
                    <a:pt x="916" y="771"/>
                  </a:lnTo>
                  <a:lnTo>
                    <a:pt x="918" y="773"/>
                  </a:lnTo>
                  <a:cubicBezTo>
                    <a:pt x="920" y="775"/>
                    <a:pt x="921" y="777"/>
                    <a:pt x="920" y="779"/>
                  </a:cubicBezTo>
                  <a:cubicBezTo>
                    <a:pt x="920" y="782"/>
                    <a:pt x="919" y="784"/>
                    <a:pt x="917" y="785"/>
                  </a:cubicBezTo>
                  <a:lnTo>
                    <a:pt x="914" y="787"/>
                  </a:lnTo>
                  <a:cubicBezTo>
                    <a:pt x="913" y="788"/>
                    <a:pt x="912" y="788"/>
                    <a:pt x="911" y="788"/>
                  </a:cubicBezTo>
                  <a:lnTo>
                    <a:pt x="903" y="789"/>
                  </a:lnTo>
                  <a:lnTo>
                    <a:pt x="881" y="790"/>
                  </a:lnTo>
                  <a:lnTo>
                    <a:pt x="857" y="791"/>
                  </a:lnTo>
                  <a:lnTo>
                    <a:pt x="850" y="791"/>
                  </a:lnTo>
                  <a:lnTo>
                    <a:pt x="847" y="791"/>
                  </a:lnTo>
                  <a:cubicBezTo>
                    <a:pt x="846" y="791"/>
                    <a:pt x="844" y="791"/>
                    <a:pt x="843" y="790"/>
                  </a:cubicBezTo>
                  <a:lnTo>
                    <a:pt x="839" y="787"/>
                  </a:lnTo>
                  <a:lnTo>
                    <a:pt x="827" y="779"/>
                  </a:lnTo>
                  <a:lnTo>
                    <a:pt x="796" y="754"/>
                  </a:lnTo>
                  <a:lnTo>
                    <a:pt x="764" y="728"/>
                  </a:lnTo>
                  <a:lnTo>
                    <a:pt x="753" y="719"/>
                  </a:lnTo>
                  <a:cubicBezTo>
                    <a:pt x="753" y="718"/>
                    <a:pt x="753" y="718"/>
                    <a:pt x="752" y="717"/>
                  </a:cubicBezTo>
                  <a:lnTo>
                    <a:pt x="748" y="712"/>
                  </a:lnTo>
                  <a:lnTo>
                    <a:pt x="761" y="712"/>
                  </a:lnTo>
                  <a:lnTo>
                    <a:pt x="757" y="717"/>
                  </a:lnTo>
                  <a:lnTo>
                    <a:pt x="750" y="725"/>
                  </a:lnTo>
                  <a:lnTo>
                    <a:pt x="727" y="748"/>
                  </a:lnTo>
                  <a:lnTo>
                    <a:pt x="704" y="769"/>
                  </a:lnTo>
                  <a:lnTo>
                    <a:pt x="697" y="776"/>
                  </a:lnTo>
                  <a:lnTo>
                    <a:pt x="694" y="779"/>
                  </a:lnTo>
                  <a:cubicBezTo>
                    <a:pt x="692" y="781"/>
                    <a:pt x="689" y="782"/>
                    <a:pt x="687" y="781"/>
                  </a:cubicBezTo>
                  <a:lnTo>
                    <a:pt x="682" y="780"/>
                  </a:lnTo>
                  <a:lnTo>
                    <a:pt x="672" y="777"/>
                  </a:lnTo>
                  <a:lnTo>
                    <a:pt x="638" y="769"/>
                  </a:lnTo>
                  <a:lnTo>
                    <a:pt x="604" y="759"/>
                  </a:lnTo>
                  <a:lnTo>
                    <a:pt x="593" y="756"/>
                  </a:lnTo>
                  <a:cubicBezTo>
                    <a:pt x="592" y="756"/>
                    <a:pt x="591" y="755"/>
                    <a:pt x="591" y="755"/>
                  </a:cubicBezTo>
                  <a:lnTo>
                    <a:pt x="587" y="752"/>
                  </a:lnTo>
                  <a:lnTo>
                    <a:pt x="599" y="748"/>
                  </a:lnTo>
                  <a:lnTo>
                    <a:pt x="596" y="757"/>
                  </a:lnTo>
                  <a:lnTo>
                    <a:pt x="589" y="777"/>
                  </a:lnTo>
                  <a:lnTo>
                    <a:pt x="578" y="805"/>
                  </a:lnTo>
                  <a:lnTo>
                    <a:pt x="566" y="837"/>
                  </a:lnTo>
                  <a:lnTo>
                    <a:pt x="554" y="869"/>
                  </a:lnTo>
                  <a:lnTo>
                    <a:pt x="543" y="894"/>
                  </a:lnTo>
                  <a:lnTo>
                    <a:pt x="536" y="913"/>
                  </a:lnTo>
                  <a:lnTo>
                    <a:pt x="533" y="919"/>
                  </a:lnTo>
                  <a:lnTo>
                    <a:pt x="533" y="912"/>
                  </a:lnTo>
                  <a:lnTo>
                    <a:pt x="535" y="917"/>
                  </a:lnTo>
                  <a:lnTo>
                    <a:pt x="534" y="916"/>
                  </a:lnTo>
                  <a:lnTo>
                    <a:pt x="541" y="927"/>
                  </a:lnTo>
                  <a:lnTo>
                    <a:pt x="561" y="958"/>
                  </a:lnTo>
                  <a:lnTo>
                    <a:pt x="582" y="988"/>
                  </a:lnTo>
                  <a:lnTo>
                    <a:pt x="588" y="996"/>
                  </a:lnTo>
                  <a:lnTo>
                    <a:pt x="592" y="1000"/>
                  </a:lnTo>
                  <a:cubicBezTo>
                    <a:pt x="594" y="1002"/>
                    <a:pt x="595" y="1004"/>
                    <a:pt x="594" y="1007"/>
                  </a:cubicBezTo>
                  <a:cubicBezTo>
                    <a:pt x="594" y="1009"/>
                    <a:pt x="592" y="1011"/>
                    <a:pt x="590" y="1013"/>
                  </a:cubicBezTo>
                  <a:lnTo>
                    <a:pt x="584" y="1016"/>
                  </a:lnTo>
                  <a:lnTo>
                    <a:pt x="585" y="1015"/>
                  </a:lnTo>
                  <a:lnTo>
                    <a:pt x="573" y="1024"/>
                  </a:lnTo>
                  <a:lnTo>
                    <a:pt x="538" y="1049"/>
                  </a:lnTo>
                  <a:lnTo>
                    <a:pt x="503" y="1074"/>
                  </a:lnTo>
                  <a:lnTo>
                    <a:pt x="490" y="1082"/>
                  </a:lnTo>
                  <a:lnTo>
                    <a:pt x="486" y="1084"/>
                  </a:lnTo>
                  <a:cubicBezTo>
                    <a:pt x="484" y="1085"/>
                    <a:pt x="482" y="1085"/>
                    <a:pt x="480" y="1084"/>
                  </a:cubicBezTo>
                  <a:lnTo>
                    <a:pt x="471" y="1081"/>
                  </a:lnTo>
                  <a:cubicBezTo>
                    <a:pt x="471" y="1081"/>
                    <a:pt x="470" y="1081"/>
                    <a:pt x="470" y="1081"/>
                  </a:cubicBezTo>
                  <a:lnTo>
                    <a:pt x="450" y="1070"/>
                  </a:lnTo>
                  <a:lnTo>
                    <a:pt x="430" y="1059"/>
                  </a:lnTo>
                  <a:lnTo>
                    <a:pt x="421" y="1054"/>
                  </a:lnTo>
                  <a:cubicBezTo>
                    <a:pt x="419" y="1054"/>
                    <a:pt x="419" y="1053"/>
                    <a:pt x="418" y="1052"/>
                  </a:cubicBezTo>
                  <a:lnTo>
                    <a:pt x="414" y="1046"/>
                  </a:lnTo>
                  <a:lnTo>
                    <a:pt x="404" y="1031"/>
                  </a:lnTo>
                  <a:lnTo>
                    <a:pt x="388" y="1006"/>
                  </a:lnTo>
                  <a:lnTo>
                    <a:pt x="367" y="976"/>
                  </a:lnTo>
                  <a:lnTo>
                    <a:pt x="318" y="901"/>
                  </a:lnTo>
                  <a:lnTo>
                    <a:pt x="264" y="821"/>
                  </a:lnTo>
                  <a:lnTo>
                    <a:pt x="222" y="765"/>
                  </a:lnTo>
                  <a:lnTo>
                    <a:pt x="187" y="721"/>
                  </a:lnTo>
                  <a:lnTo>
                    <a:pt x="162" y="691"/>
                  </a:lnTo>
                  <a:lnTo>
                    <a:pt x="153" y="680"/>
                  </a:lnTo>
                  <a:cubicBezTo>
                    <a:pt x="153" y="679"/>
                    <a:pt x="152" y="678"/>
                    <a:pt x="152" y="676"/>
                  </a:cubicBezTo>
                  <a:lnTo>
                    <a:pt x="151" y="672"/>
                  </a:lnTo>
                  <a:lnTo>
                    <a:pt x="148" y="657"/>
                  </a:lnTo>
                  <a:lnTo>
                    <a:pt x="147" y="636"/>
                  </a:lnTo>
                  <a:lnTo>
                    <a:pt x="144" y="612"/>
                  </a:lnTo>
                  <a:lnTo>
                    <a:pt x="139" y="587"/>
                  </a:lnTo>
                  <a:lnTo>
                    <a:pt x="138" y="566"/>
                  </a:lnTo>
                  <a:lnTo>
                    <a:pt x="136" y="551"/>
                  </a:lnTo>
                  <a:lnTo>
                    <a:pt x="135" y="545"/>
                  </a:lnTo>
                  <a:lnTo>
                    <a:pt x="139" y="551"/>
                  </a:lnTo>
                  <a:lnTo>
                    <a:pt x="131" y="547"/>
                  </a:lnTo>
                  <a:lnTo>
                    <a:pt x="113" y="538"/>
                  </a:lnTo>
                  <a:lnTo>
                    <a:pt x="94" y="528"/>
                  </a:lnTo>
                  <a:cubicBezTo>
                    <a:pt x="93" y="527"/>
                    <a:pt x="93" y="527"/>
                    <a:pt x="92" y="526"/>
                  </a:cubicBezTo>
                  <a:lnTo>
                    <a:pt x="84" y="519"/>
                  </a:lnTo>
                  <a:cubicBezTo>
                    <a:pt x="83" y="519"/>
                    <a:pt x="82" y="517"/>
                    <a:pt x="82" y="516"/>
                  </a:cubicBezTo>
                  <a:lnTo>
                    <a:pt x="81" y="513"/>
                  </a:lnTo>
                  <a:lnTo>
                    <a:pt x="77" y="502"/>
                  </a:lnTo>
                  <a:lnTo>
                    <a:pt x="67" y="466"/>
                  </a:lnTo>
                  <a:lnTo>
                    <a:pt x="56" y="428"/>
                  </a:lnTo>
                  <a:lnTo>
                    <a:pt x="52" y="413"/>
                  </a:lnTo>
                  <a:lnTo>
                    <a:pt x="51" y="407"/>
                  </a:lnTo>
                  <a:lnTo>
                    <a:pt x="56" y="413"/>
                  </a:lnTo>
                  <a:lnTo>
                    <a:pt x="50" y="411"/>
                  </a:lnTo>
                  <a:cubicBezTo>
                    <a:pt x="49" y="411"/>
                    <a:pt x="49" y="411"/>
                    <a:pt x="48" y="410"/>
                  </a:cubicBezTo>
                  <a:lnTo>
                    <a:pt x="35" y="402"/>
                  </a:lnTo>
                  <a:lnTo>
                    <a:pt x="21" y="392"/>
                  </a:lnTo>
                  <a:lnTo>
                    <a:pt x="15" y="388"/>
                  </a:lnTo>
                  <a:cubicBezTo>
                    <a:pt x="11" y="386"/>
                    <a:pt x="10" y="381"/>
                    <a:pt x="13" y="377"/>
                  </a:cubicBezTo>
                  <a:lnTo>
                    <a:pt x="15" y="374"/>
                  </a:lnTo>
                  <a:lnTo>
                    <a:pt x="22" y="365"/>
                  </a:lnTo>
                  <a:lnTo>
                    <a:pt x="40" y="337"/>
                  </a:lnTo>
                  <a:lnTo>
                    <a:pt x="56" y="311"/>
                  </a:lnTo>
                  <a:lnTo>
                    <a:pt x="61" y="301"/>
                  </a:lnTo>
                  <a:lnTo>
                    <a:pt x="61" y="307"/>
                  </a:lnTo>
                  <a:lnTo>
                    <a:pt x="60" y="304"/>
                  </a:lnTo>
                  <a:lnTo>
                    <a:pt x="65" y="309"/>
                  </a:lnTo>
                  <a:lnTo>
                    <a:pt x="54" y="305"/>
                  </a:lnTo>
                  <a:lnTo>
                    <a:pt x="33" y="298"/>
                  </a:lnTo>
                  <a:lnTo>
                    <a:pt x="14" y="290"/>
                  </a:lnTo>
                  <a:lnTo>
                    <a:pt x="6" y="286"/>
                  </a:lnTo>
                  <a:cubicBezTo>
                    <a:pt x="2" y="284"/>
                    <a:pt x="0" y="279"/>
                    <a:pt x="2" y="276"/>
                  </a:cubicBezTo>
                  <a:lnTo>
                    <a:pt x="34" y="195"/>
                  </a:lnTo>
                  <a:lnTo>
                    <a:pt x="34" y="200"/>
                  </a:lnTo>
                  <a:lnTo>
                    <a:pt x="2" y="121"/>
                  </a:lnTo>
                  <a:cubicBezTo>
                    <a:pt x="1" y="119"/>
                    <a:pt x="1" y="117"/>
                    <a:pt x="2" y="115"/>
                  </a:cubicBezTo>
                  <a:cubicBezTo>
                    <a:pt x="3" y="113"/>
                    <a:pt x="5" y="111"/>
                    <a:pt x="7" y="111"/>
                  </a:cubicBezTo>
                  <a:lnTo>
                    <a:pt x="82" y="91"/>
                  </a:lnTo>
                  <a:lnTo>
                    <a:pt x="80" y="92"/>
                  </a:lnTo>
                  <a:lnTo>
                    <a:pt x="227" y="2"/>
                  </a:lnTo>
                  <a:cubicBezTo>
                    <a:pt x="231" y="0"/>
                    <a:pt x="235" y="0"/>
                    <a:pt x="237" y="3"/>
                  </a:cubicBezTo>
                  <a:lnTo>
                    <a:pt x="258" y="27"/>
                  </a:lnTo>
                  <a:lnTo>
                    <a:pt x="255" y="25"/>
                  </a:lnTo>
                  <a:lnTo>
                    <a:pt x="330" y="49"/>
                  </a:lnTo>
                  <a:cubicBezTo>
                    <a:pt x="332" y="50"/>
                    <a:pt x="334" y="51"/>
                    <a:pt x="335" y="53"/>
                  </a:cubicBezTo>
                  <a:lnTo>
                    <a:pt x="339" y="62"/>
                  </a:lnTo>
                  <a:lnTo>
                    <a:pt x="349" y="82"/>
                  </a:lnTo>
                  <a:lnTo>
                    <a:pt x="358" y="101"/>
                  </a:lnTo>
                  <a:lnTo>
                    <a:pt x="362" y="110"/>
                  </a:lnTo>
                  <a:lnTo>
                    <a:pt x="354" y="106"/>
                  </a:lnTo>
                  <a:lnTo>
                    <a:pt x="363" y="104"/>
                  </a:lnTo>
                  <a:lnTo>
                    <a:pt x="382" y="104"/>
                  </a:lnTo>
                  <a:lnTo>
                    <a:pt x="401" y="102"/>
                  </a:lnTo>
                  <a:lnTo>
                    <a:pt x="410" y="101"/>
                  </a:lnTo>
                  <a:cubicBezTo>
                    <a:pt x="412" y="100"/>
                    <a:pt x="414" y="101"/>
                    <a:pt x="416" y="102"/>
                  </a:cubicBezTo>
                  <a:lnTo>
                    <a:pt x="423" y="109"/>
                  </a:lnTo>
                  <a:lnTo>
                    <a:pt x="442" y="124"/>
                  </a:lnTo>
                  <a:lnTo>
                    <a:pt x="461" y="138"/>
                  </a:lnTo>
                  <a:lnTo>
                    <a:pt x="469" y="145"/>
                  </a:lnTo>
                  <a:lnTo>
                    <a:pt x="459" y="145"/>
                  </a:lnTo>
                  <a:lnTo>
                    <a:pt x="467" y="139"/>
                  </a:lnTo>
                  <a:lnTo>
                    <a:pt x="486" y="126"/>
                  </a:lnTo>
                  <a:lnTo>
                    <a:pt x="504" y="113"/>
                  </a:lnTo>
                  <a:lnTo>
                    <a:pt x="512" y="107"/>
                  </a:lnTo>
                  <a:cubicBezTo>
                    <a:pt x="513" y="106"/>
                    <a:pt x="513" y="106"/>
                    <a:pt x="515" y="106"/>
                  </a:cubicBezTo>
                  <a:lnTo>
                    <a:pt x="518" y="105"/>
                  </a:lnTo>
                  <a:lnTo>
                    <a:pt x="528" y="102"/>
                  </a:lnTo>
                  <a:lnTo>
                    <a:pt x="559" y="94"/>
                  </a:lnTo>
                  <a:lnTo>
                    <a:pt x="589" y="85"/>
                  </a:lnTo>
                  <a:lnTo>
                    <a:pt x="600" y="82"/>
                  </a:lnTo>
                  <a:lnTo>
                    <a:pt x="604" y="81"/>
                  </a:lnTo>
                  <a:cubicBezTo>
                    <a:pt x="608" y="80"/>
                    <a:pt x="612" y="82"/>
                    <a:pt x="613" y="87"/>
                  </a:cubicBezTo>
                  <a:lnTo>
                    <a:pt x="614" y="91"/>
                  </a:lnTo>
                  <a:lnTo>
                    <a:pt x="616" y="100"/>
                  </a:lnTo>
                  <a:lnTo>
                    <a:pt x="622" y="130"/>
                  </a:lnTo>
                  <a:lnTo>
                    <a:pt x="627" y="160"/>
                  </a:lnTo>
                  <a:lnTo>
                    <a:pt x="629" y="169"/>
                  </a:lnTo>
                  <a:lnTo>
                    <a:pt x="630" y="173"/>
                  </a:lnTo>
                  <a:lnTo>
                    <a:pt x="629" y="170"/>
                  </a:lnTo>
                  <a:lnTo>
                    <a:pt x="631" y="173"/>
                  </a:lnTo>
                  <a:lnTo>
                    <a:pt x="637" y="182"/>
                  </a:lnTo>
                  <a:lnTo>
                    <a:pt x="654" y="210"/>
                  </a:lnTo>
                  <a:lnTo>
                    <a:pt x="672" y="237"/>
                  </a:lnTo>
                  <a:lnTo>
                    <a:pt x="678" y="246"/>
                  </a:lnTo>
                  <a:lnTo>
                    <a:pt x="676" y="244"/>
                  </a:lnTo>
                  <a:lnTo>
                    <a:pt x="680" y="247"/>
                  </a:lnTo>
                  <a:lnTo>
                    <a:pt x="670" y="248"/>
                  </a:lnTo>
                  <a:lnTo>
                    <a:pt x="674" y="244"/>
                  </a:lnTo>
                  <a:cubicBezTo>
                    <a:pt x="674" y="243"/>
                    <a:pt x="675" y="243"/>
                    <a:pt x="675" y="243"/>
                  </a:cubicBezTo>
                  <a:lnTo>
                    <a:pt x="688" y="234"/>
                  </a:lnTo>
                  <a:lnTo>
                    <a:pt x="708" y="220"/>
                  </a:lnTo>
                  <a:lnTo>
                    <a:pt x="731" y="205"/>
                  </a:lnTo>
                  <a:lnTo>
                    <a:pt x="777" y="175"/>
                  </a:lnTo>
                  <a:lnTo>
                    <a:pt x="792" y="167"/>
                  </a:lnTo>
                  <a:lnTo>
                    <a:pt x="799" y="163"/>
                  </a:lnTo>
                  <a:cubicBezTo>
                    <a:pt x="802" y="161"/>
                    <a:pt x="804" y="161"/>
                    <a:pt x="807" y="162"/>
                  </a:cubicBezTo>
                  <a:cubicBezTo>
                    <a:pt x="809" y="163"/>
                    <a:pt x="811" y="165"/>
                    <a:pt x="811" y="168"/>
                  </a:cubicBezTo>
                  <a:lnTo>
                    <a:pt x="819" y="201"/>
                  </a:lnTo>
                  <a:cubicBezTo>
                    <a:pt x="820" y="203"/>
                    <a:pt x="819" y="205"/>
                    <a:pt x="818" y="207"/>
                  </a:cubicBezTo>
                  <a:lnTo>
                    <a:pt x="774" y="273"/>
                  </a:lnTo>
                  <a:lnTo>
                    <a:pt x="773" y="263"/>
                  </a:lnTo>
                  <a:lnTo>
                    <a:pt x="809" y="296"/>
                  </a:lnTo>
                  <a:cubicBezTo>
                    <a:pt x="811" y="297"/>
                    <a:pt x="811" y="299"/>
                    <a:pt x="811" y="301"/>
                  </a:cubicBezTo>
                  <a:lnTo>
                    <a:pt x="811" y="3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1" name="Freeform 170"/>
            <p:cNvSpPr>
              <a:spLocks noEditPoints="1"/>
            </p:cNvSpPr>
            <p:nvPr/>
          </p:nvSpPr>
          <p:spPr bwMode="auto">
            <a:xfrm>
              <a:off x="2955926" y="2058987"/>
              <a:ext cx="1733550" cy="1352550"/>
            </a:xfrm>
            <a:custGeom>
              <a:avLst/>
              <a:gdLst>
                <a:gd name="T0" fmla="*/ 762 w 2684"/>
                <a:gd name="T1" fmla="*/ 721 h 2526"/>
                <a:gd name="T2" fmla="*/ 404 w 2684"/>
                <a:gd name="T3" fmla="*/ 820 h 2526"/>
                <a:gd name="T4" fmla="*/ 20 w 2684"/>
                <a:gd name="T5" fmla="*/ 1017 h 2526"/>
                <a:gd name="T6" fmla="*/ 191 w 2684"/>
                <a:gd name="T7" fmla="*/ 1195 h 2526"/>
                <a:gd name="T8" fmla="*/ 335 w 2684"/>
                <a:gd name="T9" fmla="*/ 1511 h 2526"/>
                <a:gd name="T10" fmla="*/ 425 w 2684"/>
                <a:gd name="T11" fmla="*/ 1877 h 2526"/>
                <a:gd name="T12" fmla="*/ 734 w 2684"/>
                <a:gd name="T13" fmla="*/ 1872 h 2526"/>
                <a:gd name="T14" fmla="*/ 980 w 2684"/>
                <a:gd name="T15" fmla="*/ 1987 h 2526"/>
                <a:gd name="T16" fmla="*/ 1023 w 2684"/>
                <a:gd name="T17" fmla="*/ 2104 h 2526"/>
                <a:gd name="T18" fmla="*/ 1183 w 2684"/>
                <a:gd name="T19" fmla="*/ 2321 h 2526"/>
                <a:gd name="T20" fmla="*/ 1380 w 2684"/>
                <a:gd name="T21" fmla="*/ 2509 h 2526"/>
                <a:gd name="T22" fmla="*/ 1536 w 2684"/>
                <a:gd name="T23" fmla="*/ 2347 h 2526"/>
                <a:gd name="T24" fmla="*/ 1521 w 2684"/>
                <a:gd name="T25" fmla="*/ 2017 h 2526"/>
                <a:gd name="T26" fmla="*/ 1700 w 2684"/>
                <a:gd name="T27" fmla="*/ 1866 h 2526"/>
                <a:gd name="T28" fmla="*/ 1832 w 2684"/>
                <a:gd name="T29" fmla="*/ 1957 h 2526"/>
                <a:gd name="T30" fmla="*/ 1805 w 2684"/>
                <a:gd name="T31" fmla="*/ 2245 h 2526"/>
                <a:gd name="T32" fmla="*/ 1953 w 2684"/>
                <a:gd name="T33" fmla="*/ 2136 h 2526"/>
                <a:gd name="T34" fmla="*/ 2158 w 2684"/>
                <a:gd name="T35" fmla="*/ 2091 h 2526"/>
                <a:gd name="T36" fmla="*/ 2186 w 2684"/>
                <a:gd name="T37" fmla="*/ 1882 h 2526"/>
                <a:gd name="T38" fmla="*/ 2226 w 2684"/>
                <a:gd name="T39" fmla="*/ 1779 h 2526"/>
                <a:gd name="T40" fmla="*/ 2238 w 2684"/>
                <a:gd name="T41" fmla="*/ 1526 h 2526"/>
                <a:gd name="T42" fmla="*/ 2596 w 2684"/>
                <a:gd name="T43" fmla="*/ 1233 h 2526"/>
                <a:gd name="T44" fmla="*/ 2392 w 2684"/>
                <a:gd name="T45" fmla="*/ 1301 h 2526"/>
                <a:gd name="T46" fmla="*/ 2483 w 2684"/>
                <a:gd name="T47" fmla="*/ 1112 h 2526"/>
                <a:gd name="T48" fmla="*/ 2264 w 2684"/>
                <a:gd name="T49" fmla="*/ 921 h 2526"/>
                <a:gd name="T50" fmla="*/ 2160 w 2684"/>
                <a:gd name="T51" fmla="*/ 785 h 2526"/>
                <a:gd name="T52" fmla="*/ 1960 w 2684"/>
                <a:gd name="T53" fmla="*/ 887 h 2526"/>
                <a:gd name="T54" fmla="*/ 1862 w 2684"/>
                <a:gd name="T55" fmla="*/ 604 h 2526"/>
                <a:gd name="T56" fmla="*/ 1708 w 2684"/>
                <a:gd name="T57" fmla="*/ 328 h 2526"/>
                <a:gd name="T58" fmla="*/ 1551 w 2684"/>
                <a:gd name="T59" fmla="*/ 120 h 2526"/>
                <a:gd name="T60" fmla="*/ 1373 w 2684"/>
                <a:gd name="T61" fmla="*/ 67 h 2526"/>
                <a:gd name="T62" fmla="*/ 1574 w 2684"/>
                <a:gd name="T63" fmla="*/ 162 h 2526"/>
                <a:gd name="T64" fmla="*/ 1798 w 2684"/>
                <a:gd name="T65" fmla="*/ 323 h 2526"/>
                <a:gd name="T66" fmla="*/ 2008 w 2684"/>
                <a:gd name="T67" fmla="*/ 681 h 2526"/>
                <a:gd name="T68" fmla="*/ 2040 w 2684"/>
                <a:gd name="T69" fmla="*/ 840 h 2526"/>
                <a:gd name="T70" fmla="*/ 2239 w 2684"/>
                <a:gd name="T71" fmla="*/ 719 h 2526"/>
                <a:gd name="T72" fmla="*/ 2372 w 2684"/>
                <a:gd name="T73" fmla="*/ 902 h 2526"/>
                <a:gd name="T74" fmla="*/ 2436 w 2684"/>
                <a:gd name="T75" fmla="*/ 1129 h 2526"/>
                <a:gd name="T76" fmla="*/ 2436 w 2684"/>
                <a:gd name="T77" fmla="*/ 1263 h 2526"/>
                <a:gd name="T78" fmla="*/ 2666 w 2684"/>
                <a:gd name="T79" fmla="*/ 1205 h 2526"/>
                <a:gd name="T80" fmla="*/ 2119 w 2684"/>
                <a:gd name="T81" fmla="*/ 1612 h 2526"/>
                <a:gd name="T82" fmla="*/ 2332 w 2684"/>
                <a:gd name="T83" fmla="*/ 1753 h 2526"/>
                <a:gd name="T84" fmla="*/ 2216 w 2684"/>
                <a:gd name="T85" fmla="*/ 1986 h 2526"/>
                <a:gd name="T86" fmla="*/ 2212 w 2684"/>
                <a:gd name="T87" fmla="*/ 2178 h 2526"/>
                <a:gd name="T88" fmla="*/ 1955 w 2684"/>
                <a:gd name="T89" fmla="*/ 2189 h 2526"/>
                <a:gd name="T90" fmla="*/ 1843 w 2684"/>
                <a:gd name="T91" fmla="*/ 2214 h 2526"/>
                <a:gd name="T92" fmla="*/ 1810 w 2684"/>
                <a:gd name="T93" fmla="*/ 1961 h 2526"/>
                <a:gd name="T94" fmla="*/ 1670 w 2684"/>
                <a:gd name="T95" fmla="*/ 1892 h 2526"/>
                <a:gd name="T96" fmla="*/ 1536 w 2684"/>
                <a:gd name="T97" fmla="*/ 2055 h 2526"/>
                <a:gd name="T98" fmla="*/ 1502 w 2684"/>
                <a:gd name="T99" fmla="*/ 2366 h 2526"/>
                <a:gd name="T100" fmla="*/ 1366 w 2684"/>
                <a:gd name="T101" fmla="*/ 2520 h 2526"/>
                <a:gd name="T102" fmla="*/ 1153 w 2684"/>
                <a:gd name="T103" fmla="*/ 2317 h 2526"/>
                <a:gd name="T104" fmla="*/ 1016 w 2684"/>
                <a:gd name="T105" fmla="*/ 2084 h 2526"/>
                <a:gd name="T106" fmla="*/ 944 w 2684"/>
                <a:gd name="T107" fmla="*/ 2070 h 2526"/>
                <a:gd name="T108" fmla="*/ 652 w 2684"/>
                <a:gd name="T109" fmla="*/ 1891 h 2526"/>
                <a:gd name="T110" fmla="*/ 387 w 2684"/>
                <a:gd name="T111" fmla="*/ 1810 h 2526"/>
                <a:gd name="T112" fmla="*/ 226 w 2684"/>
                <a:gd name="T113" fmla="*/ 1552 h 2526"/>
                <a:gd name="T114" fmla="*/ 162 w 2684"/>
                <a:gd name="T115" fmla="*/ 1188 h 2526"/>
                <a:gd name="T116" fmla="*/ 146 w 2684"/>
                <a:gd name="T117" fmla="*/ 815 h 2526"/>
                <a:gd name="T118" fmla="*/ 446 w 2684"/>
                <a:gd name="T119" fmla="*/ 791 h 2526"/>
                <a:gd name="T120" fmla="*/ 895 w 2684"/>
                <a:gd name="T121" fmla="*/ 446 h 25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84"/>
                <a:gd name="T184" fmla="*/ 0 h 2526"/>
                <a:gd name="T185" fmla="*/ 2684 w 2684"/>
                <a:gd name="T186" fmla="*/ 2526 h 25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84" h="2526">
                  <a:moveTo>
                    <a:pt x="1337" y="22"/>
                  </a:moveTo>
                  <a:lnTo>
                    <a:pt x="1343" y="26"/>
                  </a:lnTo>
                  <a:lnTo>
                    <a:pt x="1271" y="16"/>
                  </a:lnTo>
                  <a:lnTo>
                    <a:pt x="1279" y="12"/>
                  </a:lnTo>
                  <a:lnTo>
                    <a:pt x="1092" y="346"/>
                  </a:lnTo>
                  <a:cubicBezTo>
                    <a:pt x="1091" y="348"/>
                    <a:pt x="1090" y="350"/>
                    <a:pt x="1088" y="350"/>
                  </a:cubicBezTo>
                  <a:lnTo>
                    <a:pt x="1081" y="352"/>
                  </a:lnTo>
                  <a:lnTo>
                    <a:pt x="1064" y="358"/>
                  </a:lnTo>
                  <a:lnTo>
                    <a:pt x="1039" y="367"/>
                  </a:lnTo>
                  <a:lnTo>
                    <a:pt x="1011" y="376"/>
                  </a:lnTo>
                  <a:lnTo>
                    <a:pt x="983" y="385"/>
                  </a:lnTo>
                  <a:lnTo>
                    <a:pt x="959" y="393"/>
                  </a:lnTo>
                  <a:lnTo>
                    <a:pt x="942" y="397"/>
                  </a:lnTo>
                  <a:lnTo>
                    <a:pt x="937" y="398"/>
                  </a:lnTo>
                  <a:lnTo>
                    <a:pt x="942" y="395"/>
                  </a:lnTo>
                  <a:lnTo>
                    <a:pt x="939" y="400"/>
                  </a:lnTo>
                  <a:lnTo>
                    <a:pt x="932" y="412"/>
                  </a:lnTo>
                  <a:lnTo>
                    <a:pt x="922" y="429"/>
                  </a:lnTo>
                  <a:lnTo>
                    <a:pt x="910" y="453"/>
                  </a:lnTo>
                  <a:lnTo>
                    <a:pt x="876" y="511"/>
                  </a:lnTo>
                  <a:lnTo>
                    <a:pt x="840" y="577"/>
                  </a:lnTo>
                  <a:lnTo>
                    <a:pt x="806" y="642"/>
                  </a:lnTo>
                  <a:lnTo>
                    <a:pt x="775" y="699"/>
                  </a:lnTo>
                  <a:lnTo>
                    <a:pt x="762" y="721"/>
                  </a:lnTo>
                  <a:lnTo>
                    <a:pt x="754" y="738"/>
                  </a:lnTo>
                  <a:lnTo>
                    <a:pt x="747" y="749"/>
                  </a:lnTo>
                  <a:lnTo>
                    <a:pt x="748" y="748"/>
                  </a:lnTo>
                  <a:lnTo>
                    <a:pt x="747" y="751"/>
                  </a:lnTo>
                  <a:cubicBezTo>
                    <a:pt x="746" y="754"/>
                    <a:pt x="743" y="756"/>
                    <a:pt x="740" y="756"/>
                  </a:cubicBezTo>
                  <a:lnTo>
                    <a:pt x="730" y="757"/>
                  </a:lnTo>
                  <a:lnTo>
                    <a:pt x="705" y="757"/>
                  </a:lnTo>
                  <a:lnTo>
                    <a:pt x="673" y="756"/>
                  </a:lnTo>
                  <a:lnTo>
                    <a:pt x="637" y="755"/>
                  </a:lnTo>
                  <a:lnTo>
                    <a:pt x="600" y="753"/>
                  </a:lnTo>
                  <a:lnTo>
                    <a:pt x="569" y="751"/>
                  </a:lnTo>
                  <a:lnTo>
                    <a:pt x="546" y="749"/>
                  </a:lnTo>
                  <a:cubicBezTo>
                    <a:pt x="545" y="749"/>
                    <a:pt x="545" y="749"/>
                    <a:pt x="545" y="749"/>
                  </a:cubicBezTo>
                  <a:lnTo>
                    <a:pt x="537" y="747"/>
                  </a:lnTo>
                  <a:lnTo>
                    <a:pt x="544" y="746"/>
                  </a:lnTo>
                  <a:lnTo>
                    <a:pt x="538" y="751"/>
                  </a:lnTo>
                  <a:lnTo>
                    <a:pt x="523" y="761"/>
                  </a:lnTo>
                  <a:lnTo>
                    <a:pt x="479" y="789"/>
                  </a:lnTo>
                  <a:lnTo>
                    <a:pt x="455" y="804"/>
                  </a:lnTo>
                  <a:lnTo>
                    <a:pt x="435" y="816"/>
                  </a:lnTo>
                  <a:lnTo>
                    <a:pt x="422" y="824"/>
                  </a:lnTo>
                  <a:lnTo>
                    <a:pt x="417" y="827"/>
                  </a:lnTo>
                  <a:cubicBezTo>
                    <a:pt x="414" y="828"/>
                    <a:pt x="409" y="827"/>
                    <a:pt x="407" y="824"/>
                  </a:cubicBezTo>
                  <a:lnTo>
                    <a:pt x="404" y="820"/>
                  </a:lnTo>
                  <a:cubicBezTo>
                    <a:pt x="404" y="820"/>
                    <a:pt x="404" y="819"/>
                    <a:pt x="403" y="819"/>
                  </a:cubicBezTo>
                  <a:lnTo>
                    <a:pt x="397" y="807"/>
                  </a:lnTo>
                  <a:lnTo>
                    <a:pt x="390" y="787"/>
                  </a:lnTo>
                  <a:lnTo>
                    <a:pt x="382" y="765"/>
                  </a:lnTo>
                  <a:lnTo>
                    <a:pt x="368" y="723"/>
                  </a:lnTo>
                  <a:lnTo>
                    <a:pt x="364" y="709"/>
                  </a:lnTo>
                  <a:lnTo>
                    <a:pt x="362" y="704"/>
                  </a:lnTo>
                  <a:lnTo>
                    <a:pt x="373" y="708"/>
                  </a:lnTo>
                  <a:lnTo>
                    <a:pt x="364" y="713"/>
                  </a:lnTo>
                  <a:lnTo>
                    <a:pt x="340" y="726"/>
                  </a:lnTo>
                  <a:lnTo>
                    <a:pt x="307" y="743"/>
                  </a:lnTo>
                  <a:lnTo>
                    <a:pt x="268" y="764"/>
                  </a:lnTo>
                  <a:lnTo>
                    <a:pt x="229" y="784"/>
                  </a:lnTo>
                  <a:lnTo>
                    <a:pt x="196" y="801"/>
                  </a:lnTo>
                  <a:lnTo>
                    <a:pt x="172" y="813"/>
                  </a:lnTo>
                  <a:lnTo>
                    <a:pt x="163" y="817"/>
                  </a:lnTo>
                  <a:lnTo>
                    <a:pt x="166" y="815"/>
                  </a:lnTo>
                  <a:lnTo>
                    <a:pt x="159" y="824"/>
                  </a:lnTo>
                  <a:lnTo>
                    <a:pt x="142" y="848"/>
                  </a:lnTo>
                  <a:lnTo>
                    <a:pt x="117" y="882"/>
                  </a:lnTo>
                  <a:lnTo>
                    <a:pt x="89" y="921"/>
                  </a:lnTo>
                  <a:lnTo>
                    <a:pt x="61" y="959"/>
                  </a:lnTo>
                  <a:lnTo>
                    <a:pt x="36" y="993"/>
                  </a:lnTo>
                  <a:lnTo>
                    <a:pt x="20" y="1017"/>
                  </a:lnTo>
                  <a:lnTo>
                    <a:pt x="15" y="1025"/>
                  </a:lnTo>
                  <a:lnTo>
                    <a:pt x="16" y="1021"/>
                  </a:lnTo>
                  <a:lnTo>
                    <a:pt x="16" y="1027"/>
                  </a:lnTo>
                  <a:lnTo>
                    <a:pt x="17" y="1043"/>
                  </a:lnTo>
                  <a:lnTo>
                    <a:pt x="21" y="1065"/>
                  </a:lnTo>
                  <a:lnTo>
                    <a:pt x="26" y="1091"/>
                  </a:lnTo>
                  <a:lnTo>
                    <a:pt x="31" y="1117"/>
                  </a:lnTo>
                  <a:lnTo>
                    <a:pt x="36" y="1140"/>
                  </a:lnTo>
                  <a:lnTo>
                    <a:pt x="40" y="1156"/>
                  </a:lnTo>
                  <a:lnTo>
                    <a:pt x="40" y="1154"/>
                  </a:lnTo>
                  <a:lnTo>
                    <a:pt x="43" y="1160"/>
                  </a:lnTo>
                  <a:lnTo>
                    <a:pt x="37" y="1156"/>
                  </a:lnTo>
                  <a:lnTo>
                    <a:pt x="42" y="1157"/>
                  </a:lnTo>
                  <a:lnTo>
                    <a:pt x="58" y="1160"/>
                  </a:lnTo>
                  <a:lnTo>
                    <a:pt x="82" y="1163"/>
                  </a:lnTo>
                  <a:lnTo>
                    <a:pt x="111" y="1167"/>
                  </a:lnTo>
                  <a:lnTo>
                    <a:pt x="139" y="1171"/>
                  </a:lnTo>
                  <a:lnTo>
                    <a:pt x="163" y="1172"/>
                  </a:lnTo>
                  <a:lnTo>
                    <a:pt x="180" y="1175"/>
                  </a:lnTo>
                  <a:lnTo>
                    <a:pt x="178" y="1175"/>
                  </a:lnTo>
                  <a:lnTo>
                    <a:pt x="185" y="1174"/>
                  </a:lnTo>
                  <a:cubicBezTo>
                    <a:pt x="188" y="1173"/>
                    <a:pt x="191" y="1174"/>
                    <a:pt x="192" y="1176"/>
                  </a:cubicBezTo>
                  <a:cubicBezTo>
                    <a:pt x="194" y="1178"/>
                    <a:pt x="195" y="1181"/>
                    <a:pt x="194" y="1184"/>
                  </a:cubicBezTo>
                  <a:lnTo>
                    <a:pt x="191" y="1195"/>
                  </a:lnTo>
                  <a:lnTo>
                    <a:pt x="184" y="1220"/>
                  </a:lnTo>
                  <a:lnTo>
                    <a:pt x="174" y="1255"/>
                  </a:lnTo>
                  <a:lnTo>
                    <a:pt x="163" y="1295"/>
                  </a:lnTo>
                  <a:lnTo>
                    <a:pt x="152" y="1334"/>
                  </a:lnTo>
                  <a:lnTo>
                    <a:pt x="142" y="1369"/>
                  </a:lnTo>
                  <a:lnTo>
                    <a:pt x="135" y="1393"/>
                  </a:lnTo>
                  <a:lnTo>
                    <a:pt x="132" y="1402"/>
                  </a:lnTo>
                  <a:lnTo>
                    <a:pt x="132" y="1396"/>
                  </a:lnTo>
                  <a:lnTo>
                    <a:pt x="135" y="1402"/>
                  </a:lnTo>
                  <a:lnTo>
                    <a:pt x="144" y="1418"/>
                  </a:lnTo>
                  <a:lnTo>
                    <a:pt x="157" y="1443"/>
                  </a:lnTo>
                  <a:lnTo>
                    <a:pt x="172" y="1471"/>
                  </a:lnTo>
                  <a:lnTo>
                    <a:pt x="187" y="1499"/>
                  </a:lnTo>
                  <a:lnTo>
                    <a:pt x="200" y="1523"/>
                  </a:lnTo>
                  <a:lnTo>
                    <a:pt x="209" y="1540"/>
                  </a:lnTo>
                  <a:lnTo>
                    <a:pt x="212" y="1546"/>
                  </a:lnTo>
                  <a:lnTo>
                    <a:pt x="203" y="1542"/>
                  </a:lnTo>
                  <a:lnTo>
                    <a:pt x="208" y="1541"/>
                  </a:lnTo>
                  <a:lnTo>
                    <a:pt x="221" y="1537"/>
                  </a:lnTo>
                  <a:lnTo>
                    <a:pt x="264" y="1526"/>
                  </a:lnTo>
                  <a:lnTo>
                    <a:pt x="307" y="1514"/>
                  </a:lnTo>
                  <a:lnTo>
                    <a:pt x="321" y="1510"/>
                  </a:lnTo>
                  <a:lnTo>
                    <a:pt x="327" y="1509"/>
                  </a:lnTo>
                  <a:cubicBezTo>
                    <a:pt x="330" y="1508"/>
                    <a:pt x="333" y="1509"/>
                    <a:pt x="335" y="1511"/>
                  </a:cubicBezTo>
                  <a:cubicBezTo>
                    <a:pt x="337" y="1514"/>
                    <a:pt x="337" y="1517"/>
                    <a:pt x="336" y="1519"/>
                  </a:cubicBezTo>
                  <a:lnTo>
                    <a:pt x="334" y="1524"/>
                  </a:lnTo>
                  <a:lnTo>
                    <a:pt x="331" y="1535"/>
                  </a:lnTo>
                  <a:lnTo>
                    <a:pt x="319" y="1574"/>
                  </a:lnTo>
                  <a:lnTo>
                    <a:pt x="306" y="1611"/>
                  </a:lnTo>
                  <a:lnTo>
                    <a:pt x="303" y="1622"/>
                  </a:lnTo>
                  <a:lnTo>
                    <a:pt x="301" y="1628"/>
                  </a:lnTo>
                  <a:lnTo>
                    <a:pt x="300" y="1621"/>
                  </a:lnTo>
                  <a:lnTo>
                    <a:pt x="303" y="1626"/>
                  </a:lnTo>
                  <a:lnTo>
                    <a:pt x="303" y="1625"/>
                  </a:lnTo>
                  <a:lnTo>
                    <a:pt x="313" y="1637"/>
                  </a:lnTo>
                  <a:lnTo>
                    <a:pt x="340" y="1675"/>
                  </a:lnTo>
                  <a:lnTo>
                    <a:pt x="368" y="1712"/>
                  </a:lnTo>
                  <a:lnTo>
                    <a:pt x="377" y="1724"/>
                  </a:lnTo>
                  <a:lnTo>
                    <a:pt x="380" y="1729"/>
                  </a:lnTo>
                  <a:cubicBezTo>
                    <a:pt x="381" y="1730"/>
                    <a:pt x="381" y="1730"/>
                    <a:pt x="381" y="1731"/>
                  </a:cubicBezTo>
                  <a:lnTo>
                    <a:pt x="383" y="1737"/>
                  </a:lnTo>
                  <a:lnTo>
                    <a:pt x="387" y="1755"/>
                  </a:lnTo>
                  <a:lnTo>
                    <a:pt x="394" y="1778"/>
                  </a:lnTo>
                  <a:lnTo>
                    <a:pt x="402" y="1805"/>
                  </a:lnTo>
                  <a:lnTo>
                    <a:pt x="409" y="1831"/>
                  </a:lnTo>
                  <a:lnTo>
                    <a:pt x="416" y="1855"/>
                  </a:lnTo>
                  <a:lnTo>
                    <a:pt x="422" y="1872"/>
                  </a:lnTo>
                  <a:lnTo>
                    <a:pt x="425" y="1877"/>
                  </a:lnTo>
                  <a:lnTo>
                    <a:pt x="426" y="1879"/>
                  </a:lnTo>
                  <a:lnTo>
                    <a:pt x="424" y="1876"/>
                  </a:lnTo>
                  <a:lnTo>
                    <a:pt x="430" y="1881"/>
                  </a:lnTo>
                  <a:lnTo>
                    <a:pt x="450" y="1897"/>
                  </a:lnTo>
                  <a:lnTo>
                    <a:pt x="470" y="1911"/>
                  </a:lnTo>
                  <a:lnTo>
                    <a:pt x="469" y="1910"/>
                  </a:lnTo>
                  <a:lnTo>
                    <a:pt x="479" y="1915"/>
                  </a:lnTo>
                  <a:lnTo>
                    <a:pt x="475" y="1914"/>
                  </a:lnTo>
                  <a:lnTo>
                    <a:pt x="479" y="1914"/>
                  </a:lnTo>
                  <a:lnTo>
                    <a:pt x="477" y="1915"/>
                  </a:lnTo>
                  <a:lnTo>
                    <a:pt x="488" y="1911"/>
                  </a:lnTo>
                  <a:lnTo>
                    <a:pt x="523" y="1898"/>
                  </a:lnTo>
                  <a:lnTo>
                    <a:pt x="556" y="1884"/>
                  </a:lnTo>
                  <a:lnTo>
                    <a:pt x="568" y="1880"/>
                  </a:lnTo>
                  <a:lnTo>
                    <a:pt x="571" y="1878"/>
                  </a:lnTo>
                  <a:cubicBezTo>
                    <a:pt x="572" y="1878"/>
                    <a:pt x="573" y="1877"/>
                    <a:pt x="574" y="1877"/>
                  </a:cubicBezTo>
                  <a:lnTo>
                    <a:pt x="581" y="1877"/>
                  </a:lnTo>
                  <a:lnTo>
                    <a:pt x="598" y="1876"/>
                  </a:lnTo>
                  <a:lnTo>
                    <a:pt x="623" y="1875"/>
                  </a:lnTo>
                  <a:lnTo>
                    <a:pt x="652" y="1875"/>
                  </a:lnTo>
                  <a:lnTo>
                    <a:pt x="681" y="1874"/>
                  </a:lnTo>
                  <a:lnTo>
                    <a:pt x="707" y="1873"/>
                  </a:lnTo>
                  <a:lnTo>
                    <a:pt x="726" y="1872"/>
                  </a:lnTo>
                  <a:lnTo>
                    <a:pt x="734" y="1872"/>
                  </a:lnTo>
                  <a:cubicBezTo>
                    <a:pt x="738" y="1872"/>
                    <a:pt x="741" y="1875"/>
                    <a:pt x="742" y="1879"/>
                  </a:cubicBezTo>
                  <a:lnTo>
                    <a:pt x="743" y="1883"/>
                  </a:lnTo>
                  <a:lnTo>
                    <a:pt x="743" y="1881"/>
                  </a:lnTo>
                  <a:lnTo>
                    <a:pt x="748" y="1892"/>
                  </a:lnTo>
                  <a:lnTo>
                    <a:pt x="765" y="1924"/>
                  </a:lnTo>
                  <a:lnTo>
                    <a:pt x="782" y="1956"/>
                  </a:lnTo>
                  <a:lnTo>
                    <a:pt x="788" y="1967"/>
                  </a:lnTo>
                  <a:lnTo>
                    <a:pt x="791" y="1971"/>
                  </a:lnTo>
                  <a:lnTo>
                    <a:pt x="788" y="1968"/>
                  </a:lnTo>
                  <a:lnTo>
                    <a:pt x="794" y="1972"/>
                  </a:lnTo>
                  <a:lnTo>
                    <a:pt x="811" y="1983"/>
                  </a:lnTo>
                  <a:lnTo>
                    <a:pt x="835" y="1999"/>
                  </a:lnTo>
                  <a:lnTo>
                    <a:pt x="862" y="2017"/>
                  </a:lnTo>
                  <a:lnTo>
                    <a:pt x="890" y="2034"/>
                  </a:lnTo>
                  <a:lnTo>
                    <a:pt x="914" y="2049"/>
                  </a:lnTo>
                  <a:lnTo>
                    <a:pt x="931" y="2058"/>
                  </a:lnTo>
                  <a:lnTo>
                    <a:pt x="930" y="2058"/>
                  </a:lnTo>
                  <a:lnTo>
                    <a:pt x="938" y="2061"/>
                  </a:lnTo>
                  <a:lnTo>
                    <a:pt x="928" y="2065"/>
                  </a:lnTo>
                  <a:lnTo>
                    <a:pt x="929" y="2063"/>
                  </a:lnTo>
                  <a:lnTo>
                    <a:pt x="934" y="2054"/>
                  </a:lnTo>
                  <a:lnTo>
                    <a:pt x="954" y="2025"/>
                  </a:lnTo>
                  <a:lnTo>
                    <a:pt x="973" y="1996"/>
                  </a:lnTo>
                  <a:lnTo>
                    <a:pt x="980" y="1987"/>
                  </a:lnTo>
                  <a:lnTo>
                    <a:pt x="979" y="1988"/>
                  </a:lnTo>
                  <a:lnTo>
                    <a:pt x="981" y="1984"/>
                  </a:lnTo>
                  <a:cubicBezTo>
                    <a:pt x="983" y="1981"/>
                    <a:pt x="986" y="1979"/>
                    <a:pt x="990" y="1980"/>
                  </a:cubicBezTo>
                  <a:lnTo>
                    <a:pt x="996" y="1981"/>
                  </a:lnTo>
                  <a:lnTo>
                    <a:pt x="1010" y="1984"/>
                  </a:lnTo>
                  <a:lnTo>
                    <a:pt x="1024" y="1986"/>
                  </a:lnTo>
                  <a:lnTo>
                    <a:pt x="1021" y="1986"/>
                  </a:lnTo>
                  <a:lnTo>
                    <a:pt x="1027" y="1985"/>
                  </a:lnTo>
                  <a:cubicBezTo>
                    <a:pt x="1029" y="1984"/>
                    <a:pt x="1030" y="1985"/>
                    <a:pt x="1032" y="1985"/>
                  </a:cubicBezTo>
                  <a:lnTo>
                    <a:pt x="1039" y="1988"/>
                  </a:lnTo>
                  <a:lnTo>
                    <a:pt x="1036" y="1987"/>
                  </a:lnTo>
                  <a:lnTo>
                    <a:pt x="1052" y="1988"/>
                  </a:lnTo>
                  <a:lnTo>
                    <a:pt x="1067" y="1987"/>
                  </a:lnTo>
                  <a:lnTo>
                    <a:pt x="1065" y="1988"/>
                  </a:lnTo>
                  <a:lnTo>
                    <a:pt x="1074" y="1985"/>
                  </a:lnTo>
                  <a:cubicBezTo>
                    <a:pt x="1077" y="1984"/>
                    <a:pt x="1081" y="1985"/>
                    <a:pt x="1083" y="1988"/>
                  </a:cubicBezTo>
                  <a:cubicBezTo>
                    <a:pt x="1085" y="1990"/>
                    <a:pt x="1085" y="1994"/>
                    <a:pt x="1083" y="1997"/>
                  </a:cubicBezTo>
                  <a:lnTo>
                    <a:pt x="1079" y="2003"/>
                  </a:lnTo>
                  <a:lnTo>
                    <a:pt x="1073" y="2016"/>
                  </a:lnTo>
                  <a:lnTo>
                    <a:pt x="1050" y="2054"/>
                  </a:lnTo>
                  <a:lnTo>
                    <a:pt x="1029" y="2091"/>
                  </a:lnTo>
                  <a:lnTo>
                    <a:pt x="1023" y="2102"/>
                  </a:lnTo>
                  <a:lnTo>
                    <a:pt x="1024" y="2101"/>
                  </a:lnTo>
                  <a:lnTo>
                    <a:pt x="1023" y="2104"/>
                  </a:lnTo>
                  <a:lnTo>
                    <a:pt x="1023" y="2098"/>
                  </a:lnTo>
                  <a:lnTo>
                    <a:pt x="1025" y="2103"/>
                  </a:lnTo>
                  <a:lnTo>
                    <a:pt x="1024" y="2102"/>
                  </a:lnTo>
                  <a:lnTo>
                    <a:pt x="1033" y="2114"/>
                  </a:lnTo>
                  <a:lnTo>
                    <a:pt x="1061" y="2145"/>
                  </a:lnTo>
                  <a:lnTo>
                    <a:pt x="1091" y="2176"/>
                  </a:lnTo>
                  <a:lnTo>
                    <a:pt x="1101" y="2186"/>
                  </a:lnTo>
                  <a:lnTo>
                    <a:pt x="1105" y="2190"/>
                  </a:lnTo>
                  <a:cubicBezTo>
                    <a:pt x="1108" y="2193"/>
                    <a:pt x="1108" y="2197"/>
                    <a:pt x="1106" y="2200"/>
                  </a:cubicBezTo>
                  <a:lnTo>
                    <a:pt x="1104" y="2203"/>
                  </a:lnTo>
                  <a:lnTo>
                    <a:pt x="1099" y="2211"/>
                  </a:lnTo>
                  <a:lnTo>
                    <a:pt x="1084" y="2236"/>
                  </a:lnTo>
                  <a:lnTo>
                    <a:pt x="1068" y="2260"/>
                  </a:lnTo>
                  <a:lnTo>
                    <a:pt x="1063" y="2268"/>
                  </a:lnTo>
                  <a:lnTo>
                    <a:pt x="1061" y="2271"/>
                  </a:lnTo>
                  <a:lnTo>
                    <a:pt x="1057" y="2259"/>
                  </a:lnTo>
                  <a:lnTo>
                    <a:pt x="1062" y="2261"/>
                  </a:lnTo>
                  <a:lnTo>
                    <a:pt x="1077" y="2267"/>
                  </a:lnTo>
                  <a:lnTo>
                    <a:pt x="1119" y="2285"/>
                  </a:lnTo>
                  <a:lnTo>
                    <a:pt x="1160" y="2302"/>
                  </a:lnTo>
                  <a:lnTo>
                    <a:pt x="1174" y="2308"/>
                  </a:lnTo>
                  <a:lnTo>
                    <a:pt x="1178" y="2310"/>
                  </a:lnTo>
                  <a:cubicBezTo>
                    <a:pt x="1181" y="2311"/>
                    <a:pt x="1183" y="2314"/>
                    <a:pt x="1183" y="2317"/>
                  </a:cubicBezTo>
                  <a:lnTo>
                    <a:pt x="1183" y="2321"/>
                  </a:lnTo>
                  <a:lnTo>
                    <a:pt x="1182" y="2334"/>
                  </a:lnTo>
                  <a:lnTo>
                    <a:pt x="1179" y="2370"/>
                  </a:lnTo>
                  <a:lnTo>
                    <a:pt x="1175" y="2404"/>
                  </a:lnTo>
                  <a:lnTo>
                    <a:pt x="1174" y="2415"/>
                  </a:lnTo>
                  <a:lnTo>
                    <a:pt x="1174" y="2417"/>
                  </a:lnTo>
                  <a:lnTo>
                    <a:pt x="1168" y="2410"/>
                  </a:lnTo>
                  <a:lnTo>
                    <a:pt x="1172" y="2411"/>
                  </a:lnTo>
                  <a:lnTo>
                    <a:pt x="1171" y="2410"/>
                  </a:lnTo>
                  <a:lnTo>
                    <a:pt x="1183" y="2411"/>
                  </a:lnTo>
                  <a:lnTo>
                    <a:pt x="1218" y="2411"/>
                  </a:lnTo>
                  <a:lnTo>
                    <a:pt x="1254" y="2410"/>
                  </a:lnTo>
                  <a:lnTo>
                    <a:pt x="1267" y="2409"/>
                  </a:lnTo>
                  <a:lnTo>
                    <a:pt x="1272" y="2409"/>
                  </a:lnTo>
                  <a:cubicBezTo>
                    <a:pt x="1275" y="2409"/>
                    <a:pt x="1277" y="2410"/>
                    <a:pt x="1278" y="2412"/>
                  </a:cubicBezTo>
                  <a:lnTo>
                    <a:pt x="1282" y="2416"/>
                  </a:lnTo>
                  <a:lnTo>
                    <a:pt x="1293" y="2428"/>
                  </a:lnTo>
                  <a:lnTo>
                    <a:pt x="1328" y="2463"/>
                  </a:lnTo>
                  <a:lnTo>
                    <a:pt x="1364" y="2497"/>
                  </a:lnTo>
                  <a:lnTo>
                    <a:pt x="1376" y="2508"/>
                  </a:lnTo>
                  <a:lnTo>
                    <a:pt x="1375" y="2507"/>
                  </a:lnTo>
                  <a:lnTo>
                    <a:pt x="1380" y="2510"/>
                  </a:lnTo>
                  <a:lnTo>
                    <a:pt x="1377" y="2509"/>
                  </a:lnTo>
                  <a:lnTo>
                    <a:pt x="1382" y="2510"/>
                  </a:lnTo>
                  <a:lnTo>
                    <a:pt x="1380" y="2509"/>
                  </a:lnTo>
                  <a:lnTo>
                    <a:pt x="1393" y="2508"/>
                  </a:lnTo>
                  <a:lnTo>
                    <a:pt x="1430" y="2504"/>
                  </a:lnTo>
                  <a:lnTo>
                    <a:pt x="1469" y="2498"/>
                  </a:lnTo>
                  <a:lnTo>
                    <a:pt x="1481" y="2496"/>
                  </a:lnTo>
                  <a:lnTo>
                    <a:pt x="1486" y="2495"/>
                  </a:lnTo>
                  <a:lnTo>
                    <a:pt x="1482" y="2508"/>
                  </a:lnTo>
                  <a:lnTo>
                    <a:pt x="1479" y="2505"/>
                  </a:lnTo>
                  <a:lnTo>
                    <a:pt x="1471" y="2499"/>
                  </a:lnTo>
                  <a:lnTo>
                    <a:pt x="1443" y="2478"/>
                  </a:lnTo>
                  <a:lnTo>
                    <a:pt x="1416" y="2457"/>
                  </a:lnTo>
                  <a:lnTo>
                    <a:pt x="1406" y="2450"/>
                  </a:lnTo>
                  <a:cubicBezTo>
                    <a:pt x="1405" y="2450"/>
                    <a:pt x="1405" y="2449"/>
                    <a:pt x="1405" y="2449"/>
                  </a:cubicBezTo>
                  <a:lnTo>
                    <a:pt x="1402" y="2446"/>
                  </a:lnTo>
                  <a:cubicBezTo>
                    <a:pt x="1399" y="2443"/>
                    <a:pt x="1399" y="2438"/>
                    <a:pt x="1402" y="2435"/>
                  </a:cubicBezTo>
                  <a:lnTo>
                    <a:pt x="1406" y="2431"/>
                  </a:lnTo>
                  <a:lnTo>
                    <a:pt x="1417" y="2421"/>
                  </a:lnTo>
                  <a:lnTo>
                    <a:pt x="1449" y="2393"/>
                  </a:lnTo>
                  <a:lnTo>
                    <a:pt x="1480" y="2363"/>
                  </a:lnTo>
                  <a:lnTo>
                    <a:pt x="1491" y="2353"/>
                  </a:lnTo>
                  <a:lnTo>
                    <a:pt x="1495" y="2350"/>
                  </a:lnTo>
                  <a:cubicBezTo>
                    <a:pt x="1496" y="2348"/>
                    <a:pt x="1498" y="2347"/>
                    <a:pt x="1500" y="2347"/>
                  </a:cubicBezTo>
                  <a:lnTo>
                    <a:pt x="1503" y="2347"/>
                  </a:lnTo>
                  <a:lnTo>
                    <a:pt x="1511" y="2347"/>
                  </a:lnTo>
                  <a:lnTo>
                    <a:pt x="1536" y="2347"/>
                  </a:lnTo>
                  <a:lnTo>
                    <a:pt x="1560" y="2347"/>
                  </a:lnTo>
                  <a:lnTo>
                    <a:pt x="1568" y="2347"/>
                  </a:lnTo>
                  <a:lnTo>
                    <a:pt x="1571" y="2347"/>
                  </a:lnTo>
                  <a:lnTo>
                    <a:pt x="1564" y="2354"/>
                  </a:lnTo>
                  <a:lnTo>
                    <a:pt x="1565" y="2348"/>
                  </a:lnTo>
                  <a:lnTo>
                    <a:pt x="1565" y="2334"/>
                  </a:lnTo>
                  <a:lnTo>
                    <a:pt x="1567" y="2312"/>
                  </a:lnTo>
                  <a:lnTo>
                    <a:pt x="1571" y="2287"/>
                  </a:lnTo>
                  <a:lnTo>
                    <a:pt x="1572" y="2261"/>
                  </a:lnTo>
                  <a:lnTo>
                    <a:pt x="1574" y="2239"/>
                  </a:lnTo>
                  <a:lnTo>
                    <a:pt x="1575" y="2224"/>
                  </a:lnTo>
                  <a:lnTo>
                    <a:pt x="1577" y="2217"/>
                  </a:lnTo>
                  <a:lnTo>
                    <a:pt x="1577" y="2221"/>
                  </a:lnTo>
                  <a:lnTo>
                    <a:pt x="1574" y="2213"/>
                  </a:lnTo>
                  <a:lnTo>
                    <a:pt x="1567" y="2192"/>
                  </a:lnTo>
                  <a:lnTo>
                    <a:pt x="1556" y="2161"/>
                  </a:lnTo>
                  <a:lnTo>
                    <a:pt x="1544" y="2126"/>
                  </a:lnTo>
                  <a:lnTo>
                    <a:pt x="1532" y="2091"/>
                  </a:lnTo>
                  <a:lnTo>
                    <a:pt x="1521" y="2060"/>
                  </a:lnTo>
                  <a:lnTo>
                    <a:pt x="1514" y="2038"/>
                  </a:lnTo>
                  <a:lnTo>
                    <a:pt x="1511" y="2028"/>
                  </a:lnTo>
                  <a:cubicBezTo>
                    <a:pt x="1510" y="2026"/>
                    <a:pt x="1510" y="2023"/>
                    <a:pt x="1512" y="2022"/>
                  </a:cubicBezTo>
                  <a:cubicBezTo>
                    <a:pt x="1513" y="2020"/>
                    <a:pt x="1514" y="2018"/>
                    <a:pt x="1517" y="2018"/>
                  </a:cubicBezTo>
                  <a:lnTo>
                    <a:pt x="1521" y="2017"/>
                  </a:lnTo>
                  <a:lnTo>
                    <a:pt x="1519" y="2017"/>
                  </a:lnTo>
                  <a:lnTo>
                    <a:pt x="1528" y="2012"/>
                  </a:lnTo>
                  <a:lnTo>
                    <a:pt x="1557" y="1995"/>
                  </a:lnTo>
                  <a:lnTo>
                    <a:pt x="1586" y="1977"/>
                  </a:lnTo>
                  <a:lnTo>
                    <a:pt x="1595" y="1970"/>
                  </a:lnTo>
                  <a:cubicBezTo>
                    <a:pt x="1595" y="1970"/>
                    <a:pt x="1595" y="1970"/>
                    <a:pt x="1596" y="1969"/>
                  </a:cubicBezTo>
                  <a:lnTo>
                    <a:pt x="1600" y="1967"/>
                  </a:lnTo>
                  <a:lnTo>
                    <a:pt x="1596" y="1977"/>
                  </a:lnTo>
                  <a:lnTo>
                    <a:pt x="1595" y="1974"/>
                  </a:lnTo>
                  <a:lnTo>
                    <a:pt x="1592" y="1968"/>
                  </a:lnTo>
                  <a:lnTo>
                    <a:pt x="1583" y="1944"/>
                  </a:lnTo>
                  <a:lnTo>
                    <a:pt x="1573" y="1922"/>
                  </a:lnTo>
                  <a:lnTo>
                    <a:pt x="1570" y="1915"/>
                  </a:lnTo>
                  <a:lnTo>
                    <a:pt x="1569" y="1911"/>
                  </a:lnTo>
                  <a:cubicBezTo>
                    <a:pt x="1568" y="1909"/>
                    <a:pt x="1568" y="1906"/>
                    <a:pt x="1570" y="1904"/>
                  </a:cubicBezTo>
                  <a:cubicBezTo>
                    <a:pt x="1571" y="1902"/>
                    <a:pt x="1573" y="1901"/>
                    <a:pt x="1575" y="1901"/>
                  </a:cubicBezTo>
                  <a:lnTo>
                    <a:pt x="1581" y="1900"/>
                  </a:lnTo>
                  <a:lnTo>
                    <a:pt x="1595" y="1896"/>
                  </a:lnTo>
                  <a:lnTo>
                    <a:pt x="1616" y="1890"/>
                  </a:lnTo>
                  <a:lnTo>
                    <a:pt x="1642" y="1884"/>
                  </a:lnTo>
                  <a:lnTo>
                    <a:pt x="1665" y="1877"/>
                  </a:lnTo>
                  <a:lnTo>
                    <a:pt x="1686" y="1871"/>
                  </a:lnTo>
                  <a:lnTo>
                    <a:pt x="1701" y="1866"/>
                  </a:lnTo>
                  <a:lnTo>
                    <a:pt x="1700" y="1866"/>
                  </a:lnTo>
                  <a:lnTo>
                    <a:pt x="1706" y="1863"/>
                  </a:lnTo>
                  <a:cubicBezTo>
                    <a:pt x="1709" y="1862"/>
                    <a:pt x="1713" y="1863"/>
                    <a:pt x="1716" y="1865"/>
                  </a:cubicBezTo>
                  <a:lnTo>
                    <a:pt x="1724" y="1875"/>
                  </a:lnTo>
                  <a:lnTo>
                    <a:pt x="1740" y="1891"/>
                  </a:lnTo>
                  <a:lnTo>
                    <a:pt x="1756" y="1906"/>
                  </a:lnTo>
                  <a:lnTo>
                    <a:pt x="1764" y="1912"/>
                  </a:lnTo>
                  <a:cubicBezTo>
                    <a:pt x="1767" y="1915"/>
                    <a:pt x="1767" y="1920"/>
                    <a:pt x="1765" y="1923"/>
                  </a:cubicBezTo>
                  <a:lnTo>
                    <a:pt x="1763" y="1926"/>
                  </a:lnTo>
                  <a:lnTo>
                    <a:pt x="1760" y="1933"/>
                  </a:lnTo>
                  <a:lnTo>
                    <a:pt x="1748" y="1956"/>
                  </a:lnTo>
                  <a:lnTo>
                    <a:pt x="1736" y="1979"/>
                  </a:lnTo>
                  <a:lnTo>
                    <a:pt x="1731" y="1986"/>
                  </a:lnTo>
                  <a:cubicBezTo>
                    <a:pt x="1731" y="1987"/>
                    <a:pt x="1731" y="1988"/>
                    <a:pt x="1730" y="1988"/>
                  </a:cubicBezTo>
                  <a:lnTo>
                    <a:pt x="1728" y="1990"/>
                  </a:lnTo>
                  <a:lnTo>
                    <a:pt x="1721" y="1977"/>
                  </a:lnTo>
                  <a:lnTo>
                    <a:pt x="1725" y="1976"/>
                  </a:lnTo>
                  <a:lnTo>
                    <a:pt x="1734" y="1973"/>
                  </a:lnTo>
                  <a:lnTo>
                    <a:pt x="1765" y="1962"/>
                  </a:lnTo>
                  <a:lnTo>
                    <a:pt x="1794" y="1950"/>
                  </a:lnTo>
                  <a:lnTo>
                    <a:pt x="1804" y="1946"/>
                  </a:lnTo>
                  <a:lnTo>
                    <a:pt x="1808" y="1944"/>
                  </a:lnTo>
                  <a:cubicBezTo>
                    <a:pt x="1811" y="1943"/>
                    <a:pt x="1814" y="1943"/>
                    <a:pt x="1816" y="1945"/>
                  </a:cubicBezTo>
                  <a:lnTo>
                    <a:pt x="1820" y="1948"/>
                  </a:lnTo>
                  <a:lnTo>
                    <a:pt x="1832" y="1957"/>
                  </a:lnTo>
                  <a:lnTo>
                    <a:pt x="1866" y="1984"/>
                  </a:lnTo>
                  <a:lnTo>
                    <a:pt x="1900" y="2010"/>
                  </a:lnTo>
                  <a:lnTo>
                    <a:pt x="1911" y="2017"/>
                  </a:lnTo>
                  <a:lnTo>
                    <a:pt x="1914" y="2018"/>
                  </a:lnTo>
                  <a:cubicBezTo>
                    <a:pt x="1916" y="2019"/>
                    <a:pt x="1918" y="2021"/>
                    <a:pt x="1918" y="2024"/>
                  </a:cubicBezTo>
                  <a:cubicBezTo>
                    <a:pt x="1919" y="2026"/>
                    <a:pt x="1918" y="2028"/>
                    <a:pt x="1917" y="2030"/>
                  </a:cubicBezTo>
                  <a:lnTo>
                    <a:pt x="1914" y="2034"/>
                  </a:lnTo>
                  <a:lnTo>
                    <a:pt x="1905" y="2044"/>
                  </a:lnTo>
                  <a:lnTo>
                    <a:pt x="1880" y="2068"/>
                  </a:lnTo>
                  <a:lnTo>
                    <a:pt x="1855" y="2092"/>
                  </a:lnTo>
                  <a:lnTo>
                    <a:pt x="1847" y="2099"/>
                  </a:lnTo>
                  <a:lnTo>
                    <a:pt x="1844" y="2102"/>
                  </a:lnTo>
                  <a:lnTo>
                    <a:pt x="1846" y="2095"/>
                  </a:lnTo>
                  <a:lnTo>
                    <a:pt x="1847" y="2100"/>
                  </a:lnTo>
                  <a:lnTo>
                    <a:pt x="1849" y="2114"/>
                  </a:lnTo>
                  <a:lnTo>
                    <a:pt x="1856" y="2156"/>
                  </a:lnTo>
                  <a:lnTo>
                    <a:pt x="1862" y="2196"/>
                  </a:lnTo>
                  <a:lnTo>
                    <a:pt x="1864" y="2209"/>
                  </a:lnTo>
                  <a:lnTo>
                    <a:pt x="1865" y="2213"/>
                  </a:lnTo>
                  <a:cubicBezTo>
                    <a:pt x="1866" y="2216"/>
                    <a:pt x="1865" y="2220"/>
                    <a:pt x="1862" y="2221"/>
                  </a:cubicBezTo>
                  <a:lnTo>
                    <a:pt x="1852" y="2227"/>
                  </a:lnTo>
                  <a:lnTo>
                    <a:pt x="1830" y="2237"/>
                  </a:lnTo>
                  <a:lnTo>
                    <a:pt x="1807" y="2245"/>
                  </a:lnTo>
                  <a:cubicBezTo>
                    <a:pt x="1807" y="2245"/>
                    <a:pt x="1806" y="2245"/>
                    <a:pt x="1805" y="2245"/>
                  </a:cubicBezTo>
                  <a:lnTo>
                    <a:pt x="1795" y="2246"/>
                  </a:lnTo>
                  <a:lnTo>
                    <a:pt x="1802" y="2235"/>
                  </a:lnTo>
                  <a:lnTo>
                    <a:pt x="1804" y="2240"/>
                  </a:lnTo>
                  <a:lnTo>
                    <a:pt x="1809" y="2252"/>
                  </a:lnTo>
                  <a:lnTo>
                    <a:pt x="1824" y="2284"/>
                  </a:lnTo>
                  <a:lnTo>
                    <a:pt x="1839" y="2315"/>
                  </a:lnTo>
                  <a:lnTo>
                    <a:pt x="1844" y="2325"/>
                  </a:lnTo>
                  <a:lnTo>
                    <a:pt x="1846" y="2329"/>
                  </a:lnTo>
                  <a:lnTo>
                    <a:pt x="1833" y="2326"/>
                  </a:lnTo>
                  <a:lnTo>
                    <a:pt x="1838" y="2322"/>
                  </a:lnTo>
                  <a:lnTo>
                    <a:pt x="1850" y="2311"/>
                  </a:lnTo>
                  <a:lnTo>
                    <a:pt x="1887" y="2277"/>
                  </a:lnTo>
                  <a:lnTo>
                    <a:pt x="1923" y="2241"/>
                  </a:lnTo>
                  <a:lnTo>
                    <a:pt x="1935" y="2229"/>
                  </a:lnTo>
                  <a:lnTo>
                    <a:pt x="1939" y="2223"/>
                  </a:lnTo>
                  <a:lnTo>
                    <a:pt x="1937" y="2228"/>
                  </a:lnTo>
                  <a:lnTo>
                    <a:pt x="1937" y="2226"/>
                  </a:lnTo>
                  <a:lnTo>
                    <a:pt x="1939" y="2217"/>
                  </a:lnTo>
                  <a:lnTo>
                    <a:pt x="1939" y="2188"/>
                  </a:lnTo>
                  <a:lnTo>
                    <a:pt x="1940" y="2158"/>
                  </a:lnTo>
                  <a:lnTo>
                    <a:pt x="1941" y="2148"/>
                  </a:lnTo>
                  <a:lnTo>
                    <a:pt x="1941" y="2144"/>
                  </a:lnTo>
                  <a:cubicBezTo>
                    <a:pt x="1941" y="2141"/>
                    <a:pt x="1944" y="2137"/>
                    <a:pt x="1948" y="2137"/>
                  </a:cubicBezTo>
                  <a:lnTo>
                    <a:pt x="1953" y="2136"/>
                  </a:lnTo>
                  <a:lnTo>
                    <a:pt x="1967" y="2134"/>
                  </a:lnTo>
                  <a:lnTo>
                    <a:pt x="2006" y="2130"/>
                  </a:lnTo>
                  <a:lnTo>
                    <a:pt x="2046" y="2124"/>
                  </a:lnTo>
                  <a:lnTo>
                    <a:pt x="2060" y="2122"/>
                  </a:lnTo>
                  <a:lnTo>
                    <a:pt x="2064" y="2122"/>
                  </a:lnTo>
                  <a:cubicBezTo>
                    <a:pt x="2066" y="2121"/>
                    <a:pt x="2067" y="2122"/>
                    <a:pt x="2069" y="2122"/>
                  </a:cubicBezTo>
                  <a:lnTo>
                    <a:pt x="2075" y="2125"/>
                  </a:lnTo>
                  <a:lnTo>
                    <a:pt x="2092" y="2133"/>
                  </a:lnTo>
                  <a:lnTo>
                    <a:pt x="2116" y="2144"/>
                  </a:lnTo>
                  <a:lnTo>
                    <a:pt x="2143" y="2157"/>
                  </a:lnTo>
                  <a:lnTo>
                    <a:pt x="2170" y="2169"/>
                  </a:lnTo>
                  <a:lnTo>
                    <a:pt x="2194" y="2180"/>
                  </a:lnTo>
                  <a:lnTo>
                    <a:pt x="2211" y="2187"/>
                  </a:lnTo>
                  <a:lnTo>
                    <a:pt x="2209" y="2187"/>
                  </a:lnTo>
                  <a:lnTo>
                    <a:pt x="2215" y="2188"/>
                  </a:lnTo>
                  <a:lnTo>
                    <a:pt x="2207" y="2200"/>
                  </a:lnTo>
                  <a:lnTo>
                    <a:pt x="2205" y="2197"/>
                  </a:lnTo>
                  <a:lnTo>
                    <a:pt x="2199" y="2187"/>
                  </a:lnTo>
                  <a:lnTo>
                    <a:pt x="2182" y="2153"/>
                  </a:lnTo>
                  <a:lnTo>
                    <a:pt x="2165" y="2118"/>
                  </a:lnTo>
                  <a:lnTo>
                    <a:pt x="2159" y="2106"/>
                  </a:lnTo>
                  <a:cubicBezTo>
                    <a:pt x="2159" y="2106"/>
                    <a:pt x="2159" y="2105"/>
                    <a:pt x="2159" y="2105"/>
                  </a:cubicBezTo>
                  <a:lnTo>
                    <a:pt x="2157" y="2099"/>
                  </a:lnTo>
                  <a:cubicBezTo>
                    <a:pt x="2156" y="2096"/>
                    <a:pt x="2157" y="2093"/>
                    <a:pt x="2158" y="2091"/>
                  </a:cubicBezTo>
                  <a:cubicBezTo>
                    <a:pt x="2160" y="2089"/>
                    <a:pt x="2163" y="2088"/>
                    <a:pt x="2166" y="2089"/>
                  </a:cubicBezTo>
                  <a:lnTo>
                    <a:pt x="2171" y="2090"/>
                  </a:lnTo>
                  <a:lnTo>
                    <a:pt x="2168" y="2090"/>
                  </a:lnTo>
                  <a:lnTo>
                    <a:pt x="2180" y="2088"/>
                  </a:lnTo>
                  <a:lnTo>
                    <a:pt x="2217" y="2081"/>
                  </a:lnTo>
                  <a:lnTo>
                    <a:pt x="2253" y="2072"/>
                  </a:lnTo>
                  <a:lnTo>
                    <a:pt x="2265" y="2069"/>
                  </a:lnTo>
                  <a:lnTo>
                    <a:pt x="2262" y="2070"/>
                  </a:lnTo>
                  <a:lnTo>
                    <a:pt x="2267" y="2067"/>
                  </a:lnTo>
                  <a:lnTo>
                    <a:pt x="2267" y="2080"/>
                  </a:lnTo>
                  <a:lnTo>
                    <a:pt x="2264" y="2078"/>
                  </a:lnTo>
                  <a:cubicBezTo>
                    <a:pt x="2263" y="2078"/>
                    <a:pt x="2263" y="2077"/>
                    <a:pt x="2262" y="2076"/>
                  </a:cubicBezTo>
                  <a:lnTo>
                    <a:pt x="2255" y="2067"/>
                  </a:lnTo>
                  <a:lnTo>
                    <a:pt x="2234" y="2039"/>
                  </a:lnTo>
                  <a:lnTo>
                    <a:pt x="2212" y="2008"/>
                  </a:lnTo>
                  <a:lnTo>
                    <a:pt x="2205" y="1997"/>
                  </a:lnTo>
                  <a:lnTo>
                    <a:pt x="2202" y="1992"/>
                  </a:lnTo>
                  <a:cubicBezTo>
                    <a:pt x="2201" y="1991"/>
                    <a:pt x="2201" y="1990"/>
                    <a:pt x="2201" y="1989"/>
                  </a:cubicBezTo>
                  <a:lnTo>
                    <a:pt x="2200" y="1985"/>
                  </a:lnTo>
                  <a:lnTo>
                    <a:pt x="2198" y="1971"/>
                  </a:lnTo>
                  <a:lnTo>
                    <a:pt x="2195" y="1950"/>
                  </a:lnTo>
                  <a:lnTo>
                    <a:pt x="2193" y="1926"/>
                  </a:lnTo>
                  <a:lnTo>
                    <a:pt x="2189" y="1904"/>
                  </a:lnTo>
                  <a:lnTo>
                    <a:pt x="2186" y="1882"/>
                  </a:lnTo>
                  <a:lnTo>
                    <a:pt x="2185" y="1868"/>
                  </a:lnTo>
                  <a:lnTo>
                    <a:pt x="2184" y="1862"/>
                  </a:lnTo>
                  <a:cubicBezTo>
                    <a:pt x="2183" y="1858"/>
                    <a:pt x="2185" y="1854"/>
                    <a:pt x="2189" y="1853"/>
                  </a:cubicBezTo>
                  <a:lnTo>
                    <a:pt x="2196" y="1851"/>
                  </a:lnTo>
                  <a:lnTo>
                    <a:pt x="2214" y="1846"/>
                  </a:lnTo>
                  <a:lnTo>
                    <a:pt x="2241" y="1840"/>
                  </a:lnTo>
                  <a:lnTo>
                    <a:pt x="2269" y="1832"/>
                  </a:lnTo>
                  <a:lnTo>
                    <a:pt x="2298" y="1824"/>
                  </a:lnTo>
                  <a:lnTo>
                    <a:pt x="2325" y="1818"/>
                  </a:lnTo>
                  <a:lnTo>
                    <a:pt x="2342" y="1813"/>
                  </a:lnTo>
                  <a:lnTo>
                    <a:pt x="2349" y="1811"/>
                  </a:lnTo>
                  <a:lnTo>
                    <a:pt x="2344" y="1821"/>
                  </a:lnTo>
                  <a:lnTo>
                    <a:pt x="2341" y="1812"/>
                  </a:lnTo>
                  <a:lnTo>
                    <a:pt x="2335" y="1793"/>
                  </a:lnTo>
                  <a:lnTo>
                    <a:pt x="2328" y="1773"/>
                  </a:lnTo>
                  <a:lnTo>
                    <a:pt x="2325" y="1764"/>
                  </a:lnTo>
                  <a:lnTo>
                    <a:pt x="2332" y="1769"/>
                  </a:lnTo>
                  <a:lnTo>
                    <a:pt x="2327" y="1769"/>
                  </a:lnTo>
                  <a:lnTo>
                    <a:pt x="2329" y="1769"/>
                  </a:lnTo>
                  <a:lnTo>
                    <a:pt x="2317" y="1771"/>
                  </a:lnTo>
                  <a:lnTo>
                    <a:pt x="2278" y="1774"/>
                  </a:lnTo>
                  <a:lnTo>
                    <a:pt x="2239" y="1777"/>
                  </a:lnTo>
                  <a:lnTo>
                    <a:pt x="2228" y="1779"/>
                  </a:lnTo>
                  <a:cubicBezTo>
                    <a:pt x="2227" y="1779"/>
                    <a:pt x="2227" y="1779"/>
                    <a:pt x="2226" y="1779"/>
                  </a:cubicBezTo>
                  <a:lnTo>
                    <a:pt x="2221" y="1779"/>
                  </a:lnTo>
                  <a:cubicBezTo>
                    <a:pt x="2221" y="1779"/>
                    <a:pt x="2220" y="1779"/>
                    <a:pt x="2220" y="1779"/>
                  </a:cubicBezTo>
                  <a:lnTo>
                    <a:pt x="2216" y="1778"/>
                  </a:lnTo>
                  <a:lnTo>
                    <a:pt x="2205" y="1776"/>
                  </a:lnTo>
                  <a:lnTo>
                    <a:pt x="2174" y="1769"/>
                  </a:lnTo>
                  <a:lnTo>
                    <a:pt x="2142" y="1761"/>
                  </a:lnTo>
                  <a:lnTo>
                    <a:pt x="2130" y="1758"/>
                  </a:lnTo>
                  <a:cubicBezTo>
                    <a:pt x="2130" y="1758"/>
                    <a:pt x="2129" y="1758"/>
                    <a:pt x="2129" y="1758"/>
                  </a:cubicBezTo>
                  <a:lnTo>
                    <a:pt x="2125" y="1756"/>
                  </a:lnTo>
                  <a:cubicBezTo>
                    <a:pt x="2123" y="1755"/>
                    <a:pt x="2121" y="1752"/>
                    <a:pt x="2121" y="1750"/>
                  </a:cubicBezTo>
                  <a:lnTo>
                    <a:pt x="2120" y="1745"/>
                  </a:lnTo>
                  <a:lnTo>
                    <a:pt x="2118" y="1730"/>
                  </a:lnTo>
                  <a:lnTo>
                    <a:pt x="2115" y="1707"/>
                  </a:lnTo>
                  <a:lnTo>
                    <a:pt x="2112" y="1680"/>
                  </a:lnTo>
                  <a:lnTo>
                    <a:pt x="2109" y="1653"/>
                  </a:lnTo>
                  <a:lnTo>
                    <a:pt x="2106" y="1631"/>
                  </a:lnTo>
                  <a:lnTo>
                    <a:pt x="2104" y="1613"/>
                  </a:lnTo>
                  <a:lnTo>
                    <a:pt x="2103" y="1608"/>
                  </a:lnTo>
                  <a:cubicBezTo>
                    <a:pt x="2102" y="1605"/>
                    <a:pt x="2103" y="1602"/>
                    <a:pt x="2106" y="1600"/>
                  </a:cubicBezTo>
                  <a:lnTo>
                    <a:pt x="2112" y="1596"/>
                  </a:lnTo>
                  <a:lnTo>
                    <a:pt x="2131" y="1585"/>
                  </a:lnTo>
                  <a:lnTo>
                    <a:pt x="2159" y="1570"/>
                  </a:lnTo>
                  <a:lnTo>
                    <a:pt x="2195" y="1550"/>
                  </a:lnTo>
                  <a:lnTo>
                    <a:pt x="2238" y="1526"/>
                  </a:lnTo>
                  <a:lnTo>
                    <a:pt x="2286" y="1499"/>
                  </a:lnTo>
                  <a:lnTo>
                    <a:pt x="2388" y="1441"/>
                  </a:lnTo>
                  <a:lnTo>
                    <a:pt x="2493" y="1382"/>
                  </a:lnTo>
                  <a:lnTo>
                    <a:pt x="2541" y="1355"/>
                  </a:lnTo>
                  <a:lnTo>
                    <a:pt x="2583" y="1331"/>
                  </a:lnTo>
                  <a:lnTo>
                    <a:pt x="2619" y="1310"/>
                  </a:lnTo>
                  <a:lnTo>
                    <a:pt x="2647" y="1294"/>
                  </a:lnTo>
                  <a:lnTo>
                    <a:pt x="2665" y="1283"/>
                  </a:lnTo>
                  <a:lnTo>
                    <a:pt x="2671" y="1279"/>
                  </a:lnTo>
                  <a:lnTo>
                    <a:pt x="2668" y="1289"/>
                  </a:lnTo>
                  <a:lnTo>
                    <a:pt x="2667" y="1287"/>
                  </a:lnTo>
                  <a:cubicBezTo>
                    <a:pt x="2667" y="1287"/>
                    <a:pt x="2667" y="1286"/>
                    <a:pt x="2667" y="1285"/>
                  </a:cubicBezTo>
                  <a:lnTo>
                    <a:pt x="2665" y="1277"/>
                  </a:lnTo>
                  <a:lnTo>
                    <a:pt x="2660" y="1251"/>
                  </a:lnTo>
                  <a:lnTo>
                    <a:pt x="2654" y="1223"/>
                  </a:lnTo>
                  <a:lnTo>
                    <a:pt x="2652" y="1213"/>
                  </a:lnTo>
                  <a:lnTo>
                    <a:pt x="2651" y="1208"/>
                  </a:lnTo>
                  <a:lnTo>
                    <a:pt x="2663" y="1213"/>
                  </a:lnTo>
                  <a:lnTo>
                    <a:pt x="2660" y="1215"/>
                  </a:lnTo>
                  <a:lnTo>
                    <a:pt x="2652" y="1219"/>
                  </a:lnTo>
                  <a:cubicBezTo>
                    <a:pt x="2652" y="1220"/>
                    <a:pt x="2651" y="1220"/>
                    <a:pt x="2651" y="1220"/>
                  </a:cubicBezTo>
                  <a:lnTo>
                    <a:pt x="2628" y="1227"/>
                  </a:lnTo>
                  <a:lnTo>
                    <a:pt x="2603" y="1232"/>
                  </a:lnTo>
                  <a:lnTo>
                    <a:pt x="2596" y="1233"/>
                  </a:lnTo>
                  <a:cubicBezTo>
                    <a:pt x="2594" y="1234"/>
                    <a:pt x="2593" y="1233"/>
                    <a:pt x="2592" y="1233"/>
                  </a:cubicBezTo>
                  <a:lnTo>
                    <a:pt x="2589" y="1232"/>
                  </a:lnTo>
                  <a:lnTo>
                    <a:pt x="2594" y="1232"/>
                  </a:lnTo>
                  <a:lnTo>
                    <a:pt x="2589" y="1234"/>
                  </a:lnTo>
                  <a:cubicBezTo>
                    <a:pt x="2589" y="1234"/>
                    <a:pt x="2588" y="1234"/>
                    <a:pt x="2587" y="1234"/>
                  </a:cubicBezTo>
                  <a:lnTo>
                    <a:pt x="2575" y="1235"/>
                  </a:lnTo>
                  <a:lnTo>
                    <a:pt x="2536" y="1236"/>
                  </a:lnTo>
                  <a:lnTo>
                    <a:pt x="2497" y="1235"/>
                  </a:lnTo>
                  <a:lnTo>
                    <a:pt x="2484" y="1234"/>
                  </a:lnTo>
                  <a:cubicBezTo>
                    <a:pt x="2483" y="1234"/>
                    <a:pt x="2482" y="1234"/>
                    <a:pt x="2481" y="1234"/>
                  </a:cubicBezTo>
                  <a:lnTo>
                    <a:pt x="2476" y="1232"/>
                  </a:lnTo>
                  <a:lnTo>
                    <a:pt x="2486" y="1229"/>
                  </a:lnTo>
                  <a:lnTo>
                    <a:pt x="2483" y="1234"/>
                  </a:lnTo>
                  <a:cubicBezTo>
                    <a:pt x="2483" y="1234"/>
                    <a:pt x="2483" y="1234"/>
                    <a:pt x="2482" y="1235"/>
                  </a:cubicBezTo>
                  <a:lnTo>
                    <a:pt x="2473" y="1245"/>
                  </a:lnTo>
                  <a:lnTo>
                    <a:pt x="2449" y="1274"/>
                  </a:lnTo>
                  <a:lnTo>
                    <a:pt x="2422" y="1302"/>
                  </a:lnTo>
                  <a:lnTo>
                    <a:pt x="2413" y="1311"/>
                  </a:lnTo>
                  <a:lnTo>
                    <a:pt x="2410" y="1314"/>
                  </a:lnTo>
                  <a:cubicBezTo>
                    <a:pt x="2408" y="1316"/>
                    <a:pt x="2405" y="1317"/>
                    <a:pt x="2403" y="1316"/>
                  </a:cubicBezTo>
                  <a:cubicBezTo>
                    <a:pt x="2400" y="1316"/>
                    <a:pt x="2398" y="1314"/>
                    <a:pt x="2397" y="1311"/>
                  </a:cubicBezTo>
                  <a:lnTo>
                    <a:pt x="2396" y="1308"/>
                  </a:lnTo>
                  <a:lnTo>
                    <a:pt x="2396" y="1309"/>
                  </a:lnTo>
                  <a:lnTo>
                    <a:pt x="2392" y="1301"/>
                  </a:lnTo>
                  <a:lnTo>
                    <a:pt x="2382" y="1277"/>
                  </a:lnTo>
                  <a:lnTo>
                    <a:pt x="2371" y="1252"/>
                  </a:lnTo>
                  <a:lnTo>
                    <a:pt x="2366" y="1237"/>
                  </a:lnTo>
                  <a:cubicBezTo>
                    <a:pt x="2365" y="1235"/>
                    <a:pt x="2365" y="1233"/>
                    <a:pt x="2366" y="1231"/>
                  </a:cubicBezTo>
                  <a:cubicBezTo>
                    <a:pt x="2368" y="1228"/>
                    <a:pt x="2370" y="1227"/>
                    <a:pt x="2372" y="1227"/>
                  </a:cubicBezTo>
                  <a:lnTo>
                    <a:pt x="2377" y="1226"/>
                  </a:lnTo>
                  <a:lnTo>
                    <a:pt x="2374" y="1227"/>
                  </a:lnTo>
                  <a:lnTo>
                    <a:pt x="2386" y="1220"/>
                  </a:lnTo>
                  <a:lnTo>
                    <a:pt x="2422" y="1197"/>
                  </a:lnTo>
                  <a:lnTo>
                    <a:pt x="2458" y="1173"/>
                  </a:lnTo>
                  <a:lnTo>
                    <a:pt x="2470" y="1165"/>
                  </a:lnTo>
                  <a:lnTo>
                    <a:pt x="2475" y="1162"/>
                  </a:lnTo>
                  <a:lnTo>
                    <a:pt x="2475" y="1175"/>
                  </a:lnTo>
                  <a:lnTo>
                    <a:pt x="2468" y="1170"/>
                  </a:lnTo>
                  <a:lnTo>
                    <a:pt x="2451" y="1159"/>
                  </a:lnTo>
                  <a:lnTo>
                    <a:pt x="2435" y="1147"/>
                  </a:lnTo>
                  <a:lnTo>
                    <a:pt x="2427" y="1142"/>
                  </a:lnTo>
                  <a:cubicBezTo>
                    <a:pt x="2425" y="1141"/>
                    <a:pt x="2423" y="1138"/>
                    <a:pt x="2423" y="1135"/>
                  </a:cubicBezTo>
                  <a:cubicBezTo>
                    <a:pt x="2424" y="1132"/>
                    <a:pt x="2426" y="1129"/>
                    <a:pt x="2428" y="1128"/>
                  </a:cubicBezTo>
                  <a:lnTo>
                    <a:pt x="2437" y="1124"/>
                  </a:lnTo>
                  <a:lnTo>
                    <a:pt x="2457" y="1114"/>
                  </a:lnTo>
                  <a:lnTo>
                    <a:pt x="2477" y="1104"/>
                  </a:lnTo>
                  <a:lnTo>
                    <a:pt x="2486" y="1100"/>
                  </a:lnTo>
                  <a:lnTo>
                    <a:pt x="2483" y="1112"/>
                  </a:lnTo>
                  <a:lnTo>
                    <a:pt x="2480" y="1108"/>
                  </a:lnTo>
                  <a:lnTo>
                    <a:pt x="2472" y="1099"/>
                  </a:lnTo>
                  <a:lnTo>
                    <a:pt x="2445" y="1068"/>
                  </a:lnTo>
                  <a:lnTo>
                    <a:pt x="2419" y="1037"/>
                  </a:lnTo>
                  <a:lnTo>
                    <a:pt x="2411" y="1027"/>
                  </a:lnTo>
                  <a:lnTo>
                    <a:pt x="2407" y="1022"/>
                  </a:lnTo>
                  <a:cubicBezTo>
                    <a:pt x="2407" y="1022"/>
                    <a:pt x="2407" y="1021"/>
                    <a:pt x="2406" y="1021"/>
                  </a:cubicBezTo>
                  <a:lnTo>
                    <a:pt x="2404" y="1017"/>
                  </a:lnTo>
                  <a:lnTo>
                    <a:pt x="2400" y="1006"/>
                  </a:lnTo>
                  <a:lnTo>
                    <a:pt x="2386" y="975"/>
                  </a:lnTo>
                  <a:lnTo>
                    <a:pt x="2372" y="943"/>
                  </a:lnTo>
                  <a:lnTo>
                    <a:pt x="2368" y="931"/>
                  </a:lnTo>
                  <a:lnTo>
                    <a:pt x="2366" y="925"/>
                  </a:lnTo>
                  <a:lnTo>
                    <a:pt x="2367" y="927"/>
                  </a:lnTo>
                  <a:lnTo>
                    <a:pt x="2364" y="923"/>
                  </a:lnTo>
                  <a:cubicBezTo>
                    <a:pt x="2364" y="923"/>
                    <a:pt x="2363" y="922"/>
                    <a:pt x="2363" y="922"/>
                  </a:cubicBezTo>
                  <a:lnTo>
                    <a:pt x="2357" y="909"/>
                  </a:lnTo>
                  <a:lnTo>
                    <a:pt x="2351" y="895"/>
                  </a:lnTo>
                  <a:lnTo>
                    <a:pt x="2348" y="889"/>
                  </a:lnTo>
                  <a:lnTo>
                    <a:pt x="2357" y="893"/>
                  </a:lnTo>
                  <a:lnTo>
                    <a:pt x="2352" y="894"/>
                  </a:lnTo>
                  <a:lnTo>
                    <a:pt x="2341" y="898"/>
                  </a:lnTo>
                  <a:lnTo>
                    <a:pt x="2303" y="910"/>
                  </a:lnTo>
                  <a:lnTo>
                    <a:pt x="2264" y="921"/>
                  </a:lnTo>
                  <a:lnTo>
                    <a:pt x="2252" y="925"/>
                  </a:lnTo>
                  <a:lnTo>
                    <a:pt x="2246" y="926"/>
                  </a:lnTo>
                  <a:cubicBezTo>
                    <a:pt x="2243" y="927"/>
                    <a:pt x="2240" y="926"/>
                    <a:pt x="2238" y="924"/>
                  </a:cubicBezTo>
                  <a:cubicBezTo>
                    <a:pt x="2236" y="921"/>
                    <a:pt x="2236" y="918"/>
                    <a:pt x="2237" y="915"/>
                  </a:cubicBezTo>
                  <a:lnTo>
                    <a:pt x="2239" y="910"/>
                  </a:lnTo>
                  <a:lnTo>
                    <a:pt x="2239" y="912"/>
                  </a:lnTo>
                  <a:lnTo>
                    <a:pt x="2242" y="898"/>
                  </a:lnTo>
                  <a:lnTo>
                    <a:pt x="2255" y="855"/>
                  </a:lnTo>
                  <a:lnTo>
                    <a:pt x="2267" y="812"/>
                  </a:lnTo>
                  <a:lnTo>
                    <a:pt x="2270" y="799"/>
                  </a:lnTo>
                  <a:cubicBezTo>
                    <a:pt x="2270" y="798"/>
                    <a:pt x="2270" y="798"/>
                    <a:pt x="2270" y="797"/>
                  </a:cubicBezTo>
                  <a:lnTo>
                    <a:pt x="2272" y="792"/>
                  </a:lnTo>
                  <a:lnTo>
                    <a:pt x="2273" y="800"/>
                  </a:lnTo>
                  <a:lnTo>
                    <a:pt x="2271" y="797"/>
                  </a:lnTo>
                  <a:lnTo>
                    <a:pt x="2265" y="788"/>
                  </a:lnTo>
                  <a:lnTo>
                    <a:pt x="2249" y="763"/>
                  </a:lnTo>
                  <a:lnTo>
                    <a:pt x="2232" y="737"/>
                  </a:lnTo>
                  <a:lnTo>
                    <a:pt x="2226" y="728"/>
                  </a:lnTo>
                  <a:lnTo>
                    <a:pt x="2224" y="725"/>
                  </a:lnTo>
                  <a:lnTo>
                    <a:pt x="2235" y="727"/>
                  </a:lnTo>
                  <a:lnTo>
                    <a:pt x="2231" y="730"/>
                  </a:lnTo>
                  <a:lnTo>
                    <a:pt x="2221" y="738"/>
                  </a:lnTo>
                  <a:lnTo>
                    <a:pt x="2191" y="762"/>
                  </a:lnTo>
                  <a:lnTo>
                    <a:pt x="2160" y="785"/>
                  </a:lnTo>
                  <a:lnTo>
                    <a:pt x="2150" y="792"/>
                  </a:lnTo>
                  <a:cubicBezTo>
                    <a:pt x="2149" y="793"/>
                    <a:pt x="2148" y="793"/>
                    <a:pt x="2147" y="793"/>
                  </a:cubicBezTo>
                  <a:lnTo>
                    <a:pt x="2143" y="794"/>
                  </a:lnTo>
                  <a:cubicBezTo>
                    <a:pt x="2142" y="795"/>
                    <a:pt x="2140" y="795"/>
                    <a:pt x="2139" y="794"/>
                  </a:cubicBezTo>
                  <a:lnTo>
                    <a:pt x="2136" y="793"/>
                  </a:lnTo>
                  <a:cubicBezTo>
                    <a:pt x="2135" y="793"/>
                    <a:pt x="2135" y="793"/>
                    <a:pt x="2134" y="792"/>
                  </a:cubicBezTo>
                  <a:lnTo>
                    <a:pt x="2126" y="787"/>
                  </a:lnTo>
                  <a:lnTo>
                    <a:pt x="2102" y="769"/>
                  </a:lnTo>
                  <a:lnTo>
                    <a:pt x="2077" y="750"/>
                  </a:lnTo>
                  <a:lnTo>
                    <a:pt x="2068" y="742"/>
                  </a:lnTo>
                  <a:lnTo>
                    <a:pt x="2066" y="741"/>
                  </a:lnTo>
                  <a:lnTo>
                    <a:pt x="2078" y="736"/>
                  </a:lnTo>
                  <a:lnTo>
                    <a:pt x="2077" y="741"/>
                  </a:lnTo>
                  <a:lnTo>
                    <a:pt x="2074" y="756"/>
                  </a:lnTo>
                  <a:lnTo>
                    <a:pt x="2065" y="800"/>
                  </a:lnTo>
                  <a:lnTo>
                    <a:pt x="2055" y="843"/>
                  </a:lnTo>
                  <a:lnTo>
                    <a:pt x="2052" y="858"/>
                  </a:lnTo>
                  <a:lnTo>
                    <a:pt x="2051" y="863"/>
                  </a:lnTo>
                  <a:cubicBezTo>
                    <a:pt x="2051" y="866"/>
                    <a:pt x="2048" y="868"/>
                    <a:pt x="2045" y="869"/>
                  </a:cubicBezTo>
                  <a:lnTo>
                    <a:pt x="2041" y="870"/>
                  </a:lnTo>
                  <a:lnTo>
                    <a:pt x="2031" y="872"/>
                  </a:lnTo>
                  <a:lnTo>
                    <a:pt x="2001" y="879"/>
                  </a:lnTo>
                  <a:lnTo>
                    <a:pt x="1970" y="885"/>
                  </a:lnTo>
                  <a:lnTo>
                    <a:pt x="1960" y="887"/>
                  </a:lnTo>
                  <a:lnTo>
                    <a:pt x="1956" y="888"/>
                  </a:lnTo>
                  <a:cubicBezTo>
                    <a:pt x="1954" y="889"/>
                    <a:pt x="1951" y="888"/>
                    <a:pt x="1950" y="887"/>
                  </a:cubicBezTo>
                  <a:cubicBezTo>
                    <a:pt x="1948" y="885"/>
                    <a:pt x="1946" y="883"/>
                    <a:pt x="1946" y="880"/>
                  </a:cubicBezTo>
                  <a:lnTo>
                    <a:pt x="1946" y="875"/>
                  </a:lnTo>
                  <a:lnTo>
                    <a:pt x="1945" y="863"/>
                  </a:lnTo>
                  <a:lnTo>
                    <a:pt x="1942" y="822"/>
                  </a:lnTo>
                  <a:lnTo>
                    <a:pt x="1938" y="781"/>
                  </a:lnTo>
                  <a:lnTo>
                    <a:pt x="1937" y="768"/>
                  </a:lnTo>
                  <a:lnTo>
                    <a:pt x="1937" y="762"/>
                  </a:lnTo>
                  <a:cubicBezTo>
                    <a:pt x="1937" y="761"/>
                    <a:pt x="1938" y="759"/>
                    <a:pt x="1939" y="758"/>
                  </a:cubicBezTo>
                  <a:lnTo>
                    <a:pt x="1941" y="755"/>
                  </a:lnTo>
                  <a:lnTo>
                    <a:pt x="1948" y="746"/>
                  </a:lnTo>
                  <a:lnTo>
                    <a:pt x="1968" y="720"/>
                  </a:lnTo>
                  <a:lnTo>
                    <a:pt x="1988" y="695"/>
                  </a:lnTo>
                  <a:lnTo>
                    <a:pt x="1995" y="686"/>
                  </a:lnTo>
                  <a:lnTo>
                    <a:pt x="1997" y="683"/>
                  </a:lnTo>
                  <a:lnTo>
                    <a:pt x="1999" y="694"/>
                  </a:lnTo>
                  <a:lnTo>
                    <a:pt x="1993" y="690"/>
                  </a:lnTo>
                  <a:lnTo>
                    <a:pt x="1977" y="679"/>
                  </a:lnTo>
                  <a:lnTo>
                    <a:pt x="1954" y="664"/>
                  </a:lnTo>
                  <a:lnTo>
                    <a:pt x="1928" y="647"/>
                  </a:lnTo>
                  <a:lnTo>
                    <a:pt x="1901" y="630"/>
                  </a:lnTo>
                  <a:lnTo>
                    <a:pt x="1878" y="615"/>
                  </a:lnTo>
                  <a:lnTo>
                    <a:pt x="1862" y="604"/>
                  </a:lnTo>
                  <a:lnTo>
                    <a:pt x="1856" y="600"/>
                  </a:lnTo>
                  <a:cubicBezTo>
                    <a:pt x="1855" y="599"/>
                    <a:pt x="1853" y="598"/>
                    <a:pt x="1853" y="596"/>
                  </a:cubicBezTo>
                  <a:lnTo>
                    <a:pt x="1852" y="593"/>
                  </a:lnTo>
                  <a:cubicBezTo>
                    <a:pt x="1852" y="592"/>
                    <a:pt x="1852" y="592"/>
                    <a:pt x="1852" y="591"/>
                  </a:cubicBezTo>
                  <a:lnTo>
                    <a:pt x="1851" y="583"/>
                  </a:lnTo>
                  <a:lnTo>
                    <a:pt x="1845" y="554"/>
                  </a:lnTo>
                  <a:lnTo>
                    <a:pt x="1837" y="511"/>
                  </a:lnTo>
                  <a:lnTo>
                    <a:pt x="1828" y="463"/>
                  </a:lnTo>
                  <a:lnTo>
                    <a:pt x="1819" y="415"/>
                  </a:lnTo>
                  <a:lnTo>
                    <a:pt x="1812" y="372"/>
                  </a:lnTo>
                  <a:lnTo>
                    <a:pt x="1806" y="342"/>
                  </a:lnTo>
                  <a:lnTo>
                    <a:pt x="1805" y="333"/>
                  </a:lnTo>
                  <a:lnTo>
                    <a:pt x="1805" y="335"/>
                  </a:lnTo>
                  <a:lnTo>
                    <a:pt x="1804" y="332"/>
                  </a:lnTo>
                  <a:lnTo>
                    <a:pt x="1811" y="337"/>
                  </a:lnTo>
                  <a:lnTo>
                    <a:pt x="1807" y="337"/>
                  </a:lnTo>
                  <a:lnTo>
                    <a:pt x="1799" y="338"/>
                  </a:lnTo>
                  <a:lnTo>
                    <a:pt x="1770" y="339"/>
                  </a:lnTo>
                  <a:lnTo>
                    <a:pt x="1740" y="339"/>
                  </a:lnTo>
                  <a:lnTo>
                    <a:pt x="1731" y="338"/>
                  </a:lnTo>
                  <a:lnTo>
                    <a:pt x="1726" y="337"/>
                  </a:lnTo>
                  <a:lnTo>
                    <a:pt x="1722" y="336"/>
                  </a:lnTo>
                  <a:cubicBezTo>
                    <a:pt x="1721" y="336"/>
                    <a:pt x="1720" y="336"/>
                    <a:pt x="1719" y="335"/>
                  </a:cubicBezTo>
                  <a:lnTo>
                    <a:pt x="1708" y="328"/>
                  </a:lnTo>
                  <a:lnTo>
                    <a:pt x="1677" y="305"/>
                  </a:lnTo>
                  <a:lnTo>
                    <a:pt x="1645" y="281"/>
                  </a:lnTo>
                  <a:lnTo>
                    <a:pt x="1634" y="273"/>
                  </a:lnTo>
                  <a:lnTo>
                    <a:pt x="1630" y="270"/>
                  </a:lnTo>
                  <a:lnTo>
                    <a:pt x="1634" y="271"/>
                  </a:lnTo>
                  <a:lnTo>
                    <a:pt x="1630" y="271"/>
                  </a:lnTo>
                  <a:lnTo>
                    <a:pt x="1622" y="272"/>
                  </a:lnTo>
                  <a:lnTo>
                    <a:pt x="1593" y="274"/>
                  </a:lnTo>
                  <a:lnTo>
                    <a:pt x="1563" y="275"/>
                  </a:lnTo>
                  <a:lnTo>
                    <a:pt x="1554" y="276"/>
                  </a:lnTo>
                  <a:lnTo>
                    <a:pt x="1549" y="276"/>
                  </a:lnTo>
                  <a:cubicBezTo>
                    <a:pt x="1547" y="276"/>
                    <a:pt x="1545" y="275"/>
                    <a:pt x="1543" y="274"/>
                  </a:cubicBezTo>
                  <a:cubicBezTo>
                    <a:pt x="1542" y="272"/>
                    <a:pt x="1541" y="269"/>
                    <a:pt x="1542" y="267"/>
                  </a:cubicBezTo>
                  <a:lnTo>
                    <a:pt x="1543" y="262"/>
                  </a:lnTo>
                  <a:lnTo>
                    <a:pt x="1545" y="250"/>
                  </a:lnTo>
                  <a:lnTo>
                    <a:pt x="1551" y="212"/>
                  </a:lnTo>
                  <a:lnTo>
                    <a:pt x="1557" y="173"/>
                  </a:lnTo>
                  <a:lnTo>
                    <a:pt x="1559" y="159"/>
                  </a:lnTo>
                  <a:lnTo>
                    <a:pt x="1560" y="153"/>
                  </a:lnTo>
                  <a:lnTo>
                    <a:pt x="1560" y="158"/>
                  </a:lnTo>
                  <a:lnTo>
                    <a:pt x="1559" y="156"/>
                  </a:lnTo>
                  <a:cubicBezTo>
                    <a:pt x="1559" y="156"/>
                    <a:pt x="1559" y="155"/>
                    <a:pt x="1559" y="154"/>
                  </a:cubicBezTo>
                  <a:lnTo>
                    <a:pt x="1557" y="146"/>
                  </a:lnTo>
                  <a:lnTo>
                    <a:pt x="1551" y="120"/>
                  </a:lnTo>
                  <a:lnTo>
                    <a:pt x="1545" y="93"/>
                  </a:lnTo>
                  <a:lnTo>
                    <a:pt x="1543" y="84"/>
                  </a:lnTo>
                  <a:lnTo>
                    <a:pt x="1542" y="82"/>
                  </a:lnTo>
                  <a:lnTo>
                    <a:pt x="1548" y="87"/>
                  </a:lnTo>
                  <a:lnTo>
                    <a:pt x="1544" y="86"/>
                  </a:lnTo>
                  <a:cubicBezTo>
                    <a:pt x="1543" y="86"/>
                    <a:pt x="1543" y="86"/>
                    <a:pt x="1542" y="86"/>
                  </a:cubicBezTo>
                  <a:lnTo>
                    <a:pt x="1533" y="82"/>
                  </a:lnTo>
                  <a:lnTo>
                    <a:pt x="1505" y="73"/>
                  </a:lnTo>
                  <a:lnTo>
                    <a:pt x="1476" y="63"/>
                  </a:lnTo>
                  <a:lnTo>
                    <a:pt x="1466" y="59"/>
                  </a:lnTo>
                  <a:lnTo>
                    <a:pt x="1468" y="59"/>
                  </a:lnTo>
                  <a:lnTo>
                    <a:pt x="1464" y="58"/>
                  </a:lnTo>
                  <a:lnTo>
                    <a:pt x="1467" y="58"/>
                  </a:lnTo>
                  <a:lnTo>
                    <a:pt x="1463" y="59"/>
                  </a:lnTo>
                  <a:lnTo>
                    <a:pt x="1453" y="62"/>
                  </a:lnTo>
                  <a:lnTo>
                    <a:pt x="1421" y="71"/>
                  </a:lnTo>
                  <a:lnTo>
                    <a:pt x="1388" y="79"/>
                  </a:lnTo>
                  <a:lnTo>
                    <a:pt x="1378" y="82"/>
                  </a:lnTo>
                  <a:lnTo>
                    <a:pt x="1373" y="83"/>
                  </a:lnTo>
                  <a:cubicBezTo>
                    <a:pt x="1370" y="84"/>
                    <a:pt x="1366" y="82"/>
                    <a:pt x="1364" y="79"/>
                  </a:cubicBezTo>
                  <a:lnTo>
                    <a:pt x="1337" y="22"/>
                  </a:lnTo>
                  <a:close/>
                  <a:moveTo>
                    <a:pt x="1379" y="72"/>
                  </a:moveTo>
                  <a:lnTo>
                    <a:pt x="1370" y="68"/>
                  </a:lnTo>
                  <a:lnTo>
                    <a:pt x="1373" y="67"/>
                  </a:lnTo>
                  <a:lnTo>
                    <a:pt x="1385" y="64"/>
                  </a:lnTo>
                  <a:lnTo>
                    <a:pt x="1416" y="56"/>
                  </a:lnTo>
                  <a:lnTo>
                    <a:pt x="1448" y="47"/>
                  </a:lnTo>
                  <a:lnTo>
                    <a:pt x="1460" y="44"/>
                  </a:lnTo>
                  <a:lnTo>
                    <a:pt x="1464" y="43"/>
                  </a:lnTo>
                  <a:cubicBezTo>
                    <a:pt x="1465" y="42"/>
                    <a:pt x="1466" y="42"/>
                    <a:pt x="1467" y="43"/>
                  </a:cubicBezTo>
                  <a:lnTo>
                    <a:pt x="1471" y="44"/>
                  </a:lnTo>
                  <a:cubicBezTo>
                    <a:pt x="1472" y="44"/>
                    <a:pt x="1472" y="44"/>
                    <a:pt x="1473" y="44"/>
                  </a:cubicBezTo>
                  <a:lnTo>
                    <a:pt x="1481" y="48"/>
                  </a:lnTo>
                  <a:lnTo>
                    <a:pt x="1510" y="58"/>
                  </a:lnTo>
                  <a:lnTo>
                    <a:pt x="1540" y="67"/>
                  </a:lnTo>
                  <a:lnTo>
                    <a:pt x="1549" y="71"/>
                  </a:lnTo>
                  <a:lnTo>
                    <a:pt x="1547" y="71"/>
                  </a:lnTo>
                  <a:lnTo>
                    <a:pt x="1551" y="72"/>
                  </a:lnTo>
                  <a:cubicBezTo>
                    <a:pt x="1554" y="72"/>
                    <a:pt x="1556" y="74"/>
                    <a:pt x="1557" y="77"/>
                  </a:cubicBezTo>
                  <a:lnTo>
                    <a:pt x="1558" y="81"/>
                  </a:lnTo>
                  <a:lnTo>
                    <a:pt x="1560" y="90"/>
                  </a:lnTo>
                  <a:lnTo>
                    <a:pt x="1566" y="117"/>
                  </a:lnTo>
                  <a:lnTo>
                    <a:pt x="1572" y="143"/>
                  </a:lnTo>
                  <a:lnTo>
                    <a:pt x="1574" y="151"/>
                  </a:lnTo>
                  <a:lnTo>
                    <a:pt x="1574" y="149"/>
                  </a:lnTo>
                  <a:lnTo>
                    <a:pt x="1575" y="151"/>
                  </a:lnTo>
                  <a:cubicBezTo>
                    <a:pt x="1575" y="152"/>
                    <a:pt x="1576" y="154"/>
                    <a:pt x="1575" y="156"/>
                  </a:cubicBezTo>
                  <a:lnTo>
                    <a:pt x="1574" y="162"/>
                  </a:lnTo>
                  <a:lnTo>
                    <a:pt x="1572" y="176"/>
                  </a:lnTo>
                  <a:lnTo>
                    <a:pt x="1566" y="215"/>
                  </a:lnTo>
                  <a:lnTo>
                    <a:pt x="1560" y="253"/>
                  </a:lnTo>
                  <a:lnTo>
                    <a:pt x="1558" y="265"/>
                  </a:lnTo>
                  <a:lnTo>
                    <a:pt x="1557" y="270"/>
                  </a:lnTo>
                  <a:lnTo>
                    <a:pt x="1549" y="260"/>
                  </a:lnTo>
                  <a:lnTo>
                    <a:pt x="1553" y="261"/>
                  </a:lnTo>
                  <a:lnTo>
                    <a:pt x="1562" y="259"/>
                  </a:lnTo>
                  <a:lnTo>
                    <a:pt x="1592" y="258"/>
                  </a:lnTo>
                  <a:lnTo>
                    <a:pt x="1621" y="257"/>
                  </a:lnTo>
                  <a:lnTo>
                    <a:pt x="1630" y="255"/>
                  </a:lnTo>
                  <a:lnTo>
                    <a:pt x="1634" y="255"/>
                  </a:lnTo>
                  <a:cubicBezTo>
                    <a:pt x="1636" y="255"/>
                    <a:pt x="1638" y="256"/>
                    <a:pt x="1639" y="257"/>
                  </a:cubicBezTo>
                  <a:lnTo>
                    <a:pt x="1643" y="260"/>
                  </a:lnTo>
                  <a:lnTo>
                    <a:pt x="1654" y="268"/>
                  </a:lnTo>
                  <a:lnTo>
                    <a:pt x="1686" y="292"/>
                  </a:lnTo>
                  <a:lnTo>
                    <a:pt x="1717" y="315"/>
                  </a:lnTo>
                  <a:lnTo>
                    <a:pt x="1728" y="322"/>
                  </a:lnTo>
                  <a:lnTo>
                    <a:pt x="1725" y="321"/>
                  </a:lnTo>
                  <a:lnTo>
                    <a:pt x="1729" y="322"/>
                  </a:lnTo>
                  <a:lnTo>
                    <a:pt x="1732" y="323"/>
                  </a:lnTo>
                  <a:lnTo>
                    <a:pt x="1740" y="323"/>
                  </a:lnTo>
                  <a:lnTo>
                    <a:pt x="1769" y="323"/>
                  </a:lnTo>
                  <a:lnTo>
                    <a:pt x="1798" y="323"/>
                  </a:lnTo>
                  <a:lnTo>
                    <a:pt x="1807" y="321"/>
                  </a:lnTo>
                  <a:lnTo>
                    <a:pt x="1811" y="321"/>
                  </a:lnTo>
                  <a:cubicBezTo>
                    <a:pt x="1815" y="321"/>
                    <a:pt x="1818" y="324"/>
                    <a:pt x="1819" y="327"/>
                  </a:cubicBezTo>
                  <a:lnTo>
                    <a:pt x="1820" y="330"/>
                  </a:lnTo>
                  <a:cubicBezTo>
                    <a:pt x="1820" y="330"/>
                    <a:pt x="1820" y="331"/>
                    <a:pt x="1820" y="331"/>
                  </a:cubicBezTo>
                  <a:lnTo>
                    <a:pt x="1821" y="339"/>
                  </a:lnTo>
                  <a:lnTo>
                    <a:pt x="1827" y="369"/>
                  </a:lnTo>
                  <a:lnTo>
                    <a:pt x="1834" y="412"/>
                  </a:lnTo>
                  <a:lnTo>
                    <a:pt x="1843" y="460"/>
                  </a:lnTo>
                  <a:lnTo>
                    <a:pt x="1852" y="508"/>
                  </a:lnTo>
                  <a:lnTo>
                    <a:pt x="1860" y="551"/>
                  </a:lnTo>
                  <a:lnTo>
                    <a:pt x="1866" y="581"/>
                  </a:lnTo>
                  <a:lnTo>
                    <a:pt x="1867" y="589"/>
                  </a:lnTo>
                  <a:lnTo>
                    <a:pt x="1867" y="588"/>
                  </a:lnTo>
                  <a:lnTo>
                    <a:pt x="1868" y="591"/>
                  </a:lnTo>
                  <a:lnTo>
                    <a:pt x="1865" y="587"/>
                  </a:lnTo>
                  <a:lnTo>
                    <a:pt x="1871" y="591"/>
                  </a:lnTo>
                  <a:lnTo>
                    <a:pt x="1887" y="602"/>
                  </a:lnTo>
                  <a:lnTo>
                    <a:pt x="1910" y="617"/>
                  </a:lnTo>
                  <a:lnTo>
                    <a:pt x="1937" y="634"/>
                  </a:lnTo>
                  <a:lnTo>
                    <a:pt x="1963" y="651"/>
                  </a:lnTo>
                  <a:lnTo>
                    <a:pt x="1986" y="666"/>
                  </a:lnTo>
                  <a:lnTo>
                    <a:pt x="2002" y="677"/>
                  </a:lnTo>
                  <a:lnTo>
                    <a:pt x="2008" y="681"/>
                  </a:lnTo>
                  <a:cubicBezTo>
                    <a:pt x="2012" y="683"/>
                    <a:pt x="2013" y="688"/>
                    <a:pt x="2010" y="692"/>
                  </a:cubicBezTo>
                  <a:lnTo>
                    <a:pt x="2008" y="695"/>
                  </a:lnTo>
                  <a:lnTo>
                    <a:pt x="2001" y="704"/>
                  </a:lnTo>
                  <a:lnTo>
                    <a:pt x="1981" y="730"/>
                  </a:lnTo>
                  <a:lnTo>
                    <a:pt x="1961" y="755"/>
                  </a:lnTo>
                  <a:lnTo>
                    <a:pt x="1954" y="764"/>
                  </a:lnTo>
                  <a:lnTo>
                    <a:pt x="1952" y="767"/>
                  </a:lnTo>
                  <a:lnTo>
                    <a:pt x="1953" y="762"/>
                  </a:lnTo>
                  <a:lnTo>
                    <a:pt x="1953" y="767"/>
                  </a:lnTo>
                  <a:lnTo>
                    <a:pt x="1954" y="780"/>
                  </a:lnTo>
                  <a:lnTo>
                    <a:pt x="1958" y="821"/>
                  </a:lnTo>
                  <a:lnTo>
                    <a:pt x="1961" y="862"/>
                  </a:lnTo>
                  <a:lnTo>
                    <a:pt x="1962" y="875"/>
                  </a:lnTo>
                  <a:lnTo>
                    <a:pt x="1962" y="880"/>
                  </a:lnTo>
                  <a:lnTo>
                    <a:pt x="1953" y="873"/>
                  </a:lnTo>
                  <a:lnTo>
                    <a:pt x="1957" y="872"/>
                  </a:lnTo>
                  <a:lnTo>
                    <a:pt x="1967" y="870"/>
                  </a:lnTo>
                  <a:lnTo>
                    <a:pt x="1998" y="864"/>
                  </a:lnTo>
                  <a:lnTo>
                    <a:pt x="2028" y="857"/>
                  </a:lnTo>
                  <a:lnTo>
                    <a:pt x="2038" y="855"/>
                  </a:lnTo>
                  <a:lnTo>
                    <a:pt x="2042" y="854"/>
                  </a:lnTo>
                  <a:lnTo>
                    <a:pt x="2036" y="860"/>
                  </a:lnTo>
                  <a:lnTo>
                    <a:pt x="2037" y="855"/>
                  </a:lnTo>
                  <a:lnTo>
                    <a:pt x="2040" y="840"/>
                  </a:lnTo>
                  <a:lnTo>
                    <a:pt x="2050" y="797"/>
                  </a:lnTo>
                  <a:lnTo>
                    <a:pt x="2059" y="753"/>
                  </a:lnTo>
                  <a:lnTo>
                    <a:pt x="2062" y="738"/>
                  </a:lnTo>
                  <a:lnTo>
                    <a:pt x="2063" y="733"/>
                  </a:lnTo>
                  <a:cubicBezTo>
                    <a:pt x="2063" y="730"/>
                    <a:pt x="2065" y="728"/>
                    <a:pt x="2067" y="727"/>
                  </a:cubicBezTo>
                  <a:cubicBezTo>
                    <a:pt x="2070" y="726"/>
                    <a:pt x="2073" y="726"/>
                    <a:pt x="2075" y="728"/>
                  </a:cubicBezTo>
                  <a:lnTo>
                    <a:pt x="2079" y="730"/>
                  </a:lnTo>
                  <a:lnTo>
                    <a:pt x="2086" y="737"/>
                  </a:lnTo>
                  <a:lnTo>
                    <a:pt x="2111" y="756"/>
                  </a:lnTo>
                  <a:lnTo>
                    <a:pt x="2135" y="774"/>
                  </a:lnTo>
                  <a:lnTo>
                    <a:pt x="2143" y="779"/>
                  </a:lnTo>
                  <a:lnTo>
                    <a:pt x="2141" y="778"/>
                  </a:lnTo>
                  <a:lnTo>
                    <a:pt x="2144" y="779"/>
                  </a:lnTo>
                  <a:lnTo>
                    <a:pt x="2140" y="779"/>
                  </a:lnTo>
                  <a:lnTo>
                    <a:pt x="2144" y="778"/>
                  </a:lnTo>
                  <a:lnTo>
                    <a:pt x="2141" y="779"/>
                  </a:lnTo>
                  <a:lnTo>
                    <a:pt x="2151" y="772"/>
                  </a:lnTo>
                  <a:lnTo>
                    <a:pt x="2181" y="749"/>
                  </a:lnTo>
                  <a:lnTo>
                    <a:pt x="2211" y="725"/>
                  </a:lnTo>
                  <a:lnTo>
                    <a:pt x="2222" y="717"/>
                  </a:lnTo>
                  <a:lnTo>
                    <a:pt x="2226" y="714"/>
                  </a:lnTo>
                  <a:cubicBezTo>
                    <a:pt x="2227" y="713"/>
                    <a:pt x="2230" y="712"/>
                    <a:pt x="2232" y="713"/>
                  </a:cubicBezTo>
                  <a:cubicBezTo>
                    <a:pt x="2234" y="713"/>
                    <a:pt x="2236" y="714"/>
                    <a:pt x="2237" y="716"/>
                  </a:cubicBezTo>
                  <a:lnTo>
                    <a:pt x="2239" y="719"/>
                  </a:lnTo>
                  <a:lnTo>
                    <a:pt x="2245" y="728"/>
                  </a:lnTo>
                  <a:lnTo>
                    <a:pt x="2262" y="754"/>
                  </a:lnTo>
                  <a:lnTo>
                    <a:pt x="2278" y="779"/>
                  </a:lnTo>
                  <a:lnTo>
                    <a:pt x="2284" y="788"/>
                  </a:lnTo>
                  <a:lnTo>
                    <a:pt x="2286" y="791"/>
                  </a:lnTo>
                  <a:cubicBezTo>
                    <a:pt x="2288" y="793"/>
                    <a:pt x="2288" y="796"/>
                    <a:pt x="2287" y="798"/>
                  </a:cubicBezTo>
                  <a:lnTo>
                    <a:pt x="2285" y="803"/>
                  </a:lnTo>
                  <a:lnTo>
                    <a:pt x="2285" y="802"/>
                  </a:lnTo>
                  <a:lnTo>
                    <a:pt x="2282" y="817"/>
                  </a:lnTo>
                  <a:lnTo>
                    <a:pt x="2270" y="860"/>
                  </a:lnTo>
                  <a:lnTo>
                    <a:pt x="2257" y="901"/>
                  </a:lnTo>
                  <a:lnTo>
                    <a:pt x="2254" y="915"/>
                  </a:lnTo>
                  <a:cubicBezTo>
                    <a:pt x="2254" y="916"/>
                    <a:pt x="2254" y="916"/>
                    <a:pt x="2254" y="916"/>
                  </a:cubicBezTo>
                  <a:lnTo>
                    <a:pt x="2252" y="921"/>
                  </a:lnTo>
                  <a:lnTo>
                    <a:pt x="2243" y="911"/>
                  </a:lnTo>
                  <a:lnTo>
                    <a:pt x="2247" y="910"/>
                  </a:lnTo>
                  <a:lnTo>
                    <a:pt x="2259" y="906"/>
                  </a:lnTo>
                  <a:lnTo>
                    <a:pt x="2298" y="895"/>
                  </a:lnTo>
                  <a:lnTo>
                    <a:pt x="2336" y="883"/>
                  </a:lnTo>
                  <a:lnTo>
                    <a:pt x="2349" y="879"/>
                  </a:lnTo>
                  <a:lnTo>
                    <a:pt x="2354" y="878"/>
                  </a:lnTo>
                  <a:cubicBezTo>
                    <a:pt x="2357" y="877"/>
                    <a:pt x="2361" y="879"/>
                    <a:pt x="2363" y="882"/>
                  </a:cubicBezTo>
                  <a:lnTo>
                    <a:pt x="2366" y="888"/>
                  </a:lnTo>
                  <a:lnTo>
                    <a:pt x="2372" y="902"/>
                  </a:lnTo>
                  <a:lnTo>
                    <a:pt x="2378" y="915"/>
                  </a:lnTo>
                  <a:lnTo>
                    <a:pt x="2377" y="914"/>
                  </a:lnTo>
                  <a:lnTo>
                    <a:pt x="2380" y="918"/>
                  </a:lnTo>
                  <a:cubicBezTo>
                    <a:pt x="2380" y="918"/>
                    <a:pt x="2381" y="919"/>
                    <a:pt x="2381" y="920"/>
                  </a:cubicBezTo>
                  <a:lnTo>
                    <a:pt x="2383" y="926"/>
                  </a:lnTo>
                  <a:lnTo>
                    <a:pt x="2387" y="936"/>
                  </a:lnTo>
                  <a:lnTo>
                    <a:pt x="2401" y="968"/>
                  </a:lnTo>
                  <a:lnTo>
                    <a:pt x="2415" y="1000"/>
                  </a:lnTo>
                  <a:lnTo>
                    <a:pt x="2419" y="1010"/>
                  </a:lnTo>
                  <a:lnTo>
                    <a:pt x="2421" y="1014"/>
                  </a:lnTo>
                  <a:lnTo>
                    <a:pt x="2420" y="1013"/>
                  </a:lnTo>
                  <a:lnTo>
                    <a:pt x="2422" y="1016"/>
                  </a:lnTo>
                  <a:lnTo>
                    <a:pt x="2432" y="1026"/>
                  </a:lnTo>
                  <a:lnTo>
                    <a:pt x="2458" y="1057"/>
                  </a:lnTo>
                  <a:lnTo>
                    <a:pt x="2483" y="1088"/>
                  </a:lnTo>
                  <a:lnTo>
                    <a:pt x="2493" y="1099"/>
                  </a:lnTo>
                  <a:lnTo>
                    <a:pt x="2496" y="1103"/>
                  </a:lnTo>
                  <a:cubicBezTo>
                    <a:pt x="2497" y="1105"/>
                    <a:pt x="2498" y="1107"/>
                    <a:pt x="2497" y="1109"/>
                  </a:cubicBezTo>
                  <a:cubicBezTo>
                    <a:pt x="2497" y="1112"/>
                    <a:pt x="2495" y="1114"/>
                    <a:pt x="2493" y="1115"/>
                  </a:cubicBezTo>
                  <a:lnTo>
                    <a:pt x="2484" y="1119"/>
                  </a:lnTo>
                  <a:lnTo>
                    <a:pt x="2464" y="1129"/>
                  </a:lnTo>
                  <a:lnTo>
                    <a:pt x="2444" y="1139"/>
                  </a:lnTo>
                  <a:lnTo>
                    <a:pt x="2435" y="1143"/>
                  </a:lnTo>
                  <a:lnTo>
                    <a:pt x="2436" y="1129"/>
                  </a:lnTo>
                  <a:lnTo>
                    <a:pt x="2444" y="1134"/>
                  </a:lnTo>
                  <a:lnTo>
                    <a:pt x="2460" y="1146"/>
                  </a:lnTo>
                  <a:lnTo>
                    <a:pt x="2477" y="1157"/>
                  </a:lnTo>
                  <a:lnTo>
                    <a:pt x="2484" y="1162"/>
                  </a:lnTo>
                  <a:cubicBezTo>
                    <a:pt x="2486" y="1164"/>
                    <a:pt x="2488" y="1166"/>
                    <a:pt x="2487" y="1169"/>
                  </a:cubicBezTo>
                  <a:cubicBezTo>
                    <a:pt x="2487" y="1171"/>
                    <a:pt x="2486" y="1174"/>
                    <a:pt x="2484" y="1175"/>
                  </a:cubicBezTo>
                  <a:lnTo>
                    <a:pt x="2479" y="1178"/>
                  </a:lnTo>
                  <a:lnTo>
                    <a:pt x="2467" y="1186"/>
                  </a:lnTo>
                  <a:lnTo>
                    <a:pt x="2431" y="1210"/>
                  </a:lnTo>
                  <a:lnTo>
                    <a:pt x="2395" y="1233"/>
                  </a:lnTo>
                  <a:lnTo>
                    <a:pt x="2383" y="1240"/>
                  </a:lnTo>
                  <a:cubicBezTo>
                    <a:pt x="2382" y="1241"/>
                    <a:pt x="2381" y="1241"/>
                    <a:pt x="2380" y="1241"/>
                  </a:cubicBezTo>
                  <a:lnTo>
                    <a:pt x="2375" y="1242"/>
                  </a:lnTo>
                  <a:lnTo>
                    <a:pt x="2381" y="1232"/>
                  </a:lnTo>
                  <a:lnTo>
                    <a:pt x="2386" y="1245"/>
                  </a:lnTo>
                  <a:lnTo>
                    <a:pt x="2397" y="1270"/>
                  </a:lnTo>
                  <a:lnTo>
                    <a:pt x="2407" y="1294"/>
                  </a:lnTo>
                  <a:lnTo>
                    <a:pt x="2411" y="1302"/>
                  </a:lnTo>
                  <a:cubicBezTo>
                    <a:pt x="2411" y="1302"/>
                    <a:pt x="2411" y="1303"/>
                    <a:pt x="2411" y="1303"/>
                  </a:cubicBezTo>
                  <a:lnTo>
                    <a:pt x="2412" y="1306"/>
                  </a:lnTo>
                  <a:lnTo>
                    <a:pt x="2399" y="1303"/>
                  </a:lnTo>
                  <a:lnTo>
                    <a:pt x="2402" y="1300"/>
                  </a:lnTo>
                  <a:lnTo>
                    <a:pt x="2411" y="1291"/>
                  </a:lnTo>
                  <a:lnTo>
                    <a:pt x="2436" y="1263"/>
                  </a:lnTo>
                  <a:lnTo>
                    <a:pt x="2462" y="1234"/>
                  </a:lnTo>
                  <a:lnTo>
                    <a:pt x="2471" y="1224"/>
                  </a:lnTo>
                  <a:lnTo>
                    <a:pt x="2470" y="1225"/>
                  </a:lnTo>
                  <a:lnTo>
                    <a:pt x="2473" y="1220"/>
                  </a:lnTo>
                  <a:cubicBezTo>
                    <a:pt x="2475" y="1217"/>
                    <a:pt x="2479" y="1216"/>
                    <a:pt x="2482" y="1217"/>
                  </a:cubicBezTo>
                  <a:lnTo>
                    <a:pt x="2487" y="1219"/>
                  </a:lnTo>
                  <a:lnTo>
                    <a:pt x="2485" y="1218"/>
                  </a:lnTo>
                  <a:lnTo>
                    <a:pt x="2498" y="1219"/>
                  </a:lnTo>
                  <a:lnTo>
                    <a:pt x="2535" y="1220"/>
                  </a:lnTo>
                  <a:lnTo>
                    <a:pt x="2574" y="1219"/>
                  </a:lnTo>
                  <a:lnTo>
                    <a:pt x="2586" y="1218"/>
                  </a:lnTo>
                  <a:lnTo>
                    <a:pt x="2583" y="1219"/>
                  </a:lnTo>
                  <a:lnTo>
                    <a:pt x="2588" y="1217"/>
                  </a:lnTo>
                  <a:cubicBezTo>
                    <a:pt x="2590" y="1216"/>
                    <a:pt x="2592" y="1216"/>
                    <a:pt x="2594" y="1217"/>
                  </a:cubicBezTo>
                  <a:lnTo>
                    <a:pt x="2597" y="1218"/>
                  </a:lnTo>
                  <a:lnTo>
                    <a:pt x="2593" y="1218"/>
                  </a:lnTo>
                  <a:lnTo>
                    <a:pt x="2600" y="1217"/>
                  </a:lnTo>
                  <a:lnTo>
                    <a:pt x="2623" y="1212"/>
                  </a:lnTo>
                  <a:lnTo>
                    <a:pt x="2646" y="1205"/>
                  </a:lnTo>
                  <a:lnTo>
                    <a:pt x="2644" y="1206"/>
                  </a:lnTo>
                  <a:lnTo>
                    <a:pt x="2651" y="1202"/>
                  </a:lnTo>
                  <a:lnTo>
                    <a:pt x="2654" y="1200"/>
                  </a:lnTo>
                  <a:cubicBezTo>
                    <a:pt x="2656" y="1198"/>
                    <a:pt x="2659" y="1198"/>
                    <a:pt x="2662" y="1199"/>
                  </a:cubicBezTo>
                  <a:cubicBezTo>
                    <a:pt x="2664" y="1200"/>
                    <a:pt x="2666" y="1202"/>
                    <a:pt x="2666" y="1205"/>
                  </a:cubicBezTo>
                  <a:lnTo>
                    <a:pt x="2667" y="1210"/>
                  </a:lnTo>
                  <a:lnTo>
                    <a:pt x="2669" y="1220"/>
                  </a:lnTo>
                  <a:lnTo>
                    <a:pt x="2675" y="1248"/>
                  </a:lnTo>
                  <a:lnTo>
                    <a:pt x="2680" y="1274"/>
                  </a:lnTo>
                  <a:lnTo>
                    <a:pt x="2682" y="1282"/>
                  </a:lnTo>
                  <a:lnTo>
                    <a:pt x="2682" y="1280"/>
                  </a:lnTo>
                  <a:lnTo>
                    <a:pt x="2683" y="1282"/>
                  </a:lnTo>
                  <a:cubicBezTo>
                    <a:pt x="2684" y="1285"/>
                    <a:pt x="2683" y="1290"/>
                    <a:pt x="2680" y="1292"/>
                  </a:cubicBezTo>
                  <a:lnTo>
                    <a:pt x="2674" y="1296"/>
                  </a:lnTo>
                  <a:lnTo>
                    <a:pt x="2655" y="1307"/>
                  </a:lnTo>
                  <a:lnTo>
                    <a:pt x="2628" y="1323"/>
                  </a:lnTo>
                  <a:lnTo>
                    <a:pt x="2591" y="1344"/>
                  </a:lnTo>
                  <a:lnTo>
                    <a:pt x="2548" y="1369"/>
                  </a:lnTo>
                  <a:lnTo>
                    <a:pt x="2500" y="1396"/>
                  </a:lnTo>
                  <a:lnTo>
                    <a:pt x="2396" y="1454"/>
                  </a:lnTo>
                  <a:lnTo>
                    <a:pt x="2293" y="1513"/>
                  </a:lnTo>
                  <a:lnTo>
                    <a:pt x="2245" y="1540"/>
                  </a:lnTo>
                  <a:lnTo>
                    <a:pt x="2202" y="1564"/>
                  </a:lnTo>
                  <a:lnTo>
                    <a:pt x="2166" y="1585"/>
                  </a:lnTo>
                  <a:lnTo>
                    <a:pt x="2138" y="1599"/>
                  </a:lnTo>
                  <a:lnTo>
                    <a:pt x="2121" y="1609"/>
                  </a:lnTo>
                  <a:lnTo>
                    <a:pt x="2115" y="1613"/>
                  </a:lnTo>
                  <a:lnTo>
                    <a:pt x="2118" y="1605"/>
                  </a:lnTo>
                  <a:lnTo>
                    <a:pt x="2119" y="1612"/>
                  </a:lnTo>
                  <a:lnTo>
                    <a:pt x="2121" y="1628"/>
                  </a:lnTo>
                  <a:lnTo>
                    <a:pt x="2124" y="1652"/>
                  </a:lnTo>
                  <a:lnTo>
                    <a:pt x="2127" y="1679"/>
                  </a:lnTo>
                  <a:lnTo>
                    <a:pt x="2130" y="1704"/>
                  </a:lnTo>
                  <a:lnTo>
                    <a:pt x="2133" y="1727"/>
                  </a:lnTo>
                  <a:lnTo>
                    <a:pt x="2135" y="1742"/>
                  </a:lnTo>
                  <a:lnTo>
                    <a:pt x="2136" y="1747"/>
                  </a:lnTo>
                  <a:lnTo>
                    <a:pt x="2132" y="1741"/>
                  </a:lnTo>
                  <a:lnTo>
                    <a:pt x="2136" y="1743"/>
                  </a:lnTo>
                  <a:lnTo>
                    <a:pt x="2135" y="1743"/>
                  </a:lnTo>
                  <a:lnTo>
                    <a:pt x="2145" y="1746"/>
                  </a:lnTo>
                  <a:lnTo>
                    <a:pt x="2177" y="1754"/>
                  </a:lnTo>
                  <a:lnTo>
                    <a:pt x="2208" y="1761"/>
                  </a:lnTo>
                  <a:lnTo>
                    <a:pt x="2219" y="1763"/>
                  </a:lnTo>
                  <a:lnTo>
                    <a:pt x="2223" y="1764"/>
                  </a:lnTo>
                  <a:lnTo>
                    <a:pt x="2221" y="1763"/>
                  </a:lnTo>
                  <a:lnTo>
                    <a:pt x="2226" y="1763"/>
                  </a:lnTo>
                  <a:lnTo>
                    <a:pt x="2225" y="1764"/>
                  </a:lnTo>
                  <a:lnTo>
                    <a:pt x="2238" y="1761"/>
                  </a:lnTo>
                  <a:lnTo>
                    <a:pt x="2277" y="1758"/>
                  </a:lnTo>
                  <a:lnTo>
                    <a:pt x="2314" y="1756"/>
                  </a:lnTo>
                  <a:lnTo>
                    <a:pt x="2326" y="1754"/>
                  </a:lnTo>
                  <a:cubicBezTo>
                    <a:pt x="2327" y="1753"/>
                    <a:pt x="2327" y="1753"/>
                    <a:pt x="2327" y="1753"/>
                  </a:cubicBezTo>
                  <a:lnTo>
                    <a:pt x="2332" y="1753"/>
                  </a:lnTo>
                  <a:cubicBezTo>
                    <a:pt x="2336" y="1753"/>
                    <a:pt x="2339" y="1756"/>
                    <a:pt x="2340" y="1759"/>
                  </a:cubicBezTo>
                  <a:lnTo>
                    <a:pt x="2343" y="1768"/>
                  </a:lnTo>
                  <a:lnTo>
                    <a:pt x="2350" y="1788"/>
                  </a:lnTo>
                  <a:lnTo>
                    <a:pt x="2356" y="1807"/>
                  </a:lnTo>
                  <a:lnTo>
                    <a:pt x="2359" y="1816"/>
                  </a:lnTo>
                  <a:cubicBezTo>
                    <a:pt x="2360" y="1818"/>
                    <a:pt x="2360" y="1820"/>
                    <a:pt x="2359" y="1822"/>
                  </a:cubicBezTo>
                  <a:cubicBezTo>
                    <a:pt x="2358" y="1824"/>
                    <a:pt x="2356" y="1826"/>
                    <a:pt x="2354" y="1826"/>
                  </a:cubicBezTo>
                  <a:lnTo>
                    <a:pt x="2347" y="1828"/>
                  </a:lnTo>
                  <a:lnTo>
                    <a:pt x="2328" y="1833"/>
                  </a:lnTo>
                  <a:lnTo>
                    <a:pt x="2303" y="1839"/>
                  </a:lnTo>
                  <a:lnTo>
                    <a:pt x="2274" y="1847"/>
                  </a:lnTo>
                  <a:lnTo>
                    <a:pt x="2244" y="1855"/>
                  </a:lnTo>
                  <a:lnTo>
                    <a:pt x="2219" y="1861"/>
                  </a:lnTo>
                  <a:lnTo>
                    <a:pt x="2201" y="1866"/>
                  </a:lnTo>
                  <a:lnTo>
                    <a:pt x="2194" y="1868"/>
                  </a:lnTo>
                  <a:lnTo>
                    <a:pt x="2199" y="1859"/>
                  </a:lnTo>
                  <a:lnTo>
                    <a:pt x="2200" y="1865"/>
                  </a:lnTo>
                  <a:lnTo>
                    <a:pt x="2202" y="1881"/>
                  </a:lnTo>
                  <a:lnTo>
                    <a:pt x="2204" y="1901"/>
                  </a:lnTo>
                  <a:lnTo>
                    <a:pt x="2208" y="1924"/>
                  </a:lnTo>
                  <a:lnTo>
                    <a:pt x="2211" y="1949"/>
                  </a:lnTo>
                  <a:lnTo>
                    <a:pt x="2213" y="1968"/>
                  </a:lnTo>
                  <a:lnTo>
                    <a:pt x="2215" y="1982"/>
                  </a:lnTo>
                  <a:lnTo>
                    <a:pt x="2216" y="1986"/>
                  </a:lnTo>
                  <a:lnTo>
                    <a:pt x="2215" y="1983"/>
                  </a:lnTo>
                  <a:lnTo>
                    <a:pt x="2218" y="1988"/>
                  </a:lnTo>
                  <a:lnTo>
                    <a:pt x="2225" y="1999"/>
                  </a:lnTo>
                  <a:lnTo>
                    <a:pt x="2247" y="2030"/>
                  </a:lnTo>
                  <a:lnTo>
                    <a:pt x="2268" y="2058"/>
                  </a:lnTo>
                  <a:lnTo>
                    <a:pt x="2275" y="2067"/>
                  </a:lnTo>
                  <a:lnTo>
                    <a:pt x="2273" y="2065"/>
                  </a:lnTo>
                  <a:lnTo>
                    <a:pt x="2276" y="2067"/>
                  </a:lnTo>
                  <a:cubicBezTo>
                    <a:pt x="2278" y="2068"/>
                    <a:pt x="2280" y="2071"/>
                    <a:pt x="2279" y="2074"/>
                  </a:cubicBezTo>
                  <a:cubicBezTo>
                    <a:pt x="2279" y="2076"/>
                    <a:pt x="2278" y="2079"/>
                    <a:pt x="2276" y="2080"/>
                  </a:cubicBezTo>
                  <a:lnTo>
                    <a:pt x="2271" y="2083"/>
                  </a:lnTo>
                  <a:cubicBezTo>
                    <a:pt x="2270" y="2084"/>
                    <a:pt x="2269" y="2084"/>
                    <a:pt x="2268" y="2084"/>
                  </a:cubicBezTo>
                  <a:lnTo>
                    <a:pt x="2256" y="2087"/>
                  </a:lnTo>
                  <a:lnTo>
                    <a:pt x="2220" y="2096"/>
                  </a:lnTo>
                  <a:lnTo>
                    <a:pt x="2183" y="2103"/>
                  </a:lnTo>
                  <a:lnTo>
                    <a:pt x="2171" y="2105"/>
                  </a:lnTo>
                  <a:cubicBezTo>
                    <a:pt x="2170" y="2106"/>
                    <a:pt x="2169" y="2106"/>
                    <a:pt x="2168" y="2105"/>
                  </a:cubicBezTo>
                  <a:lnTo>
                    <a:pt x="2163" y="2104"/>
                  </a:lnTo>
                  <a:lnTo>
                    <a:pt x="2172" y="2094"/>
                  </a:lnTo>
                  <a:lnTo>
                    <a:pt x="2174" y="2100"/>
                  </a:lnTo>
                  <a:lnTo>
                    <a:pt x="2174" y="2099"/>
                  </a:lnTo>
                  <a:lnTo>
                    <a:pt x="2180" y="2111"/>
                  </a:lnTo>
                  <a:lnTo>
                    <a:pt x="2197" y="2146"/>
                  </a:lnTo>
                  <a:lnTo>
                    <a:pt x="2212" y="2178"/>
                  </a:lnTo>
                  <a:lnTo>
                    <a:pt x="2218" y="2188"/>
                  </a:lnTo>
                  <a:lnTo>
                    <a:pt x="2220" y="2191"/>
                  </a:lnTo>
                  <a:cubicBezTo>
                    <a:pt x="2222" y="2194"/>
                    <a:pt x="2222" y="2197"/>
                    <a:pt x="2220" y="2200"/>
                  </a:cubicBezTo>
                  <a:cubicBezTo>
                    <a:pt x="2218" y="2202"/>
                    <a:pt x="2215" y="2204"/>
                    <a:pt x="2212" y="2203"/>
                  </a:cubicBezTo>
                  <a:lnTo>
                    <a:pt x="2206" y="2202"/>
                  </a:lnTo>
                  <a:cubicBezTo>
                    <a:pt x="2206" y="2202"/>
                    <a:pt x="2205" y="2202"/>
                    <a:pt x="2204" y="2202"/>
                  </a:cubicBezTo>
                  <a:lnTo>
                    <a:pt x="2187" y="2195"/>
                  </a:lnTo>
                  <a:lnTo>
                    <a:pt x="2163" y="2184"/>
                  </a:lnTo>
                  <a:lnTo>
                    <a:pt x="2136" y="2172"/>
                  </a:lnTo>
                  <a:lnTo>
                    <a:pt x="2109" y="2159"/>
                  </a:lnTo>
                  <a:lnTo>
                    <a:pt x="2085" y="2148"/>
                  </a:lnTo>
                  <a:lnTo>
                    <a:pt x="2068" y="2140"/>
                  </a:lnTo>
                  <a:lnTo>
                    <a:pt x="2062" y="2137"/>
                  </a:lnTo>
                  <a:lnTo>
                    <a:pt x="2067" y="2137"/>
                  </a:lnTo>
                  <a:lnTo>
                    <a:pt x="2061" y="2138"/>
                  </a:lnTo>
                  <a:lnTo>
                    <a:pt x="2049" y="2139"/>
                  </a:lnTo>
                  <a:lnTo>
                    <a:pt x="2008" y="2145"/>
                  </a:lnTo>
                  <a:lnTo>
                    <a:pt x="1968" y="2150"/>
                  </a:lnTo>
                  <a:lnTo>
                    <a:pt x="1956" y="2151"/>
                  </a:lnTo>
                  <a:lnTo>
                    <a:pt x="1951" y="2152"/>
                  </a:lnTo>
                  <a:lnTo>
                    <a:pt x="1957" y="2144"/>
                  </a:lnTo>
                  <a:lnTo>
                    <a:pt x="1957" y="2149"/>
                  </a:lnTo>
                  <a:lnTo>
                    <a:pt x="1956" y="2159"/>
                  </a:lnTo>
                  <a:lnTo>
                    <a:pt x="1955" y="2189"/>
                  </a:lnTo>
                  <a:lnTo>
                    <a:pt x="1954" y="2218"/>
                  </a:lnTo>
                  <a:lnTo>
                    <a:pt x="1953" y="2226"/>
                  </a:lnTo>
                  <a:lnTo>
                    <a:pt x="1953" y="2228"/>
                  </a:lnTo>
                  <a:cubicBezTo>
                    <a:pt x="1953" y="2230"/>
                    <a:pt x="1953" y="2232"/>
                    <a:pt x="1952" y="2234"/>
                  </a:cubicBezTo>
                  <a:lnTo>
                    <a:pt x="1946" y="2240"/>
                  </a:lnTo>
                  <a:lnTo>
                    <a:pt x="1934" y="2252"/>
                  </a:lnTo>
                  <a:lnTo>
                    <a:pt x="1898" y="2288"/>
                  </a:lnTo>
                  <a:lnTo>
                    <a:pt x="1861" y="2322"/>
                  </a:lnTo>
                  <a:lnTo>
                    <a:pt x="1848" y="2335"/>
                  </a:lnTo>
                  <a:lnTo>
                    <a:pt x="1843" y="2339"/>
                  </a:lnTo>
                  <a:cubicBezTo>
                    <a:pt x="1842" y="2340"/>
                    <a:pt x="1839" y="2341"/>
                    <a:pt x="1837" y="2340"/>
                  </a:cubicBezTo>
                  <a:cubicBezTo>
                    <a:pt x="1834" y="2340"/>
                    <a:pt x="1832" y="2338"/>
                    <a:pt x="1831" y="2336"/>
                  </a:cubicBezTo>
                  <a:lnTo>
                    <a:pt x="1829" y="2332"/>
                  </a:lnTo>
                  <a:lnTo>
                    <a:pt x="1824" y="2322"/>
                  </a:lnTo>
                  <a:lnTo>
                    <a:pt x="1809" y="2291"/>
                  </a:lnTo>
                  <a:lnTo>
                    <a:pt x="1794" y="2259"/>
                  </a:lnTo>
                  <a:lnTo>
                    <a:pt x="1789" y="2246"/>
                  </a:lnTo>
                  <a:lnTo>
                    <a:pt x="1787" y="2241"/>
                  </a:lnTo>
                  <a:cubicBezTo>
                    <a:pt x="1786" y="2239"/>
                    <a:pt x="1786" y="2236"/>
                    <a:pt x="1788" y="2234"/>
                  </a:cubicBezTo>
                  <a:cubicBezTo>
                    <a:pt x="1789" y="2232"/>
                    <a:pt x="1791" y="2231"/>
                    <a:pt x="1794" y="2230"/>
                  </a:cubicBezTo>
                  <a:lnTo>
                    <a:pt x="1804" y="2229"/>
                  </a:lnTo>
                  <a:lnTo>
                    <a:pt x="1802" y="2230"/>
                  </a:lnTo>
                  <a:lnTo>
                    <a:pt x="1823" y="2222"/>
                  </a:lnTo>
                  <a:lnTo>
                    <a:pt x="1843" y="2214"/>
                  </a:lnTo>
                  <a:lnTo>
                    <a:pt x="1853" y="2208"/>
                  </a:lnTo>
                  <a:lnTo>
                    <a:pt x="1850" y="2216"/>
                  </a:lnTo>
                  <a:lnTo>
                    <a:pt x="1849" y="2212"/>
                  </a:lnTo>
                  <a:lnTo>
                    <a:pt x="1847" y="2199"/>
                  </a:lnTo>
                  <a:lnTo>
                    <a:pt x="1841" y="2159"/>
                  </a:lnTo>
                  <a:lnTo>
                    <a:pt x="1834" y="2117"/>
                  </a:lnTo>
                  <a:lnTo>
                    <a:pt x="1832" y="2103"/>
                  </a:lnTo>
                  <a:lnTo>
                    <a:pt x="1831" y="2098"/>
                  </a:lnTo>
                  <a:cubicBezTo>
                    <a:pt x="1830" y="2095"/>
                    <a:pt x="1831" y="2093"/>
                    <a:pt x="1833" y="2091"/>
                  </a:cubicBezTo>
                  <a:lnTo>
                    <a:pt x="1836" y="2087"/>
                  </a:lnTo>
                  <a:lnTo>
                    <a:pt x="1844" y="2081"/>
                  </a:lnTo>
                  <a:lnTo>
                    <a:pt x="1869" y="2057"/>
                  </a:lnTo>
                  <a:lnTo>
                    <a:pt x="1893" y="2033"/>
                  </a:lnTo>
                  <a:lnTo>
                    <a:pt x="1901" y="2025"/>
                  </a:lnTo>
                  <a:lnTo>
                    <a:pt x="1904" y="2021"/>
                  </a:lnTo>
                  <a:lnTo>
                    <a:pt x="1907" y="2033"/>
                  </a:lnTo>
                  <a:lnTo>
                    <a:pt x="1902" y="2030"/>
                  </a:lnTo>
                  <a:lnTo>
                    <a:pt x="1891" y="2023"/>
                  </a:lnTo>
                  <a:lnTo>
                    <a:pt x="1857" y="1997"/>
                  </a:lnTo>
                  <a:lnTo>
                    <a:pt x="1821" y="1970"/>
                  </a:lnTo>
                  <a:lnTo>
                    <a:pt x="1811" y="1961"/>
                  </a:lnTo>
                  <a:lnTo>
                    <a:pt x="1807" y="1958"/>
                  </a:lnTo>
                  <a:lnTo>
                    <a:pt x="1815" y="1959"/>
                  </a:lnTo>
                  <a:lnTo>
                    <a:pt x="1810" y="1961"/>
                  </a:lnTo>
                  <a:lnTo>
                    <a:pt x="1800" y="1965"/>
                  </a:lnTo>
                  <a:lnTo>
                    <a:pt x="1770" y="1977"/>
                  </a:lnTo>
                  <a:lnTo>
                    <a:pt x="1739" y="1988"/>
                  </a:lnTo>
                  <a:lnTo>
                    <a:pt x="1728" y="1991"/>
                  </a:lnTo>
                  <a:lnTo>
                    <a:pt x="1724" y="1992"/>
                  </a:lnTo>
                  <a:cubicBezTo>
                    <a:pt x="1721" y="1993"/>
                    <a:pt x="1717" y="1992"/>
                    <a:pt x="1715" y="1988"/>
                  </a:cubicBezTo>
                  <a:cubicBezTo>
                    <a:pt x="1714" y="1985"/>
                    <a:pt x="1714" y="1981"/>
                    <a:pt x="1717" y="1979"/>
                  </a:cubicBezTo>
                  <a:lnTo>
                    <a:pt x="1719" y="1977"/>
                  </a:lnTo>
                  <a:lnTo>
                    <a:pt x="1718" y="1978"/>
                  </a:lnTo>
                  <a:lnTo>
                    <a:pt x="1721" y="1972"/>
                  </a:lnTo>
                  <a:lnTo>
                    <a:pt x="1733" y="1949"/>
                  </a:lnTo>
                  <a:lnTo>
                    <a:pt x="1745" y="1926"/>
                  </a:lnTo>
                  <a:lnTo>
                    <a:pt x="1750" y="1917"/>
                  </a:lnTo>
                  <a:lnTo>
                    <a:pt x="1752" y="1914"/>
                  </a:lnTo>
                  <a:lnTo>
                    <a:pt x="1753" y="1924"/>
                  </a:lnTo>
                  <a:lnTo>
                    <a:pt x="1745" y="1917"/>
                  </a:lnTo>
                  <a:lnTo>
                    <a:pt x="1729" y="1902"/>
                  </a:lnTo>
                  <a:lnTo>
                    <a:pt x="1711" y="1885"/>
                  </a:lnTo>
                  <a:lnTo>
                    <a:pt x="1703" y="1875"/>
                  </a:lnTo>
                  <a:lnTo>
                    <a:pt x="1713" y="1878"/>
                  </a:lnTo>
                  <a:lnTo>
                    <a:pt x="1707" y="1881"/>
                  </a:lnTo>
                  <a:cubicBezTo>
                    <a:pt x="1707" y="1881"/>
                    <a:pt x="1706" y="1881"/>
                    <a:pt x="1706" y="1881"/>
                  </a:cubicBezTo>
                  <a:lnTo>
                    <a:pt x="1691" y="1886"/>
                  </a:lnTo>
                  <a:lnTo>
                    <a:pt x="1670" y="1892"/>
                  </a:lnTo>
                  <a:lnTo>
                    <a:pt x="1645" y="1899"/>
                  </a:lnTo>
                  <a:lnTo>
                    <a:pt x="1621" y="1905"/>
                  </a:lnTo>
                  <a:lnTo>
                    <a:pt x="1600" y="1911"/>
                  </a:lnTo>
                  <a:lnTo>
                    <a:pt x="1584" y="1915"/>
                  </a:lnTo>
                  <a:lnTo>
                    <a:pt x="1578" y="1916"/>
                  </a:lnTo>
                  <a:lnTo>
                    <a:pt x="1584" y="1906"/>
                  </a:lnTo>
                  <a:lnTo>
                    <a:pt x="1585" y="1908"/>
                  </a:lnTo>
                  <a:lnTo>
                    <a:pt x="1588" y="1915"/>
                  </a:lnTo>
                  <a:lnTo>
                    <a:pt x="1598" y="1939"/>
                  </a:lnTo>
                  <a:lnTo>
                    <a:pt x="1607" y="1961"/>
                  </a:lnTo>
                  <a:lnTo>
                    <a:pt x="1610" y="1969"/>
                  </a:lnTo>
                  <a:lnTo>
                    <a:pt x="1611" y="1972"/>
                  </a:lnTo>
                  <a:cubicBezTo>
                    <a:pt x="1612" y="1976"/>
                    <a:pt x="1611" y="1980"/>
                    <a:pt x="1607" y="1982"/>
                  </a:cubicBezTo>
                  <a:lnTo>
                    <a:pt x="1603" y="1984"/>
                  </a:lnTo>
                  <a:lnTo>
                    <a:pt x="1604" y="1983"/>
                  </a:lnTo>
                  <a:lnTo>
                    <a:pt x="1595" y="1990"/>
                  </a:lnTo>
                  <a:lnTo>
                    <a:pt x="1566" y="2008"/>
                  </a:lnTo>
                  <a:lnTo>
                    <a:pt x="1535" y="2026"/>
                  </a:lnTo>
                  <a:lnTo>
                    <a:pt x="1526" y="2031"/>
                  </a:lnTo>
                  <a:cubicBezTo>
                    <a:pt x="1526" y="2032"/>
                    <a:pt x="1525" y="2032"/>
                    <a:pt x="1524" y="2032"/>
                  </a:cubicBezTo>
                  <a:lnTo>
                    <a:pt x="1520" y="2033"/>
                  </a:lnTo>
                  <a:lnTo>
                    <a:pt x="1526" y="2023"/>
                  </a:lnTo>
                  <a:lnTo>
                    <a:pt x="1529" y="2033"/>
                  </a:lnTo>
                  <a:lnTo>
                    <a:pt x="1536" y="2055"/>
                  </a:lnTo>
                  <a:lnTo>
                    <a:pt x="1547" y="2086"/>
                  </a:lnTo>
                  <a:lnTo>
                    <a:pt x="1559" y="2121"/>
                  </a:lnTo>
                  <a:lnTo>
                    <a:pt x="1571" y="2156"/>
                  </a:lnTo>
                  <a:lnTo>
                    <a:pt x="1582" y="2187"/>
                  </a:lnTo>
                  <a:lnTo>
                    <a:pt x="1589" y="2208"/>
                  </a:lnTo>
                  <a:lnTo>
                    <a:pt x="1592" y="2216"/>
                  </a:lnTo>
                  <a:cubicBezTo>
                    <a:pt x="1592" y="2217"/>
                    <a:pt x="1593" y="2218"/>
                    <a:pt x="1592" y="2220"/>
                  </a:cubicBezTo>
                  <a:lnTo>
                    <a:pt x="1591" y="2225"/>
                  </a:lnTo>
                  <a:lnTo>
                    <a:pt x="1590" y="2240"/>
                  </a:lnTo>
                  <a:lnTo>
                    <a:pt x="1588" y="2262"/>
                  </a:lnTo>
                  <a:lnTo>
                    <a:pt x="1586" y="2288"/>
                  </a:lnTo>
                  <a:lnTo>
                    <a:pt x="1583" y="2313"/>
                  </a:lnTo>
                  <a:lnTo>
                    <a:pt x="1581" y="2335"/>
                  </a:lnTo>
                  <a:lnTo>
                    <a:pt x="1580" y="2351"/>
                  </a:lnTo>
                  <a:lnTo>
                    <a:pt x="1579" y="2357"/>
                  </a:lnTo>
                  <a:cubicBezTo>
                    <a:pt x="1579" y="2361"/>
                    <a:pt x="1575" y="2363"/>
                    <a:pt x="1571" y="2363"/>
                  </a:cubicBezTo>
                  <a:lnTo>
                    <a:pt x="1568" y="2363"/>
                  </a:lnTo>
                  <a:lnTo>
                    <a:pt x="1560" y="2363"/>
                  </a:lnTo>
                  <a:lnTo>
                    <a:pt x="1536" y="2363"/>
                  </a:lnTo>
                  <a:lnTo>
                    <a:pt x="1511" y="2363"/>
                  </a:lnTo>
                  <a:lnTo>
                    <a:pt x="1503" y="2363"/>
                  </a:lnTo>
                  <a:lnTo>
                    <a:pt x="1500" y="2363"/>
                  </a:lnTo>
                  <a:lnTo>
                    <a:pt x="1506" y="2361"/>
                  </a:lnTo>
                  <a:lnTo>
                    <a:pt x="1502" y="2366"/>
                  </a:lnTo>
                  <a:lnTo>
                    <a:pt x="1491" y="2374"/>
                  </a:lnTo>
                  <a:lnTo>
                    <a:pt x="1460" y="2404"/>
                  </a:lnTo>
                  <a:lnTo>
                    <a:pt x="1428" y="2434"/>
                  </a:lnTo>
                  <a:lnTo>
                    <a:pt x="1417" y="2442"/>
                  </a:lnTo>
                  <a:lnTo>
                    <a:pt x="1413" y="2446"/>
                  </a:lnTo>
                  <a:lnTo>
                    <a:pt x="1413" y="2435"/>
                  </a:lnTo>
                  <a:lnTo>
                    <a:pt x="1416" y="2438"/>
                  </a:lnTo>
                  <a:lnTo>
                    <a:pt x="1415" y="2437"/>
                  </a:lnTo>
                  <a:lnTo>
                    <a:pt x="1425" y="2444"/>
                  </a:lnTo>
                  <a:lnTo>
                    <a:pt x="1452" y="2465"/>
                  </a:lnTo>
                  <a:lnTo>
                    <a:pt x="1480" y="2486"/>
                  </a:lnTo>
                  <a:lnTo>
                    <a:pt x="1490" y="2494"/>
                  </a:lnTo>
                  <a:lnTo>
                    <a:pt x="1493" y="2497"/>
                  </a:lnTo>
                  <a:cubicBezTo>
                    <a:pt x="1495" y="2499"/>
                    <a:pt x="1496" y="2502"/>
                    <a:pt x="1495" y="2505"/>
                  </a:cubicBezTo>
                  <a:cubicBezTo>
                    <a:pt x="1494" y="2508"/>
                    <a:pt x="1492" y="2510"/>
                    <a:pt x="1489" y="2510"/>
                  </a:cubicBezTo>
                  <a:lnTo>
                    <a:pt x="1484" y="2511"/>
                  </a:lnTo>
                  <a:lnTo>
                    <a:pt x="1472" y="2513"/>
                  </a:lnTo>
                  <a:lnTo>
                    <a:pt x="1433" y="2519"/>
                  </a:lnTo>
                  <a:lnTo>
                    <a:pt x="1394" y="2524"/>
                  </a:lnTo>
                  <a:lnTo>
                    <a:pt x="1381" y="2525"/>
                  </a:lnTo>
                  <a:cubicBezTo>
                    <a:pt x="1380" y="2526"/>
                    <a:pt x="1380" y="2525"/>
                    <a:pt x="1379" y="2525"/>
                  </a:cubicBezTo>
                  <a:lnTo>
                    <a:pt x="1374" y="2524"/>
                  </a:lnTo>
                  <a:cubicBezTo>
                    <a:pt x="1373" y="2524"/>
                    <a:pt x="1372" y="2524"/>
                    <a:pt x="1371" y="2523"/>
                  </a:cubicBezTo>
                  <a:lnTo>
                    <a:pt x="1366" y="2520"/>
                  </a:lnTo>
                  <a:cubicBezTo>
                    <a:pt x="1366" y="2520"/>
                    <a:pt x="1365" y="2520"/>
                    <a:pt x="1365" y="2519"/>
                  </a:cubicBezTo>
                  <a:lnTo>
                    <a:pt x="1353" y="2508"/>
                  </a:lnTo>
                  <a:lnTo>
                    <a:pt x="1317" y="2474"/>
                  </a:lnTo>
                  <a:lnTo>
                    <a:pt x="1282" y="2439"/>
                  </a:lnTo>
                  <a:lnTo>
                    <a:pt x="1271" y="2427"/>
                  </a:lnTo>
                  <a:lnTo>
                    <a:pt x="1267" y="2423"/>
                  </a:lnTo>
                  <a:lnTo>
                    <a:pt x="1272" y="2425"/>
                  </a:lnTo>
                  <a:lnTo>
                    <a:pt x="1268" y="2425"/>
                  </a:lnTo>
                  <a:lnTo>
                    <a:pt x="1255" y="2426"/>
                  </a:lnTo>
                  <a:lnTo>
                    <a:pt x="1218" y="2427"/>
                  </a:lnTo>
                  <a:lnTo>
                    <a:pt x="1182" y="2427"/>
                  </a:lnTo>
                  <a:lnTo>
                    <a:pt x="1170" y="2426"/>
                  </a:lnTo>
                  <a:cubicBezTo>
                    <a:pt x="1169" y="2426"/>
                    <a:pt x="1169" y="2426"/>
                    <a:pt x="1169" y="2426"/>
                  </a:cubicBezTo>
                  <a:lnTo>
                    <a:pt x="1165" y="2425"/>
                  </a:lnTo>
                  <a:cubicBezTo>
                    <a:pt x="1161" y="2424"/>
                    <a:pt x="1158" y="2421"/>
                    <a:pt x="1158" y="2417"/>
                  </a:cubicBezTo>
                  <a:lnTo>
                    <a:pt x="1158" y="2414"/>
                  </a:lnTo>
                  <a:lnTo>
                    <a:pt x="1160" y="2403"/>
                  </a:lnTo>
                  <a:lnTo>
                    <a:pt x="1163" y="2369"/>
                  </a:lnTo>
                  <a:lnTo>
                    <a:pt x="1166" y="2333"/>
                  </a:lnTo>
                  <a:lnTo>
                    <a:pt x="1167" y="2321"/>
                  </a:lnTo>
                  <a:lnTo>
                    <a:pt x="1167" y="2317"/>
                  </a:lnTo>
                  <a:lnTo>
                    <a:pt x="1172" y="2325"/>
                  </a:lnTo>
                  <a:lnTo>
                    <a:pt x="1167" y="2323"/>
                  </a:lnTo>
                  <a:lnTo>
                    <a:pt x="1153" y="2317"/>
                  </a:lnTo>
                  <a:lnTo>
                    <a:pt x="1112" y="2300"/>
                  </a:lnTo>
                  <a:lnTo>
                    <a:pt x="1070" y="2282"/>
                  </a:lnTo>
                  <a:lnTo>
                    <a:pt x="1056" y="2276"/>
                  </a:lnTo>
                  <a:lnTo>
                    <a:pt x="1051" y="2274"/>
                  </a:lnTo>
                  <a:cubicBezTo>
                    <a:pt x="1049" y="2273"/>
                    <a:pt x="1048" y="2271"/>
                    <a:pt x="1047" y="2269"/>
                  </a:cubicBezTo>
                  <a:cubicBezTo>
                    <a:pt x="1046" y="2267"/>
                    <a:pt x="1046" y="2264"/>
                    <a:pt x="1048" y="2262"/>
                  </a:cubicBezTo>
                  <a:lnTo>
                    <a:pt x="1050" y="2259"/>
                  </a:lnTo>
                  <a:lnTo>
                    <a:pt x="1055" y="2251"/>
                  </a:lnTo>
                  <a:lnTo>
                    <a:pt x="1071" y="2227"/>
                  </a:lnTo>
                  <a:lnTo>
                    <a:pt x="1086" y="2202"/>
                  </a:lnTo>
                  <a:lnTo>
                    <a:pt x="1091" y="2194"/>
                  </a:lnTo>
                  <a:lnTo>
                    <a:pt x="1093" y="2191"/>
                  </a:lnTo>
                  <a:lnTo>
                    <a:pt x="1094" y="2201"/>
                  </a:lnTo>
                  <a:lnTo>
                    <a:pt x="1090" y="2197"/>
                  </a:lnTo>
                  <a:lnTo>
                    <a:pt x="1080" y="2187"/>
                  </a:lnTo>
                  <a:lnTo>
                    <a:pt x="1050" y="2156"/>
                  </a:lnTo>
                  <a:lnTo>
                    <a:pt x="1020" y="2123"/>
                  </a:lnTo>
                  <a:lnTo>
                    <a:pt x="1011" y="2111"/>
                  </a:lnTo>
                  <a:cubicBezTo>
                    <a:pt x="1011" y="2111"/>
                    <a:pt x="1010" y="2110"/>
                    <a:pt x="1010" y="2109"/>
                  </a:cubicBezTo>
                  <a:lnTo>
                    <a:pt x="1008" y="2104"/>
                  </a:lnTo>
                  <a:cubicBezTo>
                    <a:pt x="1007" y="2103"/>
                    <a:pt x="1007" y="2101"/>
                    <a:pt x="1008" y="2099"/>
                  </a:cubicBezTo>
                  <a:lnTo>
                    <a:pt x="1009" y="2096"/>
                  </a:lnTo>
                  <a:cubicBezTo>
                    <a:pt x="1009" y="2095"/>
                    <a:pt x="1009" y="2095"/>
                    <a:pt x="1009" y="2095"/>
                  </a:cubicBezTo>
                  <a:lnTo>
                    <a:pt x="1016" y="2084"/>
                  </a:lnTo>
                  <a:lnTo>
                    <a:pt x="1037" y="2046"/>
                  </a:lnTo>
                  <a:lnTo>
                    <a:pt x="1058" y="2009"/>
                  </a:lnTo>
                  <a:lnTo>
                    <a:pt x="1066" y="1994"/>
                  </a:lnTo>
                  <a:lnTo>
                    <a:pt x="1070" y="1988"/>
                  </a:lnTo>
                  <a:lnTo>
                    <a:pt x="1079" y="2000"/>
                  </a:lnTo>
                  <a:lnTo>
                    <a:pt x="1070" y="2003"/>
                  </a:lnTo>
                  <a:cubicBezTo>
                    <a:pt x="1069" y="2003"/>
                    <a:pt x="1069" y="2003"/>
                    <a:pt x="1068" y="2003"/>
                  </a:cubicBezTo>
                  <a:lnTo>
                    <a:pt x="1051" y="2004"/>
                  </a:lnTo>
                  <a:lnTo>
                    <a:pt x="1035" y="2003"/>
                  </a:lnTo>
                  <a:cubicBezTo>
                    <a:pt x="1034" y="2003"/>
                    <a:pt x="1033" y="2003"/>
                    <a:pt x="1032" y="2003"/>
                  </a:cubicBezTo>
                  <a:lnTo>
                    <a:pt x="1025" y="2000"/>
                  </a:lnTo>
                  <a:lnTo>
                    <a:pt x="1030" y="2000"/>
                  </a:lnTo>
                  <a:lnTo>
                    <a:pt x="1024" y="2001"/>
                  </a:lnTo>
                  <a:cubicBezTo>
                    <a:pt x="1023" y="2002"/>
                    <a:pt x="1022" y="2002"/>
                    <a:pt x="1021" y="2001"/>
                  </a:cubicBezTo>
                  <a:lnTo>
                    <a:pt x="1007" y="1999"/>
                  </a:lnTo>
                  <a:lnTo>
                    <a:pt x="993" y="1996"/>
                  </a:lnTo>
                  <a:lnTo>
                    <a:pt x="987" y="1995"/>
                  </a:lnTo>
                  <a:lnTo>
                    <a:pt x="996" y="1991"/>
                  </a:lnTo>
                  <a:lnTo>
                    <a:pt x="994" y="1995"/>
                  </a:lnTo>
                  <a:cubicBezTo>
                    <a:pt x="993" y="1996"/>
                    <a:pt x="993" y="1996"/>
                    <a:pt x="993" y="1996"/>
                  </a:cubicBezTo>
                  <a:lnTo>
                    <a:pt x="986" y="2005"/>
                  </a:lnTo>
                  <a:lnTo>
                    <a:pt x="967" y="2034"/>
                  </a:lnTo>
                  <a:lnTo>
                    <a:pt x="948" y="2061"/>
                  </a:lnTo>
                  <a:lnTo>
                    <a:pt x="944" y="2070"/>
                  </a:lnTo>
                  <a:lnTo>
                    <a:pt x="943" y="2072"/>
                  </a:lnTo>
                  <a:cubicBezTo>
                    <a:pt x="941" y="2076"/>
                    <a:pt x="936" y="2077"/>
                    <a:pt x="933" y="2076"/>
                  </a:cubicBezTo>
                  <a:lnTo>
                    <a:pt x="925" y="2073"/>
                  </a:lnTo>
                  <a:cubicBezTo>
                    <a:pt x="924" y="2073"/>
                    <a:pt x="924" y="2073"/>
                    <a:pt x="924" y="2072"/>
                  </a:cubicBezTo>
                  <a:lnTo>
                    <a:pt x="905" y="2062"/>
                  </a:lnTo>
                  <a:lnTo>
                    <a:pt x="881" y="2047"/>
                  </a:lnTo>
                  <a:lnTo>
                    <a:pt x="853" y="2030"/>
                  </a:lnTo>
                  <a:lnTo>
                    <a:pt x="826" y="2012"/>
                  </a:lnTo>
                  <a:lnTo>
                    <a:pt x="802" y="1996"/>
                  </a:lnTo>
                  <a:lnTo>
                    <a:pt x="785" y="1985"/>
                  </a:lnTo>
                  <a:lnTo>
                    <a:pt x="779" y="1981"/>
                  </a:lnTo>
                  <a:cubicBezTo>
                    <a:pt x="778" y="1980"/>
                    <a:pt x="777" y="1979"/>
                    <a:pt x="776" y="1978"/>
                  </a:cubicBezTo>
                  <a:lnTo>
                    <a:pt x="774" y="1974"/>
                  </a:lnTo>
                  <a:lnTo>
                    <a:pt x="768" y="1963"/>
                  </a:lnTo>
                  <a:lnTo>
                    <a:pt x="750" y="1931"/>
                  </a:lnTo>
                  <a:lnTo>
                    <a:pt x="733" y="1899"/>
                  </a:lnTo>
                  <a:lnTo>
                    <a:pt x="728" y="1888"/>
                  </a:lnTo>
                  <a:cubicBezTo>
                    <a:pt x="728" y="1887"/>
                    <a:pt x="728" y="1887"/>
                    <a:pt x="728" y="1886"/>
                  </a:cubicBezTo>
                  <a:lnTo>
                    <a:pt x="727" y="1882"/>
                  </a:lnTo>
                  <a:lnTo>
                    <a:pt x="734" y="1888"/>
                  </a:lnTo>
                  <a:lnTo>
                    <a:pt x="727" y="1888"/>
                  </a:lnTo>
                  <a:lnTo>
                    <a:pt x="708" y="1889"/>
                  </a:lnTo>
                  <a:lnTo>
                    <a:pt x="682" y="1890"/>
                  </a:lnTo>
                  <a:lnTo>
                    <a:pt x="652" y="1891"/>
                  </a:lnTo>
                  <a:lnTo>
                    <a:pt x="624" y="1891"/>
                  </a:lnTo>
                  <a:lnTo>
                    <a:pt x="599" y="1892"/>
                  </a:lnTo>
                  <a:lnTo>
                    <a:pt x="581" y="1893"/>
                  </a:lnTo>
                  <a:lnTo>
                    <a:pt x="574" y="1893"/>
                  </a:lnTo>
                  <a:lnTo>
                    <a:pt x="578" y="1893"/>
                  </a:lnTo>
                  <a:lnTo>
                    <a:pt x="573" y="1895"/>
                  </a:lnTo>
                  <a:lnTo>
                    <a:pt x="563" y="1899"/>
                  </a:lnTo>
                  <a:lnTo>
                    <a:pt x="528" y="1913"/>
                  </a:lnTo>
                  <a:lnTo>
                    <a:pt x="493" y="1926"/>
                  </a:lnTo>
                  <a:lnTo>
                    <a:pt x="482" y="1930"/>
                  </a:lnTo>
                  <a:cubicBezTo>
                    <a:pt x="481" y="1930"/>
                    <a:pt x="480" y="1930"/>
                    <a:pt x="479" y="1930"/>
                  </a:cubicBezTo>
                  <a:lnTo>
                    <a:pt x="475" y="1930"/>
                  </a:lnTo>
                  <a:cubicBezTo>
                    <a:pt x="474" y="1930"/>
                    <a:pt x="473" y="1930"/>
                    <a:pt x="472" y="1930"/>
                  </a:cubicBezTo>
                  <a:lnTo>
                    <a:pt x="462" y="1925"/>
                  </a:lnTo>
                  <a:cubicBezTo>
                    <a:pt x="462" y="1924"/>
                    <a:pt x="461" y="1924"/>
                    <a:pt x="461" y="1924"/>
                  </a:cubicBezTo>
                  <a:lnTo>
                    <a:pt x="441" y="1910"/>
                  </a:lnTo>
                  <a:lnTo>
                    <a:pt x="419" y="1894"/>
                  </a:lnTo>
                  <a:lnTo>
                    <a:pt x="413" y="1889"/>
                  </a:lnTo>
                  <a:cubicBezTo>
                    <a:pt x="412" y="1888"/>
                    <a:pt x="412" y="1887"/>
                    <a:pt x="411" y="1886"/>
                  </a:cubicBezTo>
                  <a:lnTo>
                    <a:pt x="410" y="1884"/>
                  </a:lnTo>
                  <a:lnTo>
                    <a:pt x="407" y="1877"/>
                  </a:lnTo>
                  <a:lnTo>
                    <a:pt x="401" y="1860"/>
                  </a:lnTo>
                  <a:lnTo>
                    <a:pt x="394" y="1836"/>
                  </a:lnTo>
                  <a:lnTo>
                    <a:pt x="387" y="1810"/>
                  </a:lnTo>
                  <a:lnTo>
                    <a:pt x="379" y="1783"/>
                  </a:lnTo>
                  <a:lnTo>
                    <a:pt x="372" y="1758"/>
                  </a:lnTo>
                  <a:lnTo>
                    <a:pt x="368" y="1742"/>
                  </a:lnTo>
                  <a:lnTo>
                    <a:pt x="366" y="1736"/>
                  </a:lnTo>
                  <a:lnTo>
                    <a:pt x="367" y="1738"/>
                  </a:lnTo>
                  <a:lnTo>
                    <a:pt x="364" y="1733"/>
                  </a:lnTo>
                  <a:lnTo>
                    <a:pt x="355" y="1721"/>
                  </a:lnTo>
                  <a:lnTo>
                    <a:pt x="327" y="1684"/>
                  </a:lnTo>
                  <a:lnTo>
                    <a:pt x="300" y="1648"/>
                  </a:lnTo>
                  <a:lnTo>
                    <a:pt x="290" y="1636"/>
                  </a:lnTo>
                  <a:cubicBezTo>
                    <a:pt x="290" y="1635"/>
                    <a:pt x="290" y="1635"/>
                    <a:pt x="290" y="1635"/>
                  </a:cubicBezTo>
                  <a:lnTo>
                    <a:pt x="287" y="1630"/>
                  </a:lnTo>
                  <a:cubicBezTo>
                    <a:pt x="285" y="1627"/>
                    <a:pt x="285" y="1625"/>
                    <a:pt x="286" y="1622"/>
                  </a:cubicBezTo>
                  <a:lnTo>
                    <a:pt x="288" y="1619"/>
                  </a:lnTo>
                  <a:lnTo>
                    <a:pt x="291" y="1606"/>
                  </a:lnTo>
                  <a:lnTo>
                    <a:pt x="304" y="1569"/>
                  </a:lnTo>
                  <a:lnTo>
                    <a:pt x="316" y="1532"/>
                  </a:lnTo>
                  <a:lnTo>
                    <a:pt x="319" y="1518"/>
                  </a:lnTo>
                  <a:lnTo>
                    <a:pt x="321" y="1513"/>
                  </a:lnTo>
                  <a:lnTo>
                    <a:pt x="330" y="1524"/>
                  </a:lnTo>
                  <a:lnTo>
                    <a:pt x="326" y="1525"/>
                  </a:lnTo>
                  <a:lnTo>
                    <a:pt x="312" y="1529"/>
                  </a:lnTo>
                  <a:lnTo>
                    <a:pt x="268" y="1541"/>
                  </a:lnTo>
                  <a:lnTo>
                    <a:pt x="226" y="1552"/>
                  </a:lnTo>
                  <a:lnTo>
                    <a:pt x="211" y="1556"/>
                  </a:lnTo>
                  <a:lnTo>
                    <a:pt x="206" y="1557"/>
                  </a:lnTo>
                  <a:cubicBezTo>
                    <a:pt x="202" y="1558"/>
                    <a:pt x="199" y="1556"/>
                    <a:pt x="197" y="1553"/>
                  </a:cubicBezTo>
                  <a:lnTo>
                    <a:pt x="194" y="1547"/>
                  </a:lnTo>
                  <a:lnTo>
                    <a:pt x="185" y="1530"/>
                  </a:lnTo>
                  <a:lnTo>
                    <a:pt x="172" y="1506"/>
                  </a:lnTo>
                  <a:lnTo>
                    <a:pt x="157" y="1478"/>
                  </a:lnTo>
                  <a:lnTo>
                    <a:pt x="142" y="1450"/>
                  </a:lnTo>
                  <a:lnTo>
                    <a:pt x="131" y="1427"/>
                  </a:lnTo>
                  <a:lnTo>
                    <a:pt x="120" y="1409"/>
                  </a:lnTo>
                  <a:lnTo>
                    <a:pt x="117" y="1403"/>
                  </a:lnTo>
                  <a:cubicBezTo>
                    <a:pt x="116" y="1401"/>
                    <a:pt x="116" y="1399"/>
                    <a:pt x="117" y="1397"/>
                  </a:cubicBezTo>
                  <a:lnTo>
                    <a:pt x="120" y="1388"/>
                  </a:lnTo>
                  <a:lnTo>
                    <a:pt x="127" y="1364"/>
                  </a:lnTo>
                  <a:lnTo>
                    <a:pt x="137" y="1329"/>
                  </a:lnTo>
                  <a:lnTo>
                    <a:pt x="148" y="1290"/>
                  </a:lnTo>
                  <a:lnTo>
                    <a:pt x="159" y="1250"/>
                  </a:lnTo>
                  <a:lnTo>
                    <a:pt x="169" y="1215"/>
                  </a:lnTo>
                  <a:lnTo>
                    <a:pt x="176" y="1190"/>
                  </a:lnTo>
                  <a:lnTo>
                    <a:pt x="179" y="1179"/>
                  </a:lnTo>
                  <a:lnTo>
                    <a:pt x="188" y="1189"/>
                  </a:lnTo>
                  <a:lnTo>
                    <a:pt x="181" y="1190"/>
                  </a:lnTo>
                  <a:cubicBezTo>
                    <a:pt x="180" y="1190"/>
                    <a:pt x="179" y="1191"/>
                    <a:pt x="179" y="1190"/>
                  </a:cubicBezTo>
                  <a:lnTo>
                    <a:pt x="162" y="1188"/>
                  </a:lnTo>
                  <a:lnTo>
                    <a:pt x="136" y="1186"/>
                  </a:lnTo>
                  <a:lnTo>
                    <a:pt x="108" y="1182"/>
                  </a:lnTo>
                  <a:lnTo>
                    <a:pt x="81" y="1178"/>
                  </a:lnTo>
                  <a:lnTo>
                    <a:pt x="55" y="1175"/>
                  </a:lnTo>
                  <a:lnTo>
                    <a:pt x="39" y="1172"/>
                  </a:lnTo>
                  <a:lnTo>
                    <a:pt x="34" y="1171"/>
                  </a:lnTo>
                  <a:cubicBezTo>
                    <a:pt x="31" y="1171"/>
                    <a:pt x="29" y="1169"/>
                    <a:pt x="28" y="1167"/>
                  </a:cubicBezTo>
                  <a:lnTo>
                    <a:pt x="25" y="1161"/>
                  </a:lnTo>
                  <a:cubicBezTo>
                    <a:pt x="25" y="1161"/>
                    <a:pt x="25" y="1160"/>
                    <a:pt x="25" y="1159"/>
                  </a:cubicBezTo>
                  <a:lnTo>
                    <a:pt x="21" y="1143"/>
                  </a:lnTo>
                  <a:lnTo>
                    <a:pt x="16" y="1120"/>
                  </a:lnTo>
                  <a:lnTo>
                    <a:pt x="11" y="1094"/>
                  </a:lnTo>
                  <a:lnTo>
                    <a:pt x="6" y="1068"/>
                  </a:lnTo>
                  <a:lnTo>
                    <a:pt x="1" y="1044"/>
                  </a:lnTo>
                  <a:lnTo>
                    <a:pt x="0" y="1027"/>
                  </a:lnTo>
                  <a:lnTo>
                    <a:pt x="0" y="1021"/>
                  </a:lnTo>
                  <a:cubicBezTo>
                    <a:pt x="0" y="1020"/>
                    <a:pt x="1" y="1019"/>
                    <a:pt x="1" y="1018"/>
                  </a:cubicBezTo>
                  <a:lnTo>
                    <a:pt x="7" y="1008"/>
                  </a:lnTo>
                  <a:lnTo>
                    <a:pt x="23" y="984"/>
                  </a:lnTo>
                  <a:lnTo>
                    <a:pt x="48" y="950"/>
                  </a:lnTo>
                  <a:lnTo>
                    <a:pt x="76" y="912"/>
                  </a:lnTo>
                  <a:lnTo>
                    <a:pt x="104" y="873"/>
                  </a:lnTo>
                  <a:lnTo>
                    <a:pt x="129" y="839"/>
                  </a:lnTo>
                  <a:lnTo>
                    <a:pt x="146" y="815"/>
                  </a:lnTo>
                  <a:lnTo>
                    <a:pt x="153" y="806"/>
                  </a:lnTo>
                  <a:cubicBezTo>
                    <a:pt x="154" y="805"/>
                    <a:pt x="155" y="804"/>
                    <a:pt x="156" y="803"/>
                  </a:cubicBezTo>
                  <a:lnTo>
                    <a:pt x="165" y="798"/>
                  </a:lnTo>
                  <a:lnTo>
                    <a:pt x="189" y="786"/>
                  </a:lnTo>
                  <a:lnTo>
                    <a:pt x="222" y="769"/>
                  </a:lnTo>
                  <a:lnTo>
                    <a:pt x="261" y="749"/>
                  </a:lnTo>
                  <a:lnTo>
                    <a:pt x="300" y="728"/>
                  </a:lnTo>
                  <a:lnTo>
                    <a:pt x="333" y="711"/>
                  </a:lnTo>
                  <a:lnTo>
                    <a:pt x="357" y="699"/>
                  </a:lnTo>
                  <a:lnTo>
                    <a:pt x="366" y="694"/>
                  </a:lnTo>
                  <a:cubicBezTo>
                    <a:pt x="368" y="693"/>
                    <a:pt x="370" y="693"/>
                    <a:pt x="372" y="694"/>
                  </a:cubicBezTo>
                  <a:cubicBezTo>
                    <a:pt x="374" y="695"/>
                    <a:pt x="376" y="696"/>
                    <a:pt x="377" y="698"/>
                  </a:cubicBezTo>
                  <a:lnTo>
                    <a:pt x="379" y="704"/>
                  </a:lnTo>
                  <a:lnTo>
                    <a:pt x="383" y="718"/>
                  </a:lnTo>
                  <a:lnTo>
                    <a:pt x="397" y="760"/>
                  </a:lnTo>
                  <a:lnTo>
                    <a:pt x="405" y="782"/>
                  </a:lnTo>
                  <a:lnTo>
                    <a:pt x="412" y="800"/>
                  </a:lnTo>
                  <a:lnTo>
                    <a:pt x="418" y="812"/>
                  </a:lnTo>
                  <a:lnTo>
                    <a:pt x="417" y="811"/>
                  </a:lnTo>
                  <a:lnTo>
                    <a:pt x="420" y="815"/>
                  </a:lnTo>
                  <a:lnTo>
                    <a:pt x="410" y="812"/>
                  </a:lnTo>
                  <a:lnTo>
                    <a:pt x="413" y="811"/>
                  </a:lnTo>
                  <a:lnTo>
                    <a:pt x="426" y="803"/>
                  </a:lnTo>
                  <a:lnTo>
                    <a:pt x="446" y="791"/>
                  </a:lnTo>
                  <a:lnTo>
                    <a:pt x="470" y="776"/>
                  </a:lnTo>
                  <a:lnTo>
                    <a:pt x="514" y="748"/>
                  </a:lnTo>
                  <a:lnTo>
                    <a:pt x="527" y="738"/>
                  </a:lnTo>
                  <a:lnTo>
                    <a:pt x="533" y="733"/>
                  </a:lnTo>
                  <a:cubicBezTo>
                    <a:pt x="535" y="732"/>
                    <a:pt x="538" y="731"/>
                    <a:pt x="540" y="732"/>
                  </a:cubicBezTo>
                  <a:lnTo>
                    <a:pt x="548" y="734"/>
                  </a:lnTo>
                  <a:lnTo>
                    <a:pt x="547" y="733"/>
                  </a:lnTo>
                  <a:lnTo>
                    <a:pt x="570" y="735"/>
                  </a:lnTo>
                  <a:lnTo>
                    <a:pt x="601" y="737"/>
                  </a:lnTo>
                  <a:lnTo>
                    <a:pt x="638" y="739"/>
                  </a:lnTo>
                  <a:lnTo>
                    <a:pt x="674" y="740"/>
                  </a:lnTo>
                  <a:lnTo>
                    <a:pt x="705" y="741"/>
                  </a:lnTo>
                  <a:lnTo>
                    <a:pt x="729" y="741"/>
                  </a:lnTo>
                  <a:lnTo>
                    <a:pt x="739" y="740"/>
                  </a:lnTo>
                  <a:lnTo>
                    <a:pt x="732" y="746"/>
                  </a:lnTo>
                  <a:lnTo>
                    <a:pt x="733" y="743"/>
                  </a:lnTo>
                  <a:cubicBezTo>
                    <a:pt x="733" y="742"/>
                    <a:pt x="733" y="742"/>
                    <a:pt x="733" y="742"/>
                  </a:cubicBezTo>
                  <a:lnTo>
                    <a:pt x="739" y="731"/>
                  </a:lnTo>
                  <a:lnTo>
                    <a:pt x="748" y="714"/>
                  </a:lnTo>
                  <a:lnTo>
                    <a:pt x="760" y="692"/>
                  </a:lnTo>
                  <a:lnTo>
                    <a:pt x="791" y="635"/>
                  </a:lnTo>
                  <a:lnTo>
                    <a:pt x="826" y="570"/>
                  </a:lnTo>
                  <a:lnTo>
                    <a:pt x="863" y="504"/>
                  </a:lnTo>
                  <a:lnTo>
                    <a:pt x="895" y="446"/>
                  </a:lnTo>
                  <a:lnTo>
                    <a:pt x="908" y="422"/>
                  </a:lnTo>
                  <a:lnTo>
                    <a:pt x="919" y="403"/>
                  </a:lnTo>
                  <a:lnTo>
                    <a:pt x="926" y="391"/>
                  </a:lnTo>
                  <a:lnTo>
                    <a:pt x="929" y="386"/>
                  </a:lnTo>
                  <a:cubicBezTo>
                    <a:pt x="930" y="384"/>
                    <a:pt x="932" y="383"/>
                    <a:pt x="934" y="383"/>
                  </a:cubicBezTo>
                  <a:lnTo>
                    <a:pt x="939" y="382"/>
                  </a:lnTo>
                  <a:lnTo>
                    <a:pt x="954" y="378"/>
                  </a:lnTo>
                  <a:lnTo>
                    <a:pt x="978" y="370"/>
                  </a:lnTo>
                  <a:lnTo>
                    <a:pt x="1006" y="361"/>
                  </a:lnTo>
                  <a:lnTo>
                    <a:pt x="1034" y="352"/>
                  </a:lnTo>
                  <a:lnTo>
                    <a:pt x="1059" y="343"/>
                  </a:lnTo>
                  <a:lnTo>
                    <a:pt x="1076" y="337"/>
                  </a:lnTo>
                  <a:lnTo>
                    <a:pt x="1083" y="335"/>
                  </a:lnTo>
                  <a:lnTo>
                    <a:pt x="1078" y="339"/>
                  </a:lnTo>
                  <a:lnTo>
                    <a:pt x="1265" y="5"/>
                  </a:lnTo>
                  <a:cubicBezTo>
                    <a:pt x="1267" y="2"/>
                    <a:pt x="1270" y="0"/>
                    <a:pt x="1274" y="1"/>
                  </a:cubicBezTo>
                  <a:lnTo>
                    <a:pt x="1346" y="11"/>
                  </a:lnTo>
                  <a:cubicBezTo>
                    <a:pt x="1348" y="11"/>
                    <a:pt x="1351" y="13"/>
                    <a:pt x="1352" y="15"/>
                  </a:cubicBezTo>
                  <a:lnTo>
                    <a:pt x="1379" y="72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2" name="Freeform 171"/>
            <p:cNvSpPr>
              <a:spLocks/>
            </p:cNvSpPr>
            <p:nvPr/>
          </p:nvSpPr>
          <p:spPr bwMode="auto">
            <a:xfrm>
              <a:off x="3825876" y="1600200"/>
              <a:ext cx="579438" cy="547687"/>
            </a:xfrm>
            <a:custGeom>
              <a:avLst/>
              <a:gdLst>
                <a:gd name="T0" fmla="*/ 896 w 896"/>
                <a:gd name="T1" fmla="*/ 540 h 1024"/>
                <a:gd name="T2" fmla="*/ 777 w 896"/>
                <a:gd name="T3" fmla="*/ 399 h 1024"/>
                <a:gd name="T4" fmla="*/ 764 w 896"/>
                <a:gd name="T5" fmla="*/ 268 h 1024"/>
                <a:gd name="T6" fmla="*/ 710 w 896"/>
                <a:gd name="T7" fmla="*/ 240 h 1024"/>
                <a:gd name="T8" fmla="*/ 676 w 896"/>
                <a:gd name="T9" fmla="*/ 136 h 1024"/>
                <a:gd name="T10" fmla="*/ 635 w 896"/>
                <a:gd name="T11" fmla="*/ 108 h 1024"/>
                <a:gd name="T12" fmla="*/ 698 w 896"/>
                <a:gd name="T13" fmla="*/ 34 h 1024"/>
                <a:gd name="T14" fmla="*/ 635 w 896"/>
                <a:gd name="T15" fmla="*/ 0 h 1024"/>
                <a:gd name="T16" fmla="*/ 587 w 896"/>
                <a:gd name="T17" fmla="*/ 37 h 1024"/>
                <a:gd name="T18" fmla="*/ 546 w 896"/>
                <a:gd name="T19" fmla="*/ 9 h 1024"/>
                <a:gd name="T20" fmla="*/ 405 w 896"/>
                <a:gd name="T21" fmla="*/ 174 h 1024"/>
                <a:gd name="T22" fmla="*/ 311 w 896"/>
                <a:gd name="T23" fmla="*/ 183 h 1024"/>
                <a:gd name="T24" fmla="*/ 241 w 896"/>
                <a:gd name="T25" fmla="*/ 282 h 1024"/>
                <a:gd name="T26" fmla="*/ 258 w 896"/>
                <a:gd name="T27" fmla="*/ 531 h 1024"/>
                <a:gd name="T28" fmla="*/ 143 w 896"/>
                <a:gd name="T29" fmla="*/ 593 h 1024"/>
                <a:gd name="T30" fmla="*/ 41 w 896"/>
                <a:gd name="T31" fmla="*/ 757 h 1024"/>
                <a:gd name="T32" fmla="*/ 27 w 896"/>
                <a:gd name="T33" fmla="*/ 869 h 1024"/>
                <a:gd name="T34" fmla="*/ 5 w 896"/>
                <a:gd name="T35" fmla="*/ 869 h 1024"/>
                <a:gd name="T36" fmla="*/ 32 w 896"/>
                <a:gd name="T37" fmla="*/ 922 h 1024"/>
                <a:gd name="T38" fmla="*/ 125 w 896"/>
                <a:gd name="T39" fmla="*/ 897 h 1024"/>
                <a:gd name="T40" fmla="*/ 205 w 896"/>
                <a:gd name="T41" fmla="*/ 930 h 1024"/>
                <a:gd name="T42" fmla="*/ 272 w 896"/>
                <a:gd name="T43" fmla="*/ 902 h 1024"/>
                <a:gd name="T44" fmla="*/ 379 w 896"/>
                <a:gd name="T45" fmla="*/ 874 h 1024"/>
                <a:gd name="T46" fmla="*/ 379 w 896"/>
                <a:gd name="T47" fmla="*/ 973 h 1024"/>
                <a:gd name="T48" fmla="*/ 440 w 896"/>
                <a:gd name="T49" fmla="*/ 1024 h 1024"/>
                <a:gd name="T50" fmla="*/ 507 w 896"/>
                <a:gd name="T51" fmla="*/ 983 h 1024"/>
                <a:gd name="T52" fmla="*/ 485 w 896"/>
                <a:gd name="T53" fmla="*/ 874 h 1024"/>
                <a:gd name="T54" fmla="*/ 622 w 896"/>
                <a:gd name="T55" fmla="*/ 912 h 1024"/>
                <a:gd name="T56" fmla="*/ 684 w 896"/>
                <a:gd name="T57" fmla="*/ 846 h 1024"/>
                <a:gd name="T58" fmla="*/ 787 w 896"/>
                <a:gd name="T59" fmla="*/ 884 h 1024"/>
                <a:gd name="T60" fmla="*/ 896 w 896"/>
                <a:gd name="T61" fmla="*/ 540 h 10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96"/>
                <a:gd name="T94" fmla="*/ 0 h 1024"/>
                <a:gd name="T95" fmla="*/ 896 w 896"/>
                <a:gd name="T96" fmla="*/ 1024 h 102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96" h="1024">
                  <a:moveTo>
                    <a:pt x="896" y="540"/>
                  </a:moveTo>
                  <a:lnTo>
                    <a:pt x="777" y="399"/>
                  </a:lnTo>
                  <a:lnTo>
                    <a:pt x="764" y="268"/>
                  </a:lnTo>
                  <a:lnTo>
                    <a:pt x="710" y="240"/>
                  </a:lnTo>
                  <a:cubicBezTo>
                    <a:pt x="710" y="240"/>
                    <a:pt x="676" y="136"/>
                    <a:pt x="676" y="136"/>
                  </a:cubicBezTo>
                  <a:cubicBezTo>
                    <a:pt x="676" y="136"/>
                    <a:pt x="635" y="108"/>
                    <a:pt x="635" y="108"/>
                  </a:cubicBezTo>
                  <a:cubicBezTo>
                    <a:pt x="635" y="108"/>
                    <a:pt x="698" y="34"/>
                    <a:pt x="698" y="34"/>
                  </a:cubicBezTo>
                  <a:cubicBezTo>
                    <a:pt x="698" y="34"/>
                    <a:pt x="635" y="14"/>
                    <a:pt x="635" y="0"/>
                  </a:cubicBezTo>
                  <a:cubicBezTo>
                    <a:pt x="635" y="0"/>
                    <a:pt x="587" y="37"/>
                    <a:pt x="587" y="37"/>
                  </a:cubicBezTo>
                  <a:cubicBezTo>
                    <a:pt x="587" y="37"/>
                    <a:pt x="546" y="9"/>
                    <a:pt x="546" y="9"/>
                  </a:cubicBezTo>
                  <a:cubicBezTo>
                    <a:pt x="546" y="9"/>
                    <a:pt x="400" y="174"/>
                    <a:pt x="405" y="174"/>
                  </a:cubicBezTo>
                  <a:cubicBezTo>
                    <a:pt x="400" y="174"/>
                    <a:pt x="311" y="183"/>
                    <a:pt x="311" y="183"/>
                  </a:cubicBezTo>
                  <a:cubicBezTo>
                    <a:pt x="311" y="183"/>
                    <a:pt x="236" y="282"/>
                    <a:pt x="241" y="282"/>
                  </a:cubicBezTo>
                  <a:cubicBezTo>
                    <a:pt x="236" y="282"/>
                    <a:pt x="258" y="531"/>
                    <a:pt x="258" y="531"/>
                  </a:cubicBezTo>
                  <a:cubicBezTo>
                    <a:pt x="258" y="531"/>
                    <a:pt x="143" y="593"/>
                    <a:pt x="143" y="593"/>
                  </a:cubicBezTo>
                  <a:cubicBezTo>
                    <a:pt x="143" y="593"/>
                    <a:pt x="41" y="757"/>
                    <a:pt x="41" y="757"/>
                  </a:cubicBezTo>
                  <a:cubicBezTo>
                    <a:pt x="41" y="757"/>
                    <a:pt x="24" y="874"/>
                    <a:pt x="27" y="869"/>
                  </a:cubicBezTo>
                  <a:cubicBezTo>
                    <a:pt x="24" y="874"/>
                    <a:pt x="0" y="869"/>
                    <a:pt x="5" y="869"/>
                  </a:cubicBezTo>
                  <a:cubicBezTo>
                    <a:pt x="0" y="869"/>
                    <a:pt x="27" y="925"/>
                    <a:pt x="32" y="922"/>
                  </a:cubicBezTo>
                  <a:cubicBezTo>
                    <a:pt x="27" y="925"/>
                    <a:pt x="121" y="902"/>
                    <a:pt x="125" y="897"/>
                  </a:cubicBezTo>
                  <a:cubicBezTo>
                    <a:pt x="121" y="902"/>
                    <a:pt x="200" y="930"/>
                    <a:pt x="205" y="930"/>
                  </a:cubicBezTo>
                  <a:cubicBezTo>
                    <a:pt x="200" y="930"/>
                    <a:pt x="272" y="902"/>
                    <a:pt x="272" y="902"/>
                  </a:cubicBezTo>
                  <a:cubicBezTo>
                    <a:pt x="272" y="902"/>
                    <a:pt x="374" y="879"/>
                    <a:pt x="379" y="874"/>
                  </a:cubicBezTo>
                  <a:cubicBezTo>
                    <a:pt x="374" y="879"/>
                    <a:pt x="379" y="973"/>
                    <a:pt x="379" y="973"/>
                  </a:cubicBezTo>
                  <a:cubicBezTo>
                    <a:pt x="379" y="973"/>
                    <a:pt x="440" y="1024"/>
                    <a:pt x="440" y="1024"/>
                  </a:cubicBezTo>
                  <a:cubicBezTo>
                    <a:pt x="440" y="1024"/>
                    <a:pt x="502" y="983"/>
                    <a:pt x="507" y="983"/>
                  </a:cubicBezTo>
                  <a:cubicBezTo>
                    <a:pt x="502" y="983"/>
                    <a:pt x="480" y="879"/>
                    <a:pt x="485" y="874"/>
                  </a:cubicBezTo>
                  <a:cubicBezTo>
                    <a:pt x="480" y="879"/>
                    <a:pt x="622" y="912"/>
                    <a:pt x="622" y="912"/>
                  </a:cubicBezTo>
                  <a:cubicBezTo>
                    <a:pt x="622" y="912"/>
                    <a:pt x="679" y="846"/>
                    <a:pt x="684" y="846"/>
                  </a:cubicBezTo>
                  <a:cubicBezTo>
                    <a:pt x="679" y="846"/>
                    <a:pt x="787" y="884"/>
                    <a:pt x="787" y="884"/>
                  </a:cubicBezTo>
                  <a:cubicBezTo>
                    <a:pt x="787" y="884"/>
                    <a:pt x="896" y="540"/>
                    <a:pt x="896" y="54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3" name="Freeform 172"/>
            <p:cNvSpPr>
              <a:spLocks noEditPoints="1"/>
            </p:cNvSpPr>
            <p:nvPr/>
          </p:nvSpPr>
          <p:spPr bwMode="auto">
            <a:xfrm>
              <a:off x="3824288" y="1595437"/>
              <a:ext cx="585788" cy="557212"/>
            </a:xfrm>
            <a:custGeom>
              <a:avLst/>
              <a:gdLst>
                <a:gd name="T0" fmla="*/ 710 w 908"/>
                <a:gd name="T1" fmla="*/ 256 h 1041"/>
                <a:gd name="T2" fmla="*/ 672 w 908"/>
                <a:gd name="T3" fmla="*/ 146 h 1041"/>
                <a:gd name="T4" fmla="*/ 633 w 908"/>
                <a:gd name="T5" fmla="*/ 111 h 1041"/>
                <a:gd name="T6" fmla="*/ 699 w 908"/>
                <a:gd name="T7" fmla="*/ 50 h 1041"/>
                <a:gd name="T8" fmla="*/ 637 w 908"/>
                <a:gd name="T9" fmla="*/ 21 h 1041"/>
                <a:gd name="T10" fmla="*/ 551 w 908"/>
                <a:gd name="T11" fmla="*/ 28 h 1041"/>
                <a:gd name="T12" fmla="*/ 456 w 908"/>
                <a:gd name="T13" fmla="*/ 136 h 1041"/>
                <a:gd name="T14" fmla="*/ 360 w 908"/>
                <a:gd name="T15" fmla="*/ 195 h 1041"/>
                <a:gd name="T16" fmla="*/ 284 w 908"/>
                <a:gd name="T17" fmla="*/ 246 h 1041"/>
                <a:gd name="T18" fmla="*/ 253 w 908"/>
                <a:gd name="T19" fmla="*/ 329 h 1041"/>
                <a:gd name="T20" fmla="*/ 266 w 908"/>
                <a:gd name="T21" fmla="*/ 546 h 1041"/>
                <a:gd name="T22" fmla="*/ 153 w 908"/>
                <a:gd name="T23" fmla="*/ 605 h 1041"/>
                <a:gd name="T24" fmla="*/ 55 w 908"/>
                <a:gd name="T25" fmla="*/ 763 h 1041"/>
                <a:gd name="T26" fmla="*/ 38 w 908"/>
                <a:gd name="T27" fmla="*/ 875 h 1041"/>
                <a:gd name="T28" fmla="*/ 8 w 908"/>
                <a:gd name="T29" fmla="*/ 886 h 1041"/>
                <a:gd name="T30" fmla="*/ 35 w 908"/>
                <a:gd name="T31" fmla="*/ 920 h 1041"/>
                <a:gd name="T32" fmla="*/ 77 w 908"/>
                <a:gd name="T33" fmla="*/ 914 h 1041"/>
                <a:gd name="T34" fmla="*/ 134 w 908"/>
                <a:gd name="T35" fmla="*/ 901 h 1041"/>
                <a:gd name="T36" fmla="*/ 204 w 908"/>
                <a:gd name="T37" fmla="*/ 932 h 1041"/>
                <a:gd name="T38" fmla="*/ 278 w 908"/>
                <a:gd name="T39" fmla="*/ 902 h 1041"/>
                <a:gd name="T40" fmla="*/ 387 w 908"/>
                <a:gd name="T41" fmla="*/ 876 h 1041"/>
                <a:gd name="T42" fmla="*/ 390 w 908"/>
                <a:gd name="T43" fmla="*/ 981 h 1041"/>
                <a:gd name="T44" fmla="*/ 449 w 908"/>
                <a:gd name="T45" fmla="*/ 1020 h 1041"/>
                <a:gd name="T46" fmla="*/ 500 w 908"/>
                <a:gd name="T47" fmla="*/ 989 h 1041"/>
                <a:gd name="T48" fmla="*/ 485 w 908"/>
                <a:gd name="T49" fmla="*/ 875 h 1041"/>
                <a:gd name="T50" fmla="*/ 582 w 908"/>
                <a:gd name="T51" fmla="*/ 902 h 1041"/>
                <a:gd name="T52" fmla="*/ 629 w 908"/>
                <a:gd name="T53" fmla="*/ 905 h 1041"/>
                <a:gd name="T54" fmla="*/ 693 w 908"/>
                <a:gd name="T55" fmla="*/ 849 h 1041"/>
                <a:gd name="T56" fmla="*/ 784 w 908"/>
                <a:gd name="T57" fmla="*/ 887 h 1041"/>
                <a:gd name="T58" fmla="*/ 875 w 908"/>
                <a:gd name="T59" fmla="*/ 600 h 1041"/>
                <a:gd name="T60" fmla="*/ 897 w 908"/>
                <a:gd name="T61" fmla="*/ 583 h 1041"/>
                <a:gd name="T62" fmla="*/ 803 w 908"/>
                <a:gd name="T63" fmla="*/ 880 h 1041"/>
                <a:gd name="T64" fmla="*/ 735 w 908"/>
                <a:gd name="T65" fmla="*/ 881 h 1041"/>
                <a:gd name="T66" fmla="*/ 681 w 908"/>
                <a:gd name="T67" fmla="*/ 870 h 1041"/>
                <a:gd name="T68" fmla="*/ 618 w 908"/>
                <a:gd name="T69" fmla="*/ 927 h 1041"/>
                <a:gd name="T70" fmla="*/ 488 w 908"/>
                <a:gd name="T71" fmla="*/ 892 h 1041"/>
                <a:gd name="T72" fmla="*/ 512 w 908"/>
                <a:gd name="T73" fmla="*/ 974 h 1041"/>
                <a:gd name="T74" fmla="*/ 502 w 908"/>
                <a:gd name="T75" fmla="*/ 1004 h 1041"/>
                <a:gd name="T76" fmla="*/ 387 w 908"/>
                <a:gd name="T77" fmla="*/ 996 h 1041"/>
                <a:gd name="T78" fmla="*/ 374 w 908"/>
                <a:gd name="T79" fmla="*/ 887 h 1041"/>
                <a:gd name="T80" fmla="*/ 293 w 908"/>
                <a:gd name="T81" fmla="*/ 914 h 1041"/>
                <a:gd name="T82" fmla="*/ 213 w 908"/>
                <a:gd name="T83" fmla="*/ 945 h 1041"/>
                <a:gd name="T84" fmla="*/ 135 w 908"/>
                <a:gd name="T85" fmla="*/ 920 h 1041"/>
                <a:gd name="T86" fmla="*/ 114 w 908"/>
                <a:gd name="T87" fmla="*/ 919 h 1041"/>
                <a:gd name="T88" fmla="*/ 23 w 908"/>
                <a:gd name="T89" fmla="*/ 929 h 1041"/>
                <a:gd name="T90" fmla="*/ 14 w 908"/>
                <a:gd name="T91" fmla="*/ 872 h 1041"/>
                <a:gd name="T92" fmla="*/ 27 w 908"/>
                <a:gd name="T93" fmla="*/ 870 h 1041"/>
                <a:gd name="T94" fmla="*/ 37 w 908"/>
                <a:gd name="T95" fmla="*/ 764 h 1041"/>
                <a:gd name="T96" fmla="*/ 124 w 908"/>
                <a:gd name="T97" fmla="*/ 623 h 1041"/>
                <a:gd name="T98" fmla="*/ 240 w 908"/>
                <a:gd name="T99" fmla="*/ 542 h 1041"/>
                <a:gd name="T100" fmla="*/ 243 w 908"/>
                <a:gd name="T101" fmla="*/ 416 h 1041"/>
                <a:gd name="T102" fmla="*/ 240 w 908"/>
                <a:gd name="T103" fmla="*/ 282 h 1041"/>
                <a:gd name="T104" fmla="*/ 318 w 908"/>
                <a:gd name="T105" fmla="*/ 183 h 1041"/>
                <a:gd name="T106" fmla="*/ 407 w 908"/>
                <a:gd name="T107" fmla="*/ 171 h 1041"/>
                <a:gd name="T108" fmla="*/ 543 w 908"/>
                <a:gd name="T109" fmla="*/ 12 h 1041"/>
                <a:gd name="T110" fmla="*/ 594 w 908"/>
                <a:gd name="T111" fmla="*/ 33 h 1041"/>
                <a:gd name="T112" fmla="*/ 674 w 908"/>
                <a:gd name="T113" fmla="*/ 23 h 1041"/>
                <a:gd name="T114" fmla="*/ 676 w 908"/>
                <a:gd name="T115" fmla="*/ 85 h 1041"/>
                <a:gd name="T116" fmla="*/ 678 w 908"/>
                <a:gd name="T117" fmla="*/ 134 h 1041"/>
                <a:gd name="T118" fmla="*/ 720 w 908"/>
                <a:gd name="T119" fmla="*/ 243 h 1041"/>
                <a:gd name="T120" fmla="*/ 906 w 908"/>
                <a:gd name="T121" fmla="*/ 543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8"/>
                <a:gd name="T184" fmla="*/ 0 h 1041"/>
                <a:gd name="T185" fmla="*/ 908 w 908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8" h="1041">
                  <a:moveTo>
                    <a:pt x="892" y="547"/>
                  </a:moveTo>
                  <a:lnTo>
                    <a:pt x="893" y="554"/>
                  </a:lnTo>
                  <a:lnTo>
                    <a:pt x="774" y="413"/>
                  </a:lnTo>
                  <a:cubicBezTo>
                    <a:pt x="773" y="411"/>
                    <a:pt x="773" y="410"/>
                    <a:pt x="772" y="408"/>
                  </a:cubicBezTo>
                  <a:lnTo>
                    <a:pt x="759" y="277"/>
                  </a:lnTo>
                  <a:lnTo>
                    <a:pt x="764" y="284"/>
                  </a:lnTo>
                  <a:lnTo>
                    <a:pt x="710" y="256"/>
                  </a:lnTo>
                  <a:cubicBezTo>
                    <a:pt x="708" y="255"/>
                    <a:pt x="706" y="253"/>
                    <a:pt x="706" y="250"/>
                  </a:cubicBezTo>
                  <a:lnTo>
                    <a:pt x="705" y="246"/>
                  </a:lnTo>
                  <a:lnTo>
                    <a:pt x="701" y="235"/>
                  </a:lnTo>
                  <a:lnTo>
                    <a:pt x="689" y="199"/>
                  </a:lnTo>
                  <a:lnTo>
                    <a:pt x="677" y="163"/>
                  </a:lnTo>
                  <a:lnTo>
                    <a:pt x="673" y="151"/>
                  </a:lnTo>
                  <a:lnTo>
                    <a:pt x="672" y="146"/>
                  </a:lnTo>
                  <a:lnTo>
                    <a:pt x="675" y="151"/>
                  </a:lnTo>
                  <a:lnTo>
                    <a:pt x="669" y="147"/>
                  </a:lnTo>
                  <a:lnTo>
                    <a:pt x="655" y="137"/>
                  </a:lnTo>
                  <a:lnTo>
                    <a:pt x="640" y="127"/>
                  </a:lnTo>
                  <a:lnTo>
                    <a:pt x="634" y="123"/>
                  </a:lnTo>
                  <a:cubicBezTo>
                    <a:pt x="632" y="122"/>
                    <a:pt x="631" y="120"/>
                    <a:pt x="630" y="117"/>
                  </a:cubicBezTo>
                  <a:cubicBezTo>
                    <a:pt x="630" y="115"/>
                    <a:pt x="631" y="113"/>
                    <a:pt x="633" y="111"/>
                  </a:cubicBezTo>
                  <a:lnTo>
                    <a:pt x="636" y="108"/>
                  </a:lnTo>
                  <a:lnTo>
                    <a:pt x="642" y="100"/>
                  </a:lnTo>
                  <a:lnTo>
                    <a:pt x="664" y="74"/>
                  </a:lnTo>
                  <a:lnTo>
                    <a:pt x="685" y="49"/>
                  </a:lnTo>
                  <a:lnTo>
                    <a:pt x="692" y="41"/>
                  </a:lnTo>
                  <a:lnTo>
                    <a:pt x="696" y="37"/>
                  </a:lnTo>
                  <a:lnTo>
                    <a:pt x="699" y="50"/>
                  </a:lnTo>
                  <a:lnTo>
                    <a:pt x="689" y="47"/>
                  </a:lnTo>
                  <a:lnTo>
                    <a:pt x="667" y="38"/>
                  </a:lnTo>
                  <a:lnTo>
                    <a:pt x="645" y="27"/>
                  </a:lnTo>
                  <a:cubicBezTo>
                    <a:pt x="644" y="26"/>
                    <a:pt x="643" y="26"/>
                    <a:pt x="643" y="25"/>
                  </a:cubicBezTo>
                  <a:lnTo>
                    <a:pt x="633" y="14"/>
                  </a:lnTo>
                  <a:lnTo>
                    <a:pt x="644" y="15"/>
                  </a:lnTo>
                  <a:lnTo>
                    <a:pt x="637" y="21"/>
                  </a:lnTo>
                  <a:lnTo>
                    <a:pt x="619" y="34"/>
                  </a:lnTo>
                  <a:lnTo>
                    <a:pt x="603" y="46"/>
                  </a:lnTo>
                  <a:lnTo>
                    <a:pt x="595" y="52"/>
                  </a:lnTo>
                  <a:cubicBezTo>
                    <a:pt x="593" y="54"/>
                    <a:pt x="589" y="54"/>
                    <a:pt x="586" y="52"/>
                  </a:cubicBezTo>
                  <a:lnTo>
                    <a:pt x="580" y="48"/>
                  </a:lnTo>
                  <a:lnTo>
                    <a:pt x="566" y="38"/>
                  </a:lnTo>
                  <a:lnTo>
                    <a:pt x="551" y="28"/>
                  </a:lnTo>
                  <a:lnTo>
                    <a:pt x="545" y="24"/>
                  </a:lnTo>
                  <a:lnTo>
                    <a:pt x="556" y="23"/>
                  </a:lnTo>
                  <a:lnTo>
                    <a:pt x="550" y="30"/>
                  </a:lnTo>
                  <a:lnTo>
                    <a:pt x="532" y="49"/>
                  </a:lnTo>
                  <a:lnTo>
                    <a:pt x="509" y="75"/>
                  </a:lnTo>
                  <a:lnTo>
                    <a:pt x="484" y="106"/>
                  </a:lnTo>
                  <a:lnTo>
                    <a:pt x="456" y="136"/>
                  </a:lnTo>
                  <a:lnTo>
                    <a:pt x="435" y="162"/>
                  </a:lnTo>
                  <a:lnTo>
                    <a:pt x="420" y="180"/>
                  </a:lnTo>
                  <a:lnTo>
                    <a:pt x="415" y="187"/>
                  </a:lnTo>
                  <a:cubicBezTo>
                    <a:pt x="413" y="189"/>
                    <a:pt x="411" y="190"/>
                    <a:pt x="408" y="190"/>
                  </a:cubicBezTo>
                  <a:lnTo>
                    <a:pt x="403" y="190"/>
                  </a:lnTo>
                  <a:lnTo>
                    <a:pt x="392" y="191"/>
                  </a:lnTo>
                  <a:lnTo>
                    <a:pt x="360" y="195"/>
                  </a:lnTo>
                  <a:lnTo>
                    <a:pt x="329" y="198"/>
                  </a:lnTo>
                  <a:lnTo>
                    <a:pt x="319" y="199"/>
                  </a:lnTo>
                  <a:lnTo>
                    <a:pt x="314" y="199"/>
                  </a:lnTo>
                  <a:lnTo>
                    <a:pt x="321" y="196"/>
                  </a:lnTo>
                  <a:lnTo>
                    <a:pt x="318" y="200"/>
                  </a:lnTo>
                  <a:lnTo>
                    <a:pt x="309" y="212"/>
                  </a:lnTo>
                  <a:lnTo>
                    <a:pt x="284" y="246"/>
                  </a:lnTo>
                  <a:lnTo>
                    <a:pt x="260" y="280"/>
                  </a:lnTo>
                  <a:lnTo>
                    <a:pt x="253" y="291"/>
                  </a:lnTo>
                  <a:lnTo>
                    <a:pt x="252" y="294"/>
                  </a:lnTo>
                  <a:lnTo>
                    <a:pt x="252" y="291"/>
                  </a:lnTo>
                  <a:lnTo>
                    <a:pt x="251" y="302"/>
                  </a:lnTo>
                  <a:lnTo>
                    <a:pt x="251" y="301"/>
                  </a:lnTo>
                  <a:lnTo>
                    <a:pt x="253" y="329"/>
                  </a:lnTo>
                  <a:lnTo>
                    <a:pt x="255" y="369"/>
                  </a:lnTo>
                  <a:lnTo>
                    <a:pt x="259" y="415"/>
                  </a:lnTo>
                  <a:lnTo>
                    <a:pt x="262" y="460"/>
                  </a:lnTo>
                  <a:lnTo>
                    <a:pt x="266" y="500"/>
                  </a:lnTo>
                  <a:lnTo>
                    <a:pt x="268" y="528"/>
                  </a:lnTo>
                  <a:lnTo>
                    <a:pt x="269" y="539"/>
                  </a:lnTo>
                  <a:cubicBezTo>
                    <a:pt x="270" y="542"/>
                    <a:pt x="268" y="545"/>
                    <a:pt x="266" y="546"/>
                  </a:cubicBezTo>
                  <a:lnTo>
                    <a:pt x="261" y="549"/>
                  </a:lnTo>
                  <a:lnTo>
                    <a:pt x="247" y="557"/>
                  </a:lnTo>
                  <a:lnTo>
                    <a:pt x="208" y="578"/>
                  </a:lnTo>
                  <a:lnTo>
                    <a:pt x="168" y="599"/>
                  </a:lnTo>
                  <a:lnTo>
                    <a:pt x="155" y="606"/>
                  </a:lnTo>
                  <a:lnTo>
                    <a:pt x="151" y="608"/>
                  </a:lnTo>
                  <a:lnTo>
                    <a:pt x="153" y="605"/>
                  </a:lnTo>
                  <a:lnTo>
                    <a:pt x="149" y="612"/>
                  </a:lnTo>
                  <a:lnTo>
                    <a:pt x="137" y="632"/>
                  </a:lnTo>
                  <a:lnTo>
                    <a:pt x="121" y="658"/>
                  </a:lnTo>
                  <a:lnTo>
                    <a:pt x="102" y="688"/>
                  </a:lnTo>
                  <a:lnTo>
                    <a:pt x="83" y="718"/>
                  </a:lnTo>
                  <a:lnTo>
                    <a:pt x="67" y="744"/>
                  </a:lnTo>
                  <a:lnTo>
                    <a:pt x="55" y="763"/>
                  </a:lnTo>
                  <a:lnTo>
                    <a:pt x="51" y="769"/>
                  </a:lnTo>
                  <a:lnTo>
                    <a:pt x="52" y="767"/>
                  </a:lnTo>
                  <a:lnTo>
                    <a:pt x="51" y="772"/>
                  </a:lnTo>
                  <a:lnTo>
                    <a:pt x="49" y="785"/>
                  </a:lnTo>
                  <a:lnTo>
                    <a:pt x="44" y="824"/>
                  </a:lnTo>
                  <a:lnTo>
                    <a:pt x="39" y="863"/>
                  </a:lnTo>
                  <a:lnTo>
                    <a:pt x="38" y="875"/>
                  </a:lnTo>
                  <a:lnTo>
                    <a:pt x="38" y="877"/>
                  </a:lnTo>
                  <a:cubicBezTo>
                    <a:pt x="38" y="881"/>
                    <a:pt x="36" y="884"/>
                    <a:pt x="33" y="885"/>
                  </a:cubicBezTo>
                  <a:lnTo>
                    <a:pt x="28" y="887"/>
                  </a:lnTo>
                  <a:cubicBezTo>
                    <a:pt x="27" y="887"/>
                    <a:pt x="26" y="887"/>
                    <a:pt x="25" y="887"/>
                  </a:cubicBezTo>
                  <a:lnTo>
                    <a:pt x="16" y="887"/>
                  </a:lnTo>
                  <a:cubicBezTo>
                    <a:pt x="16" y="887"/>
                    <a:pt x="16" y="887"/>
                    <a:pt x="15" y="887"/>
                  </a:cubicBezTo>
                  <a:lnTo>
                    <a:pt x="8" y="886"/>
                  </a:lnTo>
                  <a:cubicBezTo>
                    <a:pt x="7" y="886"/>
                    <a:pt x="5" y="885"/>
                    <a:pt x="4" y="884"/>
                  </a:cubicBezTo>
                  <a:lnTo>
                    <a:pt x="3" y="883"/>
                  </a:lnTo>
                  <a:lnTo>
                    <a:pt x="16" y="877"/>
                  </a:lnTo>
                  <a:lnTo>
                    <a:pt x="17" y="886"/>
                  </a:lnTo>
                  <a:lnTo>
                    <a:pt x="17" y="883"/>
                  </a:lnTo>
                  <a:lnTo>
                    <a:pt x="26" y="902"/>
                  </a:lnTo>
                  <a:lnTo>
                    <a:pt x="35" y="920"/>
                  </a:lnTo>
                  <a:lnTo>
                    <a:pt x="34" y="918"/>
                  </a:lnTo>
                  <a:lnTo>
                    <a:pt x="41" y="925"/>
                  </a:lnTo>
                  <a:lnTo>
                    <a:pt x="35" y="922"/>
                  </a:lnTo>
                  <a:lnTo>
                    <a:pt x="37" y="922"/>
                  </a:lnTo>
                  <a:lnTo>
                    <a:pt x="36" y="923"/>
                  </a:lnTo>
                  <a:lnTo>
                    <a:pt x="46" y="921"/>
                  </a:lnTo>
                  <a:lnTo>
                    <a:pt x="77" y="914"/>
                  </a:lnTo>
                  <a:lnTo>
                    <a:pt x="109" y="904"/>
                  </a:lnTo>
                  <a:lnTo>
                    <a:pt x="122" y="901"/>
                  </a:lnTo>
                  <a:lnTo>
                    <a:pt x="119" y="902"/>
                  </a:lnTo>
                  <a:lnTo>
                    <a:pt x="124" y="899"/>
                  </a:lnTo>
                  <a:cubicBezTo>
                    <a:pt x="128" y="896"/>
                    <a:pt x="133" y="897"/>
                    <a:pt x="135" y="901"/>
                  </a:cubicBezTo>
                  <a:lnTo>
                    <a:pt x="137" y="904"/>
                  </a:lnTo>
                  <a:lnTo>
                    <a:pt x="134" y="901"/>
                  </a:lnTo>
                  <a:lnTo>
                    <a:pt x="142" y="905"/>
                  </a:lnTo>
                  <a:lnTo>
                    <a:pt x="168" y="916"/>
                  </a:lnTo>
                  <a:lnTo>
                    <a:pt x="196" y="927"/>
                  </a:lnTo>
                  <a:lnTo>
                    <a:pt x="206" y="930"/>
                  </a:lnTo>
                  <a:lnTo>
                    <a:pt x="210" y="931"/>
                  </a:lnTo>
                  <a:lnTo>
                    <a:pt x="203" y="933"/>
                  </a:lnTo>
                  <a:lnTo>
                    <a:pt x="204" y="932"/>
                  </a:lnTo>
                  <a:cubicBezTo>
                    <a:pt x="205" y="931"/>
                    <a:pt x="205" y="931"/>
                    <a:pt x="206" y="930"/>
                  </a:cubicBezTo>
                  <a:lnTo>
                    <a:pt x="213" y="927"/>
                  </a:lnTo>
                  <a:lnTo>
                    <a:pt x="237" y="917"/>
                  </a:lnTo>
                  <a:lnTo>
                    <a:pt x="261" y="907"/>
                  </a:lnTo>
                  <a:lnTo>
                    <a:pt x="270" y="904"/>
                  </a:lnTo>
                  <a:lnTo>
                    <a:pt x="273" y="903"/>
                  </a:lnTo>
                  <a:lnTo>
                    <a:pt x="278" y="902"/>
                  </a:lnTo>
                  <a:lnTo>
                    <a:pt x="290" y="899"/>
                  </a:lnTo>
                  <a:lnTo>
                    <a:pt x="326" y="891"/>
                  </a:lnTo>
                  <a:lnTo>
                    <a:pt x="361" y="881"/>
                  </a:lnTo>
                  <a:lnTo>
                    <a:pt x="375" y="878"/>
                  </a:lnTo>
                  <a:lnTo>
                    <a:pt x="373" y="878"/>
                  </a:lnTo>
                  <a:lnTo>
                    <a:pt x="379" y="875"/>
                  </a:lnTo>
                  <a:cubicBezTo>
                    <a:pt x="382" y="874"/>
                    <a:pt x="385" y="874"/>
                    <a:pt x="387" y="876"/>
                  </a:cubicBezTo>
                  <a:cubicBezTo>
                    <a:pt x="390" y="878"/>
                    <a:pt x="391" y="881"/>
                    <a:pt x="390" y="884"/>
                  </a:cubicBezTo>
                  <a:lnTo>
                    <a:pt x="389" y="890"/>
                  </a:lnTo>
                  <a:lnTo>
                    <a:pt x="388" y="901"/>
                  </a:lnTo>
                  <a:lnTo>
                    <a:pt x="388" y="933"/>
                  </a:lnTo>
                  <a:lnTo>
                    <a:pt x="389" y="966"/>
                  </a:lnTo>
                  <a:lnTo>
                    <a:pt x="390" y="977"/>
                  </a:lnTo>
                  <a:lnTo>
                    <a:pt x="390" y="981"/>
                  </a:lnTo>
                  <a:lnTo>
                    <a:pt x="387" y="975"/>
                  </a:lnTo>
                  <a:lnTo>
                    <a:pt x="397" y="983"/>
                  </a:lnTo>
                  <a:lnTo>
                    <a:pt x="419" y="1001"/>
                  </a:lnTo>
                  <a:lnTo>
                    <a:pt x="439" y="1018"/>
                  </a:lnTo>
                  <a:lnTo>
                    <a:pt x="448" y="1026"/>
                  </a:lnTo>
                  <a:lnTo>
                    <a:pt x="439" y="1026"/>
                  </a:lnTo>
                  <a:lnTo>
                    <a:pt x="449" y="1020"/>
                  </a:lnTo>
                  <a:lnTo>
                    <a:pt x="471" y="1006"/>
                  </a:lnTo>
                  <a:lnTo>
                    <a:pt x="493" y="991"/>
                  </a:lnTo>
                  <a:cubicBezTo>
                    <a:pt x="493" y="991"/>
                    <a:pt x="494" y="990"/>
                    <a:pt x="494" y="990"/>
                  </a:cubicBezTo>
                  <a:lnTo>
                    <a:pt x="507" y="984"/>
                  </a:lnTo>
                  <a:lnTo>
                    <a:pt x="504" y="996"/>
                  </a:lnTo>
                  <a:lnTo>
                    <a:pt x="501" y="992"/>
                  </a:lnTo>
                  <a:cubicBezTo>
                    <a:pt x="500" y="991"/>
                    <a:pt x="500" y="990"/>
                    <a:pt x="500" y="989"/>
                  </a:cubicBezTo>
                  <a:lnTo>
                    <a:pt x="497" y="977"/>
                  </a:lnTo>
                  <a:lnTo>
                    <a:pt x="488" y="940"/>
                  </a:lnTo>
                  <a:lnTo>
                    <a:pt x="482" y="903"/>
                  </a:lnTo>
                  <a:lnTo>
                    <a:pt x="480" y="890"/>
                  </a:lnTo>
                  <a:cubicBezTo>
                    <a:pt x="479" y="889"/>
                    <a:pt x="479" y="888"/>
                    <a:pt x="480" y="887"/>
                  </a:cubicBezTo>
                  <a:lnTo>
                    <a:pt x="481" y="881"/>
                  </a:lnTo>
                  <a:cubicBezTo>
                    <a:pt x="481" y="878"/>
                    <a:pt x="483" y="876"/>
                    <a:pt x="485" y="875"/>
                  </a:cubicBezTo>
                  <a:cubicBezTo>
                    <a:pt x="488" y="874"/>
                    <a:pt x="491" y="874"/>
                    <a:pt x="493" y="876"/>
                  </a:cubicBezTo>
                  <a:lnTo>
                    <a:pt x="497" y="879"/>
                  </a:lnTo>
                  <a:lnTo>
                    <a:pt x="495" y="878"/>
                  </a:lnTo>
                  <a:lnTo>
                    <a:pt x="510" y="883"/>
                  </a:lnTo>
                  <a:lnTo>
                    <a:pt x="532" y="889"/>
                  </a:lnTo>
                  <a:lnTo>
                    <a:pt x="558" y="896"/>
                  </a:lnTo>
                  <a:lnTo>
                    <a:pt x="582" y="902"/>
                  </a:lnTo>
                  <a:lnTo>
                    <a:pt x="605" y="908"/>
                  </a:lnTo>
                  <a:lnTo>
                    <a:pt x="621" y="912"/>
                  </a:lnTo>
                  <a:lnTo>
                    <a:pt x="627" y="913"/>
                  </a:lnTo>
                  <a:lnTo>
                    <a:pt x="619" y="916"/>
                  </a:lnTo>
                  <a:lnTo>
                    <a:pt x="621" y="913"/>
                  </a:lnTo>
                  <a:cubicBezTo>
                    <a:pt x="621" y="913"/>
                    <a:pt x="621" y="912"/>
                    <a:pt x="622" y="912"/>
                  </a:cubicBezTo>
                  <a:lnTo>
                    <a:pt x="629" y="905"/>
                  </a:lnTo>
                  <a:lnTo>
                    <a:pt x="648" y="882"/>
                  </a:lnTo>
                  <a:lnTo>
                    <a:pt x="670" y="859"/>
                  </a:lnTo>
                  <a:lnTo>
                    <a:pt x="678" y="851"/>
                  </a:lnTo>
                  <a:lnTo>
                    <a:pt x="683" y="848"/>
                  </a:lnTo>
                  <a:cubicBezTo>
                    <a:pt x="685" y="846"/>
                    <a:pt x="689" y="846"/>
                    <a:pt x="692" y="848"/>
                  </a:cubicBezTo>
                  <a:lnTo>
                    <a:pt x="695" y="850"/>
                  </a:lnTo>
                  <a:lnTo>
                    <a:pt x="693" y="849"/>
                  </a:lnTo>
                  <a:lnTo>
                    <a:pt x="704" y="853"/>
                  </a:lnTo>
                  <a:lnTo>
                    <a:pt x="740" y="866"/>
                  </a:lnTo>
                  <a:lnTo>
                    <a:pt x="776" y="879"/>
                  </a:lnTo>
                  <a:lnTo>
                    <a:pt x="788" y="883"/>
                  </a:lnTo>
                  <a:lnTo>
                    <a:pt x="793" y="885"/>
                  </a:lnTo>
                  <a:lnTo>
                    <a:pt x="783" y="891"/>
                  </a:lnTo>
                  <a:lnTo>
                    <a:pt x="784" y="887"/>
                  </a:lnTo>
                  <a:lnTo>
                    <a:pt x="788" y="875"/>
                  </a:lnTo>
                  <a:lnTo>
                    <a:pt x="793" y="858"/>
                  </a:lnTo>
                  <a:lnTo>
                    <a:pt x="800" y="836"/>
                  </a:lnTo>
                  <a:lnTo>
                    <a:pt x="817" y="781"/>
                  </a:lnTo>
                  <a:lnTo>
                    <a:pt x="837" y="718"/>
                  </a:lnTo>
                  <a:lnTo>
                    <a:pt x="858" y="655"/>
                  </a:lnTo>
                  <a:lnTo>
                    <a:pt x="875" y="600"/>
                  </a:lnTo>
                  <a:lnTo>
                    <a:pt x="882" y="578"/>
                  </a:lnTo>
                  <a:lnTo>
                    <a:pt x="887" y="561"/>
                  </a:lnTo>
                  <a:lnTo>
                    <a:pt x="891" y="550"/>
                  </a:lnTo>
                  <a:lnTo>
                    <a:pt x="892" y="547"/>
                  </a:lnTo>
                  <a:close/>
                  <a:moveTo>
                    <a:pt x="906" y="555"/>
                  </a:moveTo>
                  <a:lnTo>
                    <a:pt x="902" y="566"/>
                  </a:lnTo>
                  <a:lnTo>
                    <a:pt x="897" y="583"/>
                  </a:lnTo>
                  <a:lnTo>
                    <a:pt x="890" y="605"/>
                  </a:lnTo>
                  <a:lnTo>
                    <a:pt x="873" y="660"/>
                  </a:lnTo>
                  <a:lnTo>
                    <a:pt x="852" y="723"/>
                  </a:lnTo>
                  <a:lnTo>
                    <a:pt x="832" y="786"/>
                  </a:lnTo>
                  <a:lnTo>
                    <a:pt x="815" y="841"/>
                  </a:lnTo>
                  <a:lnTo>
                    <a:pt x="808" y="863"/>
                  </a:lnTo>
                  <a:lnTo>
                    <a:pt x="803" y="880"/>
                  </a:lnTo>
                  <a:lnTo>
                    <a:pt x="799" y="890"/>
                  </a:lnTo>
                  <a:lnTo>
                    <a:pt x="798" y="894"/>
                  </a:lnTo>
                  <a:cubicBezTo>
                    <a:pt x="798" y="897"/>
                    <a:pt x="796" y="899"/>
                    <a:pt x="794" y="900"/>
                  </a:cubicBezTo>
                  <a:cubicBezTo>
                    <a:pt x="792" y="901"/>
                    <a:pt x="790" y="901"/>
                    <a:pt x="787" y="900"/>
                  </a:cubicBezTo>
                  <a:lnTo>
                    <a:pt x="783" y="898"/>
                  </a:lnTo>
                  <a:lnTo>
                    <a:pt x="771" y="894"/>
                  </a:lnTo>
                  <a:lnTo>
                    <a:pt x="735" y="881"/>
                  </a:lnTo>
                  <a:lnTo>
                    <a:pt x="699" y="868"/>
                  </a:lnTo>
                  <a:lnTo>
                    <a:pt x="688" y="864"/>
                  </a:lnTo>
                  <a:cubicBezTo>
                    <a:pt x="687" y="864"/>
                    <a:pt x="687" y="863"/>
                    <a:pt x="686" y="863"/>
                  </a:cubicBezTo>
                  <a:lnTo>
                    <a:pt x="683" y="861"/>
                  </a:lnTo>
                  <a:lnTo>
                    <a:pt x="692" y="861"/>
                  </a:lnTo>
                  <a:lnTo>
                    <a:pt x="689" y="863"/>
                  </a:lnTo>
                  <a:lnTo>
                    <a:pt x="681" y="870"/>
                  </a:lnTo>
                  <a:lnTo>
                    <a:pt x="661" y="893"/>
                  </a:lnTo>
                  <a:lnTo>
                    <a:pt x="640" y="916"/>
                  </a:lnTo>
                  <a:lnTo>
                    <a:pt x="633" y="923"/>
                  </a:lnTo>
                  <a:lnTo>
                    <a:pt x="634" y="922"/>
                  </a:lnTo>
                  <a:lnTo>
                    <a:pt x="632" y="925"/>
                  </a:lnTo>
                  <a:cubicBezTo>
                    <a:pt x="630" y="928"/>
                    <a:pt x="627" y="929"/>
                    <a:pt x="624" y="928"/>
                  </a:cubicBezTo>
                  <a:lnTo>
                    <a:pt x="618" y="927"/>
                  </a:lnTo>
                  <a:lnTo>
                    <a:pt x="601" y="923"/>
                  </a:lnTo>
                  <a:lnTo>
                    <a:pt x="579" y="917"/>
                  </a:lnTo>
                  <a:lnTo>
                    <a:pt x="553" y="911"/>
                  </a:lnTo>
                  <a:lnTo>
                    <a:pt x="527" y="904"/>
                  </a:lnTo>
                  <a:lnTo>
                    <a:pt x="505" y="898"/>
                  </a:lnTo>
                  <a:lnTo>
                    <a:pt x="490" y="893"/>
                  </a:lnTo>
                  <a:cubicBezTo>
                    <a:pt x="489" y="893"/>
                    <a:pt x="488" y="892"/>
                    <a:pt x="488" y="892"/>
                  </a:cubicBezTo>
                  <a:lnTo>
                    <a:pt x="484" y="889"/>
                  </a:lnTo>
                  <a:lnTo>
                    <a:pt x="496" y="884"/>
                  </a:lnTo>
                  <a:lnTo>
                    <a:pt x="495" y="890"/>
                  </a:lnTo>
                  <a:lnTo>
                    <a:pt x="495" y="887"/>
                  </a:lnTo>
                  <a:lnTo>
                    <a:pt x="497" y="900"/>
                  </a:lnTo>
                  <a:lnTo>
                    <a:pt x="503" y="937"/>
                  </a:lnTo>
                  <a:lnTo>
                    <a:pt x="512" y="974"/>
                  </a:lnTo>
                  <a:lnTo>
                    <a:pt x="515" y="986"/>
                  </a:lnTo>
                  <a:lnTo>
                    <a:pt x="514" y="983"/>
                  </a:lnTo>
                  <a:lnTo>
                    <a:pt x="517" y="987"/>
                  </a:lnTo>
                  <a:cubicBezTo>
                    <a:pt x="518" y="989"/>
                    <a:pt x="519" y="991"/>
                    <a:pt x="518" y="993"/>
                  </a:cubicBezTo>
                  <a:cubicBezTo>
                    <a:pt x="518" y="996"/>
                    <a:pt x="516" y="998"/>
                    <a:pt x="514" y="999"/>
                  </a:cubicBezTo>
                  <a:lnTo>
                    <a:pt x="501" y="1005"/>
                  </a:lnTo>
                  <a:lnTo>
                    <a:pt x="502" y="1004"/>
                  </a:lnTo>
                  <a:lnTo>
                    <a:pt x="480" y="1019"/>
                  </a:lnTo>
                  <a:lnTo>
                    <a:pt x="458" y="1033"/>
                  </a:lnTo>
                  <a:lnTo>
                    <a:pt x="448" y="1039"/>
                  </a:lnTo>
                  <a:cubicBezTo>
                    <a:pt x="445" y="1041"/>
                    <a:pt x="441" y="1041"/>
                    <a:pt x="438" y="1039"/>
                  </a:cubicBezTo>
                  <a:lnTo>
                    <a:pt x="428" y="1031"/>
                  </a:lnTo>
                  <a:lnTo>
                    <a:pt x="408" y="1014"/>
                  </a:lnTo>
                  <a:lnTo>
                    <a:pt x="387" y="996"/>
                  </a:lnTo>
                  <a:lnTo>
                    <a:pt x="377" y="988"/>
                  </a:lnTo>
                  <a:cubicBezTo>
                    <a:pt x="376" y="986"/>
                    <a:pt x="374" y="984"/>
                    <a:pt x="374" y="981"/>
                  </a:cubicBezTo>
                  <a:lnTo>
                    <a:pt x="374" y="978"/>
                  </a:lnTo>
                  <a:lnTo>
                    <a:pt x="373" y="967"/>
                  </a:lnTo>
                  <a:lnTo>
                    <a:pt x="372" y="933"/>
                  </a:lnTo>
                  <a:lnTo>
                    <a:pt x="372" y="900"/>
                  </a:lnTo>
                  <a:lnTo>
                    <a:pt x="374" y="887"/>
                  </a:lnTo>
                  <a:lnTo>
                    <a:pt x="375" y="881"/>
                  </a:lnTo>
                  <a:lnTo>
                    <a:pt x="386" y="890"/>
                  </a:lnTo>
                  <a:lnTo>
                    <a:pt x="380" y="893"/>
                  </a:lnTo>
                  <a:cubicBezTo>
                    <a:pt x="379" y="893"/>
                    <a:pt x="379" y="893"/>
                    <a:pt x="378" y="893"/>
                  </a:cubicBezTo>
                  <a:lnTo>
                    <a:pt x="366" y="896"/>
                  </a:lnTo>
                  <a:lnTo>
                    <a:pt x="329" y="906"/>
                  </a:lnTo>
                  <a:lnTo>
                    <a:pt x="293" y="914"/>
                  </a:lnTo>
                  <a:lnTo>
                    <a:pt x="281" y="917"/>
                  </a:lnTo>
                  <a:lnTo>
                    <a:pt x="278" y="918"/>
                  </a:lnTo>
                  <a:lnTo>
                    <a:pt x="275" y="919"/>
                  </a:lnTo>
                  <a:lnTo>
                    <a:pt x="268" y="922"/>
                  </a:lnTo>
                  <a:lnTo>
                    <a:pt x="244" y="932"/>
                  </a:lnTo>
                  <a:lnTo>
                    <a:pt x="220" y="942"/>
                  </a:lnTo>
                  <a:lnTo>
                    <a:pt x="213" y="945"/>
                  </a:lnTo>
                  <a:lnTo>
                    <a:pt x="215" y="943"/>
                  </a:lnTo>
                  <a:lnTo>
                    <a:pt x="214" y="944"/>
                  </a:lnTo>
                  <a:cubicBezTo>
                    <a:pt x="212" y="946"/>
                    <a:pt x="210" y="947"/>
                    <a:pt x="207" y="946"/>
                  </a:cubicBezTo>
                  <a:lnTo>
                    <a:pt x="201" y="945"/>
                  </a:lnTo>
                  <a:lnTo>
                    <a:pt x="191" y="942"/>
                  </a:lnTo>
                  <a:lnTo>
                    <a:pt x="162" y="931"/>
                  </a:lnTo>
                  <a:lnTo>
                    <a:pt x="135" y="920"/>
                  </a:lnTo>
                  <a:lnTo>
                    <a:pt x="127" y="916"/>
                  </a:lnTo>
                  <a:cubicBezTo>
                    <a:pt x="126" y="915"/>
                    <a:pt x="125" y="914"/>
                    <a:pt x="124" y="913"/>
                  </a:cubicBezTo>
                  <a:lnTo>
                    <a:pt x="122" y="910"/>
                  </a:lnTo>
                  <a:lnTo>
                    <a:pt x="133" y="912"/>
                  </a:lnTo>
                  <a:lnTo>
                    <a:pt x="128" y="915"/>
                  </a:lnTo>
                  <a:cubicBezTo>
                    <a:pt x="127" y="916"/>
                    <a:pt x="126" y="916"/>
                    <a:pt x="125" y="916"/>
                  </a:cubicBezTo>
                  <a:lnTo>
                    <a:pt x="114" y="919"/>
                  </a:lnTo>
                  <a:lnTo>
                    <a:pt x="80" y="929"/>
                  </a:lnTo>
                  <a:lnTo>
                    <a:pt x="49" y="936"/>
                  </a:lnTo>
                  <a:lnTo>
                    <a:pt x="39" y="938"/>
                  </a:lnTo>
                  <a:cubicBezTo>
                    <a:pt x="39" y="938"/>
                    <a:pt x="38" y="938"/>
                    <a:pt x="37" y="938"/>
                  </a:cubicBezTo>
                  <a:lnTo>
                    <a:pt x="35" y="938"/>
                  </a:lnTo>
                  <a:cubicBezTo>
                    <a:pt x="33" y="938"/>
                    <a:pt x="31" y="938"/>
                    <a:pt x="30" y="936"/>
                  </a:cubicBezTo>
                  <a:lnTo>
                    <a:pt x="23" y="929"/>
                  </a:lnTo>
                  <a:cubicBezTo>
                    <a:pt x="22" y="929"/>
                    <a:pt x="22" y="928"/>
                    <a:pt x="21" y="927"/>
                  </a:cubicBezTo>
                  <a:lnTo>
                    <a:pt x="11" y="909"/>
                  </a:lnTo>
                  <a:lnTo>
                    <a:pt x="2" y="890"/>
                  </a:lnTo>
                  <a:cubicBezTo>
                    <a:pt x="2" y="889"/>
                    <a:pt x="2" y="888"/>
                    <a:pt x="2" y="887"/>
                  </a:cubicBezTo>
                  <a:lnTo>
                    <a:pt x="1" y="878"/>
                  </a:lnTo>
                  <a:cubicBezTo>
                    <a:pt x="0" y="875"/>
                    <a:pt x="2" y="872"/>
                    <a:pt x="5" y="870"/>
                  </a:cubicBezTo>
                  <a:cubicBezTo>
                    <a:pt x="8" y="869"/>
                    <a:pt x="12" y="869"/>
                    <a:pt x="14" y="872"/>
                  </a:cubicBezTo>
                  <a:lnTo>
                    <a:pt x="15" y="873"/>
                  </a:lnTo>
                  <a:lnTo>
                    <a:pt x="11" y="871"/>
                  </a:lnTo>
                  <a:lnTo>
                    <a:pt x="18" y="872"/>
                  </a:lnTo>
                  <a:lnTo>
                    <a:pt x="16" y="871"/>
                  </a:lnTo>
                  <a:lnTo>
                    <a:pt x="25" y="871"/>
                  </a:lnTo>
                  <a:lnTo>
                    <a:pt x="22" y="872"/>
                  </a:lnTo>
                  <a:lnTo>
                    <a:pt x="27" y="870"/>
                  </a:lnTo>
                  <a:lnTo>
                    <a:pt x="22" y="877"/>
                  </a:lnTo>
                  <a:lnTo>
                    <a:pt x="22" y="874"/>
                  </a:lnTo>
                  <a:lnTo>
                    <a:pt x="24" y="861"/>
                  </a:lnTo>
                  <a:lnTo>
                    <a:pt x="29" y="822"/>
                  </a:lnTo>
                  <a:lnTo>
                    <a:pt x="34" y="782"/>
                  </a:lnTo>
                  <a:lnTo>
                    <a:pt x="36" y="769"/>
                  </a:lnTo>
                  <a:lnTo>
                    <a:pt x="37" y="764"/>
                  </a:lnTo>
                  <a:cubicBezTo>
                    <a:pt x="37" y="763"/>
                    <a:pt x="37" y="762"/>
                    <a:pt x="38" y="761"/>
                  </a:cubicBezTo>
                  <a:lnTo>
                    <a:pt x="42" y="754"/>
                  </a:lnTo>
                  <a:lnTo>
                    <a:pt x="54" y="735"/>
                  </a:lnTo>
                  <a:lnTo>
                    <a:pt x="70" y="709"/>
                  </a:lnTo>
                  <a:lnTo>
                    <a:pt x="89" y="679"/>
                  </a:lnTo>
                  <a:lnTo>
                    <a:pt x="108" y="649"/>
                  </a:lnTo>
                  <a:lnTo>
                    <a:pt x="124" y="623"/>
                  </a:lnTo>
                  <a:lnTo>
                    <a:pt x="136" y="604"/>
                  </a:lnTo>
                  <a:lnTo>
                    <a:pt x="140" y="597"/>
                  </a:lnTo>
                  <a:cubicBezTo>
                    <a:pt x="140" y="596"/>
                    <a:pt x="141" y="595"/>
                    <a:pt x="142" y="595"/>
                  </a:cubicBezTo>
                  <a:lnTo>
                    <a:pt x="148" y="591"/>
                  </a:lnTo>
                  <a:lnTo>
                    <a:pt x="161" y="584"/>
                  </a:lnTo>
                  <a:lnTo>
                    <a:pt x="201" y="563"/>
                  </a:lnTo>
                  <a:lnTo>
                    <a:pt x="240" y="542"/>
                  </a:lnTo>
                  <a:lnTo>
                    <a:pt x="252" y="536"/>
                  </a:lnTo>
                  <a:lnTo>
                    <a:pt x="257" y="533"/>
                  </a:lnTo>
                  <a:lnTo>
                    <a:pt x="253" y="540"/>
                  </a:lnTo>
                  <a:lnTo>
                    <a:pt x="252" y="529"/>
                  </a:lnTo>
                  <a:lnTo>
                    <a:pt x="250" y="501"/>
                  </a:lnTo>
                  <a:lnTo>
                    <a:pt x="246" y="461"/>
                  </a:lnTo>
                  <a:lnTo>
                    <a:pt x="243" y="416"/>
                  </a:lnTo>
                  <a:lnTo>
                    <a:pt x="239" y="370"/>
                  </a:lnTo>
                  <a:lnTo>
                    <a:pt x="237" y="330"/>
                  </a:lnTo>
                  <a:lnTo>
                    <a:pt x="235" y="302"/>
                  </a:lnTo>
                  <a:cubicBezTo>
                    <a:pt x="235" y="302"/>
                    <a:pt x="235" y="301"/>
                    <a:pt x="235" y="301"/>
                  </a:cubicBezTo>
                  <a:lnTo>
                    <a:pt x="236" y="290"/>
                  </a:lnTo>
                  <a:cubicBezTo>
                    <a:pt x="237" y="289"/>
                    <a:pt x="237" y="288"/>
                    <a:pt x="237" y="287"/>
                  </a:cubicBezTo>
                  <a:lnTo>
                    <a:pt x="240" y="282"/>
                  </a:lnTo>
                  <a:lnTo>
                    <a:pt x="247" y="271"/>
                  </a:lnTo>
                  <a:lnTo>
                    <a:pt x="271" y="237"/>
                  </a:lnTo>
                  <a:lnTo>
                    <a:pt x="296" y="201"/>
                  </a:lnTo>
                  <a:lnTo>
                    <a:pt x="305" y="191"/>
                  </a:lnTo>
                  <a:lnTo>
                    <a:pt x="308" y="187"/>
                  </a:lnTo>
                  <a:cubicBezTo>
                    <a:pt x="310" y="185"/>
                    <a:pt x="312" y="183"/>
                    <a:pt x="314" y="183"/>
                  </a:cubicBezTo>
                  <a:lnTo>
                    <a:pt x="318" y="183"/>
                  </a:lnTo>
                  <a:lnTo>
                    <a:pt x="328" y="182"/>
                  </a:lnTo>
                  <a:lnTo>
                    <a:pt x="358" y="180"/>
                  </a:lnTo>
                  <a:lnTo>
                    <a:pt x="391" y="175"/>
                  </a:lnTo>
                  <a:lnTo>
                    <a:pt x="403" y="174"/>
                  </a:lnTo>
                  <a:lnTo>
                    <a:pt x="408" y="174"/>
                  </a:lnTo>
                  <a:lnTo>
                    <a:pt x="402" y="178"/>
                  </a:lnTo>
                  <a:lnTo>
                    <a:pt x="407" y="171"/>
                  </a:lnTo>
                  <a:lnTo>
                    <a:pt x="422" y="151"/>
                  </a:lnTo>
                  <a:lnTo>
                    <a:pt x="445" y="125"/>
                  </a:lnTo>
                  <a:lnTo>
                    <a:pt x="471" y="95"/>
                  </a:lnTo>
                  <a:lnTo>
                    <a:pt x="497" y="64"/>
                  </a:lnTo>
                  <a:lnTo>
                    <a:pt x="520" y="38"/>
                  </a:lnTo>
                  <a:lnTo>
                    <a:pt x="537" y="19"/>
                  </a:lnTo>
                  <a:lnTo>
                    <a:pt x="543" y="12"/>
                  </a:lnTo>
                  <a:cubicBezTo>
                    <a:pt x="546" y="9"/>
                    <a:pt x="551" y="9"/>
                    <a:pt x="554" y="11"/>
                  </a:cubicBezTo>
                  <a:lnTo>
                    <a:pt x="560" y="15"/>
                  </a:lnTo>
                  <a:lnTo>
                    <a:pt x="575" y="25"/>
                  </a:lnTo>
                  <a:lnTo>
                    <a:pt x="589" y="35"/>
                  </a:lnTo>
                  <a:lnTo>
                    <a:pt x="595" y="39"/>
                  </a:lnTo>
                  <a:lnTo>
                    <a:pt x="586" y="39"/>
                  </a:lnTo>
                  <a:lnTo>
                    <a:pt x="594" y="33"/>
                  </a:lnTo>
                  <a:lnTo>
                    <a:pt x="610" y="21"/>
                  </a:lnTo>
                  <a:lnTo>
                    <a:pt x="626" y="8"/>
                  </a:lnTo>
                  <a:lnTo>
                    <a:pt x="633" y="2"/>
                  </a:lnTo>
                  <a:cubicBezTo>
                    <a:pt x="637" y="0"/>
                    <a:pt x="641" y="0"/>
                    <a:pt x="644" y="3"/>
                  </a:cubicBezTo>
                  <a:lnTo>
                    <a:pt x="654" y="14"/>
                  </a:lnTo>
                  <a:lnTo>
                    <a:pt x="652" y="12"/>
                  </a:lnTo>
                  <a:lnTo>
                    <a:pt x="674" y="23"/>
                  </a:lnTo>
                  <a:lnTo>
                    <a:pt x="694" y="32"/>
                  </a:lnTo>
                  <a:lnTo>
                    <a:pt x="704" y="35"/>
                  </a:lnTo>
                  <a:cubicBezTo>
                    <a:pt x="706" y="36"/>
                    <a:pt x="709" y="38"/>
                    <a:pt x="709" y="41"/>
                  </a:cubicBezTo>
                  <a:cubicBezTo>
                    <a:pt x="710" y="43"/>
                    <a:pt x="709" y="46"/>
                    <a:pt x="707" y="48"/>
                  </a:cubicBezTo>
                  <a:lnTo>
                    <a:pt x="705" y="50"/>
                  </a:lnTo>
                  <a:lnTo>
                    <a:pt x="698" y="60"/>
                  </a:lnTo>
                  <a:lnTo>
                    <a:pt x="676" y="85"/>
                  </a:lnTo>
                  <a:lnTo>
                    <a:pt x="655" y="109"/>
                  </a:lnTo>
                  <a:lnTo>
                    <a:pt x="647" y="119"/>
                  </a:lnTo>
                  <a:lnTo>
                    <a:pt x="644" y="122"/>
                  </a:lnTo>
                  <a:lnTo>
                    <a:pt x="643" y="110"/>
                  </a:lnTo>
                  <a:lnTo>
                    <a:pt x="649" y="114"/>
                  </a:lnTo>
                  <a:lnTo>
                    <a:pt x="664" y="124"/>
                  </a:lnTo>
                  <a:lnTo>
                    <a:pt x="678" y="134"/>
                  </a:lnTo>
                  <a:lnTo>
                    <a:pt x="684" y="138"/>
                  </a:lnTo>
                  <a:cubicBezTo>
                    <a:pt x="686" y="139"/>
                    <a:pt x="687" y="141"/>
                    <a:pt x="687" y="143"/>
                  </a:cubicBezTo>
                  <a:lnTo>
                    <a:pt x="688" y="146"/>
                  </a:lnTo>
                  <a:lnTo>
                    <a:pt x="692" y="158"/>
                  </a:lnTo>
                  <a:lnTo>
                    <a:pt x="704" y="194"/>
                  </a:lnTo>
                  <a:lnTo>
                    <a:pt x="716" y="230"/>
                  </a:lnTo>
                  <a:lnTo>
                    <a:pt x="720" y="243"/>
                  </a:lnTo>
                  <a:lnTo>
                    <a:pt x="721" y="247"/>
                  </a:lnTo>
                  <a:lnTo>
                    <a:pt x="717" y="241"/>
                  </a:lnTo>
                  <a:lnTo>
                    <a:pt x="771" y="269"/>
                  </a:lnTo>
                  <a:cubicBezTo>
                    <a:pt x="774" y="271"/>
                    <a:pt x="775" y="273"/>
                    <a:pt x="775" y="276"/>
                  </a:cubicBezTo>
                  <a:lnTo>
                    <a:pt x="788" y="407"/>
                  </a:lnTo>
                  <a:lnTo>
                    <a:pt x="787" y="402"/>
                  </a:lnTo>
                  <a:lnTo>
                    <a:pt x="906" y="543"/>
                  </a:lnTo>
                  <a:cubicBezTo>
                    <a:pt x="907" y="545"/>
                    <a:pt x="908" y="548"/>
                    <a:pt x="907" y="550"/>
                  </a:cubicBezTo>
                  <a:lnTo>
                    <a:pt x="906" y="5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4" name="Freeform 173"/>
            <p:cNvSpPr>
              <a:spLocks noEditPoints="1"/>
            </p:cNvSpPr>
            <p:nvPr/>
          </p:nvSpPr>
          <p:spPr bwMode="auto">
            <a:xfrm>
              <a:off x="3824288" y="1595437"/>
              <a:ext cx="585788" cy="557212"/>
            </a:xfrm>
            <a:custGeom>
              <a:avLst/>
              <a:gdLst>
                <a:gd name="T0" fmla="*/ 710 w 908"/>
                <a:gd name="T1" fmla="*/ 256 h 1041"/>
                <a:gd name="T2" fmla="*/ 672 w 908"/>
                <a:gd name="T3" fmla="*/ 146 h 1041"/>
                <a:gd name="T4" fmla="*/ 633 w 908"/>
                <a:gd name="T5" fmla="*/ 111 h 1041"/>
                <a:gd name="T6" fmla="*/ 699 w 908"/>
                <a:gd name="T7" fmla="*/ 50 h 1041"/>
                <a:gd name="T8" fmla="*/ 637 w 908"/>
                <a:gd name="T9" fmla="*/ 21 h 1041"/>
                <a:gd name="T10" fmla="*/ 551 w 908"/>
                <a:gd name="T11" fmla="*/ 28 h 1041"/>
                <a:gd name="T12" fmla="*/ 456 w 908"/>
                <a:gd name="T13" fmla="*/ 136 h 1041"/>
                <a:gd name="T14" fmla="*/ 360 w 908"/>
                <a:gd name="T15" fmla="*/ 195 h 1041"/>
                <a:gd name="T16" fmla="*/ 284 w 908"/>
                <a:gd name="T17" fmla="*/ 246 h 1041"/>
                <a:gd name="T18" fmla="*/ 253 w 908"/>
                <a:gd name="T19" fmla="*/ 329 h 1041"/>
                <a:gd name="T20" fmla="*/ 266 w 908"/>
                <a:gd name="T21" fmla="*/ 546 h 1041"/>
                <a:gd name="T22" fmla="*/ 153 w 908"/>
                <a:gd name="T23" fmla="*/ 605 h 1041"/>
                <a:gd name="T24" fmla="*/ 55 w 908"/>
                <a:gd name="T25" fmla="*/ 763 h 1041"/>
                <a:gd name="T26" fmla="*/ 38 w 908"/>
                <a:gd name="T27" fmla="*/ 875 h 1041"/>
                <a:gd name="T28" fmla="*/ 8 w 908"/>
                <a:gd name="T29" fmla="*/ 886 h 1041"/>
                <a:gd name="T30" fmla="*/ 35 w 908"/>
                <a:gd name="T31" fmla="*/ 920 h 1041"/>
                <a:gd name="T32" fmla="*/ 77 w 908"/>
                <a:gd name="T33" fmla="*/ 914 h 1041"/>
                <a:gd name="T34" fmla="*/ 134 w 908"/>
                <a:gd name="T35" fmla="*/ 901 h 1041"/>
                <a:gd name="T36" fmla="*/ 204 w 908"/>
                <a:gd name="T37" fmla="*/ 932 h 1041"/>
                <a:gd name="T38" fmla="*/ 278 w 908"/>
                <a:gd name="T39" fmla="*/ 902 h 1041"/>
                <a:gd name="T40" fmla="*/ 387 w 908"/>
                <a:gd name="T41" fmla="*/ 876 h 1041"/>
                <a:gd name="T42" fmla="*/ 390 w 908"/>
                <a:gd name="T43" fmla="*/ 981 h 1041"/>
                <a:gd name="T44" fmla="*/ 449 w 908"/>
                <a:gd name="T45" fmla="*/ 1020 h 1041"/>
                <a:gd name="T46" fmla="*/ 500 w 908"/>
                <a:gd name="T47" fmla="*/ 989 h 1041"/>
                <a:gd name="T48" fmla="*/ 485 w 908"/>
                <a:gd name="T49" fmla="*/ 875 h 1041"/>
                <a:gd name="T50" fmla="*/ 582 w 908"/>
                <a:gd name="T51" fmla="*/ 902 h 1041"/>
                <a:gd name="T52" fmla="*/ 629 w 908"/>
                <a:gd name="T53" fmla="*/ 905 h 1041"/>
                <a:gd name="T54" fmla="*/ 693 w 908"/>
                <a:gd name="T55" fmla="*/ 849 h 1041"/>
                <a:gd name="T56" fmla="*/ 784 w 908"/>
                <a:gd name="T57" fmla="*/ 887 h 1041"/>
                <a:gd name="T58" fmla="*/ 875 w 908"/>
                <a:gd name="T59" fmla="*/ 600 h 1041"/>
                <a:gd name="T60" fmla="*/ 897 w 908"/>
                <a:gd name="T61" fmla="*/ 583 h 1041"/>
                <a:gd name="T62" fmla="*/ 803 w 908"/>
                <a:gd name="T63" fmla="*/ 880 h 1041"/>
                <a:gd name="T64" fmla="*/ 735 w 908"/>
                <a:gd name="T65" fmla="*/ 881 h 1041"/>
                <a:gd name="T66" fmla="*/ 681 w 908"/>
                <a:gd name="T67" fmla="*/ 870 h 1041"/>
                <a:gd name="T68" fmla="*/ 618 w 908"/>
                <a:gd name="T69" fmla="*/ 927 h 1041"/>
                <a:gd name="T70" fmla="*/ 488 w 908"/>
                <a:gd name="T71" fmla="*/ 892 h 1041"/>
                <a:gd name="T72" fmla="*/ 512 w 908"/>
                <a:gd name="T73" fmla="*/ 974 h 1041"/>
                <a:gd name="T74" fmla="*/ 502 w 908"/>
                <a:gd name="T75" fmla="*/ 1004 h 1041"/>
                <a:gd name="T76" fmla="*/ 387 w 908"/>
                <a:gd name="T77" fmla="*/ 996 h 1041"/>
                <a:gd name="T78" fmla="*/ 374 w 908"/>
                <a:gd name="T79" fmla="*/ 887 h 1041"/>
                <a:gd name="T80" fmla="*/ 293 w 908"/>
                <a:gd name="T81" fmla="*/ 914 h 1041"/>
                <a:gd name="T82" fmla="*/ 213 w 908"/>
                <a:gd name="T83" fmla="*/ 945 h 1041"/>
                <a:gd name="T84" fmla="*/ 135 w 908"/>
                <a:gd name="T85" fmla="*/ 920 h 1041"/>
                <a:gd name="T86" fmla="*/ 114 w 908"/>
                <a:gd name="T87" fmla="*/ 919 h 1041"/>
                <a:gd name="T88" fmla="*/ 23 w 908"/>
                <a:gd name="T89" fmla="*/ 929 h 1041"/>
                <a:gd name="T90" fmla="*/ 14 w 908"/>
                <a:gd name="T91" fmla="*/ 872 h 1041"/>
                <a:gd name="T92" fmla="*/ 27 w 908"/>
                <a:gd name="T93" fmla="*/ 870 h 1041"/>
                <a:gd name="T94" fmla="*/ 37 w 908"/>
                <a:gd name="T95" fmla="*/ 764 h 1041"/>
                <a:gd name="T96" fmla="*/ 124 w 908"/>
                <a:gd name="T97" fmla="*/ 623 h 1041"/>
                <a:gd name="T98" fmla="*/ 240 w 908"/>
                <a:gd name="T99" fmla="*/ 542 h 1041"/>
                <a:gd name="T100" fmla="*/ 243 w 908"/>
                <a:gd name="T101" fmla="*/ 416 h 1041"/>
                <a:gd name="T102" fmla="*/ 240 w 908"/>
                <a:gd name="T103" fmla="*/ 282 h 1041"/>
                <a:gd name="T104" fmla="*/ 318 w 908"/>
                <a:gd name="T105" fmla="*/ 183 h 1041"/>
                <a:gd name="T106" fmla="*/ 407 w 908"/>
                <a:gd name="T107" fmla="*/ 171 h 1041"/>
                <a:gd name="T108" fmla="*/ 543 w 908"/>
                <a:gd name="T109" fmla="*/ 12 h 1041"/>
                <a:gd name="T110" fmla="*/ 594 w 908"/>
                <a:gd name="T111" fmla="*/ 33 h 1041"/>
                <a:gd name="T112" fmla="*/ 674 w 908"/>
                <a:gd name="T113" fmla="*/ 23 h 1041"/>
                <a:gd name="T114" fmla="*/ 676 w 908"/>
                <a:gd name="T115" fmla="*/ 85 h 1041"/>
                <a:gd name="T116" fmla="*/ 678 w 908"/>
                <a:gd name="T117" fmla="*/ 134 h 1041"/>
                <a:gd name="T118" fmla="*/ 720 w 908"/>
                <a:gd name="T119" fmla="*/ 243 h 1041"/>
                <a:gd name="T120" fmla="*/ 906 w 908"/>
                <a:gd name="T121" fmla="*/ 543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8"/>
                <a:gd name="T184" fmla="*/ 0 h 1041"/>
                <a:gd name="T185" fmla="*/ 908 w 908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8" h="1041">
                  <a:moveTo>
                    <a:pt x="892" y="547"/>
                  </a:moveTo>
                  <a:lnTo>
                    <a:pt x="893" y="554"/>
                  </a:lnTo>
                  <a:lnTo>
                    <a:pt x="774" y="413"/>
                  </a:lnTo>
                  <a:cubicBezTo>
                    <a:pt x="773" y="411"/>
                    <a:pt x="773" y="410"/>
                    <a:pt x="772" y="408"/>
                  </a:cubicBezTo>
                  <a:lnTo>
                    <a:pt x="759" y="277"/>
                  </a:lnTo>
                  <a:lnTo>
                    <a:pt x="764" y="284"/>
                  </a:lnTo>
                  <a:lnTo>
                    <a:pt x="710" y="256"/>
                  </a:lnTo>
                  <a:cubicBezTo>
                    <a:pt x="708" y="255"/>
                    <a:pt x="706" y="253"/>
                    <a:pt x="706" y="250"/>
                  </a:cubicBezTo>
                  <a:lnTo>
                    <a:pt x="705" y="246"/>
                  </a:lnTo>
                  <a:lnTo>
                    <a:pt x="701" y="235"/>
                  </a:lnTo>
                  <a:lnTo>
                    <a:pt x="689" y="199"/>
                  </a:lnTo>
                  <a:lnTo>
                    <a:pt x="677" y="163"/>
                  </a:lnTo>
                  <a:lnTo>
                    <a:pt x="673" y="151"/>
                  </a:lnTo>
                  <a:lnTo>
                    <a:pt x="672" y="146"/>
                  </a:lnTo>
                  <a:lnTo>
                    <a:pt x="675" y="151"/>
                  </a:lnTo>
                  <a:lnTo>
                    <a:pt x="669" y="147"/>
                  </a:lnTo>
                  <a:lnTo>
                    <a:pt x="655" y="137"/>
                  </a:lnTo>
                  <a:lnTo>
                    <a:pt x="640" y="127"/>
                  </a:lnTo>
                  <a:lnTo>
                    <a:pt x="634" y="123"/>
                  </a:lnTo>
                  <a:cubicBezTo>
                    <a:pt x="632" y="122"/>
                    <a:pt x="631" y="120"/>
                    <a:pt x="630" y="117"/>
                  </a:cubicBezTo>
                  <a:cubicBezTo>
                    <a:pt x="630" y="115"/>
                    <a:pt x="631" y="113"/>
                    <a:pt x="633" y="111"/>
                  </a:cubicBezTo>
                  <a:lnTo>
                    <a:pt x="636" y="108"/>
                  </a:lnTo>
                  <a:lnTo>
                    <a:pt x="642" y="100"/>
                  </a:lnTo>
                  <a:lnTo>
                    <a:pt x="664" y="74"/>
                  </a:lnTo>
                  <a:lnTo>
                    <a:pt x="685" y="49"/>
                  </a:lnTo>
                  <a:lnTo>
                    <a:pt x="692" y="41"/>
                  </a:lnTo>
                  <a:lnTo>
                    <a:pt x="696" y="37"/>
                  </a:lnTo>
                  <a:lnTo>
                    <a:pt x="699" y="50"/>
                  </a:lnTo>
                  <a:lnTo>
                    <a:pt x="689" y="47"/>
                  </a:lnTo>
                  <a:lnTo>
                    <a:pt x="667" y="38"/>
                  </a:lnTo>
                  <a:lnTo>
                    <a:pt x="645" y="27"/>
                  </a:lnTo>
                  <a:cubicBezTo>
                    <a:pt x="644" y="26"/>
                    <a:pt x="643" y="26"/>
                    <a:pt x="643" y="25"/>
                  </a:cubicBezTo>
                  <a:lnTo>
                    <a:pt x="633" y="14"/>
                  </a:lnTo>
                  <a:lnTo>
                    <a:pt x="644" y="15"/>
                  </a:lnTo>
                  <a:lnTo>
                    <a:pt x="637" y="21"/>
                  </a:lnTo>
                  <a:lnTo>
                    <a:pt x="619" y="34"/>
                  </a:lnTo>
                  <a:lnTo>
                    <a:pt x="603" y="46"/>
                  </a:lnTo>
                  <a:lnTo>
                    <a:pt x="595" y="52"/>
                  </a:lnTo>
                  <a:cubicBezTo>
                    <a:pt x="593" y="54"/>
                    <a:pt x="589" y="54"/>
                    <a:pt x="586" y="52"/>
                  </a:cubicBezTo>
                  <a:lnTo>
                    <a:pt x="580" y="48"/>
                  </a:lnTo>
                  <a:lnTo>
                    <a:pt x="566" y="38"/>
                  </a:lnTo>
                  <a:lnTo>
                    <a:pt x="551" y="28"/>
                  </a:lnTo>
                  <a:lnTo>
                    <a:pt x="545" y="24"/>
                  </a:lnTo>
                  <a:lnTo>
                    <a:pt x="556" y="23"/>
                  </a:lnTo>
                  <a:lnTo>
                    <a:pt x="550" y="30"/>
                  </a:lnTo>
                  <a:lnTo>
                    <a:pt x="532" y="49"/>
                  </a:lnTo>
                  <a:lnTo>
                    <a:pt x="509" y="75"/>
                  </a:lnTo>
                  <a:lnTo>
                    <a:pt x="484" y="106"/>
                  </a:lnTo>
                  <a:lnTo>
                    <a:pt x="456" y="136"/>
                  </a:lnTo>
                  <a:lnTo>
                    <a:pt x="435" y="162"/>
                  </a:lnTo>
                  <a:lnTo>
                    <a:pt x="420" y="180"/>
                  </a:lnTo>
                  <a:lnTo>
                    <a:pt x="415" y="187"/>
                  </a:lnTo>
                  <a:cubicBezTo>
                    <a:pt x="413" y="189"/>
                    <a:pt x="411" y="190"/>
                    <a:pt x="408" y="190"/>
                  </a:cubicBezTo>
                  <a:lnTo>
                    <a:pt x="403" y="190"/>
                  </a:lnTo>
                  <a:lnTo>
                    <a:pt x="392" y="191"/>
                  </a:lnTo>
                  <a:lnTo>
                    <a:pt x="360" y="195"/>
                  </a:lnTo>
                  <a:lnTo>
                    <a:pt x="329" y="198"/>
                  </a:lnTo>
                  <a:lnTo>
                    <a:pt x="319" y="199"/>
                  </a:lnTo>
                  <a:lnTo>
                    <a:pt x="314" y="199"/>
                  </a:lnTo>
                  <a:lnTo>
                    <a:pt x="321" y="196"/>
                  </a:lnTo>
                  <a:lnTo>
                    <a:pt x="318" y="200"/>
                  </a:lnTo>
                  <a:lnTo>
                    <a:pt x="309" y="212"/>
                  </a:lnTo>
                  <a:lnTo>
                    <a:pt x="284" y="246"/>
                  </a:lnTo>
                  <a:lnTo>
                    <a:pt x="260" y="280"/>
                  </a:lnTo>
                  <a:lnTo>
                    <a:pt x="253" y="291"/>
                  </a:lnTo>
                  <a:lnTo>
                    <a:pt x="252" y="294"/>
                  </a:lnTo>
                  <a:lnTo>
                    <a:pt x="252" y="291"/>
                  </a:lnTo>
                  <a:lnTo>
                    <a:pt x="251" y="302"/>
                  </a:lnTo>
                  <a:lnTo>
                    <a:pt x="251" y="301"/>
                  </a:lnTo>
                  <a:lnTo>
                    <a:pt x="253" y="329"/>
                  </a:lnTo>
                  <a:lnTo>
                    <a:pt x="255" y="369"/>
                  </a:lnTo>
                  <a:lnTo>
                    <a:pt x="259" y="415"/>
                  </a:lnTo>
                  <a:lnTo>
                    <a:pt x="262" y="460"/>
                  </a:lnTo>
                  <a:lnTo>
                    <a:pt x="266" y="500"/>
                  </a:lnTo>
                  <a:lnTo>
                    <a:pt x="268" y="528"/>
                  </a:lnTo>
                  <a:lnTo>
                    <a:pt x="269" y="539"/>
                  </a:lnTo>
                  <a:cubicBezTo>
                    <a:pt x="270" y="542"/>
                    <a:pt x="268" y="545"/>
                    <a:pt x="266" y="546"/>
                  </a:cubicBezTo>
                  <a:lnTo>
                    <a:pt x="261" y="549"/>
                  </a:lnTo>
                  <a:lnTo>
                    <a:pt x="247" y="557"/>
                  </a:lnTo>
                  <a:lnTo>
                    <a:pt x="208" y="578"/>
                  </a:lnTo>
                  <a:lnTo>
                    <a:pt x="168" y="599"/>
                  </a:lnTo>
                  <a:lnTo>
                    <a:pt x="155" y="606"/>
                  </a:lnTo>
                  <a:lnTo>
                    <a:pt x="151" y="608"/>
                  </a:lnTo>
                  <a:lnTo>
                    <a:pt x="153" y="605"/>
                  </a:lnTo>
                  <a:lnTo>
                    <a:pt x="149" y="612"/>
                  </a:lnTo>
                  <a:lnTo>
                    <a:pt x="137" y="632"/>
                  </a:lnTo>
                  <a:lnTo>
                    <a:pt x="121" y="658"/>
                  </a:lnTo>
                  <a:lnTo>
                    <a:pt x="102" y="688"/>
                  </a:lnTo>
                  <a:lnTo>
                    <a:pt x="83" y="718"/>
                  </a:lnTo>
                  <a:lnTo>
                    <a:pt x="67" y="744"/>
                  </a:lnTo>
                  <a:lnTo>
                    <a:pt x="55" y="763"/>
                  </a:lnTo>
                  <a:lnTo>
                    <a:pt x="51" y="769"/>
                  </a:lnTo>
                  <a:lnTo>
                    <a:pt x="52" y="767"/>
                  </a:lnTo>
                  <a:lnTo>
                    <a:pt x="51" y="772"/>
                  </a:lnTo>
                  <a:lnTo>
                    <a:pt x="49" y="785"/>
                  </a:lnTo>
                  <a:lnTo>
                    <a:pt x="44" y="824"/>
                  </a:lnTo>
                  <a:lnTo>
                    <a:pt x="39" y="863"/>
                  </a:lnTo>
                  <a:lnTo>
                    <a:pt x="38" y="875"/>
                  </a:lnTo>
                  <a:lnTo>
                    <a:pt x="38" y="877"/>
                  </a:lnTo>
                  <a:cubicBezTo>
                    <a:pt x="38" y="881"/>
                    <a:pt x="36" y="884"/>
                    <a:pt x="33" y="885"/>
                  </a:cubicBezTo>
                  <a:lnTo>
                    <a:pt x="28" y="887"/>
                  </a:lnTo>
                  <a:cubicBezTo>
                    <a:pt x="27" y="887"/>
                    <a:pt x="26" y="887"/>
                    <a:pt x="25" y="887"/>
                  </a:cubicBezTo>
                  <a:lnTo>
                    <a:pt x="16" y="887"/>
                  </a:lnTo>
                  <a:cubicBezTo>
                    <a:pt x="16" y="887"/>
                    <a:pt x="16" y="887"/>
                    <a:pt x="15" y="887"/>
                  </a:cubicBezTo>
                  <a:lnTo>
                    <a:pt x="8" y="886"/>
                  </a:lnTo>
                  <a:cubicBezTo>
                    <a:pt x="7" y="886"/>
                    <a:pt x="5" y="885"/>
                    <a:pt x="4" y="884"/>
                  </a:cubicBezTo>
                  <a:lnTo>
                    <a:pt x="3" y="883"/>
                  </a:lnTo>
                  <a:lnTo>
                    <a:pt x="16" y="877"/>
                  </a:lnTo>
                  <a:lnTo>
                    <a:pt x="17" y="886"/>
                  </a:lnTo>
                  <a:lnTo>
                    <a:pt x="17" y="883"/>
                  </a:lnTo>
                  <a:lnTo>
                    <a:pt x="26" y="902"/>
                  </a:lnTo>
                  <a:lnTo>
                    <a:pt x="35" y="920"/>
                  </a:lnTo>
                  <a:lnTo>
                    <a:pt x="34" y="918"/>
                  </a:lnTo>
                  <a:lnTo>
                    <a:pt x="41" y="925"/>
                  </a:lnTo>
                  <a:lnTo>
                    <a:pt x="35" y="922"/>
                  </a:lnTo>
                  <a:lnTo>
                    <a:pt x="37" y="922"/>
                  </a:lnTo>
                  <a:lnTo>
                    <a:pt x="36" y="923"/>
                  </a:lnTo>
                  <a:lnTo>
                    <a:pt x="46" y="921"/>
                  </a:lnTo>
                  <a:lnTo>
                    <a:pt x="77" y="914"/>
                  </a:lnTo>
                  <a:lnTo>
                    <a:pt x="109" y="904"/>
                  </a:lnTo>
                  <a:lnTo>
                    <a:pt x="122" y="901"/>
                  </a:lnTo>
                  <a:lnTo>
                    <a:pt x="119" y="902"/>
                  </a:lnTo>
                  <a:lnTo>
                    <a:pt x="124" y="899"/>
                  </a:lnTo>
                  <a:cubicBezTo>
                    <a:pt x="128" y="896"/>
                    <a:pt x="133" y="897"/>
                    <a:pt x="135" y="901"/>
                  </a:cubicBezTo>
                  <a:lnTo>
                    <a:pt x="137" y="904"/>
                  </a:lnTo>
                  <a:lnTo>
                    <a:pt x="134" y="901"/>
                  </a:lnTo>
                  <a:lnTo>
                    <a:pt x="142" y="905"/>
                  </a:lnTo>
                  <a:lnTo>
                    <a:pt x="168" y="916"/>
                  </a:lnTo>
                  <a:lnTo>
                    <a:pt x="196" y="927"/>
                  </a:lnTo>
                  <a:lnTo>
                    <a:pt x="206" y="930"/>
                  </a:lnTo>
                  <a:lnTo>
                    <a:pt x="210" y="931"/>
                  </a:lnTo>
                  <a:lnTo>
                    <a:pt x="203" y="933"/>
                  </a:lnTo>
                  <a:lnTo>
                    <a:pt x="204" y="932"/>
                  </a:lnTo>
                  <a:cubicBezTo>
                    <a:pt x="205" y="931"/>
                    <a:pt x="205" y="931"/>
                    <a:pt x="206" y="930"/>
                  </a:cubicBezTo>
                  <a:lnTo>
                    <a:pt x="213" y="927"/>
                  </a:lnTo>
                  <a:lnTo>
                    <a:pt x="237" y="917"/>
                  </a:lnTo>
                  <a:lnTo>
                    <a:pt x="261" y="907"/>
                  </a:lnTo>
                  <a:lnTo>
                    <a:pt x="270" y="904"/>
                  </a:lnTo>
                  <a:lnTo>
                    <a:pt x="273" y="903"/>
                  </a:lnTo>
                  <a:lnTo>
                    <a:pt x="278" y="902"/>
                  </a:lnTo>
                  <a:lnTo>
                    <a:pt x="290" y="899"/>
                  </a:lnTo>
                  <a:lnTo>
                    <a:pt x="326" y="891"/>
                  </a:lnTo>
                  <a:lnTo>
                    <a:pt x="361" y="881"/>
                  </a:lnTo>
                  <a:lnTo>
                    <a:pt x="375" y="878"/>
                  </a:lnTo>
                  <a:lnTo>
                    <a:pt x="373" y="878"/>
                  </a:lnTo>
                  <a:lnTo>
                    <a:pt x="379" y="875"/>
                  </a:lnTo>
                  <a:cubicBezTo>
                    <a:pt x="382" y="874"/>
                    <a:pt x="385" y="874"/>
                    <a:pt x="387" y="876"/>
                  </a:cubicBezTo>
                  <a:cubicBezTo>
                    <a:pt x="390" y="878"/>
                    <a:pt x="391" y="881"/>
                    <a:pt x="390" y="884"/>
                  </a:cubicBezTo>
                  <a:lnTo>
                    <a:pt x="389" y="890"/>
                  </a:lnTo>
                  <a:lnTo>
                    <a:pt x="388" y="901"/>
                  </a:lnTo>
                  <a:lnTo>
                    <a:pt x="388" y="933"/>
                  </a:lnTo>
                  <a:lnTo>
                    <a:pt x="389" y="966"/>
                  </a:lnTo>
                  <a:lnTo>
                    <a:pt x="390" y="977"/>
                  </a:lnTo>
                  <a:lnTo>
                    <a:pt x="390" y="981"/>
                  </a:lnTo>
                  <a:lnTo>
                    <a:pt x="387" y="975"/>
                  </a:lnTo>
                  <a:lnTo>
                    <a:pt x="397" y="983"/>
                  </a:lnTo>
                  <a:lnTo>
                    <a:pt x="419" y="1001"/>
                  </a:lnTo>
                  <a:lnTo>
                    <a:pt x="439" y="1018"/>
                  </a:lnTo>
                  <a:lnTo>
                    <a:pt x="448" y="1026"/>
                  </a:lnTo>
                  <a:lnTo>
                    <a:pt x="439" y="1026"/>
                  </a:lnTo>
                  <a:lnTo>
                    <a:pt x="449" y="1020"/>
                  </a:lnTo>
                  <a:lnTo>
                    <a:pt x="471" y="1006"/>
                  </a:lnTo>
                  <a:lnTo>
                    <a:pt x="493" y="991"/>
                  </a:lnTo>
                  <a:cubicBezTo>
                    <a:pt x="493" y="991"/>
                    <a:pt x="494" y="990"/>
                    <a:pt x="494" y="990"/>
                  </a:cubicBezTo>
                  <a:lnTo>
                    <a:pt x="507" y="984"/>
                  </a:lnTo>
                  <a:lnTo>
                    <a:pt x="504" y="996"/>
                  </a:lnTo>
                  <a:lnTo>
                    <a:pt x="501" y="992"/>
                  </a:lnTo>
                  <a:cubicBezTo>
                    <a:pt x="500" y="991"/>
                    <a:pt x="500" y="990"/>
                    <a:pt x="500" y="989"/>
                  </a:cubicBezTo>
                  <a:lnTo>
                    <a:pt x="497" y="977"/>
                  </a:lnTo>
                  <a:lnTo>
                    <a:pt x="488" y="940"/>
                  </a:lnTo>
                  <a:lnTo>
                    <a:pt x="482" y="903"/>
                  </a:lnTo>
                  <a:lnTo>
                    <a:pt x="480" y="890"/>
                  </a:lnTo>
                  <a:cubicBezTo>
                    <a:pt x="479" y="889"/>
                    <a:pt x="479" y="888"/>
                    <a:pt x="480" y="887"/>
                  </a:cubicBezTo>
                  <a:lnTo>
                    <a:pt x="481" y="881"/>
                  </a:lnTo>
                  <a:cubicBezTo>
                    <a:pt x="481" y="878"/>
                    <a:pt x="483" y="876"/>
                    <a:pt x="485" y="875"/>
                  </a:cubicBezTo>
                  <a:cubicBezTo>
                    <a:pt x="488" y="874"/>
                    <a:pt x="491" y="874"/>
                    <a:pt x="493" y="876"/>
                  </a:cubicBezTo>
                  <a:lnTo>
                    <a:pt x="497" y="879"/>
                  </a:lnTo>
                  <a:lnTo>
                    <a:pt x="495" y="878"/>
                  </a:lnTo>
                  <a:lnTo>
                    <a:pt x="510" y="883"/>
                  </a:lnTo>
                  <a:lnTo>
                    <a:pt x="532" y="889"/>
                  </a:lnTo>
                  <a:lnTo>
                    <a:pt x="558" y="896"/>
                  </a:lnTo>
                  <a:lnTo>
                    <a:pt x="582" y="902"/>
                  </a:lnTo>
                  <a:lnTo>
                    <a:pt x="605" y="908"/>
                  </a:lnTo>
                  <a:lnTo>
                    <a:pt x="621" y="912"/>
                  </a:lnTo>
                  <a:lnTo>
                    <a:pt x="627" y="913"/>
                  </a:lnTo>
                  <a:lnTo>
                    <a:pt x="619" y="916"/>
                  </a:lnTo>
                  <a:lnTo>
                    <a:pt x="621" y="913"/>
                  </a:lnTo>
                  <a:cubicBezTo>
                    <a:pt x="621" y="913"/>
                    <a:pt x="621" y="912"/>
                    <a:pt x="622" y="912"/>
                  </a:cubicBezTo>
                  <a:lnTo>
                    <a:pt x="629" y="905"/>
                  </a:lnTo>
                  <a:lnTo>
                    <a:pt x="648" y="882"/>
                  </a:lnTo>
                  <a:lnTo>
                    <a:pt x="670" y="859"/>
                  </a:lnTo>
                  <a:lnTo>
                    <a:pt x="678" y="851"/>
                  </a:lnTo>
                  <a:lnTo>
                    <a:pt x="683" y="848"/>
                  </a:lnTo>
                  <a:cubicBezTo>
                    <a:pt x="685" y="846"/>
                    <a:pt x="689" y="846"/>
                    <a:pt x="692" y="848"/>
                  </a:cubicBezTo>
                  <a:lnTo>
                    <a:pt x="695" y="850"/>
                  </a:lnTo>
                  <a:lnTo>
                    <a:pt x="693" y="849"/>
                  </a:lnTo>
                  <a:lnTo>
                    <a:pt x="704" y="853"/>
                  </a:lnTo>
                  <a:lnTo>
                    <a:pt x="740" y="866"/>
                  </a:lnTo>
                  <a:lnTo>
                    <a:pt x="776" y="879"/>
                  </a:lnTo>
                  <a:lnTo>
                    <a:pt x="788" y="883"/>
                  </a:lnTo>
                  <a:lnTo>
                    <a:pt x="793" y="885"/>
                  </a:lnTo>
                  <a:lnTo>
                    <a:pt x="783" y="891"/>
                  </a:lnTo>
                  <a:lnTo>
                    <a:pt x="784" y="887"/>
                  </a:lnTo>
                  <a:lnTo>
                    <a:pt x="788" y="875"/>
                  </a:lnTo>
                  <a:lnTo>
                    <a:pt x="793" y="858"/>
                  </a:lnTo>
                  <a:lnTo>
                    <a:pt x="800" y="836"/>
                  </a:lnTo>
                  <a:lnTo>
                    <a:pt x="817" y="781"/>
                  </a:lnTo>
                  <a:lnTo>
                    <a:pt x="837" y="718"/>
                  </a:lnTo>
                  <a:lnTo>
                    <a:pt x="858" y="655"/>
                  </a:lnTo>
                  <a:lnTo>
                    <a:pt x="875" y="600"/>
                  </a:lnTo>
                  <a:lnTo>
                    <a:pt x="882" y="578"/>
                  </a:lnTo>
                  <a:lnTo>
                    <a:pt x="887" y="561"/>
                  </a:lnTo>
                  <a:lnTo>
                    <a:pt x="891" y="550"/>
                  </a:lnTo>
                  <a:lnTo>
                    <a:pt x="892" y="547"/>
                  </a:lnTo>
                  <a:close/>
                  <a:moveTo>
                    <a:pt x="906" y="555"/>
                  </a:moveTo>
                  <a:lnTo>
                    <a:pt x="902" y="566"/>
                  </a:lnTo>
                  <a:lnTo>
                    <a:pt x="897" y="583"/>
                  </a:lnTo>
                  <a:lnTo>
                    <a:pt x="890" y="605"/>
                  </a:lnTo>
                  <a:lnTo>
                    <a:pt x="873" y="660"/>
                  </a:lnTo>
                  <a:lnTo>
                    <a:pt x="852" y="723"/>
                  </a:lnTo>
                  <a:lnTo>
                    <a:pt x="832" y="786"/>
                  </a:lnTo>
                  <a:lnTo>
                    <a:pt x="815" y="841"/>
                  </a:lnTo>
                  <a:lnTo>
                    <a:pt x="808" y="863"/>
                  </a:lnTo>
                  <a:lnTo>
                    <a:pt x="803" y="880"/>
                  </a:lnTo>
                  <a:lnTo>
                    <a:pt x="799" y="890"/>
                  </a:lnTo>
                  <a:lnTo>
                    <a:pt x="798" y="894"/>
                  </a:lnTo>
                  <a:cubicBezTo>
                    <a:pt x="798" y="897"/>
                    <a:pt x="796" y="899"/>
                    <a:pt x="794" y="900"/>
                  </a:cubicBezTo>
                  <a:cubicBezTo>
                    <a:pt x="792" y="901"/>
                    <a:pt x="790" y="901"/>
                    <a:pt x="787" y="900"/>
                  </a:cubicBezTo>
                  <a:lnTo>
                    <a:pt x="783" y="898"/>
                  </a:lnTo>
                  <a:lnTo>
                    <a:pt x="771" y="894"/>
                  </a:lnTo>
                  <a:lnTo>
                    <a:pt x="735" y="881"/>
                  </a:lnTo>
                  <a:lnTo>
                    <a:pt x="699" y="868"/>
                  </a:lnTo>
                  <a:lnTo>
                    <a:pt x="688" y="864"/>
                  </a:lnTo>
                  <a:cubicBezTo>
                    <a:pt x="687" y="864"/>
                    <a:pt x="687" y="863"/>
                    <a:pt x="686" y="863"/>
                  </a:cubicBezTo>
                  <a:lnTo>
                    <a:pt x="683" y="861"/>
                  </a:lnTo>
                  <a:lnTo>
                    <a:pt x="692" y="861"/>
                  </a:lnTo>
                  <a:lnTo>
                    <a:pt x="689" y="863"/>
                  </a:lnTo>
                  <a:lnTo>
                    <a:pt x="681" y="870"/>
                  </a:lnTo>
                  <a:lnTo>
                    <a:pt x="661" y="893"/>
                  </a:lnTo>
                  <a:lnTo>
                    <a:pt x="640" y="916"/>
                  </a:lnTo>
                  <a:lnTo>
                    <a:pt x="633" y="923"/>
                  </a:lnTo>
                  <a:lnTo>
                    <a:pt x="634" y="922"/>
                  </a:lnTo>
                  <a:lnTo>
                    <a:pt x="632" y="925"/>
                  </a:lnTo>
                  <a:cubicBezTo>
                    <a:pt x="630" y="928"/>
                    <a:pt x="627" y="929"/>
                    <a:pt x="624" y="928"/>
                  </a:cubicBezTo>
                  <a:lnTo>
                    <a:pt x="618" y="927"/>
                  </a:lnTo>
                  <a:lnTo>
                    <a:pt x="601" y="923"/>
                  </a:lnTo>
                  <a:lnTo>
                    <a:pt x="579" y="917"/>
                  </a:lnTo>
                  <a:lnTo>
                    <a:pt x="553" y="911"/>
                  </a:lnTo>
                  <a:lnTo>
                    <a:pt x="527" y="904"/>
                  </a:lnTo>
                  <a:lnTo>
                    <a:pt x="505" y="898"/>
                  </a:lnTo>
                  <a:lnTo>
                    <a:pt x="490" y="893"/>
                  </a:lnTo>
                  <a:cubicBezTo>
                    <a:pt x="489" y="893"/>
                    <a:pt x="488" y="892"/>
                    <a:pt x="488" y="892"/>
                  </a:cubicBezTo>
                  <a:lnTo>
                    <a:pt x="484" y="889"/>
                  </a:lnTo>
                  <a:lnTo>
                    <a:pt x="496" y="884"/>
                  </a:lnTo>
                  <a:lnTo>
                    <a:pt x="495" y="890"/>
                  </a:lnTo>
                  <a:lnTo>
                    <a:pt x="495" y="887"/>
                  </a:lnTo>
                  <a:lnTo>
                    <a:pt x="497" y="900"/>
                  </a:lnTo>
                  <a:lnTo>
                    <a:pt x="503" y="937"/>
                  </a:lnTo>
                  <a:lnTo>
                    <a:pt x="512" y="974"/>
                  </a:lnTo>
                  <a:lnTo>
                    <a:pt x="515" y="986"/>
                  </a:lnTo>
                  <a:lnTo>
                    <a:pt x="514" y="983"/>
                  </a:lnTo>
                  <a:lnTo>
                    <a:pt x="517" y="987"/>
                  </a:lnTo>
                  <a:cubicBezTo>
                    <a:pt x="518" y="989"/>
                    <a:pt x="519" y="991"/>
                    <a:pt x="518" y="993"/>
                  </a:cubicBezTo>
                  <a:cubicBezTo>
                    <a:pt x="518" y="996"/>
                    <a:pt x="516" y="998"/>
                    <a:pt x="514" y="999"/>
                  </a:cubicBezTo>
                  <a:lnTo>
                    <a:pt x="501" y="1005"/>
                  </a:lnTo>
                  <a:lnTo>
                    <a:pt x="502" y="1004"/>
                  </a:lnTo>
                  <a:lnTo>
                    <a:pt x="480" y="1019"/>
                  </a:lnTo>
                  <a:lnTo>
                    <a:pt x="458" y="1033"/>
                  </a:lnTo>
                  <a:lnTo>
                    <a:pt x="448" y="1039"/>
                  </a:lnTo>
                  <a:cubicBezTo>
                    <a:pt x="445" y="1041"/>
                    <a:pt x="441" y="1041"/>
                    <a:pt x="438" y="1039"/>
                  </a:cubicBezTo>
                  <a:lnTo>
                    <a:pt x="428" y="1031"/>
                  </a:lnTo>
                  <a:lnTo>
                    <a:pt x="408" y="1014"/>
                  </a:lnTo>
                  <a:lnTo>
                    <a:pt x="387" y="996"/>
                  </a:lnTo>
                  <a:lnTo>
                    <a:pt x="377" y="988"/>
                  </a:lnTo>
                  <a:cubicBezTo>
                    <a:pt x="376" y="986"/>
                    <a:pt x="374" y="984"/>
                    <a:pt x="374" y="981"/>
                  </a:cubicBezTo>
                  <a:lnTo>
                    <a:pt x="374" y="978"/>
                  </a:lnTo>
                  <a:lnTo>
                    <a:pt x="373" y="967"/>
                  </a:lnTo>
                  <a:lnTo>
                    <a:pt x="372" y="933"/>
                  </a:lnTo>
                  <a:lnTo>
                    <a:pt x="372" y="900"/>
                  </a:lnTo>
                  <a:lnTo>
                    <a:pt x="374" y="887"/>
                  </a:lnTo>
                  <a:lnTo>
                    <a:pt x="375" y="881"/>
                  </a:lnTo>
                  <a:lnTo>
                    <a:pt x="386" y="890"/>
                  </a:lnTo>
                  <a:lnTo>
                    <a:pt x="380" y="893"/>
                  </a:lnTo>
                  <a:cubicBezTo>
                    <a:pt x="379" y="893"/>
                    <a:pt x="379" y="893"/>
                    <a:pt x="378" y="893"/>
                  </a:cubicBezTo>
                  <a:lnTo>
                    <a:pt x="366" y="896"/>
                  </a:lnTo>
                  <a:lnTo>
                    <a:pt x="329" y="906"/>
                  </a:lnTo>
                  <a:lnTo>
                    <a:pt x="293" y="914"/>
                  </a:lnTo>
                  <a:lnTo>
                    <a:pt x="281" y="917"/>
                  </a:lnTo>
                  <a:lnTo>
                    <a:pt x="278" y="918"/>
                  </a:lnTo>
                  <a:lnTo>
                    <a:pt x="275" y="919"/>
                  </a:lnTo>
                  <a:lnTo>
                    <a:pt x="268" y="922"/>
                  </a:lnTo>
                  <a:lnTo>
                    <a:pt x="244" y="932"/>
                  </a:lnTo>
                  <a:lnTo>
                    <a:pt x="220" y="942"/>
                  </a:lnTo>
                  <a:lnTo>
                    <a:pt x="213" y="945"/>
                  </a:lnTo>
                  <a:lnTo>
                    <a:pt x="215" y="943"/>
                  </a:lnTo>
                  <a:lnTo>
                    <a:pt x="214" y="944"/>
                  </a:lnTo>
                  <a:cubicBezTo>
                    <a:pt x="212" y="946"/>
                    <a:pt x="210" y="947"/>
                    <a:pt x="207" y="946"/>
                  </a:cubicBezTo>
                  <a:lnTo>
                    <a:pt x="201" y="945"/>
                  </a:lnTo>
                  <a:lnTo>
                    <a:pt x="191" y="942"/>
                  </a:lnTo>
                  <a:lnTo>
                    <a:pt x="162" y="931"/>
                  </a:lnTo>
                  <a:lnTo>
                    <a:pt x="135" y="920"/>
                  </a:lnTo>
                  <a:lnTo>
                    <a:pt x="127" y="916"/>
                  </a:lnTo>
                  <a:cubicBezTo>
                    <a:pt x="126" y="915"/>
                    <a:pt x="125" y="914"/>
                    <a:pt x="124" y="913"/>
                  </a:cubicBezTo>
                  <a:lnTo>
                    <a:pt x="122" y="910"/>
                  </a:lnTo>
                  <a:lnTo>
                    <a:pt x="133" y="912"/>
                  </a:lnTo>
                  <a:lnTo>
                    <a:pt x="128" y="915"/>
                  </a:lnTo>
                  <a:cubicBezTo>
                    <a:pt x="127" y="916"/>
                    <a:pt x="126" y="916"/>
                    <a:pt x="125" y="916"/>
                  </a:cubicBezTo>
                  <a:lnTo>
                    <a:pt x="114" y="919"/>
                  </a:lnTo>
                  <a:lnTo>
                    <a:pt x="80" y="929"/>
                  </a:lnTo>
                  <a:lnTo>
                    <a:pt x="49" y="936"/>
                  </a:lnTo>
                  <a:lnTo>
                    <a:pt x="39" y="938"/>
                  </a:lnTo>
                  <a:cubicBezTo>
                    <a:pt x="39" y="938"/>
                    <a:pt x="38" y="938"/>
                    <a:pt x="37" y="938"/>
                  </a:cubicBezTo>
                  <a:lnTo>
                    <a:pt x="35" y="938"/>
                  </a:lnTo>
                  <a:cubicBezTo>
                    <a:pt x="33" y="938"/>
                    <a:pt x="31" y="938"/>
                    <a:pt x="30" y="936"/>
                  </a:cubicBezTo>
                  <a:lnTo>
                    <a:pt x="23" y="929"/>
                  </a:lnTo>
                  <a:cubicBezTo>
                    <a:pt x="22" y="929"/>
                    <a:pt x="22" y="928"/>
                    <a:pt x="21" y="927"/>
                  </a:cubicBezTo>
                  <a:lnTo>
                    <a:pt x="11" y="909"/>
                  </a:lnTo>
                  <a:lnTo>
                    <a:pt x="2" y="890"/>
                  </a:lnTo>
                  <a:cubicBezTo>
                    <a:pt x="2" y="889"/>
                    <a:pt x="2" y="888"/>
                    <a:pt x="2" y="887"/>
                  </a:cubicBezTo>
                  <a:lnTo>
                    <a:pt x="1" y="878"/>
                  </a:lnTo>
                  <a:cubicBezTo>
                    <a:pt x="0" y="875"/>
                    <a:pt x="2" y="872"/>
                    <a:pt x="5" y="870"/>
                  </a:cubicBezTo>
                  <a:cubicBezTo>
                    <a:pt x="8" y="869"/>
                    <a:pt x="12" y="869"/>
                    <a:pt x="14" y="872"/>
                  </a:cubicBezTo>
                  <a:lnTo>
                    <a:pt x="15" y="873"/>
                  </a:lnTo>
                  <a:lnTo>
                    <a:pt x="11" y="871"/>
                  </a:lnTo>
                  <a:lnTo>
                    <a:pt x="18" y="872"/>
                  </a:lnTo>
                  <a:lnTo>
                    <a:pt x="16" y="871"/>
                  </a:lnTo>
                  <a:lnTo>
                    <a:pt x="25" y="871"/>
                  </a:lnTo>
                  <a:lnTo>
                    <a:pt x="22" y="872"/>
                  </a:lnTo>
                  <a:lnTo>
                    <a:pt x="27" y="870"/>
                  </a:lnTo>
                  <a:lnTo>
                    <a:pt x="22" y="877"/>
                  </a:lnTo>
                  <a:lnTo>
                    <a:pt x="22" y="874"/>
                  </a:lnTo>
                  <a:lnTo>
                    <a:pt x="24" y="861"/>
                  </a:lnTo>
                  <a:lnTo>
                    <a:pt x="29" y="822"/>
                  </a:lnTo>
                  <a:lnTo>
                    <a:pt x="34" y="782"/>
                  </a:lnTo>
                  <a:lnTo>
                    <a:pt x="36" y="769"/>
                  </a:lnTo>
                  <a:lnTo>
                    <a:pt x="37" y="764"/>
                  </a:lnTo>
                  <a:cubicBezTo>
                    <a:pt x="37" y="763"/>
                    <a:pt x="37" y="762"/>
                    <a:pt x="38" y="761"/>
                  </a:cubicBezTo>
                  <a:lnTo>
                    <a:pt x="42" y="754"/>
                  </a:lnTo>
                  <a:lnTo>
                    <a:pt x="54" y="735"/>
                  </a:lnTo>
                  <a:lnTo>
                    <a:pt x="70" y="709"/>
                  </a:lnTo>
                  <a:lnTo>
                    <a:pt x="89" y="679"/>
                  </a:lnTo>
                  <a:lnTo>
                    <a:pt x="108" y="649"/>
                  </a:lnTo>
                  <a:lnTo>
                    <a:pt x="124" y="623"/>
                  </a:lnTo>
                  <a:lnTo>
                    <a:pt x="136" y="604"/>
                  </a:lnTo>
                  <a:lnTo>
                    <a:pt x="140" y="597"/>
                  </a:lnTo>
                  <a:cubicBezTo>
                    <a:pt x="140" y="596"/>
                    <a:pt x="141" y="595"/>
                    <a:pt x="142" y="595"/>
                  </a:cubicBezTo>
                  <a:lnTo>
                    <a:pt x="148" y="591"/>
                  </a:lnTo>
                  <a:lnTo>
                    <a:pt x="161" y="584"/>
                  </a:lnTo>
                  <a:lnTo>
                    <a:pt x="201" y="563"/>
                  </a:lnTo>
                  <a:lnTo>
                    <a:pt x="240" y="542"/>
                  </a:lnTo>
                  <a:lnTo>
                    <a:pt x="252" y="536"/>
                  </a:lnTo>
                  <a:lnTo>
                    <a:pt x="257" y="533"/>
                  </a:lnTo>
                  <a:lnTo>
                    <a:pt x="253" y="540"/>
                  </a:lnTo>
                  <a:lnTo>
                    <a:pt x="252" y="529"/>
                  </a:lnTo>
                  <a:lnTo>
                    <a:pt x="250" y="501"/>
                  </a:lnTo>
                  <a:lnTo>
                    <a:pt x="246" y="461"/>
                  </a:lnTo>
                  <a:lnTo>
                    <a:pt x="243" y="416"/>
                  </a:lnTo>
                  <a:lnTo>
                    <a:pt x="239" y="370"/>
                  </a:lnTo>
                  <a:lnTo>
                    <a:pt x="237" y="330"/>
                  </a:lnTo>
                  <a:lnTo>
                    <a:pt x="235" y="302"/>
                  </a:lnTo>
                  <a:cubicBezTo>
                    <a:pt x="235" y="302"/>
                    <a:pt x="235" y="301"/>
                    <a:pt x="235" y="301"/>
                  </a:cubicBezTo>
                  <a:lnTo>
                    <a:pt x="236" y="290"/>
                  </a:lnTo>
                  <a:cubicBezTo>
                    <a:pt x="237" y="289"/>
                    <a:pt x="237" y="288"/>
                    <a:pt x="237" y="287"/>
                  </a:cubicBezTo>
                  <a:lnTo>
                    <a:pt x="240" y="282"/>
                  </a:lnTo>
                  <a:lnTo>
                    <a:pt x="247" y="271"/>
                  </a:lnTo>
                  <a:lnTo>
                    <a:pt x="271" y="237"/>
                  </a:lnTo>
                  <a:lnTo>
                    <a:pt x="296" y="201"/>
                  </a:lnTo>
                  <a:lnTo>
                    <a:pt x="305" y="191"/>
                  </a:lnTo>
                  <a:lnTo>
                    <a:pt x="308" y="187"/>
                  </a:lnTo>
                  <a:cubicBezTo>
                    <a:pt x="310" y="185"/>
                    <a:pt x="312" y="183"/>
                    <a:pt x="314" y="183"/>
                  </a:cubicBezTo>
                  <a:lnTo>
                    <a:pt x="318" y="183"/>
                  </a:lnTo>
                  <a:lnTo>
                    <a:pt x="328" y="182"/>
                  </a:lnTo>
                  <a:lnTo>
                    <a:pt x="358" y="180"/>
                  </a:lnTo>
                  <a:lnTo>
                    <a:pt x="391" y="175"/>
                  </a:lnTo>
                  <a:lnTo>
                    <a:pt x="403" y="174"/>
                  </a:lnTo>
                  <a:lnTo>
                    <a:pt x="408" y="174"/>
                  </a:lnTo>
                  <a:lnTo>
                    <a:pt x="402" y="178"/>
                  </a:lnTo>
                  <a:lnTo>
                    <a:pt x="407" y="171"/>
                  </a:lnTo>
                  <a:lnTo>
                    <a:pt x="422" y="151"/>
                  </a:lnTo>
                  <a:lnTo>
                    <a:pt x="445" y="125"/>
                  </a:lnTo>
                  <a:lnTo>
                    <a:pt x="471" y="95"/>
                  </a:lnTo>
                  <a:lnTo>
                    <a:pt x="497" y="64"/>
                  </a:lnTo>
                  <a:lnTo>
                    <a:pt x="520" y="38"/>
                  </a:lnTo>
                  <a:lnTo>
                    <a:pt x="537" y="19"/>
                  </a:lnTo>
                  <a:lnTo>
                    <a:pt x="543" y="12"/>
                  </a:lnTo>
                  <a:cubicBezTo>
                    <a:pt x="546" y="9"/>
                    <a:pt x="551" y="9"/>
                    <a:pt x="554" y="11"/>
                  </a:cubicBezTo>
                  <a:lnTo>
                    <a:pt x="560" y="15"/>
                  </a:lnTo>
                  <a:lnTo>
                    <a:pt x="575" y="25"/>
                  </a:lnTo>
                  <a:lnTo>
                    <a:pt x="589" y="35"/>
                  </a:lnTo>
                  <a:lnTo>
                    <a:pt x="595" y="39"/>
                  </a:lnTo>
                  <a:lnTo>
                    <a:pt x="586" y="39"/>
                  </a:lnTo>
                  <a:lnTo>
                    <a:pt x="594" y="33"/>
                  </a:lnTo>
                  <a:lnTo>
                    <a:pt x="610" y="21"/>
                  </a:lnTo>
                  <a:lnTo>
                    <a:pt x="626" y="8"/>
                  </a:lnTo>
                  <a:lnTo>
                    <a:pt x="633" y="2"/>
                  </a:lnTo>
                  <a:cubicBezTo>
                    <a:pt x="637" y="0"/>
                    <a:pt x="641" y="0"/>
                    <a:pt x="644" y="3"/>
                  </a:cubicBezTo>
                  <a:lnTo>
                    <a:pt x="654" y="14"/>
                  </a:lnTo>
                  <a:lnTo>
                    <a:pt x="652" y="12"/>
                  </a:lnTo>
                  <a:lnTo>
                    <a:pt x="674" y="23"/>
                  </a:lnTo>
                  <a:lnTo>
                    <a:pt x="694" y="32"/>
                  </a:lnTo>
                  <a:lnTo>
                    <a:pt x="704" y="35"/>
                  </a:lnTo>
                  <a:cubicBezTo>
                    <a:pt x="706" y="36"/>
                    <a:pt x="709" y="38"/>
                    <a:pt x="709" y="41"/>
                  </a:cubicBezTo>
                  <a:cubicBezTo>
                    <a:pt x="710" y="43"/>
                    <a:pt x="709" y="46"/>
                    <a:pt x="707" y="48"/>
                  </a:cubicBezTo>
                  <a:lnTo>
                    <a:pt x="705" y="50"/>
                  </a:lnTo>
                  <a:lnTo>
                    <a:pt x="698" y="60"/>
                  </a:lnTo>
                  <a:lnTo>
                    <a:pt x="676" y="85"/>
                  </a:lnTo>
                  <a:lnTo>
                    <a:pt x="655" y="109"/>
                  </a:lnTo>
                  <a:lnTo>
                    <a:pt x="647" y="119"/>
                  </a:lnTo>
                  <a:lnTo>
                    <a:pt x="644" y="122"/>
                  </a:lnTo>
                  <a:lnTo>
                    <a:pt x="643" y="110"/>
                  </a:lnTo>
                  <a:lnTo>
                    <a:pt x="649" y="114"/>
                  </a:lnTo>
                  <a:lnTo>
                    <a:pt x="664" y="124"/>
                  </a:lnTo>
                  <a:lnTo>
                    <a:pt x="678" y="134"/>
                  </a:lnTo>
                  <a:lnTo>
                    <a:pt x="684" y="138"/>
                  </a:lnTo>
                  <a:cubicBezTo>
                    <a:pt x="686" y="139"/>
                    <a:pt x="687" y="141"/>
                    <a:pt x="687" y="143"/>
                  </a:cubicBezTo>
                  <a:lnTo>
                    <a:pt x="688" y="146"/>
                  </a:lnTo>
                  <a:lnTo>
                    <a:pt x="692" y="158"/>
                  </a:lnTo>
                  <a:lnTo>
                    <a:pt x="704" y="194"/>
                  </a:lnTo>
                  <a:lnTo>
                    <a:pt x="716" y="230"/>
                  </a:lnTo>
                  <a:lnTo>
                    <a:pt x="720" y="243"/>
                  </a:lnTo>
                  <a:lnTo>
                    <a:pt x="721" y="247"/>
                  </a:lnTo>
                  <a:lnTo>
                    <a:pt x="717" y="241"/>
                  </a:lnTo>
                  <a:lnTo>
                    <a:pt x="771" y="269"/>
                  </a:lnTo>
                  <a:cubicBezTo>
                    <a:pt x="774" y="271"/>
                    <a:pt x="775" y="273"/>
                    <a:pt x="775" y="276"/>
                  </a:cubicBezTo>
                  <a:lnTo>
                    <a:pt x="788" y="407"/>
                  </a:lnTo>
                  <a:lnTo>
                    <a:pt x="787" y="402"/>
                  </a:lnTo>
                  <a:lnTo>
                    <a:pt x="906" y="543"/>
                  </a:lnTo>
                  <a:cubicBezTo>
                    <a:pt x="907" y="545"/>
                    <a:pt x="908" y="548"/>
                    <a:pt x="907" y="550"/>
                  </a:cubicBezTo>
                  <a:lnTo>
                    <a:pt x="906" y="55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5" name="Freeform 174"/>
            <p:cNvSpPr>
              <a:spLocks/>
            </p:cNvSpPr>
            <p:nvPr/>
          </p:nvSpPr>
          <p:spPr bwMode="auto">
            <a:xfrm>
              <a:off x="3619501" y="4814887"/>
              <a:ext cx="165100" cy="155575"/>
            </a:xfrm>
            <a:custGeom>
              <a:avLst/>
              <a:gdLst>
                <a:gd name="T0" fmla="*/ 0 w 256"/>
                <a:gd name="T1" fmla="*/ 9 h 288"/>
                <a:gd name="T2" fmla="*/ 27 w 256"/>
                <a:gd name="T3" fmla="*/ 126 h 288"/>
                <a:gd name="T4" fmla="*/ 32 w 256"/>
                <a:gd name="T5" fmla="*/ 149 h 288"/>
                <a:gd name="T6" fmla="*/ 41 w 256"/>
                <a:gd name="T7" fmla="*/ 177 h 288"/>
                <a:gd name="T8" fmla="*/ 46 w 256"/>
                <a:gd name="T9" fmla="*/ 196 h 288"/>
                <a:gd name="T10" fmla="*/ 98 w 256"/>
                <a:gd name="T11" fmla="*/ 284 h 288"/>
                <a:gd name="T12" fmla="*/ 182 w 256"/>
                <a:gd name="T13" fmla="*/ 265 h 288"/>
                <a:gd name="T14" fmla="*/ 204 w 256"/>
                <a:gd name="T15" fmla="*/ 191 h 288"/>
                <a:gd name="T16" fmla="*/ 182 w 256"/>
                <a:gd name="T17" fmla="*/ 126 h 288"/>
                <a:gd name="T18" fmla="*/ 217 w 256"/>
                <a:gd name="T19" fmla="*/ 116 h 288"/>
                <a:gd name="T20" fmla="*/ 182 w 256"/>
                <a:gd name="T21" fmla="*/ 84 h 288"/>
                <a:gd name="T22" fmla="*/ 256 w 256"/>
                <a:gd name="T23" fmla="*/ 0 h 288"/>
                <a:gd name="T24" fmla="*/ 212 w 256"/>
                <a:gd name="T25" fmla="*/ 14 h 288"/>
                <a:gd name="T26" fmla="*/ 102 w 256"/>
                <a:gd name="T27" fmla="*/ 28 h 288"/>
                <a:gd name="T28" fmla="*/ 0 w 256"/>
                <a:gd name="T29" fmla="*/ 9 h 2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288"/>
                <a:gd name="T47" fmla="*/ 256 w 256"/>
                <a:gd name="T48" fmla="*/ 288 h 2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288">
                  <a:moveTo>
                    <a:pt x="0" y="9"/>
                  </a:moveTo>
                  <a:lnTo>
                    <a:pt x="27" y="126"/>
                  </a:lnTo>
                  <a:lnTo>
                    <a:pt x="32" y="149"/>
                  </a:lnTo>
                  <a:cubicBezTo>
                    <a:pt x="32" y="149"/>
                    <a:pt x="41" y="182"/>
                    <a:pt x="41" y="177"/>
                  </a:cubicBezTo>
                  <a:cubicBezTo>
                    <a:pt x="41" y="182"/>
                    <a:pt x="46" y="200"/>
                    <a:pt x="46" y="196"/>
                  </a:cubicBezTo>
                  <a:cubicBezTo>
                    <a:pt x="46" y="200"/>
                    <a:pt x="98" y="288"/>
                    <a:pt x="98" y="284"/>
                  </a:cubicBezTo>
                  <a:cubicBezTo>
                    <a:pt x="98" y="288"/>
                    <a:pt x="182" y="265"/>
                    <a:pt x="182" y="265"/>
                  </a:cubicBezTo>
                  <a:cubicBezTo>
                    <a:pt x="182" y="265"/>
                    <a:pt x="204" y="196"/>
                    <a:pt x="204" y="191"/>
                  </a:cubicBezTo>
                  <a:cubicBezTo>
                    <a:pt x="204" y="196"/>
                    <a:pt x="182" y="130"/>
                    <a:pt x="182" y="126"/>
                  </a:cubicBezTo>
                  <a:cubicBezTo>
                    <a:pt x="182" y="130"/>
                    <a:pt x="217" y="116"/>
                    <a:pt x="217" y="116"/>
                  </a:cubicBezTo>
                  <a:cubicBezTo>
                    <a:pt x="217" y="116"/>
                    <a:pt x="182" y="84"/>
                    <a:pt x="182" y="84"/>
                  </a:cubicBezTo>
                  <a:cubicBezTo>
                    <a:pt x="182" y="84"/>
                    <a:pt x="256" y="0"/>
                    <a:pt x="256" y="0"/>
                  </a:cubicBezTo>
                  <a:lnTo>
                    <a:pt x="212" y="14"/>
                  </a:lnTo>
                  <a:cubicBezTo>
                    <a:pt x="212" y="19"/>
                    <a:pt x="102" y="28"/>
                    <a:pt x="102" y="2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A7D3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6" name="Freeform 175"/>
            <p:cNvSpPr>
              <a:spLocks noEditPoints="1"/>
            </p:cNvSpPr>
            <p:nvPr/>
          </p:nvSpPr>
          <p:spPr bwMode="auto">
            <a:xfrm>
              <a:off x="3613151" y="4811712"/>
              <a:ext cx="177800" cy="160337"/>
            </a:xfrm>
            <a:custGeom>
              <a:avLst/>
              <a:gdLst>
                <a:gd name="T0" fmla="*/ 43 w 273"/>
                <a:gd name="T1" fmla="*/ 133 h 300"/>
                <a:gd name="T2" fmla="*/ 49 w 273"/>
                <a:gd name="T3" fmla="*/ 160 h 300"/>
                <a:gd name="T4" fmla="*/ 56 w 273"/>
                <a:gd name="T5" fmla="*/ 180 h 300"/>
                <a:gd name="T6" fmla="*/ 60 w 273"/>
                <a:gd name="T7" fmla="*/ 197 h 300"/>
                <a:gd name="T8" fmla="*/ 60 w 273"/>
                <a:gd name="T9" fmla="*/ 199 h 300"/>
                <a:gd name="T10" fmla="*/ 69 w 273"/>
                <a:gd name="T11" fmla="*/ 217 h 300"/>
                <a:gd name="T12" fmla="*/ 111 w 273"/>
                <a:gd name="T13" fmla="*/ 286 h 300"/>
                <a:gd name="T14" fmla="*/ 106 w 273"/>
                <a:gd name="T15" fmla="*/ 284 h 300"/>
                <a:gd name="T16" fmla="*/ 147 w 273"/>
                <a:gd name="T17" fmla="*/ 277 h 300"/>
                <a:gd name="T18" fmla="*/ 189 w 273"/>
                <a:gd name="T19" fmla="*/ 266 h 300"/>
                <a:gd name="T20" fmla="*/ 186 w 273"/>
                <a:gd name="T21" fmla="*/ 261 h 300"/>
                <a:gd name="T22" fmla="*/ 205 w 273"/>
                <a:gd name="T23" fmla="*/ 198 h 300"/>
                <a:gd name="T24" fmla="*/ 204 w 273"/>
                <a:gd name="T25" fmla="*/ 201 h 300"/>
                <a:gd name="T26" fmla="*/ 186 w 273"/>
                <a:gd name="T27" fmla="*/ 150 h 300"/>
                <a:gd name="T28" fmla="*/ 190 w 273"/>
                <a:gd name="T29" fmla="*/ 126 h 300"/>
                <a:gd name="T30" fmla="*/ 207 w 273"/>
                <a:gd name="T31" fmla="*/ 124 h 300"/>
                <a:gd name="T32" fmla="*/ 222 w 273"/>
                <a:gd name="T33" fmla="*/ 117 h 300"/>
                <a:gd name="T34" fmla="*/ 203 w 273"/>
                <a:gd name="T35" fmla="*/ 114 h 300"/>
                <a:gd name="T36" fmla="*/ 184 w 273"/>
                <a:gd name="T37" fmla="*/ 88 h 300"/>
                <a:gd name="T38" fmla="*/ 197 w 273"/>
                <a:gd name="T39" fmla="*/ 74 h 300"/>
                <a:gd name="T40" fmla="*/ 256 w 273"/>
                <a:gd name="T41" fmla="*/ 7 h 300"/>
                <a:gd name="T42" fmla="*/ 267 w 273"/>
                <a:gd name="T43" fmla="*/ 16 h 300"/>
                <a:gd name="T44" fmla="*/ 217 w 273"/>
                <a:gd name="T45" fmla="*/ 32 h 300"/>
                <a:gd name="T46" fmla="*/ 128 w 273"/>
                <a:gd name="T47" fmla="*/ 43 h 300"/>
                <a:gd name="T48" fmla="*/ 109 w 273"/>
                <a:gd name="T49" fmla="*/ 44 h 300"/>
                <a:gd name="T50" fmla="*/ 110 w 273"/>
                <a:gd name="T51" fmla="*/ 28 h 300"/>
                <a:gd name="T52" fmla="*/ 164 w 273"/>
                <a:gd name="T53" fmla="*/ 24 h 300"/>
                <a:gd name="T54" fmla="*/ 212 w 273"/>
                <a:gd name="T55" fmla="*/ 17 h 300"/>
                <a:gd name="T56" fmla="*/ 271 w 273"/>
                <a:gd name="T57" fmla="*/ 4 h 300"/>
                <a:gd name="T58" fmla="*/ 267 w 273"/>
                <a:gd name="T59" fmla="*/ 18 h 300"/>
                <a:gd name="T60" fmla="*/ 208 w 273"/>
                <a:gd name="T61" fmla="*/ 85 h 300"/>
                <a:gd name="T62" fmla="*/ 197 w 273"/>
                <a:gd name="T63" fmla="*/ 97 h 300"/>
                <a:gd name="T64" fmla="*/ 214 w 273"/>
                <a:gd name="T65" fmla="*/ 103 h 300"/>
                <a:gd name="T66" fmla="*/ 233 w 273"/>
                <a:gd name="T67" fmla="*/ 126 h 300"/>
                <a:gd name="T68" fmla="*/ 212 w 273"/>
                <a:gd name="T69" fmla="*/ 139 h 300"/>
                <a:gd name="T70" fmla="*/ 195 w 273"/>
                <a:gd name="T71" fmla="*/ 142 h 300"/>
                <a:gd name="T72" fmla="*/ 201 w 273"/>
                <a:gd name="T73" fmla="*/ 145 h 300"/>
                <a:gd name="T74" fmla="*/ 219 w 273"/>
                <a:gd name="T75" fmla="*/ 196 h 300"/>
                <a:gd name="T76" fmla="*/ 220 w 273"/>
                <a:gd name="T77" fmla="*/ 201 h 300"/>
                <a:gd name="T78" fmla="*/ 201 w 273"/>
                <a:gd name="T79" fmla="*/ 264 h 300"/>
                <a:gd name="T80" fmla="*/ 192 w 273"/>
                <a:gd name="T81" fmla="*/ 281 h 300"/>
                <a:gd name="T82" fmla="*/ 150 w 273"/>
                <a:gd name="T83" fmla="*/ 292 h 300"/>
                <a:gd name="T84" fmla="*/ 106 w 273"/>
                <a:gd name="T85" fmla="*/ 300 h 300"/>
                <a:gd name="T86" fmla="*/ 98 w 273"/>
                <a:gd name="T87" fmla="*/ 295 h 300"/>
                <a:gd name="T88" fmla="*/ 55 w 273"/>
                <a:gd name="T89" fmla="*/ 224 h 300"/>
                <a:gd name="T90" fmla="*/ 49 w 273"/>
                <a:gd name="T91" fmla="*/ 210 h 300"/>
                <a:gd name="T92" fmla="*/ 45 w 273"/>
                <a:gd name="T93" fmla="*/ 200 h 300"/>
                <a:gd name="T94" fmla="*/ 41 w 273"/>
                <a:gd name="T95" fmla="*/ 187 h 300"/>
                <a:gd name="T96" fmla="*/ 34 w 273"/>
                <a:gd name="T97" fmla="*/ 165 h 300"/>
                <a:gd name="T98" fmla="*/ 28 w 273"/>
                <a:gd name="T99" fmla="*/ 136 h 300"/>
                <a:gd name="T100" fmla="*/ 10 w 273"/>
                <a:gd name="T101" fmla="*/ 10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3"/>
                <a:gd name="T154" fmla="*/ 0 h 300"/>
                <a:gd name="T155" fmla="*/ 273 w 273"/>
                <a:gd name="T156" fmla="*/ 300 h 3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3" h="300">
                  <a:moveTo>
                    <a:pt x="7" y="25"/>
                  </a:moveTo>
                  <a:lnTo>
                    <a:pt x="16" y="16"/>
                  </a:lnTo>
                  <a:lnTo>
                    <a:pt x="43" y="133"/>
                  </a:lnTo>
                  <a:lnTo>
                    <a:pt x="48" y="156"/>
                  </a:lnTo>
                  <a:lnTo>
                    <a:pt x="49" y="161"/>
                  </a:lnTo>
                  <a:lnTo>
                    <a:pt x="49" y="160"/>
                  </a:lnTo>
                  <a:lnTo>
                    <a:pt x="53" y="171"/>
                  </a:lnTo>
                  <a:lnTo>
                    <a:pt x="56" y="181"/>
                  </a:lnTo>
                  <a:lnTo>
                    <a:pt x="56" y="180"/>
                  </a:lnTo>
                  <a:lnTo>
                    <a:pt x="57" y="182"/>
                  </a:lnTo>
                  <a:cubicBezTo>
                    <a:pt x="57" y="182"/>
                    <a:pt x="57" y="183"/>
                    <a:pt x="57" y="184"/>
                  </a:cubicBezTo>
                  <a:lnTo>
                    <a:pt x="60" y="197"/>
                  </a:lnTo>
                  <a:lnTo>
                    <a:pt x="61" y="202"/>
                  </a:lnTo>
                  <a:lnTo>
                    <a:pt x="59" y="198"/>
                  </a:lnTo>
                  <a:lnTo>
                    <a:pt x="60" y="199"/>
                  </a:lnTo>
                  <a:cubicBezTo>
                    <a:pt x="61" y="200"/>
                    <a:pt x="61" y="200"/>
                    <a:pt x="62" y="201"/>
                  </a:cubicBezTo>
                  <a:lnTo>
                    <a:pt x="64" y="206"/>
                  </a:lnTo>
                  <a:lnTo>
                    <a:pt x="69" y="217"/>
                  </a:lnTo>
                  <a:lnTo>
                    <a:pt x="87" y="247"/>
                  </a:lnTo>
                  <a:lnTo>
                    <a:pt x="105" y="277"/>
                  </a:lnTo>
                  <a:lnTo>
                    <a:pt x="111" y="286"/>
                  </a:lnTo>
                  <a:lnTo>
                    <a:pt x="110" y="285"/>
                  </a:lnTo>
                  <a:lnTo>
                    <a:pt x="112" y="287"/>
                  </a:lnTo>
                  <a:lnTo>
                    <a:pt x="106" y="284"/>
                  </a:lnTo>
                  <a:lnTo>
                    <a:pt x="110" y="284"/>
                  </a:lnTo>
                  <a:lnTo>
                    <a:pt x="119" y="284"/>
                  </a:lnTo>
                  <a:lnTo>
                    <a:pt x="147" y="277"/>
                  </a:lnTo>
                  <a:lnTo>
                    <a:pt x="176" y="270"/>
                  </a:lnTo>
                  <a:lnTo>
                    <a:pt x="184" y="267"/>
                  </a:lnTo>
                  <a:lnTo>
                    <a:pt x="189" y="266"/>
                  </a:lnTo>
                  <a:lnTo>
                    <a:pt x="183" y="271"/>
                  </a:lnTo>
                  <a:lnTo>
                    <a:pt x="184" y="268"/>
                  </a:lnTo>
                  <a:lnTo>
                    <a:pt x="186" y="261"/>
                  </a:lnTo>
                  <a:lnTo>
                    <a:pt x="194" y="236"/>
                  </a:lnTo>
                  <a:lnTo>
                    <a:pt x="202" y="211"/>
                  </a:lnTo>
                  <a:lnTo>
                    <a:pt x="205" y="198"/>
                  </a:lnTo>
                  <a:lnTo>
                    <a:pt x="207" y="205"/>
                  </a:lnTo>
                  <a:lnTo>
                    <a:pt x="206" y="204"/>
                  </a:lnTo>
                  <a:cubicBezTo>
                    <a:pt x="205" y="203"/>
                    <a:pt x="204" y="202"/>
                    <a:pt x="204" y="201"/>
                  </a:cubicBezTo>
                  <a:lnTo>
                    <a:pt x="202" y="195"/>
                  </a:lnTo>
                  <a:lnTo>
                    <a:pt x="194" y="173"/>
                  </a:lnTo>
                  <a:lnTo>
                    <a:pt x="186" y="150"/>
                  </a:lnTo>
                  <a:lnTo>
                    <a:pt x="183" y="136"/>
                  </a:lnTo>
                  <a:cubicBezTo>
                    <a:pt x="182" y="134"/>
                    <a:pt x="183" y="131"/>
                    <a:pt x="184" y="129"/>
                  </a:cubicBezTo>
                  <a:cubicBezTo>
                    <a:pt x="186" y="128"/>
                    <a:pt x="188" y="126"/>
                    <a:pt x="190" y="126"/>
                  </a:cubicBezTo>
                  <a:lnTo>
                    <a:pt x="195" y="126"/>
                  </a:lnTo>
                  <a:lnTo>
                    <a:pt x="194" y="127"/>
                  </a:lnTo>
                  <a:lnTo>
                    <a:pt x="207" y="124"/>
                  </a:lnTo>
                  <a:lnTo>
                    <a:pt x="205" y="124"/>
                  </a:lnTo>
                  <a:lnTo>
                    <a:pt x="217" y="119"/>
                  </a:lnTo>
                  <a:lnTo>
                    <a:pt x="222" y="117"/>
                  </a:lnTo>
                  <a:lnTo>
                    <a:pt x="220" y="130"/>
                  </a:lnTo>
                  <a:lnTo>
                    <a:pt x="215" y="125"/>
                  </a:lnTo>
                  <a:lnTo>
                    <a:pt x="203" y="114"/>
                  </a:lnTo>
                  <a:lnTo>
                    <a:pt x="190" y="104"/>
                  </a:lnTo>
                  <a:lnTo>
                    <a:pt x="185" y="98"/>
                  </a:lnTo>
                  <a:cubicBezTo>
                    <a:pt x="182" y="95"/>
                    <a:pt x="182" y="91"/>
                    <a:pt x="184" y="88"/>
                  </a:cubicBezTo>
                  <a:lnTo>
                    <a:pt x="187" y="84"/>
                  </a:lnTo>
                  <a:cubicBezTo>
                    <a:pt x="187" y="83"/>
                    <a:pt x="188" y="83"/>
                    <a:pt x="188" y="83"/>
                  </a:cubicBezTo>
                  <a:lnTo>
                    <a:pt x="197" y="74"/>
                  </a:lnTo>
                  <a:lnTo>
                    <a:pt x="221" y="45"/>
                  </a:lnTo>
                  <a:lnTo>
                    <a:pt x="246" y="16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8" y="4"/>
                  </a:lnTo>
                  <a:lnTo>
                    <a:pt x="267" y="16"/>
                  </a:lnTo>
                  <a:lnTo>
                    <a:pt x="223" y="30"/>
                  </a:lnTo>
                  <a:lnTo>
                    <a:pt x="218" y="32"/>
                  </a:lnTo>
                  <a:cubicBezTo>
                    <a:pt x="218" y="32"/>
                    <a:pt x="217" y="32"/>
                    <a:pt x="217" y="32"/>
                  </a:cubicBezTo>
                  <a:lnTo>
                    <a:pt x="205" y="34"/>
                  </a:lnTo>
                  <a:lnTo>
                    <a:pt x="167" y="39"/>
                  </a:lnTo>
                  <a:lnTo>
                    <a:pt x="128" y="43"/>
                  </a:lnTo>
                  <a:lnTo>
                    <a:pt x="116" y="44"/>
                  </a:lnTo>
                  <a:lnTo>
                    <a:pt x="110" y="44"/>
                  </a:lnTo>
                  <a:cubicBezTo>
                    <a:pt x="110" y="44"/>
                    <a:pt x="109" y="44"/>
                    <a:pt x="109" y="44"/>
                  </a:cubicBezTo>
                  <a:lnTo>
                    <a:pt x="7" y="25"/>
                  </a:lnTo>
                  <a:close/>
                  <a:moveTo>
                    <a:pt x="112" y="29"/>
                  </a:moveTo>
                  <a:lnTo>
                    <a:pt x="110" y="28"/>
                  </a:lnTo>
                  <a:lnTo>
                    <a:pt x="115" y="28"/>
                  </a:lnTo>
                  <a:lnTo>
                    <a:pt x="127" y="28"/>
                  </a:lnTo>
                  <a:lnTo>
                    <a:pt x="164" y="24"/>
                  </a:lnTo>
                  <a:lnTo>
                    <a:pt x="202" y="19"/>
                  </a:lnTo>
                  <a:lnTo>
                    <a:pt x="214" y="17"/>
                  </a:lnTo>
                  <a:lnTo>
                    <a:pt x="212" y="17"/>
                  </a:lnTo>
                  <a:lnTo>
                    <a:pt x="218" y="15"/>
                  </a:lnTo>
                  <a:lnTo>
                    <a:pt x="262" y="1"/>
                  </a:lnTo>
                  <a:cubicBezTo>
                    <a:pt x="265" y="0"/>
                    <a:pt x="269" y="1"/>
                    <a:pt x="271" y="4"/>
                  </a:cubicBezTo>
                  <a:cubicBezTo>
                    <a:pt x="273" y="7"/>
                    <a:pt x="273" y="10"/>
                    <a:pt x="271" y="13"/>
                  </a:cubicBezTo>
                  <a:lnTo>
                    <a:pt x="268" y="17"/>
                  </a:lnTo>
                  <a:cubicBezTo>
                    <a:pt x="268" y="18"/>
                    <a:pt x="267" y="18"/>
                    <a:pt x="267" y="18"/>
                  </a:cubicBezTo>
                  <a:lnTo>
                    <a:pt x="259" y="27"/>
                  </a:lnTo>
                  <a:lnTo>
                    <a:pt x="234" y="56"/>
                  </a:lnTo>
                  <a:lnTo>
                    <a:pt x="208" y="85"/>
                  </a:lnTo>
                  <a:lnTo>
                    <a:pt x="199" y="94"/>
                  </a:lnTo>
                  <a:lnTo>
                    <a:pt x="200" y="93"/>
                  </a:lnTo>
                  <a:lnTo>
                    <a:pt x="197" y="97"/>
                  </a:lnTo>
                  <a:lnTo>
                    <a:pt x="196" y="87"/>
                  </a:lnTo>
                  <a:lnTo>
                    <a:pt x="201" y="91"/>
                  </a:lnTo>
                  <a:lnTo>
                    <a:pt x="214" y="103"/>
                  </a:lnTo>
                  <a:lnTo>
                    <a:pt x="226" y="114"/>
                  </a:lnTo>
                  <a:lnTo>
                    <a:pt x="231" y="119"/>
                  </a:lnTo>
                  <a:cubicBezTo>
                    <a:pt x="233" y="121"/>
                    <a:pt x="234" y="123"/>
                    <a:pt x="233" y="126"/>
                  </a:cubicBezTo>
                  <a:cubicBezTo>
                    <a:pt x="233" y="129"/>
                    <a:pt x="231" y="131"/>
                    <a:pt x="228" y="132"/>
                  </a:cubicBezTo>
                  <a:lnTo>
                    <a:pt x="224" y="134"/>
                  </a:lnTo>
                  <a:lnTo>
                    <a:pt x="212" y="139"/>
                  </a:lnTo>
                  <a:cubicBezTo>
                    <a:pt x="211" y="139"/>
                    <a:pt x="211" y="139"/>
                    <a:pt x="210" y="139"/>
                  </a:cubicBezTo>
                  <a:lnTo>
                    <a:pt x="197" y="142"/>
                  </a:lnTo>
                  <a:cubicBezTo>
                    <a:pt x="197" y="142"/>
                    <a:pt x="196" y="142"/>
                    <a:pt x="195" y="142"/>
                  </a:cubicBezTo>
                  <a:lnTo>
                    <a:pt x="190" y="142"/>
                  </a:lnTo>
                  <a:lnTo>
                    <a:pt x="198" y="133"/>
                  </a:lnTo>
                  <a:lnTo>
                    <a:pt x="201" y="145"/>
                  </a:lnTo>
                  <a:lnTo>
                    <a:pt x="209" y="168"/>
                  </a:lnTo>
                  <a:lnTo>
                    <a:pt x="217" y="190"/>
                  </a:lnTo>
                  <a:lnTo>
                    <a:pt x="219" y="196"/>
                  </a:lnTo>
                  <a:lnTo>
                    <a:pt x="217" y="193"/>
                  </a:lnTo>
                  <a:lnTo>
                    <a:pt x="218" y="194"/>
                  </a:lnTo>
                  <a:cubicBezTo>
                    <a:pt x="220" y="196"/>
                    <a:pt x="221" y="198"/>
                    <a:pt x="220" y="201"/>
                  </a:cubicBezTo>
                  <a:lnTo>
                    <a:pt x="217" y="216"/>
                  </a:lnTo>
                  <a:lnTo>
                    <a:pt x="209" y="241"/>
                  </a:lnTo>
                  <a:lnTo>
                    <a:pt x="201" y="264"/>
                  </a:lnTo>
                  <a:lnTo>
                    <a:pt x="199" y="273"/>
                  </a:lnTo>
                  <a:lnTo>
                    <a:pt x="198" y="276"/>
                  </a:lnTo>
                  <a:cubicBezTo>
                    <a:pt x="197" y="279"/>
                    <a:pt x="195" y="281"/>
                    <a:pt x="192" y="281"/>
                  </a:cubicBezTo>
                  <a:lnTo>
                    <a:pt x="189" y="282"/>
                  </a:lnTo>
                  <a:lnTo>
                    <a:pt x="179" y="285"/>
                  </a:lnTo>
                  <a:lnTo>
                    <a:pt x="150" y="292"/>
                  </a:lnTo>
                  <a:lnTo>
                    <a:pt x="120" y="299"/>
                  </a:lnTo>
                  <a:lnTo>
                    <a:pt x="110" y="300"/>
                  </a:lnTo>
                  <a:lnTo>
                    <a:pt x="106" y="300"/>
                  </a:lnTo>
                  <a:cubicBezTo>
                    <a:pt x="104" y="300"/>
                    <a:pt x="102" y="300"/>
                    <a:pt x="101" y="298"/>
                  </a:cubicBezTo>
                  <a:lnTo>
                    <a:pt x="99" y="296"/>
                  </a:lnTo>
                  <a:cubicBezTo>
                    <a:pt x="98" y="296"/>
                    <a:pt x="98" y="295"/>
                    <a:pt x="98" y="295"/>
                  </a:cubicBezTo>
                  <a:lnTo>
                    <a:pt x="92" y="286"/>
                  </a:lnTo>
                  <a:lnTo>
                    <a:pt x="74" y="255"/>
                  </a:lnTo>
                  <a:lnTo>
                    <a:pt x="55" y="224"/>
                  </a:lnTo>
                  <a:lnTo>
                    <a:pt x="49" y="212"/>
                  </a:lnTo>
                  <a:lnTo>
                    <a:pt x="47" y="207"/>
                  </a:lnTo>
                  <a:lnTo>
                    <a:pt x="49" y="210"/>
                  </a:lnTo>
                  <a:lnTo>
                    <a:pt x="48" y="209"/>
                  </a:lnTo>
                  <a:cubicBezTo>
                    <a:pt x="47" y="208"/>
                    <a:pt x="46" y="207"/>
                    <a:pt x="46" y="205"/>
                  </a:cubicBezTo>
                  <a:lnTo>
                    <a:pt x="45" y="200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1" y="187"/>
                  </a:lnTo>
                  <a:cubicBezTo>
                    <a:pt x="41" y="187"/>
                    <a:pt x="41" y="186"/>
                    <a:pt x="41" y="186"/>
                  </a:cubicBezTo>
                  <a:lnTo>
                    <a:pt x="38" y="176"/>
                  </a:lnTo>
                  <a:lnTo>
                    <a:pt x="34" y="165"/>
                  </a:lnTo>
                  <a:cubicBezTo>
                    <a:pt x="34" y="165"/>
                    <a:pt x="34" y="164"/>
                    <a:pt x="34" y="164"/>
                  </a:cubicBezTo>
                  <a:lnTo>
                    <a:pt x="33" y="159"/>
                  </a:lnTo>
                  <a:lnTo>
                    <a:pt x="28" y="136"/>
                  </a:lnTo>
                  <a:lnTo>
                    <a:pt x="1" y="19"/>
                  </a:lnTo>
                  <a:cubicBezTo>
                    <a:pt x="0" y="17"/>
                    <a:pt x="1" y="14"/>
                    <a:pt x="3" y="12"/>
                  </a:cubicBezTo>
                  <a:cubicBezTo>
                    <a:pt x="5" y="10"/>
                    <a:pt x="7" y="9"/>
                    <a:pt x="10" y="10"/>
                  </a:cubicBezTo>
                  <a:lnTo>
                    <a:pt x="112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7" name="Freeform 176"/>
            <p:cNvSpPr>
              <a:spLocks/>
            </p:cNvSpPr>
            <p:nvPr/>
          </p:nvSpPr>
          <p:spPr bwMode="auto">
            <a:xfrm>
              <a:off x="3619501" y="4814887"/>
              <a:ext cx="165100" cy="155575"/>
            </a:xfrm>
            <a:custGeom>
              <a:avLst/>
              <a:gdLst>
                <a:gd name="T0" fmla="*/ 0 w 256"/>
                <a:gd name="T1" fmla="*/ 9 h 288"/>
                <a:gd name="T2" fmla="*/ 27 w 256"/>
                <a:gd name="T3" fmla="*/ 126 h 288"/>
                <a:gd name="T4" fmla="*/ 32 w 256"/>
                <a:gd name="T5" fmla="*/ 149 h 288"/>
                <a:gd name="T6" fmla="*/ 41 w 256"/>
                <a:gd name="T7" fmla="*/ 177 h 288"/>
                <a:gd name="T8" fmla="*/ 46 w 256"/>
                <a:gd name="T9" fmla="*/ 196 h 288"/>
                <a:gd name="T10" fmla="*/ 98 w 256"/>
                <a:gd name="T11" fmla="*/ 284 h 288"/>
                <a:gd name="T12" fmla="*/ 182 w 256"/>
                <a:gd name="T13" fmla="*/ 265 h 288"/>
                <a:gd name="T14" fmla="*/ 204 w 256"/>
                <a:gd name="T15" fmla="*/ 191 h 288"/>
                <a:gd name="T16" fmla="*/ 182 w 256"/>
                <a:gd name="T17" fmla="*/ 126 h 288"/>
                <a:gd name="T18" fmla="*/ 217 w 256"/>
                <a:gd name="T19" fmla="*/ 116 h 288"/>
                <a:gd name="T20" fmla="*/ 182 w 256"/>
                <a:gd name="T21" fmla="*/ 84 h 288"/>
                <a:gd name="T22" fmla="*/ 256 w 256"/>
                <a:gd name="T23" fmla="*/ 0 h 288"/>
                <a:gd name="T24" fmla="*/ 212 w 256"/>
                <a:gd name="T25" fmla="*/ 14 h 288"/>
                <a:gd name="T26" fmla="*/ 102 w 256"/>
                <a:gd name="T27" fmla="*/ 28 h 288"/>
                <a:gd name="T28" fmla="*/ 0 w 256"/>
                <a:gd name="T29" fmla="*/ 9 h 2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288"/>
                <a:gd name="T47" fmla="*/ 256 w 256"/>
                <a:gd name="T48" fmla="*/ 288 h 2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288">
                  <a:moveTo>
                    <a:pt x="0" y="9"/>
                  </a:moveTo>
                  <a:lnTo>
                    <a:pt x="27" y="126"/>
                  </a:lnTo>
                  <a:lnTo>
                    <a:pt x="32" y="149"/>
                  </a:lnTo>
                  <a:cubicBezTo>
                    <a:pt x="32" y="149"/>
                    <a:pt x="41" y="182"/>
                    <a:pt x="41" y="177"/>
                  </a:cubicBezTo>
                  <a:cubicBezTo>
                    <a:pt x="41" y="182"/>
                    <a:pt x="46" y="200"/>
                    <a:pt x="46" y="196"/>
                  </a:cubicBezTo>
                  <a:cubicBezTo>
                    <a:pt x="46" y="200"/>
                    <a:pt x="98" y="288"/>
                    <a:pt x="98" y="284"/>
                  </a:cubicBezTo>
                  <a:cubicBezTo>
                    <a:pt x="98" y="288"/>
                    <a:pt x="182" y="265"/>
                    <a:pt x="182" y="265"/>
                  </a:cubicBezTo>
                  <a:cubicBezTo>
                    <a:pt x="182" y="265"/>
                    <a:pt x="204" y="196"/>
                    <a:pt x="204" y="191"/>
                  </a:cubicBezTo>
                  <a:cubicBezTo>
                    <a:pt x="204" y="196"/>
                    <a:pt x="182" y="130"/>
                    <a:pt x="182" y="126"/>
                  </a:cubicBezTo>
                  <a:cubicBezTo>
                    <a:pt x="182" y="130"/>
                    <a:pt x="217" y="116"/>
                    <a:pt x="217" y="116"/>
                  </a:cubicBezTo>
                  <a:cubicBezTo>
                    <a:pt x="217" y="116"/>
                    <a:pt x="182" y="84"/>
                    <a:pt x="182" y="84"/>
                  </a:cubicBezTo>
                  <a:cubicBezTo>
                    <a:pt x="182" y="84"/>
                    <a:pt x="256" y="0"/>
                    <a:pt x="256" y="0"/>
                  </a:cubicBezTo>
                  <a:lnTo>
                    <a:pt x="212" y="14"/>
                  </a:lnTo>
                  <a:cubicBezTo>
                    <a:pt x="212" y="19"/>
                    <a:pt x="102" y="28"/>
                    <a:pt x="102" y="2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A7D3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8" name="Freeform 177"/>
            <p:cNvSpPr>
              <a:spLocks noEditPoints="1"/>
            </p:cNvSpPr>
            <p:nvPr/>
          </p:nvSpPr>
          <p:spPr bwMode="auto">
            <a:xfrm>
              <a:off x="3613151" y="4811712"/>
              <a:ext cx="177800" cy="160337"/>
            </a:xfrm>
            <a:custGeom>
              <a:avLst/>
              <a:gdLst>
                <a:gd name="T0" fmla="*/ 43 w 273"/>
                <a:gd name="T1" fmla="*/ 133 h 300"/>
                <a:gd name="T2" fmla="*/ 49 w 273"/>
                <a:gd name="T3" fmla="*/ 160 h 300"/>
                <a:gd name="T4" fmla="*/ 56 w 273"/>
                <a:gd name="T5" fmla="*/ 180 h 300"/>
                <a:gd name="T6" fmla="*/ 60 w 273"/>
                <a:gd name="T7" fmla="*/ 197 h 300"/>
                <a:gd name="T8" fmla="*/ 60 w 273"/>
                <a:gd name="T9" fmla="*/ 199 h 300"/>
                <a:gd name="T10" fmla="*/ 69 w 273"/>
                <a:gd name="T11" fmla="*/ 217 h 300"/>
                <a:gd name="T12" fmla="*/ 111 w 273"/>
                <a:gd name="T13" fmla="*/ 286 h 300"/>
                <a:gd name="T14" fmla="*/ 106 w 273"/>
                <a:gd name="T15" fmla="*/ 284 h 300"/>
                <a:gd name="T16" fmla="*/ 147 w 273"/>
                <a:gd name="T17" fmla="*/ 277 h 300"/>
                <a:gd name="T18" fmla="*/ 189 w 273"/>
                <a:gd name="T19" fmla="*/ 266 h 300"/>
                <a:gd name="T20" fmla="*/ 186 w 273"/>
                <a:gd name="T21" fmla="*/ 261 h 300"/>
                <a:gd name="T22" fmla="*/ 205 w 273"/>
                <a:gd name="T23" fmla="*/ 198 h 300"/>
                <a:gd name="T24" fmla="*/ 204 w 273"/>
                <a:gd name="T25" fmla="*/ 201 h 300"/>
                <a:gd name="T26" fmla="*/ 186 w 273"/>
                <a:gd name="T27" fmla="*/ 150 h 300"/>
                <a:gd name="T28" fmla="*/ 190 w 273"/>
                <a:gd name="T29" fmla="*/ 126 h 300"/>
                <a:gd name="T30" fmla="*/ 207 w 273"/>
                <a:gd name="T31" fmla="*/ 124 h 300"/>
                <a:gd name="T32" fmla="*/ 222 w 273"/>
                <a:gd name="T33" fmla="*/ 117 h 300"/>
                <a:gd name="T34" fmla="*/ 203 w 273"/>
                <a:gd name="T35" fmla="*/ 114 h 300"/>
                <a:gd name="T36" fmla="*/ 184 w 273"/>
                <a:gd name="T37" fmla="*/ 88 h 300"/>
                <a:gd name="T38" fmla="*/ 197 w 273"/>
                <a:gd name="T39" fmla="*/ 74 h 300"/>
                <a:gd name="T40" fmla="*/ 256 w 273"/>
                <a:gd name="T41" fmla="*/ 7 h 300"/>
                <a:gd name="T42" fmla="*/ 267 w 273"/>
                <a:gd name="T43" fmla="*/ 16 h 300"/>
                <a:gd name="T44" fmla="*/ 217 w 273"/>
                <a:gd name="T45" fmla="*/ 32 h 300"/>
                <a:gd name="T46" fmla="*/ 128 w 273"/>
                <a:gd name="T47" fmla="*/ 43 h 300"/>
                <a:gd name="T48" fmla="*/ 109 w 273"/>
                <a:gd name="T49" fmla="*/ 44 h 300"/>
                <a:gd name="T50" fmla="*/ 110 w 273"/>
                <a:gd name="T51" fmla="*/ 28 h 300"/>
                <a:gd name="T52" fmla="*/ 164 w 273"/>
                <a:gd name="T53" fmla="*/ 24 h 300"/>
                <a:gd name="T54" fmla="*/ 212 w 273"/>
                <a:gd name="T55" fmla="*/ 17 h 300"/>
                <a:gd name="T56" fmla="*/ 271 w 273"/>
                <a:gd name="T57" fmla="*/ 4 h 300"/>
                <a:gd name="T58" fmla="*/ 267 w 273"/>
                <a:gd name="T59" fmla="*/ 18 h 300"/>
                <a:gd name="T60" fmla="*/ 208 w 273"/>
                <a:gd name="T61" fmla="*/ 85 h 300"/>
                <a:gd name="T62" fmla="*/ 197 w 273"/>
                <a:gd name="T63" fmla="*/ 97 h 300"/>
                <a:gd name="T64" fmla="*/ 214 w 273"/>
                <a:gd name="T65" fmla="*/ 103 h 300"/>
                <a:gd name="T66" fmla="*/ 233 w 273"/>
                <a:gd name="T67" fmla="*/ 126 h 300"/>
                <a:gd name="T68" fmla="*/ 212 w 273"/>
                <a:gd name="T69" fmla="*/ 139 h 300"/>
                <a:gd name="T70" fmla="*/ 195 w 273"/>
                <a:gd name="T71" fmla="*/ 142 h 300"/>
                <a:gd name="T72" fmla="*/ 201 w 273"/>
                <a:gd name="T73" fmla="*/ 145 h 300"/>
                <a:gd name="T74" fmla="*/ 219 w 273"/>
                <a:gd name="T75" fmla="*/ 196 h 300"/>
                <a:gd name="T76" fmla="*/ 220 w 273"/>
                <a:gd name="T77" fmla="*/ 201 h 300"/>
                <a:gd name="T78" fmla="*/ 201 w 273"/>
                <a:gd name="T79" fmla="*/ 264 h 300"/>
                <a:gd name="T80" fmla="*/ 192 w 273"/>
                <a:gd name="T81" fmla="*/ 281 h 300"/>
                <a:gd name="T82" fmla="*/ 150 w 273"/>
                <a:gd name="T83" fmla="*/ 292 h 300"/>
                <a:gd name="T84" fmla="*/ 106 w 273"/>
                <a:gd name="T85" fmla="*/ 300 h 300"/>
                <a:gd name="T86" fmla="*/ 98 w 273"/>
                <a:gd name="T87" fmla="*/ 295 h 300"/>
                <a:gd name="T88" fmla="*/ 55 w 273"/>
                <a:gd name="T89" fmla="*/ 224 h 300"/>
                <a:gd name="T90" fmla="*/ 49 w 273"/>
                <a:gd name="T91" fmla="*/ 210 h 300"/>
                <a:gd name="T92" fmla="*/ 45 w 273"/>
                <a:gd name="T93" fmla="*/ 200 h 300"/>
                <a:gd name="T94" fmla="*/ 41 w 273"/>
                <a:gd name="T95" fmla="*/ 187 h 300"/>
                <a:gd name="T96" fmla="*/ 34 w 273"/>
                <a:gd name="T97" fmla="*/ 165 h 300"/>
                <a:gd name="T98" fmla="*/ 28 w 273"/>
                <a:gd name="T99" fmla="*/ 136 h 300"/>
                <a:gd name="T100" fmla="*/ 10 w 273"/>
                <a:gd name="T101" fmla="*/ 10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3"/>
                <a:gd name="T154" fmla="*/ 0 h 300"/>
                <a:gd name="T155" fmla="*/ 273 w 273"/>
                <a:gd name="T156" fmla="*/ 300 h 3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3" h="300">
                  <a:moveTo>
                    <a:pt x="7" y="25"/>
                  </a:moveTo>
                  <a:lnTo>
                    <a:pt x="16" y="16"/>
                  </a:lnTo>
                  <a:lnTo>
                    <a:pt x="43" y="133"/>
                  </a:lnTo>
                  <a:lnTo>
                    <a:pt x="48" y="156"/>
                  </a:lnTo>
                  <a:lnTo>
                    <a:pt x="49" y="161"/>
                  </a:lnTo>
                  <a:lnTo>
                    <a:pt x="49" y="160"/>
                  </a:lnTo>
                  <a:lnTo>
                    <a:pt x="53" y="171"/>
                  </a:lnTo>
                  <a:lnTo>
                    <a:pt x="56" y="181"/>
                  </a:lnTo>
                  <a:lnTo>
                    <a:pt x="56" y="180"/>
                  </a:lnTo>
                  <a:lnTo>
                    <a:pt x="57" y="182"/>
                  </a:lnTo>
                  <a:cubicBezTo>
                    <a:pt x="57" y="182"/>
                    <a:pt x="57" y="183"/>
                    <a:pt x="57" y="184"/>
                  </a:cubicBezTo>
                  <a:lnTo>
                    <a:pt x="60" y="197"/>
                  </a:lnTo>
                  <a:lnTo>
                    <a:pt x="61" y="202"/>
                  </a:lnTo>
                  <a:lnTo>
                    <a:pt x="59" y="198"/>
                  </a:lnTo>
                  <a:lnTo>
                    <a:pt x="60" y="199"/>
                  </a:lnTo>
                  <a:cubicBezTo>
                    <a:pt x="61" y="200"/>
                    <a:pt x="61" y="200"/>
                    <a:pt x="62" y="201"/>
                  </a:cubicBezTo>
                  <a:lnTo>
                    <a:pt x="64" y="206"/>
                  </a:lnTo>
                  <a:lnTo>
                    <a:pt x="69" y="217"/>
                  </a:lnTo>
                  <a:lnTo>
                    <a:pt x="87" y="247"/>
                  </a:lnTo>
                  <a:lnTo>
                    <a:pt x="105" y="277"/>
                  </a:lnTo>
                  <a:lnTo>
                    <a:pt x="111" y="286"/>
                  </a:lnTo>
                  <a:lnTo>
                    <a:pt x="110" y="285"/>
                  </a:lnTo>
                  <a:lnTo>
                    <a:pt x="112" y="287"/>
                  </a:lnTo>
                  <a:lnTo>
                    <a:pt x="106" y="284"/>
                  </a:lnTo>
                  <a:lnTo>
                    <a:pt x="110" y="284"/>
                  </a:lnTo>
                  <a:lnTo>
                    <a:pt x="119" y="284"/>
                  </a:lnTo>
                  <a:lnTo>
                    <a:pt x="147" y="277"/>
                  </a:lnTo>
                  <a:lnTo>
                    <a:pt x="176" y="270"/>
                  </a:lnTo>
                  <a:lnTo>
                    <a:pt x="184" y="267"/>
                  </a:lnTo>
                  <a:lnTo>
                    <a:pt x="189" y="266"/>
                  </a:lnTo>
                  <a:lnTo>
                    <a:pt x="183" y="271"/>
                  </a:lnTo>
                  <a:lnTo>
                    <a:pt x="184" y="268"/>
                  </a:lnTo>
                  <a:lnTo>
                    <a:pt x="186" y="261"/>
                  </a:lnTo>
                  <a:lnTo>
                    <a:pt x="194" y="236"/>
                  </a:lnTo>
                  <a:lnTo>
                    <a:pt x="202" y="211"/>
                  </a:lnTo>
                  <a:lnTo>
                    <a:pt x="205" y="198"/>
                  </a:lnTo>
                  <a:lnTo>
                    <a:pt x="207" y="205"/>
                  </a:lnTo>
                  <a:lnTo>
                    <a:pt x="206" y="204"/>
                  </a:lnTo>
                  <a:cubicBezTo>
                    <a:pt x="205" y="203"/>
                    <a:pt x="204" y="202"/>
                    <a:pt x="204" y="201"/>
                  </a:cubicBezTo>
                  <a:lnTo>
                    <a:pt x="202" y="195"/>
                  </a:lnTo>
                  <a:lnTo>
                    <a:pt x="194" y="173"/>
                  </a:lnTo>
                  <a:lnTo>
                    <a:pt x="186" y="150"/>
                  </a:lnTo>
                  <a:lnTo>
                    <a:pt x="183" y="136"/>
                  </a:lnTo>
                  <a:cubicBezTo>
                    <a:pt x="182" y="134"/>
                    <a:pt x="183" y="131"/>
                    <a:pt x="184" y="129"/>
                  </a:cubicBezTo>
                  <a:cubicBezTo>
                    <a:pt x="186" y="128"/>
                    <a:pt x="188" y="126"/>
                    <a:pt x="190" y="126"/>
                  </a:cubicBezTo>
                  <a:lnTo>
                    <a:pt x="195" y="126"/>
                  </a:lnTo>
                  <a:lnTo>
                    <a:pt x="194" y="127"/>
                  </a:lnTo>
                  <a:lnTo>
                    <a:pt x="207" y="124"/>
                  </a:lnTo>
                  <a:lnTo>
                    <a:pt x="205" y="124"/>
                  </a:lnTo>
                  <a:lnTo>
                    <a:pt x="217" y="119"/>
                  </a:lnTo>
                  <a:lnTo>
                    <a:pt x="222" y="117"/>
                  </a:lnTo>
                  <a:lnTo>
                    <a:pt x="220" y="130"/>
                  </a:lnTo>
                  <a:lnTo>
                    <a:pt x="215" y="125"/>
                  </a:lnTo>
                  <a:lnTo>
                    <a:pt x="203" y="114"/>
                  </a:lnTo>
                  <a:lnTo>
                    <a:pt x="190" y="104"/>
                  </a:lnTo>
                  <a:lnTo>
                    <a:pt x="185" y="98"/>
                  </a:lnTo>
                  <a:cubicBezTo>
                    <a:pt x="182" y="95"/>
                    <a:pt x="182" y="91"/>
                    <a:pt x="184" y="88"/>
                  </a:cubicBezTo>
                  <a:lnTo>
                    <a:pt x="187" y="84"/>
                  </a:lnTo>
                  <a:cubicBezTo>
                    <a:pt x="187" y="83"/>
                    <a:pt x="188" y="83"/>
                    <a:pt x="188" y="83"/>
                  </a:cubicBezTo>
                  <a:lnTo>
                    <a:pt x="197" y="74"/>
                  </a:lnTo>
                  <a:lnTo>
                    <a:pt x="221" y="45"/>
                  </a:lnTo>
                  <a:lnTo>
                    <a:pt x="246" y="16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8" y="4"/>
                  </a:lnTo>
                  <a:lnTo>
                    <a:pt x="267" y="16"/>
                  </a:lnTo>
                  <a:lnTo>
                    <a:pt x="223" y="30"/>
                  </a:lnTo>
                  <a:lnTo>
                    <a:pt x="218" y="32"/>
                  </a:lnTo>
                  <a:cubicBezTo>
                    <a:pt x="218" y="32"/>
                    <a:pt x="217" y="32"/>
                    <a:pt x="217" y="32"/>
                  </a:cubicBezTo>
                  <a:lnTo>
                    <a:pt x="205" y="34"/>
                  </a:lnTo>
                  <a:lnTo>
                    <a:pt x="167" y="39"/>
                  </a:lnTo>
                  <a:lnTo>
                    <a:pt x="128" y="43"/>
                  </a:lnTo>
                  <a:lnTo>
                    <a:pt x="116" y="44"/>
                  </a:lnTo>
                  <a:lnTo>
                    <a:pt x="110" y="44"/>
                  </a:lnTo>
                  <a:cubicBezTo>
                    <a:pt x="110" y="44"/>
                    <a:pt x="109" y="44"/>
                    <a:pt x="109" y="44"/>
                  </a:cubicBezTo>
                  <a:lnTo>
                    <a:pt x="7" y="25"/>
                  </a:lnTo>
                  <a:close/>
                  <a:moveTo>
                    <a:pt x="112" y="29"/>
                  </a:moveTo>
                  <a:lnTo>
                    <a:pt x="110" y="28"/>
                  </a:lnTo>
                  <a:lnTo>
                    <a:pt x="115" y="28"/>
                  </a:lnTo>
                  <a:lnTo>
                    <a:pt x="127" y="28"/>
                  </a:lnTo>
                  <a:lnTo>
                    <a:pt x="164" y="24"/>
                  </a:lnTo>
                  <a:lnTo>
                    <a:pt x="202" y="19"/>
                  </a:lnTo>
                  <a:lnTo>
                    <a:pt x="214" y="17"/>
                  </a:lnTo>
                  <a:lnTo>
                    <a:pt x="212" y="17"/>
                  </a:lnTo>
                  <a:lnTo>
                    <a:pt x="218" y="15"/>
                  </a:lnTo>
                  <a:lnTo>
                    <a:pt x="262" y="1"/>
                  </a:lnTo>
                  <a:cubicBezTo>
                    <a:pt x="265" y="0"/>
                    <a:pt x="269" y="1"/>
                    <a:pt x="271" y="4"/>
                  </a:cubicBezTo>
                  <a:cubicBezTo>
                    <a:pt x="273" y="7"/>
                    <a:pt x="273" y="10"/>
                    <a:pt x="271" y="13"/>
                  </a:cubicBezTo>
                  <a:lnTo>
                    <a:pt x="268" y="17"/>
                  </a:lnTo>
                  <a:cubicBezTo>
                    <a:pt x="268" y="18"/>
                    <a:pt x="267" y="18"/>
                    <a:pt x="267" y="18"/>
                  </a:cubicBezTo>
                  <a:lnTo>
                    <a:pt x="259" y="27"/>
                  </a:lnTo>
                  <a:lnTo>
                    <a:pt x="234" y="56"/>
                  </a:lnTo>
                  <a:lnTo>
                    <a:pt x="208" y="85"/>
                  </a:lnTo>
                  <a:lnTo>
                    <a:pt x="199" y="94"/>
                  </a:lnTo>
                  <a:lnTo>
                    <a:pt x="200" y="93"/>
                  </a:lnTo>
                  <a:lnTo>
                    <a:pt x="197" y="97"/>
                  </a:lnTo>
                  <a:lnTo>
                    <a:pt x="196" y="87"/>
                  </a:lnTo>
                  <a:lnTo>
                    <a:pt x="201" y="91"/>
                  </a:lnTo>
                  <a:lnTo>
                    <a:pt x="214" y="103"/>
                  </a:lnTo>
                  <a:lnTo>
                    <a:pt x="226" y="114"/>
                  </a:lnTo>
                  <a:lnTo>
                    <a:pt x="231" y="119"/>
                  </a:lnTo>
                  <a:cubicBezTo>
                    <a:pt x="233" y="121"/>
                    <a:pt x="234" y="123"/>
                    <a:pt x="233" y="126"/>
                  </a:cubicBezTo>
                  <a:cubicBezTo>
                    <a:pt x="233" y="129"/>
                    <a:pt x="231" y="131"/>
                    <a:pt x="228" y="132"/>
                  </a:cubicBezTo>
                  <a:lnTo>
                    <a:pt x="224" y="134"/>
                  </a:lnTo>
                  <a:lnTo>
                    <a:pt x="212" y="139"/>
                  </a:lnTo>
                  <a:cubicBezTo>
                    <a:pt x="211" y="139"/>
                    <a:pt x="211" y="139"/>
                    <a:pt x="210" y="139"/>
                  </a:cubicBezTo>
                  <a:lnTo>
                    <a:pt x="197" y="142"/>
                  </a:lnTo>
                  <a:cubicBezTo>
                    <a:pt x="197" y="142"/>
                    <a:pt x="196" y="142"/>
                    <a:pt x="195" y="142"/>
                  </a:cubicBezTo>
                  <a:lnTo>
                    <a:pt x="190" y="142"/>
                  </a:lnTo>
                  <a:lnTo>
                    <a:pt x="198" y="133"/>
                  </a:lnTo>
                  <a:lnTo>
                    <a:pt x="201" y="145"/>
                  </a:lnTo>
                  <a:lnTo>
                    <a:pt x="209" y="168"/>
                  </a:lnTo>
                  <a:lnTo>
                    <a:pt x="217" y="190"/>
                  </a:lnTo>
                  <a:lnTo>
                    <a:pt x="219" y="196"/>
                  </a:lnTo>
                  <a:lnTo>
                    <a:pt x="217" y="193"/>
                  </a:lnTo>
                  <a:lnTo>
                    <a:pt x="218" y="194"/>
                  </a:lnTo>
                  <a:cubicBezTo>
                    <a:pt x="220" y="196"/>
                    <a:pt x="221" y="198"/>
                    <a:pt x="220" y="201"/>
                  </a:cubicBezTo>
                  <a:lnTo>
                    <a:pt x="217" y="216"/>
                  </a:lnTo>
                  <a:lnTo>
                    <a:pt x="209" y="241"/>
                  </a:lnTo>
                  <a:lnTo>
                    <a:pt x="201" y="264"/>
                  </a:lnTo>
                  <a:lnTo>
                    <a:pt x="199" y="273"/>
                  </a:lnTo>
                  <a:lnTo>
                    <a:pt x="198" y="276"/>
                  </a:lnTo>
                  <a:cubicBezTo>
                    <a:pt x="197" y="279"/>
                    <a:pt x="195" y="281"/>
                    <a:pt x="192" y="281"/>
                  </a:cubicBezTo>
                  <a:lnTo>
                    <a:pt x="189" y="282"/>
                  </a:lnTo>
                  <a:lnTo>
                    <a:pt x="179" y="285"/>
                  </a:lnTo>
                  <a:lnTo>
                    <a:pt x="150" y="292"/>
                  </a:lnTo>
                  <a:lnTo>
                    <a:pt x="120" y="299"/>
                  </a:lnTo>
                  <a:lnTo>
                    <a:pt x="110" y="300"/>
                  </a:lnTo>
                  <a:lnTo>
                    <a:pt x="106" y="300"/>
                  </a:lnTo>
                  <a:cubicBezTo>
                    <a:pt x="104" y="300"/>
                    <a:pt x="102" y="300"/>
                    <a:pt x="101" y="298"/>
                  </a:cubicBezTo>
                  <a:lnTo>
                    <a:pt x="99" y="296"/>
                  </a:lnTo>
                  <a:cubicBezTo>
                    <a:pt x="98" y="296"/>
                    <a:pt x="98" y="295"/>
                    <a:pt x="98" y="295"/>
                  </a:cubicBezTo>
                  <a:lnTo>
                    <a:pt x="92" y="286"/>
                  </a:lnTo>
                  <a:lnTo>
                    <a:pt x="74" y="255"/>
                  </a:lnTo>
                  <a:lnTo>
                    <a:pt x="55" y="224"/>
                  </a:lnTo>
                  <a:lnTo>
                    <a:pt x="49" y="212"/>
                  </a:lnTo>
                  <a:lnTo>
                    <a:pt x="47" y="207"/>
                  </a:lnTo>
                  <a:lnTo>
                    <a:pt x="49" y="210"/>
                  </a:lnTo>
                  <a:lnTo>
                    <a:pt x="48" y="209"/>
                  </a:lnTo>
                  <a:cubicBezTo>
                    <a:pt x="47" y="208"/>
                    <a:pt x="46" y="207"/>
                    <a:pt x="46" y="205"/>
                  </a:cubicBezTo>
                  <a:lnTo>
                    <a:pt x="45" y="200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1" y="187"/>
                  </a:lnTo>
                  <a:cubicBezTo>
                    <a:pt x="41" y="187"/>
                    <a:pt x="41" y="186"/>
                    <a:pt x="41" y="186"/>
                  </a:cubicBezTo>
                  <a:lnTo>
                    <a:pt x="38" y="176"/>
                  </a:lnTo>
                  <a:lnTo>
                    <a:pt x="34" y="165"/>
                  </a:lnTo>
                  <a:cubicBezTo>
                    <a:pt x="34" y="165"/>
                    <a:pt x="34" y="164"/>
                    <a:pt x="34" y="164"/>
                  </a:cubicBezTo>
                  <a:lnTo>
                    <a:pt x="33" y="159"/>
                  </a:lnTo>
                  <a:lnTo>
                    <a:pt x="28" y="136"/>
                  </a:lnTo>
                  <a:lnTo>
                    <a:pt x="1" y="19"/>
                  </a:lnTo>
                  <a:cubicBezTo>
                    <a:pt x="0" y="17"/>
                    <a:pt x="1" y="14"/>
                    <a:pt x="3" y="12"/>
                  </a:cubicBezTo>
                  <a:cubicBezTo>
                    <a:pt x="5" y="10"/>
                    <a:pt x="7" y="9"/>
                    <a:pt x="10" y="10"/>
                  </a:cubicBezTo>
                  <a:lnTo>
                    <a:pt x="112" y="2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" name="Freeform 178"/>
            <p:cNvSpPr>
              <a:spLocks/>
            </p:cNvSpPr>
            <p:nvPr/>
          </p:nvSpPr>
          <p:spPr bwMode="auto">
            <a:xfrm>
              <a:off x="6975476" y="2813050"/>
              <a:ext cx="598488" cy="196850"/>
            </a:xfrm>
            <a:custGeom>
              <a:avLst/>
              <a:gdLst>
                <a:gd name="T0" fmla="*/ 0 w 377"/>
                <a:gd name="T1" fmla="*/ 58 h 124"/>
                <a:gd name="T2" fmla="*/ 27 w 377"/>
                <a:gd name="T3" fmla="*/ 53 h 124"/>
                <a:gd name="T4" fmla="*/ 29 w 377"/>
                <a:gd name="T5" fmla="*/ 41 h 124"/>
                <a:gd name="T6" fmla="*/ 21 w 377"/>
                <a:gd name="T7" fmla="*/ 18 h 124"/>
                <a:gd name="T8" fmla="*/ 82 w 377"/>
                <a:gd name="T9" fmla="*/ 22 h 124"/>
                <a:gd name="T10" fmla="*/ 99 w 377"/>
                <a:gd name="T11" fmla="*/ 35 h 124"/>
                <a:gd name="T12" fmla="*/ 116 w 377"/>
                <a:gd name="T13" fmla="*/ 51 h 124"/>
                <a:gd name="T14" fmla="*/ 136 w 377"/>
                <a:gd name="T15" fmla="*/ 44 h 124"/>
                <a:gd name="T16" fmla="*/ 140 w 377"/>
                <a:gd name="T17" fmla="*/ 31 h 124"/>
                <a:gd name="T18" fmla="*/ 159 w 377"/>
                <a:gd name="T19" fmla="*/ 31 h 124"/>
                <a:gd name="T20" fmla="*/ 164 w 377"/>
                <a:gd name="T21" fmla="*/ 44 h 124"/>
                <a:gd name="T22" fmla="*/ 180 w 377"/>
                <a:gd name="T23" fmla="*/ 50 h 124"/>
                <a:gd name="T24" fmla="*/ 199 w 377"/>
                <a:gd name="T25" fmla="*/ 29 h 124"/>
                <a:gd name="T26" fmla="*/ 222 w 377"/>
                <a:gd name="T27" fmla="*/ 31 h 124"/>
                <a:gd name="T28" fmla="*/ 242 w 377"/>
                <a:gd name="T29" fmla="*/ 37 h 124"/>
                <a:gd name="T30" fmla="*/ 260 w 377"/>
                <a:gd name="T31" fmla="*/ 10 h 124"/>
                <a:gd name="T32" fmla="*/ 290 w 377"/>
                <a:gd name="T33" fmla="*/ 0 h 124"/>
                <a:gd name="T34" fmla="*/ 325 w 377"/>
                <a:gd name="T35" fmla="*/ 0 h 124"/>
                <a:gd name="T36" fmla="*/ 330 w 377"/>
                <a:gd name="T37" fmla="*/ 10 h 124"/>
                <a:gd name="T38" fmla="*/ 322 w 377"/>
                <a:gd name="T39" fmla="*/ 40 h 124"/>
                <a:gd name="T40" fmla="*/ 355 w 377"/>
                <a:gd name="T41" fmla="*/ 46 h 124"/>
                <a:gd name="T42" fmla="*/ 347 w 377"/>
                <a:gd name="T43" fmla="*/ 57 h 124"/>
                <a:gd name="T44" fmla="*/ 377 w 377"/>
                <a:gd name="T45" fmla="*/ 72 h 124"/>
                <a:gd name="T46" fmla="*/ 365 w 377"/>
                <a:gd name="T47" fmla="*/ 93 h 124"/>
                <a:gd name="T48" fmla="*/ 343 w 377"/>
                <a:gd name="T49" fmla="*/ 97 h 124"/>
                <a:gd name="T50" fmla="*/ 353 w 377"/>
                <a:gd name="T51" fmla="*/ 108 h 124"/>
                <a:gd name="T52" fmla="*/ 330 w 377"/>
                <a:gd name="T53" fmla="*/ 124 h 124"/>
                <a:gd name="T54" fmla="*/ 290 w 377"/>
                <a:gd name="T55" fmla="*/ 97 h 124"/>
                <a:gd name="T56" fmla="*/ 232 w 377"/>
                <a:gd name="T57" fmla="*/ 112 h 124"/>
                <a:gd name="T58" fmla="*/ 152 w 377"/>
                <a:gd name="T59" fmla="*/ 98 h 124"/>
                <a:gd name="T60" fmla="*/ 140 w 377"/>
                <a:gd name="T61" fmla="*/ 118 h 124"/>
                <a:gd name="T62" fmla="*/ 79 w 377"/>
                <a:gd name="T63" fmla="*/ 122 h 124"/>
                <a:gd name="T64" fmla="*/ 1 w 377"/>
                <a:gd name="T65" fmla="*/ 104 h 124"/>
                <a:gd name="T66" fmla="*/ 0 w 377"/>
                <a:gd name="T67" fmla="*/ 58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7"/>
                <a:gd name="T103" fmla="*/ 0 h 124"/>
                <a:gd name="T104" fmla="*/ 377 w 377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7" h="124">
                  <a:moveTo>
                    <a:pt x="0" y="58"/>
                  </a:moveTo>
                  <a:lnTo>
                    <a:pt x="27" y="53"/>
                  </a:lnTo>
                  <a:lnTo>
                    <a:pt x="29" y="41"/>
                  </a:lnTo>
                  <a:lnTo>
                    <a:pt x="21" y="18"/>
                  </a:lnTo>
                  <a:lnTo>
                    <a:pt x="82" y="22"/>
                  </a:lnTo>
                  <a:lnTo>
                    <a:pt x="99" y="35"/>
                  </a:lnTo>
                  <a:lnTo>
                    <a:pt x="116" y="51"/>
                  </a:lnTo>
                  <a:lnTo>
                    <a:pt x="136" y="44"/>
                  </a:lnTo>
                  <a:lnTo>
                    <a:pt x="140" y="31"/>
                  </a:lnTo>
                  <a:lnTo>
                    <a:pt x="159" y="31"/>
                  </a:lnTo>
                  <a:lnTo>
                    <a:pt x="164" y="44"/>
                  </a:lnTo>
                  <a:lnTo>
                    <a:pt x="180" y="50"/>
                  </a:lnTo>
                  <a:lnTo>
                    <a:pt x="199" y="29"/>
                  </a:lnTo>
                  <a:lnTo>
                    <a:pt x="222" y="31"/>
                  </a:lnTo>
                  <a:lnTo>
                    <a:pt x="242" y="37"/>
                  </a:lnTo>
                  <a:lnTo>
                    <a:pt x="260" y="10"/>
                  </a:lnTo>
                  <a:lnTo>
                    <a:pt x="290" y="0"/>
                  </a:lnTo>
                  <a:lnTo>
                    <a:pt x="325" y="0"/>
                  </a:lnTo>
                  <a:lnTo>
                    <a:pt x="330" y="10"/>
                  </a:lnTo>
                  <a:lnTo>
                    <a:pt x="322" y="40"/>
                  </a:lnTo>
                  <a:lnTo>
                    <a:pt x="355" y="46"/>
                  </a:lnTo>
                  <a:lnTo>
                    <a:pt x="347" y="57"/>
                  </a:lnTo>
                  <a:lnTo>
                    <a:pt x="377" y="72"/>
                  </a:lnTo>
                  <a:lnTo>
                    <a:pt x="365" y="93"/>
                  </a:lnTo>
                  <a:lnTo>
                    <a:pt x="343" y="97"/>
                  </a:lnTo>
                  <a:lnTo>
                    <a:pt x="353" y="108"/>
                  </a:lnTo>
                  <a:lnTo>
                    <a:pt x="330" y="124"/>
                  </a:lnTo>
                  <a:lnTo>
                    <a:pt x="290" y="97"/>
                  </a:lnTo>
                  <a:lnTo>
                    <a:pt x="232" y="112"/>
                  </a:lnTo>
                  <a:lnTo>
                    <a:pt x="152" y="98"/>
                  </a:lnTo>
                  <a:lnTo>
                    <a:pt x="140" y="118"/>
                  </a:lnTo>
                  <a:lnTo>
                    <a:pt x="79" y="122"/>
                  </a:lnTo>
                  <a:lnTo>
                    <a:pt x="1" y="10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90" name="Freeform 179"/>
            <p:cNvSpPr>
              <a:spLocks noEditPoints="1"/>
            </p:cNvSpPr>
            <p:nvPr/>
          </p:nvSpPr>
          <p:spPr bwMode="auto">
            <a:xfrm>
              <a:off x="6975476" y="2813050"/>
              <a:ext cx="611188" cy="206375"/>
            </a:xfrm>
            <a:custGeom>
              <a:avLst/>
              <a:gdLst>
                <a:gd name="T0" fmla="*/ 72 w 946"/>
                <a:gd name="T1" fmla="*/ 156 h 385"/>
                <a:gd name="T2" fmla="*/ 73 w 946"/>
                <a:gd name="T3" fmla="*/ 132 h 385"/>
                <a:gd name="T4" fmla="*/ 61 w 946"/>
                <a:gd name="T5" fmla="*/ 54 h 385"/>
                <a:gd name="T6" fmla="*/ 258 w 946"/>
                <a:gd name="T7" fmla="*/ 107 h 385"/>
                <a:gd name="T8" fmla="*/ 338 w 946"/>
                <a:gd name="T9" fmla="*/ 130 h 385"/>
                <a:gd name="T10" fmla="*/ 352 w 946"/>
                <a:gd name="T11" fmla="*/ 92 h 385"/>
                <a:gd name="T12" fmla="*/ 418 w 946"/>
                <a:gd name="T13" fmla="*/ 135 h 385"/>
                <a:gd name="T14" fmla="*/ 445 w 946"/>
                <a:gd name="T15" fmla="*/ 152 h 385"/>
                <a:gd name="T16" fmla="*/ 556 w 946"/>
                <a:gd name="T17" fmla="*/ 92 h 385"/>
                <a:gd name="T18" fmla="*/ 596 w 946"/>
                <a:gd name="T19" fmla="*/ 113 h 385"/>
                <a:gd name="T20" fmla="*/ 717 w 946"/>
                <a:gd name="T21" fmla="*/ 1 h 385"/>
                <a:gd name="T22" fmla="*/ 813 w 946"/>
                <a:gd name="T23" fmla="*/ 5 h 385"/>
                <a:gd name="T24" fmla="*/ 807 w 946"/>
                <a:gd name="T25" fmla="*/ 128 h 385"/>
                <a:gd name="T26" fmla="*/ 889 w 946"/>
                <a:gd name="T27" fmla="*/ 140 h 385"/>
                <a:gd name="T28" fmla="*/ 865 w 946"/>
                <a:gd name="T29" fmla="*/ 170 h 385"/>
                <a:gd name="T30" fmla="*/ 913 w 946"/>
                <a:gd name="T31" fmla="*/ 286 h 385"/>
                <a:gd name="T32" fmla="*/ 857 w 946"/>
                <a:gd name="T33" fmla="*/ 291 h 385"/>
                <a:gd name="T34" fmla="*/ 825 w 946"/>
                <a:gd name="T35" fmla="*/ 383 h 385"/>
                <a:gd name="T36" fmla="*/ 722 w 946"/>
                <a:gd name="T37" fmla="*/ 303 h 385"/>
                <a:gd name="T38" fmla="*/ 381 w 946"/>
                <a:gd name="T39" fmla="*/ 307 h 385"/>
                <a:gd name="T40" fmla="*/ 353 w 946"/>
                <a:gd name="T41" fmla="*/ 364 h 385"/>
                <a:gd name="T42" fmla="*/ 10 w 946"/>
                <a:gd name="T43" fmla="*/ 323 h 385"/>
                <a:gd name="T44" fmla="*/ 20 w 946"/>
                <a:gd name="T45" fmla="*/ 315 h 385"/>
                <a:gd name="T46" fmla="*/ 204 w 946"/>
                <a:gd name="T47" fmla="*/ 362 h 385"/>
                <a:gd name="T48" fmla="*/ 376 w 946"/>
                <a:gd name="T49" fmla="*/ 295 h 385"/>
                <a:gd name="T50" fmla="*/ 577 w 946"/>
                <a:gd name="T51" fmla="*/ 332 h 385"/>
                <a:gd name="T52" fmla="*/ 825 w 946"/>
                <a:gd name="T53" fmla="*/ 370 h 385"/>
                <a:gd name="T54" fmla="*/ 868 w 946"/>
                <a:gd name="T55" fmla="*/ 334 h 385"/>
                <a:gd name="T56" fmla="*/ 849 w 946"/>
                <a:gd name="T57" fmla="*/ 288 h 385"/>
                <a:gd name="T58" fmla="*/ 929 w 946"/>
                <a:gd name="T59" fmla="*/ 218 h 385"/>
                <a:gd name="T60" fmla="*/ 853 w 946"/>
                <a:gd name="T61" fmla="*/ 179 h 385"/>
                <a:gd name="T62" fmla="*/ 880 w 946"/>
                <a:gd name="T63" fmla="*/ 151 h 385"/>
                <a:gd name="T64" fmla="*/ 791 w 946"/>
                <a:gd name="T65" fmla="*/ 125 h 385"/>
                <a:gd name="T66" fmla="*/ 799 w 946"/>
                <a:gd name="T67" fmla="*/ 12 h 385"/>
                <a:gd name="T68" fmla="*/ 723 w 946"/>
                <a:gd name="T69" fmla="*/ 16 h 385"/>
                <a:gd name="T70" fmla="*/ 610 w 946"/>
                <a:gd name="T71" fmla="*/ 120 h 385"/>
                <a:gd name="T72" fmla="*/ 554 w 946"/>
                <a:gd name="T73" fmla="*/ 108 h 385"/>
                <a:gd name="T74" fmla="*/ 458 w 946"/>
                <a:gd name="T75" fmla="*/ 162 h 385"/>
                <a:gd name="T76" fmla="*/ 403 w 946"/>
                <a:gd name="T77" fmla="*/ 139 h 385"/>
                <a:gd name="T78" fmla="*/ 352 w 946"/>
                <a:gd name="T79" fmla="*/ 108 h 385"/>
                <a:gd name="T80" fmla="*/ 345 w 946"/>
                <a:gd name="T81" fmla="*/ 144 h 385"/>
                <a:gd name="T82" fmla="*/ 247 w 946"/>
                <a:gd name="T83" fmla="*/ 119 h 385"/>
                <a:gd name="T84" fmla="*/ 59 w 946"/>
                <a:gd name="T85" fmla="*/ 70 h 385"/>
                <a:gd name="T86" fmla="*/ 88 w 946"/>
                <a:gd name="T87" fmla="*/ 132 h 385"/>
                <a:gd name="T88" fmla="*/ 10 w 946"/>
                <a:gd name="T89" fmla="*/ 188 h 3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6"/>
                <a:gd name="T136" fmla="*/ 0 h 385"/>
                <a:gd name="T137" fmla="*/ 946 w 946"/>
                <a:gd name="T138" fmla="*/ 385 h 3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6" h="385">
                  <a:moveTo>
                    <a:pt x="0" y="181"/>
                  </a:moveTo>
                  <a:cubicBezTo>
                    <a:pt x="0" y="177"/>
                    <a:pt x="3" y="174"/>
                    <a:pt x="6" y="173"/>
                  </a:cubicBezTo>
                  <a:lnTo>
                    <a:pt x="72" y="156"/>
                  </a:lnTo>
                  <a:lnTo>
                    <a:pt x="66" y="162"/>
                  </a:lnTo>
                  <a:lnTo>
                    <a:pt x="73" y="128"/>
                  </a:lnTo>
                  <a:lnTo>
                    <a:pt x="73" y="132"/>
                  </a:lnTo>
                  <a:lnTo>
                    <a:pt x="52" y="65"/>
                  </a:lnTo>
                  <a:cubicBezTo>
                    <a:pt x="52" y="62"/>
                    <a:pt x="52" y="60"/>
                    <a:pt x="54" y="58"/>
                  </a:cubicBezTo>
                  <a:cubicBezTo>
                    <a:pt x="55" y="55"/>
                    <a:pt x="58" y="54"/>
                    <a:pt x="61" y="54"/>
                  </a:cubicBezTo>
                  <a:lnTo>
                    <a:pt x="212" y="65"/>
                  </a:lnTo>
                  <a:cubicBezTo>
                    <a:pt x="214" y="65"/>
                    <a:pt x="215" y="66"/>
                    <a:pt x="217" y="67"/>
                  </a:cubicBezTo>
                  <a:lnTo>
                    <a:pt x="258" y="107"/>
                  </a:lnTo>
                  <a:lnTo>
                    <a:pt x="300" y="155"/>
                  </a:lnTo>
                  <a:lnTo>
                    <a:pt x="290" y="153"/>
                  </a:lnTo>
                  <a:lnTo>
                    <a:pt x="338" y="130"/>
                  </a:lnTo>
                  <a:lnTo>
                    <a:pt x="334" y="135"/>
                  </a:lnTo>
                  <a:lnTo>
                    <a:pt x="344" y="97"/>
                  </a:lnTo>
                  <a:cubicBezTo>
                    <a:pt x="345" y="94"/>
                    <a:pt x="349" y="92"/>
                    <a:pt x="352" y="92"/>
                  </a:cubicBezTo>
                  <a:lnTo>
                    <a:pt x="400" y="92"/>
                  </a:lnTo>
                  <a:cubicBezTo>
                    <a:pt x="404" y="92"/>
                    <a:pt x="407" y="94"/>
                    <a:pt x="408" y="97"/>
                  </a:cubicBezTo>
                  <a:lnTo>
                    <a:pt x="418" y="135"/>
                  </a:lnTo>
                  <a:lnTo>
                    <a:pt x="414" y="130"/>
                  </a:lnTo>
                  <a:lnTo>
                    <a:pt x="455" y="150"/>
                  </a:lnTo>
                  <a:lnTo>
                    <a:pt x="445" y="152"/>
                  </a:lnTo>
                  <a:lnTo>
                    <a:pt x="490" y="88"/>
                  </a:lnTo>
                  <a:cubicBezTo>
                    <a:pt x="492" y="86"/>
                    <a:pt x="495" y="85"/>
                    <a:pt x="497" y="85"/>
                  </a:cubicBezTo>
                  <a:lnTo>
                    <a:pt x="556" y="92"/>
                  </a:lnTo>
                  <a:cubicBezTo>
                    <a:pt x="556" y="92"/>
                    <a:pt x="557" y="92"/>
                    <a:pt x="558" y="92"/>
                  </a:cubicBezTo>
                  <a:lnTo>
                    <a:pt x="606" y="109"/>
                  </a:lnTo>
                  <a:lnTo>
                    <a:pt x="596" y="113"/>
                  </a:lnTo>
                  <a:lnTo>
                    <a:pt x="641" y="35"/>
                  </a:lnTo>
                  <a:cubicBezTo>
                    <a:pt x="642" y="33"/>
                    <a:pt x="643" y="32"/>
                    <a:pt x="645" y="31"/>
                  </a:cubicBezTo>
                  <a:lnTo>
                    <a:pt x="717" y="1"/>
                  </a:lnTo>
                  <a:cubicBezTo>
                    <a:pt x="718" y="1"/>
                    <a:pt x="719" y="0"/>
                    <a:pt x="720" y="0"/>
                  </a:cubicBezTo>
                  <a:lnTo>
                    <a:pt x="806" y="0"/>
                  </a:lnTo>
                  <a:cubicBezTo>
                    <a:pt x="809" y="0"/>
                    <a:pt x="812" y="2"/>
                    <a:pt x="813" y="5"/>
                  </a:cubicBezTo>
                  <a:lnTo>
                    <a:pt x="827" y="36"/>
                  </a:lnTo>
                  <a:cubicBezTo>
                    <a:pt x="828" y="37"/>
                    <a:pt x="828" y="39"/>
                    <a:pt x="827" y="41"/>
                  </a:cubicBezTo>
                  <a:lnTo>
                    <a:pt x="807" y="128"/>
                  </a:lnTo>
                  <a:lnTo>
                    <a:pt x="801" y="119"/>
                  </a:lnTo>
                  <a:lnTo>
                    <a:pt x="883" y="136"/>
                  </a:lnTo>
                  <a:cubicBezTo>
                    <a:pt x="886" y="136"/>
                    <a:pt x="888" y="138"/>
                    <a:pt x="889" y="140"/>
                  </a:cubicBezTo>
                  <a:cubicBezTo>
                    <a:pt x="890" y="143"/>
                    <a:pt x="890" y="145"/>
                    <a:pt x="888" y="148"/>
                  </a:cubicBezTo>
                  <a:lnTo>
                    <a:pt x="868" y="181"/>
                  </a:lnTo>
                  <a:lnTo>
                    <a:pt x="865" y="170"/>
                  </a:lnTo>
                  <a:lnTo>
                    <a:pt x="940" y="214"/>
                  </a:lnTo>
                  <a:cubicBezTo>
                    <a:pt x="944" y="216"/>
                    <a:pt x="946" y="221"/>
                    <a:pt x="944" y="225"/>
                  </a:cubicBezTo>
                  <a:lnTo>
                    <a:pt x="913" y="286"/>
                  </a:lnTo>
                  <a:cubicBezTo>
                    <a:pt x="912" y="288"/>
                    <a:pt x="910" y="289"/>
                    <a:pt x="907" y="290"/>
                  </a:cubicBezTo>
                  <a:lnTo>
                    <a:pt x="852" y="303"/>
                  </a:lnTo>
                  <a:lnTo>
                    <a:pt x="857" y="291"/>
                  </a:lnTo>
                  <a:lnTo>
                    <a:pt x="881" y="325"/>
                  </a:lnTo>
                  <a:cubicBezTo>
                    <a:pt x="884" y="328"/>
                    <a:pt x="883" y="333"/>
                    <a:pt x="880" y="335"/>
                  </a:cubicBezTo>
                  <a:lnTo>
                    <a:pt x="825" y="383"/>
                  </a:lnTo>
                  <a:cubicBezTo>
                    <a:pt x="822" y="385"/>
                    <a:pt x="818" y="385"/>
                    <a:pt x="815" y="383"/>
                  </a:cubicBezTo>
                  <a:lnTo>
                    <a:pt x="715" y="302"/>
                  </a:lnTo>
                  <a:lnTo>
                    <a:pt x="722" y="303"/>
                  </a:lnTo>
                  <a:lnTo>
                    <a:pt x="581" y="347"/>
                  </a:lnTo>
                  <a:cubicBezTo>
                    <a:pt x="580" y="347"/>
                    <a:pt x="579" y="347"/>
                    <a:pt x="577" y="347"/>
                  </a:cubicBezTo>
                  <a:lnTo>
                    <a:pt x="381" y="307"/>
                  </a:lnTo>
                  <a:lnTo>
                    <a:pt x="390" y="303"/>
                  </a:lnTo>
                  <a:lnTo>
                    <a:pt x="359" y="360"/>
                  </a:lnTo>
                  <a:cubicBezTo>
                    <a:pt x="358" y="362"/>
                    <a:pt x="356" y="364"/>
                    <a:pt x="353" y="364"/>
                  </a:cubicBezTo>
                  <a:lnTo>
                    <a:pt x="205" y="378"/>
                  </a:lnTo>
                  <a:cubicBezTo>
                    <a:pt x="204" y="378"/>
                    <a:pt x="203" y="378"/>
                    <a:pt x="202" y="377"/>
                  </a:cubicBezTo>
                  <a:lnTo>
                    <a:pt x="10" y="323"/>
                  </a:lnTo>
                  <a:cubicBezTo>
                    <a:pt x="6" y="322"/>
                    <a:pt x="4" y="319"/>
                    <a:pt x="4" y="316"/>
                  </a:cubicBezTo>
                  <a:lnTo>
                    <a:pt x="0" y="181"/>
                  </a:lnTo>
                  <a:close/>
                  <a:moveTo>
                    <a:pt x="20" y="315"/>
                  </a:moveTo>
                  <a:lnTo>
                    <a:pt x="14" y="308"/>
                  </a:lnTo>
                  <a:lnTo>
                    <a:pt x="207" y="362"/>
                  </a:lnTo>
                  <a:lnTo>
                    <a:pt x="204" y="362"/>
                  </a:lnTo>
                  <a:lnTo>
                    <a:pt x="351" y="348"/>
                  </a:lnTo>
                  <a:lnTo>
                    <a:pt x="345" y="352"/>
                  </a:lnTo>
                  <a:lnTo>
                    <a:pt x="376" y="295"/>
                  </a:lnTo>
                  <a:cubicBezTo>
                    <a:pt x="378" y="292"/>
                    <a:pt x="381" y="290"/>
                    <a:pt x="385" y="291"/>
                  </a:cubicBezTo>
                  <a:lnTo>
                    <a:pt x="581" y="331"/>
                  </a:lnTo>
                  <a:lnTo>
                    <a:pt x="577" y="332"/>
                  </a:lnTo>
                  <a:lnTo>
                    <a:pt x="718" y="288"/>
                  </a:lnTo>
                  <a:cubicBezTo>
                    <a:pt x="720" y="287"/>
                    <a:pt x="723" y="288"/>
                    <a:pt x="725" y="289"/>
                  </a:cubicBezTo>
                  <a:lnTo>
                    <a:pt x="825" y="370"/>
                  </a:lnTo>
                  <a:lnTo>
                    <a:pt x="814" y="370"/>
                  </a:lnTo>
                  <a:lnTo>
                    <a:pt x="869" y="323"/>
                  </a:lnTo>
                  <a:lnTo>
                    <a:pt x="868" y="334"/>
                  </a:lnTo>
                  <a:lnTo>
                    <a:pt x="844" y="300"/>
                  </a:lnTo>
                  <a:cubicBezTo>
                    <a:pt x="842" y="298"/>
                    <a:pt x="842" y="295"/>
                    <a:pt x="843" y="293"/>
                  </a:cubicBezTo>
                  <a:cubicBezTo>
                    <a:pt x="844" y="290"/>
                    <a:pt x="846" y="288"/>
                    <a:pt x="849" y="288"/>
                  </a:cubicBezTo>
                  <a:lnTo>
                    <a:pt x="904" y="274"/>
                  </a:lnTo>
                  <a:lnTo>
                    <a:pt x="898" y="278"/>
                  </a:lnTo>
                  <a:lnTo>
                    <a:pt x="929" y="218"/>
                  </a:lnTo>
                  <a:lnTo>
                    <a:pt x="932" y="228"/>
                  </a:lnTo>
                  <a:lnTo>
                    <a:pt x="857" y="184"/>
                  </a:lnTo>
                  <a:cubicBezTo>
                    <a:pt x="855" y="183"/>
                    <a:pt x="854" y="181"/>
                    <a:pt x="853" y="179"/>
                  </a:cubicBezTo>
                  <a:cubicBezTo>
                    <a:pt x="853" y="177"/>
                    <a:pt x="853" y="175"/>
                    <a:pt x="854" y="173"/>
                  </a:cubicBezTo>
                  <a:lnTo>
                    <a:pt x="875" y="139"/>
                  </a:lnTo>
                  <a:lnTo>
                    <a:pt x="880" y="151"/>
                  </a:lnTo>
                  <a:lnTo>
                    <a:pt x="797" y="134"/>
                  </a:lnTo>
                  <a:cubicBezTo>
                    <a:pt x="795" y="134"/>
                    <a:pt x="793" y="133"/>
                    <a:pt x="792" y="131"/>
                  </a:cubicBezTo>
                  <a:cubicBezTo>
                    <a:pt x="791" y="129"/>
                    <a:pt x="791" y="127"/>
                    <a:pt x="791" y="125"/>
                  </a:cubicBezTo>
                  <a:lnTo>
                    <a:pt x="812" y="37"/>
                  </a:lnTo>
                  <a:lnTo>
                    <a:pt x="812" y="42"/>
                  </a:lnTo>
                  <a:lnTo>
                    <a:pt x="799" y="12"/>
                  </a:lnTo>
                  <a:lnTo>
                    <a:pt x="806" y="16"/>
                  </a:lnTo>
                  <a:lnTo>
                    <a:pt x="720" y="16"/>
                  </a:lnTo>
                  <a:lnTo>
                    <a:pt x="723" y="16"/>
                  </a:lnTo>
                  <a:lnTo>
                    <a:pt x="651" y="46"/>
                  </a:lnTo>
                  <a:lnTo>
                    <a:pt x="655" y="43"/>
                  </a:lnTo>
                  <a:lnTo>
                    <a:pt x="610" y="120"/>
                  </a:lnTo>
                  <a:cubicBezTo>
                    <a:pt x="608" y="124"/>
                    <a:pt x="604" y="125"/>
                    <a:pt x="600" y="124"/>
                  </a:cubicBezTo>
                  <a:lnTo>
                    <a:pt x="552" y="107"/>
                  </a:lnTo>
                  <a:lnTo>
                    <a:pt x="554" y="108"/>
                  </a:lnTo>
                  <a:lnTo>
                    <a:pt x="496" y="101"/>
                  </a:lnTo>
                  <a:lnTo>
                    <a:pt x="503" y="97"/>
                  </a:lnTo>
                  <a:lnTo>
                    <a:pt x="458" y="162"/>
                  </a:lnTo>
                  <a:cubicBezTo>
                    <a:pt x="456" y="165"/>
                    <a:pt x="452" y="166"/>
                    <a:pt x="448" y="164"/>
                  </a:cubicBezTo>
                  <a:lnTo>
                    <a:pt x="407" y="144"/>
                  </a:lnTo>
                  <a:cubicBezTo>
                    <a:pt x="405" y="143"/>
                    <a:pt x="403" y="141"/>
                    <a:pt x="403" y="139"/>
                  </a:cubicBezTo>
                  <a:lnTo>
                    <a:pt x="393" y="102"/>
                  </a:lnTo>
                  <a:lnTo>
                    <a:pt x="400" y="108"/>
                  </a:lnTo>
                  <a:lnTo>
                    <a:pt x="352" y="108"/>
                  </a:lnTo>
                  <a:lnTo>
                    <a:pt x="360" y="102"/>
                  </a:lnTo>
                  <a:lnTo>
                    <a:pt x="350" y="139"/>
                  </a:lnTo>
                  <a:cubicBezTo>
                    <a:pt x="349" y="141"/>
                    <a:pt x="347" y="143"/>
                    <a:pt x="345" y="144"/>
                  </a:cubicBezTo>
                  <a:lnTo>
                    <a:pt x="297" y="168"/>
                  </a:lnTo>
                  <a:cubicBezTo>
                    <a:pt x="294" y="169"/>
                    <a:pt x="290" y="168"/>
                    <a:pt x="288" y="166"/>
                  </a:cubicBezTo>
                  <a:lnTo>
                    <a:pt x="247" y="119"/>
                  </a:lnTo>
                  <a:lnTo>
                    <a:pt x="206" y="78"/>
                  </a:lnTo>
                  <a:lnTo>
                    <a:pt x="211" y="81"/>
                  </a:lnTo>
                  <a:lnTo>
                    <a:pt x="59" y="70"/>
                  </a:lnTo>
                  <a:lnTo>
                    <a:pt x="68" y="60"/>
                  </a:lnTo>
                  <a:lnTo>
                    <a:pt x="88" y="128"/>
                  </a:lnTo>
                  <a:cubicBezTo>
                    <a:pt x="89" y="129"/>
                    <a:pt x="89" y="130"/>
                    <a:pt x="88" y="132"/>
                  </a:cubicBezTo>
                  <a:lnTo>
                    <a:pt x="82" y="165"/>
                  </a:lnTo>
                  <a:cubicBezTo>
                    <a:pt x="81" y="168"/>
                    <a:pt x="79" y="171"/>
                    <a:pt x="76" y="172"/>
                  </a:cubicBezTo>
                  <a:lnTo>
                    <a:pt x="10" y="188"/>
                  </a:lnTo>
                  <a:lnTo>
                    <a:pt x="16" y="180"/>
                  </a:lnTo>
                  <a:lnTo>
                    <a:pt x="20" y="31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1" name="Freeform 180"/>
            <p:cNvSpPr>
              <a:spLocks/>
            </p:cNvSpPr>
            <p:nvPr/>
          </p:nvSpPr>
          <p:spPr bwMode="auto">
            <a:xfrm>
              <a:off x="7259638" y="3074987"/>
              <a:ext cx="465138" cy="514350"/>
            </a:xfrm>
            <a:custGeom>
              <a:avLst/>
              <a:gdLst>
                <a:gd name="T0" fmla="*/ 294 w 720"/>
                <a:gd name="T1" fmla="*/ 89 h 960"/>
                <a:gd name="T2" fmla="*/ 231 w 720"/>
                <a:gd name="T3" fmla="*/ 158 h 960"/>
                <a:gd name="T4" fmla="*/ 63 w 720"/>
                <a:gd name="T5" fmla="*/ 256 h 960"/>
                <a:gd name="T6" fmla="*/ 5 w 720"/>
                <a:gd name="T7" fmla="*/ 409 h 960"/>
                <a:gd name="T8" fmla="*/ 205 w 720"/>
                <a:gd name="T9" fmla="*/ 626 h 960"/>
                <a:gd name="T10" fmla="*/ 223 w 720"/>
                <a:gd name="T11" fmla="*/ 558 h 960"/>
                <a:gd name="T12" fmla="*/ 253 w 720"/>
                <a:gd name="T13" fmla="*/ 395 h 960"/>
                <a:gd name="T14" fmla="*/ 320 w 720"/>
                <a:gd name="T15" fmla="*/ 390 h 960"/>
                <a:gd name="T16" fmla="*/ 400 w 720"/>
                <a:gd name="T17" fmla="*/ 497 h 960"/>
                <a:gd name="T18" fmla="*/ 396 w 720"/>
                <a:gd name="T19" fmla="*/ 664 h 960"/>
                <a:gd name="T20" fmla="*/ 485 w 720"/>
                <a:gd name="T21" fmla="*/ 956 h 960"/>
                <a:gd name="T22" fmla="*/ 556 w 720"/>
                <a:gd name="T23" fmla="*/ 905 h 960"/>
                <a:gd name="T24" fmla="*/ 618 w 720"/>
                <a:gd name="T25" fmla="*/ 956 h 960"/>
                <a:gd name="T26" fmla="*/ 680 w 720"/>
                <a:gd name="T27" fmla="*/ 827 h 960"/>
                <a:gd name="T28" fmla="*/ 618 w 720"/>
                <a:gd name="T29" fmla="*/ 706 h 960"/>
                <a:gd name="T30" fmla="*/ 618 w 720"/>
                <a:gd name="T31" fmla="*/ 581 h 960"/>
                <a:gd name="T32" fmla="*/ 707 w 720"/>
                <a:gd name="T33" fmla="*/ 562 h 960"/>
                <a:gd name="T34" fmla="*/ 711 w 720"/>
                <a:gd name="T35" fmla="*/ 269 h 960"/>
                <a:gd name="T36" fmla="*/ 720 w 720"/>
                <a:gd name="T37" fmla="*/ 219 h 960"/>
                <a:gd name="T38" fmla="*/ 672 w 720"/>
                <a:gd name="T39" fmla="*/ 204 h 960"/>
                <a:gd name="T40" fmla="*/ 662 w 720"/>
                <a:gd name="T41" fmla="*/ 228 h 960"/>
                <a:gd name="T42" fmla="*/ 609 w 720"/>
                <a:gd name="T43" fmla="*/ 201 h 960"/>
                <a:gd name="T44" fmla="*/ 556 w 720"/>
                <a:gd name="T45" fmla="*/ 204 h 960"/>
                <a:gd name="T46" fmla="*/ 543 w 720"/>
                <a:gd name="T47" fmla="*/ 158 h 960"/>
                <a:gd name="T48" fmla="*/ 493 w 720"/>
                <a:gd name="T49" fmla="*/ 181 h 960"/>
                <a:gd name="T50" fmla="*/ 467 w 720"/>
                <a:gd name="T51" fmla="*/ 0 h 960"/>
                <a:gd name="T52" fmla="*/ 432 w 720"/>
                <a:gd name="T53" fmla="*/ 0 h 960"/>
                <a:gd name="T54" fmla="*/ 391 w 720"/>
                <a:gd name="T55" fmla="*/ 191 h 960"/>
                <a:gd name="T56" fmla="*/ 360 w 720"/>
                <a:gd name="T57" fmla="*/ 196 h 960"/>
                <a:gd name="T58" fmla="*/ 320 w 720"/>
                <a:gd name="T59" fmla="*/ 177 h 960"/>
                <a:gd name="T60" fmla="*/ 294 w 720"/>
                <a:gd name="T61" fmla="*/ 89 h 9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0"/>
                <a:gd name="T94" fmla="*/ 0 h 960"/>
                <a:gd name="T95" fmla="*/ 720 w 720"/>
                <a:gd name="T96" fmla="*/ 960 h 9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0" h="960">
                  <a:moveTo>
                    <a:pt x="294" y="89"/>
                  </a:moveTo>
                  <a:lnTo>
                    <a:pt x="231" y="158"/>
                  </a:lnTo>
                  <a:lnTo>
                    <a:pt x="63" y="256"/>
                  </a:lnTo>
                  <a:cubicBezTo>
                    <a:pt x="58" y="256"/>
                    <a:pt x="0" y="409"/>
                    <a:pt x="5" y="409"/>
                  </a:cubicBezTo>
                  <a:cubicBezTo>
                    <a:pt x="0" y="409"/>
                    <a:pt x="205" y="626"/>
                    <a:pt x="205" y="626"/>
                  </a:cubicBezTo>
                  <a:cubicBezTo>
                    <a:pt x="205" y="626"/>
                    <a:pt x="223" y="562"/>
                    <a:pt x="223" y="558"/>
                  </a:cubicBezTo>
                  <a:cubicBezTo>
                    <a:pt x="223" y="562"/>
                    <a:pt x="250" y="400"/>
                    <a:pt x="253" y="395"/>
                  </a:cubicBezTo>
                  <a:cubicBezTo>
                    <a:pt x="250" y="400"/>
                    <a:pt x="320" y="390"/>
                    <a:pt x="320" y="390"/>
                  </a:cubicBezTo>
                  <a:cubicBezTo>
                    <a:pt x="320" y="390"/>
                    <a:pt x="400" y="497"/>
                    <a:pt x="400" y="497"/>
                  </a:cubicBezTo>
                  <a:cubicBezTo>
                    <a:pt x="400" y="497"/>
                    <a:pt x="396" y="669"/>
                    <a:pt x="396" y="664"/>
                  </a:cubicBezTo>
                  <a:cubicBezTo>
                    <a:pt x="396" y="669"/>
                    <a:pt x="485" y="960"/>
                    <a:pt x="485" y="956"/>
                  </a:cubicBezTo>
                  <a:cubicBezTo>
                    <a:pt x="485" y="960"/>
                    <a:pt x="556" y="905"/>
                    <a:pt x="556" y="905"/>
                  </a:cubicBezTo>
                  <a:cubicBezTo>
                    <a:pt x="556" y="905"/>
                    <a:pt x="618" y="960"/>
                    <a:pt x="618" y="956"/>
                  </a:cubicBezTo>
                  <a:cubicBezTo>
                    <a:pt x="618" y="960"/>
                    <a:pt x="680" y="830"/>
                    <a:pt x="680" y="827"/>
                  </a:cubicBezTo>
                  <a:cubicBezTo>
                    <a:pt x="680" y="830"/>
                    <a:pt x="618" y="711"/>
                    <a:pt x="618" y="706"/>
                  </a:cubicBezTo>
                  <a:cubicBezTo>
                    <a:pt x="618" y="711"/>
                    <a:pt x="618" y="581"/>
                    <a:pt x="618" y="581"/>
                  </a:cubicBezTo>
                  <a:cubicBezTo>
                    <a:pt x="618" y="581"/>
                    <a:pt x="707" y="566"/>
                    <a:pt x="707" y="562"/>
                  </a:cubicBezTo>
                  <a:cubicBezTo>
                    <a:pt x="707" y="566"/>
                    <a:pt x="711" y="269"/>
                    <a:pt x="711" y="269"/>
                  </a:cubicBezTo>
                  <a:cubicBezTo>
                    <a:pt x="711" y="269"/>
                    <a:pt x="720" y="219"/>
                    <a:pt x="720" y="219"/>
                  </a:cubicBezTo>
                  <a:cubicBezTo>
                    <a:pt x="720" y="219"/>
                    <a:pt x="672" y="204"/>
                    <a:pt x="672" y="204"/>
                  </a:cubicBezTo>
                  <a:cubicBezTo>
                    <a:pt x="672" y="204"/>
                    <a:pt x="662" y="233"/>
                    <a:pt x="662" y="228"/>
                  </a:cubicBezTo>
                  <a:cubicBezTo>
                    <a:pt x="662" y="233"/>
                    <a:pt x="609" y="204"/>
                    <a:pt x="609" y="201"/>
                  </a:cubicBezTo>
                  <a:cubicBezTo>
                    <a:pt x="609" y="204"/>
                    <a:pt x="556" y="204"/>
                    <a:pt x="556" y="204"/>
                  </a:cubicBezTo>
                  <a:cubicBezTo>
                    <a:pt x="556" y="204"/>
                    <a:pt x="543" y="158"/>
                    <a:pt x="543" y="158"/>
                  </a:cubicBezTo>
                  <a:cubicBezTo>
                    <a:pt x="543" y="158"/>
                    <a:pt x="493" y="186"/>
                    <a:pt x="493" y="181"/>
                  </a:cubicBezTo>
                  <a:cubicBezTo>
                    <a:pt x="493" y="186"/>
                    <a:pt x="467" y="0"/>
                    <a:pt x="467" y="0"/>
                  </a:cubicBezTo>
                  <a:lnTo>
                    <a:pt x="432" y="0"/>
                  </a:lnTo>
                  <a:lnTo>
                    <a:pt x="391" y="191"/>
                  </a:lnTo>
                  <a:cubicBezTo>
                    <a:pt x="391" y="191"/>
                    <a:pt x="360" y="196"/>
                    <a:pt x="360" y="196"/>
                  </a:cubicBezTo>
                  <a:cubicBezTo>
                    <a:pt x="360" y="196"/>
                    <a:pt x="320" y="177"/>
                    <a:pt x="320" y="177"/>
                  </a:cubicBezTo>
                  <a:lnTo>
                    <a:pt x="294" y="8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2" name="Freeform 181"/>
            <p:cNvSpPr>
              <a:spLocks noEditPoints="1"/>
            </p:cNvSpPr>
            <p:nvPr/>
          </p:nvSpPr>
          <p:spPr bwMode="auto">
            <a:xfrm>
              <a:off x="7258051" y="3070225"/>
              <a:ext cx="473075" cy="522287"/>
            </a:xfrm>
            <a:custGeom>
              <a:avLst/>
              <a:gdLst>
                <a:gd name="T0" fmla="*/ 69 w 732"/>
                <a:gd name="T1" fmla="*/ 275 h 973"/>
                <a:gd name="T2" fmla="*/ 17 w 732"/>
                <a:gd name="T3" fmla="*/ 412 h 973"/>
                <a:gd name="T4" fmla="*/ 149 w 732"/>
                <a:gd name="T5" fmla="*/ 560 h 973"/>
                <a:gd name="T6" fmla="*/ 216 w 732"/>
                <a:gd name="T7" fmla="*/ 577 h 973"/>
                <a:gd name="T8" fmla="*/ 243 w 732"/>
                <a:gd name="T9" fmla="*/ 430 h 973"/>
                <a:gd name="T10" fmla="*/ 265 w 732"/>
                <a:gd name="T11" fmla="*/ 396 h 973"/>
                <a:gd name="T12" fmla="*/ 333 w 732"/>
                <a:gd name="T13" fmla="*/ 398 h 973"/>
                <a:gd name="T14" fmla="*/ 411 w 732"/>
                <a:gd name="T15" fmla="*/ 512 h 973"/>
                <a:gd name="T16" fmla="*/ 407 w 732"/>
                <a:gd name="T17" fmla="*/ 672 h 973"/>
                <a:gd name="T18" fmla="*/ 468 w 732"/>
                <a:gd name="T19" fmla="*/ 873 h 973"/>
                <a:gd name="T20" fmla="*/ 487 w 732"/>
                <a:gd name="T21" fmla="*/ 957 h 973"/>
                <a:gd name="T22" fmla="*/ 575 w 732"/>
                <a:gd name="T23" fmla="*/ 917 h 973"/>
                <a:gd name="T24" fmla="*/ 617 w 732"/>
                <a:gd name="T25" fmla="*/ 957 h 973"/>
                <a:gd name="T26" fmla="*/ 677 w 732"/>
                <a:gd name="T27" fmla="*/ 840 h 973"/>
                <a:gd name="T28" fmla="*/ 614 w 732"/>
                <a:gd name="T29" fmla="*/ 718 h 973"/>
                <a:gd name="T30" fmla="*/ 613 w 732"/>
                <a:gd name="T31" fmla="*/ 595 h 973"/>
                <a:gd name="T32" fmla="*/ 695 w 732"/>
                <a:gd name="T33" fmla="*/ 568 h 973"/>
                <a:gd name="T34" fmla="*/ 703 w 732"/>
                <a:gd name="T35" fmla="*/ 526 h 973"/>
                <a:gd name="T36" fmla="*/ 706 w 732"/>
                <a:gd name="T37" fmla="*/ 277 h 973"/>
                <a:gd name="T38" fmla="*/ 697 w 732"/>
                <a:gd name="T39" fmla="*/ 228 h 973"/>
                <a:gd name="T40" fmla="*/ 675 w 732"/>
                <a:gd name="T41" fmla="*/ 237 h 973"/>
                <a:gd name="T42" fmla="*/ 616 w 732"/>
                <a:gd name="T43" fmla="*/ 222 h 973"/>
                <a:gd name="T44" fmla="*/ 559 w 732"/>
                <a:gd name="T45" fmla="*/ 220 h 973"/>
                <a:gd name="T46" fmla="*/ 542 w 732"/>
                <a:gd name="T47" fmla="*/ 178 h 973"/>
                <a:gd name="T48" fmla="*/ 485 w 732"/>
                <a:gd name="T49" fmla="*/ 165 h 973"/>
                <a:gd name="T50" fmla="*/ 470 w 732"/>
                <a:gd name="T51" fmla="*/ 16 h 973"/>
                <a:gd name="T52" fmla="*/ 369 w 732"/>
                <a:gd name="T53" fmla="*/ 211 h 973"/>
                <a:gd name="T54" fmla="*/ 316 w 732"/>
                <a:gd name="T55" fmla="*/ 188 h 973"/>
                <a:gd name="T56" fmla="*/ 367 w 732"/>
                <a:gd name="T57" fmla="*/ 197 h 973"/>
                <a:gd name="T58" fmla="*/ 428 w 732"/>
                <a:gd name="T59" fmla="*/ 7 h 973"/>
                <a:gd name="T60" fmla="*/ 491 w 732"/>
                <a:gd name="T61" fmla="*/ 99 h 973"/>
                <a:gd name="T62" fmla="*/ 501 w 732"/>
                <a:gd name="T63" fmla="*/ 181 h 973"/>
                <a:gd name="T64" fmla="*/ 561 w 732"/>
                <a:gd name="T65" fmla="*/ 188 h 973"/>
                <a:gd name="T66" fmla="*/ 603 w 732"/>
                <a:gd name="T67" fmla="*/ 204 h 973"/>
                <a:gd name="T68" fmla="*/ 667 w 732"/>
                <a:gd name="T69" fmla="*/ 229 h 973"/>
                <a:gd name="T70" fmla="*/ 668 w 732"/>
                <a:gd name="T71" fmla="*/ 209 h 973"/>
                <a:gd name="T72" fmla="*/ 730 w 732"/>
                <a:gd name="T73" fmla="*/ 237 h 973"/>
                <a:gd name="T74" fmla="*/ 721 w 732"/>
                <a:gd name="T75" fmla="*/ 372 h 973"/>
                <a:gd name="T76" fmla="*/ 714 w 732"/>
                <a:gd name="T77" fmla="*/ 578 h 973"/>
                <a:gd name="T78" fmla="*/ 627 w 732"/>
                <a:gd name="T79" fmla="*/ 596 h 973"/>
                <a:gd name="T80" fmla="*/ 629 w 732"/>
                <a:gd name="T81" fmla="*/ 697 h 973"/>
                <a:gd name="T82" fmla="*/ 681 w 732"/>
                <a:gd name="T83" fmla="*/ 815 h 973"/>
                <a:gd name="T84" fmla="*/ 660 w 732"/>
                <a:gd name="T85" fmla="*/ 906 h 973"/>
                <a:gd name="T86" fmla="*/ 607 w 732"/>
                <a:gd name="T87" fmla="*/ 965 h 973"/>
                <a:gd name="T88" fmla="*/ 553 w 732"/>
                <a:gd name="T89" fmla="*/ 929 h 973"/>
                <a:gd name="T90" fmla="*/ 480 w 732"/>
                <a:gd name="T91" fmla="*/ 964 h 973"/>
                <a:gd name="T92" fmla="*/ 396 w 732"/>
                <a:gd name="T93" fmla="*/ 689 h 973"/>
                <a:gd name="T94" fmla="*/ 393 w 732"/>
                <a:gd name="T95" fmla="*/ 590 h 973"/>
                <a:gd name="T96" fmla="*/ 385 w 732"/>
                <a:gd name="T97" fmla="*/ 493 h 973"/>
                <a:gd name="T98" fmla="*/ 321 w 732"/>
                <a:gd name="T99" fmla="*/ 406 h 973"/>
                <a:gd name="T100" fmla="*/ 264 w 732"/>
                <a:gd name="T101" fmla="*/ 405 h 973"/>
                <a:gd name="T102" fmla="*/ 235 w 732"/>
                <a:gd name="T103" fmla="*/ 562 h 973"/>
                <a:gd name="T104" fmla="*/ 203 w 732"/>
                <a:gd name="T105" fmla="*/ 640 h 973"/>
                <a:gd name="T106" fmla="*/ 9 w 732"/>
                <a:gd name="T107" fmla="*/ 431 h 973"/>
                <a:gd name="T108" fmla="*/ 26 w 732"/>
                <a:gd name="T109" fmla="*/ 339 h 973"/>
                <a:gd name="T110" fmla="*/ 229 w 732"/>
                <a:gd name="T111" fmla="*/ 161 h 9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2"/>
                <a:gd name="T169" fmla="*/ 0 h 973"/>
                <a:gd name="T170" fmla="*/ 732 w 732"/>
                <a:gd name="T171" fmla="*/ 973 h 9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2" h="973">
                  <a:moveTo>
                    <a:pt x="290" y="100"/>
                  </a:moveTo>
                  <a:lnTo>
                    <a:pt x="303" y="103"/>
                  </a:lnTo>
                  <a:lnTo>
                    <a:pt x="240" y="172"/>
                  </a:lnTo>
                  <a:cubicBezTo>
                    <a:pt x="240" y="172"/>
                    <a:pt x="239" y="173"/>
                    <a:pt x="238" y="173"/>
                  </a:cubicBezTo>
                  <a:lnTo>
                    <a:pt x="71" y="271"/>
                  </a:lnTo>
                  <a:lnTo>
                    <a:pt x="73" y="268"/>
                  </a:lnTo>
                  <a:lnTo>
                    <a:pt x="69" y="275"/>
                  </a:lnTo>
                  <a:lnTo>
                    <a:pt x="62" y="292"/>
                  </a:lnTo>
                  <a:lnTo>
                    <a:pt x="52" y="316"/>
                  </a:lnTo>
                  <a:lnTo>
                    <a:pt x="41" y="344"/>
                  </a:lnTo>
                  <a:lnTo>
                    <a:pt x="31" y="372"/>
                  </a:lnTo>
                  <a:lnTo>
                    <a:pt x="22" y="396"/>
                  </a:lnTo>
                  <a:lnTo>
                    <a:pt x="17" y="413"/>
                  </a:lnTo>
                  <a:lnTo>
                    <a:pt x="17" y="412"/>
                  </a:lnTo>
                  <a:lnTo>
                    <a:pt x="16" y="419"/>
                  </a:lnTo>
                  <a:lnTo>
                    <a:pt x="15" y="413"/>
                  </a:lnTo>
                  <a:lnTo>
                    <a:pt x="22" y="422"/>
                  </a:lnTo>
                  <a:lnTo>
                    <a:pt x="43" y="446"/>
                  </a:lnTo>
                  <a:lnTo>
                    <a:pt x="75" y="481"/>
                  </a:lnTo>
                  <a:lnTo>
                    <a:pt x="112" y="521"/>
                  </a:lnTo>
                  <a:lnTo>
                    <a:pt x="149" y="560"/>
                  </a:lnTo>
                  <a:lnTo>
                    <a:pt x="182" y="595"/>
                  </a:lnTo>
                  <a:lnTo>
                    <a:pt x="205" y="620"/>
                  </a:lnTo>
                  <a:lnTo>
                    <a:pt x="214" y="629"/>
                  </a:lnTo>
                  <a:lnTo>
                    <a:pt x="201" y="632"/>
                  </a:lnTo>
                  <a:lnTo>
                    <a:pt x="204" y="622"/>
                  </a:lnTo>
                  <a:lnTo>
                    <a:pt x="210" y="600"/>
                  </a:lnTo>
                  <a:lnTo>
                    <a:pt x="216" y="577"/>
                  </a:lnTo>
                  <a:lnTo>
                    <a:pt x="219" y="565"/>
                  </a:lnTo>
                  <a:lnTo>
                    <a:pt x="220" y="559"/>
                  </a:lnTo>
                  <a:lnTo>
                    <a:pt x="223" y="542"/>
                  </a:lnTo>
                  <a:lnTo>
                    <a:pt x="228" y="517"/>
                  </a:lnTo>
                  <a:lnTo>
                    <a:pt x="233" y="487"/>
                  </a:lnTo>
                  <a:lnTo>
                    <a:pt x="238" y="457"/>
                  </a:lnTo>
                  <a:lnTo>
                    <a:pt x="243" y="430"/>
                  </a:lnTo>
                  <a:lnTo>
                    <a:pt x="247" y="411"/>
                  </a:lnTo>
                  <a:lnTo>
                    <a:pt x="249" y="402"/>
                  </a:lnTo>
                  <a:cubicBezTo>
                    <a:pt x="249" y="399"/>
                    <a:pt x="251" y="397"/>
                    <a:pt x="253" y="396"/>
                  </a:cubicBezTo>
                  <a:cubicBezTo>
                    <a:pt x="255" y="395"/>
                    <a:pt x="258" y="395"/>
                    <a:pt x="260" y="396"/>
                  </a:cubicBezTo>
                  <a:lnTo>
                    <a:pt x="262" y="397"/>
                  </a:lnTo>
                  <a:lnTo>
                    <a:pt x="258" y="396"/>
                  </a:lnTo>
                  <a:lnTo>
                    <a:pt x="265" y="396"/>
                  </a:lnTo>
                  <a:lnTo>
                    <a:pt x="288" y="394"/>
                  </a:lnTo>
                  <a:lnTo>
                    <a:pt x="311" y="392"/>
                  </a:lnTo>
                  <a:lnTo>
                    <a:pt x="319" y="391"/>
                  </a:lnTo>
                  <a:lnTo>
                    <a:pt x="323" y="390"/>
                  </a:lnTo>
                  <a:cubicBezTo>
                    <a:pt x="326" y="390"/>
                    <a:pt x="329" y="392"/>
                    <a:pt x="330" y="394"/>
                  </a:cubicBezTo>
                  <a:lnTo>
                    <a:pt x="333" y="399"/>
                  </a:lnTo>
                  <a:lnTo>
                    <a:pt x="333" y="398"/>
                  </a:lnTo>
                  <a:lnTo>
                    <a:pt x="343" y="410"/>
                  </a:lnTo>
                  <a:lnTo>
                    <a:pt x="370" y="448"/>
                  </a:lnTo>
                  <a:lnTo>
                    <a:pt x="398" y="484"/>
                  </a:lnTo>
                  <a:lnTo>
                    <a:pt x="407" y="496"/>
                  </a:lnTo>
                  <a:lnTo>
                    <a:pt x="410" y="501"/>
                  </a:lnTo>
                  <a:cubicBezTo>
                    <a:pt x="411" y="503"/>
                    <a:pt x="411" y="504"/>
                    <a:pt x="411" y="505"/>
                  </a:cubicBezTo>
                  <a:lnTo>
                    <a:pt x="411" y="512"/>
                  </a:lnTo>
                  <a:lnTo>
                    <a:pt x="410" y="533"/>
                  </a:lnTo>
                  <a:lnTo>
                    <a:pt x="410" y="559"/>
                  </a:lnTo>
                  <a:lnTo>
                    <a:pt x="409" y="591"/>
                  </a:lnTo>
                  <a:lnTo>
                    <a:pt x="408" y="622"/>
                  </a:lnTo>
                  <a:lnTo>
                    <a:pt x="408" y="648"/>
                  </a:lnTo>
                  <a:lnTo>
                    <a:pt x="407" y="667"/>
                  </a:lnTo>
                  <a:lnTo>
                    <a:pt x="407" y="672"/>
                  </a:lnTo>
                  <a:lnTo>
                    <a:pt x="407" y="671"/>
                  </a:lnTo>
                  <a:lnTo>
                    <a:pt x="408" y="675"/>
                  </a:lnTo>
                  <a:lnTo>
                    <a:pt x="411" y="684"/>
                  </a:lnTo>
                  <a:lnTo>
                    <a:pt x="421" y="718"/>
                  </a:lnTo>
                  <a:lnTo>
                    <a:pt x="435" y="766"/>
                  </a:lnTo>
                  <a:lnTo>
                    <a:pt x="451" y="819"/>
                  </a:lnTo>
                  <a:lnTo>
                    <a:pt x="468" y="873"/>
                  </a:lnTo>
                  <a:lnTo>
                    <a:pt x="482" y="919"/>
                  </a:lnTo>
                  <a:lnTo>
                    <a:pt x="492" y="951"/>
                  </a:lnTo>
                  <a:lnTo>
                    <a:pt x="495" y="959"/>
                  </a:lnTo>
                  <a:lnTo>
                    <a:pt x="496" y="962"/>
                  </a:lnTo>
                  <a:lnTo>
                    <a:pt x="486" y="957"/>
                  </a:lnTo>
                  <a:lnTo>
                    <a:pt x="489" y="956"/>
                  </a:lnTo>
                  <a:lnTo>
                    <a:pt x="487" y="957"/>
                  </a:lnTo>
                  <a:lnTo>
                    <a:pt x="495" y="952"/>
                  </a:lnTo>
                  <a:lnTo>
                    <a:pt x="520" y="934"/>
                  </a:lnTo>
                  <a:lnTo>
                    <a:pt x="544" y="916"/>
                  </a:lnTo>
                  <a:lnTo>
                    <a:pt x="551" y="909"/>
                  </a:lnTo>
                  <a:lnTo>
                    <a:pt x="555" y="907"/>
                  </a:lnTo>
                  <a:cubicBezTo>
                    <a:pt x="558" y="905"/>
                    <a:pt x="562" y="905"/>
                    <a:pt x="565" y="908"/>
                  </a:cubicBezTo>
                  <a:lnTo>
                    <a:pt x="575" y="917"/>
                  </a:lnTo>
                  <a:lnTo>
                    <a:pt x="596" y="934"/>
                  </a:lnTo>
                  <a:lnTo>
                    <a:pt x="617" y="952"/>
                  </a:lnTo>
                  <a:lnTo>
                    <a:pt x="616" y="952"/>
                  </a:lnTo>
                  <a:lnTo>
                    <a:pt x="626" y="958"/>
                  </a:lnTo>
                  <a:lnTo>
                    <a:pt x="615" y="960"/>
                  </a:lnTo>
                  <a:lnTo>
                    <a:pt x="618" y="956"/>
                  </a:lnTo>
                  <a:lnTo>
                    <a:pt x="617" y="957"/>
                  </a:lnTo>
                  <a:lnTo>
                    <a:pt x="624" y="943"/>
                  </a:lnTo>
                  <a:lnTo>
                    <a:pt x="634" y="923"/>
                  </a:lnTo>
                  <a:lnTo>
                    <a:pt x="645" y="899"/>
                  </a:lnTo>
                  <a:lnTo>
                    <a:pt x="666" y="854"/>
                  </a:lnTo>
                  <a:lnTo>
                    <a:pt x="673" y="839"/>
                  </a:lnTo>
                  <a:lnTo>
                    <a:pt x="676" y="832"/>
                  </a:lnTo>
                  <a:lnTo>
                    <a:pt x="677" y="840"/>
                  </a:lnTo>
                  <a:lnTo>
                    <a:pt x="674" y="836"/>
                  </a:lnTo>
                  <a:cubicBezTo>
                    <a:pt x="674" y="836"/>
                    <a:pt x="674" y="836"/>
                    <a:pt x="673" y="835"/>
                  </a:cubicBezTo>
                  <a:lnTo>
                    <a:pt x="666" y="822"/>
                  </a:lnTo>
                  <a:lnTo>
                    <a:pt x="645" y="782"/>
                  </a:lnTo>
                  <a:lnTo>
                    <a:pt x="624" y="739"/>
                  </a:lnTo>
                  <a:lnTo>
                    <a:pt x="617" y="725"/>
                  </a:lnTo>
                  <a:lnTo>
                    <a:pt x="614" y="718"/>
                  </a:lnTo>
                  <a:cubicBezTo>
                    <a:pt x="614" y="717"/>
                    <a:pt x="613" y="716"/>
                    <a:pt x="613" y="714"/>
                  </a:cubicBezTo>
                  <a:lnTo>
                    <a:pt x="613" y="710"/>
                  </a:lnTo>
                  <a:lnTo>
                    <a:pt x="613" y="697"/>
                  </a:lnTo>
                  <a:lnTo>
                    <a:pt x="613" y="677"/>
                  </a:lnTo>
                  <a:lnTo>
                    <a:pt x="613" y="653"/>
                  </a:lnTo>
                  <a:lnTo>
                    <a:pt x="613" y="609"/>
                  </a:lnTo>
                  <a:lnTo>
                    <a:pt x="613" y="595"/>
                  </a:lnTo>
                  <a:lnTo>
                    <a:pt x="613" y="589"/>
                  </a:lnTo>
                  <a:cubicBezTo>
                    <a:pt x="613" y="586"/>
                    <a:pt x="616" y="583"/>
                    <a:pt x="620" y="582"/>
                  </a:cubicBezTo>
                  <a:lnTo>
                    <a:pt x="624" y="581"/>
                  </a:lnTo>
                  <a:cubicBezTo>
                    <a:pt x="624" y="581"/>
                    <a:pt x="624" y="581"/>
                    <a:pt x="625" y="580"/>
                  </a:cubicBezTo>
                  <a:lnTo>
                    <a:pt x="635" y="579"/>
                  </a:lnTo>
                  <a:lnTo>
                    <a:pt x="665" y="574"/>
                  </a:lnTo>
                  <a:lnTo>
                    <a:pt x="695" y="568"/>
                  </a:lnTo>
                  <a:lnTo>
                    <a:pt x="704" y="565"/>
                  </a:lnTo>
                  <a:lnTo>
                    <a:pt x="703" y="565"/>
                  </a:lnTo>
                  <a:lnTo>
                    <a:pt x="707" y="563"/>
                  </a:lnTo>
                  <a:lnTo>
                    <a:pt x="702" y="570"/>
                  </a:lnTo>
                  <a:lnTo>
                    <a:pt x="702" y="567"/>
                  </a:lnTo>
                  <a:lnTo>
                    <a:pt x="702" y="559"/>
                  </a:lnTo>
                  <a:lnTo>
                    <a:pt x="703" y="526"/>
                  </a:lnTo>
                  <a:lnTo>
                    <a:pt x="703" y="479"/>
                  </a:lnTo>
                  <a:lnTo>
                    <a:pt x="704" y="425"/>
                  </a:lnTo>
                  <a:lnTo>
                    <a:pt x="705" y="371"/>
                  </a:lnTo>
                  <a:lnTo>
                    <a:pt x="705" y="323"/>
                  </a:lnTo>
                  <a:lnTo>
                    <a:pt x="706" y="290"/>
                  </a:lnTo>
                  <a:lnTo>
                    <a:pt x="706" y="280"/>
                  </a:lnTo>
                  <a:lnTo>
                    <a:pt x="706" y="277"/>
                  </a:lnTo>
                  <a:lnTo>
                    <a:pt x="708" y="268"/>
                  </a:lnTo>
                  <a:lnTo>
                    <a:pt x="712" y="251"/>
                  </a:lnTo>
                  <a:lnTo>
                    <a:pt x="715" y="234"/>
                  </a:lnTo>
                  <a:lnTo>
                    <a:pt x="716" y="226"/>
                  </a:lnTo>
                  <a:lnTo>
                    <a:pt x="721" y="235"/>
                  </a:lnTo>
                  <a:lnTo>
                    <a:pt x="714" y="233"/>
                  </a:lnTo>
                  <a:lnTo>
                    <a:pt x="697" y="228"/>
                  </a:lnTo>
                  <a:lnTo>
                    <a:pt x="681" y="222"/>
                  </a:lnTo>
                  <a:lnTo>
                    <a:pt x="674" y="220"/>
                  </a:lnTo>
                  <a:lnTo>
                    <a:pt x="683" y="216"/>
                  </a:lnTo>
                  <a:lnTo>
                    <a:pt x="681" y="220"/>
                  </a:lnTo>
                  <a:lnTo>
                    <a:pt x="681" y="219"/>
                  </a:lnTo>
                  <a:lnTo>
                    <a:pt x="678" y="229"/>
                  </a:lnTo>
                  <a:lnTo>
                    <a:pt x="675" y="237"/>
                  </a:lnTo>
                  <a:cubicBezTo>
                    <a:pt x="675" y="238"/>
                    <a:pt x="674" y="239"/>
                    <a:pt x="673" y="240"/>
                  </a:cubicBezTo>
                  <a:lnTo>
                    <a:pt x="671" y="242"/>
                  </a:lnTo>
                  <a:cubicBezTo>
                    <a:pt x="669" y="244"/>
                    <a:pt x="666" y="245"/>
                    <a:pt x="664" y="244"/>
                  </a:cubicBezTo>
                  <a:lnTo>
                    <a:pt x="656" y="242"/>
                  </a:lnTo>
                  <a:cubicBezTo>
                    <a:pt x="655" y="242"/>
                    <a:pt x="655" y="242"/>
                    <a:pt x="654" y="242"/>
                  </a:cubicBezTo>
                  <a:lnTo>
                    <a:pt x="636" y="234"/>
                  </a:lnTo>
                  <a:lnTo>
                    <a:pt x="616" y="222"/>
                  </a:lnTo>
                  <a:lnTo>
                    <a:pt x="608" y="216"/>
                  </a:lnTo>
                  <a:lnTo>
                    <a:pt x="614" y="217"/>
                  </a:lnTo>
                  <a:lnTo>
                    <a:pt x="606" y="219"/>
                  </a:lnTo>
                  <a:cubicBezTo>
                    <a:pt x="606" y="219"/>
                    <a:pt x="605" y="219"/>
                    <a:pt x="605" y="219"/>
                  </a:cubicBezTo>
                  <a:lnTo>
                    <a:pt x="587" y="220"/>
                  </a:lnTo>
                  <a:lnTo>
                    <a:pt x="567" y="220"/>
                  </a:lnTo>
                  <a:lnTo>
                    <a:pt x="559" y="220"/>
                  </a:lnTo>
                  <a:cubicBezTo>
                    <a:pt x="556" y="220"/>
                    <a:pt x="553" y="218"/>
                    <a:pt x="552" y="215"/>
                  </a:cubicBezTo>
                  <a:lnTo>
                    <a:pt x="550" y="208"/>
                  </a:lnTo>
                  <a:lnTo>
                    <a:pt x="546" y="191"/>
                  </a:lnTo>
                  <a:lnTo>
                    <a:pt x="541" y="176"/>
                  </a:lnTo>
                  <a:lnTo>
                    <a:pt x="539" y="169"/>
                  </a:lnTo>
                  <a:lnTo>
                    <a:pt x="550" y="174"/>
                  </a:lnTo>
                  <a:lnTo>
                    <a:pt x="542" y="178"/>
                  </a:lnTo>
                  <a:lnTo>
                    <a:pt x="525" y="187"/>
                  </a:lnTo>
                  <a:lnTo>
                    <a:pt x="508" y="196"/>
                  </a:lnTo>
                  <a:cubicBezTo>
                    <a:pt x="507" y="196"/>
                    <a:pt x="506" y="196"/>
                    <a:pt x="505" y="196"/>
                  </a:cubicBezTo>
                  <a:lnTo>
                    <a:pt x="497" y="197"/>
                  </a:lnTo>
                  <a:cubicBezTo>
                    <a:pt x="493" y="198"/>
                    <a:pt x="489" y="195"/>
                    <a:pt x="489" y="191"/>
                  </a:cubicBezTo>
                  <a:lnTo>
                    <a:pt x="488" y="185"/>
                  </a:lnTo>
                  <a:lnTo>
                    <a:pt x="485" y="165"/>
                  </a:lnTo>
                  <a:lnTo>
                    <a:pt x="481" y="136"/>
                  </a:lnTo>
                  <a:lnTo>
                    <a:pt x="476" y="102"/>
                  </a:lnTo>
                  <a:lnTo>
                    <a:pt x="471" y="69"/>
                  </a:lnTo>
                  <a:lnTo>
                    <a:pt x="467" y="39"/>
                  </a:lnTo>
                  <a:lnTo>
                    <a:pt x="464" y="18"/>
                  </a:lnTo>
                  <a:lnTo>
                    <a:pt x="463" y="9"/>
                  </a:lnTo>
                  <a:lnTo>
                    <a:pt x="470" y="16"/>
                  </a:lnTo>
                  <a:lnTo>
                    <a:pt x="435" y="16"/>
                  </a:lnTo>
                  <a:lnTo>
                    <a:pt x="443" y="10"/>
                  </a:lnTo>
                  <a:lnTo>
                    <a:pt x="402" y="201"/>
                  </a:lnTo>
                  <a:cubicBezTo>
                    <a:pt x="402" y="204"/>
                    <a:pt x="399" y="207"/>
                    <a:pt x="396" y="207"/>
                  </a:cubicBezTo>
                  <a:lnTo>
                    <a:pt x="391" y="208"/>
                  </a:lnTo>
                  <a:lnTo>
                    <a:pt x="381" y="210"/>
                  </a:lnTo>
                  <a:lnTo>
                    <a:pt x="369" y="211"/>
                  </a:lnTo>
                  <a:lnTo>
                    <a:pt x="365" y="212"/>
                  </a:lnTo>
                  <a:cubicBezTo>
                    <a:pt x="363" y="213"/>
                    <a:pt x="361" y="212"/>
                    <a:pt x="360" y="212"/>
                  </a:cubicBezTo>
                  <a:lnTo>
                    <a:pt x="354" y="209"/>
                  </a:lnTo>
                  <a:lnTo>
                    <a:pt x="340" y="203"/>
                  </a:lnTo>
                  <a:lnTo>
                    <a:pt x="326" y="196"/>
                  </a:lnTo>
                  <a:lnTo>
                    <a:pt x="320" y="193"/>
                  </a:lnTo>
                  <a:cubicBezTo>
                    <a:pt x="318" y="192"/>
                    <a:pt x="316" y="190"/>
                    <a:pt x="316" y="188"/>
                  </a:cubicBezTo>
                  <a:lnTo>
                    <a:pt x="290" y="100"/>
                  </a:lnTo>
                  <a:close/>
                  <a:moveTo>
                    <a:pt x="331" y="183"/>
                  </a:moveTo>
                  <a:lnTo>
                    <a:pt x="327" y="178"/>
                  </a:lnTo>
                  <a:lnTo>
                    <a:pt x="333" y="181"/>
                  </a:lnTo>
                  <a:lnTo>
                    <a:pt x="347" y="188"/>
                  </a:lnTo>
                  <a:lnTo>
                    <a:pt x="361" y="194"/>
                  </a:lnTo>
                  <a:lnTo>
                    <a:pt x="367" y="197"/>
                  </a:lnTo>
                  <a:lnTo>
                    <a:pt x="362" y="197"/>
                  </a:lnTo>
                  <a:lnTo>
                    <a:pt x="368" y="195"/>
                  </a:lnTo>
                  <a:lnTo>
                    <a:pt x="378" y="195"/>
                  </a:lnTo>
                  <a:lnTo>
                    <a:pt x="388" y="193"/>
                  </a:lnTo>
                  <a:lnTo>
                    <a:pt x="393" y="192"/>
                  </a:lnTo>
                  <a:lnTo>
                    <a:pt x="387" y="198"/>
                  </a:lnTo>
                  <a:lnTo>
                    <a:pt x="428" y="7"/>
                  </a:lnTo>
                  <a:cubicBezTo>
                    <a:pt x="428" y="3"/>
                    <a:pt x="432" y="0"/>
                    <a:pt x="435" y="0"/>
                  </a:cubicBezTo>
                  <a:lnTo>
                    <a:pt x="470" y="0"/>
                  </a:lnTo>
                  <a:cubicBezTo>
                    <a:pt x="475" y="0"/>
                    <a:pt x="478" y="3"/>
                    <a:pt x="478" y="7"/>
                  </a:cubicBezTo>
                  <a:lnTo>
                    <a:pt x="479" y="15"/>
                  </a:lnTo>
                  <a:lnTo>
                    <a:pt x="482" y="36"/>
                  </a:lnTo>
                  <a:lnTo>
                    <a:pt x="486" y="66"/>
                  </a:lnTo>
                  <a:lnTo>
                    <a:pt x="491" y="99"/>
                  </a:lnTo>
                  <a:lnTo>
                    <a:pt x="496" y="133"/>
                  </a:lnTo>
                  <a:lnTo>
                    <a:pt x="500" y="162"/>
                  </a:lnTo>
                  <a:lnTo>
                    <a:pt x="503" y="182"/>
                  </a:lnTo>
                  <a:lnTo>
                    <a:pt x="504" y="188"/>
                  </a:lnTo>
                  <a:lnTo>
                    <a:pt x="495" y="182"/>
                  </a:lnTo>
                  <a:lnTo>
                    <a:pt x="503" y="181"/>
                  </a:lnTo>
                  <a:lnTo>
                    <a:pt x="501" y="181"/>
                  </a:lnTo>
                  <a:lnTo>
                    <a:pt x="518" y="172"/>
                  </a:lnTo>
                  <a:lnTo>
                    <a:pt x="535" y="163"/>
                  </a:lnTo>
                  <a:lnTo>
                    <a:pt x="543" y="159"/>
                  </a:lnTo>
                  <a:cubicBezTo>
                    <a:pt x="545" y="158"/>
                    <a:pt x="548" y="158"/>
                    <a:pt x="550" y="159"/>
                  </a:cubicBezTo>
                  <a:cubicBezTo>
                    <a:pt x="552" y="160"/>
                    <a:pt x="554" y="162"/>
                    <a:pt x="554" y="164"/>
                  </a:cubicBezTo>
                  <a:lnTo>
                    <a:pt x="556" y="171"/>
                  </a:lnTo>
                  <a:lnTo>
                    <a:pt x="561" y="188"/>
                  </a:lnTo>
                  <a:lnTo>
                    <a:pt x="565" y="203"/>
                  </a:lnTo>
                  <a:lnTo>
                    <a:pt x="567" y="210"/>
                  </a:lnTo>
                  <a:lnTo>
                    <a:pt x="559" y="204"/>
                  </a:lnTo>
                  <a:lnTo>
                    <a:pt x="567" y="204"/>
                  </a:lnTo>
                  <a:lnTo>
                    <a:pt x="586" y="204"/>
                  </a:lnTo>
                  <a:lnTo>
                    <a:pt x="604" y="203"/>
                  </a:lnTo>
                  <a:lnTo>
                    <a:pt x="603" y="204"/>
                  </a:lnTo>
                  <a:lnTo>
                    <a:pt x="611" y="202"/>
                  </a:lnTo>
                  <a:cubicBezTo>
                    <a:pt x="613" y="201"/>
                    <a:pt x="615" y="202"/>
                    <a:pt x="617" y="203"/>
                  </a:cubicBezTo>
                  <a:lnTo>
                    <a:pt x="624" y="209"/>
                  </a:lnTo>
                  <a:lnTo>
                    <a:pt x="643" y="219"/>
                  </a:lnTo>
                  <a:lnTo>
                    <a:pt x="661" y="227"/>
                  </a:lnTo>
                  <a:lnTo>
                    <a:pt x="659" y="227"/>
                  </a:lnTo>
                  <a:lnTo>
                    <a:pt x="667" y="229"/>
                  </a:lnTo>
                  <a:lnTo>
                    <a:pt x="660" y="231"/>
                  </a:lnTo>
                  <a:lnTo>
                    <a:pt x="662" y="229"/>
                  </a:lnTo>
                  <a:lnTo>
                    <a:pt x="660" y="232"/>
                  </a:lnTo>
                  <a:lnTo>
                    <a:pt x="663" y="224"/>
                  </a:lnTo>
                  <a:lnTo>
                    <a:pt x="666" y="214"/>
                  </a:lnTo>
                  <a:cubicBezTo>
                    <a:pt x="666" y="214"/>
                    <a:pt x="666" y="213"/>
                    <a:pt x="666" y="213"/>
                  </a:cubicBezTo>
                  <a:lnTo>
                    <a:pt x="668" y="209"/>
                  </a:lnTo>
                  <a:cubicBezTo>
                    <a:pt x="670" y="206"/>
                    <a:pt x="674" y="204"/>
                    <a:pt x="677" y="205"/>
                  </a:cubicBezTo>
                  <a:lnTo>
                    <a:pt x="686" y="207"/>
                  </a:lnTo>
                  <a:lnTo>
                    <a:pt x="702" y="213"/>
                  </a:lnTo>
                  <a:lnTo>
                    <a:pt x="719" y="218"/>
                  </a:lnTo>
                  <a:lnTo>
                    <a:pt x="726" y="220"/>
                  </a:lnTo>
                  <a:cubicBezTo>
                    <a:pt x="729" y="221"/>
                    <a:pt x="732" y="225"/>
                    <a:pt x="731" y="228"/>
                  </a:cubicBezTo>
                  <a:lnTo>
                    <a:pt x="730" y="237"/>
                  </a:lnTo>
                  <a:lnTo>
                    <a:pt x="727" y="254"/>
                  </a:lnTo>
                  <a:lnTo>
                    <a:pt x="723" y="270"/>
                  </a:lnTo>
                  <a:lnTo>
                    <a:pt x="722" y="277"/>
                  </a:lnTo>
                  <a:lnTo>
                    <a:pt x="722" y="280"/>
                  </a:lnTo>
                  <a:lnTo>
                    <a:pt x="722" y="291"/>
                  </a:lnTo>
                  <a:lnTo>
                    <a:pt x="721" y="323"/>
                  </a:lnTo>
                  <a:lnTo>
                    <a:pt x="721" y="372"/>
                  </a:lnTo>
                  <a:lnTo>
                    <a:pt x="720" y="426"/>
                  </a:lnTo>
                  <a:lnTo>
                    <a:pt x="719" y="479"/>
                  </a:lnTo>
                  <a:lnTo>
                    <a:pt x="719" y="527"/>
                  </a:lnTo>
                  <a:lnTo>
                    <a:pt x="718" y="559"/>
                  </a:lnTo>
                  <a:lnTo>
                    <a:pt x="718" y="567"/>
                  </a:lnTo>
                  <a:lnTo>
                    <a:pt x="718" y="570"/>
                  </a:lnTo>
                  <a:cubicBezTo>
                    <a:pt x="718" y="573"/>
                    <a:pt x="717" y="576"/>
                    <a:pt x="714" y="578"/>
                  </a:cubicBezTo>
                  <a:lnTo>
                    <a:pt x="710" y="580"/>
                  </a:lnTo>
                  <a:cubicBezTo>
                    <a:pt x="710" y="580"/>
                    <a:pt x="709" y="580"/>
                    <a:pt x="709" y="580"/>
                  </a:cubicBezTo>
                  <a:lnTo>
                    <a:pt x="698" y="583"/>
                  </a:lnTo>
                  <a:lnTo>
                    <a:pt x="668" y="589"/>
                  </a:lnTo>
                  <a:lnTo>
                    <a:pt x="636" y="595"/>
                  </a:lnTo>
                  <a:lnTo>
                    <a:pt x="626" y="596"/>
                  </a:lnTo>
                  <a:lnTo>
                    <a:pt x="627" y="596"/>
                  </a:lnTo>
                  <a:lnTo>
                    <a:pt x="623" y="597"/>
                  </a:lnTo>
                  <a:lnTo>
                    <a:pt x="629" y="589"/>
                  </a:lnTo>
                  <a:lnTo>
                    <a:pt x="629" y="595"/>
                  </a:lnTo>
                  <a:lnTo>
                    <a:pt x="629" y="609"/>
                  </a:lnTo>
                  <a:lnTo>
                    <a:pt x="629" y="653"/>
                  </a:lnTo>
                  <a:lnTo>
                    <a:pt x="629" y="677"/>
                  </a:lnTo>
                  <a:lnTo>
                    <a:pt x="629" y="697"/>
                  </a:lnTo>
                  <a:lnTo>
                    <a:pt x="629" y="710"/>
                  </a:lnTo>
                  <a:lnTo>
                    <a:pt x="629" y="714"/>
                  </a:lnTo>
                  <a:lnTo>
                    <a:pt x="629" y="711"/>
                  </a:lnTo>
                  <a:lnTo>
                    <a:pt x="632" y="718"/>
                  </a:lnTo>
                  <a:lnTo>
                    <a:pt x="639" y="732"/>
                  </a:lnTo>
                  <a:lnTo>
                    <a:pt x="660" y="775"/>
                  </a:lnTo>
                  <a:lnTo>
                    <a:pt x="681" y="815"/>
                  </a:lnTo>
                  <a:lnTo>
                    <a:pt x="688" y="828"/>
                  </a:lnTo>
                  <a:lnTo>
                    <a:pt x="687" y="827"/>
                  </a:lnTo>
                  <a:lnTo>
                    <a:pt x="690" y="831"/>
                  </a:lnTo>
                  <a:cubicBezTo>
                    <a:pt x="692" y="833"/>
                    <a:pt x="692" y="836"/>
                    <a:pt x="691" y="839"/>
                  </a:cubicBezTo>
                  <a:lnTo>
                    <a:pt x="688" y="846"/>
                  </a:lnTo>
                  <a:lnTo>
                    <a:pt x="681" y="861"/>
                  </a:lnTo>
                  <a:lnTo>
                    <a:pt x="660" y="906"/>
                  </a:lnTo>
                  <a:lnTo>
                    <a:pt x="649" y="930"/>
                  </a:lnTo>
                  <a:lnTo>
                    <a:pt x="639" y="950"/>
                  </a:lnTo>
                  <a:lnTo>
                    <a:pt x="632" y="964"/>
                  </a:lnTo>
                  <a:cubicBezTo>
                    <a:pt x="631" y="964"/>
                    <a:pt x="631" y="965"/>
                    <a:pt x="631" y="965"/>
                  </a:cubicBezTo>
                  <a:lnTo>
                    <a:pt x="628" y="969"/>
                  </a:lnTo>
                  <a:cubicBezTo>
                    <a:pt x="625" y="973"/>
                    <a:pt x="621" y="973"/>
                    <a:pt x="617" y="971"/>
                  </a:cubicBezTo>
                  <a:lnTo>
                    <a:pt x="607" y="965"/>
                  </a:lnTo>
                  <a:cubicBezTo>
                    <a:pt x="607" y="965"/>
                    <a:pt x="607" y="965"/>
                    <a:pt x="606" y="965"/>
                  </a:cubicBezTo>
                  <a:lnTo>
                    <a:pt x="585" y="947"/>
                  </a:lnTo>
                  <a:lnTo>
                    <a:pt x="564" y="928"/>
                  </a:lnTo>
                  <a:lnTo>
                    <a:pt x="554" y="919"/>
                  </a:lnTo>
                  <a:lnTo>
                    <a:pt x="564" y="920"/>
                  </a:lnTo>
                  <a:lnTo>
                    <a:pt x="562" y="921"/>
                  </a:lnTo>
                  <a:lnTo>
                    <a:pt x="553" y="929"/>
                  </a:lnTo>
                  <a:lnTo>
                    <a:pt x="529" y="947"/>
                  </a:lnTo>
                  <a:lnTo>
                    <a:pt x="504" y="965"/>
                  </a:lnTo>
                  <a:lnTo>
                    <a:pt x="496" y="970"/>
                  </a:lnTo>
                  <a:cubicBezTo>
                    <a:pt x="495" y="971"/>
                    <a:pt x="495" y="971"/>
                    <a:pt x="494" y="971"/>
                  </a:cubicBezTo>
                  <a:lnTo>
                    <a:pt x="491" y="972"/>
                  </a:lnTo>
                  <a:cubicBezTo>
                    <a:pt x="487" y="973"/>
                    <a:pt x="482" y="971"/>
                    <a:pt x="481" y="967"/>
                  </a:cubicBezTo>
                  <a:lnTo>
                    <a:pt x="480" y="964"/>
                  </a:lnTo>
                  <a:lnTo>
                    <a:pt x="477" y="956"/>
                  </a:lnTo>
                  <a:lnTo>
                    <a:pt x="467" y="924"/>
                  </a:lnTo>
                  <a:lnTo>
                    <a:pt x="453" y="878"/>
                  </a:lnTo>
                  <a:lnTo>
                    <a:pt x="436" y="824"/>
                  </a:lnTo>
                  <a:lnTo>
                    <a:pt x="420" y="771"/>
                  </a:lnTo>
                  <a:lnTo>
                    <a:pt x="406" y="723"/>
                  </a:lnTo>
                  <a:lnTo>
                    <a:pt x="396" y="689"/>
                  </a:lnTo>
                  <a:lnTo>
                    <a:pt x="393" y="678"/>
                  </a:lnTo>
                  <a:lnTo>
                    <a:pt x="392" y="674"/>
                  </a:lnTo>
                  <a:cubicBezTo>
                    <a:pt x="392" y="674"/>
                    <a:pt x="391" y="673"/>
                    <a:pt x="391" y="672"/>
                  </a:cubicBezTo>
                  <a:lnTo>
                    <a:pt x="391" y="666"/>
                  </a:lnTo>
                  <a:lnTo>
                    <a:pt x="392" y="648"/>
                  </a:lnTo>
                  <a:lnTo>
                    <a:pt x="392" y="621"/>
                  </a:lnTo>
                  <a:lnTo>
                    <a:pt x="393" y="590"/>
                  </a:lnTo>
                  <a:lnTo>
                    <a:pt x="394" y="559"/>
                  </a:lnTo>
                  <a:lnTo>
                    <a:pt x="394" y="532"/>
                  </a:lnTo>
                  <a:lnTo>
                    <a:pt x="395" y="512"/>
                  </a:lnTo>
                  <a:lnTo>
                    <a:pt x="395" y="505"/>
                  </a:lnTo>
                  <a:lnTo>
                    <a:pt x="397" y="510"/>
                  </a:lnTo>
                  <a:lnTo>
                    <a:pt x="394" y="505"/>
                  </a:lnTo>
                  <a:lnTo>
                    <a:pt x="385" y="493"/>
                  </a:lnTo>
                  <a:lnTo>
                    <a:pt x="357" y="457"/>
                  </a:lnTo>
                  <a:lnTo>
                    <a:pt x="330" y="421"/>
                  </a:lnTo>
                  <a:lnTo>
                    <a:pt x="320" y="409"/>
                  </a:lnTo>
                  <a:cubicBezTo>
                    <a:pt x="320" y="408"/>
                    <a:pt x="320" y="408"/>
                    <a:pt x="320" y="408"/>
                  </a:cubicBezTo>
                  <a:lnTo>
                    <a:pt x="317" y="403"/>
                  </a:lnTo>
                  <a:lnTo>
                    <a:pt x="323" y="406"/>
                  </a:lnTo>
                  <a:lnTo>
                    <a:pt x="321" y="406"/>
                  </a:lnTo>
                  <a:lnTo>
                    <a:pt x="313" y="407"/>
                  </a:lnTo>
                  <a:lnTo>
                    <a:pt x="289" y="410"/>
                  </a:lnTo>
                  <a:lnTo>
                    <a:pt x="265" y="412"/>
                  </a:lnTo>
                  <a:lnTo>
                    <a:pt x="258" y="412"/>
                  </a:lnTo>
                  <a:cubicBezTo>
                    <a:pt x="257" y="412"/>
                    <a:pt x="256" y="412"/>
                    <a:pt x="255" y="412"/>
                  </a:cubicBezTo>
                  <a:lnTo>
                    <a:pt x="253" y="411"/>
                  </a:lnTo>
                  <a:lnTo>
                    <a:pt x="264" y="405"/>
                  </a:lnTo>
                  <a:lnTo>
                    <a:pt x="262" y="414"/>
                  </a:lnTo>
                  <a:lnTo>
                    <a:pt x="258" y="433"/>
                  </a:lnTo>
                  <a:lnTo>
                    <a:pt x="253" y="460"/>
                  </a:lnTo>
                  <a:lnTo>
                    <a:pt x="248" y="490"/>
                  </a:lnTo>
                  <a:lnTo>
                    <a:pt x="243" y="520"/>
                  </a:lnTo>
                  <a:lnTo>
                    <a:pt x="238" y="545"/>
                  </a:lnTo>
                  <a:lnTo>
                    <a:pt x="235" y="562"/>
                  </a:lnTo>
                  <a:lnTo>
                    <a:pt x="234" y="568"/>
                  </a:lnTo>
                  <a:lnTo>
                    <a:pt x="231" y="580"/>
                  </a:lnTo>
                  <a:lnTo>
                    <a:pt x="225" y="605"/>
                  </a:lnTo>
                  <a:lnTo>
                    <a:pt x="219" y="627"/>
                  </a:lnTo>
                  <a:lnTo>
                    <a:pt x="216" y="637"/>
                  </a:lnTo>
                  <a:cubicBezTo>
                    <a:pt x="215" y="639"/>
                    <a:pt x="213" y="642"/>
                    <a:pt x="210" y="642"/>
                  </a:cubicBezTo>
                  <a:cubicBezTo>
                    <a:pt x="208" y="643"/>
                    <a:pt x="205" y="642"/>
                    <a:pt x="203" y="640"/>
                  </a:cubicBezTo>
                  <a:lnTo>
                    <a:pt x="194" y="631"/>
                  </a:lnTo>
                  <a:lnTo>
                    <a:pt x="171" y="606"/>
                  </a:lnTo>
                  <a:lnTo>
                    <a:pt x="138" y="571"/>
                  </a:lnTo>
                  <a:lnTo>
                    <a:pt x="101" y="532"/>
                  </a:lnTo>
                  <a:lnTo>
                    <a:pt x="64" y="492"/>
                  </a:lnTo>
                  <a:lnTo>
                    <a:pt x="31" y="457"/>
                  </a:lnTo>
                  <a:lnTo>
                    <a:pt x="9" y="431"/>
                  </a:lnTo>
                  <a:lnTo>
                    <a:pt x="2" y="422"/>
                  </a:lnTo>
                  <a:cubicBezTo>
                    <a:pt x="1" y="421"/>
                    <a:pt x="0" y="418"/>
                    <a:pt x="1" y="416"/>
                  </a:cubicBezTo>
                  <a:lnTo>
                    <a:pt x="2" y="409"/>
                  </a:lnTo>
                  <a:cubicBezTo>
                    <a:pt x="2" y="409"/>
                    <a:pt x="2" y="409"/>
                    <a:pt x="2" y="408"/>
                  </a:cubicBezTo>
                  <a:lnTo>
                    <a:pt x="7" y="391"/>
                  </a:lnTo>
                  <a:lnTo>
                    <a:pt x="16" y="367"/>
                  </a:lnTo>
                  <a:lnTo>
                    <a:pt x="26" y="339"/>
                  </a:lnTo>
                  <a:lnTo>
                    <a:pt x="37" y="309"/>
                  </a:lnTo>
                  <a:lnTo>
                    <a:pt x="47" y="285"/>
                  </a:lnTo>
                  <a:lnTo>
                    <a:pt x="56" y="267"/>
                  </a:lnTo>
                  <a:lnTo>
                    <a:pt x="60" y="260"/>
                  </a:lnTo>
                  <a:cubicBezTo>
                    <a:pt x="60" y="259"/>
                    <a:pt x="61" y="258"/>
                    <a:pt x="62" y="258"/>
                  </a:cubicBezTo>
                  <a:lnTo>
                    <a:pt x="230" y="160"/>
                  </a:lnTo>
                  <a:lnTo>
                    <a:pt x="229" y="161"/>
                  </a:lnTo>
                  <a:lnTo>
                    <a:pt x="292" y="92"/>
                  </a:lnTo>
                  <a:cubicBezTo>
                    <a:pt x="293" y="90"/>
                    <a:pt x="296" y="89"/>
                    <a:pt x="299" y="90"/>
                  </a:cubicBezTo>
                  <a:cubicBezTo>
                    <a:pt x="302" y="90"/>
                    <a:pt x="304" y="92"/>
                    <a:pt x="305" y="95"/>
                  </a:cubicBezTo>
                  <a:lnTo>
                    <a:pt x="331" y="1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3" name="Freeform 182"/>
            <p:cNvSpPr>
              <a:spLocks noEditPoints="1"/>
            </p:cNvSpPr>
            <p:nvPr/>
          </p:nvSpPr>
          <p:spPr bwMode="auto">
            <a:xfrm>
              <a:off x="7258051" y="3070225"/>
              <a:ext cx="473075" cy="522287"/>
            </a:xfrm>
            <a:custGeom>
              <a:avLst/>
              <a:gdLst>
                <a:gd name="T0" fmla="*/ 69 w 732"/>
                <a:gd name="T1" fmla="*/ 275 h 973"/>
                <a:gd name="T2" fmla="*/ 17 w 732"/>
                <a:gd name="T3" fmla="*/ 412 h 973"/>
                <a:gd name="T4" fmla="*/ 149 w 732"/>
                <a:gd name="T5" fmla="*/ 560 h 973"/>
                <a:gd name="T6" fmla="*/ 216 w 732"/>
                <a:gd name="T7" fmla="*/ 577 h 973"/>
                <a:gd name="T8" fmla="*/ 243 w 732"/>
                <a:gd name="T9" fmla="*/ 430 h 973"/>
                <a:gd name="T10" fmla="*/ 265 w 732"/>
                <a:gd name="T11" fmla="*/ 396 h 973"/>
                <a:gd name="T12" fmla="*/ 333 w 732"/>
                <a:gd name="T13" fmla="*/ 398 h 973"/>
                <a:gd name="T14" fmla="*/ 411 w 732"/>
                <a:gd name="T15" fmla="*/ 512 h 973"/>
                <a:gd name="T16" fmla="*/ 407 w 732"/>
                <a:gd name="T17" fmla="*/ 672 h 973"/>
                <a:gd name="T18" fmla="*/ 468 w 732"/>
                <a:gd name="T19" fmla="*/ 873 h 973"/>
                <a:gd name="T20" fmla="*/ 487 w 732"/>
                <a:gd name="T21" fmla="*/ 957 h 973"/>
                <a:gd name="T22" fmla="*/ 575 w 732"/>
                <a:gd name="T23" fmla="*/ 917 h 973"/>
                <a:gd name="T24" fmla="*/ 617 w 732"/>
                <a:gd name="T25" fmla="*/ 957 h 973"/>
                <a:gd name="T26" fmla="*/ 677 w 732"/>
                <a:gd name="T27" fmla="*/ 840 h 973"/>
                <a:gd name="T28" fmla="*/ 614 w 732"/>
                <a:gd name="T29" fmla="*/ 718 h 973"/>
                <a:gd name="T30" fmla="*/ 613 w 732"/>
                <a:gd name="T31" fmla="*/ 595 h 973"/>
                <a:gd name="T32" fmla="*/ 695 w 732"/>
                <a:gd name="T33" fmla="*/ 568 h 973"/>
                <a:gd name="T34" fmla="*/ 703 w 732"/>
                <a:gd name="T35" fmla="*/ 526 h 973"/>
                <a:gd name="T36" fmla="*/ 706 w 732"/>
                <a:gd name="T37" fmla="*/ 277 h 973"/>
                <a:gd name="T38" fmla="*/ 697 w 732"/>
                <a:gd name="T39" fmla="*/ 228 h 973"/>
                <a:gd name="T40" fmla="*/ 675 w 732"/>
                <a:gd name="T41" fmla="*/ 237 h 973"/>
                <a:gd name="T42" fmla="*/ 616 w 732"/>
                <a:gd name="T43" fmla="*/ 222 h 973"/>
                <a:gd name="T44" fmla="*/ 559 w 732"/>
                <a:gd name="T45" fmla="*/ 220 h 973"/>
                <a:gd name="T46" fmla="*/ 542 w 732"/>
                <a:gd name="T47" fmla="*/ 178 h 973"/>
                <a:gd name="T48" fmla="*/ 485 w 732"/>
                <a:gd name="T49" fmla="*/ 165 h 973"/>
                <a:gd name="T50" fmla="*/ 470 w 732"/>
                <a:gd name="T51" fmla="*/ 16 h 973"/>
                <a:gd name="T52" fmla="*/ 369 w 732"/>
                <a:gd name="T53" fmla="*/ 211 h 973"/>
                <a:gd name="T54" fmla="*/ 316 w 732"/>
                <a:gd name="T55" fmla="*/ 188 h 973"/>
                <a:gd name="T56" fmla="*/ 367 w 732"/>
                <a:gd name="T57" fmla="*/ 197 h 973"/>
                <a:gd name="T58" fmla="*/ 428 w 732"/>
                <a:gd name="T59" fmla="*/ 7 h 973"/>
                <a:gd name="T60" fmla="*/ 491 w 732"/>
                <a:gd name="T61" fmla="*/ 99 h 973"/>
                <a:gd name="T62" fmla="*/ 501 w 732"/>
                <a:gd name="T63" fmla="*/ 181 h 973"/>
                <a:gd name="T64" fmla="*/ 561 w 732"/>
                <a:gd name="T65" fmla="*/ 188 h 973"/>
                <a:gd name="T66" fmla="*/ 603 w 732"/>
                <a:gd name="T67" fmla="*/ 204 h 973"/>
                <a:gd name="T68" fmla="*/ 667 w 732"/>
                <a:gd name="T69" fmla="*/ 229 h 973"/>
                <a:gd name="T70" fmla="*/ 668 w 732"/>
                <a:gd name="T71" fmla="*/ 209 h 973"/>
                <a:gd name="T72" fmla="*/ 730 w 732"/>
                <a:gd name="T73" fmla="*/ 237 h 973"/>
                <a:gd name="T74" fmla="*/ 721 w 732"/>
                <a:gd name="T75" fmla="*/ 372 h 973"/>
                <a:gd name="T76" fmla="*/ 714 w 732"/>
                <a:gd name="T77" fmla="*/ 578 h 973"/>
                <a:gd name="T78" fmla="*/ 627 w 732"/>
                <a:gd name="T79" fmla="*/ 596 h 973"/>
                <a:gd name="T80" fmla="*/ 629 w 732"/>
                <a:gd name="T81" fmla="*/ 697 h 973"/>
                <a:gd name="T82" fmla="*/ 681 w 732"/>
                <a:gd name="T83" fmla="*/ 815 h 973"/>
                <a:gd name="T84" fmla="*/ 660 w 732"/>
                <a:gd name="T85" fmla="*/ 906 h 973"/>
                <a:gd name="T86" fmla="*/ 607 w 732"/>
                <a:gd name="T87" fmla="*/ 965 h 973"/>
                <a:gd name="T88" fmla="*/ 553 w 732"/>
                <a:gd name="T89" fmla="*/ 929 h 973"/>
                <a:gd name="T90" fmla="*/ 480 w 732"/>
                <a:gd name="T91" fmla="*/ 964 h 973"/>
                <a:gd name="T92" fmla="*/ 396 w 732"/>
                <a:gd name="T93" fmla="*/ 689 h 973"/>
                <a:gd name="T94" fmla="*/ 393 w 732"/>
                <a:gd name="T95" fmla="*/ 590 h 973"/>
                <a:gd name="T96" fmla="*/ 385 w 732"/>
                <a:gd name="T97" fmla="*/ 493 h 973"/>
                <a:gd name="T98" fmla="*/ 321 w 732"/>
                <a:gd name="T99" fmla="*/ 406 h 973"/>
                <a:gd name="T100" fmla="*/ 264 w 732"/>
                <a:gd name="T101" fmla="*/ 405 h 973"/>
                <a:gd name="T102" fmla="*/ 235 w 732"/>
                <a:gd name="T103" fmla="*/ 562 h 973"/>
                <a:gd name="T104" fmla="*/ 203 w 732"/>
                <a:gd name="T105" fmla="*/ 640 h 973"/>
                <a:gd name="T106" fmla="*/ 9 w 732"/>
                <a:gd name="T107" fmla="*/ 431 h 973"/>
                <a:gd name="T108" fmla="*/ 26 w 732"/>
                <a:gd name="T109" fmla="*/ 339 h 973"/>
                <a:gd name="T110" fmla="*/ 229 w 732"/>
                <a:gd name="T111" fmla="*/ 161 h 9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2"/>
                <a:gd name="T169" fmla="*/ 0 h 973"/>
                <a:gd name="T170" fmla="*/ 732 w 732"/>
                <a:gd name="T171" fmla="*/ 973 h 9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2" h="973">
                  <a:moveTo>
                    <a:pt x="290" y="100"/>
                  </a:moveTo>
                  <a:lnTo>
                    <a:pt x="303" y="103"/>
                  </a:lnTo>
                  <a:lnTo>
                    <a:pt x="240" y="172"/>
                  </a:lnTo>
                  <a:cubicBezTo>
                    <a:pt x="240" y="172"/>
                    <a:pt x="239" y="173"/>
                    <a:pt x="238" y="173"/>
                  </a:cubicBezTo>
                  <a:lnTo>
                    <a:pt x="71" y="271"/>
                  </a:lnTo>
                  <a:lnTo>
                    <a:pt x="73" y="268"/>
                  </a:lnTo>
                  <a:lnTo>
                    <a:pt x="69" y="275"/>
                  </a:lnTo>
                  <a:lnTo>
                    <a:pt x="62" y="292"/>
                  </a:lnTo>
                  <a:lnTo>
                    <a:pt x="52" y="316"/>
                  </a:lnTo>
                  <a:lnTo>
                    <a:pt x="41" y="344"/>
                  </a:lnTo>
                  <a:lnTo>
                    <a:pt x="31" y="372"/>
                  </a:lnTo>
                  <a:lnTo>
                    <a:pt x="22" y="396"/>
                  </a:lnTo>
                  <a:lnTo>
                    <a:pt x="17" y="413"/>
                  </a:lnTo>
                  <a:lnTo>
                    <a:pt x="17" y="412"/>
                  </a:lnTo>
                  <a:lnTo>
                    <a:pt x="16" y="419"/>
                  </a:lnTo>
                  <a:lnTo>
                    <a:pt x="15" y="413"/>
                  </a:lnTo>
                  <a:lnTo>
                    <a:pt x="22" y="422"/>
                  </a:lnTo>
                  <a:lnTo>
                    <a:pt x="43" y="446"/>
                  </a:lnTo>
                  <a:lnTo>
                    <a:pt x="75" y="481"/>
                  </a:lnTo>
                  <a:lnTo>
                    <a:pt x="112" y="521"/>
                  </a:lnTo>
                  <a:lnTo>
                    <a:pt x="149" y="560"/>
                  </a:lnTo>
                  <a:lnTo>
                    <a:pt x="182" y="595"/>
                  </a:lnTo>
                  <a:lnTo>
                    <a:pt x="205" y="620"/>
                  </a:lnTo>
                  <a:lnTo>
                    <a:pt x="214" y="629"/>
                  </a:lnTo>
                  <a:lnTo>
                    <a:pt x="201" y="632"/>
                  </a:lnTo>
                  <a:lnTo>
                    <a:pt x="204" y="622"/>
                  </a:lnTo>
                  <a:lnTo>
                    <a:pt x="210" y="600"/>
                  </a:lnTo>
                  <a:lnTo>
                    <a:pt x="216" y="577"/>
                  </a:lnTo>
                  <a:lnTo>
                    <a:pt x="219" y="565"/>
                  </a:lnTo>
                  <a:lnTo>
                    <a:pt x="220" y="559"/>
                  </a:lnTo>
                  <a:lnTo>
                    <a:pt x="223" y="542"/>
                  </a:lnTo>
                  <a:lnTo>
                    <a:pt x="228" y="517"/>
                  </a:lnTo>
                  <a:lnTo>
                    <a:pt x="233" y="487"/>
                  </a:lnTo>
                  <a:lnTo>
                    <a:pt x="238" y="457"/>
                  </a:lnTo>
                  <a:lnTo>
                    <a:pt x="243" y="430"/>
                  </a:lnTo>
                  <a:lnTo>
                    <a:pt x="247" y="411"/>
                  </a:lnTo>
                  <a:lnTo>
                    <a:pt x="249" y="402"/>
                  </a:lnTo>
                  <a:cubicBezTo>
                    <a:pt x="249" y="399"/>
                    <a:pt x="251" y="397"/>
                    <a:pt x="253" y="396"/>
                  </a:cubicBezTo>
                  <a:cubicBezTo>
                    <a:pt x="255" y="395"/>
                    <a:pt x="258" y="395"/>
                    <a:pt x="260" y="396"/>
                  </a:cubicBezTo>
                  <a:lnTo>
                    <a:pt x="262" y="397"/>
                  </a:lnTo>
                  <a:lnTo>
                    <a:pt x="258" y="396"/>
                  </a:lnTo>
                  <a:lnTo>
                    <a:pt x="265" y="396"/>
                  </a:lnTo>
                  <a:lnTo>
                    <a:pt x="288" y="394"/>
                  </a:lnTo>
                  <a:lnTo>
                    <a:pt x="311" y="392"/>
                  </a:lnTo>
                  <a:lnTo>
                    <a:pt x="319" y="391"/>
                  </a:lnTo>
                  <a:lnTo>
                    <a:pt x="323" y="390"/>
                  </a:lnTo>
                  <a:cubicBezTo>
                    <a:pt x="326" y="390"/>
                    <a:pt x="329" y="392"/>
                    <a:pt x="330" y="394"/>
                  </a:cubicBezTo>
                  <a:lnTo>
                    <a:pt x="333" y="399"/>
                  </a:lnTo>
                  <a:lnTo>
                    <a:pt x="333" y="398"/>
                  </a:lnTo>
                  <a:lnTo>
                    <a:pt x="343" y="410"/>
                  </a:lnTo>
                  <a:lnTo>
                    <a:pt x="370" y="448"/>
                  </a:lnTo>
                  <a:lnTo>
                    <a:pt x="398" y="484"/>
                  </a:lnTo>
                  <a:lnTo>
                    <a:pt x="407" y="496"/>
                  </a:lnTo>
                  <a:lnTo>
                    <a:pt x="410" y="501"/>
                  </a:lnTo>
                  <a:cubicBezTo>
                    <a:pt x="411" y="503"/>
                    <a:pt x="411" y="504"/>
                    <a:pt x="411" y="505"/>
                  </a:cubicBezTo>
                  <a:lnTo>
                    <a:pt x="411" y="512"/>
                  </a:lnTo>
                  <a:lnTo>
                    <a:pt x="410" y="533"/>
                  </a:lnTo>
                  <a:lnTo>
                    <a:pt x="410" y="559"/>
                  </a:lnTo>
                  <a:lnTo>
                    <a:pt x="409" y="591"/>
                  </a:lnTo>
                  <a:lnTo>
                    <a:pt x="408" y="622"/>
                  </a:lnTo>
                  <a:lnTo>
                    <a:pt x="408" y="648"/>
                  </a:lnTo>
                  <a:lnTo>
                    <a:pt x="407" y="667"/>
                  </a:lnTo>
                  <a:lnTo>
                    <a:pt x="407" y="672"/>
                  </a:lnTo>
                  <a:lnTo>
                    <a:pt x="407" y="671"/>
                  </a:lnTo>
                  <a:lnTo>
                    <a:pt x="408" y="675"/>
                  </a:lnTo>
                  <a:lnTo>
                    <a:pt x="411" y="684"/>
                  </a:lnTo>
                  <a:lnTo>
                    <a:pt x="421" y="718"/>
                  </a:lnTo>
                  <a:lnTo>
                    <a:pt x="435" y="766"/>
                  </a:lnTo>
                  <a:lnTo>
                    <a:pt x="451" y="819"/>
                  </a:lnTo>
                  <a:lnTo>
                    <a:pt x="468" y="873"/>
                  </a:lnTo>
                  <a:lnTo>
                    <a:pt x="482" y="919"/>
                  </a:lnTo>
                  <a:lnTo>
                    <a:pt x="492" y="951"/>
                  </a:lnTo>
                  <a:lnTo>
                    <a:pt x="495" y="959"/>
                  </a:lnTo>
                  <a:lnTo>
                    <a:pt x="496" y="962"/>
                  </a:lnTo>
                  <a:lnTo>
                    <a:pt x="486" y="957"/>
                  </a:lnTo>
                  <a:lnTo>
                    <a:pt x="489" y="956"/>
                  </a:lnTo>
                  <a:lnTo>
                    <a:pt x="487" y="957"/>
                  </a:lnTo>
                  <a:lnTo>
                    <a:pt x="495" y="952"/>
                  </a:lnTo>
                  <a:lnTo>
                    <a:pt x="520" y="934"/>
                  </a:lnTo>
                  <a:lnTo>
                    <a:pt x="544" y="916"/>
                  </a:lnTo>
                  <a:lnTo>
                    <a:pt x="551" y="909"/>
                  </a:lnTo>
                  <a:lnTo>
                    <a:pt x="555" y="907"/>
                  </a:lnTo>
                  <a:cubicBezTo>
                    <a:pt x="558" y="905"/>
                    <a:pt x="562" y="905"/>
                    <a:pt x="565" y="908"/>
                  </a:cubicBezTo>
                  <a:lnTo>
                    <a:pt x="575" y="917"/>
                  </a:lnTo>
                  <a:lnTo>
                    <a:pt x="596" y="934"/>
                  </a:lnTo>
                  <a:lnTo>
                    <a:pt x="617" y="952"/>
                  </a:lnTo>
                  <a:lnTo>
                    <a:pt x="616" y="952"/>
                  </a:lnTo>
                  <a:lnTo>
                    <a:pt x="626" y="958"/>
                  </a:lnTo>
                  <a:lnTo>
                    <a:pt x="615" y="960"/>
                  </a:lnTo>
                  <a:lnTo>
                    <a:pt x="618" y="956"/>
                  </a:lnTo>
                  <a:lnTo>
                    <a:pt x="617" y="957"/>
                  </a:lnTo>
                  <a:lnTo>
                    <a:pt x="624" y="943"/>
                  </a:lnTo>
                  <a:lnTo>
                    <a:pt x="634" y="923"/>
                  </a:lnTo>
                  <a:lnTo>
                    <a:pt x="645" y="899"/>
                  </a:lnTo>
                  <a:lnTo>
                    <a:pt x="666" y="854"/>
                  </a:lnTo>
                  <a:lnTo>
                    <a:pt x="673" y="839"/>
                  </a:lnTo>
                  <a:lnTo>
                    <a:pt x="676" y="832"/>
                  </a:lnTo>
                  <a:lnTo>
                    <a:pt x="677" y="840"/>
                  </a:lnTo>
                  <a:lnTo>
                    <a:pt x="674" y="836"/>
                  </a:lnTo>
                  <a:cubicBezTo>
                    <a:pt x="674" y="836"/>
                    <a:pt x="674" y="836"/>
                    <a:pt x="673" y="835"/>
                  </a:cubicBezTo>
                  <a:lnTo>
                    <a:pt x="666" y="822"/>
                  </a:lnTo>
                  <a:lnTo>
                    <a:pt x="645" y="782"/>
                  </a:lnTo>
                  <a:lnTo>
                    <a:pt x="624" y="739"/>
                  </a:lnTo>
                  <a:lnTo>
                    <a:pt x="617" y="725"/>
                  </a:lnTo>
                  <a:lnTo>
                    <a:pt x="614" y="718"/>
                  </a:lnTo>
                  <a:cubicBezTo>
                    <a:pt x="614" y="717"/>
                    <a:pt x="613" y="716"/>
                    <a:pt x="613" y="714"/>
                  </a:cubicBezTo>
                  <a:lnTo>
                    <a:pt x="613" y="710"/>
                  </a:lnTo>
                  <a:lnTo>
                    <a:pt x="613" y="697"/>
                  </a:lnTo>
                  <a:lnTo>
                    <a:pt x="613" y="677"/>
                  </a:lnTo>
                  <a:lnTo>
                    <a:pt x="613" y="653"/>
                  </a:lnTo>
                  <a:lnTo>
                    <a:pt x="613" y="609"/>
                  </a:lnTo>
                  <a:lnTo>
                    <a:pt x="613" y="595"/>
                  </a:lnTo>
                  <a:lnTo>
                    <a:pt x="613" y="589"/>
                  </a:lnTo>
                  <a:cubicBezTo>
                    <a:pt x="613" y="586"/>
                    <a:pt x="616" y="583"/>
                    <a:pt x="620" y="582"/>
                  </a:cubicBezTo>
                  <a:lnTo>
                    <a:pt x="624" y="581"/>
                  </a:lnTo>
                  <a:cubicBezTo>
                    <a:pt x="624" y="581"/>
                    <a:pt x="624" y="581"/>
                    <a:pt x="625" y="580"/>
                  </a:cubicBezTo>
                  <a:lnTo>
                    <a:pt x="635" y="579"/>
                  </a:lnTo>
                  <a:lnTo>
                    <a:pt x="665" y="574"/>
                  </a:lnTo>
                  <a:lnTo>
                    <a:pt x="695" y="568"/>
                  </a:lnTo>
                  <a:lnTo>
                    <a:pt x="704" y="565"/>
                  </a:lnTo>
                  <a:lnTo>
                    <a:pt x="703" y="565"/>
                  </a:lnTo>
                  <a:lnTo>
                    <a:pt x="707" y="563"/>
                  </a:lnTo>
                  <a:lnTo>
                    <a:pt x="702" y="570"/>
                  </a:lnTo>
                  <a:lnTo>
                    <a:pt x="702" y="567"/>
                  </a:lnTo>
                  <a:lnTo>
                    <a:pt x="702" y="559"/>
                  </a:lnTo>
                  <a:lnTo>
                    <a:pt x="703" y="526"/>
                  </a:lnTo>
                  <a:lnTo>
                    <a:pt x="703" y="479"/>
                  </a:lnTo>
                  <a:lnTo>
                    <a:pt x="704" y="425"/>
                  </a:lnTo>
                  <a:lnTo>
                    <a:pt x="705" y="371"/>
                  </a:lnTo>
                  <a:lnTo>
                    <a:pt x="705" y="323"/>
                  </a:lnTo>
                  <a:lnTo>
                    <a:pt x="706" y="290"/>
                  </a:lnTo>
                  <a:lnTo>
                    <a:pt x="706" y="280"/>
                  </a:lnTo>
                  <a:lnTo>
                    <a:pt x="706" y="277"/>
                  </a:lnTo>
                  <a:lnTo>
                    <a:pt x="708" y="268"/>
                  </a:lnTo>
                  <a:lnTo>
                    <a:pt x="712" y="251"/>
                  </a:lnTo>
                  <a:lnTo>
                    <a:pt x="715" y="234"/>
                  </a:lnTo>
                  <a:lnTo>
                    <a:pt x="716" y="226"/>
                  </a:lnTo>
                  <a:lnTo>
                    <a:pt x="721" y="235"/>
                  </a:lnTo>
                  <a:lnTo>
                    <a:pt x="714" y="233"/>
                  </a:lnTo>
                  <a:lnTo>
                    <a:pt x="697" y="228"/>
                  </a:lnTo>
                  <a:lnTo>
                    <a:pt x="681" y="222"/>
                  </a:lnTo>
                  <a:lnTo>
                    <a:pt x="674" y="220"/>
                  </a:lnTo>
                  <a:lnTo>
                    <a:pt x="683" y="216"/>
                  </a:lnTo>
                  <a:lnTo>
                    <a:pt x="681" y="220"/>
                  </a:lnTo>
                  <a:lnTo>
                    <a:pt x="681" y="219"/>
                  </a:lnTo>
                  <a:lnTo>
                    <a:pt x="678" y="229"/>
                  </a:lnTo>
                  <a:lnTo>
                    <a:pt x="675" y="237"/>
                  </a:lnTo>
                  <a:cubicBezTo>
                    <a:pt x="675" y="238"/>
                    <a:pt x="674" y="239"/>
                    <a:pt x="673" y="240"/>
                  </a:cubicBezTo>
                  <a:lnTo>
                    <a:pt x="671" y="242"/>
                  </a:lnTo>
                  <a:cubicBezTo>
                    <a:pt x="669" y="244"/>
                    <a:pt x="666" y="245"/>
                    <a:pt x="664" y="244"/>
                  </a:cubicBezTo>
                  <a:lnTo>
                    <a:pt x="656" y="242"/>
                  </a:lnTo>
                  <a:cubicBezTo>
                    <a:pt x="655" y="242"/>
                    <a:pt x="655" y="242"/>
                    <a:pt x="654" y="242"/>
                  </a:cubicBezTo>
                  <a:lnTo>
                    <a:pt x="636" y="234"/>
                  </a:lnTo>
                  <a:lnTo>
                    <a:pt x="616" y="222"/>
                  </a:lnTo>
                  <a:lnTo>
                    <a:pt x="608" y="216"/>
                  </a:lnTo>
                  <a:lnTo>
                    <a:pt x="614" y="217"/>
                  </a:lnTo>
                  <a:lnTo>
                    <a:pt x="606" y="219"/>
                  </a:lnTo>
                  <a:cubicBezTo>
                    <a:pt x="606" y="219"/>
                    <a:pt x="605" y="219"/>
                    <a:pt x="605" y="219"/>
                  </a:cubicBezTo>
                  <a:lnTo>
                    <a:pt x="587" y="220"/>
                  </a:lnTo>
                  <a:lnTo>
                    <a:pt x="567" y="220"/>
                  </a:lnTo>
                  <a:lnTo>
                    <a:pt x="559" y="220"/>
                  </a:lnTo>
                  <a:cubicBezTo>
                    <a:pt x="556" y="220"/>
                    <a:pt x="553" y="218"/>
                    <a:pt x="552" y="215"/>
                  </a:cubicBezTo>
                  <a:lnTo>
                    <a:pt x="550" y="208"/>
                  </a:lnTo>
                  <a:lnTo>
                    <a:pt x="546" y="191"/>
                  </a:lnTo>
                  <a:lnTo>
                    <a:pt x="541" y="176"/>
                  </a:lnTo>
                  <a:lnTo>
                    <a:pt x="539" y="169"/>
                  </a:lnTo>
                  <a:lnTo>
                    <a:pt x="550" y="174"/>
                  </a:lnTo>
                  <a:lnTo>
                    <a:pt x="542" y="178"/>
                  </a:lnTo>
                  <a:lnTo>
                    <a:pt x="525" y="187"/>
                  </a:lnTo>
                  <a:lnTo>
                    <a:pt x="508" y="196"/>
                  </a:lnTo>
                  <a:cubicBezTo>
                    <a:pt x="507" y="196"/>
                    <a:pt x="506" y="196"/>
                    <a:pt x="505" y="196"/>
                  </a:cubicBezTo>
                  <a:lnTo>
                    <a:pt x="497" y="197"/>
                  </a:lnTo>
                  <a:cubicBezTo>
                    <a:pt x="493" y="198"/>
                    <a:pt x="489" y="195"/>
                    <a:pt x="489" y="191"/>
                  </a:cubicBezTo>
                  <a:lnTo>
                    <a:pt x="488" y="185"/>
                  </a:lnTo>
                  <a:lnTo>
                    <a:pt x="485" y="165"/>
                  </a:lnTo>
                  <a:lnTo>
                    <a:pt x="481" y="136"/>
                  </a:lnTo>
                  <a:lnTo>
                    <a:pt x="476" y="102"/>
                  </a:lnTo>
                  <a:lnTo>
                    <a:pt x="471" y="69"/>
                  </a:lnTo>
                  <a:lnTo>
                    <a:pt x="467" y="39"/>
                  </a:lnTo>
                  <a:lnTo>
                    <a:pt x="464" y="18"/>
                  </a:lnTo>
                  <a:lnTo>
                    <a:pt x="463" y="9"/>
                  </a:lnTo>
                  <a:lnTo>
                    <a:pt x="470" y="16"/>
                  </a:lnTo>
                  <a:lnTo>
                    <a:pt x="435" y="16"/>
                  </a:lnTo>
                  <a:lnTo>
                    <a:pt x="443" y="10"/>
                  </a:lnTo>
                  <a:lnTo>
                    <a:pt x="402" y="201"/>
                  </a:lnTo>
                  <a:cubicBezTo>
                    <a:pt x="402" y="204"/>
                    <a:pt x="399" y="207"/>
                    <a:pt x="396" y="207"/>
                  </a:cubicBezTo>
                  <a:lnTo>
                    <a:pt x="391" y="208"/>
                  </a:lnTo>
                  <a:lnTo>
                    <a:pt x="381" y="210"/>
                  </a:lnTo>
                  <a:lnTo>
                    <a:pt x="369" y="211"/>
                  </a:lnTo>
                  <a:lnTo>
                    <a:pt x="365" y="212"/>
                  </a:lnTo>
                  <a:cubicBezTo>
                    <a:pt x="363" y="213"/>
                    <a:pt x="361" y="212"/>
                    <a:pt x="360" y="212"/>
                  </a:cubicBezTo>
                  <a:lnTo>
                    <a:pt x="354" y="209"/>
                  </a:lnTo>
                  <a:lnTo>
                    <a:pt x="340" y="203"/>
                  </a:lnTo>
                  <a:lnTo>
                    <a:pt x="326" y="196"/>
                  </a:lnTo>
                  <a:lnTo>
                    <a:pt x="320" y="193"/>
                  </a:lnTo>
                  <a:cubicBezTo>
                    <a:pt x="318" y="192"/>
                    <a:pt x="316" y="190"/>
                    <a:pt x="316" y="188"/>
                  </a:cubicBezTo>
                  <a:lnTo>
                    <a:pt x="290" y="100"/>
                  </a:lnTo>
                  <a:close/>
                  <a:moveTo>
                    <a:pt x="331" y="183"/>
                  </a:moveTo>
                  <a:lnTo>
                    <a:pt x="327" y="178"/>
                  </a:lnTo>
                  <a:lnTo>
                    <a:pt x="333" y="181"/>
                  </a:lnTo>
                  <a:lnTo>
                    <a:pt x="347" y="188"/>
                  </a:lnTo>
                  <a:lnTo>
                    <a:pt x="361" y="194"/>
                  </a:lnTo>
                  <a:lnTo>
                    <a:pt x="367" y="197"/>
                  </a:lnTo>
                  <a:lnTo>
                    <a:pt x="362" y="197"/>
                  </a:lnTo>
                  <a:lnTo>
                    <a:pt x="368" y="195"/>
                  </a:lnTo>
                  <a:lnTo>
                    <a:pt x="378" y="195"/>
                  </a:lnTo>
                  <a:lnTo>
                    <a:pt x="388" y="193"/>
                  </a:lnTo>
                  <a:lnTo>
                    <a:pt x="393" y="192"/>
                  </a:lnTo>
                  <a:lnTo>
                    <a:pt x="387" y="198"/>
                  </a:lnTo>
                  <a:lnTo>
                    <a:pt x="428" y="7"/>
                  </a:lnTo>
                  <a:cubicBezTo>
                    <a:pt x="428" y="3"/>
                    <a:pt x="432" y="0"/>
                    <a:pt x="435" y="0"/>
                  </a:cubicBezTo>
                  <a:lnTo>
                    <a:pt x="470" y="0"/>
                  </a:lnTo>
                  <a:cubicBezTo>
                    <a:pt x="475" y="0"/>
                    <a:pt x="478" y="3"/>
                    <a:pt x="478" y="7"/>
                  </a:cubicBezTo>
                  <a:lnTo>
                    <a:pt x="479" y="15"/>
                  </a:lnTo>
                  <a:lnTo>
                    <a:pt x="482" y="36"/>
                  </a:lnTo>
                  <a:lnTo>
                    <a:pt x="486" y="66"/>
                  </a:lnTo>
                  <a:lnTo>
                    <a:pt x="491" y="99"/>
                  </a:lnTo>
                  <a:lnTo>
                    <a:pt x="496" y="133"/>
                  </a:lnTo>
                  <a:lnTo>
                    <a:pt x="500" y="162"/>
                  </a:lnTo>
                  <a:lnTo>
                    <a:pt x="503" y="182"/>
                  </a:lnTo>
                  <a:lnTo>
                    <a:pt x="504" y="188"/>
                  </a:lnTo>
                  <a:lnTo>
                    <a:pt x="495" y="182"/>
                  </a:lnTo>
                  <a:lnTo>
                    <a:pt x="503" y="181"/>
                  </a:lnTo>
                  <a:lnTo>
                    <a:pt x="501" y="181"/>
                  </a:lnTo>
                  <a:lnTo>
                    <a:pt x="518" y="172"/>
                  </a:lnTo>
                  <a:lnTo>
                    <a:pt x="535" y="163"/>
                  </a:lnTo>
                  <a:lnTo>
                    <a:pt x="543" y="159"/>
                  </a:lnTo>
                  <a:cubicBezTo>
                    <a:pt x="545" y="158"/>
                    <a:pt x="548" y="158"/>
                    <a:pt x="550" y="159"/>
                  </a:cubicBezTo>
                  <a:cubicBezTo>
                    <a:pt x="552" y="160"/>
                    <a:pt x="554" y="162"/>
                    <a:pt x="554" y="164"/>
                  </a:cubicBezTo>
                  <a:lnTo>
                    <a:pt x="556" y="171"/>
                  </a:lnTo>
                  <a:lnTo>
                    <a:pt x="561" y="188"/>
                  </a:lnTo>
                  <a:lnTo>
                    <a:pt x="565" y="203"/>
                  </a:lnTo>
                  <a:lnTo>
                    <a:pt x="567" y="210"/>
                  </a:lnTo>
                  <a:lnTo>
                    <a:pt x="559" y="204"/>
                  </a:lnTo>
                  <a:lnTo>
                    <a:pt x="567" y="204"/>
                  </a:lnTo>
                  <a:lnTo>
                    <a:pt x="586" y="204"/>
                  </a:lnTo>
                  <a:lnTo>
                    <a:pt x="604" y="203"/>
                  </a:lnTo>
                  <a:lnTo>
                    <a:pt x="603" y="204"/>
                  </a:lnTo>
                  <a:lnTo>
                    <a:pt x="611" y="202"/>
                  </a:lnTo>
                  <a:cubicBezTo>
                    <a:pt x="613" y="201"/>
                    <a:pt x="615" y="202"/>
                    <a:pt x="617" y="203"/>
                  </a:cubicBezTo>
                  <a:lnTo>
                    <a:pt x="624" y="209"/>
                  </a:lnTo>
                  <a:lnTo>
                    <a:pt x="643" y="219"/>
                  </a:lnTo>
                  <a:lnTo>
                    <a:pt x="661" y="227"/>
                  </a:lnTo>
                  <a:lnTo>
                    <a:pt x="659" y="227"/>
                  </a:lnTo>
                  <a:lnTo>
                    <a:pt x="667" y="229"/>
                  </a:lnTo>
                  <a:lnTo>
                    <a:pt x="660" y="231"/>
                  </a:lnTo>
                  <a:lnTo>
                    <a:pt x="662" y="229"/>
                  </a:lnTo>
                  <a:lnTo>
                    <a:pt x="660" y="232"/>
                  </a:lnTo>
                  <a:lnTo>
                    <a:pt x="663" y="224"/>
                  </a:lnTo>
                  <a:lnTo>
                    <a:pt x="666" y="214"/>
                  </a:lnTo>
                  <a:cubicBezTo>
                    <a:pt x="666" y="214"/>
                    <a:pt x="666" y="213"/>
                    <a:pt x="666" y="213"/>
                  </a:cubicBezTo>
                  <a:lnTo>
                    <a:pt x="668" y="209"/>
                  </a:lnTo>
                  <a:cubicBezTo>
                    <a:pt x="670" y="206"/>
                    <a:pt x="674" y="204"/>
                    <a:pt x="677" y="205"/>
                  </a:cubicBezTo>
                  <a:lnTo>
                    <a:pt x="686" y="207"/>
                  </a:lnTo>
                  <a:lnTo>
                    <a:pt x="702" y="213"/>
                  </a:lnTo>
                  <a:lnTo>
                    <a:pt x="719" y="218"/>
                  </a:lnTo>
                  <a:lnTo>
                    <a:pt x="726" y="220"/>
                  </a:lnTo>
                  <a:cubicBezTo>
                    <a:pt x="729" y="221"/>
                    <a:pt x="732" y="225"/>
                    <a:pt x="731" y="228"/>
                  </a:cubicBezTo>
                  <a:lnTo>
                    <a:pt x="730" y="237"/>
                  </a:lnTo>
                  <a:lnTo>
                    <a:pt x="727" y="254"/>
                  </a:lnTo>
                  <a:lnTo>
                    <a:pt x="723" y="270"/>
                  </a:lnTo>
                  <a:lnTo>
                    <a:pt x="722" y="277"/>
                  </a:lnTo>
                  <a:lnTo>
                    <a:pt x="722" y="280"/>
                  </a:lnTo>
                  <a:lnTo>
                    <a:pt x="722" y="291"/>
                  </a:lnTo>
                  <a:lnTo>
                    <a:pt x="721" y="323"/>
                  </a:lnTo>
                  <a:lnTo>
                    <a:pt x="721" y="372"/>
                  </a:lnTo>
                  <a:lnTo>
                    <a:pt x="720" y="426"/>
                  </a:lnTo>
                  <a:lnTo>
                    <a:pt x="719" y="479"/>
                  </a:lnTo>
                  <a:lnTo>
                    <a:pt x="719" y="527"/>
                  </a:lnTo>
                  <a:lnTo>
                    <a:pt x="718" y="559"/>
                  </a:lnTo>
                  <a:lnTo>
                    <a:pt x="718" y="567"/>
                  </a:lnTo>
                  <a:lnTo>
                    <a:pt x="718" y="570"/>
                  </a:lnTo>
                  <a:cubicBezTo>
                    <a:pt x="718" y="573"/>
                    <a:pt x="717" y="576"/>
                    <a:pt x="714" y="578"/>
                  </a:cubicBezTo>
                  <a:lnTo>
                    <a:pt x="710" y="580"/>
                  </a:lnTo>
                  <a:cubicBezTo>
                    <a:pt x="710" y="580"/>
                    <a:pt x="709" y="580"/>
                    <a:pt x="709" y="580"/>
                  </a:cubicBezTo>
                  <a:lnTo>
                    <a:pt x="698" y="583"/>
                  </a:lnTo>
                  <a:lnTo>
                    <a:pt x="668" y="589"/>
                  </a:lnTo>
                  <a:lnTo>
                    <a:pt x="636" y="595"/>
                  </a:lnTo>
                  <a:lnTo>
                    <a:pt x="626" y="596"/>
                  </a:lnTo>
                  <a:lnTo>
                    <a:pt x="627" y="596"/>
                  </a:lnTo>
                  <a:lnTo>
                    <a:pt x="623" y="597"/>
                  </a:lnTo>
                  <a:lnTo>
                    <a:pt x="629" y="589"/>
                  </a:lnTo>
                  <a:lnTo>
                    <a:pt x="629" y="595"/>
                  </a:lnTo>
                  <a:lnTo>
                    <a:pt x="629" y="609"/>
                  </a:lnTo>
                  <a:lnTo>
                    <a:pt x="629" y="653"/>
                  </a:lnTo>
                  <a:lnTo>
                    <a:pt x="629" y="677"/>
                  </a:lnTo>
                  <a:lnTo>
                    <a:pt x="629" y="697"/>
                  </a:lnTo>
                  <a:lnTo>
                    <a:pt x="629" y="710"/>
                  </a:lnTo>
                  <a:lnTo>
                    <a:pt x="629" y="714"/>
                  </a:lnTo>
                  <a:lnTo>
                    <a:pt x="629" y="711"/>
                  </a:lnTo>
                  <a:lnTo>
                    <a:pt x="632" y="718"/>
                  </a:lnTo>
                  <a:lnTo>
                    <a:pt x="639" y="732"/>
                  </a:lnTo>
                  <a:lnTo>
                    <a:pt x="660" y="775"/>
                  </a:lnTo>
                  <a:lnTo>
                    <a:pt x="681" y="815"/>
                  </a:lnTo>
                  <a:lnTo>
                    <a:pt x="688" y="828"/>
                  </a:lnTo>
                  <a:lnTo>
                    <a:pt x="687" y="827"/>
                  </a:lnTo>
                  <a:lnTo>
                    <a:pt x="690" y="831"/>
                  </a:lnTo>
                  <a:cubicBezTo>
                    <a:pt x="692" y="833"/>
                    <a:pt x="692" y="836"/>
                    <a:pt x="691" y="839"/>
                  </a:cubicBezTo>
                  <a:lnTo>
                    <a:pt x="688" y="846"/>
                  </a:lnTo>
                  <a:lnTo>
                    <a:pt x="681" y="861"/>
                  </a:lnTo>
                  <a:lnTo>
                    <a:pt x="660" y="906"/>
                  </a:lnTo>
                  <a:lnTo>
                    <a:pt x="649" y="930"/>
                  </a:lnTo>
                  <a:lnTo>
                    <a:pt x="639" y="950"/>
                  </a:lnTo>
                  <a:lnTo>
                    <a:pt x="632" y="964"/>
                  </a:lnTo>
                  <a:cubicBezTo>
                    <a:pt x="631" y="964"/>
                    <a:pt x="631" y="965"/>
                    <a:pt x="631" y="965"/>
                  </a:cubicBezTo>
                  <a:lnTo>
                    <a:pt x="628" y="969"/>
                  </a:lnTo>
                  <a:cubicBezTo>
                    <a:pt x="625" y="973"/>
                    <a:pt x="621" y="973"/>
                    <a:pt x="617" y="971"/>
                  </a:cubicBezTo>
                  <a:lnTo>
                    <a:pt x="607" y="965"/>
                  </a:lnTo>
                  <a:cubicBezTo>
                    <a:pt x="607" y="965"/>
                    <a:pt x="607" y="965"/>
                    <a:pt x="606" y="965"/>
                  </a:cubicBezTo>
                  <a:lnTo>
                    <a:pt x="585" y="947"/>
                  </a:lnTo>
                  <a:lnTo>
                    <a:pt x="564" y="928"/>
                  </a:lnTo>
                  <a:lnTo>
                    <a:pt x="554" y="919"/>
                  </a:lnTo>
                  <a:lnTo>
                    <a:pt x="564" y="920"/>
                  </a:lnTo>
                  <a:lnTo>
                    <a:pt x="562" y="921"/>
                  </a:lnTo>
                  <a:lnTo>
                    <a:pt x="553" y="929"/>
                  </a:lnTo>
                  <a:lnTo>
                    <a:pt x="529" y="947"/>
                  </a:lnTo>
                  <a:lnTo>
                    <a:pt x="504" y="965"/>
                  </a:lnTo>
                  <a:lnTo>
                    <a:pt x="496" y="970"/>
                  </a:lnTo>
                  <a:cubicBezTo>
                    <a:pt x="495" y="971"/>
                    <a:pt x="495" y="971"/>
                    <a:pt x="494" y="971"/>
                  </a:cubicBezTo>
                  <a:lnTo>
                    <a:pt x="491" y="972"/>
                  </a:lnTo>
                  <a:cubicBezTo>
                    <a:pt x="487" y="973"/>
                    <a:pt x="482" y="971"/>
                    <a:pt x="481" y="967"/>
                  </a:cubicBezTo>
                  <a:lnTo>
                    <a:pt x="480" y="964"/>
                  </a:lnTo>
                  <a:lnTo>
                    <a:pt x="477" y="956"/>
                  </a:lnTo>
                  <a:lnTo>
                    <a:pt x="467" y="924"/>
                  </a:lnTo>
                  <a:lnTo>
                    <a:pt x="453" y="878"/>
                  </a:lnTo>
                  <a:lnTo>
                    <a:pt x="436" y="824"/>
                  </a:lnTo>
                  <a:lnTo>
                    <a:pt x="420" y="771"/>
                  </a:lnTo>
                  <a:lnTo>
                    <a:pt x="406" y="723"/>
                  </a:lnTo>
                  <a:lnTo>
                    <a:pt x="396" y="689"/>
                  </a:lnTo>
                  <a:lnTo>
                    <a:pt x="393" y="678"/>
                  </a:lnTo>
                  <a:lnTo>
                    <a:pt x="392" y="674"/>
                  </a:lnTo>
                  <a:cubicBezTo>
                    <a:pt x="392" y="674"/>
                    <a:pt x="391" y="673"/>
                    <a:pt x="391" y="672"/>
                  </a:cubicBezTo>
                  <a:lnTo>
                    <a:pt x="391" y="666"/>
                  </a:lnTo>
                  <a:lnTo>
                    <a:pt x="392" y="648"/>
                  </a:lnTo>
                  <a:lnTo>
                    <a:pt x="392" y="621"/>
                  </a:lnTo>
                  <a:lnTo>
                    <a:pt x="393" y="590"/>
                  </a:lnTo>
                  <a:lnTo>
                    <a:pt x="394" y="559"/>
                  </a:lnTo>
                  <a:lnTo>
                    <a:pt x="394" y="532"/>
                  </a:lnTo>
                  <a:lnTo>
                    <a:pt x="395" y="512"/>
                  </a:lnTo>
                  <a:lnTo>
                    <a:pt x="395" y="505"/>
                  </a:lnTo>
                  <a:lnTo>
                    <a:pt x="397" y="510"/>
                  </a:lnTo>
                  <a:lnTo>
                    <a:pt x="394" y="505"/>
                  </a:lnTo>
                  <a:lnTo>
                    <a:pt x="385" y="493"/>
                  </a:lnTo>
                  <a:lnTo>
                    <a:pt x="357" y="457"/>
                  </a:lnTo>
                  <a:lnTo>
                    <a:pt x="330" y="421"/>
                  </a:lnTo>
                  <a:lnTo>
                    <a:pt x="320" y="409"/>
                  </a:lnTo>
                  <a:cubicBezTo>
                    <a:pt x="320" y="408"/>
                    <a:pt x="320" y="408"/>
                    <a:pt x="320" y="408"/>
                  </a:cubicBezTo>
                  <a:lnTo>
                    <a:pt x="317" y="403"/>
                  </a:lnTo>
                  <a:lnTo>
                    <a:pt x="323" y="406"/>
                  </a:lnTo>
                  <a:lnTo>
                    <a:pt x="321" y="406"/>
                  </a:lnTo>
                  <a:lnTo>
                    <a:pt x="313" y="407"/>
                  </a:lnTo>
                  <a:lnTo>
                    <a:pt x="289" y="410"/>
                  </a:lnTo>
                  <a:lnTo>
                    <a:pt x="265" y="412"/>
                  </a:lnTo>
                  <a:lnTo>
                    <a:pt x="258" y="412"/>
                  </a:lnTo>
                  <a:cubicBezTo>
                    <a:pt x="257" y="412"/>
                    <a:pt x="256" y="412"/>
                    <a:pt x="255" y="412"/>
                  </a:cubicBezTo>
                  <a:lnTo>
                    <a:pt x="253" y="411"/>
                  </a:lnTo>
                  <a:lnTo>
                    <a:pt x="264" y="405"/>
                  </a:lnTo>
                  <a:lnTo>
                    <a:pt x="262" y="414"/>
                  </a:lnTo>
                  <a:lnTo>
                    <a:pt x="258" y="433"/>
                  </a:lnTo>
                  <a:lnTo>
                    <a:pt x="253" y="460"/>
                  </a:lnTo>
                  <a:lnTo>
                    <a:pt x="248" y="490"/>
                  </a:lnTo>
                  <a:lnTo>
                    <a:pt x="243" y="520"/>
                  </a:lnTo>
                  <a:lnTo>
                    <a:pt x="238" y="545"/>
                  </a:lnTo>
                  <a:lnTo>
                    <a:pt x="235" y="562"/>
                  </a:lnTo>
                  <a:lnTo>
                    <a:pt x="234" y="568"/>
                  </a:lnTo>
                  <a:lnTo>
                    <a:pt x="231" y="580"/>
                  </a:lnTo>
                  <a:lnTo>
                    <a:pt x="225" y="605"/>
                  </a:lnTo>
                  <a:lnTo>
                    <a:pt x="219" y="627"/>
                  </a:lnTo>
                  <a:lnTo>
                    <a:pt x="216" y="637"/>
                  </a:lnTo>
                  <a:cubicBezTo>
                    <a:pt x="215" y="639"/>
                    <a:pt x="213" y="642"/>
                    <a:pt x="210" y="642"/>
                  </a:cubicBezTo>
                  <a:cubicBezTo>
                    <a:pt x="208" y="643"/>
                    <a:pt x="205" y="642"/>
                    <a:pt x="203" y="640"/>
                  </a:cubicBezTo>
                  <a:lnTo>
                    <a:pt x="194" y="631"/>
                  </a:lnTo>
                  <a:lnTo>
                    <a:pt x="171" y="606"/>
                  </a:lnTo>
                  <a:lnTo>
                    <a:pt x="138" y="571"/>
                  </a:lnTo>
                  <a:lnTo>
                    <a:pt x="101" y="532"/>
                  </a:lnTo>
                  <a:lnTo>
                    <a:pt x="64" y="492"/>
                  </a:lnTo>
                  <a:lnTo>
                    <a:pt x="31" y="457"/>
                  </a:lnTo>
                  <a:lnTo>
                    <a:pt x="9" y="431"/>
                  </a:lnTo>
                  <a:lnTo>
                    <a:pt x="2" y="422"/>
                  </a:lnTo>
                  <a:cubicBezTo>
                    <a:pt x="1" y="421"/>
                    <a:pt x="0" y="418"/>
                    <a:pt x="1" y="416"/>
                  </a:cubicBezTo>
                  <a:lnTo>
                    <a:pt x="2" y="409"/>
                  </a:lnTo>
                  <a:cubicBezTo>
                    <a:pt x="2" y="409"/>
                    <a:pt x="2" y="409"/>
                    <a:pt x="2" y="408"/>
                  </a:cubicBezTo>
                  <a:lnTo>
                    <a:pt x="7" y="391"/>
                  </a:lnTo>
                  <a:lnTo>
                    <a:pt x="16" y="367"/>
                  </a:lnTo>
                  <a:lnTo>
                    <a:pt x="26" y="339"/>
                  </a:lnTo>
                  <a:lnTo>
                    <a:pt x="37" y="309"/>
                  </a:lnTo>
                  <a:lnTo>
                    <a:pt x="47" y="285"/>
                  </a:lnTo>
                  <a:lnTo>
                    <a:pt x="56" y="267"/>
                  </a:lnTo>
                  <a:lnTo>
                    <a:pt x="60" y="260"/>
                  </a:lnTo>
                  <a:cubicBezTo>
                    <a:pt x="60" y="259"/>
                    <a:pt x="61" y="258"/>
                    <a:pt x="62" y="258"/>
                  </a:cubicBezTo>
                  <a:lnTo>
                    <a:pt x="230" y="160"/>
                  </a:lnTo>
                  <a:lnTo>
                    <a:pt x="229" y="161"/>
                  </a:lnTo>
                  <a:lnTo>
                    <a:pt x="292" y="92"/>
                  </a:lnTo>
                  <a:cubicBezTo>
                    <a:pt x="293" y="90"/>
                    <a:pt x="296" y="89"/>
                    <a:pt x="299" y="90"/>
                  </a:cubicBezTo>
                  <a:cubicBezTo>
                    <a:pt x="302" y="90"/>
                    <a:pt x="304" y="92"/>
                    <a:pt x="305" y="95"/>
                  </a:cubicBezTo>
                  <a:lnTo>
                    <a:pt x="331" y="183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4" name="Freeform 183"/>
            <p:cNvSpPr>
              <a:spLocks/>
            </p:cNvSpPr>
            <p:nvPr/>
          </p:nvSpPr>
          <p:spPr bwMode="auto">
            <a:xfrm>
              <a:off x="3443288" y="3614737"/>
              <a:ext cx="1757363" cy="1209675"/>
            </a:xfrm>
            <a:custGeom>
              <a:avLst/>
              <a:gdLst>
                <a:gd name="T0" fmla="*/ 126 w 2720"/>
                <a:gd name="T1" fmla="*/ 559 h 2256"/>
                <a:gd name="T2" fmla="*/ 282 w 2720"/>
                <a:gd name="T3" fmla="*/ 597 h 2256"/>
                <a:gd name="T4" fmla="*/ 382 w 2720"/>
                <a:gd name="T5" fmla="*/ 494 h 2256"/>
                <a:gd name="T6" fmla="*/ 355 w 2720"/>
                <a:gd name="T7" fmla="*/ 319 h 2256"/>
                <a:gd name="T8" fmla="*/ 453 w 2720"/>
                <a:gd name="T9" fmla="*/ 230 h 2256"/>
                <a:gd name="T10" fmla="*/ 511 w 2720"/>
                <a:gd name="T11" fmla="*/ 131 h 2256"/>
                <a:gd name="T12" fmla="*/ 404 w 2720"/>
                <a:gd name="T13" fmla="*/ 24 h 2256"/>
                <a:gd name="T14" fmla="*/ 578 w 2720"/>
                <a:gd name="T15" fmla="*/ 5 h 2256"/>
                <a:gd name="T16" fmla="*/ 662 w 2720"/>
                <a:gd name="T17" fmla="*/ 0 h 2256"/>
                <a:gd name="T18" fmla="*/ 815 w 2720"/>
                <a:gd name="T19" fmla="*/ 128 h 2256"/>
                <a:gd name="T20" fmla="*/ 1097 w 2720"/>
                <a:gd name="T21" fmla="*/ 207 h 2256"/>
                <a:gd name="T22" fmla="*/ 1168 w 2720"/>
                <a:gd name="T23" fmla="*/ 376 h 2256"/>
                <a:gd name="T24" fmla="*/ 1348 w 2720"/>
                <a:gd name="T25" fmla="*/ 222 h 2256"/>
                <a:gd name="T26" fmla="*/ 1620 w 2720"/>
                <a:gd name="T27" fmla="*/ 268 h 2256"/>
                <a:gd name="T28" fmla="*/ 1911 w 2720"/>
                <a:gd name="T29" fmla="*/ 192 h 2256"/>
                <a:gd name="T30" fmla="*/ 2081 w 2720"/>
                <a:gd name="T31" fmla="*/ 179 h 2256"/>
                <a:gd name="T32" fmla="*/ 2300 w 2720"/>
                <a:gd name="T33" fmla="*/ 235 h 2256"/>
                <a:gd name="T34" fmla="*/ 2631 w 2720"/>
                <a:gd name="T35" fmla="*/ 296 h 2256"/>
                <a:gd name="T36" fmla="*/ 2626 w 2720"/>
                <a:gd name="T37" fmla="*/ 541 h 2256"/>
                <a:gd name="T38" fmla="*/ 2560 w 2720"/>
                <a:gd name="T39" fmla="*/ 724 h 2256"/>
                <a:gd name="T40" fmla="*/ 2560 w 2720"/>
                <a:gd name="T41" fmla="*/ 831 h 2256"/>
                <a:gd name="T42" fmla="*/ 2609 w 2720"/>
                <a:gd name="T43" fmla="*/ 917 h 2256"/>
                <a:gd name="T44" fmla="*/ 2689 w 2720"/>
                <a:gd name="T45" fmla="*/ 1011 h 2256"/>
                <a:gd name="T46" fmla="*/ 2519 w 2720"/>
                <a:gd name="T47" fmla="*/ 1124 h 2256"/>
                <a:gd name="T48" fmla="*/ 2470 w 2720"/>
                <a:gd name="T49" fmla="*/ 1256 h 2256"/>
                <a:gd name="T50" fmla="*/ 2380 w 2720"/>
                <a:gd name="T51" fmla="*/ 1213 h 2256"/>
                <a:gd name="T52" fmla="*/ 2344 w 2720"/>
                <a:gd name="T53" fmla="*/ 1124 h 2256"/>
                <a:gd name="T54" fmla="*/ 2367 w 2720"/>
                <a:gd name="T55" fmla="*/ 954 h 2256"/>
                <a:gd name="T56" fmla="*/ 2287 w 2720"/>
                <a:gd name="T57" fmla="*/ 968 h 2256"/>
                <a:gd name="T58" fmla="*/ 2071 w 2720"/>
                <a:gd name="T59" fmla="*/ 930 h 2256"/>
                <a:gd name="T60" fmla="*/ 1964 w 2720"/>
                <a:gd name="T61" fmla="*/ 846 h 2256"/>
                <a:gd name="T62" fmla="*/ 1884 w 2720"/>
                <a:gd name="T63" fmla="*/ 836 h 2256"/>
                <a:gd name="T64" fmla="*/ 1835 w 2720"/>
                <a:gd name="T65" fmla="*/ 959 h 2256"/>
                <a:gd name="T66" fmla="*/ 1728 w 2720"/>
                <a:gd name="T67" fmla="*/ 987 h 2256"/>
                <a:gd name="T68" fmla="*/ 1696 w 2720"/>
                <a:gd name="T69" fmla="*/ 1137 h 2256"/>
                <a:gd name="T70" fmla="*/ 1594 w 2720"/>
                <a:gd name="T71" fmla="*/ 1320 h 2256"/>
                <a:gd name="T72" fmla="*/ 1526 w 2720"/>
                <a:gd name="T73" fmla="*/ 1340 h 2256"/>
                <a:gd name="T74" fmla="*/ 1428 w 2720"/>
                <a:gd name="T75" fmla="*/ 1414 h 2256"/>
                <a:gd name="T76" fmla="*/ 1285 w 2720"/>
                <a:gd name="T77" fmla="*/ 1575 h 2256"/>
                <a:gd name="T78" fmla="*/ 1155 w 2720"/>
                <a:gd name="T79" fmla="*/ 1626 h 2256"/>
                <a:gd name="T80" fmla="*/ 1025 w 2720"/>
                <a:gd name="T81" fmla="*/ 1725 h 2256"/>
                <a:gd name="T82" fmla="*/ 922 w 2720"/>
                <a:gd name="T83" fmla="*/ 1659 h 2256"/>
                <a:gd name="T84" fmla="*/ 752 w 2720"/>
                <a:gd name="T85" fmla="*/ 1870 h 2256"/>
                <a:gd name="T86" fmla="*/ 689 w 2720"/>
                <a:gd name="T87" fmla="*/ 1804 h 2256"/>
                <a:gd name="T88" fmla="*/ 618 w 2720"/>
                <a:gd name="T89" fmla="*/ 1903 h 2256"/>
                <a:gd name="T90" fmla="*/ 470 w 2720"/>
                <a:gd name="T91" fmla="*/ 1946 h 2256"/>
                <a:gd name="T92" fmla="*/ 560 w 2720"/>
                <a:gd name="T93" fmla="*/ 2199 h 2256"/>
                <a:gd name="T94" fmla="*/ 368 w 2720"/>
                <a:gd name="T95" fmla="*/ 2252 h 2256"/>
                <a:gd name="T96" fmla="*/ 153 w 2720"/>
                <a:gd name="T97" fmla="*/ 1951 h 2256"/>
                <a:gd name="T98" fmla="*/ 37 w 2720"/>
                <a:gd name="T99" fmla="*/ 1147 h 2256"/>
                <a:gd name="T100" fmla="*/ 90 w 2720"/>
                <a:gd name="T101" fmla="*/ 959 h 2256"/>
                <a:gd name="T102" fmla="*/ 27 w 2720"/>
                <a:gd name="T103" fmla="*/ 922 h 2256"/>
                <a:gd name="T104" fmla="*/ 41 w 2720"/>
                <a:gd name="T105" fmla="*/ 592 h 22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20"/>
                <a:gd name="T160" fmla="*/ 0 h 2256"/>
                <a:gd name="T161" fmla="*/ 2720 w 2720"/>
                <a:gd name="T162" fmla="*/ 2256 h 22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20" h="2256">
                  <a:moveTo>
                    <a:pt x="41" y="592"/>
                  </a:moveTo>
                  <a:lnTo>
                    <a:pt x="126" y="559"/>
                  </a:lnTo>
                  <a:lnTo>
                    <a:pt x="158" y="612"/>
                  </a:lnTo>
                  <a:cubicBezTo>
                    <a:pt x="158" y="612"/>
                    <a:pt x="282" y="602"/>
                    <a:pt x="282" y="597"/>
                  </a:cubicBezTo>
                  <a:cubicBezTo>
                    <a:pt x="282" y="602"/>
                    <a:pt x="265" y="423"/>
                    <a:pt x="265" y="423"/>
                  </a:cubicBezTo>
                  <a:lnTo>
                    <a:pt x="382" y="494"/>
                  </a:lnTo>
                  <a:lnTo>
                    <a:pt x="443" y="400"/>
                  </a:lnTo>
                  <a:lnTo>
                    <a:pt x="355" y="319"/>
                  </a:lnTo>
                  <a:lnTo>
                    <a:pt x="363" y="222"/>
                  </a:lnTo>
                  <a:lnTo>
                    <a:pt x="453" y="230"/>
                  </a:lnTo>
                  <a:lnTo>
                    <a:pt x="440" y="189"/>
                  </a:lnTo>
                  <a:lnTo>
                    <a:pt x="511" y="131"/>
                  </a:lnTo>
                  <a:lnTo>
                    <a:pt x="408" y="103"/>
                  </a:lnTo>
                  <a:lnTo>
                    <a:pt x="404" y="24"/>
                  </a:lnTo>
                  <a:lnTo>
                    <a:pt x="547" y="29"/>
                  </a:lnTo>
                  <a:lnTo>
                    <a:pt x="578" y="5"/>
                  </a:lnTo>
                  <a:lnTo>
                    <a:pt x="601" y="42"/>
                  </a:lnTo>
                  <a:lnTo>
                    <a:pt x="662" y="0"/>
                  </a:lnTo>
                  <a:lnTo>
                    <a:pt x="689" y="141"/>
                  </a:lnTo>
                  <a:lnTo>
                    <a:pt x="815" y="128"/>
                  </a:lnTo>
                  <a:lnTo>
                    <a:pt x="859" y="240"/>
                  </a:lnTo>
                  <a:lnTo>
                    <a:pt x="1097" y="207"/>
                  </a:lnTo>
                  <a:lnTo>
                    <a:pt x="1164" y="291"/>
                  </a:lnTo>
                  <a:lnTo>
                    <a:pt x="1168" y="376"/>
                  </a:lnTo>
                  <a:lnTo>
                    <a:pt x="1307" y="315"/>
                  </a:lnTo>
                  <a:lnTo>
                    <a:pt x="1348" y="222"/>
                  </a:lnTo>
                  <a:lnTo>
                    <a:pt x="1606" y="118"/>
                  </a:lnTo>
                  <a:lnTo>
                    <a:pt x="1620" y="268"/>
                  </a:lnTo>
                  <a:lnTo>
                    <a:pt x="1813" y="273"/>
                  </a:lnTo>
                  <a:lnTo>
                    <a:pt x="1911" y="192"/>
                  </a:lnTo>
                  <a:lnTo>
                    <a:pt x="2063" y="278"/>
                  </a:lnTo>
                  <a:lnTo>
                    <a:pt x="2081" y="179"/>
                  </a:lnTo>
                  <a:lnTo>
                    <a:pt x="2255" y="151"/>
                  </a:lnTo>
                  <a:lnTo>
                    <a:pt x="2300" y="235"/>
                  </a:lnTo>
                  <a:lnTo>
                    <a:pt x="2510" y="207"/>
                  </a:lnTo>
                  <a:lnTo>
                    <a:pt x="2631" y="296"/>
                  </a:lnTo>
                  <a:lnTo>
                    <a:pt x="2577" y="447"/>
                  </a:lnTo>
                  <a:lnTo>
                    <a:pt x="2626" y="541"/>
                  </a:lnTo>
                  <a:lnTo>
                    <a:pt x="2640" y="668"/>
                  </a:lnTo>
                  <a:cubicBezTo>
                    <a:pt x="2640" y="668"/>
                    <a:pt x="2560" y="729"/>
                    <a:pt x="2560" y="724"/>
                  </a:cubicBezTo>
                  <a:cubicBezTo>
                    <a:pt x="2560" y="729"/>
                    <a:pt x="2640" y="780"/>
                    <a:pt x="2640" y="780"/>
                  </a:cubicBezTo>
                  <a:cubicBezTo>
                    <a:pt x="2640" y="780"/>
                    <a:pt x="2560" y="831"/>
                    <a:pt x="2560" y="831"/>
                  </a:cubicBezTo>
                  <a:cubicBezTo>
                    <a:pt x="2560" y="831"/>
                    <a:pt x="2599" y="884"/>
                    <a:pt x="2599" y="884"/>
                  </a:cubicBezTo>
                  <a:cubicBezTo>
                    <a:pt x="2599" y="884"/>
                    <a:pt x="2609" y="917"/>
                    <a:pt x="2609" y="917"/>
                  </a:cubicBezTo>
                  <a:cubicBezTo>
                    <a:pt x="2609" y="917"/>
                    <a:pt x="2720" y="935"/>
                    <a:pt x="2720" y="935"/>
                  </a:cubicBezTo>
                  <a:cubicBezTo>
                    <a:pt x="2720" y="935"/>
                    <a:pt x="2689" y="1015"/>
                    <a:pt x="2689" y="1011"/>
                  </a:cubicBezTo>
                  <a:cubicBezTo>
                    <a:pt x="2689" y="1015"/>
                    <a:pt x="2577" y="1015"/>
                    <a:pt x="2577" y="1011"/>
                  </a:cubicBezTo>
                  <a:cubicBezTo>
                    <a:pt x="2577" y="1015"/>
                    <a:pt x="2519" y="1124"/>
                    <a:pt x="2519" y="1124"/>
                  </a:cubicBezTo>
                  <a:cubicBezTo>
                    <a:pt x="2519" y="1124"/>
                    <a:pt x="2563" y="1194"/>
                    <a:pt x="2563" y="1190"/>
                  </a:cubicBezTo>
                  <a:cubicBezTo>
                    <a:pt x="2563" y="1194"/>
                    <a:pt x="2470" y="1259"/>
                    <a:pt x="2470" y="1256"/>
                  </a:cubicBezTo>
                  <a:lnTo>
                    <a:pt x="2394" y="1246"/>
                  </a:lnTo>
                  <a:cubicBezTo>
                    <a:pt x="2394" y="1246"/>
                    <a:pt x="2380" y="1213"/>
                    <a:pt x="2380" y="1213"/>
                  </a:cubicBezTo>
                  <a:cubicBezTo>
                    <a:pt x="2380" y="1213"/>
                    <a:pt x="2412" y="1133"/>
                    <a:pt x="2412" y="1128"/>
                  </a:cubicBezTo>
                  <a:cubicBezTo>
                    <a:pt x="2412" y="1133"/>
                    <a:pt x="2344" y="1128"/>
                    <a:pt x="2344" y="1124"/>
                  </a:cubicBezTo>
                  <a:cubicBezTo>
                    <a:pt x="2344" y="1128"/>
                    <a:pt x="2390" y="1058"/>
                    <a:pt x="2390" y="1058"/>
                  </a:cubicBezTo>
                  <a:cubicBezTo>
                    <a:pt x="2390" y="1058"/>
                    <a:pt x="2367" y="954"/>
                    <a:pt x="2367" y="954"/>
                  </a:cubicBezTo>
                  <a:cubicBezTo>
                    <a:pt x="2367" y="954"/>
                    <a:pt x="2322" y="912"/>
                    <a:pt x="2322" y="912"/>
                  </a:cubicBezTo>
                  <a:cubicBezTo>
                    <a:pt x="2322" y="912"/>
                    <a:pt x="2287" y="973"/>
                    <a:pt x="2287" y="968"/>
                  </a:cubicBezTo>
                  <a:cubicBezTo>
                    <a:pt x="2287" y="973"/>
                    <a:pt x="2219" y="930"/>
                    <a:pt x="2219" y="930"/>
                  </a:cubicBezTo>
                  <a:cubicBezTo>
                    <a:pt x="2219" y="930"/>
                    <a:pt x="2071" y="930"/>
                    <a:pt x="2071" y="930"/>
                  </a:cubicBezTo>
                  <a:cubicBezTo>
                    <a:pt x="2071" y="930"/>
                    <a:pt x="2018" y="869"/>
                    <a:pt x="2018" y="869"/>
                  </a:cubicBezTo>
                  <a:cubicBezTo>
                    <a:pt x="2018" y="869"/>
                    <a:pt x="1964" y="846"/>
                    <a:pt x="1964" y="846"/>
                  </a:cubicBezTo>
                  <a:cubicBezTo>
                    <a:pt x="1964" y="846"/>
                    <a:pt x="1929" y="856"/>
                    <a:pt x="1929" y="856"/>
                  </a:cubicBezTo>
                  <a:cubicBezTo>
                    <a:pt x="1929" y="856"/>
                    <a:pt x="1884" y="836"/>
                    <a:pt x="1884" y="836"/>
                  </a:cubicBezTo>
                  <a:cubicBezTo>
                    <a:pt x="1884" y="836"/>
                    <a:pt x="1871" y="893"/>
                    <a:pt x="1871" y="893"/>
                  </a:cubicBezTo>
                  <a:cubicBezTo>
                    <a:pt x="1871" y="893"/>
                    <a:pt x="1835" y="959"/>
                    <a:pt x="1835" y="959"/>
                  </a:cubicBezTo>
                  <a:cubicBezTo>
                    <a:pt x="1835" y="959"/>
                    <a:pt x="1799" y="1001"/>
                    <a:pt x="1799" y="1001"/>
                  </a:cubicBezTo>
                  <a:cubicBezTo>
                    <a:pt x="1799" y="1001"/>
                    <a:pt x="1728" y="987"/>
                    <a:pt x="1728" y="987"/>
                  </a:cubicBezTo>
                  <a:cubicBezTo>
                    <a:pt x="1728" y="987"/>
                    <a:pt x="1669" y="1081"/>
                    <a:pt x="1669" y="1076"/>
                  </a:cubicBezTo>
                  <a:cubicBezTo>
                    <a:pt x="1669" y="1081"/>
                    <a:pt x="1696" y="1137"/>
                    <a:pt x="1696" y="1137"/>
                  </a:cubicBezTo>
                  <a:cubicBezTo>
                    <a:pt x="1696" y="1137"/>
                    <a:pt x="1750" y="1198"/>
                    <a:pt x="1750" y="1198"/>
                  </a:cubicBezTo>
                  <a:cubicBezTo>
                    <a:pt x="1750" y="1198"/>
                    <a:pt x="1594" y="1320"/>
                    <a:pt x="1594" y="1320"/>
                  </a:cubicBezTo>
                  <a:cubicBezTo>
                    <a:pt x="1594" y="1320"/>
                    <a:pt x="1557" y="1363"/>
                    <a:pt x="1557" y="1363"/>
                  </a:cubicBezTo>
                  <a:cubicBezTo>
                    <a:pt x="1557" y="1363"/>
                    <a:pt x="1526" y="1345"/>
                    <a:pt x="1526" y="1340"/>
                  </a:cubicBezTo>
                  <a:cubicBezTo>
                    <a:pt x="1526" y="1345"/>
                    <a:pt x="1513" y="1284"/>
                    <a:pt x="1513" y="1279"/>
                  </a:cubicBezTo>
                  <a:cubicBezTo>
                    <a:pt x="1513" y="1284"/>
                    <a:pt x="1428" y="1414"/>
                    <a:pt x="1428" y="1414"/>
                  </a:cubicBezTo>
                  <a:cubicBezTo>
                    <a:pt x="1428" y="1414"/>
                    <a:pt x="1378" y="1462"/>
                    <a:pt x="1378" y="1462"/>
                  </a:cubicBezTo>
                  <a:cubicBezTo>
                    <a:pt x="1378" y="1462"/>
                    <a:pt x="1285" y="1575"/>
                    <a:pt x="1285" y="1575"/>
                  </a:cubicBezTo>
                  <a:cubicBezTo>
                    <a:pt x="1285" y="1575"/>
                    <a:pt x="1204" y="1556"/>
                    <a:pt x="1204" y="1551"/>
                  </a:cubicBezTo>
                  <a:cubicBezTo>
                    <a:pt x="1204" y="1556"/>
                    <a:pt x="1155" y="1631"/>
                    <a:pt x="1155" y="1626"/>
                  </a:cubicBezTo>
                  <a:cubicBezTo>
                    <a:pt x="1155" y="1631"/>
                    <a:pt x="1105" y="1711"/>
                    <a:pt x="1105" y="1711"/>
                  </a:cubicBezTo>
                  <a:cubicBezTo>
                    <a:pt x="1105" y="1711"/>
                    <a:pt x="1025" y="1725"/>
                    <a:pt x="1025" y="1725"/>
                  </a:cubicBezTo>
                  <a:cubicBezTo>
                    <a:pt x="1025" y="1725"/>
                    <a:pt x="1003" y="1674"/>
                    <a:pt x="1003" y="1669"/>
                  </a:cubicBezTo>
                  <a:cubicBezTo>
                    <a:pt x="1003" y="1674"/>
                    <a:pt x="922" y="1659"/>
                    <a:pt x="922" y="1659"/>
                  </a:cubicBezTo>
                  <a:cubicBezTo>
                    <a:pt x="922" y="1659"/>
                    <a:pt x="922" y="1809"/>
                    <a:pt x="922" y="1804"/>
                  </a:cubicBezTo>
                  <a:cubicBezTo>
                    <a:pt x="922" y="1809"/>
                    <a:pt x="752" y="1875"/>
                    <a:pt x="752" y="1870"/>
                  </a:cubicBezTo>
                  <a:cubicBezTo>
                    <a:pt x="752" y="1875"/>
                    <a:pt x="761" y="1809"/>
                    <a:pt x="761" y="1804"/>
                  </a:cubicBezTo>
                  <a:cubicBezTo>
                    <a:pt x="761" y="1809"/>
                    <a:pt x="689" y="1809"/>
                    <a:pt x="689" y="1804"/>
                  </a:cubicBezTo>
                  <a:cubicBezTo>
                    <a:pt x="689" y="1809"/>
                    <a:pt x="681" y="1895"/>
                    <a:pt x="681" y="1895"/>
                  </a:cubicBezTo>
                  <a:cubicBezTo>
                    <a:pt x="681" y="1895"/>
                    <a:pt x="618" y="1903"/>
                    <a:pt x="618" y="1903"/>
                  </a:cubicBezTo>
                  <a:lnTo>
                    <a:pt x="520" y="1903"/>
                  </a:lnTo>
                  <a:cubicBezTo>
                    <a:pt x="520" y="1903"/>
                    <a:pt x="470" y="1946"/>
                    <a:pt x="470" y="1946"/>
                  </a:cubicBezTo>
                  <a:cubicBezTo>
                    <a:pt x="470" y="1946"/>
                    <a:pt x="569" y="2096"/>
                    <a:pt x="569" y="2096"/>
                  </a:cubicBezTo>
                  <a:cubicBezTo>
                    <a:pt x="569" y="2096"/>
                    <a:pt x="560" y="2199"/>
                    <a:pt x="560" y="2199"/>
                  </a:cubicBezTo>
                  <a:cubicBezTo>
                    <a:pt x="560" y="2199"/>
                    <a:pt x="470" y="2242"/>
                    <a:pt x="470" y="2242"/>
                  </a:cubicBezTo>
                  <a:cubicBezTo>
                    <a:pt x="470" y="2242"/>
                    <a:pt x="368" y="2256"/>
                    <a:pt x="368" y="2252"/>
                  </a:cubicBezTo>
                  <a:cubicBezTo>
                    <a:pt x="368" y="2256"/>
                    <a:pt x="260" y="2228"/>
                    <a:pt x="260" y="2228"/>
                  </a:cubicBezTo>
                  <a:cubicBezTo>
                    <a:pt x="260" y="2228"/>
                    <a:pt x="153" y="1956"/>
                    <a:pt x="153" y="1951"/>
                  </a:cubicBezTo>
                  <a:cubicBezTo>
                    <a:pt x="153" y="1956"/>
                    <a:pt x="153" y="1829"/>
                    <a:pt x="153" y="1824"/>
                  </a:cubicBezTo>
                  <a:cubicBezTo>
                    <a:pt x="153" y="1829"/>
                    <a:pt x="32" y="1147"/>
                    <a:pt x="37" y="1147"/>
                  </a:cubicBezTo>
                  <a:cubicBezTo>
                    <a:pt x="32" y="1147"/>
                    <a:pt x="95" y="1062"/>
                    <a:pt x="95" y="1062"/>
                  </a:cubicBezTo>
                  <a:cubicBezTo>
                    <a:pt x="95" y="1062"/>
                    <a:pt x="90" y="959"/>
                    <a:pt x="90" y="959"/>
                  </a:cubicBezTo>
                  <a:cubicBezTo>
                    <a:pt x="90" y="959"/>
                    <a:pt x="32" y="1006"/>
                    <a:pt x="32" y="1006"/>
                  </a:cubicBezTo>
                  <a:cubicBezTo>
                    <a:pt x="32" y="1006"/>
                    <a:pt x="27" y="922"/>
                    <a:pt x="27" y="922"/>
                  </a:cubicBezTo>
                  <a:cubicBezTo>
                    <a:pt x="27" y="922"/>
                    <a:pt x="0" y="681"/>
                    <a:pt x="0" y="681"/>
                  </a:cubicBezTo>
                  <a:lnTo>
                    <a:pt x="41" y="592"/>
                  </a:lnTo>
                  <a:close/>
                </a:path>
              </a:pathLst>
            </a:custGeom>
            <a:solidFill>
              <a:srgbClr val="AFD7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5" name="Freeform 184"/>
            <p:cNvSpPr>
              <a:spLocks noEditPoints="1"/>
            </p:cNvSpPr>
            <p:nvPr/>
          </p:nvSpPr>
          <p:spPr bwMode="auto">
            <a:xfrm>
              <a:off x="3438526" y="3609975"/>
              <a:ext cx="1768475" cy="1217612"/>
            </a:xfrm>
            <a:custGeom>
              <a:avLst/>
              <a:gdLst>
                <a:gd name="T0" fmla="*/ 274 w 2737"/>
                <a:gd name="T1" fmla="*/ 521 h 2270"/>
                <a:gd name="T2" fmla="*/ 443 w 2737"/>
                <a:gd name="T3" fmla="*/ 191 h 2270"/>
                <a:gd name="T4" fmla="*/ 697 w 2737"/>
                <a:gd name="T5" fmla="*/ 142 h 2270"/>
                <a:gd name="T6" fmla="*/ 1629 w 2737"/>
                <a:gd name="T7" fmla="*/ 268 h 2270"/>
                <a:gd name="T8" fmla="*/ 2642 w 2737"/>
                <a:gd name="T9" fmla="*/ 546 h 2270"/>
                <a:gd name="T10" fmla="*/ 2653 w 2737"/>
                <a:gd name="T11" fmla="*/ 782 h 2270"/>
                <a:gd name="T12" fmla="*/ 2619 w 2737"/>
                <a:gd name="T13" fmla="*/ 918 h 2270"/>
                <a:gd name="T14" fmla="*/ 2603 w 2737"/>
                <a:gd name="T15" fmla="*/ 1029 h 2270"/>
                <a:gd name="T16" fmla="*/ 2577 w 2737"/>
                <a:gd name="T17" fmla="*/ 1193 h 2270"/>
                <a:gd name="T18" fmla="*/ 2397 w 2737"/>
                <a:gd name="T19" fmla="*/ 1178 h 2270"/>
                <a:gd name="T20" fmla="*/ 2353 w 2737"/>
                <a:gd name="T21" fmla="*/ 1119 h 2270"/>
                <a:gd name="T22" fmla="*/ 2320 w 2737"/>
                <a:gd name="T23" fmla="*/ 954 h 2270"/>
                <a:gd name="T24" fmla="*/ 2102 w 2737"/>
                <a:gd name="T25" fmla="*/ 946 h 2270"/>
                <a:gd name="T26" fmla="*/ 1934 w 2737"/>
                <a:gd name="T27" fmla="*/ 872 h 2270"/>
                <a:gd name="T28" fmla="*/ 1820 w 2737"/>
                <a:gd name="T29" fmla="*/ 1008 h 2270"/>
                <a:gd name="T30" fmla="*/ 1682 w 2737"/>
                <a:gd name="T31" fmla="*/ 1091 h 2270"/>
                <a:gd name="T32" fmla="*/ 1631 w 2737"/>
                <a:gd name="T33" fmla="*/ 1316 h 2270"/>
                <a:gd name="T34" fmla="*/ 1514 w 2737"/>
                <a:gd name="T35" fmla="*/ 1289 h 2270"/>
                <a:gd name="T36" fmla="*/ 1304 w 2737"/>
                <a:gd name="T37" fmla="*/ 1584 h 2270"/>
                <a:gd name="T38" fmla="*/ 1169 w 2737"/>
                <a:gd name="T39" fmla="*/ 1642 h 2270"/>
                <a:gd name="T40" fmla="*/ 1007 w 2737"/>
                <a:gd name="T41" fmla="*/ 1692 h 2270"/>
                <a:gd name="T42" fmla="*/ 938 w 2737"/>
                <a:gd name="T43" fmla="*/ 1807 h 2270"/>
                <a:gd name="T44" fmla="*/ 761 w 2737"/>
                <a:gd name="T45" fmla="*/ 1812 h 2270"/>
                <a:gd name="T46" fmla="*/ 660 w 2737"/>
                <a:gd name="T47" fmla="*/ 1915 h 2270"/>
                <a:gd name="T48" fmla="*/ 585 w 2737"/>
                <a:gd name="T49" fmla="*/ 2108 h 2270"/>
                <a:gd name="T50" fmla="*/ 381 w 2737"/>
                <a:gd name="T51" fmla="*/ 2269 h 2270"/>
                <a:gd name="T52" fmla="*/ 159 w 2737"/>
                <a:gd name="T53" fmla="*/ 1975 h 2270"/>
                <a:gd name="T54" fmla="*/ 94 w 2737"/>
                <a:gd name="T55" fmla="*/ 1497 h 2270"/>
                <a:gd name="T56" fmla="*/ 94 w 2737"/>
                <a:gd name="T57" fmla="*/ 1055 h 2270"/>
                <a:gd name="T58" fmla="*/ 24 w 2737"/>
                <a:gd name="T59" fmla="*/ 893 h 2270"/>
                <a:gd name="T60" fmla="*/ 43 w 2737"/>
                <a:gd name="T61" fmla="*/ 934 h 2270"/>
                <a:gd name="T62" fmla="*/ 110 w 2737"/>
                <a:gd name="T63" fmla="*/ 1075 h 2270"/>
                <a:gd name="T64" fmla="*/ 150 w 2737"/>
                <a:gd name="T65" fmla="*/ 1727 h 2270"/>
                <a:gd name="T66" fmla="*/ 222 w 2737"/>
                <a:gd name="T67" fmla="*/ 2097 h 2270"/>
                <a:gd name="T68" fmla="*/ 462 w 2737"/>
                <a:gd name="T69" fmla="*/ 2244 h 2270"/>
                <a:gd name="T70" fmla="*/ 567 w 2737"/>
                <a:gd name="T71" fmla="*/ 2103 h 2270"/>
                <a:gd name="T72" fmla="*/ 681 w 2737"/>
                <a:gd name="T73" fmla="*/ 1903 h 2270"/>
                <a:gd name="T74" fmla="*/ 776 w 2737"/>
                <a:gd name="T75" fmla="*/ 1826 h 2270"/>
                <a:gd name="T76" fmla="*/ 922 w 2737"/>
                <a:gd name="T77" fmla="*/ 1768 h 2270"/>
                <a:gd name="T78" fmla="*/ 1022 w 2737"/>
                <a:gd name="T79" fmla="*/ 1685 h 2270"/>
                <a:gd name="T80" fmla="*/ 1154 w 2737"/>
                <a:gd name="T81" fmla="*/ 1636 h 2270"/>
                <a:gd name="T82" fmla="*/ 1287 w 2737"/>
                <a:gd name="T83" fmla="*/ 1578 h 2270"/>
                <a:gd name="T84" fmla="*/ 1515 w 2737"/>
                <a:gd name="T85" fmla="*/ 1283 h 2270"/>
                <a:gd name="T86" fmla="*/ 1598 w 2737"/>
                <a:gd name="T87" fmla="*/ 1322 h 2270"/>
                <a:gd name="T88" fmla="*/ 1670 w 2737"/>
                <a:gd name="T89" fmla="*/ 1087 h 2270"/>
                <a:gd name="T90" fmla="*/ 1801 w 2737"/>
                <a:gd name="T91" fmla="*/ 1004 h 2270"/>
                <a:gd name="T92" fmla="*/ 1919 w 2737"/>
                <a:gd name="T93" fmla="*/ 847 h 2270"/>
                <a:gd name="T94" fmla="*/ 2079 w 2737"/>
                <a:gd name="T95" fmla="*/ 930 h 2270"/>
                <a:gd name="T96" fmla="*/ 2290 w 2737"/>
                <a:gd name="T97" fmla="*/ 972 h 2270"/>
                <a:gd name="T98" fmla="*/ 2403 w 2737"/>
                <a:gd name="T99" fmla="*/ 1074 h 2270"/>
                <a:gd name="T100" fmla="*/ 2427 w 2737"/>
                <a:gd name="T101" fmla="*/ 1143 h 2270"/>
                <a:gd name="T102" fmla="*/ 2563 w 2737"/>
                <a:gd name="T103" fmla="*/ 1196 h 2270"/>
                <a:gd name="T104" fmla="*/ 2578 w 2737"/>
                <a:gd name="T105" fmla="*/ 1017 h 2270"/>
                <a:gd name="T106" fmla="*/ 2633 w 2737"/>
                <a:gd name="T107" fmla="*/ 936 h 2270"/>
                <a:gd name="T108" fmla="*/ 2641 w 2737"/>
                <a:gd name="T109" fmla="*/ 784 h 2270"/>
                <a:gd name="T110" fmla="*/ 2643 w 2737"/>
                <a:gd name="T111" fmla="*/ 671 h 2270"/>
                <a:gd name="T112" fmla="*/ 1916 w 2737"/>
                <a:gd name="T113" fmla="*/ 207 h 2270"/>
                <a:gd name="T114" fmla="*/ 869 w 2737"/>
                <a:gd name="T115" fmla="*/ 256 h 2270"/>
                <a:gd name="T116" fmla="*/ 522 w 2737"/>
                <a:gd name="T117" fmla="*/ 132 h 2270"/>
                <a:gd name="T118" fmla="*/ 284 w 2737"/>
                <a:gd name="T119" fmla="*/ 459 h 2270"/>
                <a:gd name="T120" fmla="*/ 52 w 2737"/>
                <a:gd name="T121" fmla="*/ 608 h 2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37"/>
                <a:gd name="T184" fmla="*/ 0 h 2270"/>
                <a:gd name="T185" fmla="*/ 2737 w 2737"/>
                <a:gd name="T186" fmla="*/ 2270 h 22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37" h="2270">
                  <a:moveTo>
                    <a:pt x="42" y="597"/>
                  </a:moveTo>
                  <a:cubicBezTo>
                    <a:pt x="43" y="595"/>
                    <a:pt x="45" y="594"/>
                    <a:pt x="47" y="593"/>
                  </a:cubicBezTo>
                  <a:lnTo>
                    <a:pt x="132" y="560"/>
                  </a:lnTo>
                  <a:cubicBezTo>
                    <a:pt x="135" y="559"/>
                    <a:pt x="139" y="560"/>
                    <a:pt x="141" y="563"/>
                  </a:cubicBezTo>
                  <a:lnTo>
                    <a:pt x="173" y="616"/>
                  </a:lnTo>
                  <a:lnTo>
                    <a:pt x="166" y="612"/>
                  </a:lnTo>
                  <a:lnTo>
                    <a:pt x="171" y="612"/>
                  </a:lnTo>
                  <a:lnTo>
                    <a:pt x="170" y="613"/>
                  </a:lnTo>
                  <a:lnTo>
                    <a:pt x="184" y="611"/>
                  </a:lnTo>
                  <a:lnTo>
                    <a:pt x="228" y="606"/>
                  </a:lnTo>
                  <a:lnTo>
                    <a:pt x="271" y="602"/>
                  </a:lnTo>
                  <a:lnTo>
                    <a:pt x="284" y="600"/>
                  </a:lnTo>
                  <a:lnTo>
                    <a:pt x="282" y="600"/>
                  </a:lnTo>
                  <a:lnTo>
                    <a:pt x="287" y="598"/>
                  </a:lnTo>
                  <a:lnTo>
                    <a:pt x="283" y="607"/>
                  </a:lnTo>
                  <a:lnTo>
                    <a:pt x="282" y="601"/>
                  </a:lnTo>
                  <a:lnTo>
                    <a:pt x="280" y="581"/>
                  </a:lnTo>
                  <a:lnTo>
                    <a:pt x="277" y="553"/>
                  </a:lnTo>
                  <a:lnTo>
                    <a:pt x="274" y="521"/>
                  </a:lnTo>
                  <a:lnTo>
                    <a:pt x="271" y="488"/>
                  </a:lnTo>
                  <a:lnTo>
                    <a:pt x="268" y="460"/>
                  </a:lnTo>
                  <a:lnTo>
                    <a:pt x="266" y="440"/>
                  </a:lnTo>
                  <a:lnTo>
                    <a:pt x="266" y="432"/>
                  </a:lnTo>
                  <a:cubicBezTo>
                    <a:pt x="265" y="429"/>
                    <a:pt x="267" y="426"/>
                    <a:pt x="269" y="425"/>
                  </a:cubicBezTo>
                  <a:cubicBezTo>
                    <a:pt x="272" y="423"/>
                    <a:pt x="275" y="423"/>
                    <a:pt x="278" y="425"/>
                  </a:cubicBezTo>
                  <a:lnTo>
                    <a:pt x="395" y="496"/>
                  </a:lnTo>
                  <a:lnTo>
                    <a:pt x="384" y="498"/>
                  </a:lnTo>
                  <a:lnTo>
                    <a:pt x="445" y="404"/>
                  </a:lnTo>
                  <a:lnTo>
                    <a:pt x="446" y="414"/>
                  </a:lnTo>
                  <a:lnTo>
                    <a:pt x="358" y="333"/>
                  </a:lnTo>
                  <a:cubicBezTo>
                    <a:pt x="356" y="332"/>
                    <a:pt x="355" y="329"/>
                    <a:pt x="355" y="327"/>
                  </a:cubicBezTo>
                  <a:lnTo>
                    <a:pt x="363" y="230"/>
                  </a:lnTo>
                  <a:cubicBezTo>
                    <a:pt x="364" y="228"/>
                    <a:pt x="365" y="226"/>
                    <a:pt x="366" y="224"/>
                  </a:cubicBezTo>
                  <a:cubicBezTo>
                    <a:pt x="368" y="223"/>
                    <a:pt x="370" y="222"/>
                    <a:pt x="372" y="222"/>
                  </a:cubicBezTo>
                  <a:lnTo>
                    <a:pt x="462" y="230"/>
                  </a:lnTo>
                  <a:lnTo>
                    <a:pt x="454" y="241"/>
                  </a:lnTo>
                  <a:lnTo>
                    <a:pt x="441" y="200"/>
                  </a:lnTo>
                  <a:cubicBezTo>
                    <a:pt x="440" y="197"/>
                    <a:pt x="441" y="193"/>
                    <a:pt x="443" y="191"/>
                  </a:cubicBezTo>
                  <a:lnTo>
                    <a:pt x="514" y="133"/>
                  </a:lnTo>
                  <a:lnTo>
                    <a:pt x="517" y="147"/>
                  </a:lnTo>
                  <a:lnTo>
                    <a:pt x="414" y="119"/>
                  </a:lnTo>
                  <a:cubicBezTo>
                    <a:pt x="411" y="118"/>
                    <a:pt x="409" y="115"/>
                    <a:pt x="408" y="112"/>
                  </a:cubicBezTo>
                  <a:lnTo>
                    <a:pt x="404" y="33"/>
                  </a:lnTo>
                  <a:cubicBezTo>
                    <a:pt x="404" y="31"/>
                    <a:pt x="405" y="28"/>
                    <a:pt x="407" y="27"/>
                  </a:cubicBezTo>
                  <a:cubicBezTo>
                    <a:pt x="408" y="25"/>
                    <a:pt x="411" y="24"/>
                    <a:pt x="413" y="24"/>
                  </a:cubicBezTo>
                  <a:lnTo>
                    <a:pt x="556" y="29"/>
                  </a:lnTo>
                  <a:lnTo>
                    <a:pt x="551" y="31"/>
                  </a:lnTo>
                  <a:lnTo>
                    <a:pt x="582" y="7"/>
                  </a:lnTo>
                  <a:cubicBezTo>
                    <a:pt x="583" y="6"/>
                    <a:pt x="586" y="5"/>
                    <a:pt x="588" y="6"/>
                  </a:cubicBezTo>
                  <a:cubicBezTo>
                    <a:pt x="590" y="6"/>
                    <a:pt x="592" y="7"/>
                    <a:pt x="593" y="9"/>
                  </a:cubicBezTo>
                  <a:lnTo>
                    <a:pt x="616" y="46"/>
                  </a:lnTo>
                  <a:lnTo>
                    <a:pt x="605" y="44"/>
                  </a:lnTo>
                  <a:lnTo>
                    <a:pt x="666" y="2"/>
                  </a:lnTo>
                  <a:cubicBezTo>
                    <a:pt x="668" y="0"/>
                    <a:pt x="671" y="0"/>
                    <a:pt x="674" y="1"/>
                  </a:cubicBezTo>
                  <a:cubicBezTo>
                    <a:pt x="676" y="2"/>
                    <a:pt x="678" y="4"/>
                    <a:pt x="678" y="7"/>
                  </a:cubicBezTo>
                  <a:lnTo>
                    <a:pt x="705" y="148"/>
                  </a:lnTo>
                  <a:lnTo>
                    <a:pt x="697" y="142"/>
                  </a:lnTo>
                  <a:lnTo>
                    <a:pt x="823" y="129"/>
                  </a:lnTo>
                  <a:cubicBezTo>
                    <a:pt x="826" y="128"/>
                    <a:pt x="830" y="130"/>
                    <a:pt x="831" y="134"/>
                  </a:cubicBezTo>
                  <a:lnTo>
                    <a:pt x="875" y="246"/>
                  </a:lnTo>
                  <a:lnTo>
                    <a:pt x="866" y="241"/>
                  </a:lnTo>
                  <a:lnTo>
                    <a:pt x="1104" y="208"/>
                  </a:lnTo>
                  <a:cubicBezTo>
                    <a:pt x="1107" y="207"/>
                    <a:pt x="1110" y="208"/>
                    <a:pt x="1112" y="210"/>
                  </a:cubicBezTo>
                  <a:lnTo>
                    <a:pt x="1179" y="294"/>
                  </a:lnTo>
                  <a:cubicBezTo>
                    <a:pt x="1180" y="296"/>
                    <a:pt x="1180" y="297"/>
                    <a:pt x="1180" y="299"/>
                  </a:cubicBezTo>
                  <a:lnTo>
                    <a:pt x="1184" y="384"/>
                  </a:lnTo>
                  <a:lnTo>
                    <a:pt x="1173" y="377"/>
                  </a:lnTo>
                  <a:lnTo>
                    <a:pt x="1312" y="316"/>
                  </a:lnTo>
                  <a:lnTo>
                    <a:pt x="1308" y="320"/>
                  </a:lnTo>
                  <a:lnTo>
                    <a:pt x="1349" y="227"/>
                  </a:lnTo>
                  <a:cubicBezTo>
                    <a:pt x="1350" y="225"/>
                    <a:pt x="1352" y="224"/>
                    <a:pt x="1353" y="223"/>
                  </a:cubicBezTo>
                  <a:lnTo>
                    <a:pt x="1611" y="119"/>
                  </a:lnTo>
                  <a:cubicBezTo>
                    <a:pt x="1614" y="118"/>
                    <a:pt x="1616" y="118"/>
                    <a:pt x="1619" y="120"/>
                  </a:cubicBezTo>
                  <a:cubicBezTo>
                    <a:pt x="1621" y="121"/>
                    <a:pt x="1622" y="123"/>
                    <a:pt x="1622" y="126"/>
                  </a:cubicBezTo>
                  <a:lnTo>
                    <a:pt x="1636" y="276"/>
                  </a:lnTo>
                  <a:lnTo>
                    <a:pt x="1629" y="268"/>
                  </a:lnTo>
                  <a:lnTo>
                    <a:pt x="1822" y="273"/>
                  </a:lnTo>
                  <a:lnTo>
                    <a:pt x="1816" y="275"/>
                  </a:lnTo>
                  <a:lnTo>
                    <a:pt x="1914" y="194"/>
                  </a:lnTo>
                  <a:cubicBezTo>
                    <a:pt x="1917" y="192"/>
                    <a:pt x="1921" y="192"/>
                    <a:pt x="1923" y="193"/>
                  </a:cubicBezTo>
                  <a:lnTo>
                    <a:pt x="2075" y="279"/>
                  </a:lnTo>
                  <a:lnTo>
                    <a:pt x="2064" y="285"/>
                  </a:lnTo>
                  <a:lnTo>
                    <a:pt x="2082" y="186"/>
                  </a:lnTo>
                  <a:cubicBezTo>
                    <a:pt x="2082" y="183"/>
                    <a:pt x="2085" y="180"/>
                    <a:pt x="2088" y="180"/>
                  </a:cubicBezTo>
                  <a:lnTo>
                    <a:pt x="2262" y="152"/>
                  </a:lnTo>
                  <a:cubicBezTo>
                    <a:pt x="2266" y="151"/>
                    <a:pt x="2269" y="153"/>
                    <a:pt x="2271" y="156"/>
                  </a:cubicBezTo>
                  <a:lnTo>
                    <a:pt x="2316" y="240"/>
                  </a:lnTo>
                  <a:lnTo>
                    <a:pt x="2307" y="236"/>
                  </a:lnTo>
                  <a:lnTo>
                    <a:pt x="2517" y="208"/>
                  </a:lnTo>
                  <a:cubicBezTo>
                    <a:pt x="2519" y="207"/>
                    <a:pt x="2522" y="208"/>
                    <a:pt x="2523" y="209"/>
                  </a:cubicBezTo>
                  <a:lnTo>
                    <a:pt x="2644" y="298"/>
                  </a:lnTo>
                  <a:cubicBezTo>
                    <a:pt x="2647" y="300"/>
                    <a:pt x="2648" y="304"/>
                    <a:pt x="2647" y="307"/>
                  </a:cubicBezTo>
                  <a:lnTo>
                    <a:pt x="2593" y="458"/>
                  </a:lnTo>
                  <a:lnTo>
                    <a:pt x="2593" y="452"/>
                  </a:lnTo>
                  <a:lnTo>
                    <a:pt x="2642" y="546"/>
                  </a:lnTo>
                  <a:cubicBezTo>
                    <a:pt x="2642" y="547"/>
                    <a:pt x="2642" y="548"/>
                    <a:pt x="2642" y="549"/>
                  </a:cubicBezTo>
                  <a:lnTo>
                    <a:pt x="2656" y="676"/>
                  </a:lnTo>
                  <a:cubicBezTo>
                    <a:pt x="2657" y="678"/>
                    <a:pt x="2656" y="680"/>
                    <a:pt x="2654" y="682"/>
                  </a:cubicBezTo>
                  <a:lnTo>
                    <a:pt x="2651" y="685"/>
                  </a:lnTo>
                  <a:cubicBezTo>
                    <a:pt x="2651" y="686"/>
                    <a:pt x="2650" y="686"/>
                    <a:pt x="2650" y="686"/>
                  </a:cubicBezTo>
                  <a:lnTo>
                    <a:pt x="2641" y="692"/>
                  </a:lnTo>
                  <a:lnTo>
                    <a:pt x="2613" y="713"/>
                  </a:lnTo>
                  <a:lnTo>
                    <a:pt x="2586" y="732"/>
                  </a:lnTo>
                  <a:lnTo>
                    <a:pt x="2576" y="738"/>
                  </a:lnTo>
                  <a:cubicBezTo>
                    <a:pt x="2575" y="739"/>
                    <a:pt x="2575" y="739"/>
                    <a:pt x="2574" y="739"/>
                  </a:cubicBezTo>
                  <a:lnTo>
                    <a:pt x="2571" y="740"/>
                  </a:lnTo>
                  <a:lnTo>
                    <a:pt x="2575" y="728"/>
                  </a:lnTo>
                  <a:lnTo>
                    <a:pt x="2578" y="732"/>
                  </a:lnTo>
                  <a:lnTo>
                    <a:pt x="2576" y="730"/>
                  </a:lnTo>
                  <a:lnTo>
                    <a:pt x="2586" y="737"/>
                  </a:lnTo>
                  <a:lnTo>
                    <a:pt x="2613" y="756"/>
                  </a:lnTo>
                  <a:lnTo>
                    <a:pt x="2641" y="774"/>
                  </a:lnTo>
                  <a:lnTo>
                    <a:pt x="2650" y="780"/>
                  </a:lnTo>
                  <a:lnTo>
                    <a:pt x="2653" y="782"/>
                  </a:lnTo>
                  <a:cubicBezTo>
                    <a:pt x="2655" y="783"/>
                    <a:pt x="2656" y="786"/>
                    <a:pt x="2656" y="788"/>
                  </a:cubicBezTo>
                  <a:cubicBezTo>
                    <a:pt x="2656" y="791"/>
                    <a:pt x="2655" y="794"/>
                    <a:pt x="2653" y="795"/>
                  </a:cubicBezTo>
                  <a:lnTo>
                    <a:pt x="2650" y="797"/>
                  </a:lnTo>
                  <a:lnTo>
                    <a:pt x="2641" y="803"/>
                  </a:lnTo>
                  <a:lnTo>
                    <a:pt x="2613" y="821"/>
                  </a:lnTo>
                  <a:lnTo>
                    <a:pt x="2586" y="838"/>
                  </a:lnTo>
                  <a:lnTo>
                    <a:pt x="2576" y="844"/>
                  </a:lnTo>
                  <a:lnTo>
                    <a:pt x="2573" y="846"/>
                  </a:lnTo>
                  <a:lnTo>
                    <a:pt x="2575" y="835"/>
                  </a:lnTo>
                  <a:lnTo>
                    <a:pt x="2581" y="843"/>
                  </a:lnTo>
                  <a:lnTo>
                    <a:pt x="2595" y="862"/>
                  </a:lnTo>
                  <a:lnTo>
                    <a:pt x="2608" y="880"/>
                  </a:lnTo>
                  <a:lnTo>
                    <a:pt x="2614" y="888"/>
                  </a:lnTo>
                  <a:cubicBezTo>
                    <a:pt x="2614" y="888"/>
                    <a:pt x="2615" y="889"/>
                    <a:pt x="2615" y="889"/>
                  </a:cubicBezTo>
                  <a:lnTo>
                    <a:pt x="2617" y="894"/>
                  </a:lnTo>
                  <a:lnTo>
                    <a:pt x="2620" y="908"/>
                  </a:lnTo>
                  <a:lnTo>
                    <a:pt x="2623" y="918"/>
                  </a:lnTo>
                  <a:lnTo>
                    <a:pt x="2625" y="922"/>
                  </a:lnTo>
                  <a:lnTo>
                    <a:pt x="2619" y="918"/>
                  </a:lnTo>
                  <a:lnTo>
                    <a:pt x="2624" y="919"/>
                  </a:lnTo>
                  <a:lnTo>
                    <a:pt x="2636" y="921"/>
                  </a:lnTo>
                  <a:lnTo>
                    <a:pt x="2675" y="927"/>
                  </a:lnTo>
                  <a:lnTo>
                    <a:pt x="2713" y="933"/>
                  </a:lnTo>
                  <a:lnTo>
                    <a:pt x="2725" y="935"/>
                  </a:lnTo>
                  <a:lnTo>
                    <a:pt x="2730" y="936"/>
                  </a:lnTo>
                  <a:cubicBezTo>
                    <a:pt x="2732" y="936"/>
                    <a:pt x="2734" y="937"/>
                    <a:pt x="2735" y="939"/>
                  </a:cubicBezTo>
                  <a:cubicBezTo>
                    <a:pt x="2737" y="941"/>
                    <a:pt x="2737" y="944"/>
                    <a:pt x="2736" y="946"/>
                  </a:cubicBezTo>
                  <a:lnTo>
                    <a:pt x="2735" y="949"/>
                  </a:lnTo>
                  <a:lnTo>
                    <a:pt x="2731" y="959"/>
                  </a:lnTo>
                  <a:lnTo>
                    <a:pt x="2721" y="986"/>
                  </a:lnTo>
                  <a:lnTo>
                    <a:pt x="2710" y="1013"/>
                  </a:lnTo>
                  <a:lnTo>
                    <a:pt x="2706" y="1021"/>
                  </a:lnTo>
                  <a:lnTo>
                    <a:pt x="2705" y="1023"/>
                  </a:lnTo>
                  <a:cubicBezTo>
                    <a:pt x="2704" y="1025"/>
                    <a:pt x="2701" y="1027"/>
                    <a:pt x="2699" y="1027"/>
                  </a:cubicBezTo>
                  <a:lnTo>
                    <a:pt x="2694" y="1028"/>
                  </a:lnTo>
                  <a:lnTo>
                    <a:pt x="2681" y="1029"/>
                  </a:lnTo>
                  <a:lnTo>
                    <a:pt x="2642" y="1030"/>
                  </a:lnTo>
                  <a:lnTo>
                    <a:pt x="2603" y="1029"/>
                  </a:lnTo>
                  <a:lnTo>
                    <a:pt x="2590" y="1028"/>
                  </a:lnTo>
                  <a:lnTo>
                    <a:pt x="2584" y="1027"/>
                  </a:lnTo>
                  <a:lnTo>
                    <a:pt x="2593" y="1022"/>
                  </a:lnTo>
                  <a:lnTo>
                    <a:pt x="2591" y="1028"/>
                  </a:lnTo>
                  <a:cubicBezTo>
                    <a:pt x="2591" y="1028"/>
                    <a:pt x="2591" y="1029"/>
                    <a:pt x="2591" y="1029"/>
                  </a:cubicBezTo>
                  <a:lnTo>
                    <a:pt x="2584" y="1042"/>
                  </a:lnTo>
                  <a:lnTo>
                    <a:pt x="2564" y="1081"/>
                  </a:lnTo>
                  <a:lnTo>
                    <a:pt x="2544" y="1119"/>
                  </a:lnTo>
                  <a:lnTo>
                    <a:pt x="2536" y="1132"/>
                  </a:lnTo>
                  <a:lnTo>
                    <a:pt x="2537" y="1130"/>
                  </a:lnTo>
                  <a:lnTo>
                    <a:pt x="2535" y="1135"/>
                  </a:lnTo>
                  <a:lnTo>
                    <a:pt x="2534" y="1128"/>
                  </a:lnTo>
                  <a:lnTo>
                    <a:pt x="2536" y="1131"/>
                  </a:lnTo>
                  <a:lnTo>
                    <a:pt x="2541" y="1139"/>
                  </a:lnTo>
                  <a:lnTo>
                    <a:pt x="2556" y="1163"/>
                  </a:lnTo>
                  <a:lnTo>
                    <a:pt x="2571" y="1185"/>
                  </a:lnTo>
                  <a:lnTo>
                    <a:pt x="2576" y="1192"/>
                  </a:lnTo>
                  <a:lnTo>
                    <a:pt x="2575" y="1191"/>
                  </a:lnTo>
                  <a:lnTo>
                    <a:pt x="2577" y="1193"/>
                  </a:lnTo>
                  <a:cubicBezTo>
                    <a:pt x="2580" y="1196"/>
                    <a:pt x="2580" y="1201"/>
                    <a:pt x="2577" y="1204"/>
                  </a:cubicBezTo>
                  <a:lnTo>
                    <a:pt x="2573" y="1208"/>
                  </a:lnTo>
                  <a:cubicBezTo>
                    <a:pt x="2573" y="1208"/>
                    <a:pt x="2573" y="1209"/>
                    <a:pt x="2572" y="1209"/>
                  </a:cubicBezTo>
                  <a:lnTo>
                    <a:pt x="2561" y="1217"/>
                  </a:lnTo>
                  <a:lnTo>
                    <a:pt x="2530" y="1241"/>
                  </a:lnTo>
                  <a:lnTo>
                    <a:pt x="2498" y="1263"/>
                  </a:lnTo>
                  <a:lnTo>
                    <a:pt x="2486" y="1269"/>
                  </a:lnTo>
                  <a:lnTo>
                    <a:pt x="2482" y="1272"/>
                  </a:lnTo>
                  <a:cubicBezTo>
                    <a:pt x="2481" y="1272"/>
                    <a:pt x="2479" y="1273"/>
                    <a:pt x="2477" y="1272"/>
                  </a:cubicBezTo>
                  <a:lnTo>
                    <a:pt x="2401" y="1262"/>
                  </a:lnTo>
                  <a:cubicBezTo>
                    <a:pt x="2399" y="1262"/>
                    <a:pt x="2396" y="1260"/>
                    <a:pt x="2395" y="1257"/>
                  </a:cubicBezTo>
                  <a:lnTo>
                    <a:pt x="2393" y="1252"/>
                  </a:lnTo>
                  <a:lnTo>
                    <a:pt x="2388" y="1242"/>
                  </a:lnTo>
                  <a:lnTo>
                    <a:pt x="2383" y="1230"/>
                  </a:lnTo>
                  <a:lnTo>
                    <a:pt x="2381" y="1224"/>
                  </a:lnTo>
                  <a:cubicBezTo>
                    <a:pt x="2380" y="1223"/>
                    <a:pt x="2380" y="1221"/>
                    <a:pt x="2381" y="1219"/>
                  </a:cubicBezTo>
                  <a:lnTo>
                    <a:pt x="2382" y="1216"/>
                  </a:lnTo>
                  <a:lnTo>
                    <a:pt x="2386" y="1205"/>
                  </a:lnTo>
                  <a:lnTo>
                    <a:pt x="2397" y="1178"/>
                  </a:lnTo>
                  <a:lnTo>
                    <a:pt x="2408" y="1149"/>
                  </a:lnTo>
                  <a:lnTo>
                    <a:pt x="2412" y="1138"/>
                  </a:lnTo>
                  <a:lnTo>
                    <a:pt x="2412" y="1140"/>
                  </a:lnTo>
                  <a:lnTo>
                    <a:pt x="2413" y="1135"/>
                  </a:lnTo>
                  <a:lnTo>
                    <a:pt x="2423" y="1144"/>
                  </a:lnTo>
                  <a:lnTo>
                    <a:pt x="2420" y="1145"/>
                  </a:lnTo>
                  <a:cubicBezTo>
                    <a:pt x="2419" y="1145"/>
                    <a:pt x="2419" y="1145"/>
                    <a:pt x="2418" y="1145"/>
                  </a:cubicBezTo>
                  <a:lnTo>
                    <a:pt x="2410" y="1146"/>
                  </a:lnTo>
                  <a:cubicBezTo>
                    <a:pt x="2410" y="1146"/>
                    <a:pt x="2410" y="1146"/>
                    <a:pt x="2409" y="1146"/>
                  </a:cubicBezTo>
                  <a:lnTo>
                    <a:pt x="2386" y="1145"/>
                  </a:lnTo>
                  <a:lnTo>
                    <a:pt x="2363" y="1143"/>
                  </a:lnTo>
                  <a:lnTo>
                    <a:pt x="2354" y="1142"/>
                  </a:lnTo>
                  <a:cubicBezTo>
                    <a:pt x="2353" y="1142"/>
                    <a:pt x="2352" y="1142"/>
                    <a:pt x="2351" y="1141"/>
                  </a:cubicBezTo>
                  <a:lnTo>
                    <a:pt x="2348" y="1139"/>
                  </a:lnTo>
                  <a:cubicBezTo>
                    <a:pt x="2346" y="1138"/>
                    <a:pt x="2345" y="1136"/>
                    <a:pt x="2344" y="1133"/>
                  </a:cubicBezTo>
                  <a:cubicBezTo>
                    <a:pt x="2344" y="1131"/>
                    <a:pt x="2345" y="1129"/>
                    <a:pt x="2347" y="1127"/>
                  </a:cubicBezTo>
                  <a:lnTo>
                    <a:pt x="2349" y="1125"/>
                  </a:lnTo>
                  <a:lnTo>
                    <a:pt x="2348" y="1126"/>
                  </a:lnTo>
                  <a:lnTo>
                    <a:pt x="2353" y="1119"/>
                  </a:lnTo>
                  <a:lnTo>
                    <a:pt x="2369" y="1097"/>
                  </a:lnTo>
                  <a:lnTo>
                    <a:pt x="2385" y="1073"/>
                  </a:lnTo>
                  <a:lnTo>
                    <a:pt x="2390" y="1065"/>
                  </a:lnTo>
                  <a:lnTo>
                    <a:pt x="2392" y="1062"/>
                  </a:lnTo>
                  <a:lnTo>
                    <a:pt x="2391" y="1068"/>
                  </a:lnTo>
                  <a:lnTo>
                    <a:pt x="2390" y="1064"/>
                  </a:lnTo>
                  <a:lnTo>
                    <a:pt x="2387" y="1052"/>
                  </a:lnTo>
                  <a:lnTo>
                    <a:pt x="2380" y="1016"/>
                  </a:lnTo>
                  <a:lnTo>
                    <a:pt x="2372" y="980"/>
                  </a:lnTo>
                  <a:lnTo>
                    <a:pt x="2369" y="968"/>
                  </a:lnTo>
                  <a:lnTo>
                    <a:pt x="2368" y="964"/>
                  </a:lnTo>
                  <a:lnTo>
                    <a:pt x="2370" y="968"/>
                  </a:lnTo>
                  <a:lnTo>
                    <a:pt x="2363" y="961"/>
                  </a:lnTo>
                  <a:lnTo>
                    <a:pt x="2348" y="947"/>
                  </a:lnTo>
                  <a:lnTo>
                    <a:pt x="2332" y="933"/>
                  </a:lnTo>
                  <a:lnTo>
                    <a:pt x="2325" y="926"/>
                  </a:lnTo>
                  <a:lnTo>
                    <a:pt x="2337" y="924"/>
                  </a:lnTo>
                  <a:lnTo>
                    <a:pt x="2332" y="933"/>
                  </a:lnTo>
                  <a:lnTo>
                    <a:pt x="2320" y="954"/>
                  </a:lnTo>
                  <a:lnTo>
                    <a:pt x="2307" y="974"/>
                  </a:lnTo>
                  <a:lnTo>
                    <a:pt x="2305" y="979"/>
                  </a:lnTo>
                  <a:cubicBezTo>
                    <a:pt x="2304" y="981"/>
                    <a:pt x="2303" y="982"/>
                    <a:pt x="2301" y="983"/>
                  </a:cubicBezTo>
                  <a:lnTo>
                    <a:pt x="2299" y="984"/>
                  </a:lnTo>
                  <a:cubicBezTo>
                    <a:pt x="2298" y="984"/>
                    <a:pt x="2297" y="984"/>
                    <a:pt x="2295" y="984"/>
                  </a:cubicBezTo>
                  <a:lnTo>
                    <a:pt x="2292" y="984"/>
                  </a:lnTo>
                  <a:cubicBezTo>
                    <a:pt x="2291" y="984"/>
                    <a:pt x="2290" y="984"/>
                    <a:pt x="2289" y="984"/>
                  </a:cubicBezTo>
                  <a:lnTo>
                    <a:pt x="2281" y="980"/>
                  </a:lnTo>
                  <a:lnTo>
                    <a:pt x="2258" y="966"/>
                  </a:lnTo>
                  <a:lnTo>
                    <a:pt x="2234" y="952"/>
                  </a:lnTo>
                  <a:lnTo>
                    <a:pt x="2226" y="947"/>
                  </a:lnTo>
                  <a:lnTo>
                    <a:pt x="2223" y="945"/>
                  </a:lnTo>
                  <a:lnTo>
                    <a:pt x="2227" y="946"/>
                  </a:lnTo>
                  <a:lnTo>
                    <a:pt x="2221" y="946"/>
                  </a:lnTo>
                  <a:lnTo>
                    <a:pt x="2204" y="946"/>
                  </a:lnTo>
                  <a:lnTo>
                    <a:pt x="2180" y="946"/>
                  </a:lnTo>
                  <a:lnTo>
                    <a:pt x="2153" y="946"/>
                  </a:lnTo>
                  <a:lnTo>
                    <a:pt x="2126" y="946"/>
                  </a:lnTo>
                  <a:lnTo>
                    <a:pt x="2102" y="946"/>
                  </a:lnTo>
                  <a:lnTo>
                    <a:pt x="2085" y="946"/>
                  </a:lnTo>
                  <a:lnTo>
                    <a:pt x="2079" y="946"/>
                  </a:lnTo>
                  <a:cubicBezTo>
                    <a:pt x="2077" y="946"/>
                    <a:pt x="2075" y="945"/>
                    <a:pt x="2073" y="943"/>
                  </a:cubicBezTo>
                  <a:lnTo>
                    <a:pt x="2065" y="933"/>
                  </a:lnTo>
                  <a:lnTo>
                    <a:pt x="2048" y="914"/>
                  </a:lnTo>
                  <a:lnTo>
                    <a:pt x="2029" y="893"/>
                  </a:lnTo>
                  <a:lnTo>
                    <a:pt x="2020" y="882"/>
                  </a:lnTo>
                  <a:lnTo>
                    <a:pt x="2023" y="885"/>
                  </a:lnTo>
                  <a:lnTo>
                    <a:pt x="2015" y="881"/>
                  </a:lnTo>
                  <a:lnTo>
                    <a:pt x="1997" y="874"/>
                  </a:lnTo>
                  <a:lnTo>
                    <a:pt x="1977" y="866"/>
                  </a:lnTo>
                  <a:lnTo>
                    <a:pt x="1969" y="862"/>
                  </a:lnTo>
                  <a:lnTo>
                    <a:pt x="1975" y="862"/>
                  </a:lnTo>
                  <a:lnTo>
                    <a:pt x="1970" y="864"/>
                  </a:lnTo>
                  <a:lnTo>
                    <a:pt x="1957" y="867"/>
                  </a:lnTo>
                  <a:lnTo>
                    <a:pt x="1944" y="870"/>
                  </a:lnTo>
                  <a:lnTo>
                    <a:pt x="1945" y="870"/>
                  </a:lnTo>
                  <a:lnTo>
                    <a:pt x="1940" y="872"/>
                  </a:lnTo>
                  <a:cubicBezTo>
                    <a:pt x="1938" y="873"/>
                    <a:pt x="1936" y="873"/>
                    <a:pt x="1934" y="872"/>
                  </a:cubicBezTo>
                  <a:lnTo>
                    <a:pt x="1927" y="869"/>
                  </a:lnTo>
                  <a:lnTo>
                    <a:pt x="1912" y="862"/>
                  </a:lnTo>
                  <a:lnTo>
                    <a:pt x="1896" y="855"/>
                  </a:lnTo>
                  <a:lnTo>
                    <a:pt x="1889" y="852"/>
                  </a:lnTo>
                  <a:lnTo>
                    <a:pt x="1900" y="846"/>
                  </a:lnTo>
                  <a:lnTo>
                    <a:pt x="1898" y="855"/>
                  </a:lnTo>
                  <a:lnTo>
                    <a:pt x="1894" y="875"/>
                  </a:lnTo>
                  <a:lnTo>
                    <a:pt x="1889" y="895"/>
                  </a:lnTo>
                  <a:lnTo>
                    <a:pt x="1887" y="903"/>
                  </a:lnTo>
                  <a:cubicBezTo>
                    <a:pt x="1887" y="904"/>
                    <a:pt x="1887" y="905"/>
                    <a:pt x="1886" y="906"/>
                  </a:cubicBezTo>
                  <a:lnTo>
                    <a:pt x="1884" y="909"/>
                  </a:lnTo>
                  <a:lnTo>
                    <a:pt x="1880" y="915"/>
                  </a:lnTo>
                  <a:lnTo>
                    <a:pt x="1869" y="938"/>
                  </a:lnTo>
                  <a:lnTo>
                    <a:pt x="1857" y="961"/>
                  </a:lnTo>
                  <a:lnTo>
                    <a:pt x="1852" y="968"/>
                  </a:lnTo>
                  <a:lnTo>
                    <a:pt x="1850" y="972"/>
                  </a:lnTo>
                  <a:lnTo>
                    <a:pt x="1844" y="980"/>
                  </a:lnTo>
                  <a:lnTo>
                    <a:pt x="1832" y="994"/>
                  </a:lnTo>
                  <a:lnTo>
                    <a:pt x="1820" y="1008"/>
                  </a:lnTo>
                  <a:lnTo>
                    <a:pt x="1814" y="1015"/>
                  </a:lnTo>
                  <a:cubicBezTo>
                    <a:pt x="1811" y="1017"/>
                    <a:pt x="1808" y="1018"/>
                    <a:pt x="1805" y="1017"/>
                  </a:cubicBezTo>
                  <a:lnTo>
                    <a:pt x="1802" y="1016"/>
                  </a:lnTo>
                  <a:lnTo>
                    <a:pt x="1803" y="1016"/>
                  </a:lnTo>
                  <a:lnTo>
                    <a:pt x="1795" y="1015"/>
                  </a:lnTo>
                  <a:lnTo>
                    <a:pt x="1771" y="1010"/>
                  </a:lnTo>
                  <a:lnTo>
                    <a:pt x="1746" y="1005"/>
                  </a:lnTo>
                  <a:lnTo>
                    <a:pt x="1738" y="1004"/>
                  </a:lnTo>
                  <a:cubicBezTo>
                    <a:pt x="1738" y="1004"/>
                    <a:pt x="1737" y="1004"/>
                    <a:pt x="1737" y="1004"/>
                  </a:cubicBezTo>
                  <a:lnTo>
                    <a:pt x="1734" y="1003"/>
                  </a:lnTo>
                  <a:lnTo>
                    <a:pt x="1743" y="1000"/>
                  </a:lnTo>
                  <a:lnTo>
                    <a:pt x="1740" y="1004"/>
                  </a:lnTo>
                  <a:lnTo>
                    <a:pt x="1740" y="1003"/>
                  </a:lnTo>
                  <a:lnTo>
                    <a:pt x="1734" y="1014"/>
                  </a:lnTo>
                  <a:lnTo>
                    <a:pt x="1714" y="1046"/>
                  </a:lnTo>
                  <a:lnTo>
                    <a:pt x="1693" y="1077"/>
                  </a:lnTo>
                  <a:lnTo>
                    <a:pt x="1687" y="1087"/>
                  </a:lnTo>
                  <a:cubicBezTo>
                    <a:pt x="1687" y="1088"/>
                    <a:pt x="1686" y="1088"/>
                    <a:pt x="1685" y="1089"/>
                  </a:cubicBezTo>
                  <a:lnTo>
                    <a:pt x="1682" y="1091"/>
                  </a:lnTo>
                  <a:lnTo>
                    <a:pt x="1685" y="1082"/>
                  </a:lnTo>
                  <a:lnTo>
                    <a:pt x="1689" y="1094"/>
                  </a:lnTo>
                  <a:lnTo>
                    <a:pt x="1689" y="1093"/>
                  </a:lnTo>
                  <a:lnTo>
                    <a:pt x="1699" y="1113"/>
                  </a:lnTo>
                  <a:lnTo>
                    <a:pt x="1708" y="1133"/>
                  </a:lnTo>
                  <a:lnTo>
                    <a:pt x="1712" y="1142"/>
                  </a:lnTo>
                  <a:lnTo>
                    <a:pt x="1711" y="1140"/>
                  </a:lnTo>
                  <a:lnTo>
                    <a:pt x="1719" y="1150"/>
                  </a:lnTo>
                  <a:lnTo>
                    <a:pt x="1737" y="1171"/>
                  </a:lnTo>
                  <a:lnTo>
                    <a:pt x="1756" y="1191"/>
                  </a:lnTo>
                  <a:lnTo>
                    <a:pt x="1765" y="1201"/>
                  </a:lnTo>
                  <a:cubicBezTo>
                    <a:pt x="1766" y="1203"/>
                    <a:pt x="1767" y="1205"/>
                    <a:pt x="1766" y="1208"/>
                  </a:cubicBezTo>
                  <a:cubicBezTo>
                    <a:pt x="1766" y="1210"/>
                    <a:pt x="1765" y="1212"/>
                    <a:pt x="1763" y="1213"/>
                  </a:cubicBezTo>
                  <a:lnTo>
                    <a:pt x="1756" y="1218"/>
                  </a:lnTo>
                  <a:lnTo>
                    <a:pt x="1740" y="1232"/>
                  </a:lnTo>
                  <a:lnTo>
                    <a:pt x="1714" y="1252"/>
                  </a:lnTo>
                  <a:lnTo>
                    <a:pt x="1685" y="1274"/>
                  </a:lnTo>
                  <a:lnTo>
                    <a:pt x="1656" y="1296"/>
                  </a:lnTo>
                  <a:lnTo>
                    <a:pt x="1631" y="1316"/>
                  </a:lnTo>
                  <a:lnTo>
                    <a:pt x="1615" y="1330"/>
                  </a:lnTo>
                  <a:lnTo>
                    <a:pt x="1607" y="1335"/>
                  </a:lnTo>
                  <a:lnTo>
                    <a:pt x="1609" y="1334"/>
                  </a:lnTo>
                  <a:lnTo>
                    <a:pt x="1603" y="1341"/>
                  </a:lnTo>
                  <a:lnTo>
                    <a:pt x="1591" y="1355"/>
                  </a:lnTo>
                  <a:lnTo>
                    <a:pt x="1577" y="1370"/>
                  </a:lnTo>
                  <a:lnTo>
                    <a:pt x="1572" y="1377"/>
                  </a:lnTo>
                  <a:cubicBezTo>
                    <a:pt x="1569" y="1380"/>
                    <a:pt x="1565" y="1380"/>
                    <a:pt x="1561" y="1378"/>
                  </a:cubicBezTo>
                  <a:lnTo>
                    <a:pt x="1556" y="1375"/>
                  </a:lnTo>
                  <a:lnTo>
                    <a:pt x="1546" y="1368"/>
                  </a:lnTo>
                  <a:lnTo>
                    <a:pt x="1535" y="1361"/>
                  </a:lnTo>
                  <a:cubicBezTo>
                    <a:pt x="1534" y="1361"/>
                    <a:pt x="1534" y="1360"/>
                    <a:pt x="1533" y="1360"/>
                  </a:cubicBezTo>
                  <a:lnTo>
                    <a:pt x="1528" y="1354"/>
                  </a:lnTo>
                  <a:lnTo>
                    <a:pt x="1528" y="1353"/>
                  </a:lnTo>
                  <a:cubicBezTo>
                    <a:pt x="1527" y="1352"/>
                    <a:pt x="1526" y="1350"/>
                    <a:pt x="1526" y="1349"/>
                  </a:cubicBezTo>
                  <a:lnTo>
                    <a:pt x="1525" y="1343"/>
                  </a:lnTo>
                  <a:lnTo>
                    <a:pt x="1521" y="1323"/>
                  </a:lnTo>
                  <a:lnTo>
                    <a:pt x="1516" y="1301"/>
                  </a:lnTo>
                  <a:lnTo>
                    <a:pt x="1514" y="1289"/>
                  </a:lnTo>
                  <a:lnTo>
                    <a:pt x="1528" y="1291"/>
                  </a:lnTo>
                  <a:lnTo>
                    <a:pt x="1524" y="1298"/>
                  </a:lnTo>
                  <a:lnTo>
                    <a:pt x="1515" y="1314"/>
                  </a:lnTo>
                  <a:lnTo>
                    <a:pt x="1486" y="1361"/>
                  </a:lnTo>
                  <a:lnTo>
                    <a:pt x="1470" y="1386"/>
                  </a:lnTo>
                  <a:lnTo>
                    <a:pt x="1456" y="1407"/>
                  </a:lnTo>
                  <a:lnTo>
                    <a:pt x="1447" y="1421"/>
                  </a:lnTo>
                  <a:lnTo>
                    <a:pt x="1443" y="1427"/>
                  </a:lnTo>
                  <a:cubicBezTo>
                    <a:pt x="1443" y="1427"/>
                    <a:pt x="1443" y="1428"/>
                    <a:pt x="1442" y="1428"/>
                  </a:cubicBezTo>
                  <a:lnTo>
                    <a:pt x="1434" y="1436"/>
                  </a:lnTo>
                  <a:lnTo>
                    <a:pt x="1417" y="1452"/>
                  </a:lnTo>
                  <a:lnTo>
                    <a:pt x="1400" y="1469"/>
                  </a:lnTo>
                  <a:lnTo>
                    <a:pt x="1392" y="1476"/>
                  </a:lnTo>
                  <a:lnTo>
                    <a:pt x="1393" y="1475"/>
                  </a:lnTo>
                  <a:lnTo>
                    <a:pt x="1389" y="1480"/>
                  </a:lnTo>
                  <a:lnTo>
                    <a:pt x="1378" y="1494"/>
                  </a:lnTo>
                  <a:lnTo>
                    <a:pt x="1347" y="1532"/>
                  </a:lnTo>
                  <a:lnTo>
                    <a:pt x="1315" y="1571"/>
                  </a:lnTo>
                  <a:lnTo>
                    <a:pt x="1304" y="1584"/>
                  </a:lnTo>
                  <a:lnTo>
                    <a:pt x="1300" y="1588"/>
                  </a:lnTo>
                  <a:cubicBezTo>
                    <a:pt x="1298" y="1591"/>
                    <a:pt x="1294" y="1592"/>
                    <a:pt x="1291" y="1591"/>
                  </a:cubicBezTo>
                  <a:lnTo>
                    <a:pt x="1288" y="1590"/>
                  </a:lnTo>
                  <a:lnTo>
                    <a:pt x="1279" y="1588"/>
                  </a:lnTo>
                  <a:lnTo>
                    <a:pt x="1251" y="1581"/>
                  </a:lnTo>
                  <a:lnTo>
                    <a:pt x="1223" y="1573"/>
                  </a:lnTo>
                  <a:lnTo>
                    <a:pt x="1212" y="1569"/>
                  </a:lnTo>
                  <a:cubicBezTo>
                    <a:pt x="1212" y="1569"/>
                    <a:pt x="1211" y="1568"/>
                    <a:pt x="1211" y="1568"/>
                  </a:cubicBezTo>
                  <a:lnTo>
                    <a:pt x="1208" y="1566"/>
                  </a:lnTo>
                  <a:lnTo>
                    <a:pt x="1220" y="1562"/>
                  </a:lnTo>
                  <a:lnTo>
                    <a:pt x="1218" y="1567"/>
                  </a:lnTo>
                  <a:cubicBezTo>
                    <a:pt x="1218" y="1568"/>
                    <a:pt x="1218" y="1568"/>
                    <a:pt x="1217" y="1569"/>
                  </a:cubicBezTo>
                  <a:lnTo>
                    <a:pt x="1211" y="1579"/>
                  </a:lnTo>
                  <a:lnTo>
                    <a:pt x="1195" y="1605"/>
                  </a:lnTo>
                  <a:lnTo>
                    <a:pt x="1178" y="1630"/>
                  </a:lnTo>
                  <a:lnTo>
                    <a:pt x="1172" y="1638"/>
                  </a:lnTo>
                  <a:lnTo>
                    <a:pt x="1169" y="1640"/>
                  </a:lnTo>
                  <a:lnTo>
                    <a:pt x="1171" y="1637"/>
                  </a:lnTo>
                  <a:lnTo>
                    <a:pt x="1169" y="1642"/>
                  </a:lnTo>
                  <a:cubicBezTo>
                    <a:pt x="1169" y="1643"/>
                    <a:pt x="1169" y="1643"/>
                    <a:pt x="1168" y="1644"/>
                  </a:cubicBezTo>
                  <a:lnTo>
                    <a:pt x="1162" y="1654"/>
                  </a:lnTo>
                  <a:lnTo>
                    <a:pt x="1145" y="1683"/>
                  </a:lnTo>
                  <a:lnTo>
                    <a:pt x="1128" y="1711"/>
                  </a:lnTo>
                  <a:lnTo>
                    <a:pt x="1122" y="1721"/>
                  </a:lnTo>
                  <a:lnTo>
                    <a:pt x="1120" y="1724"/>
                  </a:lnTo>
                  <a:cubicBezTo>
                    <a:pt x="1119" y="1725"/>
                    <a:pt x="1118" y="1726"/>
                    <a:pt x="1116" y="1727"/>
                  </a:cubicBezTo>
                  <a:lnTo>
                    <a:pt x="1113" y="1728"/>
                  </a:lnTo>
                  <a:cubicBezTo>
                    <a:pt x="1112" y="1728"/>
                    <a:pt x="1112" y="1728"/>
                    <a:pt x="1111" y="1728"/>
                  </a:cubicBezTo>
                  <a:lnTo>
                    <a:pt x="1102" y="1729"/>
                  </a:lnTo>
                  <a:lnTo>
                    <a:pt x="1075" y="1734"/>
                  </a:lnTo>
                  <a:lnTo>
                    <a:pt x="1048" y="1739"/>
                  </a:lnTo>
                  <a:lnTo>
                    <a:pt x="1037" y="1740"/>
                  </a:lnTo>
                  <a:lnTo>
                    <a:pt x="1039" y="1740"/>
                  </a:lnTo>
                  <a:lnTo>
                    <a:pt x="1036" y="1741"/>
                  </a:lnTo>
                  <a:cubicBezTo>
                    <a:pt x="1032" y="1742"/>
                    <a:pt x="1027" y="1740"/>
                    <a:pt x="1026" y="1736"/>
                  </a:cubicBezTo>
                  <a:lnTo>
                    <a:pt x="1023" y="1728"/>
                  </a:lnTo>
                  <a:lnTo>
                    <a:pt x="1015" y="1711"/>
                  </a:lnTo>
                  <a:lnTo>
                    <a:pt x="1007" y="1692"/>
                  </a:lnTo>
                  <a:lnTo>
                    <a:pt x="1004" y="1680"/>
                  </a:lnTo>
                  <a:lnTo>
                    <a:pt x="1014" y="1685"/>
                  </a:lnTo>
                  <a:lnTo>
                    <a:pt x="1011" y="1686"/>
                  </a:lnTo>
                  <a:cubicBezTo>
                    <a:pt x="1010" y="1686"/>
                    <a:pt x="1009" y="1686"/>
                    <a:pt x="1008" y="1686"/>
                  </a:cubicBezTo>
                  <a:lnTo>
                    <a:pt x="998" y="1686"/>
                  </a:lnTo>
                  <a:cubicBezTo>
                    <a:pt x="998" y="1686"/>
                    <a:pt x="998" y="1686"/>
                    <a:pt x="997" y="1686"/>
                  </a:cubicBezTo>
                  <a:lnTo>
                    <a:pt x="970" y="1682"/>
                  </a:lnTo>
                  <a:lnTo>
                    <a:pt x="942" y="1677"/>
                  </a:lnTo>
                  <a:lnTo>
                    <a:pt x="933" y="1676"/>
                  </a:lnTo>
                  <a:cubicBezTo>
                    <a:pt x="932" y="1676"/>
                    <a:pt x="931" y="1676"/>
                    <a:pt x="931" y="1676"/>
                  </a:cubicBezTo>
                  <a:lnTo>
                    <a:pt x="928" y="1675"/>
                  </a:lnTo>
                  <a:lnTo>
                    <a:pt x="938" y="1667"/>
                  </a:lnTo>
                  <a:lnTo>
                    <a:pt x="938" y="1673"/>
                  </a:lnTo>
                  <a:lnTo>
                    <a:pt x="938" y="1690"/>
                  </a:lnTo>
                  <a:lnTo>
                    <a:pt x="938" y="1714"/>
                  </a:lnTo>
                  <a:lnTo>
                    <a:pt x="938" y="1741"/>
                  </a:lnTo>
                  <a:lnTo>
                    <a:pt x="938" y="1768"/>
                  </a:lnTo>
                  <a:lnTo>
                    <a:pt x="938" y="1791"/>
                  </a:lnTo>
                  <a:lnTo>
                    <a:pt x="938" y="1807"/>
                  </a:lnTo>
                  <a:lnTo>
                    <a:pt x="938" y="1812"/>
                  </a:lnTo>
                  <a:cubicBezTo>
                    <a:pt x="938" y="1815"/>
                    <a:pt x="937" y="1818"/>
                    <a:pt x="934" y="1819"/>
                  </a:cubicBezTo>
                  <a:lnTo>
                    <a:pt x="927" y="1823"/>
                  </a:lnTo>
                  <a:lnTo>
                    <a:pt x="907" y="1833"/>
                  </a:lnTo>
                  <a:lnTo>
                    <a:pt x="879" y="1844"/>
                  </a:lnTo>
                  <a:lnTo>
                    <a:pt x="849" y="1857"/>
                  </a:lnTo>
                  <a:lnTo>
                    <a:pt x="817" y="1869"/>
                  </a:lnTo>
                  <a:lnTo>
                    <a:pt x="790" y="1879"/>
                  </a:lnTo>
                  <a:lnTo>
                    <a:pt x="770" y="1885"/>
                  </a:lnTo>
                  <a:cubicBezTo>
                    <a:pt x="769" y="1885"/>
                    <a:pt x="769" y="1885"/>
                    <a:pt x="769" y="1885"/>
                  </a:cubicBezTo>
                  <a:lnTo>
                    <a:pt x="762" y="1886"/>
                  </a:lnTo>
                  <a:cubicBezTo>
                    <a:pt x="759" y="1887"/>
                    <a:pt x="757" y="1886"/>
                    <a:pt x="755" y="1885"/>
                  </a:cubicBezTo>
                  <a:cubicBezTo>
                    <a:pt x="753" y="1883"/>
                    <a:pt x="752" y="1881"/>
                    <a:pt x="752" y="1878"/>
                  </a:cubicBezTo>
                  <a:lnTo>
                    <a:pt x="752" y="1877"/>
                  </a:lnTo>
                  <a:cubicBezTo>
                    <a:pt x="752" y="1877"/>
                    <a:pt x="752" y="1877"/>
                    <a:pt x="753" y="1876"/>
                  </a:cubicBezTo>
                  <a:lnTo>
                    <a:pt x="754" y="1870"/>
                  </a:lnTo>
                  <a:lnTo>
                    <a:pt x="758" y="1848"/>
                  </a:lnTo>
                  <a:lnTo>
                    <a:pt x="761" y="1824"/>
                  </a:lnTo>
                  <a:lnTo>
                    <a:pt x="761" y="1812"/>
                  </a:lnTo>
                  <a:lnTo>
                    <a:pt x="774" y="1819"/>
                  </a:lnTo>
                  <a:lnTo>
                    <a:pt x="771" y="1821"/>
                  </a:lnTo>
                  <a:cubicBezTo>
                    <a:pt x="770" y="1822"/>
                    <a:pt x="769" y="1822"/>
                    <a:pt x="767" y="1822"/>
                  </a:cubicBezTo>
                  <a:lnTo>
                    <a:pt x="759" y="1823"/>
                  </a:lnTo>
                  <a:lnTo>
                    <a:pt x="734" y="1824"/>
                  </a:lnTo>
                  <a:lnTo>
                    <a:pt x="708" y="1823"/>
                  </a:lnTo>
                  <a:lnTo>
                    <a:pt x="699" y="1822"/>
                  </a:lnTo>
                  <a:cubicBezTo>
                    <a:pt x="698" y="1822"/>
                    <a:pt x="697" y="1822"/>
                    <a:pt x="696" y="1821"/>
                  </a:cubicBezTo>
                  <a:lnTo>
                    <a:pt x="693" y="1819"/>
                  </a:lnTo>
                  <a:lnTo>
                    <a:pt x="705" y="1812"/>
                  </a:lnTo>
                  <a:lnTo>
                    <a:pt x="705" y="1817"/>
                  </a:lnTo>
                  <a:lnTo>
                    <a:pt x="704" y="1829"/>
                  </a:lnTo>
                  <a:lnTo>
                    <a:pt x="701" y="1860"/>
                  </a:lnTo>
                  <a:lnTo>
                    <a:pt x="698" y="1890"/>
                  </a:lnTo>
                  <a:lnTo>
                    <a:pt x="697" y="1900"/>
                  </a:lnTo>
                  <a:lnTo>
                    <a:pt x="697" y="1903"/>
                  </a:lnTo>
                  <a:cubicBezTo>
                    <a:pt x="697" y="1908"/>
                    <a:pt x="694" y="1911"/>
                    <a:pt x="690" y="1911"/>
                  </a:cubicBezTo>
                  <a:lnTo>
                    <a:pt x="680" y="1912"/>
                  </a:lnTo>
                  <a:lnTo>
                    <a:pt x="660" y="1915"/>
                  </a:lnTo>
                  <a:lnTo>
                    <a:pt x="638" y="1918"/>
                  </a:lnTo>
                  <a:lnTo>
                    <a:pt x="627" y="1919"/>
                  </a:lnTo>
                  <a:lnTo>
                    <a:pt x="528" y="1919"/>
                  </a:lnTo>
                  <a:lnTo>
                    <a:pt x="534" y="1917"/>
                  </a:lnTo>
                  <a:lnTo>
                    <a:pt x="526" y="1924"/>
                  </a:lnTo>
                  <a:lnTo>
                    <a:pt x="509" y="1939"/>
                  </a:lnTo>
                  <a:lnTo>
                    <a:pt x="492" y="1954"/>
                  </a:lnTo>
                  <a:lnTo>
                    <a:pt x="484" y="1960"/>
                  </a:lnTo>
                  <a:lnTo>
                    <a:pt x="485" y="1950"/>
                  </a:lnTo>
                  <a:lnTo>
                    <a:pt x="489" y="1956"/>
                  </a:lnTo>
                  <a:lnTo>
                    <a:pt x="500" y="1973"/>
                  </a:lnTo>
                  <a:lnTo>
                    <a:pt x="516" y="1997"/>
                  </a:lnTo>
                  <a:lnTo>
                    <a:pt x="535" y="2025"/>
                  </a:lnTo>
                  <a:lnTo>
                    <a:pt x="553" y="2053"/>
                  </a:lnTo>
                  <a:lnTo>
                    <a:pt x="569" y="2077"/>
                  </a:lnTo>
                  <a:lnTo>
                    <a:pt x="580" y="2094"/>
                  </a:lnTo>
                  <a:lnTo>
                    <a:pt x="584" y="2100"/>
                  </a:lnTo>
                  <a:cubicBezTo>
                    <a:pt x="585" y="2101"/>
                    <a:pt x="585" y="2103"/>
                    <a:pt x="585" y="2104"/>
                  </a:cubicBezTo>
                  <a:lnTo>
                    <a:pt x="585" y="2108"/>
                  </a:lnTo>
                  <a:lnTo>
                    <a:pt x="584" y="2121"/>
                  </a:lnTo>
                  <a:lnTo>
                    <a:pt x="581" y="2157"/>
                  </a:lnTo>
                  <a:lnTo>
                    <a:pt x="577" y="2192"/>
                  </a:lnTo>
                  <a:lnTo>
                    <a:pt x="576" y="2204"/>
                  </a:lnTo>
                  <a:lnTo>
                    <a:pt x="576" y="2207"/>
                  </a:lnTo>
                  <a:cubicBezTo>
                    <a:pt x="576" y="2210"/>
                    <a:pt x="575" y="2213"/>
                    <a:pt x="572" y="2215"/>
                  </a:cubicBezTo>
                  <a:lnTo>
                    <a:pt x="568" y="2217"/>
                  </a:lnTo>
                  <a:lnTo>
                    <a:pt x="558" y="2222"/>
                  </a:lnTo>
                  <a:lnTo>
                    <a:pt x="527" y="2237"/>
                  </a:lnTo>
                  <a:lnTo>
                    <a:pt x="496" y="2251"/>
                  </a:lnTo>
                  <a:lnTo>
                    <a:pt x="486" y="2256"/>
                  </a:lnTo>
                  <a:lnTo>
                    <a:pt x="482" y="2258"/>
                  </a:lnTo>
                  <a:cubicBezTo>
                    <a:pt x="482" y="2258"/>
                    <a:pt x="481" y="2258"/>
                    <a:pt x="480" y="2258"/>
                  </a:cubicBezTo>
                  <a:lnTo>
                    <a:pt x="476" y="2259"/>
                  </a:lnTo>
                  <a:cubicBezTo>
                    <a:pt x="476" y="2259"/>
                    <a:pt x="476" y="2259"/>
                    <a:pt x="475" y="2259"/>
                  </a:cubicBezTo>
                  <a:lnTo>
                    <a:pt x="463" y="2260"/>
                  </a:lnTo>
                  <a:lnTo>
                    <a:pt x="429" y="2265"/>
                  </a:lnTo>
                  <a:lnTo>
                    <a:pt x="393" y="2268"/>
                  </a:lnTo>
                  <a:lnTo>
                    <a:pt x="381" y="2269"/>
                  </a:lnTo>
                  <a:cubicBezTo>
                    <a:pt x="380" y="2270"/>
                    <a:pt x="379" y="2269"/>
                    <a:pt x="379" y="2269"/>
                  </a:cubicBezTo>
                  <a:lnTo>
                    <a:pt x="375" y="2268"/>
                  </a:lnTo>
                  <a:lnTo>
                    <a:pt x="376" y="2268"/>
                  </a:lnTo>
                  <a:lnTo>
                    <a:pt x="371" y="2268"/>
                  </a:lnTo>
                  <a:cubicBezTo>
                    <a:pt x="371" y="2268"/>
                    <a:pt x="371" y="2268"/>
                    <a:pt x="370" y="2268"/>
                  </a:cubicBezTo>
                  <a:lnTo>
                    <a:pt x="358" y="2266"/>
                  </a:lnTo>
                  <a:lnTo>
                    <a:pt x="321" y="2258"/>
                  </a:lnTo>
                  <a:lnTo>
                    <a:pt x="283" y="2248"/>
                  </a:lnTo>
                  <a:lnTo>
                    <a:pt x="272" y="2245"/>
                  </a:lnTo>
                  <a:lnTo>
                    <a:pt x="267" y="2244"/>
                  </a:lnTo>
                  <a:cubicBezTo>
                    <a:pt x="264" y="2244"/>
                    <a:pt x="262" y="2242"/>
                    <a:pt x="261" y="2239"/>
                  </a:cubicBezTo>
                  <a:lnTo>
                    <a:pt x="260" y="2236"/>
                  </a:lnTo>
                  <a:lnTo>
                    <a:pt x="256" y="2228"/>
                  </a:lnTo>
                  <a:lnTo>
                    <a:pt x="244" y="2196"/>
                  </a:lnTo>
                  <a:lnTo>
                    <a:pt x="227" y="2153"/>
                  </a:lnTo>
                  <a:lnTo>
                    <a:pt x="207" y="2102"/>
                  </a:lnTo>
                  <a:lnTo>
                    <a:pt x="188" y="2052"/>
                  </a:lnTo>
                  <a:lnTo>
                    <a:pt x="171" y="2007"/>
                  </a:lnTo>
                  <a:lnTo>
                    <a:pt x="159" y="1975"/>
                  </a:lnTo>
                  <a:lnTo>
                    <a:pt x="155" y="1967"/>
                  </a:lnTo>
                  <a:cubicBezTo>
                    <a:pt x="155" y="1966"/>
                    <a:pt x="155" y="1966"/>
                    <a:pt x="155" y="1965"/>
                  </a:cubicBezTo>
                  <a:lnTo>
                    <a:pt x="154" y="1961"/>
                  </a:lnTo>
                  <a:cubicBezTo>
                    <a:pt x="154" y="1961"/>
                    <a:pt x="153" y="1960"/>
                    <a:pt x="153" y="1959"/>
                  </a:cubicBezTo>
                  <a:lnTo>
                    <a:pt x="153" y="1955"/>
                  </a:lnTo>
                  <a:lnTo>
                    <a:pt x="153" y="1942"/>
                  </a:lnTo>
                  <a:lnTo>
                    <a:pt x="153" y="1922"/>
                  </a:lnTo>
                  <a:lnTo>
                    <a:pt x="153" y="1899"/>
                  </a:lnTo>
                  <a:lnTo>
                    <a:pt x="153" y="1855"/>
                  </a:lnTo>
                  <a:lnTo>
                    <a:pt x="153" y="1839"/>
                  </a:lnTo>
                  <a:lnTo>
                    <a:pt x="153" y="1832"/>
                  </a:lnTo>
                  <a:lnTo>
                    <a:pt x="154" y="1834"/>
                  </a:lnTo>
                  <a:lnTo>
                    <a:pt x="153" y="1827"/>
                  </a:lnTo>
                  <a:lnTo>
                    <a:pt x="149" y="1806"/>
                  </a:lnTo>
                  <a:lnTo>
                    <a:pt x="143" y="1773"/>
                  </a:lnTo>
                  <a:lnTo>
                    <a:pt x="135" y="1730"/>
                  </a:lnTo>
                  <a:lnTo>
                    <a:pt x="126" y="1679"/>
                  </a:lnTo>
                  <a:lnTo>
                    <a:pt x="116" y="1622"/>
                  </a:lnTo>
                  <a:lnTo>
                    <a:pt x="94" y="1497"/>
                  </a:lnTo>
                  <a:lnTo>
                    <a:pt x="73" y="1373"/>
                  </a:lnTo>
                  <a:lnTo>
                    <a:pt x="63" y="1315"/>
                  </a:lnTo>
                  <a:lnTo>
                    <a:pt x="54" y="1263"/>
                  </a:lnTo>
                  <a:lnTo>
                    <a:pt x="47" y="1220"/>
                  </a:lnTo>
                  <a:lnTo>
                    <a:pt x="42" y="1186"/>
                  </a:lnTo>
                  <a:lnTo>
                    <a:pt x="38" y="1165"/>
                  </a:lnTo>
                  <a:cubicBezTo>
                    <a:pt x="38" y="1164"/>
                    <a:pt x="37" y="1164"/>
                    <a:pt x="37" y="1163"/>
                  </a:cubicBezTo>
                  <a:lnTo>
                    <a:pt x="37" y="1155"/>
                  </a:lnTo>
                  <a:cubicBezTo>
                    <a:pt x="37" y="1155"/>
                    <a:pt x="38" y="1154"/>
                    <a:pt x="38" y="1154"/>
                  </a:cubicBezTo>
                  <a:lnTo>
                    <a:pt x="39" y="1150"/>
                  </a:lnTo>
                  <a:cubicBezTo>
                    <a:pt x="39" y="1149"/>
                    <a:pt x="39" y="1148"/>
                    <a:pt x="40" y="1147"/>
                  </a:cubicBezTo>
                  <a:lnTo>
                    <a:pt x="46" y="1138"/>
                  </a:lnTo>
                  <a:lnTo>
                    <a:pt x="66" y="1109"/>
                  </a:lnTo>
                  <a:lnTo>
                    <a:pt x="87" y="1079"/>
                  </a:lnTo>
                  <a:lnTo>
                    <a:pt x="94" y="1070"/>
                  </a:lnTo>
                  <a:lnTo>
                    <a:pt x="97" y="1066"/>
                  </a:lnTo>
                  <a:lnTo>
                    <a:pt x="95" y="1070"/>
                  </a:lnTo>
                  <a:lnTo>
                    <a:pt x="95" y="1066"/>
                  </a:lnTo>
                  <a:lnTo>
                    <a:pt x="94" y="1055"/>
                  </a:lnTo>
                  <a:lnTo>
                    <a:pt x="93" y="1020"/>
                  </a:lnTo>
                  <a:lnTo>
                    <a:pt x="91" y="984"/>
                  </a:lnTo>
                  <a:lnTo>
                    <a:pt x="90" y="972"/>
                  </a:lnTo>
                  <a:lnTo>
                    <a:pt x="90" y="967"/>
                  </a:lnTo>
                  <a:lnTo>
                    <a:pt x="103" y="974"/>
                  </a:lnTo>
                  <a:lnTo>
                    <a:pt x="94" y="981"/>
                  </a:lnTo>
                  <a:lnTo>
                    <a:pt x="75" y="998"/>
                  </a:lnTo>
                  <a:lnTo>
                    <a:pt x="54" y="1014"/>
                  </a:lnTo>
                  <a:lnTo>
                    <a:pt x="45" y="1021"/>
                  </a:lnTo>
                  <a:cubicBezTo>
                    <a:pt x="43" y="1023"/>
                    <a:pt x="40" y="1023"/>
                    <a:pt x="37" y="1022"/>
                  </a:cubicBezTo>
                  <a:cubicBezTo>
                    <a:pt x="34" y="1020"/>
                    <a:pt x="32" y="1018"/>
                    <a:pt x="32" y="1014"/>
                  </a:cubicBezTo>
                  <a:lnTo>
                    <a:pt x="32" y="1010"/>
                  </a:lnTo>
                  <a:lnTo>
                    <a:pt x="32" y="1002"/>
                  </a:lnTo>
                  <a:lnTo>
                    <a:pt x="30" y="973"/>
                  </a:lnTo>
                  <a:lnTo>
                    <a:pt x="28" y="944"/>
                  </a:lnTo>
                  <a:lnTo>
                    <a:pt x="28" y="935"/>
                  </a:lnTo>
                  <a:lnTo>
                    <a:pt x="27" y="930"/>
                  </a:lnTo>
                  <a:lnTo>
                    <a:pt x="26" y="921"/>
                  </a:lnTo>
                  <a:lnTo>
                    <a:pt x="24" y="893"/>
                  </a:lnTo>
                  <a:lnTo>
                    <a:pt x="19" y="856"/>
                  </a:lnTo>
                  <a:lnTo>
                    <a:pt x="14" y="811"/>
                  </a:lnTo>
                  <a:lnTo>
                    <a:pt x="10" y="766"/>
                  </a:lnTo>
                  <a:lnTo>
                    <a:pt x="5" y="729"/>
                  </a:lnTo>
                  <a:lnTo>
                    <a:pt x="2" y="700"/>
                  </a:lnTo>
                  <a:lnTo>
                    <a:pt x="0" y="690"/>
                  </a:lnTo>
                  <a:cubicBezTo>
                    <a:pt x="0" y="689"/>
                    <a:pt x="1" y="687"/>
                    <a:pt x="1" y="686"/>
                  </a:cubicBezTo>
                  <a:lnTo>
                    <a:pt x="42" y="597"/>
                  </a:lnTo>
                  <a:close/>
                  <a:moveTo>
                    <a:pt x="16" y="693"/>
                  </a:moveTo>
                  <a:lnTo>
                    <a:pt x="16" y="689"/>
                  </a:lnTo>
                  <a:lnTo>
                    <a:pt x="17" y="699"/>
                  </a:lnTo>
                  <a:lnTo>
                    <a:pt x="20" y="726"/>
                  </a:lnTo>
                  <a:lnTo>
                    <a:pt x="25" y="765"/>
                  </a:lnTo>
                  <a:lnTo>
                    <a:pt x="30" y="810"/>
                  </a:lnTo>
                  <a:lnTo>
                    <a:pt x="34" y="853"/>
                  </a:lnTo>
                  <a:lnTo>
                    <a:pt x="39" y="892"/>
                  </a:lnTo>
                  <a:lnTo>
                    <a:pt x="42" y="920"/>
                  </a:lnTo>
                  <a:lnTo>
                    <a:pt x="43" y="930"/>
                  </a:lnTo>
                  <a:lnTo>
                    <a:pt x="43" y="934"/>
                  </a:lnTo>
                  <a:lnTo>
                    <a:pt x="44" y="943"/>
                  </a:lnTo>
                  <a:lnTo>
                    <a:pt x="46" y="972"/>
                  </a:lnTo>
                  <a:lnTo>
                    <a:pt x="47" y="1001"/>
                  </a:lnTo>
                  <a:lnTo>
                    <a:pt x="48" y="1010"/>
                  </a:lnTo>
                  <a:lnTo>
                    <a:pt x="48" y="1014"/>
                  </a:lnTo>
                  <a:lnTo>
                    <a:pt x="36" y="1008"/>
                  </a:lnTo>
                  <a:lnTo>
                    <a:pt x="44" y="1001"/>
                  </a:lnTo>
                  <a:lnTo>
                    <a:pt x="64" y="985"/>
                  </a:lnTo>
                  <a:lnTo>
                    <a:pt x="85" y="968"/>
                  </a:lnTo>
                  <a:lnTo>
                    <a:pt x="94" y="961"/>
                  </a:lnTo>
                  <a:cubicBezTo>
                    <a:pt x="96" y="959"/>
                    <a:pt x="99" y="959"/>
                    <a:pt x="102" y="960"/>
                  </a:cubicBezTo>
                  <a:cubicBezTo>
                    <a:pt x="105" y="962"/>
                    <a:pt x="106" y="964"/>
                    <a:pt x="106" y="967"/>
                  </a:cubicBezTo>
                  <a:lnTo>
                    <a:pt x="106" y="971"/>
                  </a:lnTo>
                  <a:lnTo>
                    <a:pt x="107" y="983"/>
                  </a:lnTo>
                  <a:lnTo>
                    <a:pt x="109" y="1019"/>
                  </a:lnTo>
                  <a:lnTo>
                    <a:pt x="110" y="1054"/>
                  </a:lnTo>
                  <a:lnTo>
                    <a:pt x="111" y="1066"/>
                  </a:lnTo>
                  <a:lnTo>
                    <a:pt x="111" y="1070"/>
                  </a:lnTo>
                  <a:cubicBezTo>
                    <a:pt x="111" y="1072"/>
                    <a:pt x="111" y="1074"/>
                    <a:pt x="110" y="1075"/>
                  </a:cubicBezTo>
                  <a:lnTo>
                    <a:pt x="107" y="1079"/>
                  </a:lnTo>
                  <a:lnTo>
                    <a:pt x="100" y="1088"/>
                  </a:lnTo>
                  <a:lnTo>
                    <a:pt x="79" y="1118"/>
                  </a:lnTo>
                  <a:lnTo>
                    <a:pt x="59" y="1147"/>
                  </a:lnTo>
                  <a:lnTo>
                    <a:pt x="53" y="1156"/>
                  </a:lnTo>
                  <a:lnTo>
                    <a:pt x="54" y="1153"/>
                  </a:lnTo>
                  <a:lnTo>
                    <a:pt x="53" y="1157"/>
                  </a:lnTo>
                  <a:lnTo>
                    <a:pt x="53" y="1155"/>
                  </a:lnTo>
                  <a:lnTo>
                    <a:pt x="53" y="1163"/>
                  </a:lnTo>
                  <a:lnTo>
                    <a:pt x="53" y="1162"/>
                  </a:lnTo>
                  <a:lnTo>
                    <a:pt x="57" y="1183"/>
                  </a:lnTo>
                  <a:lnTo>
                    <a:pt x="62" y="1217"/>
                  </a:lnTo>
                  <a:lnTo>
                    <a:pt x="69" y="1260"/>
                  </a:lnTo>
                  <a:lnTo>
                    <a:pt x="78" y="1312"/>
                  </a:lnTo>
                  <a:lnTo>
                    <a:pt x="88" y="1370"/>
                  </a:lnTo>
                  <a:lnTo>
                    <a:pt x="109" y="1494"/>
                  </a:lnTo>
                  <a:lnTo>
                    <a:pt x="131" y="1619"/>
                  </a:lnTo>
                  <a:lnTo>
                    <a:pt x="141" y="1676"/>
                  </a:lnTo>
                  <a:lnTo>
                    <a:pt x="150" y="1727"/>
                  </a:lnTo>
                  <a:lnTo>
                    <a:pt x="158" y="1770"/>
                  </a:lnTo>
                  <a:lnTo>
                    <a:pt x="164" y="1803"/>
                  </a:lnTo>
                  <a:lnTo>
                    <a:pt x="168" y="1824"/>
                  </a:lnTo>
                  <a:lnTo>
                    <a:pt x="169" y="1831"/>
                  </a:lnTo>
                  <a:cubicBezTo>
                    <a:pt x="169" y="1832"/>
                    <a:pt x="169" y="1832"/>
                    <a:pt x="169" y="1832"/>
                  </a:cubicBezTo>
                  <a:lnTo>
                    <a:pt x="169" y="1839"/>
                  </a:lnTo>
                  <a:lnTo>
                    <a:pt x="169" y="1855"/>
                  </a:lnTo>
                  <a:lnTo>
                    <a:pt x="169" y="1899"/>
                  </a:lnTo>
                  <a:lnTo>
                    <a:pt x="169" y="1922"/>
                  </a:lnTo>
                  <a:lnTo>
                    <a:pt x="169" y="1942"/>
                  </a:lnTo>
                  <a:lnTo>
                    <a:pt x="169" y="1955"/>
                  </a:lnTo>
                  <a:lnTo>
                    <a:pt x="169" y="1959"/>
                  </a:lnTo>
                  <a:lnTo>
                    <a:pt x="169" y="1958"/>
                  </a:lnTo>
                  <a:lnTo>
                    <a:pt x="170" y="1962"/>
                  </a:lnTo>
                  <a:lnTo>
                    <a:pt x="170" y="1960"/>
                  </a:lnTo>
                  <a:lnTo>
                    <a:pt x="174" y="1970"/>
                  </a:lnTo>
                  <a:lnTo>
                    <a:pt x="186" y="2002"/>
                  </a:lnTo>
                  <a:lnTo>
                    <a:pt x="203" y="2047"/>
                  </a:lnTo>
                  <a:lnTo>
                    <a:pt x="222" y="2097"/>
                  </a:lnTo>
                  <a:lnTo>
                    <a:pt x="242" y="2148"/>
                  </a:lnTo>
                  <a:lnTo>
                    <a:pt x="259" y="2191"/>
                  </a:lnTo>
                  <a:lnTo>
                    <a:pt x="271" y="2221"/>
                  </a:lnTo>
                  <a:lnTo>
                    <a:pt x="275" y="2231"/>
                  </a:lnTo>
                  <a:lnTo>
                    <a:pt x="276" y="2234"/>
                  </a:lnTo>
                  <a:lnTo>
                    <a:pt x="270" y="2229"/>
                  </a:lnTo>
                  <a:lnTo>
                    <a:pt x="275" y="2230"/>
                  </a:lnTo>
                  <a:lnTo>
                    <a:pt x="288" y="2233"/>
                  </a:lnTo>
                  <a:lnTo>
                    <a:pt x="324" y="2243"/>
                  </a:lnTo>
                  <a:lnTo>
                    <a:pt x="361" y="2251"/>
                  </a:lnTo>
                  <a:lnTo>
                    <a:pt x="373" y="2253"/>
                  </a:lnTo>
                  <a:lnTo>
                    <a:pt x="371" y="2252"/>
                  </a:lnTo>
                  <a:lnTo>
                    <a:pt x="376" y="2252"/>
                  </a:lnTo>
                  <a:cubicBezTo>
                    <a:pt x="377" y="2252"/>
                    <a:pt x="378" y="2253"/>
                    <a:pt x="378" y="2253"/>
                  </a:cubicBezTo>
                  <a:lnTo>
                    <a:pt x="382" y="2254"/>
                  </a:lnTo>
                  <a:lnTo>
                    <a:pt x="380" y="2253"/>
                  </a:lnTo>
                  <a:lnTo>
                    <a:pt x="392" y="2252"/>
                  </a:lnTo>
                  <a:lnTo>
                    <a:pt x="426" y="2250"/>
                  </a:lnTo>
                  <a:lnTo>
                    <a:pt x="462" y="2244"/>
                  </a:lnTo>
                  <a:lnTo>
                    <a:pt x="474" y="2243"/>
                  </a:lnTo>
                  <a:lnTo>
                    <a:pt x="473" y="2244"/>
                  </a:lnTo>
                  <a:lnTo>
                    <a:pt x="477" y="2243"/>
                  </a:lnTo>
                  <a:lnTo>
                    <a:pt x="475" y="2243"/>
                  </a:lnTo>
                  <a:lnTo>
                    <a:pt x="479" y="2241"/>
                  </a:lnTo>
                  <a:lnTo>
                    <a:pt x="489" y="2236"/>
                  </a:lnTo>
                  <a:lnTo>
                    <a:pt x="520" y="2222"/>
                  </a:lnTo>
                  <a:lnTo>
                    <a:pt x="551" y="2207"/>
                  </a:lnTo>
                  <a:lnTo>
                    <a:pt x="561" y="2202"/>
                  </a:lnTo>
                  <a:lnTo>
                    <a:pt x="565" y="2200"/>
                  </a:lnTo>
                  <a:lnTo>
                    <a:pt x="560" y="2207"/>
                  </a:lnTo>
                  <a:lnTo>
                    <a:pt x="560" y="2203"/>
                  </a:lnTo>
                  <a:lnTo>
                    <a:pt x="562" y="2191"/>
                  </a:lnTo>
                  <a:lnTo>
                    <a:pt x="565" y="2156"/>
                  </a:lnTo>
                  <a:lnTo>
                    <a:pt x="568" y="2120"/>
                  </a:lnTo>
                  <a:lnTo>
                    <a:pt x="569" y="2108"/>
                  </a:lnTo>
                  <a:lnTo>
                    <a:pt x="569" y="2104"/>
                  </a:lnTo>
                  <a:lnTo>
                    <a:pt x="571" y="2109"/>
                  </a:lnTo>
                  <a:lnTo>
                    <a:pt x="567" y="2103"/>
                  </a:lnTo>
                  <a:lnTo>
                    <a:pt x="556" y="2086"/>
                  </a:lnTo>
                  <a:lnTo>
                    <a:pt x="540" y="2062"/>
                  </a:lnTo>
                  <a:lnTo>
                    <a:pt x="522" y="2034"/>
                  </a:lnTo>
                  <a:lnTo>
                    <a:pt x="503" y="2006"/>
                  </a:lnTo>
                  <a:lnTo>
                    <a:pt x="487" y="1982"/>
                  </a:lnTo>
                  <a:lnTo>
                    <a:pt x="476" y="1965"/>
                  </a:lnTo>
                  <a:lnTo>
                    <a:pt x="472" y="1959"/>
                  </a:lnTo>
                  <a:cubicBezTo>
                    <a:pt x="470" y="1956"/>
                    <a:pt x="470" y="1951"/>
                    <a:pt x="473" y="1948"/>
                  </a:cubicBezTo>
                  <a:lnTo>
                    <a:pt x="481" y="1941"/>
                  </a:lnTo>
                  <a:lnTo>
                    <a:pt x="498" y="1927"/>
                  </a:lnTo>
                  <a:lnTo>
                    <a:pt x="515" y="1912"/>
                  </a:lnTo>
                  <a:lnTo>
                    <a:pt x="523" y="1905"/>
                  </a:lnTo>
                  <a:cubicBezTo>
                    <a:pt x="525" y="1904"/>
                    <a:pt x="527" y="1903"/>
                    <a:pt x="528" y="1903"/>
                  </a:cubicBezTo>
                  <a:lnTo>
                    <a:pt x="626" y="1903"/>
                  </a:lnTo>
                  <a:lnTo>
                    <a:pt x="635" y="1903"/>
                  </a:lnTo>
                  <a:lnTo>
                    <a:pt x="657" y="1900"/>
                  </a:lnTo>
                  <a:lnTo>
                    <a:pt x="679" y="1896"/>
                  </a:lnTo>
                  <a:lnTo>
                    <a:pt x="689" y="1895"/>
                  </a:lnTo>
                  <a:lnTo>
                    <a:pt x="681" y="1903"/>
                  </a:lnTo>
                  <a:lnTo>
                    <a:pt x="681" y="1899"/>
                  </a:lnTo>
                  <a:lnTo>
                    <a:pt x="682" y="1889"/>
                  </a:lnTo>
                  <a:lnTo>
                    <a:pt x="685" y="1859"/>
                  </a:lnTo>
                  <a:lnTo>
                    <a:pt x="688" y="1828"/>
                  </a:lnTo>
                  <a:lnTo>
                    <a:pt x="689" y="1817"/>
                  </a:lnTo>
                  <a:lnTo>
                    <a:pt x="689" y="1812"/>
                  </a:lnTo>
                  <a:cubicBezTo>
                    <a:pt x="689" y="1810"/>
                    <a:pt x="691" y="1807"/>
                    <a:pt x="694" y="1805"/>
                  </a:cubicBezTo>
                  <a:cubicBezTo>
                    <a:pt x="696" y="1804"/>
                    <a:pt x="699" y="1804"/>
                    <a:pt x="702" y="1806"/>
                  </a:cubicBezTo>
                  <a:lnTo>
                    <a:pt x="705" y="1808"/>
                  </a:lnTo>
                  <a:lnTo>
                    <a:pt x="701" y="1807"/>
                  </a:lnTo>
                  <a:lnTo>
                    <a:pt x="709" y="1807"/>
                  </a:lnTo>
                  <a:lnTo>
                    <a:pt x="733" y="1808"/>
                  </a:lnTo>
                  <a:lnTo>
                    <a:pt x="757" y="1808"/>
                  </a:lnTo>
                  <a:lnTo>
                    <a:pt x="765" y="1807"/>
                  </a:lnTo>
                  <a:lnTo>
                    <a:pt x="762" y="1808"/>
                  </a:lnTo>
                  <a:lnTo>
                    <a:pt x="765" y="1806"/>
                  </a:lnTo>
                  <a:cubicBezTo>
                    <a:pt x="768" y="1804"/>
                    <a:pt x="771" y="1804"/>
                    <a:pt x="774" y="1806"/>
                  </a:cubicBezTo>
                  <a:cubicBezTo>
                    <a:pt x="776" y="1807"/>
                    <a:pt x="778" y="1810"/>
                    <a:pt x="777" y="1813"/>
                  </a:cubicBezTo>
                  <a:lnTo>
                    <a:pt x="776" y="1826"/>
                  </a:lnTo>
                  <a:lnTo>
                    <a:pt x="773" y="1851"/>
                  </a:lnTo>
                  <a:lnTo>
                    <a:pt x="769" y="1873"/>
                  </a:lnTo>
                  <a:lnTo>
                    <a:pt x="768" y="1879"/>
                  </a:lnTo>
                  <a:lnTo>
                    <a:pt x="768" y="1877"/>
                  </a:lnTo>
                  <a:lnTo>
                    <a:pt x="768" y="1878"/>
                  </a:lnTo>
                  <a:lnTo>
                    <a:pt x="759" y="1871"/>
                  </a:lnTo>
                  <a:lnTo>
                    <a:pt x="766" y="1870"/>
                  </a:lnTo>
                  <a:lnTo>
                    <a:pt x="765" y="1870"/>
                  </a:lnTo>
                  <a:lnTo>
                    <a:pt x="785" y="1864"/>
                  </a:lnTo>
                  <a:lnTo>
                    <a:pt x="812" y="1854"/>
                  </a:lnTo>
                  <a:lnTo>
                    <a:pt x="842" y="1842"/>
                  </a:lnTo>
                  <a:lnTo>
                    <a:pt x="873" y="1829"/>
                  </a:lnTo>
                  <a:lnTo>
                    <a:pt x="900" y="1818"/>
                  </a:lnTo>
                  <a:lnTo>
                    <a:pt x="919" y="1810"/>
                  </a:lnTo>
                  <a:lnTo>
                    <a:pt x="926" y="1806"/>
                  </a:lnTo>
                  <a:lnTo>
                    <a:pt x="922" y="1812"/>
                  </a:lnTo>
                  <a:lnTo>
                    <a:pt x="922" y="1807"/>
                  </a:lnTo>
                  <a:lnTo>
                    <a:pt x="922" y="1791"/>
                  </a:lnTo>
                  <a:lnTo>
                    <a:pt x="922" y="1768"/>
                  </a:lnTo>
                  <a:lnTo>
                    <a:pt x="922" y="1741"/>
                  </a:lnTo>
                  <a:lnTo>
                    <a:pt x="922" y="1714"/>
                  </a:lnTo>
                  <a:lnTo>
                    <a:pt x="922" y="1690"/>
                  </a:lnTo>
                  <a:lnTo>
                    <a:pt x="922" y="1673"/>
                  </a:lnTo>
                  <a:lnTo>
                    <a:pt x="922" y="1667"/>
                  </a:lnTo>
                  <a:cubicBezTo>
                    <a:pt x="922" y="1665"/>
                    <a:pt x="924" y="1662"/>
                    <a:pt x="926" y="1661"/>
                  </a:cubicBezTo>
                  <a:cubicBezTo>
                    <a:pt x="928" y="1659"/>
                    <a:pt x="931" y="1659"/>
                    <a:pt x="933" y="1660"/>
                  </a:cubicBezTo>
                  <a:lnTo>
                    <a:pt x="936" y="1661"/>
                  </a:lnTo>
                  <a:lnTo>
                    <a:pt x="934" y="1660"/>
                  </a:lnTo>
                  <a:lnTo>
                    <a:pt x="945" y="1662"/>
                  </a:lnTo>
                  <a:lnTo>
                    <a:pt x="973" y="1667"/>
                  </a:lnTo>
                  <a:lnTo>
                    <a:pt x="1000" y="1671"/>
                  </a:lnTo>
                  <a:lnTo>
                    <a:pt x="998" y="1670"/>
                  </a:lnTo>
                  <a:lnTo>
                    <a:pt x="1008" y="1670"/>
                  </a:lnTo>
                  <a:lnTo>
                    <a:pt x="1006" y="1671"/>
                  </a:lnTo>
                  <a:lnTo>
                    <a:pt x="1009" y="1670"/>
                  </a:lnTo>
                  <a:cubicBezTo>
                    <a:pt x="1011" y="1669"/>
                    <a:pt x="1013" y="1669"/>
                    <a:pt x="1015" y="1670"/>
                  </a:cubicBezTo>
                  <a:cubicBezTo>
                    <a:pt x="1017" y="1671"/>
                    <a:pt x="1019" y="1673"/>
                    <a:pt x="1019" y="1675"/>
                  </a:cubicBezTo>
                  <a:lnTo>
                    <a:pt x="1022" y="1685"/>
                  </a:lnTo>
                  <a:lnTo>
                    <a:pt x="1030" y="1704"/>
                  </a:lnTo>
                  <a:lnTo>
                    <a:pt x="1038" y="1723"/>
                  </a:lnTo>
                  <a:lnTo>
                    <a:pt x="1041" y="1731"/>
                  </a:lnTo>
                  <a:lnTo>
                    <a:pt x="1031" y="1726"/>
                  </a:lnTo>
                  <a:lnTo>
                    <a:pt x="1034" y="1725"/>
                  </a:lnTo>
                  <a:cubicBezTo>
                    <a:pt x="1034" y="1725"/>
                    <a:pt x="1035" y="1725"/>
                    <a:pt x="1036" y="1724"/>
                  </a:cubicBezTo>
                  <a:lnTo>
                    <a:pt x="1045" y="1724"/>
                  </a:lnTo>
                  <a:lnTo>
                    <a:pt x="1072" y="1719"/>
                  </a:lnTo>
                  <a:lnTo>
                    <a:pt x="1101" y="1714"/>
                  </a:lnTo>
                  <a:lnTo>
                    <a:pt x="1110" y="1713"/>
                  </a:lnTo>
                  <a:lnTo>
                    <a:pt x="1108" y="1713"/>
                  </a:lnTo>
                  <a:lnTo>
                    <a:pt x="1111" y="1712"/>
                  </a:lnTo>
                  <a:lnTo>
                    <a:pt x="1107" y="1715"/>
                  </a:lnTo>
                  <a:lnTo>
                    <a:pt x="1109" y="1712"/>
                  </a:lnTo>
                  <a:lnTo>
                    <a:pt x="1115" y="1702"/>
                  </a:lnTo>
                  <a:lnTo>
                    <a:pt x="1132" y="1674"/>
                  </a:lnTo>
                  <a:lnTo>
                    <a:pt x="1149" y="1645"/>
                  </a:lnTo>
                  <a:lnTo>
                    <a:pt x="1155" y="1635"/>
                  </a:lnTo>
                  <a:lnTo>
                    <a:pt x="1154" y="1636"/>
                  </a:lnTo>
                  <a:lnTo>
                    <a:pt x="1156" y="1631"/>
                  </a:lnTo>
                  <a:cubicBezTo>
                    <a:pt x="1156" y="1630"/>
                    <a:pt x="1157" y="1630"/>
                    <a:pt x="1158" y="1629"/>
                  </a:cubicBezTo>
                  <a:lnTo>
                    <a:pt x="1159" y="1627"/>
                  </a:lnTo>
                  <a:lnTo>
                    <a:pt x="1165" y="1621"/>
                  </a:lnTo>
                  <a:lnTo>
                    <a:pt x="1182" y="1596"/>
                  </a:lnTo>
                  <a:lnTo>
                    <a:pt x="1198" y="1570"/>
                  </a:lnTo>
                  <a:lnTo>
                    <a:pt x="1204" y="1560"/>
                  </a:lnTo>
                  <a:lnTo>
                    <a:pt x="1203" y="1561"/>
                  </a:lnTo>
                  <a:lnTo>
                    <a:pt x="1205" y="1556"/>
                  </a:lnTo>
                  <a:cubicBezTo>
                    <a:pt x="1206" y="1554"/>
                    <a:pt x="1208" y="1553"/>
                    <a:pt x="1210" y="1552"/>
                  </a:cubicBezTo>
                  <a:cubicBezTo>
                    <a:pt x="1212" y="1551"/>
                    <a:pt x="1215" y="1551"/>
                    <a:pt x="1217" y="1553"/>
                  </a:cubicBezTo>
                  <a:lnTo>
                    <a:pt x="1220" y="1555"/>
                  </a:lnTo>
                  <a:lnTo>
                    <a:pt x="1218" y="1554"/>
                  </a:lnTo>
                  <a:lnTo>
                    <a:pt x="1228" y="1558"/>
                  </a:lnTo>
                  <a:lnTo>
                    <a:pt x="1255" y="1566"/>
                  </a:lnTo>
                  <a:lnTo>
                    <a:pt x="1282" y="1573"/>
                  </a:lnTo>
                  <a:lnTo>
                    <a:pt x="1293" y="1575"/>
                  </a:lnTo>
                  <a:lnTo>
                    <a:pt x="1296" y="1576"/>
                  </a:lnTo>
                  <a:lnTo>
                    <a:pt x="1287" y="1578"/>
                  </a:lnTo>
                  <a:lnTo>
                    <a:pt x="1291" y="1573"/>
                  </a:lnTo>
                  <a:lnTo>
                    <a:pt x="1302" y="1560"/>
                  </a:lnTo>
                  <a:lnTo>
                    <a:pt x="1334" y="1522"/>
                  </a:lnTo>
                  <a:lnTo>
                    <a:pt x="1365" y="1483"/>
                  </a:lnTo>
                  <a:lnTo>
                    <a:pt x="1376" y="1470"/>
                  </a:lnTo>
                  <a:lnTo>
                    <a:pt x="1380" y="1465"/>
                  </a:lnTo>
                  <a:cubicBezTo>
                    <a:pt x="1381" y="1465"/>
                    <a:pt x="1381" y="1465"/>
                    <a:pt x="1381" y="1464"/>
                  </a:cubicBezTo>
                  <a:lnTo>
                    <a:pt x="1389" y="1458"/>
                  </a:lnTo>
                  <a:lnTo>
                    <a:pt x="1406" y="1441"/>
                  </a:lnTo>
                  <a:lnTo>
                    <a:pt x="1423" y="1425"/>
                  </a:lnTo>
                  <a:lnTo>
                    <a:pt x="1431" y="1417"/>
                  </a:lnTo>
                  <a:lnTo>
                    <a:pt x="1430" y="1418"/>
                  </a:lnTo>
                  <a:lnTo>
                    <a:pt x="1434" y="1412"/>
                  </a:lnTo>
                  <a:lnTo>
                    <a:pt x="1443" y="1398"/>
                  </a:lnTo>
                  <a:lnTo>
                    <a:pt x="1457" y="1377"/>
                  </a:lnTo>
                  <a:lnTo>
                    <a:pt x="1473" y="1352"/>
                  </a:lnTo>
                  <a:lnTo>
                    <a:pt x="1501" y="1307"/>
                  </a:lnTo>
                  <a:lnTo>
                    <a:pt x="1511" y="1290"/>
                  </a:lnTo>
                  <a:lnTo>
                    <a:pt x="1515" y="1283"/>
                  </a:lnTo>
                  <a:cubicBezTo>
                    <a:pt x="1516" y="1281"/>
                    <a:pt x="1520" y="1279"/>
                    <a:pt x="1523" y="1280"/>
                  </a:cubicBezTo>
                  <a:cubicBezTo>
                    <a:pt x="1526" y="1280"/>
                    <a:pt x="1529" y="1283"/>
                    <a:pt x="1529" y="1286"/>
                  </a:cubicBezTo>
                  <a:lnTo>
                    <a:pt x="1531" y="1298"/>
                  </a:lnTo>
                  <a:lnTo>
                    <a:pt x="1536" y="1320"/>
                  </a:lnTo>
                  <a:lnTo>
                    <a:pt x="1540" y="1340"/>
                  </a:lnTo>
                  <a:lnTo>
                    <a:pt x="1541" y="1346"/>
                  </a:lnTo>
                  <a:lnTo>
                    <a:pt x="1539" y="1342"/>
                  </a:lnTo>
                  <a:lnTo>
                    <a:pt x="1541" y="1343"/>
                  </a:lnTo>
                  <a:lnTo>
                    <a:pt x="1546" y="1349"/>
                  </a:lnTo>
                  <a:lnTo>
                    <a:pt x="1544" y="1348"/>
                  </a:lnTo>
                  <a:lnTo>
                    <a:pt x="1555" y="1355"/>
                  </a:lnTo>
                  <a:lnTo>
                    <a:pt x="1565" y="1362"/>
                  </a:lnTo>
                  <a:lnTo>
                    <a:pt x="1570" y="1365"/>
                  </a:lnTo>
                  <a:lnTo>
                    <a:pt x="1559" y="1366"/>
                  </a:lnTo>
                  <a:lnTo>
                    <a:pt x="1566" y="1359"/>
                  </a:lnTo>
                  <a:lnTo>
                    <a:pt x="1578" y="1345"/>
                  </a:lnTo>
                  <a:lnTo>
                    <a:pt x="1590" y="1330"/>
                  </a:lnTo>
                  <a:lnTo>
                    <a:pt x="1596" y="1323"/>
                  </a:lnTo>
                  <a:cubicBezTo>
                    <a:pt x="1597" y="1323"/>
                    <a:pt x="1597" y="1322"/>
                    <a:pt x="1598" y="1322"/>
                  </a:cubicBezTo>
                  <a:lnTo>
                    <a:pt x="1604" y="1317"/>
                  </a:lnTo>
                  <a:lnTo>
                    <a:pt x="1621" y="1303"/>
                  </a:lnTo>
                  <a:lnTo>
                    <a:pt x="1647" y="1283"/>
                  </a:lnTo>
                  <a:lnTo>
                    <a:pt x="1676" y="1261"/>
                  </a:lnTo>
                  <a:lnTo>
                    <a:pt x="1704" y="1239"/>
                  </a:lnTo>
                  <a:lnTo>
                    <a:pt x="1729" y="1219"/>
                  </a:lnTo>
                  <a:lnTo>
                    <a:pt x="1747" y="1205"/>
                  </a:lnTo>
                  <a:lnTo>
                    <a:pt x="1754" y="1200"/>
                  </a:lnTo>
                  <a:lnTo>
                    <a:pt x="1752" y="1211"/>
                  </a:lnTo>
                  <a:lnTo>
                    <a:pt x="1745" y="1202"/>
                  </a:lnTo>
                  <a:lnTo>
                    <a:pt x="1726" y="1182"/>
                  </a:lnTo>
                  <a:lnTo>
                    <a:pt x="1706" y="1160"/>
                  </a:lnTo>
                  <a:lnTo>
                    <a:pt x="1698" y="1150"/>
                  </a:lnTo>
                  <a:cubicBezTo>
                    <a:pt x="1698" y="1150"/>
                    <a:pt x="1697" y="1149"/>
                    <a:pt x="1697" y="1149"/>
                  </a:cubicBezTo>
                  <a:lnTo>
                    <a:pt x="1693" y="1140"/>
                  </a:lnTo>
                  <a:lnTo>
                    <a:pt x="1684" y="1120"/>
                  </a:lnTo>
                  <a:lnTo>
                    <a:pt x="1674" y="1100"/>
                  </a:lnTo>
                  <a:cubicBezTo>
                    <a:pt x="1674" y="1100"/>
                    <a:pt x="1674" y="1099"/>
                    <a:pt x="1674" y="1099"/>
                  </a:cubicBezTo>
                  <a:lnTo>
                    <a:pt x="1670" y="1087"/>
                  </a:lnTo>
                  <a:cubicBezTo>
                    <a:pt x="1669" y="1084"/>
                    <a:pt x="1670" y="1080"/>
                    <a:pt x="1673" y="1078"/>
                  </a:cubicBezTo>
                  <a:lnTo>
                    <a:pt x="1676" y="1076"/>
                  </a:lnTo>
                  <a:lnTo>
                    <a:pt x="1674" y="1078"/>
                  </a:lnTo>
                  <a:lnTo>
                    <a:pt x="1680" y="1068"/>
                  </a:lnTo>
                  <a:lnTo>
                    <a:pt x="1701" y="1037"/>
                  </a:lnTo>
                  <a:lnTo>
                    <a:pt x="1720" y="1007"/>
                  </a:lnTo>
                  <a:lnTo>
                    <a:pt x="1726" y="996"/>
                  </a:lnTo>
                  <a:cubicBezTo>
                    <a:pt x="1727" y="995"/>
                    <a:pt x="1727" y="995"/>
                    <a:pt x="1727" y="995"/>
                  </a:cubicBezTo>
                  <a:lnTo>
                    <a:pt x="1730" y="991"/>
                  </a:lnTo>
                  <a:cubicBezTo>
                    <a:pt x="1732" y="988"/>
                    <a:pt x="1736" y="987"/>
                    <a:pt x="1739" y="988"/>
                  </a:cubicBezTo>
                  <a:lnTo>
                    <a:pt x="1742" y="989"/>
                  </a:lnTo>
                  <a:lnTo>
                    <a:pt x="1740" y="989"/>
                  </a:lnTo>
                  <a:lnTo>
                    <a:pt x="1749" y="990"/>
                  </a:lnTo>
                  <a:lnTo>
                    <a:pt x="1774" y="995"/>
                  </a:lnTo>
                  <a:lnTo>
                    <a:pt x="1797" y="1000"/>
                  </a:lnTo>
                  <a:lnTo>
                    <a:pt x="1805" y="1001"/>
                  </a:lnTo>
                  <a:cubicBezTo>
                    <a:pt x="1806" y="1001"/>
                    <a:pt x="1806" y="1001"/>
                    <a:pt x="1807" y="1001"/>
                  </a:cubicBezTo>
                  <a:lnTo>
                    <a:pt x="1810" y="1002"/>
                  </a:lnTo>
                  <a:lnTo>
                    <a:pt x="1801" y="1004"/>
                  </a:lnTo>
                  <a:lnTo>
                    <a:pt x="1807" y="997"/>
                  </a:lnTo>
                  <a:lnTo>
                    <a:pt x="1819" y="983"/>
                  </a:lnTo>
                  <a:lnTo>
                    <a:pt x="1831" y="969"/>
                  </a:lnTo>
                  <a:lnTo>
                    <a:pt x="1837" y="963"/>
                  </a:lnTo>
                  <a:lnTo>
                    <a:pt x="1839" y="960"/>
                  </a:lnTo>
                  <a:lnTo>
                    <a:pt x="1842" y="954"/>
                  </a:lnTo>
                  <a:lnTo>
                    <a:pt x="1854" y="931"/>
                  </a:lnTo>
                  <a:lnTo>
                    <a:pt x="1867" y="907"/>
                  </a:lnTo>
                  <a:lnTo>
                    <a:pt x="1871" y="900"/>
                  </a:lnTo>
                  <a:lnTo>
                    <a:pt x="1873" y="897"/>
                  </a:lnTo>
                  <a:lnTo>
                    <a:pt x="1872" y="900"/>
                  </a:lnTo>
                  <a:lnTo>
                    <a:pt x="1874" y="890"/>
                  </a:lnTo>
                  <a:lnTo>
                    <a:pt x="1879" y="872"/>
                  </a:lnTo>
                  <a:lnTo>
                    <a:pt x="1883" y="852"/>
                  </a:lnTo>
                  <a:lnTo>
                    <a:pt x="1885" y="843"/>
                  </a:lnTo>
                  <a:cubicBezTo>
                    <a:pt x="1885" y="840"/>
                    <a:pt x="1887" y="838"/>
                    <a:pt x="1889" y="837"/>
                  </a:cubicBezTo>
                  <a:cubicBezTo>
                    <a:pt x="1891" y="836"/>
                    <a:pt x="1893" y="836"/>
                    <a:pt x="1896" y="837"/>
                  </a:cubicBezTo>
                  <a:lnTo>
                    <a:pt x="1903" y="840"/>
                  </a:lnTo>
                  <a:lnTo>
                    <a:pt x="1919" y="847"/>
                  </a:lnTo>
                  <a:lnTo>
                    <a:pt x="1934" y="854"/>
                  </a:lnTo>
                  <a:lnTo>
                    <a:pt x="1941" y="857"/>
                  </a:lnTo>
                  <a:lnTo>
                    <a:pt x="1934" y="857"/>
                  </a:lnTo>
                  <a:lnTo>
                    <a:pt x="1939" y="855"/>
                  </a:lnTo>
                  <a:cubicBezTo>
                    <a:pt x="1940" y="855"/>
                    <a:pt x="1940" y="855"/>
                    <a:pt x="1941" y="855"/>
                  </a:cubicBezTo>
                  <a:lnTo>
                    <a:pt x="1954" y="852"/>
                  </a:lnTo>
                  <a:lnTo>
                    <a:pt x="1964" y="849"/>
                  </a:lnTo>
                  <a:lnTo>
                    <a:pt x="1969" y="847"/>
                  </a:lnTo>
                  <a:cubicBezTo>
                    <a:pt x="1972" y="846"/>
                    <a:pt x="1974" y="846"/>
                    <a:pt x="1976" y="847"/>
                  </a:cubicBezTo>
                  <a:lnTo>
                    <a:pt x="1984" y="851"/>
                  </a:lnTo>
                  <a:lnTo>
                    <a:pt x="2002" y="859"/>
                  </a:lnTo>
                  <a:lnTo>
                    <a:pt x="2022" y="866"/>
                  </a:lnTo>
                  <a:lnTo>
                    <a:pt x="2030" y="870"/>
                  </a:lnTo>
                  <a:cubicBezTo>
                    <a:pt x="2031" y="871"/>
                    <a:pt x="2032" y="872"/>
                    <a:pt x="2033" y="872"/>
                  </a:cubicBezTo>
                  <a:lnTo>
                    <a:pt x="2040" y="882"/>
                  </a:lnTo>
                  <a:lnTo>
                    <a:pt x="2059" y="903"/>
                  </a:lnTo>
                  <a:lnTo>
                    <a:pt x="2078" y="923"/>
                  </a:lnTo>
                  <a:lnTo>
                    <a:pt x="2086" y="933"/>
                  </a:lnTo>
                  <a:lnTo>
                    <a:pt x="2079" y="930"/>
                  </a:lnTo>
                  <a:lnTo>
                    <a:pt x="2085" y="930"/>
                  </a:lnTo>
                  <a:lnTo>
                    <a:pt x="2102" y="930"/>
                  </a:lnTo>
                  <a:lnTo>
                    <a:pt x="2126" y="930"/>
                  </a:lnTo>
                  <a:lnTo>
                    <a:pt x="2153" y="930"/>
                  </a:lnTo>
                  <a:lnTo>
                    <a:pt x="2180" y="930"/>
                  </a:lnTo>
                  <a:lnTo>
                    <a:pt x="2204" y="930"/>
                  </a:lnTo>
                  <a:lnTo>
                    <a:pt x="2221" y="930"/>
                  </a:lnTo>
                  <a:lnTo>
                    <a:pt x="2227" y="930"/>
                  </a:lnTo>
                  <a:cubicBezTo>
                    <a:pt x="2229" y="930"/>
                    <a:pt x="2231" y="931"/>
                    <a:pt x="2232" y="932"/>
                  </a:cubicBezTo>
                  <a:lnTo>
                    <a:pt x="2235" y="934"/>
                  </a:lnTo>
                  <a:lnTo>
                    <a:pt x="2243" y="939"/>
                  </a:lnTo>
                  <a:lnTo>
                    <a:pt x="2265" y="952"/>
                  </a:lnTo>
                  <a:lnTo>
                    <a:pt x="2288" y="965"/>
                  </a:lnTo>
                  <a:lnTo>
                    <a:pt x="2296" y="969"/>
                  </a:lnTo>
                  <a:lnTo>
                    <a:pt x="2292" y="968"/>
                  </a:lnTo>
                  <a:lnTo>
                    <a:pt x="2295" y="968"/>
                  </a:lnTo>
                  <a:lnTo>
                    <a:pt x="2292" y="969"/>
                  </a:lnTo>
                  <a:lnTo>
                    <a:pt x="2294" y="968"/>
                  </a:lnTo>
                  <a:lnTo>
                    <a:pt x="2290" y="972"/>
                  </a:lnTo>
                  <a:lnTo>
                    <a:pt x="2294" y="965"/>
                  </a:lnTo>
                  <a:lnTo>
                    <a:pt x="2307" y="946"/>
                  </a:lnTo>
                  <a:lnTo>
                    <a:pt x="2318" y="926"/>
                  </a:lnTo>
                  <a:lnTo>
                    <a:pt x="2323" y="917"/>
                  </a:lnTo>
                  <a:cubicBezTo>
                    <a:pt x="2325" y="914"/>
                    <a:pt x="2327" y="913"/>
                    <a:pt x="2329" y="913"/>
                  </a:cubicBezTo>
                  <a:cubicBezTo>
                    <a:pt x="2332" y="912"/>
                    <a:pt x="2334" y="913"/>
                    <a:pt x="2336" y="915"/>
                  </a:cubicBezTo>
                  <a:lnTo>
                    <a:pt x="2343" y="921"/>
                  </a:lnTo>
                  <a:lnTo>
                    <a:pt x="2359" y="936"/>
                  </a:lnTo>
                  <a:lnTo>
                    <a:pt x="2374" y="950"/>
                  </a:lnTo>
                  <a:lnTo>
                    <a:pt x="2381" y="957"/>
                  </a:lnTo>
                  <a:cubicBezTo>
                    <a:pt x="2382" y="958"/>
                    <a:pt x="2383" y="959"/>
                    <a:pt x="2383" y="961"/>
                  </a:cubicBezTo>
                  <a:lnTo>
                    <a:pt x="2384" y="965"/>
                  </a:lnTo>
                  <a:lnTo>
                    <a:pt x="2387" y="977"/>
                  </a:lnTo>
                  <a:lnTo>
                    <a:pt x="2395" y="1013"/>
                  </a:lnTo>
                  <a:lnTo>
                    <a:pt x="2402" y="1049"/>
                  </a:lnTo>
                  <a:lnTo>
                    <a:pt x="2405" y="1061"/>
                  </a:lnTo>
                  <a:lnTo>
                    <a:pt x="2406" y="1065"/>
                  </a:lnTo>
                  <a:cubicBezTo>
                    <a:pt x="2407" y="1067"/>
                    <a:pt x="2406" y="1069"/>
                    <a:pt x="2405" y="1071"/>
                  </a:cubicBezTo>
                  <a:lnTo>
                    <a:pt x="2403" y="1074"/>
                  </a:lnTo>
                  <a:lnTo>
                    <a:pt x="2398" y="1082"/>
                  </a:lnTo>
                  <a:lnTo>
                    <a:pt x="2382" y="1106"/>
                  </a:lnTo>
                  <a:lnTo>
                    <a:pt x="2366" y="1128"/>
                  </a:lnTo>
                  <a:lnTo>
                    <a:pt x="2361" y="1135"/>
                  </a:lnTo>
                  <a:cubicBezTo>
                    <a:pt x="2361" y="1135"/>
                    <a:pt x="2360" y="1136"/>
                    <a:pt x="2360" y="1136"/>
                  </a:cubicBezTo>
                  <a:lnTo>
                    <a:pt x="2358" y="1138"/>
                  </a:lnTo>
                  <a:lnTo>
                    <a:pt x="2357" y="1126"/>
                  </a:lnTo>
                  <a:lnTo>
                    <a:pt x="2360" y="1128"/>
                  </a:lnTo>
                  <a:lnTo>
                    <a:pt x="2356" y="1127"/>
                  </a:lnTo>
                  <a:lnTo>
                    <a:pt x="2364" y="1127"/>
                  </a:lnTo>
                  <a:lnTo>
                    <a:pt x="2387" y="1129"/>
                  </a:lnTo>
                  <a:lnTo>
                    <a:pt x="2410" y="1130"/>
                  </a:lnTo>
                  <a:lnTo>
                    <a:pt x="2408" y="1131"/>
                  </a:lnTo>
                  <a:lnTo>
                    <a:pt x="2416" y="1130"/>
                  </a:lnTo>
                  <a:lnTo>
                    <a:pt x="2415" y="1130"/>
                  </a:lnTo>
                  <a:lnTo>
                    <a:pt x="2418" y="1129"/>
                  </a:lnTo>
                  <a:cubicBezTo>
                    <a:pt x="2421" y="1128"/>
                    <a:pt x="2424" y="1129"/>
                    <a:pt x="2426" y="1130"/>
                  </a:cubicBezTo>
                  <a:cubicBezTo>
                    <a:pt x="2428" y="1132"/>
                    <a:pt x="2429" y="1135"/>
                    <a:pt x="2428" y="1138"/>
                  </a:cubicBezTo>
                  <a:lnTo>
                    <a:pt x="2427" y="1143"/>
                  </a:lnTo>
                  <a:cubicBezTo>
                    <a:pt x="2427" y="1144"/>
                    <a:pt x="2427" y="1144"/>
                    <a:pt x="2427" y="1144"/>
                  </a:cubicBezTo>
                  <a:lnTo>
                    <a:pt x="2423" y="1154"/>
                  </a:lnTo>
                  <a:lnTo>
                    <a:pt x="2412" y="1183"/>
                  </a:lnTo>
                  <a:lnTo>
                    <a:pt x="2401" y="1211"/>
                  </a:lnTo>
                  <a:lnTo>
                    <a:pt x="2397" y="1221"/>
                  </a:lnTo>
                  <a:lnTo>
                    <a:pt x="2396" y="1224"/>
                  </a:lnTo>
                  <a:lnTo>
                    <a:pt x="2396" y="1218"/>
                  </a:lnTo>
                  <a:lnTo>
                    <a:pt x="2398" y="1223"/>
                  </a:lnTo>
                  <a:lnTo>
                    <a:pt x="2403" y="1235"/>
                  </a:lnTo>
                  <a:lnTo>
                    <a:pt x="2408" y="1246"/>
                  </a:lnTo>
                  <a:lnTo>
                    <a:pt x="2410" y="1251"/>
                  </a:lnTo>
                  <a:lnTo>
                    <a:pt x="2404" y="1247"/>
                  </a:lnTo>
                  <a:lnTo>
                    <a:pt x="2480" y="1257"/>
                  </a:lnTo>
                  <a:lnTo>
                    <a:pt x="2475" y="1257"/>
                  </a:lnTo>
                  <a:lnTo>
                    <a:pt x="2479" y="1255"/>
                  </a:lnTo>
                  <a:lnTo>
                    <a:pt x="2489" y="1250"/>
                  </a:lnTo>
                  <a:lnTo>
                    <a:pt x="2521" y="1228"/>
                  </a:lnTo>
                  <a:lnTo>
                    <a:pt x="2552" y="1204"/>
                  </a:lnTo>
                  <a:lnTo>
                    <a:pt x="2563" y="1196"/>
                  </a:lnTo>
                  <a:lnTo>
                    <a:pt x="2562" y="1197"/>
                  </a:lnTo>
                  <a:lnTo>
                    <a:pt x="2566" y="1193"/>
                  </a:lnTo>
                  <a:lnTo>
                    <a:pt x="2566" y="1204"/>
                  </a:lnTo>
                  <a:lnTo>
                    <a:pt x="2564" y="1202"/>
                  </a:lnTo>
                  <a:cubicBezTo>
                    <a:pt x="2563" y="1202"/>
                    <a:pt x="2563" y="1201"/>
                    <a:pt x="2563" y="1201"/>
                  </a:cubicBezTo>
                  <a:lnTo>
                    <a:pt x="2558" y="1194"/>
                  </a:lnTo>
                  <a:lnTo>
                    <a:pt x="2543" y="1172"/>
                  </a:lnTo>
                  <a:lnTo>
                    <a:pt x="2528" y="1148"/>
                  </a:lnTo>
                  <a:lnTo>
                    <a:pt x="2523" y="1140"/>
                  </a:lnTo>
                  <a:lnTo>
                    <a:pt x="2521" y="1137"/>
                  </a:lnTo>
                  <a:cubicBezTo>
                    <a:pt x="2519" y="1135"/>
                    <a:pt x="2519" y="1132"/>
                    <a:pt x="2520" y="1129"/>
                  </a:cubicBezTo>
                  <a:lnTo>
                    <a:pt x="2522" y="1124"/>
                  </a:lnTo>
                  <a:cubicBezTo>
                    <a:pt x="2522" y="1124"/>
                    <a:pt x="2522" y="1124"/>
                    <a:pt x="2523" y="1123"/>
                  </a:cubicBezTo>
                  <a:lnTo>
                    <a:pt x="2529" y="1112"/>
                  </a:lnTo>
                  <a:lnTo>
                    <a:pt x="2549" y="1074"/>
                  </a:lnTo>
                  <a:lnTo>
                    <a:pt x="2569" y="1035"/>
                  </a:lnTo>
                  <a:lnTo>
                    <a:pt x="2576" y="1022"/>
                  </a:lnTo>
                  <a:lnTo>
                    <a:pt x="2576" y="1023"/>
                  </a:lnTo>
                  <a:lnTo>
                    <a:pt x="2578" y="1017"/>
                  </a:lnTo>
                  <a:cubicBezTo>
                    <a:pt x="2579" y="1013"/>
                    <a:pt x="2583" y="1011"/>
                    <a:pt x="2587" y="1012"/>
                  </a:cubicBezTo>
                  <a:lnTo>
                    <a:pt x="2591" y="1012"/>
                  </a:lnTo>
                  <a:lnTo>
                    <a:pt x="2604" y="1013"/>
                  </a:lnTo>
                  <a:lnTo>
                    <a:pt x="2641" y="1014"/>
                  </a:lnTo>
                  <a:lnTo>
                    <a:pt x="2680" y="1013"/>
                  </a:lnTo>
                  <a:lnTo>
                    <a:pt x="2691" y="1013"/>
                  </a:lnTo>
                  <a:lnTo>
                    <a:pt x="2696" y="1012"/>
                  </a:lnTo>
                  <a:lnTo>
                    <a:pt x="2690" y="1016"/>
                  </a:lnTo>
                  <a:lnTo>
                    <a:pt x="2691" y="1014"/>
                  </a:lnTo>
                  <a:lnTo>
                    <a:pt x="2695" y="1006"/>
                  </a:lnTo>
                  <a:lnTo>
                    <a:pt x="2706" y="981"/>
                  </a:lnTo>
                  <a:lnTo>
                    <a:pt x="2716" y="952"/>
                  </a:lnTo>
                  <a:lnTo>
                    <a:pt x="2720" y="944"/>
                  </a:lnTo>
                  <a:lnTo>
                    <a:pt x="2721" y="941"/>
                  </a:lnTo>
                  <a:lnTo>
                    <a:pt x="2727" y="951"/>
                  </a:lnTo>
                  <a:lnTo>
                    <a:pt x="2722" y="950"/>
                  </a:lnTo>
                  <a:lnTo>
                    <a:pt x="2710" y="948"/>
                  </a:lnTo>
                  <a:lnTo>
                    <a:pt x="2672" y="942"/>
                  </a:lnTo>
                  <a:lnTo>
                    <a:pt x="2633" y="936"/>
                  </a:lnTo>
                  <a:lnTo>
                    <a:pt x="2621" y="934"/>
                  </a:lnTo>
                  <a:lnTo>
                    <a:pt x="2616" y="933"/>
                  </a:lnTo>
                  <a:cubicBezTo>
                    <a:pt x="2613" y="933"/>
                    <a:pt x="2611" y="931"/>
                    <a:pt x="2610" y="928"/>
                  </a:cubicBezTo>
                  <a:lnTo>
                    <a:pt x="2608" y="923"/>
                  </a:lnTo>
                  <a:lnTo>
                    <a:pt x="2605" y="911"/>
                  </a:lnTo>
                  <a:lnTo>
                    <a:pt x="2602" y="900"/>
                  </a:lnTo>
                  <a:lnTo>
                    <a:pt x="2600" y="895"/>
                  </a:lnTo>
                  <a:lnTo>
                    <a:pt x="2601" y="897"/>
                  </a:lnTo>
                  <a:lnTo>
                    <a:pt x="2595" y="889"/>
                  </a:lnTo>
                  <a:lnTo>
                    <a:pt x="2582" y="871"/>
                  </a:lnTo>
                  <a:lnTo>
                    <a:pt x="2568" y="852"/>
                  </a:lnTo>
                  <a:lnTo>
                    <a:pt x="2562" y="844"/>
                  </a:lnTo>
                  <a:cubicBezTo>
                    <a:pt x="2561" y="843"/>
                    <a:pt x="2560" y="840"/>
                    <a:pt x="2561" y="838"/>
                  </a:cubicBezTo>
                  <a:cubicBezTo>
                    <a:pt x="2561" y="836"/>
                    <a:pt x="2562" y="834"/>
                    <a:pt x="2564" y="833"/>
                  </a:cubicBezTo>
                  <a:lnTo>
                    <a:pt x="2567" y="831"/>
                  </a:lnTo>
                  <a:lnTo>
                    <a:pt x="2577" y="825"/>
                  </a:lnTo>
                  <a:lnTo>
                    <a:pt x="2604" y="808"/>
                  </a:lnTo>
                  <a:lnTo>
                    <a:pt x="2632" y="790"/>
                  </a:lnTo>
                  <a:lnTo>
                    <a:pt x="2641" y="784"/>
                  </a:lnTo>
                  <a:lnTo>
                    <a:pt x="2644" y="782"/>
                  </a:lnTo>
                  <a:lnTo>
                    <a:pt x="2644" y="795"/>
                  </a:lnTo>
                  <a:lnTo>
                    <a:pt x="2641" y="793"/>
                  </a:lnTo>
                  <a:lnTo>
                    <a:pt x="2632" y="787"/>
                  </a:lnTo>
                  <a:lnTo>
                    <a:pt x="2604" y="769"/>
                  </a:lnTo>
                  <a:lnTo>
                    <a:pt x="2577" y="750"/>
                  </a:lnTo>
                  <a:lnTo>
                    <a:pt x="2567" y="743"/>
                  </a:lnTo>
                  <a:cubicBezTo>
                    <a:pt x="2566" y="743"/>
                    <a:pt x="2566" y="742"/>
                    <a:pt x="2565" y="741"/>
                  </a:cubicBezTo>
                  <a:lnTo>
                    <a:pt x="2562" y="737"/>
                  </a:lnTo>
                  <a:cubicBezTo>
                    <a:pt x="2561" y="735"/>
                    <a:pt x="2560" y="733"/>
                    <a:pt x="2561" y="730"/>
                  </a:cubicBezTo>
                  <a:cubicBezTo>
                    <a:pt x="2562" y="728"/>
                    <a:pt x="2563" y="726"/>
                    <a:pt x="2566" y="725"/>
                  </a:cubicBezTo>
                  <a:lnTo>
                    <a:pt x="2569" y="724"/>
                  </a:lnTo>
                  <a:lnTo>
                    <a:pt x="2567" y="725"/>
                  </a:lnTo>
                  <a:lnTo>
                    <a:pt x="2577" y="719"/>
                  </a:lnTo>
                  <a:lnTo>
                    <a:pt x="2604" y="700"/>
                  </a:lnTo>
                  <a:lnTo>
                    <a:pt x="2632" y="679"/>
                  </a:lnTo>
                  <a:lnTo>
                    <a:pt x="2641" y="673"/>
                  </a:lnTo>
                  <a:lnTo>
                    <a:pt x="2640" y="674"/>
                  </a:lnTo>
                  <a:lnTo>
                    <a:pt x="2643" y="671"/>
                  </a:lnTo>
                  <a:lnTo>
                    <a:pt x="2641" y="677"/>
                  </a:lnTo>
                  <a:lnTo>
                    <a:pt x="2627" y="550"/>
                  </a:lnTo>
                  <a:lnTo>
                    <a:pt x="2627" y="553"/>
                  </a:lnTo>
                  <a:lnTo>
                    <a:pt x="2578" y="459"/>
                  </a:lnTo>
                  <a:cubicBezTo>
                    <a:pt x="2577" y="457"/>
                    <a:pt x="2577" y="455"/>
                    <a:pt x="2578" y="453"/>
                  </a:cubicBezTo>
                  <a:lnTo>
                    <a:pt x="2632" y="302"/>
                  </a:lnTo>
                  <a:lnTo>
                    <a:pt x="2635" y="311"/>
                  </a:lnTo>
                  <a:lnTo>
                    <a:pt x="2514" y="222"/>
                  </a:lnTo>
                  <a:lnTo>
                    <a:pt x="2520" y="223"/>
                  </a:lnTo>
                  <a:lnTo>
                    <a:pt x="2310" y="251"/>
                  </a:lnTo>
                  <a:cubicBezTo>
                    <a:pt x="2306" y="252"/>
                    <a:pt x="2303" y="250"/>
                    <a:pt x="2301" y="247"/>
                  </a:cubicBezTo>
                  <a:lnTo>
                    <a:pt x="2256" y="163"/>
                  </a:lnTo>
                  <a:lnTo>
                    <a:pt x="2265" y="167"/>
                  </a:lnTo>
                  <a:lnTo>
                    <a:pt x="2091" y="195"/>
                  </a:lnTo>
                  <a:lnTo>
                    <a:pt x="2097" y="189"/>
                  </a:lnTo>
                  <a:lnTo>
                    <a:pt x="2079" y="288"/>
                  </a:lnTo>
                  <a:cubicBezTo>
                    <a:pt x="2079" y="290"/>
                    <a:pt x="2077" y="293"/>
                    <a:pt x="2075" y="294"/>
                  </a:cubicBezTo>
                  <a:cubicBezTo>
                    <a:pt x="2073" y="295"/>
                    <a:pt x="2070" y="295"/>
                    <a:pt x="2068" y="293"/>
                  </a:cubicBezTo>
                  <a:lnTo>
                    <a:pt x="1916" y="207"/>
                  </a:lnTo>
                  <a:lnTo>
                    <a:pt x="1925" y="207"/>
                  </a:lnTo>
                  <a:lnTo>
                    <a:pt x="1827" y="288"/>
                  </a:lnTo>
                  <a:cubicBezTo>
                    <a:pt x="1825" y="289"/>
                    <a:pt x="1823" y="290"/>
                    <a:pt x="1821" y="289"/>
                  </a:cubicBezTo>
                  <a:lnTo>
                    <a:pt x="1628" y="284"/>
                  </a:lnTo>
                  <a:cubicBezTo>
                    <a:pt x="1624" y="284"/>
                    <a:pt x="1621" y="281"/>
                    <a:pt x="1620" y="277"/>
                  </a:cubicBezTo>
                  <a:lnTo>
                    <a:pt x="1606" y="127"/>
                  </a:lnTo>
                  <a:lnTo>
                    <a:pt x="1617" y="134"/>
                  </a:lnTo>
                  <a:lnTo>
                    <a:pt x="1359" y="238"/>
                  </a:lnTo>
                  <a:lnTo>
                    <a:pt x="1364" y="234"/>
                  </a:lnTo>
                  <a:lnTo>
                    <a:pt x="1323" y="327"/>
                  </a:lnTo>
                  <a:cubicBezTo>
                    <a:pt x="1322" y="329"/>
                    <a:pt x="1321" y="330"/>
                    <a:pt x="1319" y="331"/>
                  </a:cubicBezTo>
                  <a:lnTo>
                    <a:pt x="1180" y="392"/>
                  </a:lnTo>
                  <a:cubicBezTo>
                    <a:pt x="1177" y="393"/>
                    <a:pt x="1174" y="393"/>
                    <a:pt x="1172" y="391"/>
                  </a:cubicBezTo>
                  <a:cubicBezTo>
                    <a:pt x="1170" y="390"/>
                    <a:pt x="1169" y="387"/>
                    <a:pt x="1168" y="385"/>
                  </a:cubicBezTo>
                  <a:lnTo>
                    <a:pt x="1164" y="300"/>
                  </a:lnTo>
                  <a:lnTo>
                    <a:pt x="1166" y="304"/>
                  </a:lnTo>
                  <a:lnTo>
                    <a:pt x="1099" y="220"/>
                  </a:lnTo>
                  <a:lnTo>
                    <a:pt x="1107" y="223"/>
                  </a:lnTo>
                  <a:lnTo>
                    <a:pt x="869" y="256"/>
                  </a:lnTo>
                  <a:cubicBezTo>
                    <a:pt x="865" y="257"/>
                    <a:pt x="861" y="255"/>
                    <a:pt x="860" y="251"/>
                  </a:cubicBezTo>
                  <a:lnTo>
                    <a:pt x="816" y="139"/>
                  </a:lnTo>
                  <a:lnTo>
                    <a:pt x="824" y="144"/>
                  </a:lnTo>
                  <a:lnTo>
                    <a:pt x="698" y="157"/>
                  </a:lnTo>
                  <a:cubicBezTo>
                    <a:pt x="694" y="158"/>
                    <a:pt x="690" y="155"/>
                    <a:pt x="690" y="151"/>
                  </a:cubicBezTo>
                  <a:lnTo>
                    <a:pt x="663" y="10"/>
                  </a:lnTo>
                  <a:lnTo>
                    <a:pt x="675" y="15"/>
                  </a:lnTo>
                  <a:lnTo>
                    <a:pt x="614" y="57"/>
                  </a:lnTo>
                  <a:cubicBezTo>
                    <a:pt x="612" y="58"/>
                    <a:pt x="610" y="59"/>
                    <a:pt x="608" y="58"/>
                  </a:cubicBezTo>
                  <a:cubicBezTo>
                    <a:pt x="606" y="58"/>
                    <a:pt x="604" y="57"/>
                    <a:pt x="603" y="55"/>
                  </a:cubicBezTo>
                  <a:lnTo>
                    <a:pt x="580" y="18"/>
                  </a:lnTo>
                  <a:lnTo>
                    <a:pt x="591" y="20"/>
                  </a:lnTo>
                  <a:lnTo>
                    <a:pt x="560" y="44"/>
                  </a:lnTo>
                  <a:cubicBezTo>
                    <a:pt x="559" y="45"/>
                    <a:pt x="557" y="46"/>
                    <a:pt x="555" y="45"/>
                  </a:cubicBezTo>
                  <a:lnTo>
                    <a:pt x="412" y="40"/>
                  </a:lnTo>
                  <a:lnTo>
                    <a:pt x="420" y="32"/>
                  </a:lnTo>
                  <a:lnTo>
                    <a:pt x="424" y="111"/>
                  </a:lnTo>
                  <a:lnTo>
                    <a:pt x="419" y="104"/>
                  </a:lnTo>
                  <a:lnTo>
                    <a:pt x="522" y="132"/>
                  </a:lnTo>
                  <a:cubicBezTo>
                    <a:pt x="524" y="133"/>
                    <a:pt x="527" y="135"/>
                    <a:pt x="527" y="138"/>
                  </a:cubicBezTo>
                  <a:cubicBezTo>
                    <a:pt x="528" y="141"/>
                    <a:pt x="527" y="144"/>
                    <a:pt x="525" y="146"/>
                  </a:cubicBezTo>
                  <a:lnTo>
                    <a:pt x="454" y="204"/>
                  </a:lnTo>
                  <a:lnTo>
                    <a:pt x="456" y="195"/>
                  </a:lnTo>
                  <a:lnTo>
                    <a:pt x="469" y="236"/>
                  </a:lnTo>
                  <a:cubicBezTo>
                    <a:pt x="470" y="239"/>
                    <a:pt x="469" y="241"/>
                    <a:pt x="468" y="243"/>
                  </a:cubicBezTo>
                  <a:cubicBezTo>
                    <a:pt x="466" y="246"/>
                    <a:pt x="463" y="247"/>
                    <a:pt x="461" y="246"/>
                  </a:cubicBezTo>
                  <a:lnTo>
                    <a:pt x="371" y="238"/>
                  </a:lnTo>
                  <a:lnTo>
                    <a:pt x="379" y="231"/>
                  </a:lnTo>
                  <a:lnTo>
                    <a:pt x="371" y="328"/>
                  </a:lnTo>
                  <a:lnTo>
                    <a:pt x="369" y="322"/>
                  </a:lnTo>
                  <a:lnTo>
                    <a:pt x="457" y="403"/>
                  </a:lnTo>
                  <a:cubicBezTo>
                    <a:pt x="460" y="405"/>
                    <a:pt x="460" y="410"/>
                    <a:pt x="458" y="413"/>
                  </a:cubicBezTo>
                  <a:lnTo>
                    <a:pt x="397" y="507"/>
                  </a:lnTo>
                  <a:cubicBezTo>
                    <a:pt x="395" y="510"/>
                    <a:pt x="390" y="512"/>
                    <a:pt x="386" y="509"/>
                  </a:cubicBezTo>
                  <a:lnTo>
                    <a:pt x="269" y="438"/>
                  </a:lnTo>
                  <a:lnTo>
                    <a:pt x="281" y="430"/>
                  </a:lnTo>
                  <a:lnTo>
                    <a:pt x="282" y="439"/>
                  </a:lnTo>
                  <a:lnTo>
                    <a:pt x="284" y="459"/>
                  </a:lnTo>
                  <a:lnTo>
                    <a:pt x="286" y="487"/>
                  </a:lnTo>
                  <a:lnTo>
                    <a:pt x="290" y="520"/>
                  </a:lnTo>
                  <a:lnTo>
                    <a:pt x="293" y="552"/>
                  </a:lnTo>
                  <a:lnTo>
                    <a:pt x="295" y="580"/>
                  </a:lnTo>
                  <a:lnTo>
                    <a:pt x="297" y="598"/>
                  </a:lnTo>
                  <a:lnTo>
                    <a:pt x="298" y="604"/>
                  </a:lnTo>
                  <a:cubicBezTo>
                    <a:pt x="299" y="608"/>
                    <a:pt x="297" y="612"/>
                    <a:pt x="293" y="613"/>
                  </a:cubicBezTo>
                  <a:lnTo>
                    <a:pt x="288" y="615"/>
                  </a:lnTo>
                  <a:cubicBezTo>
                    <a:pt x="288" y="615"/>
                    <a:pt x="287" y="615"/>
                    <a:pt x="287" y="615"/>
                  </a:cubicBezTo>
                  <a:lnTo>
                    <a:pt x="272" y="617"/>
                  </a:lnTo>
                  <a:lnTo>
                    <a:pt x="229" y="622"/>
                  </a:lnTo>
                  <a:lnTo>
                    <a:pt x="187" y="626"/>
                  </a:lnTo>
                  <a:lnTo>
                    <a:pt x="173" y="628"/>
                  </a:lnTo>
                  <a:cubicBezTo>
                    <a:pt x="172" y="628"/>
                    <a:pt x="172" y="628"/>
                    <a:pt x="171" y="628"/>
                  </a:cubicBezTo>
                  <a:lnTo>
                    <a:pt x="166" y="628"/>
                  </a:lnTo>
                  <a:cubicBezTo>
                    <a:pt x="164" y="628"/>
                    <a:pt x="161" y="627"/>
                    <a:pt x="160" y="625"/>
                  </a:cubicBezTo>
                  <a:lnTo>
                    <a:pt x="128" y="572"/>
                  </a:lnTo>
                  <a:lnTo>
                    <a:pt x="137" y="575"/>
                  </a:lnTo>
                  <a:lnTo>
                    <a:pt x="52" y="608"/>
                  </a:lnTo>
                  <a:lnTo>
                    <a:pt x="57" y="604"/>
                  </a:lnTo>
                  <a:lnTo>
                    <a:pt x="16" y="6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6" name="Freeform 185"/>
            <p:cNvSpPr>
              <a:spLocks/>
            </p:cNvSpPr>
            <p:nvPr/>
          </p:nvSpPr>
          <p:spPr bwMode="auto">
            <a:xfrm>
              <a:off x="3443288" y="3614737"/>
              <a:ext cx="1757363" cy="1209675"/>
            </a:xfrm>
            <a:custGeom>
              <a:avLst/>
              <a:gdLst>
                <a:gd name="T0" fmla="*/ 126 w 2720"/>
                <a:gd name="T1" fmla="*/ 559 h 2256"/>
                <a:gd name="T2" fmla="*/ 282 w 2720"/>
                <a:gd name="T3" fmla="*/ 597 h 2256"/>
                <a:gd name="T4" fmla="*/ 382 w 2720"/>
                <a:gd name="T5" fmla="*/ 494 h 2256"/>
                <a:gd name="T6" fmla="*/ 355 w 2720"/>
                <a:gd name="T7" fmla="*/ 319 h 2256"/>
                <a:gd name="T8" fmla="*/ 453 w 2720"/>
                <a:gd name="T9" fmla="*/ 230 h 2256"/>
                <a:gd name="T10" fmla="*/ 511 w 2720"/>
                <a:gd name="T11" fmla="*/ 131 h 2256"/>
                <a:gd name="T12" fmla="*/ 404 w 2720"/>
                <a:gd name="T13" fmla="*/ 24 h 2256"/>
                <a:gd name="T14" fmla="*/ 578 w 2720"/>
                <a:gd name="T15" fmla="*/ 5 h 2256"/>
                <a:gd name="T16" fmla="*/ 662 w 2720"/>
                <a:gd name="T17" fmla="*/ 0 h 2256"/>
                <a:gd name="T18" fmla="*/ 815 w 2720"/>
                <a:gd name="T19" fmla="*/ 128 h 2256"/>
                <a:gd name="T20" fmla="*/ 1097 w 2720"/>
                <a:gd name="T21" fmla="*/ 207 h 2256"/>
                <a:gd name="T22" fmla="*/ 1168 w 2720"/>
                <a:gd name="T23" fmla="*/ 376 h 2256"/>
                <a:gd name="T24" fmla="*/ 1348 w 2720"/>
                <a:gd name="T25" fmla="*/ 222 h 2256"/>
                <a:gd name="T26" fmla="*/ 1620 w 2720"/>
                <a:gd name="T27" fmla="*/ 268 h 2256"/>
                <a:gd name="T28" fmla="*/ 1911 w 2720"/>
                <a:gd name="T29" fmla="*/ 192 h 2256"/>
                <a:gd name="T30" fmla="*/ 2081 w 2720"/>
                <a:gd name="T31" fmla="*/ 179 h 2256"/>
                <a:gd name="T32" fmla="*/ 2300 w 2720"/>
                <a:gd name="T33" fmla="*/ 235 h 2256"/>
                <a:gd name="T34" fmla="*/ 2631 w 2720"/>
                <a:gd name="T35" fmla="*/ 296 h 2256"/>
                <a:gd name="T36" fmla="*/ 2626 w 2720"/>
                <a:gd name="T37" fmla="*/ 541 h 2256"/>
                <a:gd name="T38" fmla="*/ 2560 w 2720"/>
                <a:gd name="T39" fmla="*/ 724 h 2256"/>
                <a:gd name="T40" fmla="*/ 2560 w 2720"/>
                <a:gd name="T41" fmla="*/ 831 h 2256"/>
                <a:gd name="T42" fmla="*/ 2609 w 2720"/>
                <a:gd name="T43" fmla="*/ 917 h 2256"/>
                <a:gd name="T44" fmla="*/ 2689 w 2720"/>
                <a:gd name="T45" fmla="*/ 1011 h 2256"/>
                <a:gd name="T46" fmla="*/ 2519 w 2720"/>
                <a:gd name="T47" fmla="*/ 1124 h 2256"/>
                <a:gd name="T48" fmla="*/ 2470 w 2720"/>
                <a:gd name="T49" fmla="*/ 1256 h 2256"/>
                <a:gd name="T50" fmla="*/ 2380 w 2720"/>
                <a:gd name="T51" fmla="*/ 1213 h 2256"/>
                <a:gd name="T52" fmla="*/ 2344 w 2720"/>
                <a:gd name="T53" fmla="*/ 1124 h 2256"/>
                <a:gd name="T54" fmla="*/ 2367 w 2720"/>
                <a:gd name="T55" fmla="*/ 954 h 2256"/>
                <a:gd name="T56" fmla="*/ 2287 w 2720"/>
                <a:gd name="T57" fmla="*/ 968 h 2256"/>
                <a:gd name="T58" fmla="*/ 2071 w 2720"/>
                <a:gd name="T59" fmla="*/ 930 h 2256"/>
                <a:gd name="T60" fmla="*/ 1964 w 2720"/>
                <a:gd name="T61" fmla="*/ 846 h 2256"/>
                <a:gd name="T62" fmla="*/ 1884 w 2720"/>
                <a:gd name="T63" fmla="*/ 836 h 2256"/>
                <a:gd name="T64" fmla="*/ 1835 w 2720"/>
                <a:gd name="T65" fmla="*/ 959 h 2256"/>
                <a:gd name="T66" fmla="*/ 1728 w 2720"/>
                <a:gd name="T67" fmla="*/ 987 h 2256"/>
                <a:gd name="T68" fmla="*/ 1696 w 2720"/>
                <a:gd name="T69" fmla="*/ 1137 h 2256"/>
                <a:gd name="T70" fmla="*/ 1594 w 2720"/>
                <a:gd name="T71" fmla="*/ 1320 h 2256"/>
                <a:gd name="T72" fmla="*/ 1526 w 2720"/>
                <a:gd name="T73" fmla="*/ 1340 h 2256"/>
                <a:gd name="T74" fmla="*/ 1428 w 2720"/>
                <a:gd name="T75" fmla="*/ 1414 h 2256"/>
                <a:gd name="T76" fmla="*/ 1285 w 2720"/>
                <a:gd name="T77" fmla="*/ 1575 h 2256"/>
                <a:gd name="T78" fmla="*/ 1155 w 2720"/>
                <a:gd name="T79" fmla="*/ 1626 h 2256"/>
                <a:gd name="T80" fmla="*/ 1025 w 2720"/>
                <a:gd name="T81" fmla="*/ 1725 h 2256"/>
                <a:gd name="T82" fmla="*/ 922 w 2720"/>
                <a:gd name="T83" fmla="*/ 1659 h 2256"/>
                <a:gd name="T84" fmla="*/ 752 w 2720"/>
                <a:gd name="T85" fmla="*/ 1870 h 2256"/>
                <a:gd name="T86" fmla="*/ 689 w 2720"/>
                <a:gd name="T87" fmla="*/ 1804 h 2256"/>
                <a:gd name="T88" fmla="*/ 618 w 2720"/>
                <a:gd name="T89" fmla="*/ 1903 h 2256"/>
                <a:gd name="T90" fmla="*/ 470 w 2720"/>
                <a:gd name="T91" fmla="*/ 1946 h 2256"/>
                <a:gd name="T92" fmla="*/ 560 w 2720"/>
                <a:gd name="T93" fmla="*/ 2199 h 2256"/>
                <a:gd name="T94" fmla="*/ 368 w 2720"/>
                <a:gd name="T95" fmla="*/ 2252 h 2256"/>
                <a:gd name="T96" fmla="*/ 153 w 2720"/>
                <a:gd name="T97" fmla="*/ 1951 h 2256"/>
                <a:gd name="T98" fmla="*/ 37 w 2720"/>
                <a:gd name="T99" fmla="*/ 1147 h 2256"/>
                <a:gd name="T100" fmla="*/ 90 w 2720"/>
                <a:gd name="T101" fmla="*/ 959 h 2256"/>
                <a:gd name="T102" fmla="*/ 27 w 2720"/>
                <a:gd name="T103" fmla="*/ 922 h 2256"/>
                <a:gd name="T104" fmla="*/ 41 w 2720"/>
                <a:gd name="T105" fmla="*/ 592 h 22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20"/>
                <a:gd name="T160" fmla="*/ 0 h 2256"/>
                <a:gd name="T161" fmla="*/ 2720 w 2720"/>
                <a:gd name="T162" fmla="*/ 2256 h 22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20" h="2256">
                  <a:moveTo>
                    <a:pt x="41" y="592"/>
                  </a:moveTo>
                  <a:lnTo>
                    <a:pt x="126" y="559"/>
                  </a:lnTo>
                  <a:lnTo>
                    <a:pt x="158" y="612"/>
                  </a:lnTo>
                  <a:cubicBezTo>
                    <a:pt x="158" y="612"/>
                    <a:pt x="282" y="602"/>
                    <a:pt x="282" y="597"/>
                  </a:cubicBezTo>
                  <a:cubicBezTo>
                    <a:pt x="282" y="602"/>
                    <a:pt x="265" y="423"/>
                    <a:pt x="265" y="423"/>
                  </a:cubicBezTo>
                  <a:lnTo>
                    <a:pt x="382" y="494"/>
                  </a:lnTo>
                  <a:lnTo>
                    <a:pt x="443" y="400"/>
                  </a:lnTo>
                  <a:lnTo>
                    <a:pt x="355" y="319"/>
                  </a:lnTo>
                  <a:lnTo>
                    <a:pt x="363" y="222"/>
                  </a:lnTo>
                  <a:lnTo>
                    <a:pt x="453" y="230"/>
                  </a:lnTo>
                  <a:lnTo>
                    <a:pt x="440" y="189"/>
                  </a:lnTo>
                  <a:lnTo>
                    <a:pt x="511" y="131"/>
                  </a:lnTo>
                  <a:lnTo>
                    <a:pt x="408" y="103"/>
                  </a:lnTo>
                  <a:lnTo>
                    <a:pt x="404" y="24"/>
                  </a:lnTo>
                  <a:lnTo>
                    <a:pt x="547" y="29"/>
                  </a:lnTo>
                  <a:lnTo>
                    <a:pt x="578" y="5"/>
                  </a:lnTo>
                  <a:lnTo>
                    <a:pt x="601" y="42"/>
                  </a:lnTo>
                  <a:lnTo>
                    <a:pt x="662" y="0"/>
                  </a:lnTo>
                  <a:lnTo>
                    <a:pt x="689" y="141"/>
                  </a:lnTo>
                  <a:lnTo>
                    <a:pt x="815" y="128"/>
                  </a:lnTo>
                  <a:lnTo>
                    <a:pt x="859" y="240"/>
                  </a:lnTo>
                  <a:lnTo>
                    <a:pt x="1097" y="207"/>
                  </a:lnTo>
                  <a:lnTo>
                    <a:pt x="1164" y="291"/>
                  </a:lnTo>
                  <a:lnTo>
                    <a:pt x="1168" y="376"/>
                  </a:lnTo>
                  <a:lnTo>
                    <a:pt x="1307" y="315"/>
                  </a:lnTo>
                  <a:lnTo>
                    <a:pt x="1348" y="222"/>
                  </a:lnTo>
                  <a:lnTo>
                    <a:pt x="1606" y="118"/>
                  </a:lnTo>
                  <a:lnTo>
                    <a:pt x="1620" y="268"/>
                  </a:lnTo>
                  <a:lnTo>
                    <a:pt x="1813" y="273"/>
                  </a:lnTo>
                  <a:lnTo>
                    <a:pt x="1911" y="192"/>
                  </a:lnTo>
                  <a:lnTo>
                    <a:pt x="2063" y="278"/>
                  </a:lnTo>
                  <a:lnTo>
                    <a:pt x="2081" y="179"/>
                  </a:lnTo>
                  <a:lnTo>
                    <a:pt x="2255" y="151"/>
                  </a:lnTo>
                  <a:lnTo>
                    <a:pt x="2300" y="235"/>
                  </a:lnTo>
                  <a:lnTo>
                    <a:pt x="2510" y="207"/>
                  </a:lnTo>
                  <a:lnTo>
                    <a:pt x="2631" y="296"/>
                  </a:lnTo>
                  <a:lnTo>
                    <a:pt x="2577" y="447"/>
                  </a:lnTo>
                  <a:lnTo>
                    <a:pt x="2626" y="541"/>
                  </a:lnTo>
                  <a:lnTo>
                    <a:pt x="2640" y="668"/>
                  </a:lnTo>
                  <a:cubicBezTo>
                    <a:pt x="2640" y="668"/>
                    <a:pt x="2560" y="729"/>
                    <a:pt x="2560" y="724"/>
                  </a:cubicBezTo>
                  <a:cubicBezTo>
                    <a:pt x="2560" y="729"/>
                    <a:pt x="2640" y="780"/>
                    <a:pt x="2640" y="780"/>
                  </a:cubicBezTo>
                  <a:cubicBezTo>
                    <a:pt x="2640" y="780"/>
                    <a:pt x="2560" y="831"/>
                    <a:pt x="2560" y="831"/>
                  </a:cubicBezTo>
                  <a:cubicBezTo>
                    <a:pt x="2560" y="831"/>
                    <a:pt x="2599" y="884"/>
                    <a:pt x="2599" y="884"/>
                  </a:cubicBezTo>
                  <a:cubicBezTo>
                    <a:pt x="2599" y="884"/>
                    <a:pt x="2609" y="917"/>
                    <a:pt x="2609" y="917"/>
                  </a:cubicBezTo>
                  <a:cubicBezTo>
                    <a:pt x="2609" y="917"/>
                    <a:pt x="2720" y="935"/>
                    <a:pt x="2720" y="935"/>
                  </a:cubicBezTo>
                  <a:cubicBezTo>
                    <a:pt x="2720" y="935"/>
                    <a:pt x="2689" y="1015"/>
                    <a:pt x="2689" y="1011"/>
                  </a:cubicBezTo>
                  <a:cubicBezTo>
                    <a:pt x="2689" y="1015"/>
                    <a:pt x="2577" y="1015"/>
                    <a:pt x="2577" y="1011"/>
                  </a:cubicBezTo>
                  <a:cubicBezTo>
                    <a:pt x="2577" y="1015"/>
                    <a:pt x="2519" y="1124"/>
                    <a:pt x="2519" y="1124"/>
                  </a:cubicBezTo>
                  <a:cubicBezTo>
                    <a:pt x="2519" y="1124"/>
                    <a:pt x="2563" y="1194"/>
                    <a:pt x="2563" y="1190"/>
                  </a:cubicBezTo>
                  <a:cubicBezTo>
                    <a:pt x="2563" y="1194"/>
                    <a:pt x="2470" y="1259"/>
                    <a:pt x="2470" y="1256"/>
                  </a:cubicBezTo>
                  <a:lnTo>
                    <a:pt x="2394" y="1246"/>
                  </a:lnTo>
                  <a:cubicBezTo>
                    <a:pt x="2394" y="1246"/>
                    <a:pt x="2380" y="1213"/>
                    <a:pt x="2380" y="1213"/>
                  </a:cubicBezTo>
                  <a:cubicBezTo>
                    <a:pt x="2380" y="1213"/>
                    <a:pt x="2412" y="1133"/>
                    <a:pt x="2412" y="1128"/>
                  </a:cubicBezTo>
                  <a:cubicBezTo>
                    <a:pt x="2412" y="1133"/>
                    <a:pt x="2344" y="1128"/>
                    <a:pt x="2344" y="1124"/>
                  </a:cubicBezTo>
                  <a:cubicBezTo>
                    <a:pt x="2344" y="1128"/>
                    <a:pt x="2390" y="1058"/>
                    <a:pt x="2390" y="1058"/>
                  </a:cubicBezTo>
                  <a:cubicBezTo>
                    <a:pt x="2390" y="1058"/>
                    <a:pt x="2367" y="954"/>
                    <a:pt x="2367" y="954"/>
                  </a:cubicBezTo>
                  <a:cubicBezTo>
                    <a:pt x="2367" y="954"/>
                    <a:pt x="2322" y="912"/>
                    <a:pt x="2322" y="912"/>
                  </a:cubicBezTo>
                  <a:cubicBezTo>
                    <a:pt x="2322" y="912"/>
                    <a:pt x="2287" y="973"/>
                    <a:pt x="2287" y="968"/>
                  </a:cubicBezTo>
                  <a:cubicBezTo>
                    <a:pt x="2287" y="973"/>
                    <a:pt x="2219" y="930"/>
                    <a:pt x="2219" y="930"/>
                  </a:cubicBezTo>
                  <a:cubicBezTo>
                    <a:pt x="2219" y="930"/>
                    <a:pt x="2071" y="930"/>
                    <a:pt x="2071" y="930"/>
                  </a:cubicBezTo>
                  <a:cubicBezTo>
                    <a:pt x="2071" y="930"/>
                    <a:pt x="2018" y="869"/>
                    <a:pt x="2018" y="869"/>
                  </a:cubicBezTo>
                  <a:cubicBezTo>
                    <a:pt x="2018" y="869"/>
                    <a:pt x="1964" y="846"/>
                    <a:pt x="1964" y="846"/>
                  </a:cubicBezTo>
                  <a:cubicBezTo>
                    <a:pt x="1964" y="846"/>
                    <a:pt x="1929" y="856"/>
                    <a:pt x="1929" y="856"/>
                  </a:cubicBezTo>
                  <a:cubicBezTo>
                    <a:pt x="1929" y="856"/>
                    <a:pt x="1884" y="836"/>
                    <a:pt x="1884" y="836"/>
                  </a:cubicBezTo>
                  <a:cubicBezTo>
                    <a:pt x="1884" y="836"/>
                    <a:pt x="1871" y="893"/>
                    <a:pt x="1871" y="893"/>
                  </a:cubicBezTo>
                  <a:cubicBezTo>
                    <a:pt x="1871" y="893"/>
                    <a:pt x="1835" y="959"/>
                    <a:pt x="1835" y="959"/>
                  </a:cubicBezTo>
                  <a:cubicBezTo>
                    <a:pt x="1835" y="959"/>
                    <a:pt x="1799" y="1001"/>
                    <a:pt x="1799" y="1001"/>
                  </a:cubicBezTo>
                  <a:cubicBezTo>
                    <a:pt x="1799" y="1001"/>
                    <a:pt x="1728" y="987"/>
                    <a:pt x="1728" y="987"/>
                  </a:cubicBezTo>
                  <a:cubicBezTo>
                    <a:pt x="1728" y="987"/>
                    <a:pt x="1669" y="1081"/>
                    <a:pt x="1669" y="1076"/>
                  </a:cubicBezTo>
                  <a:cubicBezTo>
                    <a:pt x="1669" y="1081"/>
                    <a:pt x="1696" y="1137"/>
                    <a:pt x="1696" y="1137"/>
                  </a:cubicBezTo>
                  <a:cubicBezTo>
                    <a:pt x="1696" y="1137"/>
                    <a:pt x="1750" y="1198"/>
                    <a:pt x="1750" y="1198"/>
                  </a:cubicBezTo>
                  <a:cubicBezTo>
                    <a:pt x="1750" y="1198"/>
                    <a:pt x="1594" y="1320"/>
                    <a:pt x="1594" y="1320"/>
                  </a:cubicBezTo>
                  <a:cubicBezTo>
                    <a:pt x="1594" y="1320"/>
                    <a:pt x="1557" y="1363"/>
                    <a:pt x="1557" y="1363"/>
                  </a:cubicBezTo>
                  <a:cubicBezTo>
                    <a:pt x="1557" y="1363"/>
                    <a:pt x="1526" y="1345"/>
                    <a:pt x="1526" y="1340"/>
                  </a:cubicBezTo>
                  <a:cubicBezTo>
                    <a:pt x="1526" y="1345"/>
                    <a:pt x="1513" y="1284"/>
                    <a:pt x="1513" y="1279"/>
                  </a:cubicBezTo>
                  <a:cubicBezTo>
                    <a:pt x="1513" y="1284"/>
                    <a:pt x="1428" y="1414"/>
                    <a:pt x="1428" y="1414"/>
                  </a:cubicBezTo>
                  <a:cubicBezTo>
                    <a:pt x="1428" y="1414"/>
                    <a:pt x="1378" y="1462"/>
                    <a:pt x="1378" y="1462"/>
                  </a:cubicBezTo>
                  <a:cubicBezTo>
                    <a:pt x="1378" y="1462"/>
                    <a:pt x="1285" y="1575"/>
                    <a:pt x="1285" y="1575"/>
                  </a:cubicBezTo>
                  <a:cubicBezTo>
                    <a:pt x="1285" y="1575"/>
                    <a:pt x="1204" y="1556"/>
                    <a:pt x="1204" y="1551"/>
                  </a:cubicBezTo>
                  <a:cubicBezTo>
                    <a:pt x="1204" y="1556"/>
                    <a:pt x="1155" y="1631"/>
                    <a:pt x="1155" y="1626"/>
                  </a:cubicBezTo>
                  <a:cubicBezTo>
                    <a:pt x="1155" y="1631"/>
                    <a:pt x="1105" y="1711"/>
                    <a:pt x="1105" y="1711"/>
                  </a:cubicBezTo>
                  <a:cubicBezTo>
                    <a:pt x="1105" y="1711"/>
                    <a:pt x="1025" y="1725"/>
                    <a:pt x="1025" y="1725"/>
                  </a:cubicBezTo>
                  <a:cubicBezTo>
                    <a:pt x="1025" y="1725"/>
                    <a:pt x="1003" y="1674"/>
                    <a:pt x="1003" y="1669"/>
                  </a:cubicBezTo>
                  <a:cubicBezTo>
                    <a:pt x="1003" y="1674"/>
                    <a:pt x="922" y="1659"/>
                    <a:pt x="922" y="1659"/>
                  </a:cubicBezTo>
                  <a:cubicBezTo>
                    <a:pt x="922" y="1659"/>
                    <a:pt x="922" y="1809"/>
                    <a:pt x="922" y="1804"/>
                  </a:cubicBezTo>
                  <a:cubicBezTo>
                    <a:pt x="922" y="1809"/>
                    <a:pt x="752" y="1875"/>
                    <a:pt x="752" y="1870"/>
                  </a:cubicBezTo>
                  <a:cubicBezTo>
                    <a:pt x="752" y="1875"/>
                    <a:pt x="761" y="1809"/>
                    <a:pt x="761" y="1804"/>
                  </a:cubicBezTo>
                  <a:cubicBezTo>
                    <a:pt x="761" y="1809"/>
                    <a:pt x="689" y="1809"/>
                    <a:pt x="689" y="1804"/>
                  </a:cubicBezTo>
                  <a:cubicBezTo>
                    <a:pt x="689" y="1809"/>
                    <a:pt x="681" y="1895"/>
                    <a:pt x="681" y="1895"/>
                  </a:cubicBezTo>
                  <a:cubicBezTo>
                    <a:pt x="681" y="1895"/>
                    <a:pt x="618" y="1903"/>
                    <a:pt x="618" y="1903"/>
                  </a:cubicBezTo>
                  <a:lnTo>
                    <a:pt x="520" y="1903"/>
                  </a:lnTo>
                  <a:cubicBezTo>
                    <a:pt x="520" y="1903"/>
                    <a:pt x="470" y="1946"/>
                    <a:pt x="470" y="1946"/>
                  </a:cubicBezTo>
                  <a:cubicBezTo>
                    <a:pt x="470" y="1946"/>
                    <a:pt x="569" y="2096"/>
                    <a:pt x="569" y="2096"/>
                  </a:cubicBezTo>
                  <a:cubicBezTo>
                    <a:pt x="569" y="2096"/>
                    <a:pt x="560" y="2199"/>
                    <a:pt x="560" y="2199"/>
                  </a:cubicBezTo>
                  <a:cubicBezTo>
                    <a:pt x="560" y="2199"/>
                    <a:pt x="470" y="2242"/>
                    <a:pt x="470" y="2242"/>
                  </a:cubicBezTo>
                  <a:cubicBezTo>
                    <a:pt x="470" y="2242"/>
                    <a:pt x="368" y="2256"/>
                    <a:pt x="368" y="2252"/>
                  </a:cubicBezTo>
                  <a:cubicBezTo>
                    <a:pt x="368" y="2256"/>
                    <a:pt x="260" y="2228"/>
                    <a:pt x="260" y="2228"/>
                  </a:cubicBezTo>
                  <a:cubicBezTo>
                    <a:pt x="260" y="2228"/>
                    <a:pt x="153" y="1956"/>
                    <a:pt x="153" y="1951"/>
                  </a:cubicBezTo>
                  <a:cubicBezTo>
                    <a:pt x="153" y="1956"/>
                    <a:pt x="153" y="1829"/>
                    <a:pt x="153" y="1824"/>
                  </a:cubicBezTo>
                  <a:cubicBezTo>
                    <a:pt x="153" y="1829"/>
                    <a:pt x="32" y="1147"/>
                    <a:pt x="37" y="1147"/>
                  </a:cubicBezTo>
                  <a:cubicBezTo>
                    <a:pt x="32" y="1147"/>
                    <a:pt x="95" y="1062"/>
                    <a:pt x="95" y="1062"/>
                  </a:cubicBezTo>
                  <a:cubicBezTo>
                    <a:pt x="95" y="1062"/>
                    <a:pt x="90" y="959"/>
                    <a:pt x="90" y="959"/>
                  </a:cubicBezTo>
                  <a:cubicBezTo>
                    <a:pt x="90" y="959"/>
                    <a:pt x="32" y="1006"/>
                    <a:pt x="32" y="1006"/>
                  </a:cubicBezTo>
                  <a:cubicBezTo>
                    <a:pt x="32" y="1006"/>
                    <a:pt x="27" y="922"/>
                    <a:pt x="27" y="922"/>
                  </a:cubicBezTo>
                  <a:cubicBezTo>
                    <a:pt x="27" y="922"/>
                    <a:pt x="0" y="681"/>
                    <a:pt x="0" y="681"/>
                  </a:cubicBezTo>
                  <a:lnTo>
                    <a:pt x="41" y="592"/>
                  </a:lnTo>
                  <a:close/>
                </a:path>
              </a:pathLst>
            </a:custGeom>
            <a:solidFill>
              <a:srgbClr val="AFD7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7" name="Freeform 186"/>
            <p:cNvSpPr>
              <a:spLocks noEditPoints="1"/>
            </p:cNvSpPr>
            <p:nvPr/>
          </p:nvSpPr>
          <p:spPr bwMode="auto">
            <a:xfrm>
              <a:off x="3438526" y="3609975"/>
              <a:ext cx="1768475" cy="1217612"/>
            </a:xfrm>
            <a:custGeom>
              <a:avLst/>
              <a:gdLst>
                <a:gd name="T0" fmla="*/ 274 w 2737"/>
                <a:gd name="T1" fmla="*/ 521 h 2270"/>
                <a:gd name="T2" fmla="*/ 443 w 2737"/>
                <a:gd name="T3" fmla="*/ 191 h 2270"/>
                <a:gd name="T4" fmla="*/ 697 w 2737"/>
                <a:gd name="T5" fmla="*/ 142 h 2270"/>
                <a:gd name="T6" fmla="*/ 1629 w 2737"/>
                <a:gd name="T7" fmla="*/ 268 h 2270"/>
                <a:gd name="T8" fmla="*/ 2642 w 2737"/>
                <a:gd name="T9" fmla="*/ 546 h 2270"/>
                <a:gd name="T10" fmla="*/ 2653 w 2737"/>
                <a:gd name="T11" fmla="*/ 782 h 2270"/>
                <a:gd name="T12" fmla="*/ 2619 w 2737"/>
                <a:gd name="T13" fmla="*/ 918 h 2270"/>
                <a:gd name="T14" fmla="*/ 2603 w 2737"/>
                <a:gd name="T15" fmla="*/ 1029 h 2270"/>
                <a:gd name="T16" fmla="*/ 2577 w 2737"/>
                <a:gd name="T17" fmla="*/ 1193 h 2270"/>
                <a:gd name="T18" fmla="*/ 2397 w 2737"/>
                <a:gd name="T19" fmla="*/ 1178 h 2270"/>
                <a:gd name="T20" fmla="*/ 2353 w 2737"/>
                <a:gd name="T21" fmla="*/ 1119 h 2270"/>
                <a:gd name="T22" fmla="*/ 2320 w 2737"/>
                <a:gd name="T23" fmla="*/ 954 h 2270"/>
                <a:gd name="T24" fmla="*/ 2102 w 2737"/>
                <a:gd name="T25" fmla="*/ 946 h 2270"/>
                <a:gd name="T26" fmla="*/ 1934 w 2737"/>
                <a:gd name="T27" fmla="*/ 872 h 2270"/>
                <a:gd name="T28" fmla="*/ 1820 w 2737"/>
                <a:gd name="T29" fmla="*/ 1008 h 2270"/>
                <a:gd name="T30" fmla="*/ 1682 w 2737"/>
                <a:gd name="T31" fmla="*/ 1091 h 2270"/>
                <a:gd name="T32" fmla="*/ 1631 w 2737"/>
                <a:gd name="T33" fmla="*/ 1316 h 2270"/>
                <a:gd name="T34" fmla="*/ 1514 w 2737"/>
                <a:gd name="T35" fmla="*/ 1289 h 2270"/>
                <a:gd name="T36" fmla="*/ 1304 w 2737"/>
                <a:gd name="T37" fmla="*/ 1584 h 2270"/>
                <a:gd name="T38" fmla="*/ 1169 w 2737"/>
                <a:gd name="T39" fmla="*/ 1642 h 2270"/>
                <a:gd name="T40" fmla="*/ 1007 w 2737"/>
                <a:gd name="T41" fmla="*/ 1692 h 2270"/>
                <a:gd name="T42" fmla="*/ 938 w 2737"/>
                <a:gd name="T43" fmla="*/ 1807 h 2270"/>
                <a:gd name="T44" fmla="*/ 761 w 2737"/>
                <a:gd name="T45" fmla="*/ 1812 h 2270"/>
                <a:gd name="T46" fmla="*/ 660 w 2737"/>
                <a:gd name="T47" fmla="*/ 1915 h 2270"/>
                <a:gd name="T48" fmla="*/ 585 w 2737"/>
                <a:gd name="T49" fmla="*/ 2108 h 2270"/>
                <a:gd name="T50" fmla="*/ 381 w 2737"/>
                <a:gd name="T51" fmla="*/ 2269 h 2270"/>
                <a:gd name="T52" fmla="*/ 159 w 2737"/>
                <a:gd name="T53" fmla="*/ 1975 h 2270"/>
                <a:gd name="T54" fmla="*/ 94 w 2737"/>
                <a:gd name="T55" fmla="*/ 1497 h 2270"/>
                <a:gd name="T56" fmla="*/ 94 w 2737"/>
                <a:gd name="T57" fmla="*/ 1055 h 2270"/>
                <a:gd name="T58" fmla="*/ 24 w 2737"/>
                <a:gd name="T59" fmla="*/ 893 h 2270"/>
                <a:gd name="T60" fmla="*/ 43 w 2737"/>
                <a:gd name="T61" fmla="*/ 934 h 2270"/>
                <a:gd name="T62" fmla="*/ 110 w 2737"/>
                <a:gd name="T63" fmla="*/ 1075 h 2270"/>
                <a:gd name="T64" fmla="*/ 150 w 2737"/>
                <a:gd name="T65" fmla="*/ 1727 h 2270"/>
                <a:gd name="T66" fmla="*/ 222 w 2737"/>
                <a:gd name="T67" fmla="*/ 2097 h 2270"/>
                <a:gd name="T68" fmla="*/ 462 w 2737"/>
                <a:gd name="T69" fmla="*/ 2244 h 2270"/>
                <a:gd name="T70" fmla="*/ 567 w 2737"/>
                <a:gd name="T71" fmla="*/ 2103 h 2270"/>
                <a:gd name="T72" fmla="*/ 681 w 2737"/>
                <a:gd name="T73" fmla="*/ 1903 h 2270"/>
                <a:gd name="T74" fmla="*/ 776 w 2737"/>
                <a:gd name="T75" fmla="*/ 1826 h 2270"/>
                <a:gd name="T76" fmla="*/ 922 w 2737"/>
                <a:gd name="T77" fmla="*/ 1768 h 2270"/>
                <a:gd name="T78" fmla="*/ 1022 w 2737"/>
                <a:gd name="T79" fmla="*/ 1685 h 2270"/>
                <a:gd name="T80" fmla="*/ 1154 w 2737"/>
                <a:gd name="T81" fmla="*/ 1636 h 2270"/>
                <a:gd name="T82" fmla="*/ 1287 w 2737"/>
                <a:gd name="T83" fmla="*/ 1578 h 2270"/>
                <a:gd name="T84" fmla="*/ 1515 w 2737"/>
                <a:gd name="T85" fmla="*/ 1283 h 2270"/>
                <a:gd name="T86" fmla="*/ 1598 w 2737"/>
                <a:gd name="T87" fmla="*/ 1322 h 2270"/>
                <a:gd name="T88" fmla="*/ 1670 w 2737"/>
                <a:gd name="T89" fmla="*/ 1087 h 2270"/>
                <a:gd name="T90" fmla="*/ 1801 w 2737"/>
                <a:gd name="T91" fmla="*/ 1004 h 2270"/>
                <a:gd name="T92" fmla="*/ 1919 w 2737"/>
                <a:gd name="T93" fmla="*/ 847 h 2270"/>
                <a:gd name="T94" fmla="*/ 2079 w 2737"/>
                <a:gd name="T95" fmla="*/ 930 h 2270"/>
                <a:gd name="T96" fmla="*/ 2290 w 2737"/>
                <a:gd name="T97" fmla="*/ 972 h 2270"/>
                <a:gd name="T98" fmla="*/ 2403 w 2737"/>
                <a:gd name="T99" fmla="*/ 1074 h 2270"/>
                <a:gd name="T100" fmla="*/ 2427 w 2737"/>
                <a:gd name="T101" fmla="*/ 1143 h 2270"/>
                <a:gd name="T102" fmla="*/ 2563 w 2737"/>
                <a:gd name="T103" fmla="*/ 1196 h 2270"/>
                <a:gd name="T104" fmla="*/ 2578 w 2737"/>
                <a:gd name="T105" fmla="*/ 1017 h 2270"/>
                <a:gd name="T106" fmla="*/ 2633 w 2737"/>
                <a:gd name="T107" fmla="*/ 936 h 2270"/>
                <a:gd name="T108" fmla="*/ 2641 w 2737"/>
                <a:gd name="T109" fmla="*/ 784 h 2270"/>
                <a:gd name="T110" fmla="*/ 2643 w 2737"/>
                <a:gd name="T111" fmla="*/ 671 h 2270"/>
                <a:gd name="T112" fmla="*/ 1916 w 2737"/>
                <a:gd name="T113" fmla="*/ 207 h 2270"/>
                <a:gd name="T114" fmla="*/ 869 w 2737"/>
                <a:gd name="T115" fmla="*/ 256 h 2270"/>
                <a:gd name="T116" fmla="*/ 522 w 2737"/>
                <a:gd name="T117" fmla="*/ 132 h 2270"/>
                <a:gd name="T118" fmla="*/ 284 w 2737"/>
                <a:gd name="T119" fmla="*/ 459 h 2270"/>
                <a:gd name="T120" fmla="*/ 52 w 2737"/>
                <a:gd name="T121" fmla="*/ 608 h 2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37"/>
                <a:gd name="T184" fmla="*/ 0 h 2270"/>
                <a:gd name="T185" fmla="*/ 2737 w 2737"/>
                <a:gd name="T186" fmla="*/ 2270 h 22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37" h="2270">
                  <a:moveTo>
                    <a:pt x="42" y="597"/>
                  </a:moveTo>
                  <a:cubicBezTo>
                    <a:pt x="43" y="595"/>
                    <a:pt x="45" y="594"/>
                    <a:pt x="47" y="593"/>
                  </a:cubicBezTo>
                  <a:lnTo>
                    <a:pt x="132" y="560"/>
                  </a:lnTo>
                  <a:cubicBezTo>
                    <a:pt x="135" y="559"/>
                    <a:pt x="139" y="560"/>
                    <a:pt x="141" y="563"/>
                  </a:cubicBezTo>
                  <a:lnTo>
                    <a:pt x="173" y="616"/>
                  </a:lnTo>
                  <a:lnTo>
                    <a:pt x="166" y="612"/>
                  </a:lnTo>
                  <a:lnTo>
                    <a:pt x="171" y="612"/>
                  </a:lnTo>
                  <a:lnTo>
                    <a:pt x="170" y="613"/>
                  </a:lnTo>
                  <a:lnTo>
                    <a:pt x="184" y="611"/>
                  </a:lnTo>
                  <a:lnTo>
                    <a:pt x="228" y="606"/>
                  </a:lnTo>
                  <a:lnTo>
                    <a:pt x="271" y="602"/>
                  </a:lnTo>
                  <a:lnTo>
                    <a:pt x="284" y="600"/>
                  </a:lnTo>
                  <a:lnTo>
                    <a:pt x="282" y="600"/>
                  </a:lnTo>
                  <a:lnTo>
                    <a:pt x="287" y="598"/>
                  </a:lnTo>
                  <a:lnTo>
                    <a:pt x="283" y="607"/>
                  </a:lnTo>
                  <a:lnTo>
                    <a:pt x="282" y="601"/>
                  </a:lnTo>
                  <a:lnTo>
                    <a:pt x="280" y="581"/>
                  </a:lnTo>
                  <a:lnTo>
                    <a:pt x="277" y="553"/>
                  </a:lnTo>
                  <a:lnTo>
                    <a:pt x="274" y="521"/>
                  </a:lnTo>
                  <a:lnTo>
                    <a:pt x="271" y="488"/>
                  </a:lnTo>
                  <a:lnTo>
                    <a:pt x="268" y="460"/>
                  </a:lnTo>
                  <a:lnTo>
                    <a:pt x="266" y="440"/>
                  </a:lnTo>
                  <a:lnTo>
                    <a:pt x="266" y="432"/>
                  </a:lnTo>
                  <a:cubicBezTo>
                    <a:pt x="265" y="429"/>
                    <a:pt x="267" y="426"/>
                    <a:pt x="269" y="425"/>
                  </a:cubicBezTo>
                  <a:cubicBezTo>
                    <a:pt x="272" y="423"/>
                    <a:pt x="275" y="423"/>
                    <a:pt x="278" y="425"/>
                  </a:cubicBezTo>
                  <a:lnTo>
                    <a:pt x="395" y="496"/>
                  </a:lnTo>
                  <a:lnTo>
                    <a:pt x="384" y="498"/>
                  </a:lnTo>
                  <a:lnTo>
                    <a:pt x="445" y="404"/>
                  </a:lnTo>
                  <a:lnTo>
                    <a:pt x="446" y="414"/>
                  </a:lnTo>
                  <a:lnTo>
                    <a:pt x="358" y="333"/>
                  </a:lnTo>
                  <a:cubicBezTo>
                    <a:pt x="356" y="332"/>
                    <a:pt x="355" y="329"/>
                    <a:pt x="355" y="327"/>
                  </a:cubicBezTo>
                  <a:lnTo>
                    <a:pt x="363" y="230"/>
                  </a:lnTo>
                  <a:cubicBezTo>
                    <a:pt x="364" y="228"/>
                    <a:pt x="365" y="226"/>
                    <a:pt x="366" y="224"/>
                  </a:cubicBezTo>
                  <a:cubicBezTo>
                    <a:pt x="368" y="223"/>
                    <a:pt x="370" y="222"/>
                    <a:pt x="372" y="222"/>
                  </a:cubicBezTo>
                  <a:lnTo>
                    <a:pt x="462" y="230"/>
                  </a:lnTo>
                  <a:lnTo>
                    <a:pt x="454" y="241"/>
                  </a:lnTo>
                  <a:lnTo>
                    <a:pt x="441" y="200"/>
                  </a:lnTo>
                  <a:cubicBezTo>
                    <a:pt x="440" y="197"/>
                    <a:pt x="441" y="193"/>
                    <a:pt x="443" y="191"/>
                  </a:cubicBezTo>
                  <a:lnTo>
                    <a:pt x="514" y="133"/>
                  </a:lnTo>
                  <a:lnTo>
                    <a:pt x="517" y="147"/>
                  </a:lnTo>
                  <a:lnTo>
                    <a:pt x="414" y="119"/>
                  </a:lnTo>
                  <a:cubicBezTo>
                    <a:pt x="411" y="118"/>
                    <a:pt x="409" y="115"/>
                    <a:pt x="408" y="112"/>
                  </a:cubicBezTo>
                  <a:lnTo>
                    <a:pt x="404" y="33"/>
                  </a:lnTo>
                  <a:cubicBezTo>
                    <a:pt x="404" y="31"/>
                    <a:pt x="405" y="28"/>
                    <a:pt x="407" y="27"/>
                  </a:cubicBezTo>
                  <a:cubicBezTo>
                    <a:pt x="408" y="25"/>
                    <a:pt x="411" y="24"/>
                    <a:pt x="413" y="24"/>
                  </a:cubicBezTo>
                  <a:lnTo>
                    <a:pt x="556" y="29"/>
                  </a:lnTo>
                  <a:lnTo>
                    <a:pt x="551" y="31"/>
                  </a:lnTo>
                  <a:lnTo>
                    <a:pt x="582" y="7"/>
                  </a:lnTo>
                  <a:cubicBezTo>
                    <a:pt x="583" y="6"/>
                    <a:pt x="586" y="5"/>
                    <a:pt x="588" y="6"/>
                  </a:cubicBezTo>
                  <a:cubicBezTo>
                    <a:pt x="590" y="6"/>
                    <a:pt x="592" y="7"/>
                    <a:pt x="593" y="9"/>
                  </a:cubicBezTo>
                  <a:lnTo>
                    <a:pt x="616" y="46"/>
                  </a:lnTo>
                  <a:lnTo>
                    <a:pt x="605" y="44"/>
                  </a:lnTo>
                  <a:lnTo>
                    <a:pt x="666" y="2"/>
                  </a:lnTo>
                  <a:cubicBezTo>
                    <a:pt x="668" y="0"/>
                    <a:pt x="671" y="0"/>
                    <a:pt x="674" y="1"/>
                  </a:cubicBezTo>
                  <a:cubicBezTo>
                    <a:pt x="676" y="2"/>
                    <a:pt x="678" y="4"/>
                    <a:pt x="678" y="7"/>
                  </a:cubicBezTo>
                  <a:lnTo>
                    <a:pt x="705" y="148"/>
                  </a:lnTo>
                  <a:lnTo>
                    <a:pt x="697" y="142"/>
                  </a:lnTo>
                  <a:lnTo>
                    <a:pt x="823" y="129"/>
                  </a:lnTo>
                  <a:cubicBezTo>
                    <a:pt x="826" y="128"/>
                    <a:pt x="830" y="130"/>
                    <a:pt x="831" y="134"/>
                  </a:cubicBezTo>
                  <a:lnTo>
                    <a:pt x="875" y="246"/>
                  </a:lnTo>
                  <a:lnTo>
                    <a:pt x="866" y="241"/>
                  </a:lnTo>
                  <a:lnTo>
                    <a:pt x="1104" y="208"/>
                  </a:lnTo>
                  <a:cubicBezTo>
                    <a:pt x="1107" y="207"/>
                    <a:pt x="1110" y="208"/>
                    <a:pt x="1112" y="210"/>
                  </a:cubicBezTo>
                  <a:lnTo>
                    <a:pt x="1179" y="294"/>
                  </a:lnTo>
                  <a:cubicBezTo>
                    <a:pt x="1180" y="296"/>
                    <a:pt x="1180" y="297"/>
                    <a:pt x="1180" y="299"/>
                  </a:cubicBezTo>
                  <a:lnTo>
                    <a:pt x="1184" y="384"/>
                  </a:lnTo>
                  <a:lnTo>
                    <a:pt x="1173" y="377"/>
                  </a:lnTo>
                  <a:lnTo>
                    <a:pt x="1312" y="316"/>
                  </a:lnTo>
                  <a:lnTo>
                    <a:pt x="1308" y="320"/>
                  </a:lnTo>
                  <a:lnTo>
                    <a:pt x="1349" y="227"/>
                  </a:lnTo>
                  <a:cubicBezTo>
                    <a:pt x="1350" y="225"/>
                    <a:pt x="1352" y="224"/>
                    <a:pt x="1353" y="223"/>
                  </a:cubicBezTo>
                  <a:lnTo>
                    <a:pt x="1611" y="119"/>
                  </a:lnTo>
                  <a:cubicBezTo>
                    <a:pt x="1614" y="118"/>
                    <a:pt x="1616" y="118"/>
                    <a:pt x="1619" y="120"/>
                  </a:cubicBezTo>
                  <a:cubicBezTo>
                    <a:pt x="1621" y="121"/>
                    <a:pt x="1622" y="123"/>
                    <a:pt x="1622" y="126"/>
                  </a:cubicBezTo>
                  <a:lnTo>
                    <a:pt x="1636" y="276"/>
                  </a:lnTo>
                  <a:lnTo>
                    <a:pt x="1629" y="268"/>
                  </a:lnTo>
                  <a:lnTo>
                    <a:pt x="1822" y="273"/>
                  </a:lnTo>
                  <a:lnTo>
                    <a:pt x="1816" y="275"/>
                  </a:lnTo>
                  <a:lnTo>
                    <a:pt x="1914" y="194"/>
                  </a:lnTo>
                  <a:cubicBezTo>
                    <a:pt x="1917" y="192"/>
                    <a:pt x="1921" y="192"/>
                    <a:pt x="1923" y="193"/>
                  </a:cubicBezTo>
                  <a:lnTo>
                    <a:pt x="2075" y="279"/>
                  </a:lnTo>
                  <a:lnTo>
                    <a:pt x="2064" y="285"/>
                  </a:lnTo>
                  <a:lnTo>
                    <a:pt x="2082" y="186"/>
                  </a:lnTo>
                  <a:cubicBezTo>
                    <a:pt x="2082" y="183"/>
                    <a:pt x="2085" y="180"/>
                    <a:pt x="2088" y="180"/>
                  </a:cubicBezTo>
                  <a:lnTo>
                    <a:pt x="2262" y="152"/>
                  </a:lnTo>
                  <a:cubicBezTo>
                    <a:pt x="2266" y="151"/>
                    <a:pt x="2269" y="153"/>
                    <a:pt x="2271" y="156"/>
                  </a:cubicBezTo>
                  <a:lnTo>
                    <a:pt x="2316" y="240"/>
                  </a:lnTo>
                  <a:lnTo>
                    <a:pt x="2307" y="236"/>
                  </a:lnTo>
                  <a:lnTo>
                    <a:pt x="2517" y="208"/>
                  </a:lnTo>
                  <a:cubicBezTo>
                    <a:pt x="2519" y="207"/>
                    <a:pt x="2522" y="208"/>
                    <a:pt x="2523" y="209"/>
                  </a:cubicBezTo>
                  <a:lnTo>
                    <a:pt x="2644" y="298"/>
                  </a:lnTo>
                  <a:cubicBezTo>
                    <a:pt x="2647" y="300"/>
                    <a:pt x="2648" y="304"/>
                    <a:pt x="2647" y="307"/>
                  </a:cubicBezTo>
                  <a:lnTo>
                    <a:pt x="2593" y="458"/>
                  </a:lnTo>
                  <a:lnTo>
                    <a:pt x="2593" y="452"/>
                  </a:lnTo>
                  <a:lnTo>
                    <a:pt x="2642" y="546"/>
                  </a:lnTo>
                  <a:cubicBezTo>
                    <a:pt x="2642" y="547"/>
                    <a:pt x="2642" y="548"/>
                    <a:pt x="2642" y="549"/>
                  </a:cubicBezTo>
                  <a:lnTo>
                    <a:pt x="2656" y="676"/>
                  </a:lnTo>
                  <a:cubicBezTo>
                    <a:pt x="2657" y="678"/>
                    <a:pt x="2656" y="680"/>
                    <a:pt x="2654" y="682"/>
                  </a:cubicBezTo>
                  <a:lnTo>
                    <a:pt x="2651" y="685"/>
                  </a:lnTo>
                  <a:cubicBezTo>
                    <a:pt x="2651" y="686"/>
                    <a:pt x="2650" y="686"/>
                    <a:pt x="2650" y="686"/>
                  </a:cubicBezTo>
                  <a:lnTo>
                    <a:pt x="2641" y="692"/>
                  </a:lnTo>
                  <a:lnTo>
                    <a:pt x="2613" y="713"/>
                  </a:lnTo>
                  <a:lnTo>
                    <a:pt x="2586" y="732"/>
                  </a:lnTo>
                  <a:lnTo>
                    <a:pt x="2576" y="738"/>
                  </a:lnTo>
                  <a:cubicBezTo>
                    <a:pt x="2575" y="739"/>
                    <a:pt x="2575" y="739"/>
                    <a:pt x="2574" y="739"/>
                  </a:cubicBezTo>
                  <a:lnTo>
                    <a:pt x="2571" y="740"/>
                  </a:lnTo>
                  <a:lnTo>
                    <a:pt x="2575" y="728"/>
                  </a:lnTo>
                  <a:lnTo>
                    <a:pt x="2578" y="732"/>
                  </a:lnTo>
                  <a:lnTo>
                    <a:pt x="2576" y="730"/>
                  </a:lnTo>
                  <a:lnTo>
                    <a:pt x="2586" y="737"/>
                  </a:lnTo>
                  <a:lnTo>
                    <a:pt x="2613" y="756"/>
                  </a:lnTo>
                  <a:lnTo>
                    <a:pt x="2641" y="774"/>
                  </a:lnTo>
                  <a:lnTo>
                    <a:pt x="2650" y="780"/>
                  </a:lnTo>
                  <a:lnTo>
                    <a:pt x="2653" y="782"/>
                  </a:lnTo>
                  <a:cubicBezTo>
                    <a:pt x="2655" y="783"/>
                    <a:pt x="2656" y="786"/>
                    <a:pt x="2656" y="788"/>
                  </a:cubicBezTo>
                  <a:cubicBezTo>
                    <a:pt x="2656" y="791"/>
                    <a:pt x="2655" y="794"/>
                    <a:pt x="2653" y="795"/>
                  </a:cubicBezTo>
                  <a:lnTo>
                    <a:pt x="2650" y="797"/>
                  </a:lnTo>
                  <a:lnTo>
                    <a:pt x="2641" y="803"/>
                  </a:lnTo>
                  <a:lnTo>
                    <a:pt x="2613" y="821"/>
                  </a:lnTo>
                  <a:lnTo>
                    <a:pt x="2586" y="838"/>
                  </a:lnTo>
                  <a:lnTo>
                    <a:pt x="2576" y="844"/>
                  </a:lnTo>
                  <a:lnTo>
                    <a:pt x="2573" y="846"/>
                  </a:lnTo>
                  <a:lnTo>
                    <a:pt x="2575" y="835"/>
                  </a:lnTo>
                  <a:lnTo>
                    <a:pt x="2581" y="843"/>
                  </a:lnTo>
                  <a:lnTo>
                    <a:pt x="2595" y="862"/>
                  </a:lnTo>
                  <a:lnTo>
                    <a:pt x="2608" y="880"/>
                  </a:lnTo>
                  <a:lnTo>
                    <a:pt x="2614" y="888"/>
                  </a:lnTo>
                  <a:cubicBezTo>
                    <a:pt x="2614" y="888"/>
                    <a:pt x="2615" y="889"/>
                    <a:pt x="2615" y="889"/>
                  </a:cubicBezTo>
                  <a:lnTo>
                    <a:pt x="2617" y="894"/>
                  </a:lnTo>
                  <a:lnTo>
                    <a:pt x="2620" y="908"/>
                  </a:lnTo>
                  <a:lnTo>
                    <a:pt x="2623" y="918"/>
                  </a:lnTo>
                  <a:lnTo>
                    <a:pt x="2625" y="922"/>
                  </a:lnTo>
                  <a:lnTo>
                    <a:pt x="2619" y="918"/>
                  </a:lnTo>
                  <a:lnTo>
                    <a:pt x="2624" y="919"/>
                  </a:lnTo>
                  <a:lnTo>
                    <a:pt x="2636" y="921"/>
                  </a:lnTo>
                  <a:lnTo>
                    <a:pt x="2675" y="927"/>
                  </a:lnTo>
                  <a:lnTo>
                    <a:pt x="2713" y="933"/>
                  </a:lnTo>
                  <a:lnTo>
                    <a:pt x="2725" y="935"/>
                  </a:lnTo>
                  <a:lnTo>
                    <a:pt x="2730" y="936"/>
                  </a:lnTo>
                  <a:cubicBezTo>
                    <a:pt x="2732" y="936"/>
                    <a:pt x="2734" y="937"/>
                    <a:pt x="2735" y="939"/>
                  </a:cubicBezTo>
                  <a:cubicBezTo>
                    <a:pt x="2737" y="941"/>
                    <a:pt x="2737" y="944"/>
                    <a:pt x="2736" y="946"/>
                  </a:cubicBezTo>
                  <a:lnTo>
                    <a:pt x="2735" y="949"/>
                  </a:lnTo>
                  <a:lnTo>
                    <a:pt x="2731" y="959"/>
                  </a:lnTo>
                  <a:lnTo>
                    <a:pt x="2721" y="986"/>
                  </a:lnTo>
                  <a:lnTo>
                    <a:pt x="2710" y="1013"/>
                  </a:lnTo>
                  <a:lnTo>
                    <a:pt x="2706" y="1021"/>
                  </a:lnTo>
                  <a:lnTo>
                    <a:pt x="2705" y="1023"/>
                  </a:lnTo>
                  <a:cubicBezTo>
                    <a:pt x="2704" y="1025"/>
                    <a:pt x="2701" y="1027"/>
                    <a:pt x="2699" y="1027"/>
                  </a:cubicBezTo>
                  <a:lnTo>
                    <a:pt x="2694" y="1028"/>
                  </a:lnTo>
                  <a:lnTo>
                    <a:pt x="2681" y="1029"/>
                  </a:lnTo>
                  <a:lnTo>
                    <a:pt x="2642" y="1030"/>
                  </a:lnTo>
                  <a:lnTo>
                    <a:pt x="2603" y="1029"/>
                  </a:lnTo>
                  <a:lnTo>
                    <a:pt x="2590" y="1028"/>
                  </a:lnTo>
                  <a:lnTo>
                    <a:pt x="2584" y="1027"/>
                  </a:lnTo>
                  <a:lnTo>
                    <a:pt x="2593" y="1022"/>
                  </a:lnTo>
                  <a:lnTo>
                    <a:pt x="2591" y="1028"/>
                  </a:lnTo>
                  <a:cubicBezTo>
                    <a:pt x="2591" y="1028"/>
                    <a:pt x="2591" y="1029"/>
                    <a:pt x="2591" y="1029"/>
                  </a:cubicBezTo>
                  <a:lnTo>
                    <a:pt x="2584" y="1042"/>
                  </a:lnTo>
                  <a:lnTo>
                    <a:pt x="2564" y="1081"/>
                  </a:lnTo>
                  <a:lnTo>
                    <a:pt x="2544" y="1119"/>
                  </a:lnTo>
                  <a:lnTo>
                    <a:pt x="2536" y="1132"/>
                  </a:lnTo>
                  <a:lnTo>
                    <a:pt x="2537" y="1130"/>
                  </a:lnTo>
                  <a:lnTo>
                    <a:pt x="2535" y="1135"/>
                  </a:lnTo>
                  <a:lnTo>
                    <a:pt x="2534" y="1128"/>
                  </a:lnTo>
                  <a:lnTo>
                    <a:pt x="2536" y="1131"/>
                  </a:lnTo>
                  <a:lnTo>
                    <a:pt x="2541" y="1139"/>
                  </a:lnTo>
                  <a:lnTo>
                    <a:pt x="2556" y="1163"/>
                  </a:lnTo>
                  <a:lnTo>
                    <a:pt x="2571" y="1185"/>
                  </a:lnTo>
                  <a:lnTo>
                    <a:pt x="2576" y="1192"/>
                  </a:lnTo>
                  <a:lnTo>
                    <a:pt x="2575" y="1191"/>
                  </a:lnTo>
                  <a:lnTo>
                    <a:pt x="2577" y="1193"/>
                  </a:lnTo>
                  <a:cubicBezTo>
                    <a:pt x="2580" y="1196"/>
                    <a:pt x="2580" y="1201"/>
                    <a:pt x="2577" y="1204"/>
                  </a:cubicBezTo>
                  <a:lnTo>
                    <a:pt x="2573" y="1208"/>
                  </a:lnTo>
                  <a:cubicBezTo>
                    <a:pt x="2573" y="1208"/>
                    <a:pt x="2573" y="1209"/>
                    <a:pt x="2572" y="1209"/>
                  </a:cubicBezTo>
                  <a:lnTo>
                    <a:pt x="2561" y="1217"/>
                  </a:lnTo>
                  <a:lnTo>
                    <a:pt x="2530" y="1241"/>
                  </a:lnTo>
                  <a:lnTo>
                    <a:pt x="2498" y="1263"/>
                  </a:lnTo>
                  <a:lnTo>
                    <a:pt x="2486" y="1269"/>
                  </a:lnTo>
                  <a:lnTo>
                    <a:pt x="2482" y="1272"/>
                  </a:lnTo>
                  <a:cubicBezTo>
                    <a:pt x="2481" y="1272"/>
                    <a:pt x="2479" y="1273"/>
                    <a:pt x="2477" y="1272"/>
                  </a:cubicBezTo>
                  <a:lnTo>
                    <a:pt x="2401" y="1262"/>
                  </a:lnTo>
                  <a:cubicBezTo>
                    <a:pt x="2399" y="1262"/>
                    <a:pt x="2396" y="1260"/>
                    <a:pt x="2395" y="1257"/>
                  </a:cubicBezTo>
                  <a:lnTo>
                    <a:pt x="2393" y="1252"/>
                  </a:lnTo>
                  <a:lnTo>
                    <a:pt x="2388" y="1242"/>
                  </a:lnTo>
                  <a:lnTo>
                    <a:pt x="2383" y="1230"/>
                  </a:lnTo>
                  <a:lnTo>
                    <a:pt x="2381" y="1224"/>
                  </a:lnTo>
                  <a:cubicBezTo>
                    <a:pt x="2380" y="1223"/>
                    <a:pt x="2380" y="1221"/>
                    <a:pt x="2381" y="1219"/>
                  </a:cubicBezTo>
                  <a:lnTo>
                    <a:pt x="2382" y="1216"/>
                  </a:lnTo>
                  <a:lnTo>
                    <a:pt x="2386" y="1205"/>
                  </a:lnTo>
                  <a:lnTo>
                    <a:pt x="2397" y="1178"/>
                  </a:lnTo>
                  <a:lnTo>
                    <a:pt x="2408" y="1149"/>
                  </a:lnTo>
                  <a:lnTo>
                    <a:pt x="2412" y="1138"/>
                  </a:lnTo>
                  <a:lnTo>
                    <a:pt x="2412" y="1140"/>
                  </a:lnTo>
                  <a:lnTo>
                    <a:pt x="2413" y="1135"/>
                  </a:lnTo>
                  <a:lnTo>
                    <a:pt x="2423" y="1144"/>
                  </a:lnTo>
                  <a:lnTo>
                    <a:pt x="2420" y="1145"/>
                  </a:lnTo>
                  <a:cubicBezTo>
                    <a:pt x="2419" y="1145"/>
                    <a:pt x="2419" y="1145"/>
                    <a:pt x="2418" y="1145"/>
                  </a:cubicBezTo>
                  <a:lnTo>
                    <a:pt x="2410" y="1146"/>
                  </a:lnTo>
                  <a:cubicBezTo>
                    <a:pt x="2410" y="1146"/>
                    <a:pt x="2410" y="1146"/>
                    <a:pt x="2409" y="1146"/>
                  </a:cubicBezTo>
                  <a:lnTo>
                    <a:pt x="2386" y="1145"/>
                  </a:lnTo>
                  <a:lnTo>
                    <a:pt x="2363" y="1143"/>
                  </a:lnTo>
                  <a:lnTo>
                    <a:pt x="2354" y="1142"/>
                  </a:lnTo>
                  <a:cubicBezTo>
                    <a:pt x="2353" y="1142"/>
                    <a:pt x="2352" y="1142"/>
                    <a:pt x="2351" y="1141"/>
                  </a:cubicBezTo>
                  <a:lnTo>
                    <a:pt x="2348" y="1139"/>
                  </a:lnTo>
                  <a:cubicBezTo>
                    <a:pt x="2346" y="1138"/>
                    <a:pt x="2345" y="1136"/>
                    <a:pt x="2344" y="1133"/>
                  </a:cubicBezTo>
                  <a:cubicBezTo>
                    <a:pt x="2344" y="1131"/>
                    <a:pt x="2345" y="1129"/>
                    <a:pt x="2347" y="1127"/>
                  </a:cubicBezTo>
                  <a:lnTo>
                    <a:pt x="2349" y="1125"/>
                  </a:lnTo>
                  <a:lnTo>
                    <a:pt x="2348" y="1126"/>
                  </a:lnTo>
                  <a:lnTo>
                    <a:pt x="2353" y="1119"/>
                  </a:lnTo>
                  <a:lnTo>
                    <a:pt x="2369" y="1097"/>
                  </a:lnTo>
                  <a:lnTo>
                    <a:pt x="2385" y="1073"/>
                  </a:lnTo>
                  <a:lnTo>
                    <a:pt x="2390" y="1065"/>
                  </a:lnTo>
                  <a:lnTo>
                    <a:pt x="2392" y="1062"/>
                  </a:lnTo>
                  <a:lnTo>
                    <a:pt x="2391" y="1068"/>
                  </a:lnTo>
                  <a:lnTo>
                    <a:pt x="2390" y="1064"/>
                  </a:lnTo>
                  <a:lnTo>
                    <a:pt x="2387" y="1052"/>
                  </a:lnTo>
                  <a:lnTo>
                    <a:pt x="2380" y="1016"/>
                  </a:lnTo>
                  <a:lnTo>
                    <a:pt x="2372" y="980"/>
                  </a:lnTo>
                  <a:lnTo>
                    <a:pt x="2369" y="968"/>
                  </a:lnTo>
                  <a:lnTo>
                    <a:pt x="2368" y="964"/>
                  </a:lnTo>
                  <a:lnTo>
                    <a:pt x="2370" y="968"/>
                  </a:lnTo>
                  <a:lnTo>
                    <a:pt x="2363" y="961"/>
                  </a:lnTo>
                  <a:lnTo>
                    <a:pt x="2348" y="947"/>
                  </a:lnTo>
                  <a:lnTo>
                    <a:pt x="2332" y="933"/>
                  </a:lnTo>
                  <a:lnTo>
                    <a:pt x="2325" y="926"/>
                  </a:lnTo>
                  <a:lnTo>
                    <a:pt x="2337" y="924"/>
                  </a:lnTo>
                  <a:lnTo>
                    <a:pt x="2332" y="933"/>
                  </a:lnTo>
                  <a:lnTo>
                    <a:pt x="2320" y="954"/>
                  </a:lnTo>
                  <a:lnTo>
                    <a:pt x="2307" y="974"/>
                  </a:lnTo>
                  <a:lnTo>
                    <a:pt x="2305" y="979"/>
                  </a:lnTo>
                  <a:cubicBezTo>
                    <a:pt x="2304" y="981"/>
                    <a:pt x="2303" y="982"/>
                    <a:pt x="2301" y="983"/>
                  </a:cubicBezTo>
                  <a:lnTo>
                    <a:pt x="2299" y="984"/>
                  </a:lnTo>
                  <a:cubicBezTo>
                    <a:pt x="2298" y="984"/>
                    <a:pt x="2297" y="984"/>
                    <a:pt x="2295" y="984"/>
                  </a:cubicBezTo>
                  <a:lnTo>
                    <a:pt x="2292" y="984"/>
                  </a:lnTo>
                  <a:cubicBezTo>
                    <a:pt x="2291" y="984"/>
                    <a:pt x="2290" y="984"/>
                    <a:pt x="2289" y="984"/>
                  </a:cubicBezTo>
                  <a:lnTo>
                    <a:pt x="2281" y="980"/>
                  </a:lnTo>
                  <a:lnTo>
                    <a:pt x="2258" y="966"/>
                  </a:lnTo>
                  <a:lnTo>
                    <a:pt x="2234" y="952"/>
                  </a:lnTo>
                  <a:lnTo>
                    <a:pt x="2226" y="947"/>
                  </a:lnTo>
                  <a:lnTo>
                    <a:pt x="2223" y="945"/>
                  </a:lnTo>
                  <a:lnTo>
                    <a:pt x="2227" y="946"/>
                  </a:lnTo>
                  <a:lnTo>
                    <a:pt x="2221" y="946"/>
                  </a:lnTo>
                  <a:lnTo>
                    <a:pt x="2204" y="946"/>
                  </a:lnTo>
                  <a:lnTo>
                    <a:pt x="2180" y="946"/>
                  </a:lnTo>
                  <a:lnTo>
                    <a:pt x="2153" y="946"/>
                  </a:lnTo>
                  <a:lnTo>
                    <a:pt x="2126" y="946"/>
                  </a:lnTo>
                  <a:lnTo>
                    <a:pt x="2102" y="946"/>
                  </a:lnTo>
                  <a:lnTo>
                    <a:pt x="2085" y="946"/>
                  </a:lnTo>
                  <a:lnTo>
                    <a:pt x="2079" y="946"/>
                  </a:lnTo>
                  <a:cubicBezTo>
                    <a:pt x="2077" y="946"/>
                    <a:pt x="2075" y="945"/>
                    <a:pt x="2073" y="943"/>
                  </a:cubicBezTo>
                  <a:lnTo>
                    <a:pt x="2065" y="933"/>
                  </a:lnTo>
                  <a:lnTo>
                    <a:pt x="2048" y="914"/>
                  </a:lnTo>
                  <a:lnTo>
                    <a:pt x="2029" y="893"/>
                  </a:lnTo>
                  <a:lnTo>
                    <a:pt x="2020" y="882"/>
                  </a:lnTo>
                  <a:lnTo>
                    <a:pt x="2023" y="885"/>
                  </a:lnTo>
                  <a:lnTo>
                    <a:pt x="2015" y="881"/>
                  </a:lnTo>
                  <a:lnTo>
                    <a:pt x="1997" y="874"/>
                  </a:lnTo>
                  <a:lnTo>
                    <a:pt x="1977" y="866"/>
                  </a:lnTo>
                  <a:lnTo>
                    <a:pt x="1969" y="862"/>
                  </a:lnTo>
                  <a:lnTo>
                    <a:pt x="1975" y="862"/>
                  </a:lnTo>
                  <a:lnTo>
                    <a:pt x="1970" y="864"/>
                  </a:lnTo>
                  <a:lnTo>
                    <a:pt x="1957" y="867"/>
                  </a:lnTo>
                  <a:lnTo>
                    <a:pt x="1944" y="870"/>
                  </a:lnTo>
                  <a:lnTo>
                    <a:pt x="1945" y="870"/>
                  </a:lnTo>
                  <a:lnTo>
                    <a:pt x="1940" y="872"/>
                  </a:lnTo>
                  <a:cubicBezTo>
                    <a:pt x="1938" y="873"/>
                    <a:pt x="1936" y="873"/>
                    <a:pt x="1934" y="872"/>
                  </a:cubicBezTo>
                  <a:lnTo>
                    <a:pt x="1927" y="869"/>
                  </a:lnTo>
                  <a:lnTo>
                    <a:pt x="1912" y="862"/>
                  </a:lnTo>
                  <a:lnTo>
                    <a:pt x="1896" y="855"/>
                  </a:lnTo>
                  <a:lnTo>
                    <a:pt x="1889" y="852"/>
                  </a:lnTo>
                  <a:lnTo>
                    <a:pt x="1900" y="846"/>
                  </a:lnTo>
                  <a:lnTo>
                    <a:pt x="1898" y="855"/>
                  </a:lnTo>
                  <a:lnTo>
                    <a:pt x="1894" y="875"/>
                  </a:lnTo>
                  <a:lnTo>
                    <a:pt x="1889" y="895"/>
                  </a:lnTo>
                  <a:lnTo>
                    <a:pt x="1887" y="903"/>
                  </a:lnTo>
                  <a:cubicBezTo>
                    <a:pt x="1887" y="904"/>
                    <a:pt x="1887" y="905"/>
                    <a:pt x="1886" y="906"/>
                  </a:cubicBezTo>
                  <a:lnTo>
                    <a:pt x="1884" y="909"/>
                  </a:lnTo>
                  <a:lnTo>
                    <a:pt x="1880" y="915"/>
                  </a:lnTo>
                  <a:lnTo>
                    <a:pt x="1869" y="938"/>
                  </a:lnTo>
                  <a:lnTo>
                    <a:pt x="1857" y="961"/>
                  </a:lnTo>
                  <a:lnTo>
                    <a:pt x="1852" y="968"/>
                  </a:lnTo>
                  <a:lnTo>
                    <a:pt x="1850" y="972"/>
                  </a:lnTo>
                  <a:lnTo>
                    <a:pt x="1844" y="980"/>
                  </a:lnTo>
                  <a:lnTo>
                    <a:pt x="1832" y="994"/>
                  </a:lnTo>
                  <a:lnTo>
                    <a:pt x="1820" y="1008"/>
                  </a:lnTo>
                  <a:lnTo>
                    <a:pt x="1814" y="1015"/>
                  </a:lnTo>
                  <a:cubicBezTo>
                    <a:pt x="1811" y="1017"/>
                    <a:pt x="1808" y="1018"/>
                    <a:pt x="1805" y="1017"/>
                  </a:cubicBezTo>
                  <a:lnTo>
                    <a:pt x="1802" y="1016"/>
                  </a:lnTo>
                  <a:lnTo>
                    <a:pt x="1803" y="1016"/>
                  </a:lnTo>
                  <a:lnTo>
                    <a:pt x="1795" y="1015"/>
                  </a:lnTo>
                  <a:lnTo>
                    <a:pt x="1771" y="1010"/>
                  </a:lnTo>
                  <a:lnTo>
                    <a:pt x="1746" y="1005"/>
                  </a:lnTo>
                  <a:lnTo>
                    <a:pt x="1738" y="1004"/>
                  </a:lnTo>
                  <a:cubicBezTo>
                    <a:pt x="1738" y="1004"/>
                    <a:pt x="1737" y="1004"/>
                    <a:pt x="1737" y="1004"/>
                  </a:cubicBezTo>
                  <a:lnTo>
                    <a:pt x="1734" y="1003"/>
                  </a:lnTo>
                  <a:lnTo>
                    <a:pt x="1743" y="1000"/>
                  </a:lnTo>
                  <a:lnTo>
                    <a:pt x="1740" y="1004"/>
                  </a:lnTo>
                  <a:lnTo>
                    <a:pt x="1740" y="1003"/>
                  </a:lnTo>
                  <a:lnTo>
                    <a:pt x="1734" y="1014"/>
                  </a:lnTo>
                  <a:lnTo>
                    <a:pt x="1714" y="1046"/>
                  </a:lnTo>
                  <a:lnTo>
                    <a:pt x="1693" y="1077"/>
                  </a:lnTo>
                  <a:lnTo>
                    <a:pt x="1687" y="1087"/>
                  </a:lnTo>
                  <a:cubicBezTo>
                    <a:pt x="1687" y="1088"/>
                    <a:pt x="1686" y="1088"/>
                    <a:pt x="1685" y="1089"/>
                  </a:cubicBezTo>
                  <a:lnTo>
                    <a:pt x="1682" y="1091"/>
                  </a:lnTo>
                  <a:lnTo>
                    <a:pt x="1685" y="1082"/>
                  </a:lnTo>
                  <a:lnTo>
                    <a:pt x="1689" y="1094"/>
                  </a:lnTo>
                  <a:lnTo>
                    <a:pt x="1689" y="1093"/>
                  </a:lnTo>
                  <a:lnTo>
                    <a:pt x="1699" y="1113"/>
                  </a:lnTo>
                  <a:lnTo>
                    <a:pt x="1708" y="1133"/>
                  </a:lnTo>
                  <a:lnTo>
                    <a:pt x="1712" y="1142"/>
                  </a:lnTo>
                  <a:lnTo>
                    <a:pt x="1711" y="1140"/>
                  </a:lnTo>
                  <a:lnTo>
                    <a:pt x="1719" y="1150"/>
                  </a:lnTo>
                  <a:lnTo>
                    <a:pt x="1737" y="1171"/>
                  </a:lnTo>
                  <a:lnTo>
                    <a:pt x="1756" y="1191"/>
                  </a:lnTo>
                  <a:lnTo>
                    <a:pt x="1765" y="1201"/>
                  </a:lnTo>
                  <a:cubicBezTo>
                    <a:pt x="1766" y="1203"/>
                    <a:pt x="1767" y="1205"/>
                    <a:pt x="1766" y="1208"/>
                  </a:cubicBezTo>
                  <a:cubicBezTo>
                    <a:pt x="1766" y="1210"/>
                    <a:pt x="1765" y="1212"/>
                    <a:pt x="1763" y="1213"/>
                  </a:cubicBezTo>
                  <a:lnTo>
                    <a:pt x="1756" y="1218"/>
                  </a:lnTo>
                  <a:lnTo>
                    <a:pt x="1740" y="1232"/>
                  </a:lnTo>
                  <a:lnTo>
                    <a:pt x="1714" y="1252"/>
                  </a:lnTo>
                  <a:lnTo>
                    <a:pt x="1685" y="1274"/>
                  </a:lnTo>
                  <a:lnTo>
                    <a:pt x="1656" y="1296"/>
                  </a:lnTo>
                  <a:lnTo>
                    <a:pt x="1631" y="1316"/>
                  </a:lnTo>
                  <a:lnTo>
                    <a:pt x="1615" y="1330"/>
                  </a:lnTo>
                  <a:lnTo>
                    <a:pt x="1607" y="1335"/>
                  </a:lnTo>
                  <a:lnTo>
                    <a:pt x="1609" y="1334"/>
                  </a:lnTo>
                  <a:lnTo>
                    <a:pt x="1603" y="1341"/>
                  </a:lnTo>
                  <a:lnTo>
                    <a:pt x="1591" y="1355"/>
                  </a:lnTo>
                  <a:lnTo>
                    <a:pt x="1577" y="1370"/>
                  </a:lnTo>
                  <a:lnTo>
                    <a:pt x="1572" y="1377"/>
                  </a:lnTo>
                  <a:cubicBezTo>
                    <a:pt x="1569" y="1380"/>
                    <a:pt x="1565" y="1380"/>
                    <a:pt x="1561" y="1378"/>
                  </a:cubicBezTo>
                  <a:lnTo>
                    <a:pt x="1556" y="1375"/>
                  </a:lnTo>
                  <a:lnTo>
                    <a:pt x="1546" y="1368"/>
                  </a:lnTo>
                  <a:lnTo>
                    <a:pt x="1535" y="1361"/>
                  </a:lnTo>
                  <a:cubicBezTo>
                    <a:pt x="1534" y="1361"/>
                    <a:pt x="1534" y="1360"/>
                    <a:pt x="1533" y="1360"/>
                  </a:cubicBezTo>
                  <a:lnTo>
                    <a:pt x="1528" y="1354"/>
                  </a:lnTo>
                  <a:lnTo>
                    <a:pt x="1528" y="1353"/>
                  </a:lnTo>
                  <a:cubicBezTo>
                    <a:pt x="1527" y="1352"/>
                    <a:pt x="1526" y="1350"/>
                    <a:pt x="1526" y="1349"/>
                  </a:cubicBezTo>
                  <a:lnTo>
                    <a:pt x="1525" y="1343"/>
                  </a:lnTo>
                  <a:lnTo>
                    <a:pt x="1521" y="1323"/>
                  </a:lnTo>
                  <a:lnTo>
                    <a:pt x="1516" y="1301"/>
                  </a:lnTo>
                  <a:lnTo>
                    <a:pt x="1514" y="1289"/>
                  </a:lnTo>
                  <a:lnTo>
                    <a:pt x="1528" y="1291"/>
                  </a:lnTo>
                  <a:lnTo>
                    <a:pt x="1524" y="1298"/>
                  </a:lnTo>
                  <a:lnTo>
                    <a:pt x="1515" y="1314"/>
                  </a:lnTo>
                  <a:lnTo>
                    <a:pt x="1486" y="1361"/>
                  </a:lnTo>
                  <a:lnTo>
                    <a:pt x="1470" y="1386"/>
                  </a:lnTo>
                  <a:lnTo>
                    <a:pt x="1456" y="1407"/>
                  </a:lnTo>
                  <a:lnTo>
                    <a:pt x="1447" y="1421"/>
                  </a:lnTo>
                  <a:lnTo>
                    <a:pt x="1443" y="1427"/>
                  </a:lnTo>
                  <a:cubicBezTo>
                    <a:pt x="1443" y="1427"/>
                    <a:pt x="1443" y="1428"/>
                    <a:pt x="1442" y="1428"/>
                  </a:cubicBezTo>
                  <a:lnTo>
                    <a:pt x="1434" y="1436"/>
                  </a:lnTo>
                  <a:lnTo>
                    <a:pt x="1417" y="1452"/>
                  </a:lnTo>
                  <a:lnTo>
                    <a:pt x="1400" y="1469"/>
                  </a:lnTo>
                  <a:lnTo>
                    <a:pt x="1392" y="1476"/>
                  </a:lnTo>
                  <a:lnTo>
                    <a:pt x="1393" y="1475"/>
                  </a:lnTo>
                  <a:lnTo>
                    <a:pt x="1389" y="1480"/>
                  </a:lnTo>
                  <a:lnTo>
                    <a:pt x="1378" y="1494"/>
                  </a:lnTo>
                  <a:lnTo>
                    <a:pt x="1347" y="1532"/>
                  </a:lnTo>
                  <a:lnTo>
                    <a:pt x="1315" y="1571"/>
                  </a:lnTo>
                  <a:lnTo>
                    <a:pt x="1304" y="1584"/>
                  </a:lnTo>
                  <a:lnTo>
                    <a:pt x="1300" y="1588"/>
                  </a:lnTo>
                  <a:cubicBezTo>
                    <a:pt x="1298" y="1591"/>
                    <a:pt x="1294" y="1592"/>
                    <a:pt x="1291" y="1591"/>
                  </a:cubicBezTo>
                  <a:lnTo>
                    <a:pt x="1288" y="1590"/>
                  </a:lnTo>
                  <a:lnTo>
                    <a:pt x="1279" y="1588"/>
                  </a:lnTo>
                  <a:lnTo>
                    <a:pt x="1251" y="1581"/>
                  </a:lnTo>
                  <a:lnTo>
                    <a:pt x="1223" y="1573"/>
                  </a:lnTo>
                  <a:lnTo>
                    <a:pt x="1212" y="1569"/>
                  </a:lnTo>
                  <a:cubicBezTo>
                    <a:pt x="1212" y="1569"/>
                    <a:pt x="1211" y="1568"/>
                    <a:pt x="1211" y="1568"/>
                  </a:cubicBezTo>
                  <a:lnTo>
                    <a:pt x="1208" y="1566"/>
                  </a:lnTo>
                  <a:lnTo>
                    <a:pt x="1220" y="1562"/>
                  </a:lnTo>
                  <a:lnTo>
                    <a:pt x="1218" y="1567"/>
                  </a:lnTo>
                  <a:cubicBezTo>
                    <a:pt x="1218" y="1568"/>
                    <a:pt x="1218" y="1568"/>
                    <a:pt x="1217" y="1569"/>
                  </a:cubicBezTo>
                  <a:lnTo>
                    <a:pt x="1211" y="1579"/>
                  </a:lnTo>
                  <a:lnTo>
                    <a:pt x="1195" y="1605"/>
                  </a:lnTo>
                  <a:lnTo>
                    <a:pt x="1178" y="1630"/>
                  </a:lnTo>
                  <a:lnTo>
                    <a:pt x="1172" y="1638"/>
                  </a:lnTo>
                  <a:lnTo>
                    <a:pt x="1169" y="1640"/>
                  </a:lnTo>
                  <a:lnTo>
                    <a:pt x="1171" y="1637"/>
                  </a:lnTo>
                  <a:lnTo>
                    <a:pt x="1169" y="1642"/>
                  </a:lnTo>
                  <a:cubicBezTo>
                    <a:pt x="1169" y="1643"/>
                    <a:pt x="1169" y="1643"/>
                    <a:pt x="1168" y="1644"/>
                  </a:cubicBezTo>
                  <a:lnTo>
                    <a:pt x="1162" y="1654"/>
                  </a:lnTo>
                  <a:lnTo>
                    <a:pt x="1145" y="1683"/>
                  </a:lnTo>
                  <a:lnTo>
                    <a:pt x="1128" y="1711"/>
                  </a:lnTo>
                  <a:lnTo>
                    <a:pt x="1122" y="1721"/>
                  </a:lnTo>
                  <a:lnTo>
                    <a:pt x="1120" y="1724"/>
                  </a:lnTo>
                  <a:cubicBezTo>
                    <a:pt x="1119" y="1725"/>
                    <a:pt x="1118" y="1726"/>
                    <a:pt x="1116" y="1727"/>
                  </a:cubicBezTo>
                  <a:lnTo>
                    <a:pt x="1113" y="1728"/>
                  </a:lnTo>
                  <a:cubicBezTo>
                    <a:pt x="1112" y="1728"/>
                    <a:pt x="1112" y="1728"/>
                    <a:pt x="1111" y="1728"/>
                  </a:cubicBezTo>
                  <a:lnTo>
                    <a:pt x="1102" y="1729"/>
                  </a:lnTo>
                  <a:lnTo>
                    <a:pt x="1075" y="1734"/>
                  </a:lnTo>
                  <a:lnTo>
                    <a:pt x="1048" y="1739"/>
                  </a:lnTo>
                  <a:lnTo>
                    <a:pt x="1037" y="1740"/>
                  </a:lnTo>
                  <a:lnTo>
                    <a:pt x="1039" y="1740"/>
                  </a:lnTo>
                  <a:lnTo>
                    <a:pt x="1036" y="1741"/>
                  </a:lnTo>
                  <a:cubicBezTo>
                    <a:pt x="1032" y="1742"/>
                    <a:pt x="1027" y="1740"/>
                    <a:pt x="1026" y="1736"/>
                  </a:cubicBezTo>
                  <a:lnTo>
                    <a:pt x="1023" y="1728"/>
                  </a:lnTo>
                  <a:lnTo>
                    <a:pt x="1015" y="1711"/>
                  </a:lnTo>
                  <a:lnTo>
                    <a:pt x="1007" y="1692"/>
                  </a:lnTo>
                  <a:lnTo>
                    <a:pt x="1004" y="1680"/>
                  </a:lnTo>
                  <a:lnTo>
                    <a:pt x="1014" y="1685"/>
                  </a:lnTo>
                  <a:lnTo>
                    <a:pt x="1011" y="1686"/>
                  </a:lnTo>
                  <a:cubicBezTo>
                    <a:pt x="1010" y="1686"/>
                    <a:pt x="1009" y="1686"/>
                    <a:pt x="1008" y="1686"/>
                  </a:cubicBezTo>
                  <a:lnTo>
                    <a:pt x="998" y="1686"/>
                  </a:lnTo>
                  <a:cubicBezTo>
                    <a:pt x="998" y="1686"/>
                    <a:pt x="998" y="1686"/>
                    <a:pt x="997" y="1686"/>
                  </a:cubicBezTo>
                  <a:lnTo>
                    <a:pt x="970" y="1682"/>
                  </a:lnTo>
                  <a:lnTo>
                    <a:pt x="942" y="1677"/>
                  </a:lnTo>
                  <a:lnTo>
                    <a:pt x="933" y="1676"/>
                  </a:lnTo>
                  <a:cubicBezTo>
                    <a:pt x="932" y="1676"/>
                    <a:pt x="931" y="1676"/>
                    <a:pt x="931" y="1676"/>
                  </a:cubicBezTo>
                  <a:lnTo>
                    <a:pt x="928" y="1675"/>
                  </a:lnTo>
                  <a:lnTo>
                    <a:pt x="938" y="1667"/>
                  </a:lnTo>
                  <a:lnTo>
                    <a:pt x="938" y="1673"/>
                  </a:lnTo>
                  <a:lnTo>
                    <a:pt x="938" y="1690"/>
                  </a:lnTo>
                  <a:lnTo>
                    <a:pt x="938" y="1714"/>
                  </a:lnTo>
                  <a:lnTo>
                    <a:pt x="938" y="1741"/>
                  </a:lnTo>
                  <a:lnTo>
                    <a:pt x="938" y="1768"/>
                  </a:lnTo>
                  <a:lnTo>
                    <a:pt x="938" y="1791"/>
                  </a:lnTo>
                  <a:lnTo>
                    <a:pt x="938" y="1807"/>
                  </a:lnTo>
                  <a:lnTo>
                    <a:pt x="938" y="1812"/>
                  </a:lnTo>
                  <a:cubicBezTo>
                    <a:pt x="938" y="1815"/>
                    <a:pt x="937" y="1818"/>
                    <a:pt x="934" y="1819"/>
                  </a:cubicBezTo>
                  <a:lnTo>
                    <a:pt x="927" y="1823"/>
                  </a:lnTo>
                  <a:lnTo>
                    <a:pt x="907" y="1833"/>
                  </a:lnTo>
                  <a:lnTo>
                    <a:pt x="879" y="1844"/>
                  </a:lnTo>
                  <a:lnTo>
                    <a:pt x="849" y="1857"/>
                  </a:lnTo>
                  <a:lnTo>
                    <a:pt x="817" y="1869"/>
                  </a:lnTo>
                  <a:lnTo>
                    <a:pt x="790" y="1879"/>
                  </a:lnTo>
                  <a:lnTo>
                    <a:pt x="770" y="1885"/>
                  </a:lnTo>
                  <a:cubicBezTo>
                    <a:pt x="769" y="1885"/>
                    <a:pt x="769" y="1885"/>
                    <a:pt x="769" y="1885"/>
                  </a:cubicBezTo>
                  <a:lnTo>
                    <a:pt x="762" y="1886"/>
                  </a:lnTo>
                  <a:cubicBezTo>
                    <a:pt x="759" y="1887"/>
                    <a:pt x="757" y="1886"/>
                    <a:pt x="755" y="1885"/>
                  </a:cubicBezTo>
                  <a:cubicBezTo>
                    <a:pt x="753" y="1883"/>
                    <a:pt x="752" y="1881"/>
                    <a:pt x="752" y="1878"/>
                  </a:cubicBezTo>
                  <a:lnTo>
                    <a:pt x="752" y="1877"/>
                  </a:lnTo>
                  <a:cubicBezTo>
                    <a:pt x="752" y="1877"/>
                    <a:pt x="752" y="1877"/>
                    <a:pt x="753" y="1876"/>
                  </a:cubicBezTo>
                  <a:lnTo>
                    <a:pt x="754" y="1870"/>
                  </a:lnTo>
                  <a:lnTo>
                    <a:pt x="758" y="1848"/>
                  </a:lnTo>
                  <a:lnTo>
                    <a:pt x="761" y="1824"/>
                  </a:lnTo>
                  <a:lnTo>
                    <a:pt x="761" y="1812"/>
                  </a:lnTo>
                  <a:lnTo>
                    <a:pt x="774" y="1819"/>
                  </a:lnTo>
                  <a:lnTo>
                    <a:pt x="771" y="1821"/>
                  </a:lnTo>
                  <a:cubicBezTo>
                    <a:pt x="770" y="1822"/>
                    <a:pt x="769" y="1822"/>
                    <a:pt x="767" y="1822"/>
                  </a:cubicBezTo>
                  <a:lnTo>
                    <a:pt x="759" y="1823"/>
                  </a:lnTo>
                  <a:lnTo>
                    <a:pt x="734" y="1824"/>
                  </a:lnTo>
                  <a:lnTo>
                    <a:pt x="708" y="1823"/>
                  </a:lnTo>
                  <a:lnTo>
                    <a:pt x="699" y="1822"/>
                  </a:lnTo>
                  <a:cubicBezTo>
                    <a:pt x="698" y="1822"/>
                    <a:pt x="697" y="1822"/>
                    <a:pt x="696" y="1821"/>
                  </a:cubicBezTo>
                  <a:lnTo>
                    <a:pt x="693" y="1819"/>
                  </a:lnTo>
                  <a:lnTo>
                    <a:pt x="705" y="1812"/>
                  </a:lnTo>
                  <a:lnTo>
                    <a:pt x="705" y="1817"/>
                  </a:lnTo>
                  <a:lnTo>
                    <a:pt x="704" y="1829"/>
                  </a:lnTo>
                  <a:lnTo>
                    <a:pt x="701" y="1860"/>
                  </a:lnTo>
                  <a:lnTo>
                    <a:pt x="698" y="1890"/>
                  </a:lnTo>
                  <a:lnTo>
                    <a:pt x="697" y="1900"/>
                  </a:lnTo>
                  <a:lnTo>
                    <a:pt x="697" y="1903"/>
                  </a:lnTo>
                  <a:cubicBezTo>
                    <a:pt x="697" y="1908"/>
                    <a:pt x="694" y="1911"/>
                    <a:pt x="690" y="1911"/>
                  </a:cubicBezTo>
                  <a:lnTo>
                    <a:pt x="680" y="1912"/>
                  </a:lnTo>
                  <a:lnTo>
                    <a:pt x="660" y="1915"/>
                  </a:lnTo>
                  <a:lnTo>
                    <a:pt x="638" y="1918"/>
                  </a:lnTo>
                  <a:lnTo>
                    <a:pt x="627" y="1919"/>
                  </a:lnTo>
                  <a:lnTo>
                    <a:pt x="528" y="1919"/>
                  </a:lnTo>
                  <a:lnTo>
                    <a:pt x="534" y="1917"/>
                  </a:lnTo>
                  <a:lnTo>
                    <a:pt x="526" y="1924"/>
                  </a:lnTo>
                  <a:lnTo>
                    <a:pt x="509" y="1939"/>
                  </a:lnTo>
                  <a:lnTo>
                    <a:pt x="492" y="1954"/>
                  </a:lnTo>
                  <a:lnTo>
                    <a:pt x="484" y="1960"/>
                  </a:lnTo>
                  <a:lnTo>
                    <a:pt x="485" y="1950"/>
                  </a:lnTo>
                  <a:lnTo>
                    <a:pt x="489" y="1956"/>
                  </a:lnTo>
                  <a:lnTo>
                    <a:pt x="500" y="1973"/>
                  </a:lnTo>
                  <a:lnTo>
                    <a:pt x="516" y="1997"/>
                  </a:lnTo>
                  <a:lnTo>
                    <a:pt x="535" y="2025"/>
                  </a:lnTo>
                  <a:lnTo>
                    <a:pt x="553" y="2053"/>
                  </a:lnTo>
                  <a:lnTo>
                    <a:pt x="569" y="2077"/>
                  </a:lnTo>
                  <a:lnTo>
                    <a:pt x="580" y="2094"/>
                  </a:lnTo>
                  <a:lnTo>
                    <a:pt x="584" y="2100"/>
                  </a:lnTo>
                  <a:cubicBezTo>
                    <a:pt x="585" y="2101"/>
                    <a:pt x="585" y="2103"/>
                    <a:pt x="585" y="2104"/>
                  </a:cubicBezTo>
                  <a:lnTo>
                    <a:pt x="585" y="2108"/>
                  </a:lnTo>
                  <a:lnTo>
                    <a:pt x="584" y="2121"/>
                  </a:lnTo>
                  <a:lnTo>
                    <a:pt x="581" y="2157"/>
                  </a:lnTo>
                  <a:lnTo>
                    <a:pt x="577" y="2192"/>
                  </a:lnTo>
                  <a:lnTo>
                    <a:pt x="576" y="2204"/>
                  </a:lnTo>
                  <a:lnTo>
                    <a:pt x="576" y="2207"/>
                  </a:lnTo>
                  <a:cubicBezTo>
                    <a:pt x="576" y="2210"/>
                    <a:pt x="575" y="2213"/>
                    <a:pt x="572" y="2215"/>
                  </a:cubicBezTo>
                  <a:lnTo>
                    <a:pt x="568" y="2217"/>
                  </a:lnTo>
                  <a:lnTo>
                    <a:pt x="558" y="2222"/>
                  </a:lnTo>
                  <a:lnTo>
                    <a:pt x="527" y="2237"/>
                  </a:lnTo>
                  <a:lnTo>
                    <a:pt x="496" y="2251"/>
                  </a:lnTo>
                  <a:lnTo>
                    <a:pt x="486" y="2256"/>
                  </a:lnTo>
                  <a:lnTo>
                    <a:pt x="482" y="2258"/>
                  </a:lnTo>
                  <a:cubicBezTo>
                    <a:pt x="482" y="2258"/>
                    <a:pt x="481" y="2258"/>
                    <a:pt x="480" y="2258"/>
                  </a:cubicBezTo>
                  <a:lnTo>
                    <a:pt x="476" y="2259"/>
                  </a:lnTo>
                  <a:cubicBezTo>
                    <a:pt x="476" y="2259"/>
                    <a:pt x="476" y="2259"/>
                    <a:pt x="475" y="2259"/>
                  </a:cubicBezTo>
                  <a:lnTo>
                    <a:pt x="463" y="2260"/>
                  </a:lnTo>
                  <a:lnTo>
                    <a:pt x="429" y="2265"/>
                  </a:lnTo>
                  <a:lnTo>
                    <a:pt x="393" y="2268"/>
                  </a:lnTo>
                  <a:lnTo>
                    <a:pt x="381" y="2269"/>
                  </a:lnTo>
                  <a:cubicBezTo>
                    <a:pt x="380" y="2270"/>
                    <a:pt x="379" y="2269"/>
                    <a:pt x="379" y="2269"/>
                  </a:cubicBezTo>
                  <a:lnTo>
                    <a:pt x="375" y="2268"/>
                  </a:lnTo>
                  <a:lnTo>
                    <a:pt x="376" y="2268"/>
                  </a:lnTo>
                  <a:lnTo>
                    <a:pt x="371" y="2268"/>
                  </a:lnTo>
                  <a:cubicBezTo>
                    <a:pt x="371" y="2268"/>
                    <a:pt x="371" y="2268"/>
                    <a:pt x="370" y="2268"/>
                  </a:cubicBezTo>
                  <a:lnTo>
                    <a:pt x="358" y="2266"/>
                  </a:lnTo>
                  <a:lnTo>
                    <a:pt x="321" y="2258"/>
                  </a:lnTo>
                  <a:lnTo>
                    <a:pt x="283" y="2248"/>
                  </a:lnTo>
                  <a:lnTo>
                    <a:pt x="272" y="2245"/>
                  </a:lnTo>
                  <a:lnTo>
                    <a:pt x="267" y="2244"/>
                  </a:lnTo>
                  <a:cubicBezTo>
                    <a:pt x="264" y="2244"/>
                    <a:pt x="262" y="2242"/>
                    <a:pt x="261" y="2239"/>
                  </a:cubicBezTo>
                  <a:lnTo>
                    <a:pt x="260" y="2236"/>
                  </a:lnTo>
                  <a:lnTo>
                    <a:pt x="256" y="2228"/>
                  </a:lnTo>
                  <a:lnTo>
                    <a:pt x="244" y="2196"/>
                  </a:lnTo>
                  <a:lnTo>
                    <a:pt x="227" y="2153"/>
                  </a:lnTo>
                  <a:lnTo>
                    <a:pt x="207" y="2102"/>
                  </a:lnTo>
                  <a:lnTo>
                    <a:pt x="188" y="2052"/>
                  </a:lnTo>
                  <a:lnTo>
                    <a:pt x="171" y="2007"/>
                  </a:lnTo>
                  <a:lnTo>
                    <a:pt x="159" y="1975"/>
                  </a:lnTo>
                  <a:lnTo>
                    <a:pt x="155" y="1967"/>
                  </a:lnTo>
                  <a:cubicBezTo>
                    <a:pt x="155" y="1966"/>
                    <a:pt x="155" y="1966"/>
                    <a:pt x="155" y="1965"/>
                  </a:cubicBezTo>
                  <a:lnTo>
                    <a:pt x="154" y="1961"/>
                  </a:lnTo>
                  <a:cubicBezTo>
                    <a:pt x="154" y="1961"/>
                    <a:pt x="153" y="1960"/>
                    <a:pt x="153" y="1959"/>
                  </a:cubicBezTo>
                  <a:lnTo>
                    <a:pt x="153" y="1955"/>
                  </a:lnTo>
                  <a:lnTo>
                    <a:pt x="153" y="1942"/>
                  </a:lnTo>
                  <a:lnTo>
                    <a:pt x="153" y="1922"/>
                  </a:lnTo>
                  <a:lnTo>
                    <a:pt x="153" y="1899"/>
                  </a:lnTo>
                  <a:lnTo>
                    <a:pt x="153" y="1855"/>
                  </a:lnTo>
                  <a:lnTo>
                    <a:pt x="153" y="1839"/>
                  </a:lnTo>
                  <a:lnTo>
                    <a:pt x="153" y="1832"/>
                  </a:lnTo>
                  <a:lnTo>
                    <a:pt x="154" y="1834"/>
                  </a:lnTo>
                  <a:lnTo>
                    <a:pt x="153" y="1827"/>
                  </a:lnTo>
                  <a:lnTo>
                    <a:pt x="149" y="1806"/>
                  </a:lnTo>
                  <a:lnTo>
                    <a:pt x="143" y="1773"/>
                  </a:lnTo>
                  <a:lnTo>
                    <a:pt x="135" y="1730"/>
                  </a:lnTo>
                  <a:lnTo>
                    <a:pt x="126" y="1679"/>
                  </a:lnTo>
                  <a:lnTo>
                    <a:pt x="116" y="1622"/>
                  </a:lnTo>
                  <a:lnTo>
                    <a:pt x="94" y="1497"/>
                  </a:lnTo>
                  <a:lnTo>
                    <a:pt x="73" y="1373"/>
                  </a:lnTo>
                  <a:lnTo>
                    <a:pt x="63" y="1315"/>
                  </a:lnTo>
                  <a:lnTo>
                    <a:pt x="54" y="1263"/>
                  </a:lnTo>
                  <a:lnTo>
                    <a:pt x="47" y="1220"/>
                  </a:lnTo>
                  <a:lnTo>
                    <a:pt x="42" y="1186"/>
                  </a:lnTo>
                  <a:lnTo>
                    <a:pt x="38" y="1165"/>
                  </a:lnTo>
                  <a:cubicBezTo>
                    <a:pt x="38" y="1164"/>
                    <a:pt x="37" y="1164"/>
                    <a:pt x="37" y="1163"/>
                  </a:cubicBezTo>
                  <a:lnTo>
                    <a:pt x="37" y="1155"/>
                  </a:lnTo>
                  <a:cubicBezTo>
                    <a:pt x="37" y="1155"/>
                    <a:pt x="38" y="1154"/>
                    <a:pt x="38" y="1154"/>
                  </a:cubicBezTo>
                  <a:lnTo>
                    <a:pt x="39" y="1150"/>
                  </a:lnTo>
                  <a:cubicBezTo>
                    <a:pt x="39" y="1149"/>
                    <a:pt x="39" y="1148"/>
                    <a:pt x="40" y="1147"/>
                  </a:cubicBezTo>
                  <a:lnTo>
                    <a:pt x="46" y="1138"/>
                  </a:lnTo>
                  <a:lnTo>
                    <a:pt x="66" y="1109"/>
                  </a:lnTo>
                  <a:lnTo>
                    <a:pt x="87" y="1079"/>
                  </a:lnTo>
                  <a:lnTo>
                    <a:pt x="94" y="1070"/>
                  </a:lnTo>
                  <a:lnTo>
                    <a:pt x="97" y="1066"/>
                  </a:lnTo>
                  <a:lnTo>
                    <a:pt x="95" y="1070"/>
                  </a:lnTo>
                  <a:lnTo>
                    <a:pt x="95" y="1066"/>
                  </a:lnTo>
                  <a:lnTo>
                    <a:pt x="94" y="1055"/>
                  </a:lnTo>
                  <a:lnTo>
                    <a:pt x="93" y="1020"/>
                  </a:lnTo>
                  <a:lnTo>
                    <a:pt x="91" y="984"/>
                  </a:lnTo>
                  <a:lnTo>
                    <a:pt x="90" y="972"/>
                  </a:lnTo>
                  <a:lnTo>
                    <a:pt x="90" y="967"/>
                  </a:lnTo>
                  <a:lnTo>
                    <a:pt x="103" y="974"/>
                  </a:lnTo>
                  <a:lnTo>
                    <a:pt x="94" y="981"/>
                  </a:lnTo>
                  <a:lnTo>
                    <a:pt x="75" y="998"/>
                  </a:lnTo>
                  <a:lnTo>
                    <a:pt x="54" y="1014"/>
                  </a:lnTo>
                  <a:lnTo>
                    <a:pt x="45" y="1021"/>
                  </a:lnTo>
                  <a:cubicBezTo>
                    <a:pt x="43" y="1023"/>
                    <a:pt x="40" y="1023"/>
                    <a:pt x="37" y="1022"/>
                  </a:cubicBezTo>
                  <a:cubicBezTo>
                    <a:pt x="34" y="1020"/>
                    <a:pt x="32" y="1018"/>
                    <a:pt x="32" y="1014"/>
                  </a:cubicBezTo>
                  <a:lnTo>
                    <a:pt x="32" y="1010"/>
                  </a:lnTo>
                  <a:lnTo>
                    <a:pt x="32" y="1002"/>
                  </a:lnTo>
                  <a:lnTo>
                    <a:pt x="30" y="973"/>
                  </a:lnTo>
                  <a:lnTo>
                    <a:pt x="28" y="944"/>
                  </a:lnTo>
                  <a:lnTo>
                    <a:pt x="28" y="935"/>
                  </a:lnTo>
                  <a:lnTo>
                    <a:pt x="27" y="930"/>
                  </a:lnTo>
                  <a:lnTo>
                    <a:pt x="26" y="921"/>
                  </a:lnTo>
                  <a:lnTo>
                    <a:pt x="24" y="893"/>
                  </a:lnTo>
                  <a:lnTo>
                    <a:pt x="19" y="856"/>
                  </a:lnTo>
                  <a:lnTo>
                    <a:pt x="14" y="811"/>
                  </a:lnTo>
                  <a:lnTo>
                    <a:pt x="10" y="766"/>
                  </a:lnTo>
                  <a:lnTo>
                    <a:pt x="5" y="729"/>
                  </a:lnTo>
                  <a:lnTo>
                    <a:pt x="2" y="700"/>
                  </a:lnTo>
                  <a:lnTo>
                    <a:pt x="0" y="690"/>
                  </a:lnTo>
                  <a:cubicBezTo>
                    <a:pt x="0" y="689"/>
                    <a:pt x="1" y="687"/>
                    <a:pt x="1" y="686"/>
                  </a:cubicBezTo>
                  <a:lnTo>
                    <a:pt x="42" y="597"/>
                  </a:lnTo>
                  <a:close/>
                  <a:moveTo>
                    <a:pt x="16" y="693"/>
                  </a:moveTo>
                  <a:lnTo>
                    <a:pt x="16" y="689"/>
                  </a:lnTo>
                  <a:lnTo>
                    <a:pt x="17" y="699"/>
                  </a:lnTo>
                  <a:lnTo>
                    <a:pt x="20" y="726"/>
                  </a:lnTo>
                  <a:lnTo>
                    <a:pt x="25" y="765"/>
                  </a:lnTo>
                  <a:lnTo>
                    <a:pt x="30" y="810"/>
                  </a:lnTo>
                  <a:lnTo>
                    <a:pt x="34" y="853"/>
                  </a:lnTo>
                  <a:lnTo>
                    <a:pt x="39" y="892"/>
                  </a:lnTo>
                  <a:lnTo>
                    <a:pt x="42" y="920"/>
                  </a:lnTo>
                  <a:lnTo>
                    <a:pt x="43" y="930"/>
                  </a:lnTo>
                  <a:lnTo>
                    <a:pt x="43" y="934"/>
                  </a:lnTo>
                  <a:lnTo>
                    <a:pt x="44" y="943"/>
                  </a:lnTo>
                  <a:lnTo>
                    <a:pt x="46" y="972"/>
                  </a:lnTo>
                  <a:lnTo>
                    <a:pt x="47" y="1001"/>
                  </a:lnTo>
                  <a:lnTo>
                    <a:pt x="48" y="1010"/>
                  </a:lnTo>
                  <a:lnTo>
                    <a:pt x="48" y="1014"/>
                  </a:lnTo>
                  <a:lnTo>
                    <a:pt x="36" y="1008"/>
                  </a:lnTo>
                  <a:lnTo>
                    <a:pt x="44" y="1001"/>
                  </a:lnTo>
                  <a:lnTo>
                    <a:pt x="64" y="985"/>
                  </a:lnTo>
                  <a:lnTo>
                    <a:pt x="85" y="968"/>
                  </a:lnTo>
                  <a:lnTo>
                    <a:pt x="94" y="961"/>
                  </a:lnTo>
                  <a:cubicBezTo>
                    <a:pt x="96" y="959"/>
                    <a:pt x="99" y="959"/>
                    <a:pt x="102" y="960"/>
                  </a:cubicBezTo>
                  <a:cubicBezTo>
                    <a:pt x="105" y="962"/>
                    <a:pt x="106" y="964"/>
                    <a:pt x="106" y="967"/>
                  </a:cubicBezTo>
                  <a:lnTo>
                    <a:pt x="106" y="971"/>
                  </a:lnTo>
                  <a:lnTo>
                    <a:pt x="107" y="983"/>
                  </a:lnTo>
                  <a:lnTo>
                    <a:pt x="109" y="1019"/>
                  </a:lnTo>
                  <a:lnTo>
                    <a:pt x="110" y="1054"/>
                  </a:lnTo>
                  <a:lnTo>
                    <a:pt x="111" y="1066"/>
                  </a:lnTo>
                  <a:lnTo>
                    <a:pt x="111" y="1070"/>
                  </a:lnTo>
                  <a:cubicBezTo>
                    <a:pt x="111" y="1072"/>
                    <a:pt x="111" y="1074"/>
                    <a:pt x="110" y="1075"/>
                  </a:cubicBezTo>
                  <a:lnTo>
                    <a:pt x="107" y="1079"/>
                  </a:lnTo>
                  <a:lnTo>
                    <a:pt x="100" y="1088"/>
                  </a:lnTo>
                  <a:lnTo>
                    <a:pt x="79" y="1118"/>
                  </a:lnTo>
                  <a:lnTo>
                    <a:pt x="59" y="1147"/>
                  </a:lnTo>
                  <a:lnTo>
                    <a:pt x="53" y="1156"/>
                  </a:lnTo>
                  <a:lnTo>
                    <a:pt x="54" y="1153"/>
                  </a:lnTo>
                  <a:lnTo>
                    <a:pt x="53" y="1157"/>
                  </a:lnTo>
                  <a:lnTo>
                    <a:pt x="53" y="1155"/>
                  </a:lnTo>
                  <a:lnTo>
                    <a:pt x="53" y="1163"/>
                  </a:lnTo>
                  <a:lnTo>
                    <a:pt x="53" y="1162"/>
                  </a:lnTo>
                  <a:lnTo>
                    <a:pt x="57" y="1183"/>
                  </a:lnTo>
                  <a:lnTo>
                    <a:pt x="62" y="1217"/>
                  </a:lnTo>
                  <a:lnTo>
                    <a:pt x="69" y="1260"/>
                  </a:lnTo>
                  <a:lnTo>
                    <a:pt x="78" y="1312"/>
                  </a:lnTo>
                  <a:lnTo>
                    <a:pt x="88" y="1370"/>
                  </a:lnTo>
                  <a:lnTo>
                    <a:pt x="109" y="1494"/>
                  </a:lnTo>
                  <a:lnTo>
                    <a:pt x="131" y="1619"/>
                  </a:lnTo>
                  <a:lnTo>
                    <a:pt x="141" y="1676"/>
                  </a:lnTo>
                  <a:lnTo>
                    <a:pt x="150" y="1727"/>
                  </a:lnTo>
                  <a:lnTo>
                    <a:pt x="158" y="1770"/>
                  </a:lnTo>
                  <a:lnTo>
                    <a:pt x="164" y="1803"/>
                  </a:lnTo>
                  <a:lnTo>
                    <a:pt x="168" y="1824"/>
                  </a:lnTo>
                  <a:lnTo>
                    <a:pt x="169" y="1831"/>
                  </a:lnTo>
                  <a:cubicBezTo>
                    <a:pt x="169" y="1832"/>
                    <a:pt x="169" y="1832"/>
                    <a:pt x="169" y="1832"/>
                  </a:cubicBezTo>
                  <a:lnTo>
                    <a:pt x="169" y="1839"/>
                  </a:lnTo>
                  <a:lnTo>
                    <a:pt x="169" y="1855"/>
                  </a:lnTo>
                  <a:lnTo>
                    <a:pt x="169" y="1899"/>
                  </a:lnTo>
                  <a:lnTo>
                    <a:pt x="169" y="1922"/>
                  </a:lnTo>
                  <a:lnTo>
                    <a:pt x="169" y="1942"/>
                  </a:lnTo>
                  <a:lnTo>
                    <a:pt x="169" y="1955"/>
                  </a:lnTo>
                  <a:lnTo>
                    <a:pt x="169" y="1959"/>
                  </a:lnTo>
                  <a:lnTo>
                    <a:pt x="169" y="1958"/>
                  </a:lnTo>
                  <a:lnTo>
                    <a:pt x="170" y="1962"/>
                  </a:lnTo>
                  <a:lnTo>
                    <a:pt x="170" y="1960"/>
                  </a:lnTo>
                  <a:lnTo>
                    <a:pt x="174" y="1970"/>
                  </a:lnTo>
                  <a:lnTo>
                    <a:pt x="186" y="2002"/>
                  </a:lnTo>
                  <a:lnTo>
                    <a:pt x="203" y="2047"/>
                  </a:lnTo>
                  <a:lnTo>
                    <a:pt x="222" y="2097"/>
                  </a:lnTo>
                  <a:lnTo>
                    <a:pt x="242" y="2148"/>
                  </a:lnTo>
                  <a:lnTo>
                    <a:pt x="259" y="2191"/>
                  </a:lnTo>
                  <a:lnTo>
                    <a:pt x="271" y="2221"/>
                  </a:lnTo>
                  <a:lnTo>
                    <a:pt x="275" y="2231"/>
                  </a:lnTo>
                  <a:lnTo>
                    <a:pt x="276" y="2234"/>
                  </a:lnTo>
                  <a:lnTo>
                    <a:pt x="270" y="2229"/>
                  </a:lnTo>
                  <a:lnTo>
                    <a:pt x="275" y="2230"/>
                  </a:lnTo>
                  <a:lnTo>
                    <a:pt x="288" y="2233"/>
                  </a:lnTo>
                  <a:lnTo>
                    <a:pt x="324" y="2243"/>
                  </a:lnTo>
                  <a:lnTo>
                    <a:pt x="361" y="2251"/>
                  </a:lnTo>
                  <a:lnTo>
                    <a:pt x="373" y="2253"/>
                  </a:lnTo>
                  <a:lnTo>
                    <a:pt x="371" y="2252"/>
                  </a:lnTo>
                  <a:lnTo>
                    <a:pt x="376" y="2252"/>
                  </a:lnTo>
                  <a:cubicBezTo>
                    <a:pt x="377" y="2252"/>
                    <a:pt x="378" y="2253"/>
                    <a:pt x="378" y="2253"/>
                  </a:cubicBezTo>
                  <a:lnTo>
                    <a:pt x="382" y="2254"/>
                  </a:lnTo>
                  <a:lnTo>
                    <a:pt x="380" y="2253"/>
                  </a:lnTo>
                  <a:lnTo>
                    <a:pt x="392" y="2252"/>
                  </a:lnTo>
                  <a:lnTo>
                    <a:pt x="426" y="2250"/>
                  </a:lnTo>
                  <a:lnTo>
                    <a:pt x="462" y="2244"/>
                  </a:lnTo>
                  <a:lnTo>
                    <a:pt x="474" y="2243"/>
                  </a:lnTo>
                  <a:lnTo>
                    <a:pt x="473" y="2244"/>
                  </a:lnTo>
                  <a:lnTo>
                    <a:pt x="477" y="2243"/>
                  </a:lnTo>
                  <a:lnTo>
                    <a:pt x="475" y="2243"/>
                  </a:lnTo>
                  <a:lnTo>
                    <a:pt x="479" y="2241"/>
                  </a:lnTo>
                  <a:lnTo>
                    <a:pt x="489" y="2236"/>
                  </a:lnTo>
                  <a:lnTo>
                    <a:pt x="520" y="2222"/>
                  </a:lnTo>
                  <a:lnTo>
                    <a:pt x="551" y="2207"/>
                  </a:lnTo>
                  <a:lnTo>
                    <a:pt x="561" y="2202"/>
                  </a:lnTo>
                  <a:lnTo>
                    <a:pt x="565" y="2200"/>
                  </a:lnTo>
                  <a:lnTo>
                    <a:pt x="560" y="2207"/>
                  </a:lnTo>
                  <a:lnTo>
                    <a:pt x="560" y="2203"/>
                  </a:lnTo>
                  <a:lnTo>
                    <a:pt x="562" y="2191"/>
                  </a:lnTo>
                  <a:lnTo>
                    <a:pt x="565" y="2156"/>
                  </a:lnTo>
                  <a:lnTo>
                    <a:pt x="568" y="2120"/>
                  </a:lnTo>
                  <a:lnTo>
                    <a:pt x="569" y="2108"/>
                  </a:lnTo>
                  <a:lnTo>
                    <a:pt x="569" y="2104"/>
                  </a:lnTo>
                  <a:lnTo>
                    <a:pt x="571" y="2109"/>
                  </a:lnTo>
                  <a:lnTo>
                    <a:pt x="567" y="2103"/>
                  </a:lnTo>
                  <a:lnTo>
                    <a:pt x="556" y="2086"/>
                  </a:lnTo>
                  <a:lnTo>
                    <a:pt x="540" y="2062"/>
                  </a:lnTo>
                  <a:lnTo>
                    <a:pt x="522" y="2034"/>
                  </a:lnTo>
                  <a:lnTo>
                    <a:pt x="503" y="2006"/>
                  </a:lnTo>
                  <a:lnTo>
                    <a:pt x="487" y="1982"/>
                  </a:lnTo>
                  <a:lnTo>
                    <a:pt x="476" y="1965"/>
                  </a:lnTo>
                  <a:lnTo>
                    <a:pt x="472" y="1959"/>
                  </a:lnTo>
                  <a:cubicBezTo>
                    <a:pt x="470" y="1956"/>
                    <a:pt x="470" y="1951"/>
                    <a:pt x="473" y="1948"/>
                  </a:cubicBezTo>
                  <a:lnTo>
                    <a:pt x="481" y="1941"/>
                  </a:lnTo>
                  <a:lnTo>
                    <a:pt x="498" y="1927"/>
                  </a:lnTo>
                  <a:lnTo>
                    <a:pt x="515" y="1912"/>
                  </a:lnTo>
                  <a:lnTo>
                    <a:pt x="523" y="1905"/>
                  </a:lnTo>
                  <a:cubicBezTo>
                    <a:pt x="525" y="1904"/>
                    <a:pt x="527" y="1903"/>
                    <a:pt x="528" y="1903"/>
                  </a:cubicBezTo>
                  <a:lnTo>
                    <a:pt x="626" y="1903"/>
                  </a:lnTo>
                  <a:lnTo>
                    <a:pt x="635" y="1903"/>
                  </a:lnTo>
                  <a:lnTo>
                    <a:pt x="657" y="1900"/>
                  </a:lnTo>
                  <a:lnTo>
                    <a:pt x="679" y="1896"/>
                  </a:lnTo>
                  <a:lnTo>
                    <a:pt x="689" y="1895"/>
                  </a:lnTo>
                  <a:lnTo>
                    <a:pt x="681" y="1903"/>
                  </a:lnTo>
                  <a:lnTo>
                    <a:pt x="681" y="1899"/>
                  </a:lnTo>
                  <a:lnTo>
                    <a:pt x="682" y="1889"/>
                  </a:lnTo>
                  <a:lnTo>
                    <a:pt x="685" y="1859"/>
                  </a:lnTo>
                  <a:lnTo>
                    <a:pt x="688" y="1828"/>
                  </a:lnTo>
                  <a:lnTo>
                    <a:pt x="689" y="1817"/>
                  </a:lnTo>
                  <a:lnTo>
                    <a:pt x="689" y="1812"/>
                  </a:lnTo>
                  <a:cubicBezTo>
                    <a:pt x="689" y="1810"/>
                    <a:pt x="691" y="1807"/>
                    <a:pt x="694" y="1805"/>
                  </a:cubicBezTo>
                  <a:cubicBezTo>
                    <a:pt x="696" y="1804"/>
                    <a:pt x="699" y="1804"/>
                    <a:pt x="702" y="1806"/>
                  </a:cubicBezTo>
                  <a:lnTo>
                    <a:pt x="705" y="1808"/>
                  </a:lnTo>
                  <a:lnTo>
                    <a:pt x="701" y="1807"/>
                  </a:lnTo>
                  <a:lnTo>
                    <a:pt x="709" y="1807"/>
                  </a:lnTo>
                  <a:lnTo>
                    <a:pt x="733" y="1808"/>
                  </a:lnTo>
                  <a:lnTo>
                    <a:pt x="757" y="1808"/>
                  </a:lnTo>
                  <a:lnTo>
                    <a:pt x="765" y="1807"/>
                  </a:lnTo>
                  <a:lnTo>
                    <a:pt x="762" y="1808"/>
                  </a:lnTo>
                  <a:lnTo>
                    <a:pt x="765" y="1806"/>
                  </a:lnTo>
                  <a:cubicBezTo>
                    <a:pt x="768" y="1804"/>
                    <a:pt x="771" y="1804"/>
                    <a:pt x="774" y="1806"/>
                  </a:cubicBezTo>
                  <a:cubicBezTo>
                    <a:pt x="776" y="1807"/>
                    <a:pt x="778" y="1810"/>
                    <a:pt x="777" y="1813"/>
                  </a:cubicBezTo>
                  <a:lnTo>
                    <a:pt x="776" y="1826"/>
                  </a:lnTo>
                  <a:lnTo>
                    <a:pt x="773" y="1851"/>
                  </a:lnTo>
                  <a:lnTo>
                    <a:pt x="769" y="1873"/>
                  </a:lnTo>
                  <a:lnTo>
                    <a:pt x="768" y="1879"/>
                  </a:lnTo>
                  <a:lnTo>
                    <a:pt x="768" y="1877"/>
                  </a:lnTo>
                  <a:lnTo>
                    <a:pt x="768" y="1878"/>
                  </a:lnTo>
                  <a:lnTo>
                    <a:pt x="759" y="1871"/>
                  </a:lnTo>
                  <a:lnTo>
                    <a:pt x="766" y="1870"/>
                  </a:lnTo>
                  <a:lnTo>
                    <a:pt x="765" y="1870"/>
                  </a:lnTo>
                  <a:lnTo>
                    <a:pt x="785" y="1864"/>
                  </a:lnTo>
                  <a:lnTo>
                    <a:pt x="812" y="1854"/>
                  </a:lnTo>
                  <a:lnTo>
                    <a:pt x="842" y="1842"/>
                  </a:lnTo>
                  <a:lnTo>
                    <a:pt x="873" y="1829"/>
                  </a:lnTo>
                  <a:lnTo>
                    <a:pt x="900" y="1818"/>
                  </a:lnTo>
                  <a:lnTo>
                    <a:pt x="919" y="1810"/>
                  </a:lnTo>
                  <a:lnTo>
                    <a:pt x="926" y="1806"/>
                  </a:lnTo>
                  <a:lnTo>
                    <a:pt x="922" y="1812"/>
                  </a:lnTo>
                  <a:lnTo>
                    <a:pt x="922" y="1807"/>
                  </a:lnTo>
                  <a:lnTo>
                    <a:pt x="922" y="1791"/>
                  </a:lnTo>
                  <a:lnTo>
                    <a:pt x="922" y="1768"/>
                  </a:lnTo>
                  <a:lnTo>
                    <a:pt x="922" y="1741"/>
                  </a:lnTo>
                  <a:lnTo>
                    <a:pt x="922" y="1714"/>
                  </a:lnTo>
                  <a:lnTo>
                    <a:pt x="922" y="1690"/>
                  </a:lnTo>
                  <a:lnTo>
                    <a:pt x="922" y="1673"/>
                  </a:lnTo>
                  <a:lnTo>
                    <a:pt x="922" y="1667"/>
                  </a:lnTo>
                  <a:cubicBezTo>
                    <a:pt x="922" y="1665"/>
                    <a:pt x="924" y="1662"/>
                    <a:pt x="926" y="1661"/>
                  </a:cubicBezTo>
                  <a:cubicBezTo>
                    <a:pt x="928" y="1659"/>
                    <a:pt x="931" y="1659"/>
                    <a:pt x="933" y="1660"/>
                  </a:cubicBezTo>
                  <a:lnTo>
                    <a:pt x="936" y="1661"/>
                  </a:lnTo>
                  <a:lnTo>
                    <a:pt x="934" y="1660"/>
                  </a:lnTo>
                  <a:lnTo>
                    <a:pt x="945" y="1662"/>
                  </a:lnTo>
                  <a:lnTo>
                    <a:pt x="973" y="1667"/>
                  </a:lnTo>
                  <a:lnTo>
                    <a:pt x="1000" y="1671"/>
                  </a:lnTo>
                  <a:lnTo>
                    <a:pt x="998" y="1670"/>
                  </a:lnTo>
                  <a:lnTo>
                    <a:pt x="1008" y="1670"/>
                  </a:lnTo>
                  <a:lnTo>
                    <a:pt x="1006" y="1671"/>
                  </a:lnTo>
                  <a:lnTo>
                    <a:pt x="1009" y="1670"/>
                  </a:lnTo>
                  <a:cubicBezTo>
                    <a:pt x="1011" y="1669"/>
                    <a:pt x="1013" y="1669"/>
                    <a:pt x="1015" y="1670"/>
                  </a:cubicBezTo>
                  <a:cubicBezTo>
                    <a:pt x="1017" y="1671"/>
                    <a:pt x="1019" y="1673"/>
                    <a:pt x="1019" y="1675"/>
                  </a:cubicBezTo>
                  <a:lnTo>
                    <a:pt x="1022" y="1685"/>
                  </a:lnTo>
                  <a:lnTo>
                    <a:pt x="1030" y="1704"/>
                  </a:lnTo>
                  <a:lnTo>
                    <a:pt x="1038" y="1723"/>
                  </a:lnTo>
                  <a:lnTo>
                    <a:pt x="1041" y="1731"/>
                  </a:lnTo>
                  <a:lnTo>
                    <a:pt x="1031" y="1726"/>
                  </a:lnTo>
                  <a:lnTo>
                    <a:pt x="1034" y="1725"/>
                  </a:lnTo>
                  <a:cubicBezTo>
                    <a:pt x="1034" y="1725"/>
                    <a:pt x="1035" y="1725"/>
                    <a:pt x="1036" y="1724"/>
                  </a:cubicBezTo>
                  <a:lnTo>
                    <a:pt x="1045" y="1724"/>
                  </a:lnTo>
                  <a:lnTo>
                    <a:pt x="1072" y="1719"/>
                  </a:lnTo>
                  <a:lnTo>
                    <a:pt x="1101" y="1714"/>
                  </a:lnTo>
                  <a:lnTo>
                    <a:pt x="1110" y="1713"/>
                  </a:lnTo>
                  <a:lnTo>
                    <a:pt x="1108" y="1713"/>
                  </a:lnTo>
                  <a:lnTo>
                    <a:pt x="1111" y="1712"/>
                  </a:lnTo>
                  <a:lnTo>
                    <a:pt x="1107" y="1715"/>
                  </a:lnTo>
                  <a:lnTo>
                    <a:pt x="1109" y="1712"/>
                  </a:lnTo>
                  <a:lnTo>
                    <a:pt x="1115" y="1702"/>
                  </a:lnTo>
                  <a:lnTo>
                    <a:pt x="1132" y="1674"/>
                  </a:lnTo>
                  <a:lnTo>
                    <a:pt x="1149" y="1645"/>
                  </a:lnTo>
                  <a:lnTo>
                    <a:pt x="1155" y="1635"/>
                  </a:lnTo>
                  <a:lnTo>
                    <a:pt x="1154" y="1636"/>
                  </a:lnTo>
                  <a:lnTo>
                    <a:pt x="1156" y="1631"/>
                  </a:lnTo>
                  <a:cubicBezTo>
                    <a:pt x="1156" y="1630"/>
                    <a:pt x="1157" y="1630"/>
                    <a:pt x="1158" y="1629"/>
                  </a:cubicBezTo>
                  <a:lnTo>
                    <a:pt x="1159" y="1627"/>
                  </a:lnTo>
                  <a:lnTo>
                    <a:pt x="1165" y="1621"/>
                  </a:lnTo>
                  <a:lnTo>
                    <a:pt x="1182" y="1596"/>
                  </a:lnTo>
                  <a:lnTo>
                    <a:pt x="1198" y="1570"/>
                  </a:lnTo>
                  <a:lnTo>
                    <a:pt x="1204" y="1560"/>
                  </a:lnTo>
                  <a:lnTo>
                    <a:pt x="1203" y="1561"/>
                  </a:lnTo>
                  <a:lnTo>
                    <a:pt x="1205" y="1556"/>
                  </a:lnTo>
                  <a:cubicBezTo>
                    <a:pt x="1206" y="1554"/>
                    <a:pt x="1208" y="1553"/>
                    <a:pt x="1210" y="1552"/>
                  </a:cubicBezTo>
                  <a:cubicBezTo>
                    <a:pt x="1212" y="1551"/>
                    <a:pt x="1215" y="1551"/>
                    <a:pt x="1217" y="1553"/>
                  </a:cubicBezTo>
                  <a:lnTo>
                    <a:pt x="1220" y="1555"/>
                  </a:lnTo>
                  <a:lnTo>
                    <a:pt x="1218" y="1554"/>
                  </a:lnTo>
                  <a:lnTo>
                    <a:pt x="1228" y="1558"/>
                  </a:lnTo>
                  <a:lnTo>
                    <a:pt x="1255" y="1566"/>
                  </a:lnTo>
                  <a:lnTo>
                    <a:pt x="1282" y="1573"/>
                  </a:lnTo>
                  <a:lnTo>
                    <a:pt x="1293" y="1575"/>
                  </a:lnTo>
                  <a:lnTo>
                    <a:pt x="1296" y="1576"/>
                  </a:lnTo>
                  <a:lnTo>
                    <a:pt x="1287" y="1578"/>
                  </a:lnTo>
                  <a:lnTo>
                    <a:pt x="1291" y="1573"/>
                  </a:lnTo>
                  <a:lnTo>
                    <a:pt x="1302" y="1560"/>
                  </a:lnTo>
                  <a:lnTo>
                    <a:pt x="1334" y="1522"/>
                  </a:lnTo>
                  <a:lnTo>
                    <a:pt x="1365" y="1483"/>
                  </a:lnTo>
                  <a:lnTo>
                    <a:pt x="1376" y="1470"/>
                  </a:lnTo>
                  <a:lnTo>
                    <a:pt x="1380" y="1465"/>
                  </a:lnTo>
                  <a:cubicBezTo>
                    <a:pt x="1381" y="1465"/>
                    <a:pt x="1381" y="1465"/>
                    <a:pt x="1381" y="1464"/>
                  </a:cubicBezTo>
                  <a:lnTo>
                    <a:pt x="1389" y="1458"/>
                  </a:lnTo>
                  <a:lnTo>
                    <a:pt x="1406" y="1441"/>
                  </a:lnTo>
                  <a:lnTo>
                    <a:pt x="1423" y="1425"/>
                  </a:lnTo>
                  <a:lnTo>
                    <a:pt x="1431" y="1417"/>
                  </a:lnTo>
                  <a:lnTo>
                    <a:pt x="1430" y="1418"/>
                  </a:lnTo>
                  <a:lnTo>
                    <a:pt x="1434" y="1412"/>
                  </a:lnTo>
                  <a:lnTo>
                    <a:pt x="1443" y="1398"/>
                  </a:lnTo>
                  <a:lnTo>
                    <a:pt x="1457" y="1377"/>
                  </a:lnTo>
                  <a:lnTo>
                    <a:pt x="1473" y="1352"/>
                  </a:lnTo>
                  <a:lnTo>
                    <a:pt x="1501" y="1307"/>
                  </a:lnTo>
                  <a:lnTo>
                    <a:pt x="1511" y="1290"/>
                  </a:lnTo>
                  <a:lnTo>
                    <a:pt x="1515" y="1283"/>
                  </a:lnTo>
                  <a:cubicBezTo>
                    <a:pt x="1516" y="1281"/>
                    <a:pt x="1520" y="1279"/>
                    <a:pt x="1523" y="1280"/>
                  </a:cubicBezTo>
                  <a:cubicBezTo>
                    <a:pt x="1526" y="1280"/>
                    <a:pt x="1529" y="1283"/>
                    <a:pt x="1529" y="1286"/>
                  </a:cubicBezTo>
                  <a:lnTo>
                    <a:pt x="1531" y="1298"/>
                  </a:lnTo>
                  <a:lnTo>
                    <a:pt x="1536" y="1320"/>
                  </a:lnTo>
                  <a:lnTo>
                    <a:pt x="1540" y="1340"/>
                  </a:lnTo>
                  <a:lnTo>
                    <a:pt x="1541" y="1346"/>
                  </a:lnTo>
                  <a:lnTo>
                    <a:pt x="1539" y="1342"/>
                  </a:lnTo>
                  <a:lnTo>
                    <a:pt x="1541" y="1343"/>
                  </a:lnTo>
                  <a:lnTo>
                    <a:pt x="1546" y="1349"/>
                  </a:lnTo>
                  <a:lnTo>
                    <a:pt x="1544" y="1348"/>
                  </a:lnTo>
                  <a:lnTo>
                    <a:pt x="1555" y="1355"/>
                  </a:lnTo>
                  <a:lnTo>
                    <a:pt x="1565" y="1362"/>
                  </a:lnTo>
                  <a:lnTo>
                    <a:pt x="1570" y="1365"/>
                  </a:lnTo>
                  <a:lnTo>
                    <a:pt x="1559" y="1366"/>
                  </a:lnTo>
                  <a:lnTo>
                    <a:pt x="1566" y="1359"/>
                  </a:lnTo>
                  <a:lnTo>
                    <a:pt x="1578" y="1345"/>
                  </a:lnTo>
                  <a:lnTo>
                    <a:pt x="1590" y="1330"/>
                  </a:lnTo>
                  <a:lnTo>
                    <a:pt x="1596" y="1323"/>
                  </a:lnTo>
                  <a:cubicBezTo>
                    <a:pt x="1597" y="1323"/>
                    <a:pt x="1597" y="1322"/>
                    <a:pt x="1598" y="1322"/>
                  </a:cubicBezTo>
                  <a:lnTo>
                    <a:pt x="1604" y="1317"/>
                  </a:lnTo>
                  <a:lnTo>
                    <a:pt x="1621" y="1303"/>
                  </a:lnTo>
                  <a:lnTo>
                    <a:pt x="1647" y="1283"/>
                  </a:lnTo>
                  <a:lnTo>
                    <a:pt x="1676" y="1261"/>
                  </a:lnTo>
                  <a:lnTo>
                    <a:pt x="1704" y="1239"/>
                  </a:lnTo>
                  <a:lnTo>
                    <a:pt x="1729" y="1219"/>
                  </a:lnTo>
                  <a:lnTo>
                    <a:pt x="1747" y="1205"/>
                  </a:lnTo>
                  <a:lnTo>
                    <a:pt x="1754" y="1200"/>
                  </a:lnTo>
                  <a:lnTo>
                    <a:pt x="1752" y="1211"/>
                  </a:lnTo>
                  <a:lnTo>
                    <a:pt x="1745" y="1202"/>
                  </a:lnTo>
                  <a:lnTo>
                    <a:pt x="1726" y="1182"/>
                  </a:lnTo>
                  <a:lnTo>
                    <a:pt x="1706" y="1160"/>
                  </a:lnTo>
                  <a:lnTo>
                    <a:pt x="1698" y="1150"/>
                  </a:lnTo>
                  <a:cubicBezTo>
                    <a:pt x="1698" y="1150"/>
                    <a:pt x="1697" y="1149"/>
                    <a:pt x="1697" y="1149"/>
                  </a:cubicBezTo>
                  <a:lnTo>
                    <a:pt x="1693" y="1140"/>
                  </a:lnTo>
                  <a:lnTo>
                    <a:pt x="1684" y="1120"/>
                  </a:lnTo>
                  <a:lnTo>
                    <a:pt x="1674" y="1100"/>
                  </a:lnTo>
                  <a:cubicBezTo>
                    <a:pt x="1674" y="1100"/>
                    <a:pt x="1674" y="1099"/>
                    <a:pt x="1674" y="1099"/>
                  </a:cubicBezTo>
                  <a:lnTo>
                    <a:pt x="1670" y="1087"/>
                  </a:lnTo>
                  <a:cubicBezTo>
                    <a:pt x="1669" y="1084"/>
                    <a:pt x="1670" y="1080"/>
                    <a:pt x="1673" y="1078"/>
                  </a:cubicBezTo>
                  <a:lnTo>
                    <a:pt x="1676" y="1076"/>
                  </a:lnTo>
                  <a:lnTo>
                    <a:pt x="1674" y="1078"/>
                  </a:lnTo>
                  <a:lnTo>
                    <a:pt x="1680" y="1068"/>
                  </a:lnTo>
                  <a:lnTo>
                    <a:pt x="1701" y="1037"/>
                  </a:lnTo>
                  <a:lnTo>
                    <a:pt x="1720" y="1007"/>
                  </a:lnTo>
                  <a:lnTo>
                    <a:pt x="1726" y="996"/>
                  </a:lnTo>
                  <a:cubicBezTo>
                    <a:pt x="1727" y="995"/>
                    <a:pt x="1727" y="995"/>
                    <a:pt x="1727" y="995"/>
                  </a:cubicBezTo>
                  <a:lnTo>
                    <a:pt x="1730" y="991"/>
                  </a:lnTo>
                  <a:cubicBezTo>
                    <a:pt x="1732" y="988"/>
                    <a:pt x="1736" y="987"/>
                    <a:pt x="1739" y="988"/>
                  </a:cubicBezTo>
                  <a:lnTo>
                    <a:pt x="1742" y="989"/>
                  </a:lnTo>
                  <a:lnTo>
                    <a:pt x="1740" y="989"/>
                  </a:lnTo>
                  <a:lnTo>
                    <a:pt x="1749" y="990"/>
                  </a:lnTo>
                  <a:lnTo>
                    <a:pt x="1774" y="995"/>
                  </a:lnTo>
                  <a:lnTo>
                    <a:pt x="1797" y="1000"/>
                  </a:lnTo>
                  <a:lnTo>
                    <a:pt x="1805" y="1001"/>
                  </a:lnTo>
                  <a:cubicBezTo>
                    <a:pt x="1806" y="1001"/>
                    <a:pt x="1806" y="1001"/>
                    <a:pt x="1807" y="1001"/>
                  </a:cubicBezTo>
                  <a:lnTo>
                    <a:pt x="1810" y="1002"/>
                  </a:lnTo>
                  <a:lnTo>
                    <a:pt x="1801" y="1004"/>
                  </a:lnTo>
                  <a:lnTo>
                    <a:pt x="1807" y="997"/>
                  </a:lnTo>
                  <a:lnTo>
                    <a:pt x="1819" y="983"/>
                  </a:lnTo>
                  <a:lnTo>
                    <a:pt x="1831" y="969"/>
                  </a:lnTo>
                  <a:lnTo>
                    <a:pt x="1837" y="963"/>
                  </a:lnTo>
                  <a:lnTo>
                    <a:pt x="1839" y="960"/>
                  </a:lnTo>
                  <a:lnTo>
                    <a:pt x="1842" y="954"/>
                  </a:lnTo>
                  <a:lnTo>
                    <a:pt x="1854" y="931"/>
                  </a:lnTo>
                  <a:lnTo>
                    <a:pt x="1867" y="907"/>
                  </a:lnTo>
                  <a:lnTo>
                    <a:pt x="1871" y="900"/>
                  </a:lnTo>
                  <a:lnTo>
                    <a:pt x="1873" y="897"/>
                  </a:lnTo>
                  <a:lnTo>
                    <a:pt x="1872" y="900"/>
                  </a:lnTo>
                  <a:lnTo>
                    <a:pt x="1874" y="890"/>
                  </a:lnTo>
                  <a:lnTo>
                    <a:pt x="1879" y="872"/>
                  </a:lnTo>
                  <a:lnTo>
                    <a:pt x="1883" y="852"/>
                  </a:lnTo>
                  <a:lnTo>
                    <a:pt x="1885" y="843"/>
                  </a:lnTo>
                  <a:cubicBezTo>
                    <a:pt x="1885" y="840"/>
                    <a:pt x="1887" y="838"/>
                    <a:pt x="1889" y="837"/>
                  </a:cubicBezTo>
                  <a:cubicBezTo>
                    <a:pt x="1891" y="836"/>
                    <a:pt x="1893" y="836"/>
                    <a:pt x="1896" y="837"/>
                  </a:cubicBezTo>
                  <a:lnTo>
                    <a:pt x="1903" y="840"/>
                  </a:lnTo>
                  <a:lnTo>
                    <a:pt x="1919" y="847"/>
                  </a:lnTo>
                  <a:lnTo>
                    <a:pt x="1934" y="854"/>
                  </a:lnTo>
                  <a:lnTo>
                    <a:pt x="1941" y="857"/>
                  </a:lnTo>
                  <a:lnTo>
                    <a:pt x="1934" y="857"/>
                  </a:lnTo>
                  <a:lnTo>
                    <a:pt x="1939" y="855"/>
                  </a:lnTo>
                  <a:cubicBezTo>
                    <a:pt x="1940" y="855"/>
                    <a:pt x="1940" y="855"/>
                    <a:pt x="1941" y="855"/>
                  </a:cubicBezTo>
                  <a:lnTo>
                    <a:pt x="1954" y="852"/>
                  </a:lnTo>
                  <a:lnTo>
                    <a:pt x="1964" y="849"/>
                  </a:lnTo>
                  <a:lnTo>
                    <a:pt x="1969" y="847"/>
                  </a:lnTo>
                  <a:cubicBezTo>
                    <a:pt x="1972" y="846"/>
                    <a:pt x="1974" y="846"/>
                    <a:pt x="1976" y="847"/>
                  </a:cubicBezTo>
                  <a:lnTo>
                    <a:pt x="1984" y="851"/>
                  </a:lnTo>
                  <a:lnTo>
                    <a:pt x="2002" y="859"/>
                  </a:lnTo>
                  <a:lnTo>
                    <a:pt x="2022" y="866"/>
                  </a:lnTo>
                  <a:lnTo>
                    <a:pt x="2030" y="870"/>
                  </a:lnTo>
                  <a:cubicBezTo>
                    <a:pt x="2031" y="871"/>
                    <a:pt x="2032" y="872"/>
                    <a:pt x="2033" y="872"/>
                  </a:cubicBezTo>
                  <a:lnTo>
                    <a:pt x="2040" y="882"/>
                  </a:lnTo>
                  <a:lnTo>
                    <a:pt x="2059" y="903"/>
                  </a:lnTo>
                  <a:lnTo>
                    <a:pt x="2078" y="923"/>
                  </a:lnTo>
                  <a:lnTo>
                    <a:pt x="2086" y="933"/>
                  </a:lnTo>
                  <a:lnTo>
                    <a:pt x="2079" y="930"/>
                  </a:lnTo>
                  <a:lnTo>
                    <a:pt x="2085" y="930"/>
                  </a:lnTo>
                  <a:lnTo>
                    <a:pt x="2102" y="930"/>
                  </a:lnTo>
                  <a:lnTo>
                    <a:pt x="2126" y="930"/>
                  </a:lnTo>
                  <a:lnTo>
                    <a:pt x="2153" y="930"/>
                  </a:lnTo>
                  <a:lnTo>
                    <a:pt x="2180" y="930"/>
                  </a:lnTo>
                  <a:lnTo>
                    <a:pt x="2204" y="930"/>
                  </a:lnTo>
                  <a:lnTo>
                    <a:pt x="2221" y="930"/>
                  </a:lnTo>
                  <a:lnTo>
                    <a:pt x="2227" y="930"/>
                  </a:lnTo>
                  <a:cubicBezTo>
                    <a:pt x="2229" y="930"/>
                    <a:pt x="2231" y="931"/>
                    <a:pt x="2232" y="932"/>
                  </a:cubicBezTo>
                  <a:lnTo>
                    <a:pt x="2235" y="934"/>
                  </a:lnTo>
                  <a:lnTo>
                    <a:pt x="2243" y="939"/>
                  </a:lnTo>
                  <a:lnTo>
                    <a:pt x="2265" y="952"/>
                  </a:lnTo>
                  <a:lnTo>
                    <a:pt x="2288" y="965"/>
                  </a:lnTo>
                  <a:lnTo>
                    <a:pt x="2296" y="969"/>
                  </a:lnTo>
                  <a:lnTo>
                    <a:pt x="2292" y="968"/>
                  </a:lnTo>
                  <a:lnTo>
                    <a:pt x="2295" y="968"/>
                  </a:lnTo>
                  <a:lnTo>
                    <a:pt x="2292" y="969"/>
                  </a:lnTo>
                  <a:lnTo>
                    <a:pt x="2294" y="968"/>
                  </a:lnTo>
                  <a:lnTo>
                    <a:pt x="2290" y="972"/>
                  </a:lnTo>
                  <a:lnTo>
                    <a:pt x="2294" y="965"/>
                  </a:lnTo>
                  <a:lnTo>
                    <a:pt x="2307" y="946"/>
                  </a:lnTo>
                  <a:lnTo>
                    <a:pt x="2318" y="926"/>
                  </a:lnTo>
                  <a:lnTo>
                    <a:pt x="2323" y="917"/>
                  </a:lnTo>
                  <a:cubicBezTo>
                    <a:pt x="2325" y="914"/>
                    <a:pt x="2327" y="913"/>
                    <a:pt x="2329" y="913"/>
                  </a:cubicBezTo>
                  <a:cubicBezTo>
                    <a:pt x="2332" y="912"/>
                    <a:pt x="2334" y="913"/>
                    <a:pt x="2336" y="915"/>
                  </a:cubicBezTo>
                  <a:lnTo>
                    <a:pt x="2343" y="921"/>
                  </a:lnTo>
                  <a:lnTo>
                    <a:pt x="2359" y="936"/>
                  </a:lnTo>
                  <a:lnTo>
                    <a:pt x="2374" y="950"/>
                  </a:lnTo>
                  <a:lnTo>
                    <a:pt x="2381" y="957"/>
                  </a:lnTo>
                  <a:cubicBezTo>
                    <a:pt x="2382" y="958"/>
                    <a:pt x="2383" y="959"/>
                    <a:pt x="2383" y="961"/>
                  </a:cubicBezTo>
                  <a:lnTo>
                    <a:pt x="2384" y="965"/>
                  </a:lnTo>
                  <a:lnTo>
                    <a:pt x="2387" y="977"/>
                  </a:lnTo>
                  <a:lnTo>
                    <a:pt x="2395" y="1013"/>
                  </a:lnTo>
                  <a:lnTo>
                    <a:pt x="2402" y="1049"/>
                  </a:lnTo>
                  <a:lnTo>
                    <a:pt x="2405" y="1061"/>
                  </a:lnTo>
                  <a:lnTo>
                    <a:pt x="2406" y="1065"/>
                  </a:lnTo>
                  <a:cubicBezTo>
                    <a:pt x="2407" y="1067"/>
                    <a:pt x="2406" y="1069"/>
                    <a:pt x="2405" y="1071"/>
                  </a:cubicBezTo>
                  <a:lnTo>
                    <a:pt x="2403" y="1074"/>
                  </a:lnTo>
                  <a:lnTo>
                    <a:pt x="2398" y="1082"/>
                  </a:lnTo>
                  <a:lnTo>
                    <a:pt x="2382" y="1106"/>
                  </a:lnTo>
                  <a:lnTo>
                    <a:pt x="2366" y="1128"/>
                  </a:lnTo>
                  <a:lnTo>
                    <a:pt x="2361" y="1135"/>
                  </a:lnTo>
                  <a:cubicBezTo>
                    <a:pt x="2361" y="1135"/>
                    <a:pt x="2360" y="1136"/>
                    <a:pt x="2360" y="1136"/>
                  </a:cubicBezTo>
                  <a:lnTo>
                    <a:pt x="2358" y="1138"/>
                  </a:lnTo>
                  <a:lnTo>
                    <a:pt x="2357" y="1126"/>
                  </a:lnTo>
                  <a:lnTo>
                    <a:pt x="2360" y="1128"/>
                  </a:lnTo>
                  <a:lnTo>
                    <a:pt x="2356" y="1127"/>
                  </a:lnTo>
                  <a:lnTo>
                    <a:pt x="2364" y="1127"/>
                  </a:lnTo>
                  <a:lnTo>
                    <a:pt x="2387" y="1129"/>
                  </a:lnTo>
                  <a:lnTo>
                    <a:pt x="2410" y="1130"/>
                  </a:lnTo>
                  <a:lnTo>
                    <a:pt x="2408" y="1131"/>
                  </a:lnTo>
                  <a:lnTo>
                    <a:pt x="2416" y="1130"/>
                  </a:lnTo>
                  <a:lnTo>
                    <a:pt x="2415" y="1130"/>
                  </a:lnTo>
                  <a:lnTo>
                    <a:pt x="2418" y="1129"/>
                  </a:lnTo>
                  <a:cubicBezTo>
                    <a:pt x="2421" y="1128"/>
                    <a:pt x="2424" y="1129"/>
                    <a:pt x="2426" y="1130"/>
                  </a:cubicBezTo>
                  <a:cubicBezTo>
                    <a:pt x="2428" y="1132"/>
                    <a:pt x="2429" y="1135"/>
                    <a:pt x="2428" y="1138"/>
                  </a:cubicBezTo>
                  <a:lnTo>
                    <a:pt x="2427" y="1143"/>
                  </a:lnTo>
                  <a:cubicBezTo>
                    <a:pt x="2427" y="1144"/>
                    <a:pt x="2427" y="1144"/>
                    <a:pt x="2427" y="1144"/>
                  </a:cubicBezTo>
                  <a:lnTo>
                    <a:pt x="2423" y="1154"/>
                  </a:lnTo>
                  <a:lnTo>
                    <a:pt x="2412" y="1183"/>
                  </a:lnTo>
                  <a:lnTo>
                    <a:pt x="2401" y="1211"/>
                  </a:lnTo>
                  <a:lnTo>
                    <a:pt x="2397" y="1221"/>
                  </a:lnTo>
                  <a:lnTo>
                    <a:pt x="2396" y="1224"/>
                  </a:lnTo>
                  <a:lnTo>
                    <a:pt x="2396" y="1218"/>
                  </a:lnTo>
                  <a:lnTo>
                    <a:pt x="2398" y="1223"/>
                  </a:lnTo>
                  <a:lnTo>
                    <a:pt x="2403" y="1235"/>
                  </a:lnTo>
                  <a:lnTo>
                    <a:pt x="2408" y="1246"/>
                  </a:lnTo>
                  <a:lnTo>
                    <a:pt x="2410" y="1251"/>
                  </a:lnTo>
                  <a:lnTo>
                    <a:pt x="2404" y="1247"/>
                  </a:lnTo>
                  <a:lnTo>
                    <a:pt x="2480" y="1257"/>
                  </a:lnTo>
                  <a:lnTo>
                    <a:pt x="2475" y="1257"/>
                  </a:lnTo>
                  <a:lnTo>
                    <a:pt x="2479" y="1255"/>
                  </a:lnTo>
                  <a:lnTo>
                    <a:pt x="2489" y="1250"/>
                  </a:lnTo>
                  <a:lnTo>
                    <a:pt x="2521" y="1228"/>
                  </a:lnTo>
                  <a:lnTo>
                    <a:pt x="2552" y="1204"/>
                  </a:lnTo>
                  <a:lnTo>
                    <a:pt x="2563" y="1196"/>
                  </a:lnTo>
                  <a:lnTo>
                    <a:pt x="2562" y="1197"/>
                  </a:lnTo>
                  <a:lnTo>
                    <a:pt x="2566" y="1193"/>
                  </a:lnTo>
                  <a:lnTo>
                    <a:pt x="2566" y="1204"/>
                  </a:lnTo>
                  <a:lnTo>
                    <a:pt x="2564" y="1202"/>
                  </a:lnTo>
                  <a:cubicBezTo>
                    <a:pt x="2563" y="1202"/>
                    <a:pt x="2563" y="1201"/>
                    <a:pt x="2563" y="1201"/>
                  </a:cubicBezTo>
                  <a:lnTo>
                    <a:pt x="2558" y="1194"/>
                  </a:lnTo>
                  <a:lnTo>
                    <a:pt x="2543" y="1172"/>
                  </a:lnTo>
                  <a:lnTo>
                    <a:pt x="2528" y="1148"/>
                  </a:lnTo>
                  <a:lnTo>
                    <a:pt x="2523" y="1140"/>
                  </a:lnTo>
                  <a:lnTo>
                    <a:pt x="2521" y="1137"/>
                  </a:lnTo>
                  <a:cubicBezTo>
                    <a:pt x="2519" y="1135"/>
                    <a:pt x="2519" y="1132"/>
                    <a:pt x="2520" y="1129"/>
                  </a:cubicBezTo>
                  <a:lnTo>
                    <a:pt x="2522" y="1124"/>
                  </a:lnTo>
                  <a:cubicBezTo>
                    <a:pt x="2522" y="1124"/>
                    <a:pt x="2522" y="1124"/>
                    <a:pt x="2523" y="1123"/>
                  </a:cubicBezTo>
                  <a:lnTo>
                    <a:pt x="2529" y="1112"/>
                  </a:lnTo>
                  <a:lnTo>
                    <a:pt x="2549" y="1074"/>
                  </a:lnTo>
                  <a:lnTo>
                    <a:pt x="2569" y="1035"/>
                  </a:lnTo>
                  <a:lnTo>
                    <a:pt x="2576" y="1022"/>
                  </a:lnTo>
                  <a:lnTo>
                    <a:pt x="2576" y="1023"/>
                  </a:lnTo>
                  <a:lnTo>
                    <a:pt x="2578" y="1017"/>
                  </a:lnTo>
                  <a:cubicBezTo>
                    <a:pt x="2579" y="1013"/>
                    <a:pt x="2583" y="1011"/>
                    <a:pt x="2587" y="1012"/>
                  </a:cubicBezTo>
                  <a:lnTo>
                    <a:pt x="2591" y="1012"/>
                  </a:lnTo>
                  <a:lnTo>
                    <a:pt x="2604" y="1013"/>
                  </a:lnTo>
                  <a:lnTo>
                    <a:pt x="2641" y="1014"/>
                  </a:lnTo>
                  <a:lnTo>
                    <a:pt x="2680" y="1013"/>
                  </a:lnTo>
                  <a:lnTo>
                    <a:pt x="2691" y="1013"/>
                  </a:lnTo>
                  <a:lnTo>
                    <a:pt x="2696" y="1012"/>
                  </a:lnTo>
                  <a:lnTo>
                    <a:pt x="2690" y="1016"/>
                  </a:lnTo>
                  <a:lnTo>
                    <a:pt x="2691" y="1014"/>
                  </a:lnTo>
                  <a:lnTo>
                    <a:pt x="2695" y="1006"/>
                  </a:lnTo>
                  <a:lnTo>
                    <a:pt x="2706" y="981"/>
                  </a:lnTo>
                  <a:lnTo>
                    <a:pt x="2716" y="952"/>
                  </a:lnTo>
                  <a:lnTo>
                    <a:pt x="2720" y="944"/>
                  </a:lnTo>
                  <a:lnTo>
                    <a:pt x="2721" y="941"/>
                  </a:lnTo>
                  <a:lnTo>
                    <a:pt x="2727" y="951"/>
                  </a:lnTo>
                  <a:lnTo>
                    <a:pt x="2722" y="950"/>
                  </a:lnTo>
                  <a:lnTo>
                    <a:pt x="2710" y="948"/>
                  </a:lnTo>
                  <a:lnTo>
                    <a:pt x="2672" y="942"/>
                  </a:lnTo>
                  <a:lnTo>
                    <a:pt x="2633" y="936"/>
                  </a:lnTo>
                  <a:lnTo>
                    <a:pt x="2621" y="934"/>
                  </a:lnTo>
                  <a:lnTo>
                    <a:pt x="2616" y="933"/>
                  </a:lnTo>
                  <a:cubicBezTo>
                    <a:pt x="2613" y="933"/>
                    <a:pt x="2611" y="931"/>
                    <a:pt x="2610" y="928"/>
                  </a:cubicBezTo>
                  <a:lnTo>
                    <a:pt x="2608" y="923"/>
                  </a:lnTo>
                  <a:lnTo>
                    <a:pt x="2605" y="911"/>
                  </a:lnTo>
                  <a:lnTo>
                    <a:pt x="2602" y="900"/>
                  </a:lnTo>
                  <a:lnTo>
                    <a:pt x="2600" y="895"/>
                  </a:lnTo>
                  <a:lnTo>
                    <a:pt x="2601" y="897"/>
                  </a:lnTo>
                  <a:lnTo>
                    <a:pt x="2595" y="889"/>
                  </a:lnTo>
                  <a:lnTo>
                    <a:pt x="2582" y="871"/>
                  </a:lnTo>
                  <a:lnTo>
                    <a:pt x="2568" y="852"/>
                  </a:lnTo>
                  <a:lnTo>
                    <a:pt x="2562" y="844"/>
                  </a:lnTo>
                  <a:cubicBezTo>
                    <a:pt x="2561" y="843"/>
                    <a:pt x="2560" y="840"/>
                    <a:pt x="2561" y="838"/>
                  </a:cubicBezTo>
                  <a:cubicBezTo>
                    <a:pt x="2561" y="836"/>
                    <a:pt x="2562" y="834"/>
                    <a:pt x="2564" y="833"/>
                  </a:cubicBezTo>
                  <a:lnTo>
                    <a:pt x="2567" y="831"/>
                  </a:lnTo>
                  <a:lnTo>
                    <a:pt x="2577" y="825"/>
                  </a:lnTo>
                  <a:lnTo>
                    <a:pt x="2604" y="808"/>
                  </a:lnTo>
                  <a:lnTo>
                    <a:pt x="2632" y="790"/>
                  </a:lnTo>
                  <a:lnTo>
                    <a:pt x="2641" y="784"/>
                  </a:lnTo>
                  <a:lnTo>
                    <a:pt x="2644" y="782"/>
                  </a:lnTo>
                  <a:lnTo>
                    <a:pt x="2644" y="795"/>
                  </a:lnTo>
                  <a:lnTo>
                    <a:pt x="2641" y="793"/>
                  </a:lnTo>
                  <a:lnTo>
                    <a:pt x="2632" y="787"/>
                  </a:lnTo>
                  <a:lnTo>
                    <a:pt x="2604" y="769"/>
                  </a:lnTo>
                  <a:lnTo>
                    <a:pt x="2577" y="750"/>
                  </a:lnTo>
                  <a:lnTo>
                    <a:pt x="2567" y="743"/>
                  </a:lnTo>
                  <a:cubicBezTo>
                    <a:pt x="2566" y="743"/>
                    <a:pt x="2566" y="742"/>
                    <a:pt x="2565" y="741"/>
                  </a:cubicBezTo>
                  <a:lnTo>
                    <a:pt x="2562" y="737"/>
                  </a:lnTo>
                  <a:cubicBezTo>
                    <a:pt x="2561" y="735"/>
                    <a:pt x="2560" y="733"/>
                    <a:pt x="2561" y="730"/>
                  </a:cubicBezTo>
                  <a:cubicBezTo>
                    <a:pt x="2562" y="728"/>
                    <a:pt x="2563" y="726"/>
                    <a:pt x="2566" y="725"/>
                  </a:cubicBezTo>
                  <a:lnTo>
                    <a:pt x="2569" y="724"/>
                  </a:lnTo>
                  <a:lnTo>
                    <a:pt x="2567" y="725"/>
                  </a:lnTo>
                  <a:lnTo>
                    <a:pt x="2577" y="719"/>
                  </a:lnTo>
                  <a:lnTo>
                    <a:pt x="2604" y="700"/>
                  </a:lnTo>
                  <a:lnTo>
                    <a:pt x="2632" y="679"/>
                  </a:lnTo>
                  <a:lnTo>
                    <a:pt x="2641" y="673"/>
                  </a:lnTo>
                  <a:lnTo>
                    <a:pt x="2640" y="674"/>
                  </a:lnTo>
                  <a:lnTo>
                    <a:pt x="2643" y="671"/>
                  </a:lnTo>
                  <a:lnTo>
                    <a:pt x="2641" y="677"/>
                  </a:lnTo>
                  <a:lnTo>
                    <a:pt x="2627" y="550"/>
                  </a:lnTo>
                  <a:lnTo>
                    <a:pt x="2627" y="553"/>
                  </a:lnTo>
                  <a:lnTo>
                    <a:pt x="2578" y="459"/>
                  </a:lnTo>
                  <a:cubicBezTo>
                    <a:pt x="2577" y="457"/>
                    <a:pt x="2577" y="455"/>
                    <a:pt x="2578" y="453"/>
                  </a:cubicBezTo>
                  <a:lnTo>
                    <a:pt x="2632" y="302"/>
                  </a:lnTo>
                  <a:lnTo>
                    <a:pt x="2635" y="311"/>
                  </a:lnTo>
                  <a:lnTo>
                    <a:pt x="2514" y="222"/>
                  </a:lnTo>
                  <a:lnTo>
                    <a:pt x="2520" y="223"/>
                  </a:lnTo>
                  <a:lnTo>
                    <a:pt x="2310" y="251"/>
                  </a:lnTo>
                  <a:cubicBezTo>
                    <a:pt x="2306" y="252"/>
                    <a:pt x="2303" y="250"/>
                    <a:pt x="2301" y="247"/>
                  </a:cubicBezTo>
                  <a:lnTo>
                    <a:pt x="2256" y="163"/>
                  </a:lnTo>
                  <a:lnTo>
                    <a:pt x="2265" y="167"/>
                  </a:lnTo>
                  <a:lnTo>
                    <a:pt x="2091" y="195"/>
                  </a:lnTo>
                  <a:lnTo>
                    <a:pt x="2097" y="189"/>
                  </a:lnTo>
                  <a:lnTo>
                    <a:pt x="2079" y="288"/>
                  </a:lnTo>
                  <a:cubicBezTo>
                    <a:pt x="2079" y="290"/>
                    <a:pt x="2077" y="293"/>
                    <a:pt x="2075" y="294"/>
                  </a:cubicBezTo>
                  <a:cubicBezTo>
                    <a:pt x="2073" y="295"/>
                    <a:pt x="2070" y="295"/>
                    <a:pt x="2068" y="293"/>
                  </a:cubicBezTo>
                  <a:lnTo>
                    <a:pt x="1916" y="207"/>
                  </a:lnTo>
                  <a:lnTo>
                    <a:pt x="1925" y="207"/>
                  </a:lnTo>
                  <a:lnTo>
                    <a:pt x="1827" y="288"/>
                  </a:lnTo>
                  <a:cubicBezTo>
                    <a:pt x="1825" y="289"/>
                    <a:pt x="1823" y="290"/>
                    <a:pt x="1821" y="289"/>
                  </a:cubicBezTo>
                  <a:lnTo>
                    <a:pt x="1628" y="284"/>
                  </a:lnTo>
                  <a:cubicBezTo>
                    <a:pt x="1624" y="284"/>
                    <a:pt x="1621" y="281"/>
                    <a:pt x="1620" y="277"/>
                  </a:cubicBezTo>
                  <a:lnTo>
                    <a:pt x="1606" y="127"/>
                  </a:lnTo>
                  <a:lnTo>
                    <a:pt x="1617" y="134"/>
                  </a:lnTo>
                  <a:lnTo>
                    <a:pt x="1359" y="238"/>
                  </a:lnTo>
                  <a:lnTo>
                    <a:pt x="1364" y="234"/>
                  </a:lnTo>
                  <a:lnTo>
                    <a:pt x="1323" y="327"/>
                  </a:lnTo>
                  <a:cubicBezTo>
                    <a:pt x="1322" y="329"/>
                    <a:pt x="1321" y="330"/>
                    <a:pt x="1319" y="331"/>
                  </a:cubicBezTo>
                  <a:lnTo>
                    <a:pt x="1180" y="392"/>
                  </a:lnTo>
                  <a:cubicBezTo>
                    <a:pt x="1177" y="393"/>
                    <a:pt x="1174" y="393"/>
                    <a:pt x="1172" y="391"/>
                  </a:cubicBezTo>
                  <a:cubicBezTo>
                    <a:pt x="1170" y="390"/>
                    <a:pt x="1169" y="387"/>
                    <a:pt x="1168" y="385"/>
                  </a:cubicBezTo>
                  <a:lnTo>
                    <a:pt x="1164" y="300"/>
                  </a:lnTo>
                  <a:lnTo>
                    <a:pt x="1166" y="304"/>
                  </a:lnTo>
                  <a:lnTo>
                    <a:pt x="1099" y="220"/>
                  </a:lnTo>
                  <a:lnTo>
                    <a:pt x="1107" y="223"/>
                  </a:lnTo>
                  <a:lnTo>
                    <a:pt x="869" y="256"/>
                  </a:lnTo>
                  <a:cubicBezTo>
                    <a:pt x="865" y="257"/>
                    <a:pt x="861" y="255"/>
                    <a:pt x="860" y="251"/>
                  </a:cubicBezTo>
                  <a:lnTo>
                    <a:pt x="816" y="139"/>
                  </a:lnTo>
                  <a:lnTo>
                    <a:pt x="824" y="144"/>
                  </a:lnTo>
                  <a:lnTo>
                    <a:pt x="698" y="157"/>
                  </a:lnTo>
                  <a:cubicBezTo>
                    <a:pt x="694" y="158"/>
                    <a:pt x="690" y="155"/>
                    <a:pt x="690" y="151"/>
                  </a:cubicBezTo>
                  <a:lnTo>
                    <a:pt x="663" y="10"/>
                  </a:lnTo>
                  <a:lnTo>
                    <a:pt x="675" y="15"/>
                  </a:lnTo>
                  <a:lnTo>
                    <a:pt x="614" y="57"/>
                  </a:lnTo>
                  <a:cubicBezTo>
                    <a:pt x="612" y="58"/>
                    <a:pt x="610" y="59"/>
                    <a:pt x="608" y="58"/>
                  </a:cubicBezTo>
                  <a:cubicBezTo>
                    <a:pt x="606" y="58"/>
                    <a:pt x="604" y="57"/>
                    <a:pt x="603" y="55"/>
                  </a:cubicBezTo>
                  <a:lnTo>
                    <a:pt x="580" y="18"/>
                  </a:lnTo>
                  <a:lnTo>
                    <a:pt x="591" y="20"/>
                  </a:lnTo>
                  <a:lnTo>
                    <a:pt x="560" y="44"/>
                  </a:lnTo>
                  <a:cubicBezTo>
                    <a:pt x="559" y="45"/>
                    <a:pt x="557" y="46"/>
                    <a:pt x="555" y="45"/>
                  </a:cubicBezTo>
                  <a:lnTo>
                    <a:pt x="412" y="40"/>
                  </a:lnTo>
                  <a:lnTo>
                    <a:pt x="420" y="32"/>
                  </a:lnTo>
                  <a:lnTo>
                    <a:pt x="424" y="111"/>
                  </a:lnTo>
                  <a:lnTo>
                    <a:pt x="419" y="104"/>
                  </a:lnTo>
                  <a:lnTo>
                    <a:pt x="522" y="132"/>
                  </a:lnTo>
                  <a:cubicBezTo>
                    <a:pt x="524" y="133"/>
                    <a:pt x="527" y="135"/>
                    <a:pt x="527" y="138"/>
                  </a:cubicBezTo>
                  <a:cubicBezTo>
                    <a:pt x="528" y="141"/>
                    <a:pt x="527" y="144"/>
                    <a:pt x="525" y="146"/>
                  </a:cubicBezTo>
                  <a:lnTo>
                    <a:pt x="454" y="204"/>
                  </a:lnTo>
                  <a:lnTo>
                    <a:pt x="456" y="195"/>
                  </a:lnTo>
                  <a:lnTo>
                    <a:pt x="469" y="236"/>
                  </a:lnTo>
                  <a:cubicBezTo>
                    <a:pt x="470" y="239"/>
                    <a:pt x="469" y="241"/>
                    <a:pt x="468" y="243"/>
                  </a:cubicBezTo>
                  <a:cubicBezTo>
                    <a:pt x="466" y="246"/>
                    <a:pt x="463" y="247"/>
                    <a:pt x="461" y="246"/>
                  </a:cubicBezTo>
                  <a:lnTo>
                    <a:pt x="371" y="238"/>
                  </a:lnTo>
                  <a:lnTo>
                    <a:pt x="379" y="231"/>
                  </a:lnTo>
                  <a:lnTo>
                    <a:pt x="371" y="328"/>
                  </a:lnTo>
                  <a:lnTo>
                    <a:pt x="369" y="322"/>
                  </a:lnTo>
                  <a:lnTo>
                    <a:pt x="457" y="403"/>
                  </a:lnTo>
                  <a:cubicBezTo>
                    <a:pt x="460" y="405"/>
                    <a:pt x="460" y="410"/>
                    <a:pt x="458" y="413"/>
                  </a:cubicBezTo>
                  <a:lnTo>
                    <a:pt x="397" y="507"/>
                  </a:lnTo>
                  <a:cubicBezTo>
                    <a:pt x="395" y="510"/>
                    <a:pt x="390" y="512"/>
                    <a:pt x="386" y="509"/>
                  </a:cubicBezTo>
                  <a:lnTo>
                    <a:pt x="269" y="438"/>
                  </a:lnTo>
                  <a:lnTo>
                    <a:pt x="281" y="430"/>
                  </a:lnTo>
                  <a:lnTo>
                    <a:pt x="282" y="439"/>
                  </a:lnTo>
                  <a:lnTo>
                    <a:pt x="284" y="459"/>
                  </a:lnTo>
                  <a:lnTo>
                    <a:pt x="286" y="487"/>
                  </a:lnTo>
                  <a:lnTo>
                    <a:pt x="290" y="520"/>
                  </a:lnTo>
                  <a:lnTo>
                    <a:pt x="293" y="552"/>
                  </a:lnTo>
                  <a:lnTo>
                    <a:pt x="295" y="580"/>
                  </a:lnTo>
                  <a:lnTo>
                    <a:pt x="297" y="598"/>
                  </a:lnTo>
                  <a:lnTo>
                    <a:pt x="298" y="604"/>
                  </a:lnTo>
                  <a:cubicBezTo>
                    <a:pt x="299" y="608"/>
                    <a:pt x="297" y="612"/>
                    <a:pt x="293" y="613"/>
                  </a:cubicBezTo>
                  <a:lnTo>
                    <a:pt x="288" y="615"/>
                  </a:lnTo>
                  <a:cubicBezTo>
                    <a:pt x="288" y="615"/>
                    <a:pt x="287" y="615"/>
                    <a:pt x="287" y="615"/>
                  </a:cubicBezTo>
                  <a:lnTo>
                    <a:pt x="272" y="617"/>
                  </a:lnTo>
                  <a:lnTo>
                    <a:pt x="229" y="622"/>
                  </a:lnTo>
                  <a:lnTo>
                    <a:pt x="187" y="626"/>
                  </a:lnTo>
                  <a:lnTo>
                    <a:pt x="173" y="628"/>
                  </a:lnTo>
                  <a:cubicBezTo>
                    <a:pt x="172" y="628"/>
                    <a:pt x="172" y="628"/>
                    <a:pt x="171" y="628"/>
                  </a:cubicBezTo>
                  <a:lnTo>
                    <a:pt x="166" y="628"/>
                  </a:lnTo>
                  <a:cubicBezTo>
                    <a:pt x="164" y="628"/>
                    <a:pt x="161" y="627"/>
                    <a:pt x="160" y="625"/>
                  </a:cubicBezTo>
                  <a:lnTo>
                    <a:pt x="128" y="572"/>
                  </a:lnTo>
                  <a:lnTo>
                    <a:pt x="137" y="575"/>
                  </a:lnTo>
                  <a:lnTo>
                    <a:pt x="52" y="608"/>
                  </a:lnTo>
                  <a:lnTo>
                    <a:pt x="57" y="604"/>
                  </a:lnTo>
                  <a:lnTo>
                    <a:pt x="16" y="693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8" name="Freeform 187"/>
            <p:cNvSpPr>
              <a:spLocks noEditPoints="1"/>
            </p:cNvSpPr>
            <p:nvPr/>
          </p:nvSpPr>
          <p:spPr bwMode="auto">
            <a:xfrm>
              <a:off x="4533901" y="1827212"/>
              <a:ext cx="704850" cy="549275"/>
            </a:xfrm>
            <a:custGeom>
              <a:avLst/>
              <a:gdLst>
                <a:gd name="T0" fmla="*/ 97 w 1089"/>
                <a:gd name="T1" fmla="*/ 436 h 1025"/>
                <a:gd name="T2" fmla="*/ 269 w 1089"/>
                <a:gd name="T3" fmla="*/ 528 h 1025"/>
                <a:gd name="T4" fmla="*/ 338 w 1089"/>
                <a:gd name="T5" fmla="*/ 641 h 1025"/>
                <a:gd name="T6" fmla="*/ 347 w 1089"/>
                <a:gd name="T7" fmla="*/ 725 h 1025"/>
                <a:gd name="T8" fmla="*/ 482 w 1089"/>
                <a:gd name="T9" fmla="*/ 685 h 1025"/>
                <a:gd name="T10" fmla="*/ 691 w 1089"/>
                <a:gd name="T11" fmla="*/ 904 h 1025"/>
                <a:gd name="T12" fmla="*/ 760 w 1089"/>
                <a:gd name="T13" fmla="*/ 960 h 1025"/>
                <a:gd name="T14" fmla="*/ 858 w 1089"/>
                <a:gd name="T15" fmla="*/ 812 h 1025"/>
                <a:gd name="T16" fmla="*/ 852 w 1089"/>
                <a:gd name="T17" fmla="*/ 740 h 1025"/>
                <a:gd name="T18" fmla="*/ 846 w 1089"/>
                <a:gd name="T19" fmla="*/ 670 h 1025"/>
                <a:gd name="T20" fmla="*/ 849 w 1089"/>
                <a:gd name="T21" fmla="*/ 654 h 1025"/>
                <a:gd name="T22" fmla="*/ 879 w 1089"/>
                <a:gd name="T23" fmla="*/ 592 h 1025"/>
                <a:gd name="T24" fmla="*/ 909 w 1089"/>
                <a:gd name="T25" fmla="*/ 530 h 1025"/>
                <a:gd name="T26" fmla="*/ 923 w 1089"/>
                <a:gd name="T27" fmla="*/ 519 h 1025"/>
                <a:gd name="T28" fmla="*/ 1001 w 1089"/>
                <a:gd name="T29" fmla="*/ 513 h 1025"/>
                <a:gd name="T30" fmla="*/ 1013 w 1089"/>
                <a:gd name="T31" fmla="*/ 510 h 1025"/>
                <a:gd name="T32" fmla="*/ 1021 w 1089"/>
                <a:gd name="T33" fmla="*/ 503 h 1025"/>
                <a:gd name="T34" fmla="*/ 1071 w 1089"/>
                <a:gd name="T35" fmla="*/ 443 h 1025"/>
                <a:gd name="T36" fmla="*/ 1068 w 1089"/>
                <a:gd name="T37" fmla="*/ 447 h 1025"/>
                <a:gd name="T38" fmla="*/ 955 w 1089"/>
                <a:gd name="T39" fmla="*/ 402 h 1025"/>
                <a:gd name="T40" fmla="*/ 844 w 1089"/>
                <a:gd name="T41" fmla="*/ 355 h 1025"/>
                <a:gd name="T42" fmla="*/ 864 w 1089"/>
                <a:gd name="T43" fmla="*/ 246 h 1025"/>
                <a:gd name="T44" fmla="*/ 636 w 1089"/>
                <a:gd name="T45" fmla="*/ 195 h 1025"/>
                <a:gd name="T46" fmla="*/ 451 w 1089"/>
                <a:gd name="T47" fmla="*/ 85 h 1025"/>
                <a:gd name="T48" fmla="*/ 363 w 1089"/>
                <a:gd name="T49" fmla="*/ 85 h 1025"/>
                <a:gd name="T50" fmla="*/ 215 w 1089"/>
                <a:gd name="T51" fmla="*/ 76 h 1025"/>
                <a:gd name="T52" fmla="*/ 121 w 1089"/>
                <a:gd name="T53" fmla="*/ 53 h 1025"/>
                <a:gd name="T54" fmla="*/ 54 w 1089"/>
                <a:gd name="T55" fmla="*/ 216 h 1025"/>
                <a:gd name="T56" fmla="*/ 13 w 1089"/>
                <a:gd name="T57" fmla="*/ 383 h 1025"/>
                <a:gd name="T58" fmla="*/ 41 w 1089"/>
                <a:gd name="T59" fmla="*/ 225 h 1025"/>
                <a:gd name="T60" fmla="*/ 106 w 1089"/>
                <a:gd name="T61" fmla="*/ 48 h 1025"/>
                <a:gd name="T62" fmla="*/ 204 w 1089"/>
                <a:gd name="T63" fmla="*/ 65 h 1025"/>
                <a:gd name="T64" fmla="*/ 372 w 1089"/>
                <a:gd name="T65" fmla="*/ 72 h 1025"/>
                <a:gd name="T66" fmla="*/ 442 w 1089"/>
                <a:gd name="T67" fmla="*/ 72 h 1025"/>
                <a:gd name="T68" fmla="*/ 563 w 1089"/>
                <a:gd name="T69" fmla="*/ 5 h 1025"/>
                <a:gd name="T70" fmla="*/ 873 w 1089"/>
                <a:gd name="T71" fmla="*/ 241 h 1025"/>
                <a:gd name="T72" fmla="*/ 844 w 1089"/>
                <a:gd name="T73" fmla="*/ 345 h 1025"/>
                <a:gd name="T74" fmla="*/ 878 w 1089"/>
                <a:gd name="T75" fmla="*/ 351 h 1025"/>
                <a:gd name="T76" fmla="*/ 1006 w 1089"/>
                <a:gd name="T77" fmla="*/ 406 h 1025"/>
                <a:gd name="T78" fmla="*/ 1083 w 1089"/>
                <a:gd name="T79" fmla="*/ 435 h 1025"/>
                <a:gd name="T80" fmla="*/ 1084 w 1089"/>
                <a:gd name="T81" fmla="*/ 452 h 1025"/>
                <a:gd name="T82" fmla="*/ 1032 w 1089"/>
                <a:gd name="T83" fmla="*/ 514 h 1025"/>
                <a:gd name="T84" fmla="*/ 1020 w 1089"/>
                <a:gd name="T85" fmla="*/ 525 h 1025"/>
                <a:gd name="T86" fmla="*/ 1002 w 1089"/>
                <a:gd name="T87" fmla="*/ 529 h 1025"/>
                <a:gd name="T88" fmla="*/ 923 w 1089"/>
                <a:gd name="T89" fmla="*/ 535 h 1025"/>
                <a:gd name="T90" fmla="*/ 924 w 1089"/>
                <a:gd name="T91" fmla="*/ 537 h 1025"/>
                <a:gd name="T92" fmla="*/ 894 w 1089"/>
                <a:gd name="T93" fmla="*/ 599 h 1025"/>
                <a:gd name="T94" fmla="*/ 864 w 1089"/>
                <a:gd name="T95" fmla="*/ 661 h 1025"/>
                <a:gd name="T96" fmla="*/ 862 w 1089"/>
                <a:gd name="T97" fmla="*/ 669 h 1025"/>
                <a:gd name="T98" fmla="*/ 868 w 1089"/>
                <a:gd name="T99" fmla="*/ 739 h 1025"/>
                <a:gd name="T100" fmla="*/ 873 w 1089"/>
                <a:gd name="T101" fmla="*/ 810 h 1025"/>
                <a:gd name="T102" fmla="*/ 773 w 1089"/>
                <a:gd name="T103" fmla="*/ 969 h 1025"/>
                <a:gd name="T104" fmla="*/ 724 w 1089"/>
                <a:gd name="T105" fmla="*/ 1020 h 1025"/>
                <a:gd name="T106" fmla="*/ 630 w 1089"/>
                <a:gd name="T107" fmla="*/ 806 h 1025"/>
                <a:gd name="T108" fmla="*/ 349 w 1089"/>
                <a:gd name="T109" fmla="*/ 741 h 1025"/>
                <a:gd name="T110" fmla="*/ 242 w 1089"/>
                <a:gd name="T111" fmla="*/ 733 h 1025"/>
                <a:gd name="T112" fmla="*/ 326 w 1089"/>
                <a:gd name="T113" fmla="*/ 640 h 1025"/>
                <a:gd name="T114" fmla="*/ 168 w 1089"/>
                <a:gd name="T115" fmla="*/ 506 h 1025"/>
                <a:gd name="T116" fmla="*/ 4 w 1089"/>
                <a:gd name="T117" fmla="*/ 383 h 1025"/>
                <a:gd name="T118" fmla="*/ 100 w 1089"/>
                <a:gd name="T119" fmla="*/ 295 h 10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9"/>
                <a:gd name="T181" fmla="*/ 0 h 1025"/>
                <a:gd name="T182" fmla="*/ 1089 w 1089"/>
                <a:gd name="T183" fmla="*/ 1025 h 10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9" h="1025">
                  <a:moveTo>
                    <a:pt x="13" y="383"/>
                  </a:moveTo>
                  <a:lnTo>
                    <a:pt x="13" y="370"/>
                  </a:lnTo>
                  <a:lnTo>
                    <a:pt x="97" y="436"/>
                  </a:lnTo>
                  <a:lnTo>
                    <a:pt x="175" y="492"/>
                  </a:lnTo>
                  <a:lnTo>
                    <a:pt x="173" y="491"/>
                  </a:lnTo>
                  <a:lnTo>
                    <a:pt x="269" y="528"/>
                  </a:lnTo>
                  <a:cubicBezTo>
                    <a:pt x="271" y="529"/>
                    <a:pt x="272" y="530"/>
                    <a:pt x="273" y="531"/>
                  </a:cubicBezTo>
                  <a:lnTo>
                    <a:pt x="339" y="631"/>
                  </a:lnTo>
                  <a:cubicBezTo>
                    <a:pt x="341" y="634"/>
                    <a:pt x="341" y="638"/>
                    <a:pt x="338" y="641"/>
                  </a:cubicBezTo>
                  <a:lnTo>
                    <a:pt x="255" y="735"/>
                  </a:lnTo>
                  <a:lnTo>
                    <a:pt x="250" y="721"/>
                  </a:lnTo>
                  <a:lnTo>
                    <a:pt x="347" y="725"/>
                  </a:lnTo>
                  <a:lnTo>
                    <a:pt x="344" y="726"/>
                  </a:lnTo>
                  <a:lnTo>
                    <a:pt x="475" y="684"/>
                  </a:lnTo>
                  <a:cubicBezTo>
                    <a:pt x="477" y="683"/>
                    <a:pt x="480" y="683"/>
                    <a:pt x="482" y="685"/>
                  </a:cubicBezTo>
                  <a:lnTo>
                    <a:pt x="639" y="793"/>
                  </a:lnTo>
                  <a:cubicBezTo>
                    <a:pt x="640" y="794"/>
                    <a:pt x="641" y="795"/>
                    <a:pt x="642" y="796"/>
                  </a:cubicBezTo>
                  <a:lnTo>
                    <a:pt x="691" y="904"/>
                  </a:lnTo>
                  <a:lnTo>
                    <a:pt x="739" y="1013"/>
                  </a:lnTo>
                  <a:lnTo>
                    <a:pt x="725" y="1012"/>
                  </a:lnTo>
                  <a:lnTo>
                    <a:pt x="760" y="960"/>
                  </a:lnTo>
                  <a:lnTo>
                    <a:pt x="860" y="815"/>
                  </a:lnTo>
                  <a:lnTo>
                    <a:pt x="859" y="820"/>
                  </a:lnTo>
                  <a:lnTo>
                    <a:pt x="858" y="812"/>
                  </a:lnTo>
                  <a:lnTo>
                    <a:pt x="856" y="794"/>
                  </a:lnTo>
                  <a:lnTo>
                    <a:pt x="854" y="768"/>
                  </a:lnTo>
                  <a:lnTo>
                    <a:pt x="852" y="740"/>
                  </a:lnTo>
                  <a:lnTo>
                    <a:pt x="850" y="712"/>
                  </a:lnTo>
                  <a:lnTo>
                    <a:pt x="847" y="688"/>
                  </a:lnTo>
                  <a:lnTo>
                    <a:pt x="846" y="670"/>
                  </a:lnTo>
                  <a:lnTo>
                    <a:pt x="846" y="665"/>
                  </a:lnTo>
                  <a:cubicBezTo>
                    <a:pt x="845" y="663"/>
                    <a:pt x="846" y="661"/>
                    <a:pt x="846" y="660"/>
                  </a:cubicBezTo>
                  <a:lnTo>
                    <a:pt x="849" y="654"/>
                  </a:lnTo>
                  <a:lnTo>
                    <a:pt x="856" y="639"/>
                  </a:lnTo>
                  <a:lnTo>
                    <a:pt x="867" y="617"/>
                  </a:lnTo>
                  <a:lnTo>
                    <a:pt x="879" y="592"/>
                  </a:lnTo>
                  <a:lnTo>
                    <a:pt x="891" y="567"/>
                  </a:lnTo>
                  <a:lnTo>
                    <a:pt x="902" y="545"/>
                  </a:lnTo>
                  <a:lnTo>
                    <a:pt x="909" y="530"/>
                  </a:lnTo>
                  <a:lnTo>
                    <a:pt x="912" y="524"/>
                  </a:lnTo>
                  <a:cubicBezTo>
                    <a:pt x="914" y="521"/>
                    <a:pt x="916" y="519"/>
                    <a:pt x="919" y="519"/>
                  </a:cubicBezTo>
                  <a:lnTo>
                    <a:pt x="923" y="519"/>
                  </a:lnTo>
                  <a:lnTo>
                    <a:pt x="934" y="518"/>
                  </a:lnTo>
                  <a:lnTo>
                    <a:pt x="968" y="516"/>
                  </a:lnTo>
                  <a:lnTo>
                    <a:pt x="1001" y="513"/>
                  </a:lnTo>
                  <a:lnTo>
                    <a:pt x="1011" y="512"/>
                  </a:lnTo>
                  <a:lnTo>
                    <a:pt x="1009" y="512"/>
                  </a:lnTo>
                  <a:lnTo>
                    <a:pt x="1013" y="510"/>
                  </a:lnTo>
                  <a:lnTo>
                    <a:pt x="1015" y="509"/>
                  </a:lnTo>
                  <a:lnTo>
                    <a:pt x="1014" y="510"/>
                  </a:lnTo>
                  <a:lnTo>
                    <a:pt x="1021" y="503"/>
                  </a:lnTo>
                  <a:lnTo>
                    <a:pt x="1042" y="478"/>
                  </a:lnTo>
                  <a:lnTo>
                    <a:pt x="1064" y="452"/>
                  </a:lnTo>
                  <a:lnTo>
                    <a:pt x="1071" y="443"/>
                  </a:lnTo>
                  <a:lnTo>
                    <a:pt x="1074" y="438"/>
                  </a:lnTo>
                  <a:lnTo>
                    <a:pt x="1078" y="450"/>
                  </a:lnTo>
                  <a:lnTo>
                    <a:pt x="1068" y="447"/>
                  </a:lnTo>
                  <a:lnTo>
                    <a:pt x="1040" y="436"/>
                  </a:lnTo>
                  <a:lnTo>
                    <a:pt x="1001" y="421"/>
                  </a:lnTo>
                  <a:lnTo>
                    <a:pt x="955" y="402"/>
                  </a:lnTo>
                  <a:lnTo>
                    <a:pt x="910" y="383"/>
                  </a:lnTo>
                  <a:lnTo>
                    <a:pt x="871" y="366"/>
                  </a:lnTo>
                  <a:lnTo>
                    <a:pt x="844" y="355"/>
                  </a:lnTo>
                  <a:lnTo>
                    <a:pt x="833" y="350"/>
                  </a:lnTo>
                  <a:cubicBezTo>
                    <a:pt x="829" y="348"/>
                    <a:pt x="828" y="344"/>
                    <a:pt x="829" y="340"/>
                  </a:cubicBezTo>
                  <a:lnTo>
                    <a:pt x="864" y="246"/>
                  </a:lnTo>
                  <a:lnTo>
                    <a:pt x="870" y="256"/>
                  </a:lnTo>
                  <a:lnTo>
                    <a:pt x="642" y="199"/>
                  </a:lnTo>
                  <a:cubicBezTo>
                    <a:pt x="639" y="199"/>
                    <a:pt x="637" y="197"/>
                    <a:pt x="636" y="195"/>
                  </a:cubicBezTo>
                  <a:lnTo>
                    <a:pt x="548" y="12"/>
                  </a:lnTo>
                  <a:lnTo>
                    <a:pt x="560" y="15"/>
                  </a:lnTo>
                  <a:lnTo>
                    <a:pt x="451" y="85"/>
                  </a:lnTo>
                  <a:cubicBezTo>
                    <a:pt x="450" y="86"/>
                    <a:pt x="448" y="86"/>
                    <a:pt x="446" y="86"/>
                  </a:cubicBezTo>
                  <a:lnTo>
                    <a:pt x="367" y="86"/>
                  </a:lnTo>
                  <a:cubicBezTo>
                    <a:pt x="366" y="86"/>
                    <a:pt x="364" y="86"/>
                    <a:pt x="363" y="85"/>
                  </a:cubicBezTo>
                  <a:lnTo>
                    <a:pt x="266" y="15"/>
                  </a:lnTo>
                  <a:lnTo>
                    <a:pt x="276" y="14"/>
                  </a:lnTo>
                  <a:lnTo>
                    <a:pt x="215" y="76"/>
                  </a:lnTo>
                  <a:cubicBezTo>
                    <a:pt x="213" y="78"/>
                    <a:pt x="210" y="79"/>
                    <a:pt x="208" y="78"/>
                  </a:cubicBezTo>
                  <a:lnTo>
                    <a:pt x="112" y="58"/>
                  </a:lnTo>
                  <a:lnTo>
                    <a:pt x="121" y="53"/>
                  </a:lnTo>
                  <a:lnTo>
                    <a:pt x="95" y="134"/>
                  </a:lnTo>
                  <a:lnTo>
                    <a:pt x="55" y="224"/>
                  </a:lnTo>
                  <a:lnTo>
                    <a:pt x="54" y="216"/>
                  </a:lnTo>
                  <a:lnTo>
                    <a:pt x="111" y="297"/>
                  </a:lnTo>
                  <a:cubicBezTo>
                    <a:pt x="113" y="300"/>
                    <a:pt x="113" y="305"/>
                    <a:pt x="109" y="308"/>
                  </a:cubicBezTo>
                  <a:lnTo>
                    <a:pt x="13" y="383"/>
                  </a:lnTo>
                  <a:close/>
                  <a:moveTo>
                    <a:pt x="100" y="295"/>
                  </a:moveTo>
                  <a:lnTo>
                    <a:pt x="98" y="306"/>
                  </a:lnTo>
                  <a:lnTo>
                    <a:pt x="41" y="225"/>
                  </a:lnTo>
                  <a:cubicBezTo>
                    <a:pt x="39" y="223"/>
                    <a:pt x="39" y="220"/>
                    <a:pt x="40" y="217"/>
                  </a:cubicBezTo>
                  <a:lnTo>
                    <a:pt x="80" y="129"/>
                  </a:lnTo>
                  <a:lnTo>
                    <a:pt x="106" y="48"/>
                  </a:lnTo>
                  <a:cubicBezTo>
                    <a:pt x="107" y="44"/>
                    <a:pt x="111" y="42"/>
                    <a:pt x="115" y="43"/>
                  </a:cubicBezTo>
                  <a:lnTo>
                    <a:pt x="211" y="63"/>
                  </a:lnTo>
                  <a:lnTo>
                    <a:pt x="204" y="65"/>
                  </a:lnTo>
                  <a:lnTo>
                    <a:pt x="265" y="3"/>
                  </a:lnTo>
                  <a:cubicBezTo>
                    <a:pt x="268" y="0"/>
                    <a:pt x="272" y="0"/>
                    <a:pt x="275" y="2"/>
                  </a:cubicBezTo>
                  <a:lnTo>
                    <a:pt x="372" y="72"/>
                  </a:lnTo>
                  <a:lnTo>
                    <a:pt x="367" y="70"/>
                  </a:lnTo>
                  <a:lnTo>
                    <a:pt x="446" y="70"/>
                  </a:lnTo>
                  <a:lnTo>
                    <a:pt x="442" y="72"/>
                  </a:lnTo>
                  <a:lnTo>
                    <a:pt x="551" y="2"/>
                  </a:lnTo>
                  <a:cubicBezTo>
                    <a:pt x="553" y="0"/>
                    <a:pt x="555" y="0"/>
                    <a:pt x="558" y="1"/>
                  </a:cubicBezTo>
                  <a:cubicBezTo>
                    <a:pt x="560" y="1"/>
                    <a:pt x="562" y="3"/>
                    <a:pt x="563" y="5"/>
                  </a:cubicBezTo>
                  <a:lnTo>
                    <a:pt x="651" y="188"/>
                  </a:lnTo>
                  <a:lnTo>
                    <a:pt x="645" y="184"/>
                  </a:lnTo>
                  <a:lnTo>
                    <a:pt x="873" y="241"/>
                  </a:lnTo>
                  <a:cubicBezTo>
                    <a:pt x="876" y="241"/>
                    <a:pt x="877" y="243"/>
                    <a:pt x="879" y="245"/>
                  </a:cubicBezTo>
                  <a:cubicBezTo>
                    <a:pt x="880" y="247"/>
                    <a:pt x="880" y="249"/>
                    <a:pt x="879" y="251"/>
                  </a:cubicBezTo>
                  <a:lnTo>
                    <a:pt x="844" y="345"/>
                  </a:lnTo>
                  <a:lnTo>
                    <a:pt x="840" y="335"/>
                  </a:lnTo>
                  <a:lnTo>
                    <a:pt x="849" y="340"/>
                  </a:lnTo>
                  <a:lnTo>
                    <a:pt x="878" y="351"/>
                  </a:lnTo>
                  <a:lnTo>
                    <a:pt x="917" y="368"/>
                  </a:lnTo>
                  <a:lnTo>
                    <a:pt x="962" y="387"/>
                  </a:lnTo>
                  <a:lnTo>
                    <a:pt x="1006" y="406"/>
                  </a:lnTo>
                  <a:lnTo>
                    <a:pt x="1045" y="421"/>
                  </a:lnTo>
                  <a:lnTo>
                    <a:pt x="1073" y="432"/>
                  </a:lnTo>
                  <a:lnTo>
                    <a:pt x="1083" y="435"/>
                  </a:lnTo>
                  <a:cubicBezTo>
                    <a:pt x="1085" y="436"/>
                    <a:pt x="1087" y="437"/>
                    <a:pt x="1088" y="440"/>
                  </a:cubicBezTo>
                  <a:cubicBezTo>
                    <a:pt x="1089" y="442"/>
                    <a:pt x="1089" y="444"/>
                    <a:pt x="1087" y="447"/>
                  </a:cubicBezTo>
                  <a:lnTo>
                    <a:pt x="1084" y="452"/>
                  </a:lnTo>
                  <a:lnTo>
                    <a:pt x="1077" y="463"/>
                  </a:lnTo>
                  <a:lnTo>
                    <a:pt x="1054" y="489"/>
                  </a:lnTo>
                  <a:lnTo>
                    <a:pt x="1032" y="514"/>
                  </a:lnTo>
                  <a:lnTo>
                    <a:pt x="1025" y="521"/>
                  </a:lnTo>
                  <a:cubicBezTo>
                    <a:pt x="1025" y="522"/>
                    <a:pt x="1024" y="522"/>
                    <a:pt x="1024" y="522"/>
                  </a:cubicBezTo>
                  <a:lnTo>
                    <a:pt x="1020" y="525"/>
                  </a:lnTo>
                  <a:lnTo>
                    <a:pt x="1016" y="527"/>
                  </a:lnTo>
                  <a:cubicBezTo>
                    <a:pt x="1015" y="527"/>
                    <a:pt x="1015" y="527"/>
                    <a:pt x="1014" y="527"/>
                  </a:cubicBezTo>
                  <a:lnTo>
                    <a:pt x="1002" y="529"/>
                  </a:lnTo>
                  <a:lnTo>
                    <a:pt x="969" y="532"/>
                  </a:lnTo>
                  <a:lnTo>
                    <a:pt x="935" y="534"/>
                  </a:lnTo>
                  <a:lnTo>
                    <a:pt x="923" y="535"/>
                  </a:lnTo>
                  <a:lnTo>
                    <a:pt x="919" y="535"/>
                  </a:lnTo>
                  <a:lnTo>
                    <a:pt x="927" y="531"/>
                  </a:lnTo>
                  <a:lnTo>
                    <a:pt x="924" y="537"/>
                  </a:lnTo>
                  <a:lnTo>
                    <a:pt x="917" y="552"/>
                  </a:lnTo>
                  <a:lnTo>
                    <a:pt x="906" y="574"/>
                  </a:lnTo>
                  <a:lnTo>
                    <a:pt x="894" y="599"/>
                  </a:lnTo>
                  <a:lnTo>
                    <a:pt x="882" y="624"/>
                  </a:lnTo>
                  <a:lnTo>
                    <a:pt x="871" y="646"/>
                  </a:lnTo>
                  <a:lnTo>
                    <a:pt x="864" y="661"/>
                  </a:lnTo>
                  <a:lnTo>
                    <a:pt x="861" y="667"/>
                  </a:lnTo>
                  <a:lnTo>
                    <a:pt x="861" y="662"/>
                  </a:lnTo>
                  <a:lnTo>
                    <a:pt x="862" y="669"/>
                  </a:lnTo>
                  <a:lnTo>
                    <a:pt x="863" y="687"/>
                  </a:lnTo>
                  <a:lnTo>
                    <a:pt x="865" y="711"/>
                  </a:lnTo>
                  <a:lnTo>
                    <a:pt x="868" y="739"/>
                  </a:lnTo>
                  <a:lnTo>
                    <a:pt x="870" y="767"/>
                  </a:lnTo>
                  <a:lnTo>
                    <a:pt x="872" y="793"/>
                  </a:lnTo>
                  <a:lnTo>
                    <a:pt x="873" y="810"/>
                  </a:lnTo>
                  <a:lnTo>
                    <a:pt x="874" y="818"/>
                  </a:lnTo>
                  <a:cubicBezTo>
                    <a:pt x="875" y="820"/>
                    <a:pt x="874" y="822"/>
                    <a:pt x="873" y="824"/>
                  </a:cubicBezTo>
                  <a:lnTo>
                    <a:pt x="773" y="969"/>
                  </a:lnTo>
                  <a:lnTo>
                    <a:pt x="738" y="1021"/>
                  </a:lnTo>
                  <a:cubicBezTo>
                    <a:pt x="736" y="1023"/>
                    <a:pt x="734" y="1025"/>
                    <a:pt x="731" y="1024"/>
                  </a:cubicBezTo>
                  <a:cubicBezTo>
                    <a:pt x="728" y="1024"/>
                    <a:pt x="725" y="1022"/>
                    <a:pt x="724" y="1020"/>
                  </a:cubicBezTo>
                  <a:lnTo>
                    <a:pt x="676" y="911"/>
                  </a:lnTo>
                  <a:lnTo>
                    <a:pt x="627" y="803"/>
                  </a:lnTo>
                  <a:lnTo>
                    <a:pt x="630" y="806"/>
                  </a:lnTo>
                  <a:lnTo>
                    <a:pt x="473" y="698"/>
                  </a:lnTo>
                  <a:lnTo>
                    <a:pt x="480" y="699"/>
                  </a:lnTo>
                  <a:lnTo>
                    <a:pt x="349" y="741"/>
                  </a:lnTo>
                  <a:cubicBezTo>
                    <a:pt x="348" y="741"/>
                    <a:pt x="347" y="742"/>
                    <a:pt x="346" y="741"/>
                  </a:cubicBezTo>
                  <a:lnTo>
                    <a:pt x="249" y="737"/>
                  </a:lnTo>
                  <a:cubicBezTo>
                    <a:pt x="246" y="737"/>
                    <a:pt x="243" y="735"/>
                    <a:pt x="242" y="733"/>
                  </a:cubicBezTo>
                  <a:cubicBezTo>
                    <a:pt x="241" y="730"/>
                    <a:pt x="241" y="726"/>
                    <a:pt x="243" y="724"/>
                  </a:cubicBezTo>
                  <a:lnTo>
                    <a:pt x="326" y="630"/>
                  </a:lnTo>
                  <a:lnTo>
                    <a:pt x="326" y="640"/>
                  </a:lnTo>
                  <a:lnTo>
                    <a:pt x="260" y="540"/>
                  </a:lnTo>
                  <a:lnTo>
                    <a:pt x="264" y="543"/>
                  </a:lnTo>
                  <a:lnTo>
                    <a:pt x="168" y="506"/>
                  </a:lnTo>
                  <a:cubicBezTo>
                    <a:pt x="167" y="506"/>
                    <a:pt x="166" y="505"/>
                    <a:pt x="166" y="505"/>
                  </a:cubicBezTo>
                  <a:lnTo>
                    <a:pt x="88" y="449"/>
                  </a:lnTo>
                  <a:lnTo>
                    <a:pt x="4" y="383"/>
                  </a:lnTo>
                  <a:cubicBezTo>
                    <a:pt x="2" y="381"/>
                    <a:pt x="0" y="379"/>
                    <a:pt x="0" y="376"/>
                  </a:cubicBezTo>
                  <a:cubicBezTo>
                    <a:pt x="0" y="374"/>
                    <a:pt x="2" y="372"/>
                    <a:pt x="4" y="370"/>
                  </a:cubicBezTo>
                  <a:lnTo>
                    <a:pt x="100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" name="Freeform 188"/>
            <p:cNvSpPr>
              <a:spLocks noEditPoints="1"/>
            </p:cNvSpPr>
            <p:nvPr/>
          </p:nvSpPr>
          <p:spPr bwMode="auto">
            <a:xfrm>
              <a:off x="4533901" y="1827212"/>
              <a:ext cx="704850" cy="549275"/>
            </a:xfrm>
            <a:custGeom>
              <a:avLst/>
              <a:gdLst>
                <a:gd name="T0" fmla="*/ 97 w 1089"/>
                <a:gd name="T1" fmla="*/ 436 h 1025"/>
                <a:gd name="T2" fmla="*/ 269 w 1089"/>
                <a:gd name="T3" fmla="*/ 528 h 1025"/>
                <a:gd name="T4" fmla="*/ 338 w 1089"/>
                <a:gd name="T5" fmla="*/ 641 h 1025"/>
                <a:gd name="T6" fmla="*/ 347 w 1089"/>
                <a:gd name="T7" fmla="*/ 725 h 1025"/>
                <a:gd name="T8" fmla="*/ 482 w 1089"/>
                <a:gd name="T9" fmla="*/ 685 h 1025"/>
                <a:gd name="T10" fmla="*/ 691 w 1089"/>
                <a:gd name="T11" fmla="*/ 904 h 1025"/>
                <a:gd name="T12" fmla="*/ 760 w 1089"/>
                <a:gd name="T13" fmla="*/ 960 h 1025"/>
                <a:gd name="T14" fmla="*/ 858 w 1089"/>
                <a:gd name="T15" fmla="*/ 812 h 1025"/>
                <a:gd name="T16" fmla="*/ 852 w 1089"/>
                <a:gd name="T17" fmla="*/ 740 h 1025"/>
                <a:gd name="T18" fmla="*/ 846 w 1089"/>
                <a:gd name="T19" fmla="*/ 670 h 1025"/>
                <a:gd name="T20" fmla="*/ 849 w 1089"/>
                <a:gd name="T21" fmla="*/ 654 h 1025"/>
                <a:gd name="T22" fmla="*/ 879 w 1089"/>
                <a:gd name="T23" fmla="*/ 592 h 1025"/>
                <a:gd name="T24" fmla="*/ 909 w 1089"/>
                <a:gd name="T25" fmla="*/ 530 h 1025"/>
                <a:gd name="T26" fmla="*/ 923 w 1089"/>
                <a:gd name="T27" fmla="*/ 519 h 1025"/>
                <a:gd name="T28" fmla="*/ 1001 w 1089"/>
                <a:gd name="T29" fmla="*/ 513 h 1025"/>
                <a:gd name="T30" fmla="*/ 1013 w 1089"/>
                <a:gd name="T31" fmla="*/ 510 h 1025"/>
                <a:gd name="T32" fmla="*/ 1021 w 1089"/>
                <a:gd name="T33" fmla="*/ 503 h 1025"/>
                <a:gd name="T34" fmla="*/ 1071 w 1089"/>
                <a:gd name="T35" fmla="*/ 443 h 1025"/>
                <a:gd name="T36" fmla="*/ 1068 w 1089"/>
                <a:gd name="T37" fmla="*/ 447 h 1025"/>
                <a:gd name="T38" fmla="*/ 955 w 1089"/>
                <a:gd name="T39" fmla="*/ 402 h 1025"/>
                <a:gd name="T40" fmla="*/ 844 w 1089"/>
                <a:gd name="T41" fmla="*/ 355 h 1025"/>
                <a:gd name="T42" fmla="*/ 864 w 1089"/>
                <a:gd name="T43" fmla="*/ 246 h 1025"/>
                <a:gd name="T44" fmla="*/ 636 w 1089"/>
                <a:gd name="T45" fmla="*/ 195 h 1025"/>
                <a:gd name="T46" fmla="*/ 451 w 1089"/>
                <a:gd name="T47" fmla="*/ 85 h 1025"/>
                <a:gd name="T48" fmla="*/ 363 w 1089"/>
                <a:gd name="T49" fmla="*/ 85 h 1025"/>
                <a:gd name="T50" fmla="*/ 215 w 1089"/>
                <a:gd name="T51" fmla="*/ 76 h 1025"/>
                <a:gd name="T52" fmla="*/ 121 w 1089"/>
                <a:gd name="T53" fmla="*/ 53 h 1025"/>
                <a:gd name="T54" fmla="*/ 54 w 1089"/>
                <a:gd name="T55" fmla="*/ 216 h 1025"/>
                <a:gd name="T56" fmla="*/ 13 w 1089"/>
                <a:gd name="T57" fmla="*/ 383 h 1025"/>
                <a:gd name="T58" fmla="*/ 41 w 1089"/>
                <a:gd name="T59" fmla="*/ 225 h 1025"/>
                <a:gd name="T60" fmla="*/ 106 w 1089"/>
                <a:gd name="T61" fmla="*/ 48 h 1025"/>
                <a:gd name="T62" fmla="*/ 204 w 1089"/>
                <a:gd name="T63" fmla="*/ 65 h 1025"/>
                <a:gd name="T64" fmla="*/ 372 w 1089"/>
                <a:gd name="T65" fmla="*/ 72 h 1025"/>
                <a:gd name="T66" fmla="*/ 442 w 1089"/>
                <a:gd name="T67" fmla="*/ 72 h 1025"/>
                <a:gd name="T68" fmla="*/ 563 w 1089"/>
                <a:gd name="T69" fmla="*/ 5 h 1025"/>
                <a:gd name="T70" fmla="*/ 873 w 1089"/>
                <a:gd name="T71" fmla="*/ 241 h 1025"/>
                <a:gd name="T72" fmla="*/ 844 w 1089"/>
                <a:gd name="T73" fmla="*/ 345 h 1025"/>
                <a:gd name="T74" fmla="*/ 878 w 1089"/>
                <a:gd name="T75" fmla="*/ 351 h 1025"/>
                <a:gd name="T76" fmla="*/ 1006 w 1089"/>
                <a:gd name="T77" fmla="*/ 406 h 1025"/>
                <a:gd name="T78" fmla="*/ 1083 w 1089"/>
                <a:gd name="T79" fmla="*/ 435 h 1025"/>
                <a:gd name="T80" fmla="*/ 1084 w 1089"/>
                <a:gd name="T81" fmla="*/ 452 h 1025"/>
                <a:gd name="T82" fmla="*/ 1032 w 1089"/>
                <a:gd name="T83" fmla="*/ 514 h 1025"/>
                <a:gd name="T84" fmla="*/ 1020 w 1089"/>
                <a:gd name="T85" fmla="*/ 525 h 1025"/>
                <a:gd name="T86" fmla="*/ 1002 w 1089"/>
                <a:gd name="T87" fmla="*/ 529 h 1025"/>
                <a:gd name="T88" fmla="*/ 923 w 1089"/>
                <a:gd name="T89" fmla="*/ 535 h 1025"/>
                <a:gd name="T90" fmla="*/ 924 w 1089"/>
                <a:gd name="T91" fmla="*/ 537 h 1025"/>
                <a:gd name="T92" fmla="*/ 894 w 1089"/>
                <a:gd name="T93" fmla="*/ 599 h 1025"/>
                <a:gd name="T94" fmla="*/ 864 w 1089"/>
                <a:gd name="T95" fmla="*/ 661 h 1025"/>
                <a:gd name="T96" fmla="*/ 862 w 1089"/>
                <a:gd name="T97" fmla="*/ 669 h 1025"/>
                <a:gd name="T98" fmla="*/ 868 w 1089"/>
                <a:gd name="T99" fmla="*/ 739 h 1025"/>
                <a:gd name="T100" fmla="*/ 873 w 1089"/>
                <a:gd name="T101" fmla="*/ 810 h 1025"/>
                <a:gd name="T102" fmla="*/ 773 w 1089"/>
                <a:gd name="T103" fmla="*/ 969 h 1025"/>
                <a:gd name="T104" fmla="*/ 724 w 1089"/>
                <a:gd name="T105" fmla="*/ 1020 h 1025"/>
                <a:gd name="T106" fmla="*/ 630 w 1089"/>
                <a:gd name="T107" fmla="*/ 806 h 1025"/>
                <a:gd name="T108" fmla="*/ 349 w 1089"/>
                <a:gd name="T109" fmla="*/ 741 h 1025"/>
                <a:gd name="T110" fmla="*/ 242 w 1089"/>
                <a:gd name="T111" fmla="*/ 733 h 1025"/>
                <a:gd name="T112" fmla="*/ 326 w 1089"/>
                <a:gd name="T113" fmla="*/ 640 h 1025"/>
                <a:gd name="T114" fmla="*/ 168 w 1089"/>
                <a:gd name="T115" fmla="*/ 506 h 1025"/>
                <a:gd name="T116" fmla="*/ 4 w 1089"/>
                <a:gd name="T117" fmla="*/ 383 h 1025"/>
                <a:gd name="T118" fmla="*/ 100 w 1089"/>
                <a:gd name="T119" fmla="*/ 295 h 10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9"/>
                <a:gd name="T181" fmla="*/ 0 h 1025"/>
                <a:gd name="T182" fmla="*/ 1089 w 1089"/>
                <a:gd name="T183" fmla="*/ 1025 h 10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9" h="1025">
                  <a:moveTo>
                    <a:pt x="13" y="383"/>
                  </a:moveTo>
                  <a:lnTo>
                    <a:pt x="13" y="370"/>
                  </a:lnTo>
                  <a:lnTo>
                    <a:pt x="97" y="436"/>
                  </a:lnTo>
                  <a:lnTo>
                    <a:pt x="175" y="492"/>
                  </a:lnTo>
                  <a:lnTo>
                    <a:pt x="173" y="491"/>
                  </a:lnTo>
                  <a:lnTo>
                    <a:pt x="269" y="528"/>
                  </a:lnTo>
                  <a:cubicBezTo>
                    <a:pt x="271" y="529"/>
                    <a:pt x="272" y="530"/>
                    <a:pt x="273" y="531"/>
                  </a:cubicBezTo>
                  <a:lnTo>
                    <a:pt x="339" y="631"/>
                  </a:lnTo>
                  <a:cubicBezTo>
                    <a:pt x="341" y="634"/>
                    <a:pt x="341" y="638"/>
                    <a:pt x="338" y="641"/>
                  </a:cubicBezTo>
                  <a:lnTo>
                    <a:pt x="255" y="735"/>
                  </a:lnTo>
                  <a:lnTo>
                    <a:pt x="250" y="721"/>
                  </a:lnTo>
                  <a:lnTo>
                    <a:pt x="347" y="725"/>
                  </a:lnTo>
                  <a:lnTo>
                    <a:pt x="344" y="726"/>
                  </a:lnTo>
                  <a:lnTo>
                    <a:pt x="475" y="684"/>
                  </a:lnTo>
                  <a:cubicBezTo>
                    <a:pt x="477" y="683"/>
                    <a:pt x="480" y="683"/>
                    <a:pt x="482" y="685"/>
                  </a:cubicBezTo>
                  <a:lnTo>
                    <a:pt x="639" y="793"/>
                  </a:lnTo>
                  <a:cubicBezTo>
                    <a:pt x="640" y="794"/>
                    <a:pt x="641" y="795"/>
                    <a:pt x="642" y="796"/>
                  </a:cubicBezTo>
                  <a:lnTo>
                    <a:pt x="691" y="904"/>
                  </a:lnTo>
                  <a:lnTo>
                    <a:pt x="739" y="1013"/>
                  </a:lnTo>
                  <a:lnTo>
                    <a:pt x="725" y="1012"/>
                  </a:lnTo>
                  <a:lnTo>
                    <a:pt x="760" y="960"/>
                  </a:lnTo>
                  <a:lnTo>
                    <a:pt x="860" y="815"/>
                  </a:lnTo>
                  <a:lnTo>
                    <a:pt x="859" y="820"/>
                  </a:lnTo>
                  <a:lnTo>
                    <a:pt x="858" y="812"/>
                  </a:lnTo>
                  <a:lnTo>
                    <a:pt x="856" y="794"/>
                  </a:lnTo>
                  <a:lnTo>
                    <a:pt x="854" y="768"/>
                  </a:lnTo>
                  <a:lnTo>
                    <a:pt x="852" y="740"/>
                  </a:lnTo>
                  <a:lnTo>
                    <a:pt x="850" y="712"/>
                  </a:lnTo>
                  <a:lnTo>
                    <a:pt x="847" y="688"/>
                  </a:lnTo>
                  <a:lnTo>
                    <a:pt x="846" y="670"/>
                  </a:lnTo>
                  <a:lnTo>
                    <a:pt x="846" y="665"/>
                  </a:lnTo>
                  <a:cubicBezTo>
                    <a:pt x="845" y="663"/>
                    <a:pt x="846" y="661"/>
                    <a:pt x="846" y="660"/>
                  </a:cubicBezTo>
                  <a:lnTo>
                    <a:pt x="849" y="654"/>
                  </a:lnTo>
                  <a:lnTo>
                    <a:pt x="856" y="639"/>
                  </a:lnTo>
                  <a:lnTo>
                    <a:pt x="867" y="617"/>
                  </a:lnTo>
                  <a:lnTo>
                    <a:pt x="879" y="592"/>
                  </a:lnTo>
                  <a:lnTo>
                    <a:pt x="891" y="567"/>
                  </a:lnTo>
                  <a:lnTo>
                    <a:pt x="902" y="545"/>
                  </a:lnTo>
                  <a:lnTo>
                    <a:pt x="909" y="530"/>
                  </a:lnTo>
                  <a:lnTo>
                    <a:pt x="912" y="524"/>
                  </a:lnTo>
                  <a:cubicBezTo>
                    <a:pt x="914" y="521"/>
                    <a:pt x="916" y="519"/>
                    <a:pt x="919" y="519"/>
                  </a:cubicBezTo>
                  <a:lnTo>
                    <a:pt x="923" y="519"/>
                  </a:lnTo>
                  <a:lnTo>
                    <a:pt x="934" y="518"/>
                  </a:lnTo>
                  <a:lnTo>
                    <a:pt x="968" y="516"/>
                  </a:lnTo>
                  <a:lnTo>
                    <a:pt x="1001" y="513"/>
                  </a:lnTo>
                  <a:lnTo>
                    <a:pt x="1011" y="512"/>
                  </a:lnTo>
                  <a:lnTo>
                    <a:pt x="1009" y="512"/>
                  </a:lnTo>
                  <a:lnTo>
                    <a:pt x="1013" y="510"/>
                  </a:lnTo>
                  <a:lnTo>
                    <a:pt x="1015" y="509"/>
                  </a:lnTo>
                  <a:lnTo>
                    <a:pt x="1014" y="510"/>
                  </a:lnTo>
                  <a:lnTo>
                    <a:pt x="1021" y="503"/>
                  </a:lnTo>
                  <a:lnTo>
                    <a:pt x="1042" y="478"/>
                  </a:lnTo>
                  <a:lnTo>
                    <a:pt x="1064" y="452"/>
                  </a:lnTo>
                  <a:lnTo>
                    <a:pt x="1071" y="443"/>
                  </a:lnTo>
                  <a:lnTo>
                    <a:pt x="1074" y="438"/>
                  </a:lnTo>
                  <a:lnTo>
                    <a:pt x="1078" y="450"/>
                  </a:lnTo>
                  <a:lnTo>
                    <a:pt x="1068" y="447"/>
                  </a:lnTo>
                  <a:lnTo>
                    <a:pt x="1040" y="436"/>
                  </a:lnTo>
                  <a:lnTo>
                    <a:pt x="1001" y="421"/>
                  </a:lnTo>
                  <a:lnTo>
                    <a:pt x="955" y="402"/>
                  </a:lnTo>
                  <a:lnTo>
                    <a:pt x="910" y="383"/>
                  </a:lnTo>
                  <a:lnTo>
                    <a:pt x="871" y="366"/>
                  </a:lnTo>
                  <a:lnTo>
                    <a:pt x="844" y="355"/>
                  </a:lnTo>
                  <a:lnTo>
                    <a:pt x="833" y="350"/>
                  </a:lnTo>
                  <a:cubicBezTo>
                    <a:pt x="829" y="348"/>
                    <a:pt x="828" y="344"/>
                    <a:pt x="829" y="340"/>
                  </a:cubicBezTo>
                  <a:lnTo>
                    <a:pt x="864" y="246"/>
                  </a:lnTo>
                  <a:lnTo>
                    <a:pt x="870" y="256"/>
                  </a:lnTo>
                  <a:lnTo>
                    <a:pt x="642" y="199"/>
                  </a:lnTo>
                  <a:cubicBezTo>
                    <a:pt x="639" y="199"/>
                    <a:pt x="637" y="197"/>
                    <a:pt x="636" y="195"/>
                  </a:cubicBezTo>
                  <a:lnTo>
                    <a:pt x="548" y="12"/>
                  </a:lnTo>
                  <a:lnTo>
                    <a:pt x="560" y="15"/>
                  </a:lnTo>
                  <a:lnTo>
                    <a:pt x="451" y="85"/>
                  </a:lnTo>
                  <a:cubicBezTo>
                    <a:pt x="450" y="86"/>
                    <a:pt x="448" y="86"/>
                    <a:pt x="446" y="86"/>
                  </a:cubicBezTo>
                  <a:lnTo>
                    <a:pt x="367" y="86"/>
                  </a:lnTo>
                  <a:cubicBezTo>
                    <a:pt x="366" y="86"/>
                    <a:pt x="364" y="86"/>
                    <a:pt x="363" y="85"/>
                  </a:cubicBezTo>
                  <a:lnTo>
                    <a:pt x="266" y="15"/>
                  </a:lnTo>
                  <a:lnTo>
                    <a:pt x="276" y="14"/>
                  </a:lnTo>
                  <a:lnTo>
                    <a:pt x="215" y="76"/>
                  </a:lnTo>
                  <a:cubicBezTo>
                    <a:pt x="213" y="78"/>
                    <a:pt x="210" y="79"/>
                    <a:pt x="208" y="78"/>
                  </a:cubicBezTo>
                  <a:lnTo>
                    <a:pt x="112" y="58"/>
                  </a:lnTo>
                  <a:lnTo>
                    <a:pt x="121" y="53"/>
                  </a:lnTo>
                  <a:lnTo>
                    <a:pt x="95" y="134"/>
                  </a:lnTo>
                  <a:lnTo>
                    <a:pt x="55" y="224"/>
                  </a:lnTo>
                  <a:lnTo>
                    <a:pt x="54" y="216"/>
                  </a:lnTo>
                  <a:lnTo>
                    <a:pt x="111" y="297"/>
                  </a:lnTo>
                  <a:cubicBezTo>
                    <a:pt x="113" y="300"/>
                    <a:pt x="113" y="305"/>
                    <a:pt x="109" y="308"/>
                  </a:cubicBezTo>
                  <a:lnTo>
                    <a:pt x="13" y="383"/>
                  </a:lnTo>
                  <a:close/>
                  <a:moveTo>
                    <a:pt x="100" y="295"/>
                  </a:moveTo>
                  <a:lnTo>
                    <a:pt x="98" y="306"/>
                  </a:lnTo>
                  <a:lnTo>
                    <a:pt x="41" y="225"/>
                  </a:lnTo>
                  <a:cubicBezTo>
                    <a:pt x="39" y="223"/>
                    <a:pt x="39" y="220"/>
                    <a:pt x="40" y="217"/>
                  </a:cubicBezTo>
                  <a:lnTo>
                    <a:pt x="80" y="129"/>
                  </a:lnTo>
                  <a:lnTo>
                    <a:pt x="106" y="48"/>
                  </a:lnTo>
                  <a:cubicBezTo>
                    <a:pt x="107" y="44"/>
                    <a:pt x="111" y="42"/>
                    <a:pt x="115" y="43"/>
                  </a:cubicBezTo>
                  <a:lnTo>
                    <a:pt x="211" y="63"/>
                  </a:lnTo>
                  <a:lnTo>
                    <a:pt x="204" y="65"/>
                  </a:lnTo>
                  <a:lnTo>
                    <a:pt x="265" y="3"/>
                  </a:lnTo>
                  <a:cubicBezTo>
                    <a:pt x="268" y="0"/>
                    <a:pt x="272" y="0"/>
                    <a:pt x="275" y="2"/>
                  </a:cubicBezTo>
                  <a:lnTo>
                    <a:pt x="372" y="72"/>
                  </a:lnTo>
                  <a:lnTo>
                    <a:pt x="367" y="70"/>
                  </a:lnTo>
                  <a:lnTo>
                    <a:pt x="446" y="70"/>
                  </a:lnTo>
                  <a:lnTo>
                    <a:pt x="442" y="72"/>
                  </a:lnTo>
                  <a:lnTo>
                    <a:pt x="551" y="2"/>
                  </a:lnTo>
                  <a:cubicBezTo>
                    <a:pt x="553" y="0"/>
                    <a:pt x="555" y="0"/>
                    <a:pt x="558" y="1"/>
                  </a:cubicBezTo>
                  <a:cubicBezTo>
                    <a:pt x="560" y="1"/>
                    <a:pt x="562" y="3"/>
                    <a:pt x="563" y="5"/>
                  </a:cubicBezTo>
                  <a:lnTo>
                    <a:pt x="651" y="188"/>
                  </a:lnTo>
                  <a:lnTo>
                    <a:pt x="645" y="184"/>
                  </a:lnTo>
                  <a:lnTo>
                    <a:pt x="873" y="241"/>
                  </a:lnTo>
                  <a:cubicBezTo>
                    <a:pt x="876" y="241"/>
                    <a:pt x="877" y="243"/>
                    <a:pt x="879" y="245"/>
                  </a:cubicBezTo>
                  <a:cubicBezTo>
                    <a:pt x="880" y="247"/>
                    <a:pt x="880" y="249"/>
                    <a:pt x="879" y="251"/>
                  </a:cubicBezTo>
                  <a:lnTo>
                    <a:pt x="844" y="345"/>
                  </a:lnTo>
                  <a:lnTo>
                    <a:pt x="840" y="335"/>
                  </a:lnTo>
                  <a:lnTo>
                    <a:pt x="849" y="340"/>
                  </a:lnTo>
                  <a:lnTo>
                    <a:pt x="878" y="351"/>
                  </a:lnTo>
                  <a:lnTo>
                    <a:pt x="917" y="368"/>
                  </a:lnTo>
                  <a:lnTo>
                    <a:pt x="962" y="387"/>
                  </a:lnTo>
                  <a:lnTo>
                    <a:pt x="1006" y="406"/>
                  </a:lnTo>
                  <a:lnTo>
                    <a:pt x="1045" y="421"/>
                  </a:lnTo>
                  <a:lnTo>
                    <a:pt x="1073" y="432"/>
                  </a:lnTo>
                  <a:lnTo>
                    <a:pt x="1083" y="435"/>
                  </a:lnTo>
                  <a:cubicBezTo>
                    <a:pt x="1085" y="436"/>
                    <a:pt x="1087" y="437"/>
                    <a:pt x="1088" y="440"/>
                  </a:cubicBezTo>
                  <a:cubicBezTo>
                    <a:pt x="1089" y="442"/>
                    <a:pt x="1089" y="444"/>
                    <a:pt x="1087" y="447"/>
                  </a:cubicBezTo>
                  <a:lnTo>
                    <a:pt x="1084" y="452"/>
                  </a:lnTo>
                  <a:lnTo>
                    <a:pt x="1077" y="463"/>
                  </a:lnTo>
                  <a:lnTo>
                    <a:pt x="1054" y="489"/>
                  </a:lnTo>
                  <a:lnTo>
                    <a:pt x="1032" y="514"/>
                  </a:lnTo>
                  <a:lnTo>
                    <a:pt x="1025" y="521"/>
                  </a:lnTo>
                  <a:cubicBezTo>
                    <a:pt x="1025" y="522"/>
                    <a:pt x="1024" y="522"/>
                    <a:pt x="1024" y="522"/>
                  </a:cubicBezTo>
                  <a:lnTo>
                    <a:pt x="1020" y="525"/>
                  </a:lnTo>
                  <a:lnTo>
                    <a:pt x="1016" y="527"/>
                  </a:lnTo>
                  <a:cubicBezTo>
                    <a:pt x="1015" y="527"/>
                    <a:pt x="1015" y="527"/>
                    <a:pt x="1014" y="527"/>
                  </a:cubicBezTo>
                  <a:lnTo>
                    <a:pt x="1002" y="529"/>
                  </a:lnTo>
                  <a:lnTo>
                    <a:pt x="969" y="532"/>
                  </a:lnTo>
                  <a:lnTo>
                    <a:pt x="935" y="534"/>
                  </a:lnTo>
                  <a:lnTo>
                    <a:pt x="923" y="535"/>
                  </a:lnTo>
                  <a:lnTo>
                    <a:pt x="919" y="535"/>
                  </a:lnTo>
                  <a:lnTo>
                    <a:pt x="927" y="531"/>
                  </a:lnTo>
                  <a:lnTo>
                    <a:pt x="924" y="537"/>
                  </a:lnTo>
                  <a:lnTo>
                    <a:pt x="917" y="552"/>
                  </a:lnTo>
                  <a:lnTo>
                    <a:pt x="906" y="574"/>
                  </a:lnTo>
                  <a:lnTo>
                    <a:pt x="894" y="599"/>
                  </a:lnTo>
                  <a:lnTo>
                    <a:pt x="882" y="624"/>
                  </a:lnTo>
                  <a:lnTo>
                    <a:pt x="871" y="646"/>
                  </a:lnTo>
                  <a:lnTo>
                    <a:pt x="864" y="661"/>
                  </a:lnTo>
                  <a:lnTo>
                    <a:pt x="861" y="667"/>
                  </a:lnTo>
                  <a:lnTo>
                    <a:pt x="861" y="662"/>
                  </a:lnTo>
                  <a:lnTo>
                    <a:pt x="862" y="669"/>
                  </a:lnTo>
                  <a:lnTo>
                    <a:pt x="863" y="687"/>
                  </a:lnTo>
                  <a:lnTo>
                    <a:pt x="865" y="711"/>
                  </a:lnTo>
                  <a:lnTo>
                    <a:pt x="868" y="739"/>
                  </a:lnTo>
                  <a:lnTo>
                    <a:pt x="870" y="767"/>
                  </a:lnTo>
                  <a:lnTo>
                    <a:pt x="872" y="793"/>
                  </a:lnTo>
                  <a:lnTo>
                    <a:pt x="873" y="810"/>
                  </a:lnTo>
                  <a:lnTo>
                    <a:pt x="874" y="818"/>
                  </a:lnTo>
                  <a:cubicBezTo>
                    <a:pt x="875" y="820"/>
                    <a:pt x="874" y="822"/>
                    <a:pt x="873" y="824"/>
                  </a:cubicBezTo>
                  <a:lnTo>
                    <a:pt x="773" y="969"/>
                  </a:lnTo>
                  <a:lnTo>
                    <a:pt x="738" y="1021"/>
                  </a:lnTo>
                  <a:cubicBezTo>
                    <a:pt x="736" y="1023"/>
                    <a:pt x="734" y="1025"/>
                    <a:pt x="731" y="1024"/>
                  </a:cubicBezTo>
                  <a:cubicBezTo>
                    <a:pt x="728" y="1024"/>
                    <a:pt x="725" y="1022"/>
                    <a:pt x="724" y="1020"/>
                  </a:cubicBezTo>
                  <a:lnTo>
                    <a:pt x="676" y="911"/>
                  </a:lnTo>
                  <a:lnTo>
                    <a:pt x="627" y="803"/>
                  </a:lnTo>
                  <a:lnTo>
                    <a:pt x="630" y="806"/>
                  </a:lnTo>
                  <a:lnTo>
                    <a:pt x="473" y="698"/>
                  </a:lnTo>
                  <a:lnTo>
                    <a:pt x="480" y="699"/>
                  </a:lnTo>
                  <a:lnTo>
                    <a:pt x="349" y="741"/>
                  </a:lnTo>
                  <a:cubicBezTo>
                    <a:pt x="348" y="741"/>
                    <a:pt x="347" y="742"/>
                    <a:pt x="346" y="741"/>
                  </a:cubicBezTo>
                  <a:lnTo>
                    <a:pt x="249" y="737"/>
                  </a:lnTo>
                  <a:cubicBezTo>
                    <a:pt x="246" y="737"/>
                    <a:pt x="243" y="735"/>
                    <a:pt x="242" y="733"/>
                  </a:cubicBezTo>
                  <a:cubicBezTo>
                    <a:pt x="241" y="730"/>
                    <a:pt x="241" y="726"/>
                    <a:pt x="243" y="724"/>
                  </a:cubicBezTo>
                  <a:lnTo>
                    <a:pt x="326" y="630"/>
                  </a:lnTo>
                  <a:lnTo>
                    <a:pt x="326" y="640"/>
                  </a:lnTo>
                  <a:lnTo>
                    <a:pt x="260" y="540"/>
                  </a:lnTo>
                  <a:lnTo>
                    <a:pt x="264" y="543"/>
                  </a:lnTo>
                  <a:lnTo>
                    <a:pt x="168" y="506"/>
                  </a:lnTo>
                  <a:cubicBezTo>
                    <a:pt x="167" y="506"/>
                    <a:pt x="166" y="505"/>
                    <a:pt x="166" y="505"/>
                  </a:cubicBezTo>
                  <a:lnTo>
                    <a:pt x="88" y="449"/>
                  </a:lnTo>
                  <a:lnTo>
                    <a:pt x="4" y="383"/>
                  </a:lnTo>
                  <a:cubicBezTo>
                    <a:pt x="2" y="381"/>
                    <a:pt x="0" y="379"/>
                    <a:pt x="0" y="376"/>
                  </a:cubicBezTo>
                  <a:cubicBezTo>
                    <a:pt x="0" y="374"/>
                    <a:pt x="2" y="372"/>
                    <a:pt x="4" y="370"/>
                  </a:cubicBezTo>
                  <a:lnTo>
                    <a:pt x="100" y="29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" name="Freeform 189"/>
            <p:cNvSpPr>
              <a:spLocks noEditPoints="1"/>
            </p:cNvSpPr>
            <p:nvPr/>
          </p:nvSpPr>
          <p:spPr bwMode="auto">
            <a:xfrm>
              <a:off x="4389438" y="2024062"/>
              <a:ext cx="1552575" cy="1287462"/>
            </a:xfrm>
            <a:custGeom>
              <a:avLst/>
              <a:gdLst>
                <a:gd name="T0" fmla="*/ 223 w 2401"/>
                <a:gd name="T1" fmla="*/ 723 h 2401"/>
                <a:gd name="T2" fmla="*/ 169 w 2401"/>
                <a:gd name="T3" fmla="*/ 1018 h 2401"/>
                <a:gd name="T4" fmla="*/ 206 w 2401"/>
                <a:gd name="T5" fmla="*/ 1197 h 2401"/>
                <a:gd name="T6" fmla="*/ 181 w 2401"/>
                <a:gd name="T7" fmla="*/ 1366 h 2401"/>
                <a:gd name="T8" fmla="*/ 388 w 2401"/>
                <a:gd name="T9" fmla="*/ 1284 h 2401"/>
                <a:gd name="T10" fmla="*/ 686 w 2401"/>
                <a:gd name="T11" fmla="*/ 1410 h 2401"/>
                <a:gd name="T12" fmla="*/ 660 w 2401"/>
                <a:gd name="T13" fmla="*/ 1669 h 2401"/>
                <a:gd name="T14" fmla="*/ 486 w 2401"/>
                <a:gd name="T15" fmla="*/ 1787 h 2401"/>
                <a:gd name="T16" fmla="*/ 382 w 2401"/>
                <a:gd name="T17" fmla="*/ 2005 h 2401"/>
                <a:gd name="T18" fmla="*/ 590 w 2401"/>
                <a:gd name="T19" fmla="*/ 2229 h 2401"/>
                <a:gd name="T20" fmla="*/ 550 w 2401"/>
                <a:gd name="T21" fmla="*/ 1974 h 2401"/>
                <a:gd name="T22" fmla="*/ 661 w 2401"/>
                <a:gd name="T23" fmla="*/ 1902 h 2401"/>
                <a:gd name="T24" fmla="*/ 753 w 2401"/>
                <a:gd name="T25" fmla="*/ 1857 h 2401"/>
                <a:gd name="T26" fmla="*/ 929 w 2401"/>
                <a:gd name="T27" fmla="*/ 1915 h 2401"/>
                <a:gd name="T28" fmla="*/ 1092 w 2401"/>
                <a:gd name="T29" fmla="*/ 1964 h 2401"/>
                <a:gd name="T30" fmla="*/ 1215 w 2401"/>
                <a:gd name="T31" fmla="*/ 2003 h 2401"/>
                <a:gd name="T32" fmla="*/ 1429 w 2401"/>
                <a:gd name="T33" fmla="*/ 1901 h 2401"/>
                <a:gd name="T34" fmla="*/ 1506 w 2401"/>
                <a:gd name="T35" fmla="*/ 1957 h 2401"/>
                <a:gd name="T36" fmla="*/ 1694 w 2401"/>
                <a:gd name="T37" fmla="*/ 2113 h 2401"/>
                <a:gd name="T38" fmla="*/ 1833 w 2401"/>
                <a:gd name="T39" fmla="*/ 2277 h 2401"/>
                <a:gd name="T40" fmla="*/ 1984 w 2401"/>
                <a:gd name="T41" fmla="*/ 2289 h 2401"/>
                <a:gd name="T42" fmla="*/ 2033 w 2401"/>
                <a:gd name="T43" fmla="*/ 2062 h 2401"/>
                <a:gd name="T44" fmla="*/ 2070 w 2401"/>
                <a:gd name="T45" fmla="*/ 1825 h 2401"/>
                <a:gd name="T46" fmla="*/ 2191 w 2401"/>
                <a:gd name="T47" fmla="*/ 1715 h 2401"/>
                <a:gd name="T48" fmla="*/ 2259 w 2401"/>
                <a:gd name="T49" fmla="*/ 1606 h 2401"/>
                <a:gd name="T50" fmla="*/ 2247 w 2401"/>
                <a:gd name="T51" fmla="*/ 1496 h 2401"/>
                <a:gd name="T52" fmla="*/ 2205 w 2401"/>
                <a:gd name="T53" fmla="*/ 1382 h 2401"/>
                <a:gd name="T54" fmla="*/ 2050 w 2401"/>
                <a:gd name="T55" fmla="*/ 1082 h 2401"/>
                <a:gd name="T56" fmla="*/ 1794 w 2401"/>
                <a:gd name="T57" fmla="*/ 1096 h 2401"/>
                <a:gd name="T58" fmla="*/ 1006 w 2401"/>
                <a:gd name="T59" fmla="*/ 598 h 2401"/>
                <a:gd name="T60" fmla="*/ 392 w 2401"/>
                <a:gd name="T61" fmla="*/ 125 h 2401"/>
                <a:gd name="T62" fmla="*/ 1105 w 2401"/>
                <a:gd name="T63" fmla="*/ 702 h 2401"/>
                <a:gd name="T64" fmla="*/ 1808 w 2401"/>
                <a:gd name="T65" fmla="*/ 1101 h 2401"/>
                <a:gd name="T66" fmla="*/ 2122 w 2401"/>
                <a:gd name="T67" fmla="*/ 1106 h 2401"/>
                <a:gd name="T68" fmla="*/ 2190 w 2401"/>
                <a:gd name="T69" fmla="*/ 1400 h 2401"/>
                <a:gd name="T70" fmla="*/ 2227 w 2401"/>
                <a:gd name="T71" fmla="*/ 1530 h 2401"/>
                <a:gd name="T72" fmla="*/ 2260 w 2401"/>
                <a:gd name="T73" fmla="*/ 1593 h 2401"/>
                <a:gd name="T74" fmla="*/ 2185 w 2401"/>
                <a:gd name="T75" fmla="*/ 1730 h 2401"/>
                <a:gd name="T76" fmla="*/ 2038 w 2401"/>
                <a:gd name="T77" fmla="*/ 1875 h 2401"/>
                <a:gd name="T78" fmla="*/ 2076 w 2401"/>
                <a:gd name="T79" fmla="*/ 2089 h 2401"/>
                <a:gd name="T80" fmla="*/ 1998 w 2401"/>
                <a:gd name="T81" fmla="*/ 2297 h 2401"/>
                <a:gd name="T82" fmla="*/ 1816 w 2401"/>
                <a:gd name="T83" fmla="*/ 2278 h 2401"/>
                <a:gd name="T84" fmla="*/ 1668 w 2401"/>
                <a:gd name="T85" fmla="*/ 2117 h 2401"/>
                <a:gd name="T86" fmla="*/ 1505 w 2401"/>
                <a:gd name="T87" fmla="*/ 1975 h 2401"/>
                <a:gd name="T88" fmla="*/ 1367 w 2401"/>
                <a:gd name="T89" fmla="*/ 1944 h 2401"/>
                <a:gd name="T90" fmla="*/ 1206 w 2401"/>
                <a:gd name="T91" fmla="*/ 2006 h 2401"/>
                <a:gd name="T92" fmla="*/ 1060 w 2401"/>
                <a:gd name="T93" fmla="*/ 1928 h 2401"/>
                <a:gd name="T94" fmla="*/ 951 w 2401"/>
                <a:gd name="T95" fmla="*/ 1944 h 2401"/>
                <a:gd name="T96" fmla="*/ 738 w 2401"/>
                <a:gd name="T97" fmla="*/ 1864 h 2401"/>
                <a:gd name="T98" fmla="*/ 643 w 2401"/>
                <a:gd name="T99" fmla="*/ 1896 h 2401"/>
                <a:gd name="T100" fmla="*/ 591 w 2401"/>
                <a:gd name="T101" fmla="*/ 2085 h 2401"/>
                <a:gd name="T102" fmla="*/ 502 w 2401"/>
                <a:gd name="T103" fmla="*/ 2189 h 2401"/>
                <a:gd name="T104" fmla="*/ 372 w 2401"/>
                <a:gd name="T105" fmla="*/ 1999 h 2401"/>
                <a:gd name="T106" fmla="*/ 549 w 2401"/>
                <a:gd name="T107" fmla="*/ 1732 h 2401"/>
                <a:gd name="T108" fmla="*/ 650 w 2401"/>
                <a:gd name="T109" fmla="*/ 1640 h 2401"/>
                <a:gd name="T110" fmla="*/ 482 w 2401"/>
                <a:gd name="T111" fmla="*/ 1368 h 2401"/>
                <a:gd name="T112" fmla="*/ 314 w 2401"/>
                <a:gd name="T113" fmla="*/ 1305 h 2401"/>
                <a:gd name="T114" fmla="*/ 144 w 2401"/>
                <a:gd name="T115" fmla="*/ 1300 h 2401"/>
                <a:gd name="T116" fmla="*/ 239 w 2401"/>
                <a:gd name="T117" fmla="*/ 1161 h 2401"/>
                <a:gd name="T118" fmla="*/ 132 w 2401"/>
                <a:gd name="T119" fmla="*/ 942 h 2401"/>
                <a:gd name="T120" fmla="*/ 125 w 2401"/>
                <a:gd name="T121" fmla="*/ 734 h 24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01"/>
                <a:gd name="T184" fmla="*/ 0 h 2401"/>
                <a:gd name="T185" fmla="*/ 2401 w 2401"/>
                <a:gd name="T186" fmla="*/ 2401 h 24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01" h="2401">
                  <a:moveTo>
                    <a:pt x="218" y="15"/>
                  </a:moveTo>
                  <a:lnTo>
                    <a:pt x="230" y="12"/>
                  </a:lnTo>
                  <a:lnTo>
                    <a:pt x="88" y="309"/>
                  </a:lnTo>
                  <a:lnTo>
                    <a:pt x="88" y="304"/>
                  </a:lnTo>
                  <a:lnTo>
                    <a:pt x="119" y="517"/>
                  </a:lnTo>
                  <a:cubicBezTo>
                    <a:pt x="120" y="520"/>
                    <a:pt x="119" y="522"/>
                    <a:pt x="118" y="523"/>
                  </a:cubicBezTo>
                  <a:cubicBezTo>
                    <a:pt x="116" y="525"/>
                    <a:pt x="114" y="526"/>
                    <a:pt x="112" y="526"/>
                  </a:cubicBezTo>
                  <a:lnTo>
                    <a:pt x="45" y="531"/>
                  </a:lnTo>
                  <a:lnTo>
                    <a:pt x="52" y="525"/>
                  </a:lnTo>
                  <a:lnTo>
                    <a:pt x="16" y="694"/>
                  </a:lnTo>
                  <a:lnTo>
                    <a:pt x="7" y="685"/>
                  </a:lnTo>
                  <a:lnTo>
                    <a:pt x="88" y="667"/>
                  </a:lnTo>
                  <a:cubicBezTo>
                    <a:pt x="91" y="666"/>
                    <a:pt x="94" y="667"/>
                    <a:pt x="96" y="670"/>
                  </a:cubicBezTo>
                  <a:lnTo>
                    <a:pt x="132" y="722"/>
                  </a:lnTo>
                  <a:lnTo>
                    <a:pt x="119" y="722"/>
                  </a:lnTo>
                  <a:lnTo>
                    <a:pt x="150" y="680"/>
                  </a:lnTo>
                  <a:cubicBezTo>
                    <a:pt x="152" y="676"/>
                    <a:pt x="157" y="676"/>
                    <a:pt x="160" y="678"/>
                  </a:cubicBezTo>
                  <a:lnTo>
                    <a:pt x="218" y="711"/>
                  </a:lnTo>
                  <a:cubicBezTo>
                    <a:pt x="221" y="712"/>
                    <a:pt x="222" y="714"/>
                    <a:pt x="222" y="716"/>
                  </a:cubicBezTo>
                  <a:lnTo>
                    <a:pt x="223" y="723"/>
                  </a:lnTo>
                  <a:lnTo>
                    <a:pt x="224" y="744"/>
                  </a:lnTo>
                  <a:lnTo>
                    <a:pt x="224" y="772"/>
                  </a:lnTo>
                  <a:lnTo>
                    <a:pt x="224" y="804"/>
                  </a:lnTo>
                  <a:lnTo>
                    <a:pt x="223" y="837"/>
                  </a:lnTo>
                  <a:lnTo>
                    <a:pt x="223" y="864"/>
                  </a:lnTo>
                  <a:lnTo>
                    <a:pt x="222" y="885"/>
                  </a:lnTo>
                  <a:lnTo>
                    <a:pt x="222" y="891"/>
                  </a:lnTo>
                  <a:cubicBezTo>
                    <a:pt x="222" y="894"/>
                    <a:pt x="221" y="897"/>
                    <a:pt x="219" y="898"/>
                  </a:cubicBezTo>
                  <a:lnTo>
                    <a:pt x="216" y="900"/>
                  </a:lnTo>
                  <a:lnTo>
                    <a:pt x="207" y="907"/>
                  </a:lnTo>
                  <a:lnTo>
                    <a:pt x="179" y="926"/>
                  </a:lnTo>
                  <a:lnTo>
                    <a:pt x="153" y="945"/>
                  </a:lnTo>
                  <a:lnTo>
                    <a:pt x="144" y="952"/>
                  </a:lnTo>
                  <a:lnTo>
                    <a:pt x="143" y="953"/>
                  </a:lnTo>
                  <a:lnTo>
                    <a:pt x="145" y="946"/>
                  </a:lnTo>
                  <a:lnTo>
                    <a:pt x="146" y="952"/>
                  </a:lnTo>
                  <a:lnTo>
                    <a:pt x="146" y="951"/>
                  </a:lnTo>
                  <a:lnTo>
                    <a:pt x="152" y="968"/>
                  </a:lnTo>
                  <a:lnTo>
                    <a:pt x="160" y="991"/>
                  </a:lnTo>
                  <a:lnTo>
                    <a:pt x="169" y="1018"/>
                  </a:lnTo>
                  <a:lnTo>
                    <a:pt x="178" y="1045"/>
                  </a:lnTo>
                  <a:lnTo>
                    <a:pt x="187" y="1066"/>
                  </a:lnTo>
                  <a:lnTo>
                    <a:pt x="193" y="1083"/>
                  </a:lnTo>
                  <a:lnTo>
                    <a:pt x="195" y="1087"/>
                  </a:lnTo>
                  <a:lnTo>
                    <a:pt x="194" y="1086"/>
                  </a:lnTo>
                  <a:lnTo>
                    <a:pt x="197" y="1090"/>
                  </a:lnTo>
                  <a:lnTo>
                    <a:pt x="204" y="1099"/>
                  </a:lnTo>
                  <a:lnTo>
                    <a:pt x="226" y="1121"/>
                  </a:lnTo>
                  <a:lnTo>
                    <a:pt x="249" y="1143"/>
                  </a:lnTo>
                  <a:lnTo>
                    <a:pt x="256" y="1150"/>
                  </a:lnTo>
                  <a:lnTo>
                    <a:pt x="253" y="1148"/>
                  </a:lnTo>
                  <a:lnTo>
                    <a:pt x="256" y="1149"/>
                  </a:lnTo>
                  <a:cubicBezTo>
                    <a:pt x="258" y="1150"/>
                    <a:pt x="260" y="1152"/>
                    <a:pt x="261" y="1154"/>
                  </a:cubicBezTo>
                  <a:cubicBezTo>
                    <a:pt x="262" y="1157"/>
                    <a:pt x="261" y="1159"/>
                    <a:pt x="260" y="1161"/>
                  </a:cubicBezTo>
                  <a:lnTo>
                    <a:pt x="252" y="1171"/>
                  </a:lnTo>
                  <a:lnTo>
                    <a:pt x="233" y="1189"/>
                  </a:lnTo>
                  <a:lnTo>
                    <a:pt x="213" y="1205"/>
                  </a:lnTo>
                  <a:cubicBezTo>
                    <a:pt x="213" y="1205"/>
                    <a:pt x="213" y="1205"/>
                    <a:pt x="212" y="1206"/>
                  </a:cubicBezTo>
                  <a:lnTo>
                    <a:pt x="204" y="1210"/>
                  </a:lnTo>
                  <a:lnTo>
                    <a:pt x="206" y="1197"/>
                  </a:lnTo>
                  <a:lnTo>
                    <a:pt x="213" y="1204"/>
                  </a:lnTo>
                  <a:lnTo>
                    <a:pt x="212" y="1203"/>
                  </a:lnTo>
                  <a:lnTo>
                    <a:pt x="228" y="1214"/>
                  </a:lnTo>
                  <a:lnTo>
                    <a:pt x="243" y="1223"/>
                  </a:lnTo>
                  <a:lnTo>
                    <a:pt x="249" y="1225"/>
                  </a:lnTo>
                  <a:cubicBezTo>
                    <a:pt x="251" y="1226"/>
                    <a:pt x="253" y="1228"/>
                    <a:pt x="253" y="1231"/>
                  </a:cubicBezTo>
                  <a:cubicBezTo>
                    <a:pt x="254" y="1234"/>
                    <a:pt x="253" y="1236"/>
                    <a:pt x="251" y="1238"/>
                  </a:cubicBezTo>
                  <a:lnTo>
                    <a:pt x="247" y="1242"/>
                  </a:lnTo>
                  <a:cubicBezTo>
                    <a:pt x="247" y="1242"/>
                    <a:pt x="247" y="1243"/>
                    <a:pt x="246" y="1243"/>
                  </a:cubicBezTo>
                  <a:lnTo>
                    <a:pt x="235" y="1251"/>
                  </a:lnTo>
                  <a:lnTo>
                    <a:pt x="203" y="1275"/>
                  </a:lnTo>
                  <a:lnTo>
                    <a:pt x="171" y="1297"/>
                  </a:lnTo>
                  <a:lnTo>
                    <a:pt x="159" y="1303"/>
                  </a:lnTo>
                  <a:lnTo>
                    <a:pt x="155" y="1306"/>
                  </a:lnTo>
                  <a:lnTo>
                    <a:pt x="159" y="1297"/>
                  </a:lnTo>
                  <a:lnTo>
                    <a:pt x="162" y="1310"/>
                  </a:lnTo>
                  <a:lnTo>
                    <a:pt x="170" y="1333"/>
                  </a:lnTo>
                  <a:lnTo>
                    <a:pt x="178" y="1356"/>
                  </a:lnTo>
                  <a:lnTo>
                    <a:pt x="180" y="1363"/>
                  </a:lnTo>
                  <a:lnTo>
                    <a:pt x="181" y="1366"/>
                  </a:lnTo>
                  <a:lnTo>
                    <a:pt x="168" y="1363"/>
                  </a:lnTo>
                  <a:lnTo>
                    <a:pt x="171" y="1360"/>
                  </a:lnTo>
                  <a:lnTo>
                    <a:pt x="179" y="1352"/>
                  </a:lnTo>
                  <a:lnTo>
                    <a:pt x="204" y="1327"/>
                  </a:lnTo>
                  <a:lnTo>
                    <a:pt x="229" y="1302"/>
                  </a:lnTo>
                  <a:lnTo>
                    <a:pt x="236" y="1293"/>
                  </a:lnTo>
                  <a:lnTo>
                    <a:pt x="236" y="1294"/>
                  </a:lnTo>
                  <a:lnTo>
                    <a:pt x="239" y="1289"/>
                  </a:lnTo>
                  <a:cubicBezTo>
                    <a:pt x="241" y="1286"/>
                    <a:pt x="244" y="1285"/>
                    <a:pt x="248" y="1286"/>
                  </a:cubicBezTo>
                  <a:lnTo>
                    <a:pt x="254" y="1288"/>
                  </a:lnTo>
                  <a:lnTo>
                    <a:pt x="252" y="1287"/>
                  </a:lnTo>
                  <a:lnTo>
                    <a:pt x="268" y="1288"/>
                  </a:lnTo>
                  <a:lnTo>
                    <a:pt x="290" y="1289"/>
                  </a:lnTo>
                  <a:lnTo>
                    <a:pt x="314" y="1289"/>
                  </a:lnTo>
                  <a:lnTo>
                    <a:pt x="339" y="1289"/>
                  </a:lnTo>
                  <a:lnTo>
                    <a:pt x="361" y="1288"/>
                  </a:lnTo>
                  <a:lnTo>
                    <a:pt x="377" y="1287"/>
                  </a:lnTo>
                  <a:lnTo>
                    <a:pt x="375" y="1288"/>
                  </a:lnTo>
                  <a:lnTo>
                    <a:pt x="381" y="1286"/>
                  </a:lnTo>
                  <a:lnTo>
                    <a:pt x="388" y="1284"/>
                  </a:lnTo>
                  <a:lnTo>
                    <a:pt x="386" y="1285"/>
                  </a:lnTo>
                  <a:lnTo>
                    <a:pt x="401" y="1276"/>
                  </a:lnTo>
                  <a:lnTo>
                    <a:pt x="416" y="1267"/>
                  </a:lnTo>
                  <a:lnTo>
                    <a:pt x="423" y="1262"/>
                  </a:lnTo>
                  <a:cubicBezTo>
                    <a:pt x="425" y="1260"/>
                    <a:pt x="428" y="1260"/>
                    <a:pt x="430" y="1261"/>
                  </a:cubicBezTo>
                  <a:cubicBezTo>
                    <a:pt x="432" y="1262"/>
                    <a:pt x="434" y="1264"/>
                    <a:pt x="435" y="1266"/>
                  </a:cubicBezTo>
                  <a:lnTo>
                    <a:pt x="436" y="1269"/>
                  </a:lnTo>
                  <a:lnTo>
                    <a:pt x="438" y="1280"/>
                  </a:lnTo>
                  <a:lnTo>
                    <a:pt x="444" y="1308"/>
                  </a:lnTo>
                  <a:lnTo>
                    <a:pt x="450" y="1335"/>
                  </a:lnTo>
                  <a:lnTo>
                    <a:pt x="452" y="1345"/>
                  </a:lnTo>
                  <a:lnTo>
                    <a:pt x="453" y="1347"/>
                  </a:lnTo>
                  <a:lnTo>
                    <a:pt x="448" y="1342"/>
                  </a:lnTo>
                  <a:lnTo>
                    <a:pt x="459" y="1345"/>
                  </a:lnTo>
                  <a:lnTo>
                    <a:pt x="487" y="1353"/>
                  </a:lnTo>
                  <a:lnTo>
                    <a:pt x="527" y="1364"/>
                  </a:lnTo>
                  <a:lnTo>
                    <a:pt x="573" y="1378"/>
                  </a:lnTo>
                  <a:lnTo>
                    <a:pt x="618" y="1391"/>
                  </a:lnTo>
                  <a:lnTo>
                    <a:pt x="658" y="1402"/>
                  </a:lnTo>
                  <a:lnTo>
                    <a:pt x="686" y="1410"/>
                  </a:lnTo>
                  <a:lnTo>
                    <a:pt x="697" y="1413"/>
                  </a:lnTo>
                  <a:cubicBezTo>
                    <a:pt x="699" y="1413"/>
                    <a:pt x="701" y="1415"/>
                    <a:pt x="702" y="1417"/>
                  </a:cubicBezTo>
                  <a:cubicBezTo>
                    <a:pt x="703" y="1419"/>
                    <a:pt x="703" y="1422"/>
                    <a:pt x="702" y="1424"/>
                  </a:cubicBezTo>
                  <a:lnTo>
                    <a:pt x="700" y="1428"/>
                  </a:lnTo>
                  <a:lnTo>
                    <a:pt x="695" y="1440"/>
                  </a:lnTo>
                  <a:lnTo>
                    <a:pt x="678" y="1476"/>
                  </a:lnTo>
                  <a:lnTo>
                    <a:pt x="662" y="1511"/>
                  </a:lnTo>
                  <a:lnTo>
                    <a:pt x="656" y="1523"/>
                  </a:lnTo>
                  <a:lnTo>
                    <a:pt x="654" y="1527"/>
                  </a:lnTo>
                  <a:lnTo>
                    <a:pt x="654" y="1522"/>
                  </a:lnTo>
                  <a:lnTo>
                    <a:pt x="655" y="1528"/>
                  </a:lnTo>
                  <a:lnTo>
                    <a:pt x="656" y="1545"/>
                  </a:lnTo>
                  <a:lnTo>
                    <a:pt x="658" y="1567"/>
                  </a:lnTo>
                  <a:lnTo>
                    <a:pt x="661" y="1592"/>
                  </a:lnTo>
                  <a:lnTo>
                    <a:pt x="664" y="1617"/>
                  </a:lnTo>
                  <a:lnTo>
                    <a:pt x="666" y="1639"/>
                  </a:lnTo>
                  <a:lnTo>
                    <a:pt x="667" y="1655"/>
                  </a:lnTo>
                  <a:lnTo>
                    <a:pt x="668" y="1660"/>
                  </a:lnTo>
                  <a:cubicBezTo>
                    <a:pt x="669" y="1662"/>
                    <a:pt x="668" y="1665"/>
                    <a:pt x="667" y="1667"/>
                  </a:cubicBezTo>
                  <a:cubicBezTo>
                    <a:pt x="665" y="1668"/>
                    <a:pt x="663" y="1669"/>
                    <a:pt x="660" y="1669"/>
                  </a:cubicBezTo>
                  <a:lnTo>
                    <a:pt x="657" y="1669"/>
                  </a:lnTo>
                  <a:lnTo>
                    <a:pt x="650" y="1670"/>
                  </a:lnTo>
                  <a:lnTo>
                    <a:pt x="625" y="1672"/>
                  </a:lnTo>
                  <a:lnTo>
                    <a:pt x="600" y="1673"/>
                  </a:lnTo>
                  <a:lnTo>
                    <a:pt x="592" y="1674"/>
                  </a:lnTo>
                  <a:lnTo>
                    <a:pt x="588" y="1674"/>
                  </a:lnTo>
                  <a:lnTo>
                    <a:pt x="596" y="1669"/>
                  </a:lnTo>
                  <a:lnTo>
                    <a:pt x="595" y="1672"/>
                  </a:lnTo>
                  <a:cubicBezTo>
                    <a:pt x="595" y="1672"/>
                    <a:pt x="595" y="1673"/>
                    <a:pt x="595" y="1673"/>
                  </a:cubicBezTo>
                  <a:lnTo>
                    <a:pt x="591" y="1681"/>
                  </a:lnTo>
                  <a:lnTo>
                    <a:pt x="580" y="1706"/>
                  </a:lnTo>
                  <a:lnTo>
                    <a:pt x="569" y="1730"/>
                  </a:lnTo>
                  <a:lnTo>
                    <a:pt x="565" y="1738"/>
                  </a:lnTo>
                  <a:lnTo>
                    <a:pt x="565" y="1737"/>
                  </a:lnTo>
                  <a:lnTo>
                    <a:pt x="564" y="1740"/>
                  </a:lnTo>
                  <a:cubicBezTo>
                    <a:pt x="563" y="1742"/>
                    <a:pt x="562" y="1744"/>
                    <a:pt x="560" y="1745"/>
                  </a:cubicBezTo>
                  <a:lnTo>
                    <a:pt x="556" y="1747"/>
                  </a:lnTo>
                  <a:lnTo>
                    <a:pt x="547" y="1752"/>
                  </a:lnTo>
                  <a:lnTo>
                    <a:pt x="517" y="1770"/>
                  </a:lnTo>
                  <a:lnTo>
                    <a:pt x="486" y="1787"/>
                  </a:lnTo>
                  <a:lnTo>
                    <a:pt x="477" y="1793"/>
                  </a:lnTo>
                  <a:lnTo>
                    <a:pt x="472" y="1796"/>
                  </a:lnTo>
                  <a:lnTo>
                    <a:pt x="476" y="1790"/>
                  </a:lnTo>
                  <a:lnTo>
                    <a:pt x="475" y="1796"/>
                  </a:lnTo>
                  <a:lnTo>
                    <a:pt x="472" y="1812"/>
                  </a:lnTo>
                  <a:lnTo>
                    <a:pt x="469" y="1835"/>
                  </a:lnTo>
                  <a:lnTo>
                    <a:pt x="465" y="1861"/>
                  </a:lnTo>
                  <a:lnTo>
                    <a:pt x="460" y="1887"/>
                  </a:lnTo>
                  <a:lnTo>
                    <a:pt x="457" y="1910"/>
                  </a:lnTo>
                  <a:lnTo>
                    <a:pt x="454" y="1926"/>
                  </a:lnTo>
                  <a:lnTo>
                    <a:pt x="453" y="1932"/>
                  </a:lnTo>
                  <a:cubicBezTo>
                    <a:pt x="453" y="1933"/>
                    <a:pt x="452" y="1935"/>
                    <a:pt x="451" y="1936"/>
                  </a:cubicBezTo>
                  <a:lnTo>
                    <a:pt x="448" y="1939"/>
                  </a:lnTo>
                  <a:lnTo>
                    <a:pt x="440" y="1948"/>
                  </a:lnTo>
                  <a:lnTo>
                    <a:pt x="417" y="1976"/>
                  </a:lnTo>
                  <a:lnTo>
                    <a:pt x="391" y="2002"/>
                  </a:lnTo>
                  <a:lnTo>
                    <a:pt x="383" y="2010"/>
                  </a:lnTo>
                  <a:cubicBezTo>
                    <a:pt x="383" y="2011"/>
                    <a:pt x="382" y="2011"/>
                    <a:pt x="382" y="2011"/>
                  </a:cubicBezTo>
                  <a:lnTo>
                    <a:pt x="379" y="2013"/>
                  </a:lnTo>
                  <a:lnTo>
                    <a:pt x="382" y="2005"/>
                  </a:lnTo>
                  <a:lnTo>
                    <a:pt x="384" y="2015"/>
                  </a:lnTo>
                  <a:lnTo>
                    <a:pt x="390" y="2040"/>
                  </a:lnTo>
                  <a:lnTo>
                    <a:pt x="399" y="2073"/>
                  </a:lnTo>
                  <a:lnTo>
                    <a:pt x="409" y="2112"/>
                  </a:lnTo>
                  <a:lnTo>
                    <a:pt x="418" y="2151"/>
                  </a:lnTo>
                  <a:lnTo>
                    <a:pt x="427" y="2183"/>
                  </a:lnTo>
                  <a:lnTo>
                    <a:pt x="433" y="2208"/>
                  </a:lnTo>
                  <a:lnTo>
                    <a:pt x="435" y="2217"/>
                  </a:lnTo>
                  <a:lnTo>
                    <a:pt x="423" y="2212"/>
                  </a:lnTo>
                  <a:lnTo>
                    <a:pt x="433" y="2205"/>
                  </a:lnTo>
                  <a:lnTo>
                    <a:pt x="455" y="2189"/>
                  </a:lnTo>
                  <a:lnTo>
                    <a:pt x="475" y="2172"/>
                  </a:lnTo>
                  <a:lnTo>
                    <a:pt x="486" y="2165"/>
                  </a:lnTo>
                  <a:cubicBezTo>
                    <a:pt x="489" y="2163"/>
                    <a:pt x="493" y="2163"/>
                    <a:pt x="495" y="2165"/>
                  </a:cubicBezTo>
                  <a:lnTo>
                    <a:pt x="499" y="2168"/>
                  </a:lnTo>
                  <a:lnTo>
                    <a:pt x="511" y="2176"/>
                  </a:lnTo>
                  <a:lnTo>
                    <a:pt x="546" y="2200"/>
                  </a:lnTo>
                  <a:lnTo>
                    <a:pt x="581" y="2223"/>
                  </a:lnTo>
                  <a:lnTo>
                    <a:pt x="593" y="2230"/>
                  </a:lnTo>
                  <a:lnTo>
                    <a:pt x="590" y="2229"/>
                  </a:lnTo>
                  <a:lnTo>
                    <a:pt x="594" y="2230"/>
                  </a:lnTo>
                  <a:lnTo>
                    <a:pt x="586" y="2233"/>
                  </a:lnTo>
                  <a:lnTo>
                    <a:pt x="588" y="2230"/>
                  </a:lnTo>
                  <a:lnTo>
                    <a:pt x="587" y="2231"/>
                  </a:lnTo>
                  <a:lnTo>
                    <a:pt x="593" y="2218"/>
                  </a:lnTo>
                  <a:lnTo>
                    <a:pt x="610" y="2179"/>
                  </a:lnTo>
                  <a:lnTo>
                    <a:pt x="626" y="2139"/>
                  </a:lnTo>
                  <a:lnTo>
                    <a:pt x="632" y="2126"/>
                  </a:lnTo>
                  <a:lnTo>
                    <a:pt x="634" y="2121"/>
                  </a:lnTo>
                  <a:lnTo>
                    <a:pt x="638" y="2131"/>
                  </a:lnTo>
                  <a:lnTo>
                    <a:pt x="629" y="2126"/>
                  </a:lnTo>
                  <a:lnTo>
                    <a:pt x="608" y="2114"/>
                  </a:lnTo>
                  <a:lnTo>
                    <a:pt x="588" y="2101"/>
                  </a:lnTo>
                  <a:cubicBezTo>
                    <a:pt x="588" y="2101"/>
                    <a:pt x="587" y="2101"/>
                    <a:pt x="587" y="2100"/>
                  </a:cubicBezTo>
                  <a:lnTo>
                    <a:pt x="578" y="2092"/>
                  </a:lnTo>
                  <a:cubicBezTo>
                    <a:pt x="577" y="2091"/>
                    <a:pt x="576" y="2090"/>
                    <a:pt x="576" y="2088"/>
                  </a:cubicBezTo>
                  <a:lnTo>
                    <a:pt x="574" y="2079"/>
                  </a:lnTo>
                  <a:lnTo>
                    <a:pt x="568" y="2054"/>
                  </a:lnTo>
                  <a:lnTo>
                    <a:pt x="559" y="2017"/>
                  </a:lnTo>
                  <a:lnTo>
                    <a:pt x="550" y="1974"/>
                  </a:lnTo>
                  <a:lnTo>
                    <a:pt x="540" y="1931"/>
                  </a:lnTo>
                  <a:lnTo>
                    <a:pt x="531" y="1893"/>
                  </a:lnTo>
                  <a:lnTo>
                    <a:pt x="525" y="1866"/>
                  </a:lnTo>
                  <a:lnTo>
                    <a:pt x="523" y="1856"/>
                  </a:lnTo>
                  <a:cubicBezTo>
                    <a:pt x="522" y="1852"/>
                    <a:pt x="524" y="1849"/>
                    <a:pt x="527" y="1847"/>
                  </a:cubicBezTo>
                  <a:lnTo>
                    <a:pt x="531" y="1845"/>
                  </a:lnTo>
                  <a:lnTo>
                    <a:pt x="542" y="1840"/>
                  </a:lnTo>
                  <a:lnTo>
                    <a:pt x="574" y="1824"/>
                  </a:lnTo>
                  <a:lnTo>
                    <a:pt x="606" y="1808"/>
                  </a:lnTo>
                  <a:lnTo>
                    <a:pt x="617" y="1803"/>
                  </a:lnTo>
                  <a:lnTo>
                    <a:pt x="621" y="1801"/>
                  </a:lnTo>
                  <a:cubicBezTo>
                    <a:pt x="623" y="1800"/>
                    <a:pt x="626" y="1800"/>
                    <a:pt x="628" y="1801"/>
                  </a:cubicBezTo>
                  <a:cubicBezTo>
                    <a:pt x="630" y="1802"/>
                    <a:pt x="632" y="1804"/>
                    <a:pt x="632" y="1807"/>
                  </a:cubicBezTo>
                  <a:lnTo>
                    <a:pt x="633" y="1811"/>
                  </a:lnTo>
                  <a:lnTo>
                    <a:pt x="637" y="1822"/>
                  </a:lnTo>
                  <a:lnTo>
                    <a:pt x="648" y="1857"/>
                  </a:lnTo>
                  <a:lnTo>
                    <a:pt x="658" y="1891"/>
                  </a:lnTo>
                  <a:lnTo>
                    <a:pt x="662" y="1902"/>
                  </a:lnTo>
                  <a:lnTo>
                    <a:pt x="663" y="1905"/>
                  </a:lnTo>
                  <a:lnTo>
                    <a:pt x="661" y="1902"/>
                  </a:lnTo>
                  <a:lnTo>
                    <a:pt x="664" y="1905"/>
                  </a:lnTo>
                  <a:lnTo>
                    <a:pt x="663" y="1904"/>
                  </a:lnTo>
                  <a:lnTo>
                    <a:pt x="672" y="1910"/>
                  </a:lnTo>
                  <a:lnTo>
                    <a:pt x="697" y="1925"/>
                  </a:lnTo>
                  <a:lnTo>
                    <a:pt x="722" y="1938"/>
                  </a:lnTo>
                  <a:lnTo>
                    <a:pt x="731" y="1942"/>
                  </a:lnTo>
                  <a:lnTo>
                    <a:pt x="727" y="1941"/>
                  </a:lnTo>
                  <a:lnTo>
                    <a:pt x="730" y="1941"/>
                  </a:lnTo>
                  <a:lnTo>
                    <a:pt x="723" y="1946"/>
                  </a:lnTo>
                  <a:lnTo>
                    <a:pt x="724" y="1944"/>
                  </a:lnTo>
                  <a:lnTo>
                    <a:pt x="724" y="1947"/>
                  </a:lnTo>
                  <a:lnTo>
                    <a:pt x="725" y="1938"/>
                  </a:lnTo>
                  <a:lnTo>
                    <a:pt x="730" y="1907"/>
                  </a:lnTo>
                  <a:lnTo>
                    <a:pt x="735" y="1875"/>
                  </a:lnTo>
                  <a:lnTo>
                    <a:pt x="735" y="1865"/>
                  </a:lnTo>
                  <a:lnTo>
                    <a:pt x="737" y="1858"/>
                  </a:lnTo>
                  <a:cubicBezTo>
                    <a:pt x="737" y="1855"/>
                    <a:pt x="739" y="1852"/>
                    <a:pt x="743" y="1852"/>
                  </a:cubicBezTo>
                  <a:cubicBezTo>
                    <a:pt x="746" y="1851"/>
                    <a:pt x="749" y="1852"/>
                    <a:pt x="751" y="1855"/>
                  </a:cubicBezTo>
                  <a:lnTo>
                    <a:pt x="754" y="1859"/>
                  </a:lnTo>
                  <a:lnTo>
                    <a:pt x="753" y="1857"/>
                  </a:lnTo>
                  <a:lnTo>
                    <a:pt x="762" y="1865"/>
                  </a:lnTo>
                  <a:lnTo>
                    <a:pt x="787" y="1885"/>
                  </a:lnTo>
                  <a:lnTo>
                    <a:pt x="813" y="1904"/>
                  </a:lnTo>
                  <a:lnTo>
                    <a:pt x="821" y="1908"/>
                  </a:lnTo>
                  <a:lnTo>
                    <a:pt x="820" y="1908"/>
                  </a:lnTo>
                  <a:lnTo>
                    <a:pt x="823" y="1909"/>
                  </a:lnTo>
                  <a:cubicBezTo>
                    <a:pt x="824" y="1909"/>
                    <a:pt x="824" y="1909"/>
                    <a:pt x="825" y="1910"/>
                  </a:cubicBezTo>
                  <a:lnTo>
                    <a:pt x="830" y="1913"/>
                  </a:lnTo>
                  <a:lnTo>
                    <a:pt x="828" y="1912"/>
                  </a:lnTo>
                  <a:lnTo>
                    <a:pt x="842" y="1917"/>
                  </a:lnTo>
                  <a:lnTo>
                    <a:pt x="885" y="1929"/>
                  </a:lnTo>
                  <a:lnTo>
                    <a:pt x="927" y="1940"/>
                  </a:lnTo>
                  <a:lnTo>
                    <a:pt x="941" y="1942"/>
                  </a:lnTo>
                  <a:lnTo>
                    <a:pt x="939" y="1941"/>
                  </a:lnTo>
                  <a:lnTo>
                    <a:pt x="944" y="1941"/>
                  </a:lnTo>
                  <a:lnTo>
                    <a:pt x="937" y="1953"/>
                  </a:lnTo>
                  <a:lnTo>
                    <a:pt x="936" y="1951"/>
                  </a:lnTo>
                  <a:cubicBezTo>
                    <a:pt x="936" y="1951"/>
                    <a:pt x="936" y="1950"/>
                    <a:pt x="936" y="1949"/>
                  </a:cubicBezTo>
                  <a:lnTo>
                    <a:pt x="934" y="1941"/>
                  </a:lnTo>
                  <a:lnTo>
                    <a:pt x="929" y="1915"/>
                  </a:lnTo>
                  <a:lnTo>
                    <a:pt x="923" y="1886"/>
                  </a:lnTo>
                  <a:lnTo>
                    <a:pt x="921" y="1876"/>
                  </a:lnTo>
                  <a:lnTo>
                    <a:pt x="920" y="1871"/>
                  </a:lnTo>
                  <a:cubicBezTo>
                    <a:pt x="919" y="1867"/>
                    <a:pt x="921" y="1863"/>
                    <a:pt x="926" y="1862"/>
                  </a:cubicBezTo>
                  <a:lnTo>
                    <a:pt x="930" y="1861"/>
                  </a:lnTo>
                  <a:lnTo>
                    <a:pt x="928" y="1861"/>
                  </a:lnTo>
                  <a:lnTo>
                    <a:pt x="939" y="1856"/>
                  </a:lnTo>
                  <a:lnTo>
                    <a:pt x="973" y="1837"/>
                  </a:lnTo>
                  <a:lnTo>
                    <a:pt x="1006" y="1818"/>
                  </a:lnTo>
                  <a:lnTo>
                    <a:pt x="1017" y="1810"/>
                  </a:lnTo>
                  <a:lnTo>
                    <a:pt x="1021" y="1807"/>
                  </a:lnTo>
                  <a:cubicBezTo>
                    <a:pt x="1023" y="1806"/>
                    <a:pt x="1025" y="1805"/>
                    <a:pt x="1028" y="1806"/>
                  </a:cubicBezTo>
                  <a:cubicBezTo>
                    <a:pt x="1030" y="1806"/>
                    <a:pt x="1032" y="1808"/>
                    <a:pt x="1033" y="1811"/>
                  </a:cubicBezTo>
                  <a:lnTo>
                    <a:pt x="1036" y="1819"/>
                  </a:lnTo>
                  <a:lnTo>
                    <a:pt x="1043" y="1838"/>
                  </a:lnTo>
                  <a:lnTo>
                    <a:pt x="1053" y="1864"/>
                  </a:lnTo>
                  <a:lnTo>
                    <a:pt x="1064" y="1894"/>
                  </a:lnTo>
                  <a:lnTo>
                    <a:pt x="1075" y="1923"/>
                  </a:lnTo>
                  <a:lnTo>
                    <a:pt x="1085" y="1947"/>
                  </a:lnTo>
                  <a:lnTo>
                    <a:pt x="1092" y="1964"/>
                  </a:lnTo>
                  <a:lnTo>
                    <a:pt x="1095" y="1970"/>
                  </a:lnTo>
                  <a:lnTo>
                    <a:pt x="1085" y="1966"/>
                  </a:lnTo>
                  <a:lnTo>
                    <a:pt x="1092" y="1964"/>
                  </a:lnTo>
                  <a:lnTo>
                    <a:pt x="1111" y="1958"/>
                  </a:lnTo>
                  <a:lnTo>
                    <a:pt x="1137" y="1948"/>
                  </a:lnTo>
                  <a:lnTo>
                    <a:pt x="1168" y="1936"/>
                  </a:lnTo>
                  <a:lnTo>
                    <a:pt x="1197" y="1924"/>
                  </a:lnTo>
                  <a:lnTo>
                    <a:pt x="1223" y="1913"/>
                  </a:lnTo>
                  <a:lnTo>
                    <a:pt x="1242" y="1904"/>
                  </a:lnTo>
                  <a:lnTo>
                    <a:pt x="1248" y="1901"/>
                  </a:lnTo>
                  <a:cubicBezTo>
                    <a:pt x="1251" y="1899"/>
                    <a:pt x="1255" y="1899"/>
                    <a:pt x="1258" y="1901"/>
                  </a:cubicBezTo>
                  <a:cubicBezTo>
                    <a:pt x="1260" y="1903"/>
                    <a:pt x="1261" y="1907"/>
                    <a:pt x="1260" y="1910"/>
                  </a:cubicBezTo>
                  <a:lnTo>
                    <a:pt x="1258" y="1916"/>
                  </a:lnTo>
                  <a:lnTo>
                    <a:pt x="1254" y="1928"/>
                  </a:lnTo>
                  <a:lnTo>
                    <a:pt x="1240" y="1965"/>
                  </a:lnTo>
                  <a:lnTo>
                    <a:pt x="1226" y="2000"/>
                  </a:lnTo>
                  <a:lnTo>
                    <a:pt x="1222" y="2010"/>
                  </a:lnTo>
                  <a:cubicBezTo>
                    <a:pt x="1222" y="2011"/>
                    <a:pt x="1221" y="2011"/>
                    <a:pt x="1221" y="2012"/>
                  </a:cubicBezTo>
                  <a:lnTo>
                    <a:pt x="1219" y="2015"/>
                  </a:lnTo>
                  <a:lnTo>
                    <a:pt x="1215" y="2003"/>
                  </a:lnTo>
                  <a:lnTo>
                    <a:pt x="1220" y="2005"/>
                  </a:lnTo>
                  <a:lnTo>
                    <a:pt x="1231" y="2008"/>
                  </a:lnTo>
                  <a:lnTo>
                    <a:pt x="1270" y="2015"/>
                  </a:lnTo>
                  <a:lnTo>
                    <a:pt x="1308" y="2021"/>
                  </a:lnTo>
                  <a:lnTo>
                    <a:pt x="1319" y="2021"/>
                  </a:lnTo>
                  <a:lnTo>
                    <a:pt x="1325" y="2023"/>
                  </a:lnTo>
                  <a:lnTo>
                    <a:pt x="1315" y="2030"/>
                  </a:lnTo>
                  <a:lnTo>
                    <a:pt x="1315" y="2027"/>
                  </a:lnTo>
                  <a:lnTo>
                    <a:pt x="1315" y="2018"/>
                  </a:lnTo>
                  <a:lnTo>
                    <a:pt x="1315" y="1991"/>
                  </a:lnTo>
                  <a:lnTo>
                    <a:pt x="1315" y="1964"/>
                  </a:lnTo>
                  <a:lnTo>
                    <a:pt x="1315" y="1954"/>
                  </a:lnTo>
                  <a:lnTo>
                    <a:pt x="1315" y="1949"/>
                  </a:lnTo>
                  <a:cubicBezTo>
                    <a:pt x="1315" y="1946"/>
                    <a:pt x="1318" y="1942"/>
                    <a:pt x="1322" y="1942"/>
                  </a:cubicBezTo>
                  <a:lnTo>
                    <a:pt x="1328" y="1941"/>
                  </a:lnTo>
                  <a:lnTo>
                    <a:pt x="1341" y="1937"/>
                  </a:lnTo>
                  <a:lnTo>
                    <a:pt x="1362" y="1929"/>
                  </a:lnTo>
                  <a:lnTo>
                    <a:pt x="1386" y="1920"/>
                  </a:lnTo>
                  <a:lnTo>
                    <a:pt x="1408" y="1910"/>
                  </a:lnTo>
                  <a:lnTo>
                    <a:pt x="1429" y="1901"/>
                  </a:lnTo>
                  <a:lnTo>
                    <a:pt x="1443" y="1894"/>
                  </a:lnTo>
                  <a:lnTo>
                    <a:pt x="1448" y="1891"/>
                  </a:lnTo>
                  <a:cubicBezTo>
                    <a:pt x="1450" y="1889"/>
                    <a:pt x="1454" y="1889"/>
                    <a:pt x="1456" y="1890"/>
                  </a:cubicBezTo>
                  <a:cubicBezTo>
                    <a:pt x="1459" y="1892"/>
                    <a:pt x="1460" y="1895"/>
                    <a:pt x="1460" y="1897"/>
                  </a:cubicBezTo>
                  <a:lnTo>
                    <a:pt x="1460" y="1902"/>
                  </a:lnTo>
                  <a:lnTo>
                    <a:pt x="1460" y="1901"/>
                  </a:lnTo>
                  <a:lnTo>
                    <a:pt x="1462" y="1911"/>
                  </a:lnTo>
                  <a:lnTo>
                    <a:pt x="1465" y="1938"/>
                  </a:lnTo>
                  <a:lnTo>
                    <a:pt x="1468" y="1964"/>
                  </a:lnTo>
                  <a:lnTo>
                    <a:pt x="1468" y="1962"/>
                  </a:lnTo>
                  <a:lnTo>
                    <a:pt x="1470" y="1969"/>
                  </a:lnTo>
                  <a:cubicBezTo>
                    <a:pt x="1470" y="1970"/>
                    <a:pt x="1470" y="1971"/>
                    <a:pt x="1470" y="1971"/>
                  </a:cubicBezTo>
                  <a:lnTo>
                    <a:pt x="1470" y="1973"/>
                  </a:lnTo>
                  <a:lnTo>
                    <a:pt x="1463" y="1966"/>
                  </a:lnTo>
                  <a:lnTo>
                    <a:pt x="1471" y="1967"/>
                  </a:lnTo>
                  <a:lnTo>
                    <a:pt x="1469" y="1967"/>
                  </a:lnTo>
                  <a:lnTo>
                    <a:pt x="1485" y="1964"/>
                  </a:lnTo>
                  <a:lnTo>
                    <a:pt x="1502" y="1960"/>
                  </a:lnTo>
                  <a:lnTo>
                    <a:pt x="1499" y="1961"/>
                  </a:lnTo>
                  <a:lnTo>
                    <a:pt x="1506" y="1957"/>
                  </a:lnTo>
                  <a:cubicBezTo>
                    <a:pt x="1509" y="1955"/>
                    <a:pt x="1512" y="1955"/>
                    <a:pt x="1515" y="1957"/>
                  </a:cubicBezTo>
                  <a:lnTo>
                    <a:pt x="1525" y="1963"/>
                  </a:lnTo>
                  <a:lnTo>
                    <a:pt x="1523" y="1962"/>
                  </a:lnTo>
                  <a:lnTo>
                    <a:pt x="1545" y="1970"/>
                  </a:lnTo>
                  <a:lnTo>
                    <a:pt x="1566" y="1977"/>
                  </a:lnTo>
                  <a:lnTo>
                    <a:pt x="1576" y="1980"/>
                  </a:lnTo>
                  <a:cubicBezTo>
                    <a:pt x="1579" y="1981"/>
                    <a:pt x="1581" y="1984"/>
                    <a:pt x="1581" y="1987"/>
                  </a:cubicBezTo>
                  <a:lnTo>
                    <a:pt x="1581" y="1990"/>
                  </a:lnTo>
                  <a:lnTo>
                    <a:pt x="1581" y="1998"/>
                  </a:lnTo>
                  <a:lnTo>
                    <a:pt x="1581" y="2022"/>
                  </a:lnTo>
                  <a:lnTo>
                    <a:pt x="1581" y="2045"/>
                  </a:lnTo>
                  <a:lnTo>
                    <a:pt x="1581" y="2052"/>
                  </a:lnTo>
                  <a:lnTo>
                    <a:pt x="1581" y="2053"/>
                  </a:lnTo>
                  <a:lnTo>
                    <a:pt x="1578" y="2047"/>
                  </a:lnTo>
                  <a:lnTo>
                    <a:pt x="1583" y="2051"/>
                  </a:lnTo>
                  <a:lnTo>
                    <a:pt x="1596" y="2059"/>
                  </a:lnTo>
                  <a:lnTo>
                    <a:pt x="1635" y="2082"/>
                  </a:lnTo>
                  <a:lnTo>
                    <a:pt x="1675" y="2102"/>
                  </a:lnTo>
                  <a:lnTo>
                    <a:pt x="1688" y="2109"/>
                  </a:lnTo>
                  <a:lnTo>
                    <a:pt x="1694" y="2113"/>
                  </a:lnTo>
                  <a:lnTo>
                    <a:pt x="1688" y="2112"/>
                  </a:lnTo>
                  <a:lnTo>
                    <a:pt x="1693" y="2111"/>
                  </a:lnTo>
                  <a:lnTo>
                    <a:pt x="1708" y="2109"/>
                  </a:lnTo>
                  <a:lnTo>
                    <a:pt x="1750" y="2104"/>
                  </a:lnTo>
                  <a:lnTo>
                    <a:pt x="1793" y="2098"/>
                  </a:lnTo>
                  <a:lnTo>
                    <a:pt x="1807" y="2096"/>
                  </a:lnTo>
                  <a:lnTo>
                    <a:pt x="1805" y="2096"/>
                  </a:lnTo>
                  <a:lnTo>
                    <a:pt x="1810" y="2094"/>
                  </a:lnTo>
                  <a:cubicBezTo>
                    <a:pt x="1813" y="2093"/>
                    <a:pt x="1816" y="2093"/>
                    <a:pt x="1818" y="2095"/>
                  </a:cubicBezTo>
                  <a:cubicBezTo>
                    <a:pt x="1820" y="2096"/>
                    <a:pt x="1821" y="2099"/>
                    <a:pt x="1821" y="2101"/>
                  </a:cubicBezTo>
                  <a:lnTo>
                    <a:pt x="1821" y="2109"/>
                  </a:lnTo>
                  <a:lnTo>
                    <a:pt x="1823" y="2129"/>
                  </a:lnTo>
                  <a:lnTo>
                    <a:pt x="1824" y="2157"/>
                  </a:lnTo>
                  <a:lnTo>
                    <a:pt x="1826" y="2189"/>
                  </a:lnTo>
                  <a:lnTo>
                    <a:pt x="1828" y="2221"/>
                  </a:lnTo>
                  <a:lnTo>
                    <a:pt x="1829" y="2248"/>
                  </a:lnTo>
                  <a:lnTo>
                    <a:pt x="1831" y="2268"/>
                  </a:lnTo>
                  <a:lnTo>
                    <a:pt x="1831" y="2275"/>
                  </a:lnTo>
                  <a:lnTo>
                    <a:pt x="1831" y="2272"/>
                  </a:lnTo>
                  <a:lnTo>
                    <a:pt x="1833" y="2277"/>
                  </a:lnTo>
                  <a:lnTo>
                    <a:pt x="1838" y="2291"/>
                  </a:lnTo>
                  <a:lnTo>
                    <a:pt x="1853" y="2332"/>
                  </a:lnTo>
                  <a:lnTo>
                    <a:pt x="1868" y="2372"/>
                  </a:lnTo>
                  <a:lnTo>
                    <a:pt x="1873" y="2385"/>
                  </a:lnTo>
                  <a:lnTo>
                    <a:pt x="1875" y="2389"/>
                  </a:lnTo>
                  <a:lnTo>
                    <a:pt x="1866" y="2385"/>
                  </a:lnTo>
                  <a:lnTo>
                    <a:pt x="1870" y="2384"/>
                  </a:lnTo>
                  <a:lnTo>
                    <a:pt x="1878" y="2381"/>
                  </a:lnTo>
                  <a:lnTo>
                    <a:pt x="1908" y="2374"/>
                  </a:lnTo>
                  <a:lnTo>
                    <a:pt x="1936" y="2366"/>
                  </a:lnTo>
                  <a:lnTo>
                    <a:pt x="1945" y="2363"/>
                  </a:lnTo>
                  <a:lnTo>
                    <a:pt x="1950" y="2362"/>
                  </a:lnTo>
                  <a:lnTo>
                    <a:pt x="1945" y="2365"/>
                  </a:lnTo>
                  <a:lnTo>
                    <a:pt x="1947" y="2362"/>
                  </a:lnTo>
                  <a:lnTo>
                    <a:pt x="1946" y="2363"/>
                  </a:lnTo>
                  <a:lnTo>
                    <a:pt x="1950" y="2354"/>
                  </a:lnTo>
                  <a:lnTo>
                    <a:pt x="1965" y="2327"/>
                  </a:lnTo>
                  <a:lnTo>
                    <a:pt x="1979" y="2299"/>
                  </a:lnTo>
                  <a:lnTo>
                    <a:pt x="1983" y="2290"/>
                  </a:lnTo>
                  <a:cubicBezTo>
                    <a:pt x="1983" y="2290"/>
                    <a:pt x="1984" y="2289"/>
                    <a:pt x="1984" y="2289"/>
                  </a:cubicBezTo>
                  <a:lnTo>
                    <a:pt x="1986" y="2286"/>
                  </a:lnTo>
                  <a:lnTo>
                    <a:pt x="1985" y="2289"/>
                  </a:lnTo>
                  <a:lnTo>
                    <a:pt x="1986" y="2283"/>
                  </a:lnTo>
                  <a:lnTo>
                    <a:pt x="1988" y="2267"/>
                  </a:lnTo>
                  <a:lnTo>
                    <a:pt x="1992" y="2244"/>
                  </a:lnTo>
                  <a:lnTo>
                    <a:pt x="1996" y="2218"/>
                  </a:lnTo>
                  <a:lnTo>
                    <a:pt x="2000" y="2191"/>
                  </a:lnTo>
                  <a:lnTo>
                    <a:pt x="2004" y="2168"/>
                  </a:lnTo>
                  <a:lnTo>
                    <a:pt x="2006" y="2152"/>
                  </a:lnTo>
                  <a:lnTo>
                    <a:pt x="2007" y="2146"/>
                  </a:lnTo>
                  <a:cubicBezTo>
                    <a:pt x="2007" y="2144"/>
                    <a:pt x="2008" y="2143"/>
                    <a:pt x="2009" y="2141"/>
                  </a:cubicBezTo>
                  <a:lnTo>
                    <a:pt x="2018" y="2133"/>
                  </a:lnTo>
                  <a:lnTo>
                    <a:pt x="2038" y="2116"/>
                  </a:lnTo>
                  <a:lnTo>
                    <a:pt x="2058" y="2099"/>
                  </a:lnTo>
                  <a:lnTo>
                    <a:pt x="2067" y="2090"/>
                  </a:lnTo>
                  <a:lnTo>
                    <a:pt x="2067" y="2102"/>
                  </a:lnTo>
                  <a:lnTo>
                    <a:pt x="2064" y="2099"/>
                  </a:lnTo>
                  <a:cubicBezTo>
                    <a:pt x="2063" y="2099"/>
                    <a:pt x="2063" y="2098"/>
                    <a:pt x="2063" y="2098"/>
                  </a:cubicBezTo>
                  <a:lnTo>
                    <a:pt x="2056" y="2088"/>
                  </a:lnTo>
                  <a:lnTo>
                    <a:pt x="2033" y="2062"/>
                  </a:lnTo>
                  <a:lnTo>
                    <a:pt x="2009" y="2034"/>
                  </a:lnTo>
                  <a:lnTo>
                    <a:pt x="2002" y="2023"/>
                  </a:lnTo>
                  <a:lnTo>
                    <a:pt x="2003" y="2024"/>
                  </a:lnTo>
                  <a:lnTo>
                    <a:pt x="2000" y="2021"/>
                  </a:lnTo>
                  <a:cubicBezTo>
                    <a:pt x="1998" y="2019"/>
                    <a:pt x="1997" y="2017"/>
                    <a:pt x="1997" y="2015"/>
                  </a:cubicBezTo>
                  <a:lnTo>
                    <a:pt x="1998" y="2005"/>
                  </a:lnTo>
                  <a:lnTo>
                    <a:pt x="2003" y="1984"/>
                  </a:lnTo>
                  <a:lnTo>
                    <a:pt x="2006" y="1963"/>
                  </a:lnTo>
                  <a:lnTo>
                    <a:pt x="2006" y="1954"/>
                  </a:lnTo>
                  <a:lnTo>
                    <a:pt x="2010" y="1961"/>
                  </a:lnTo>
                  <a:lnTo>
                    <a:pt x="2003" y="1956"/>
                  </a:lnTo>
                  <a:lnTo>
                    <a:pt x="1988" y="1947"/>
                  </a:lnTo>
                  <a:lnTo>
                    <a:pt x="1973" y="1937"/>
                  </a:lnTo>
                  <a:lnTo>
                    <a:pt x="1966" y="1932"/>
                  </a:lnTo>
                  <a:cubicBezTo>
                    <a:pt x="1964" y="1931"/>
                    <a:pt x="1963" y="1928"/>
                    <a:pt x="1962" y="1926"/>
                  </a:cubicBezTo>
                  <a:cubicBezTo>
                    <a:pt x="1962" y="1924"/>
                    <a:pt x="1963" y="1921"/>
                    <a:pt x="1965" y="1920"/>
                  </a:cubicBezTo>
                  <a:lnTo>
                    <a:pt x="1970" y="1915"/>
                  </a:lnTo>
                  <a:lnTo>
                    <a:pt x="1984" y="1902"/>
                  </a:lnTo>
                  <a:lnTo>
                    <a:pt x="2027" y="1864"/>
                  </a:lnTo>
                  <a:lnTo>
                    <a:pt x="2070" y="1825"/>
                  </a:lnTo>
                  <a:lnTo>
                    <a:pt x="2084" y="1813"/>
                  </a:lnTo>
                  <a:lnTo>
                    <a:pt x="2089" y="1808"/>
                  </a:lnTo>
                  <a:cubicBezTo>
                    <a:pt x="2090" y="1806"/>
                    <a:pt x="2092" y="1805"/>
                    <a:pt x="2094" y="1805"/>
                  </a:cubicBezTo>
                  <a:lnTo>
                    <a:pt x="2098" y="1805"/>
                  </a:lnTo>
                  <a:lnTo>
                    <a:pt x="2097" y="1806"/>
                  </a:lnTo>
                  <a:lnTo>
                    <a:pt x="2106" y="1804"/>
                  </a:lnTo>
                  <a:lnTo>
                    <a:pt x="2137" y="1800"/>
                  </a:lnTo>
                  <a:lnTo>
                    <a:pt x="2166" y="1798"/>
                  </a:lnTo>
                  <a:lnTo>
                    <a:pt x="2174" y="1796"/>
                  </a:lnTo>
                  <a:cubicBezTo>
                    <a:pt x="2174" y="1796"/>
                    <a:pt x="2175" y="1795"/>
                    <a:pt x="2175" y="1795"/>
                  </a:cubicBezTo>
                  <a:lnTo>
                    <a:pt x="2179" y="1795"/>
                  </a:lnTo>
                  <a:lnTo>
                    <a:pt x="2171" y="1803"/>
                  </a:lnTo>
                  <a:lnTo>
                    <a:pt x="2171" y="1800"/>
                  </a:lnTo>
                  <a:lnTo>
                    <a:pt x="2173" y="1791"/>
                  </a:lnTo>
                  <a:lnTo>
                    <a:pt x="2177" y="1763"/>
                  </a:lnTo>
                  <a:lnTo>
                    <a:pt x="2180" y="1737"/>
                  </a:lnTo>
                  <a:lnTo>
                    <a:pt x="2180" y="1727"/>
                  </a:lnTo>
                  <a:lnTo>
                    <a:pt x="2180" y="1722"/>
                  </a:lnTo>
                  <a:cubicBezTo>
                    <a:pt x="2180" y="1720"/>
                    <a:pt x="2182" y="1717"/>
                    <a:pt x="2184" y="1716"/>
                  </a:cubicBezTo>
                  <a:cubicBezTo>
                    <a:pt x="2186" y="1714"/>
                    <a:pt x="2189" y="1714"/>
                    <a:pt x="2191" y="1715"/>
                  </a:cubicBezTo>
                  <a:lnTo>
                    <a:pt x="2196" y="1717"/>
                  </a:lnTo>
                  <a:lnTo>
                    <a:pt x="2194" y="1716"/>
                  </a:lnTo>
                  <a:lnTo>
                    <a:pt x="2207" y="1717"/>
                  </a:lnTo>
                  <a:lnTo>
                    <a:pt x="2245" y="1718"/>
                  </a:lnTo>
                  <a:lnTo>
                    <a:pt x="2283" y="1717"/>
                  </a:lnTo>
                  <a:lnTo>
                    <a:pt x="2295" y="1716"/>
                  </a:lnTo>
                  <a:lnTo>
                    <a:pt x="2292" y="1717"/>
                  </a:lnTo>
                  <a:lnTo>
                    <a:pt x="2297" y="1715"/>
                  </a:lnTo>
                  <a:cubicBezTo>
                    <a:pt x="2299" y="1714"/>
                    <a:pt x="2301" y="1714"/>
                    <a:pt x="2302" y="1715"/>
                  </a:cubicBezTo>
                  <a:lnTo>
                    <a:pt x="2306" y="1716"/>
                  </a:lnTo>
                  <a:lnTo>
                    <a:pt x="2304" y="1715"/>
                  </a:lnTo>
                  <a:lnTo>
                    <a:pt x="2314" y="1715"/>
                  </a:lnTo>
                  <a:lnTo>
                    <a:pt x="2345" y="1712"/>
                  </a:lnTo>
                  <a:lnTo>
                    <a:pt x="2377" y="1708"/>
                  </a:lnTo>
                  <a:lnTo>
                    <a:pt x="2388" y="1706"/>
                  </a:lnTo>
                  <a:lnTo>
                    <a:pt x="2387" y="1707"/>
                  </a:lnTo>
                  <a:lnTo>
                    <a:pt x="2391" y="1706"/>
                  </a:lnTo>
                  <a:lnTo>
                    <a:pt x="2387" y="1720"/>
                  </a:lnTo>
                  <a:lnTo>
                    <a:pt x="2249" y="1606"/>
                  </a:lnTo>
                  <a:lnTo>
                    <a:pt x="2259" y="1606"/>
                  </a:lnTo>
                  <a:lnTo>
                    <a:pt x="2256" y="1608"/>
                  </a:lnTo>
                  <a:cubicBezTo>
                    <a:pt x="2255" y="1609"/>
                    <a:pt x="2254" y="1609"/>
                    <a:pt x="2254" y="1609"/>
                  </a:cubicBezTo>
                  <a:lnTo>
                    <a:pt x="2247" y="1611"/>
                  </a:lnTo>
                  <a:lnTo>
                    <a:pt x="2223" y="1616"/>
                  </a:lnTo>
                  <a:lnTo>
                    <a:pt x="2199" y="1618"/>
                  </a:lnTo>
                  <a:lnTo>
                    <a:pt x="2191" y="1618"/>
                  </a:lnTo>
                  <a:cubicBezTo>
                    <a:pt x="2191" y="1618"/>
                    <a:pt x="2190" y="1618"/>
                    <a:pt x="2189" y="1618"/>
                  </a:cubicBezTo>
                  <a:lnTo>
                    <a:pt x="2186" y="1617"/>
                  </a:lnTo>
                  <a:cubicBezTo>
                    <a:pt x="2183" y="1616"/>
                    <a:pt x="2180" y="1613"/>
                    <a:pt x="2180" y="1609"/>
                  </a:cubicBezTo>
                  <a:lnTo>
                    <a:pt x="2180" y="1608"/>
                  </a:lnTo>
                  <a:lnTo>
                    <a:pt x="2181" y="1610"/>
                  </a:lnTo>
                  <a:lnTo>
                    <a:pt x="2180" y="1604"/>
                  </a:lnTo>
                  <a:lnTo>
                    <a:pt x="2177" y="1585"/>
                  </a:lnTo>
                  <a:lnTo>
                    <a:pt x="2173" y="1564"/>
                  </a:lnTo>
                  <a:lnTo>
                    <a:pt x="2172" y="1554"/>
                  </a:lnTo>
                  <a:cubicBezTo>
                    <a:pt x="2171" y="1552"/>
                    <a:pt x="2172" y="1549"/>
                    <a:pt x="2175" y="1547"/>
                  </a:cubicBezTo>
                  <a:lnTo>
                    <a:pt x="2179" y="1544"/>
                  </a:lnTo>
                  <a:lnTo>
                    <a:pt x="2188" y="1537"/>
                  </a:lnTo>
                  <a:lnTo>
                    <a:pt x="2218" y="1517"/>
                  </a:lnTo>
                  <a:lnTo>
                    <a:pt x="2247" y="1496"/>
                  </a:lnTo>
                  <a:lnTo>
                    <a:pt x="2256" y="1489"/>
                  </a:lnTo>
                  <a:lnTo>
                    <a:pt x="2260" y="1486"/>
                  </a:lnTo>
                  <a:lnTo>
                    <a:pt x="2261" y="1500"/>
                  </a:lnTo>
                  <a:lnTo>
                    <a:pt x="2257" y="1498"/>
                  </a:lnTo>
                  <a:lnTo>
                    <a:pt x="2248" y="1494"/>
                  </a:lnTo>
                  <a:lnTo>
                    <a:pt x="2219" y="1480"/>
                  </a:lnTo>
                  <a:lnTo>
                    <a:pt x="2189" y="1466"/>
                  </a:lnTo>
                  <a:cubicBezTo>
                    <a:pt x="2189" y="1466"/>
                    <a:pt x="2188" y="1465"/>
                    <a:pt x="2188" y="1465"/>
                  </a:cubicBezTo>
                  <a:lnTo>
                    <a:pt x="2179" y="1459"/>
                  </a:lnTo>
                  <a:lnTo>
                    <a:pt x="2175" y="1456"/>
                  </a:lnTo>
                  <a:cubicBezTo>
                    <a:pt x="2173" y="1454"/>
                    <a:pt x="2171" y="1452"/>
                    <a:pt x="2171" y="1449"/>
                  </a:cubicBezTo>
                  <a:lnTo>
                    <a:pt x="2171" y="1448"/>
                  </a:lnTo>
                  <a:cubicBezTo>
                    <a:pt x="2171" y="1448"/>
                    <a:pt x="2171" y="1448"/>
                    <a:pt x="2172" y="1447"/>
                  </a:cubicBezTo>
                  <a:lnTo>
                    <a:pt x="2173" y="1441"/>
                  </a:lnTo>
                  <a:lnTo>
                    <a:pt x="2177" y="1421"/>
                  </a:lnTo>
                  <a:lnTo>
                    <a:pt x="2180" y="1401"/>
                  </a:lnTo>
                  <a:lnTo>
                    <a:pt x="2180" y="1392"/>
                  </a:lnTo>
                  <a:cubicBezTo>
                    <a:pt x="2181" y="1388"/>
                    <a:pt x="2183" y="1385"/>
                    <a:pt x="2187" y="1385"/>
                  </a:cubicBezTo>
                  <a:lnTo>
                    <a:pt x="2192" y="1384"/>
                  </a:lnTo>
                  <a:lnTo>
                    <a:pt x="2205" y="1382"/>
                  </a:lnTo>
                  <a:lnTo>
                    <a:pt x="2243" y="1375"/>
                  </a:lnTo>
                  <a:lnTo>
                    <a:pt x="2282" y="1367"/>
                  </a:lnTo>
                  <a:lnTo>
                    <a:pt x="2293" y="1363"/>
                  </a:lnTo>
                  <a:lnTo>
                    <a:pt x="2297" y="1361"/>
                  </a:lnTo>
                  <a:lnTo>
                    <a:pt x="2295" y="1374"/>
                  </a:lnTo>
                  <a:lnTo>
                    <a:pt x="2293" y="1372"/>
                  </a:lnTo>
                  <a:cubicBezTo>
                    <a:pt x="2292" y="1372"/>
                    <a:pt x="2292" y="1371"/>
                    <a:pt x="2291" y="1370"/>
                  </a:cubicBezTo>
                  <a:lnTo>
                    <a:pt x="2287" y="1362"/>
                  </a:lnTo>
                  <a:lnTo>
                    <a:pt x="2275" y="1334"/>
                  </a:lnTo>
                  <a:lnTo>
                    <a:pt x="2263" y="1305"/>
                  </a:lnTo>
                  <a:lnTo>
                    <a:pt x="2259" y="1296"/>
                  </a:lnTo>
                  <a:lnTo>
                    <a:pt x="2257" y="1292"/>
                  </a:lnTo>
                  <a:lnTo>
                    <a:pt x="2173" y="1151"/>
                  </a:lnTo>
                  <a:lnTo>
                    <a:pt x="2176" y="1154"/>
                  </a:lnTo>
                  <a:lnTo>
                    <a:pt x="2171" y="1152"/>
                  </a:lnTo>
                  <a:lnTo>
                    <a:pt x="2156" y="1145"/>
                  </a:lnTo>
                  <a:lnTo>
                    <a:pt x="2113" y="1119"/>
                  </a:lnTo>
                  <a:lnTo>
                    <a:pt x="2070" y="1094"/>
                  </a:lnTo>
                  <a:lnTo>
                    <a:pt x="2055" y="1085"/>
                  </a:lnTo>
                  <a:lnTo>
                    <a:pt x="2050" y="1082"/>
                  </a:lnTo>
                  <a:lnTo>
                    <a:pt x="2061" y="1080"/>
                  </a:lnTo>
                  <a:lnTo>
                    <a:pt x="2057" y="1085"/>
                  </a:lnTo>
                  <a:lnTo>
                    <a:pt x="2048" y="1097"/>
                  </a:lnTo>
                  <a:lnTo>
                    <a:pt x="2019" y="1134"/>
                  </a:lnTo>
                  <a:lnTo>
                    <a:pt x="1990" y="1170"/>
                  </a:lnTo>
                  <a:lnTo>
                    <a:pt x="1981" y="1182"/>
                  </a:lnTo>
                  <a:cubicBezTo>
                    <a:pt x="1980" y="1182"/>
                    <a:pt x="1980" y="1182"/>
                    <a:pt x="1979" y="1183"/>
                  </a:cubicBezTo>
                  <a:lnTo>
                    <a:pt x="1975" y="1186"/>
                  </a:lnTo>
                  <a:cubicBezTo>
                    <a:pt x="1973" y="1187"/>
                    <a:pt x="1971" y="1188"/>
                    <a:pt x="1968" y="1187"/>
                  </a:cubicBezTo>
                  <a:lnTo>
                    <a:pt x="1961" y="1185"/>
                  </a:lnTo>
                  <a:lnTo>
                    <a:pt x="1942" y="1178"/>
                  </a:lnTo>
                  <a:lnTo>
                    <a:pt x="1914" y="1167"/>
                  </a:lnTo>
                  <a:lnTo>
                    <a:pt x="1884" y="1153"/>
                  </a:lnTo>
                  <a:lnTo>
                    <a:pt x="1854" y="1140"/>
                  </a:lnTo>
                  <a:lnTo>
                    <a:pt x="1827" y="1128"/>
                  </a:lnTo>
                  <a:lnTo>
                    <a:pt x="1808" y="1119"/>
                  </a:lnTo>
                  <a:lnTo>
                    <a:pt x="1801" y="1116"/>
                  </a:lnTo>
                  <a:cubicBezTo>
                    <a:pt x="1799" y="1115"/>
                    <a:pt x="1797" y="1113"/>
                    <a:pt x="1797" y="1110"/>
                  </a:cubicBezTo>
                  <a:lnTo>
                    <a:pt x="1796" y="1106"/>
                  </a:lnTo>
                  <a:lnTo>
                    <a:pt x="1794" y="1096"/>
                  </a:lnTo>
                  <a:lnTo>
                    <a:pt x="1789" y="1065"/>
                  </a:lnTo>
                  <a:lnTo>
                    <a:pt x="1783" y="1032"/>
                  </a:lnTo>
                  <a:lnTo>
                    <a:pt x="1781" y="1021"/>
                  </a:lnTo>
                  <a:lnTo>
                    <a:pt x="1780" y="1016"/>
                  </a:lnTo>
                  <a:lnTo>
                    <a:pt x="1789" y="1022"/>
                  </a:lnTo>
                  <a:lnTo>
                    <a:pt x="1785" y="1023"/>
                  </a:lnTo>
                  <a:cubicBezTo>
                    <a:pt x="1785" y="1023"/>
                    <a:pt x="1785" y="1023"/>
                    <a:pt x="1784" y="1023"/>
                  </a:cubicBezTo>
                  <a:lnTo>
                    <a:pt x="1773" y="1024"/>
                  </a:lnTo>
                  <a:lnTo>
                    <a:pt x="1738" y="1024"/>
                  </a:lnTo>
                  <a:lnTo>
                    <a:pt x="1704" y="1023"/>
                  </a:lnTo>
                  <a:lnTo>
                    <a:pt x="1693" y="1022"/>
                  </a:lnTo>
                  <a:lnTo>
                    <a:pt x="1689" y="1022"/>
                  </a:lnTo>
                  <a:cubicBezTo>
                    <a:pt x="1688" y="1022"/>
                    <a:pt x="1686" y="1022"/>
                    <a:pt x="1685" y="1021"/>
                  </a:cubicBezTo>
                  <a:lnTo>
                    <a:pt x="1163" y="658"/>
                  </a:lnTo>
                  <a:lnTo>
                    <a:pt x="1173" y="657"/>
                  </a:lnTo>
                  <a:lnTo>
                    <a:pt x="1116" y="713"/>
                  </a:lnTo>
                  <a:cubicBezTo>
                    <a:pt x="1115" y="715"/>
                    <a:pt x="1113" y="715"/>
                    <a:pt x="1110" y="715"/>
                  </a:cubicBezTo>
                  <a:cubicBezTo>
                    <a:pt x="1108" y="715"/>
                    <a:pt x="1106" y="715"/>
                    <a:pt x="1105" y="713"/>
                  </a:cubicBezTo>
                  <a:lnTo>
                    <a:pt x="994" y="599"/>
                  </a:lnTo>
                  <a:lnTo>
                    <a:pt x="1006" y="598"/>
                  </a:lnTo>
                  <a:lnTo>
                    <a:pt x="965" y="656"/>
                  </a:lnTo>
                  <a:cubicBezTo>
                    <a:pt x="963" y="658"/>
                    <a:pt x="961" y="660"/>
                    <a:pt x="958" y="659"/>
                  </a:cubicBezTo>
                  <a:cubicBezTo>
                    <a:pt x="955" y="659"/>
                    <a:pt x="952" y="657"/>
                    <a:pt x="951" y="655"/>
                  </a:cubicBezTo>
                  <a:lnTo>
                    <a:pt x="852" y="437"/>
                  </a:lnTo>
                  <a:lnTo>
                    <a:pt x="855" y="440"/>
                  </a:lnTo>
                  <a:lnTo>
                    <a:pt x="695" y="332"/>
                  </a:lnTo>
                  <a:lnTo>
                    <a:pt x="702" y="333"/>
                  </a:lnTo>
                  <a:lnTo>
                    <a:pt x="569" y="374"/>
                  </a:lnTo>
                  <a:cubicBezTo>
                    <a:pt x="568" y="374"/>
                    <a:pt x="567" y="374"/>
                    <a:pt x="566" y="374"/>
                  </a:cubicBezTo>
                  <a:lnTo>
                    <a:pt x="468" y="371"/>
                  </a:lnTo>
                  <a:cubicBezTo>
                    <a:pt x="465" y="371"/>
                    <a:pt x="462" y="369"/>
                    <a:pt x="461" y="367"/>
                  </a:cubicBezTo>
                  <a:cubicBezTo>
                    <a:pt x="460" y="364"/>
                    <a:pt x="460" y="360"/>
                    <a:pt x="462" y="358"/>
                  </a:cubicBezTo>
                  <a:lnTo>
                    <a:pt x="547" y="263"/>
                  </a:lnTo>
                  <a:lnTo>
                    <a:pt x="547" y="273"/>
                  </a:lnTo>
                  <a:lnTo>
                    <a:pt x="480" y="174"/>
                  </a:lnTo>
                  <a:lnTo>
                    <a:pt x="484" y="177"/>
                  </a:lnTo>
                  <a:lnTo>
                    <a:pt x="385" y="139"/>
                  </a:lnTo>
                  <a:cubicBezTo>
                    <a:pt x="384" y="139"/>
                    <a:pt x="383" y="138"/>
                    <a:pt x="383" y="138"/>
                  </a:cubicBezTo>
                  <a:lnTo>
                    <a:pt x="218" y="15"/>
                  </a:lnTo>
                  <a:close/>
                  <a:moveTo>
                    <a:pt x="392" y="125"/>
                  </a:moveTo>
                  <a:lnTo>
                    <a:pt x="390" y="124"/>
                  </a:lnTo>
                  <a:lnTo>
                    <a:pt x="489" y="162"/>
                  </a:lnTo>
                  <a:cubicBezTo>
                    <a:pt x="491" y="163"/>
                    <a:pt x="492" y="164"/>
                    <a:pt x="493" y="165"/>
                  </a:cubicBezTo>
                  <a:lnTo>
                    <a:pt x="560" y="264"/>
                  </a:lnTo>
                  <a:cubicBezTo>
                    <a:pt x="562" y="267"/>
                    <a:pt x="562" y="271"/>
                    <a:pt x="559" y="274"/>
                  </a:cubicBezTo>
                  <a:lnTo>
                    <a:pt x="474" y="369"/>
                  </a:lnTo>
                  <a:lnTo>
                    <a:pt x="469" y="355"/>
                  </a:lnTo>
                  <a:lnTo>
                    <a:pt x="567" y="358"/>
                  </a:lnTo>
                  <a:lnTo>
                    <a:pt x="564" y="359"/>
                  </a:lnTo>
                  <a:lnTo>
                    <a:pt x="697" y="318"/>
                  </a:lnTo>
                  <a:cubicBezTo>
                    <a:pt x="699" y="317"/>
                    <a:pt x="702" y="317"/>
                    <a:pt x="704" y="319"/>
                  </a:cubicBezTo>
                  <a:lnTo>
                    <a:pt x="864" y="427"/>
                  </a:lnTo>
                  <a:cubicBezTo>
                    <a:pt x="865" y="428"/>
                    <a:pt x="866" y="429"/>
                    <a:pt x="867" y="430"/>
                  </a:cubicBezTo>
                  <a:lnTo>
                    <a:pt x="966" y="648"/>
                  </a:lnTo>
                  <a:lnTo>
                    <a:pt x="952" y="647"/>
                  </a:lnTo>
                  <a:lnTo>
                    <a:pt x="993" y="589"/>
                  </a:lnTo>
                  <a:cubicBezTo>
                    <a:pt x="994" y="587"/>
                    <a:pt x="996" y="586"/>
                    <a:pt x="999" y="585"/>
                  </a:cubicBezTo>
                  <a:cubicBezTo>
                    <a:pt x="1001" y="585"/>
                    <a:pt x="1004" y="586"/>
                    <a:pt x="1005" y="588"/>
                  </a:cubicBezTo>
                  <a:lnTo>
                    <a:pt x="1116" y="702"/>
                  </a:lnTo>
                  <a:lnTo>
                    <a:pt x="1105" y="702"/>
                  </a:lnTo>
                  <a:lnTo>
                    <a:pt x="1162" y="646"/>
                  </a:lnTo>
                  <a:cubicBezTo>
                    <a:pt x="1165" y="643"/>
                    <a:pt x="1169" y="643"/>
                    <a:pt x="1172" y="645"/>
                  </a:cubicBezTo>
                  <a:lnTo>
                    <a:pt x="1694" y="1008"/>
                  </a:lnTo>
                  <a:lnTo>
                    <a:pt x="1689" y="1006"/>
                  </a:lnTo>
                  <a:lnTo>
                    <a:pt x="1694" y="1006"/>
                  </a:lnTo>
                  <a:lnTo>
                    <a:pt x="1705" y="1007"/>
                  </a:lnTo>
                  <a:lnTo>
                    <a:pt x="1738" y="1008"/>
                  </a:lnTo>
                  <a:lnTo>
                    <a:pt x="1772" y="1008"/>
                  </a:lnTo>
                  <a:lnTo>
                    <a:pt x="1783" y="1007"/>
                  </a:lnTo>
                  <a:lnTo>
                    <a:pt x="1782" y="1008"/>
                  </a:lnTo>
                  <a:lnTo>
                    <a:pt x="1786" y="1007"/>
                  </a:lnTo>
                  <a:cubicBezTo>
                    <a:pt x="1788" y="1006"/>
                    <a:pt x="1790" y="1007"/>
                    <a:pt x="1792" y="1008"/>
                  </a:cubicBezTo>
                  <a:cubicBezTo>
                    <a:pt x="1794" y="1009"/>
                    <a:pt x="1795" y="1011"/>
                    <a:pt x="1795" y="1013"/>
                  </a:cubicBezTo>
                  <a:lnTo>
                    <a:pt x="1796" y="1018"/>
                  </a:lnTo>
                  <a:lnTo>
                    <a:pt x="1798" y="1029"/>
                  </a:lnTo>
                  <a:lnTo>
                    <a:pt x="1804" y="1062"/>
                  </a:lnTo>
                  <a:lnTo>
                    <a:pt x="1809" y="1093"/>
                  </a:lnTo>
                  <a:lnTo>
                    <a:pt x="1811" y="1103"/>
                  </a:lnTo>
                  <a:lnTo>
                    <a:pt x="1812" y="1107"/>
                  </a:lnTo>
                  <a:lnTo>
                    <a:pt x="1808" y="1101"/>
                  </a:lnTo>
                  <a:lnTo>
                    <a:pt x="1815" y="1104"/>
                  </a:lnTo>
                  <a:lnTo>
                    <a:pt x="1834" y="1113"/>
                  </a:lnTo>
                  <a:lnTo>
                    <a:pt x="1861" y="1125"/>
                  </a:lnTo>
                  <a:lnTo>
                    <a:pt x="1891" y="1138"/>
                  </a:lnTo>
                  <a:lnTo>
                    <a:pt x="1920" y="1152"/>
                  </a:lnTo>
                  <a:lnTo>
                    <a:pt x="1947" y="1163"/>
                  </a:lnTo>
                  <a:lnTo>
                    <a:pt x="1966" y="1170"/>
                  </a:lnTo>
                  <a:lnTo>
                    <a:pt x="1973" y="1172"/>
                  </a:lnTo>
                  <a:lnTo>
                    <a:pt x="1966" y="1173"/>
                  </a:lnTo>
                  <a:lnTo>
                    <a:pt x="1970" y="1170"/>
                  </a:lnTo>
                  <a:lnTo>
                    <a:pt x="1968" y="1171"/>
                  </a:lnTo>
                  <a:lnTo>
                    <a:pt x="1977" y="1160"/>
                  </a:lnTo>
                  <a:lnTo>
                    <a:pt x="2006" y="1125"/>
                  </a:lnTo>
                  <a:lnTo>
                    <a:pt x="2035" y="1088"/>
                  </a:lnTo>
                  <a:lnTo>
                    <a:pt x="2044" y="1075"/>
                  </a:lnTo>
                  <a:lnTo>
                    <a:pt x="2048" y="1070"/>
                  </a:lnTo>
                  <a:cubicBezTo>
                    <a:pt x="2051" y="1067"/>
                    <a:pt x="2055" y="1067"/>
                    <a:pt x="2059" y="1069"/>
                  </a:cubicBezTo>
                  <a:lnTo>
                    <a:pt x="2064" y="1072"/>
                  </a:lnTo>
                  <a:lnTo>
                    <a:pt x="2078" y="1081"/>
                  </a:lnTo>
                  <a:lnTo>
                    <a:pt x="2122" y="1106"/>
                  </a:lnTo>
                  <a:lnTo>
                    <a:pt x="2163" y="1130"/>
                  </a:lnTo>
                  <a:lnTo>
                    <a:pt x="2177" y="1137"/>
                  </a:lnTo>
                  <a:lnTo>
                    <a:pt x="2182" y="1139"/>
                  </a:lnTo>
                  <a:cubicBezTo>
                    <a:pt x="2184" y="1140"/>
                    <a:pt x="2185" y="1141"/>
                    <a:pt x="2186" y="1142"/>
                  </a:cubicBezTo>
                  <a:lnTo>
                    <a:pt x="2272" y="1285"/>
                  </a:lnTo>
                  <a:lnTo>
                    <a:pt x="2274" y="1289"/>
                  </a:lnTo>
                  <a:lnTo>
                    <a:pt x="2278" y="1298"/>
                  </a:lnTo>
                  <a:lnTo>
                    <a:pt x="2290" y="1327"/>
                  </a:lnTo>
                  <a:lnTo>
                    <a:pt x="2302" y="1355"/>
                  </a:lnTo>
                  <a:lnTo>
                    <a:pt x="2306" y="1363"/>
                  </a:lnTo>
                  <a:lnTo>
                    <a:pt x="2304" y="1361"/>
                  </a:lnTo>
                  <a:lnTo>
                    <a:pt x="2306" y="1363"/>
                  </a:lnTo>
                  <a:cubicBezTo>
                    <a:pt x="2308" y="1365"/>
                    <a:pt x="2309" y="1367"/>
                    <a:pt x="2308" y="1370"/>
                  </a:cubicBezTo>
                  <a:cubicBezTo>
                    <a:pt x="2308" y="1373"/>
                    <a:pt x="2306" y="1375"/>
                    <a:pt x="2303" y="1376"/>
                  </a:cubicBezTo>
                  <a:lnTo>
                    <a:pt x="2298" y="1378"/>
                  </a:lnTo>
                  <a:lnTo>
                    <a:pt x="2285" y="1382"/>
                  </a:lnTo>
                  <a:lnTo>
                    <a:pt x="2246" y="1390"/>
                  </a:lnTo>
                  <a:lnTo>
                    <a:pt x="2208" y="1397"/>
                  </a:lnTo>
                  <a:lnTo>
                    <a:pt x="2195" y="1399"/>
                  </a:lnTo>
                  <a:lnTo>
                    <a:pt x="2190" y="1400"/>
                  </a:lnTo>
                  <a:lnTo>
                    <a:pt x="2196" y="1393"/>
                  </a:lnTo>
                  <a:lnTo>
                    <a:pt x="2195" y="1404"/>
                  </a:lnTo>
                  <a:lnTo>
                    <a:pt x="2192" y="1424"/>
                  </a:lnTo>
                  <a:lnTo>
                    <a:pt x="2188" y="1444"/>
                  </a:lnTo>
                  <a:lnTo>
                    <a:pt x="2187" y="1450"/>
                  </a:lnTo>
                  <a:lnTo>
                    <a:pt x="2187" y="1448"/>
                  </a:lnTo>
                  <a:lnTo>
                    <a:pt x="2187" y="1449"/>
                  </a:lnTo>
                  <a:lnTo>
                    <a:pt x="2184" y="1443"/>
                  </a:lnTo>
                  <a:lnTo>
                    <a:pt x="2188" y="1446"/>
                  </a:lnTo>
                  <a:lnTo>
                    <a:pt x="2197" y="1452"/>
                  </a:lnTo>
                  <a:lnTo>
                    <a:pt x="2196" y="1451"/>
                  </a:lnTo>
                  <a:lnTo>
                    <a:pt x="2226" y="1465"/>
                  </a:lnTo>
                  <a:lnTo>
                    <a:pt x="2255" y="1479"/>
                  </a:lnTo>
                  <a:lnTo>
                    <a:pt x="2264" y="1483"/>
                  </a:lnTo>
                  <a:lnTo>
                    <a:pt x="2268" y="1485"/>
                  </a:lnTo>
                  <a:cubicBezTo>
                    <a:pt x="2271" y="1487"/>
                    <a:pt x="2272" y="1489"/>
                    <a:pt x="2272" y="1492"/>
                  </a:cubicBezTo>
                  <a:cubicBezTo>
                    <a:pt x="2273" y="1495"/>
                    <a:pt x="2271" y="1497"/>
                    <a:pt x="2269" y="1499"/>
                  </a:cubicBezTo>
                  <a:lnTo>
                    <a:pt x="2265" y="1502"/>
                  </a:lnTo>
                  <a:lnTo>
                    <a:pt x="2256" y="1509"/>
                  </a:lnTo>
                  <a:lnTo>
                    <a:pt x="2227" y="1530"/>
                  </a:lnTo>
                  <a:lnTo>
                    <a:pt x="2197" y="1550"/>
                  </a:lnTo>
                  <a:lnTo>
                    <a:pt x="2188" y="1557"/>
                  </a:lnTo>
                  <a:lnTo>
                    <a:pt x="2184" y="1560"/>
                  </a:lnTo>
                  <a:lnTo>
                    <a:pt x="2187" y="1553"/>
                  </a:lnTo>
                  <a:lnTo>
                    <a:pt x="2188" y="1561"/>
                  </a:lnTo>
                  <a:lnTo>
                    <a:pt x="2192" y="1582"/>
                  </a:lnTo>
                  <a:lnTo>
                    <a:pt x="2195" y="1601"/>
                  </a:lnTo>
                  <a:lnTo>
                    <a:pt x="2196" y="1607"/>
                  </a:lnTo>
                  <a:cubicBezTo>
                    <a:pt x="2196" y="1608"/>
                    <a:pt x="2196" y="1608"/>
                    <a:pt x="2196" y="1608"/>
                  </a:cubicBezTo>
                  <a:lnTo>
                    <a:pt x="2196" y="1609"/>
                  </a:lnTo>
                  <a:lnTo>
                    <a:pt x="2191" y="1602"/>
                  </a:lnTo>
                  <a:lnTo>
                    <a:pt x="2194" y="1603"/>
                  </a:lnTo>
                  <a:lnTo>
                    <a:pt x="2191" y="1602"/>
                  </a:lnTo>
                  <a:lnTo>
                    <a:pt x="2198" y="1602"/>
                  </a:lnTo>
                  <a:lnTo>
                    <a:pt x="2220" y="1601"/>
                  </a:lnTo>
                  <a:lnTo>
                    <a:pt x="2242" y="1596"/>
                  </a:lnTo>
                  <a:lnTo>
                    <a:pt x="2249" y="1594"/>
                  </a:lnTo>
                  <a:lnTo>
                    <a:pt x="2247" y="1595"/>
                  </a:lnTo>
                  <a:lnTo>
                    <a:pt x="2250" y="1593"/>
                  </a:lnTo>
                  <a:cubicBezTo>
                    <a:pt x="2253" y="1591"/>
                    <a:pt x="2257" y="1591"/>
                    <a:pt x="2260" y="1593"/>
                  </a:cubicBezTo>
                  <a:lnTo>
                    <a:pt x="2398" y="1707"/>
                  </a:lnTo>
                  <a:cubicBezTo>
                    <a:pt x="2400" y="1709"/>
                    <a:pt x="2401" y="1712"/>
                    <a:pt x="2400" y="1715"/>
                  </a:cubicBezTo>
                  <a:cubicBezTo>
                    <a:pt x="2400" y="1718"/>
                    <a:pt x="2397" y="1721"/>
                    <a:pt x="2394" y="1721"/>
                  </a:cubicBezTo>
                  <a:lnTo>
                    <a:pt x="2390" y="1722"/>
                  </a:lnTo>
                  <a:cubicBezTo>
                    <a:pt x="2390" y="1722"/>
                    <a:pt x="2390" y="1722"/>
                    <a:pt x="2389" y="1722"/>
                  </a:cubicBezTo>
                  <a:lnTo>
                    <a:pt x="2379" y="1723"/>
                  </a:lnTo>
                  <a:lnTo>
                    <a:pt x="2347" y="1727"/>
                  </a:lnTo>
                  <a:lnTo>
                    <a:pt x="2314" y="1731"/>
                  </a:lnTo>
                  <a:lnTo>
                    <a:pt x="2304" y="1731"/>
                  </a:lnTo>
                  <a:cubicBezTo>
                    <a:pt x="2304" y="1731"/>
                    <a:pt x="2303" y="1731"/>
                    <a:pt x="2303" y="1731"/>
                  </a:cubicBezTo>
                  <a:lnTo>
                    <a:pt x="2299" y="1730"/>
                  </a:lnTo>
                  <a:lnTo>
                    <a:pt x="2303" y="1730"/>
                  </a:lnTo>
                  <a:lnTo>
                    <a:pt x="2298" y="1732"/>
                  </a:lnTo>
                  <a:cubicBezTo>
                    <a:pt x="2298" y="1732"/>
                    <a:pt x="2297" y="1732"/>
                    <a:pt x="2296" y="1732"/>
                  </a:cubicBezTo>
                  <a:lnTo>
                    <a:pt x="2284" y="1733"/>
                  </a:lnTo>
                  <a:lnTo>
                    <a:pt x="2244" y="1734"/>
                  </a:lnTo>
                  <a:lnTo>
                    <a:pt x="2206" y="1733"/>
                  </a:lnTo>
                  <a:lnTo>
                    <a:pt x="2193" y="1732"/>
                  </a:lnTo>
                  <a:cubicBezTo>
                    <a:pt x="2192" y="1732"/>
                    <a:pt x="2191" y="1732"/>
                    <a:pt x="2190" y="1732"/>
                  </a:cubicBezTo>
                  <a:lnTo>
                    <a:pt x="2185" y="1730"/>
                  </a:lnTo>
                  <a:lnTo>
                    <a:pt x="2196" y="1722"/>
                  </a:lnTo>
                  <a:lnTo>
                    <a:pt x="2196" y="1728"/>
                  </a:lnTo>
                  <a:lnTo>
                    <a:pt x="2195" y="1738"/>
                  </a:lnTo>
                  <a:lnTo>
                    <a:pt x="2192" y="1766"/>
                  </a:lnTo>
                  <a:lnTo>
                    <a:pt x="2188" y="1792"/>
                  </a:lnTo>
                  <a:lnTo>
                    <a:pt x="2187" y="1800"/>
                  </a:lnTo>
                  <a:lnTo>
                    <a:pt x="2187" y="1803"/>
                  </a:lnTo>
                  <a:cubicBezTo>
                    <a:pt x="2187" y="1808"/>
                    <a:pt x="2184" y="1811"/>
                    <a:pt x="2179" y="1811"/>
                  </a:cubicBezTo>
                  <a:lnTo>
                    <a:pt x="2175" y="1811"/>
                  </a:lnTo>
                  <a:lnTo>
                    <a:pt x="2177" y="1811"/>
                  </a:lnTo>
                  <a:lnTo>
                    <a:pt x="2167" y="1813"/>
                  </a:lnTo>
                  <a:lnTo>
                    <a:pt x="2138" y="1816"/>
                  </a:lnTo>
                  <a:lnTo>
                    <a:pt x="2109" y="1819"/>
                  </a:lnTo>
                  <a:lnTo>
                    <a:pt x="2100" y="1821"/>
                  </a:lnTo>
                  <a:cubicBezTo>
                    <a:pt x="2100" y="1821"/>
                    <a:pt x="2099" y="1821"/>
                    <a:pt x="2098" y="1821"/>
                  </a:cubicBezTo>
                  <a:lnTo>
                    <a:pt x="2094" y="1821"/>
                  </a:lnTo>
                  <a:lnTo>
                    <a:pt x="2100" y="1819"/>
                  </a:lnTo>
                  <a:lnTo>
                    <a:pt x="2095" y="1824"/>
                  </a:lnTo>
                  <a:lnTo>
                    <a:pt x="2081" y="1837"/>
                  </a:lnTo>
                  <a:lnTo>
                    <a:pt x="2038" y="1875"/>
                  </a:lnTo>
                  <a:lnTo>
                    <a:pt x="1995" y="1915"/>
                  </a:lnTo>
                  <a:lnTo>
                    <a:pt x="1981" y="1926"/>
                  </a:lnTo>
                  <a:lnTo>
                    <a:pt x="1976" y="1931"/>
                  </a:lnTo>
                  <a:lnTo>
                    <a:pt x="1975" y="1919"/>
                  </a:lnTo>
                  <a:lnTo>
                    <a:pt x="1982" y="1924"/>
                  </a:lnTo>
                  <a:lnTo>
                    <a:pt x="1997" y="1934"/>
                  </a:lnTo>
                  <a:lnTo>
                    <a:pt x="2012" y="1943"/>
                  </a:lnTo>
                  <a:lnTo>
                    <a:pt x="2019" y="1948"/>
                  </a:lnTo>
                  <a:cubicBezTo>
                    <a:pt x="2021" y="1950"/>
                    <a:pt x="2023" y="1952"/>
                    <a:pt x="2022" y="1955"/>
                  </a:cubicBezTo>
                  <a:lnTo>
                    <a:pt x="2021" y="1966"/>
                  </a:lnTo>
                  <a:lnTo>
                    <a:pt x="2018" y="1987"/>
                  </a:lnTo>
                  <a:lnTo>
                    <a:pt x="2014" y="2006"/>
                  </a:lnTo>
                  <a:lnTo>
                    <a:pt x="2013" y="2016"/>
                  </a:lnTo>
                  <a:lnTo>
                    <a:pt x="2011" y="2010"/>
                  </a:lnTo>
                  <a:lnTo>
                    <a:pt x="2014" y="2013"/>
                  </a:lnTo>
                  <a:cubicBezTo>
                    <a:pt x="2014" y="2013"/>
                    <a:pt x="2015" y="2013"/>
                    <a:pt x="2015" y="2014"/>
                  </a:cubicBezTo>
                  <a:lnTo>
                    <a:pt x="2022" y="2023"/>
                  </a:lnTo>
                  <a:lnTo>
                    <a:pt x="2046" y="2051"/>
                  </a:lnTo>
                  <a:lnTo>
                    <a:pt x="2069" y="2079"/>
                  </a:lnTo>
                  <a:lnTo>
                    <a:pt x="2076" y="2089"/>
                  </a:lnTo>
                  <a:lnTo>
                    <a:pt x="2075" y="2088"/>
                  </a:lnTo>
                  <a:lnTo>
                    <a:pt x="2078" y="2091"/>
                  </a:lnTo>
                  <a:cubicBezTo>
                    <a:pt x="2080" y="2092"/>
                    <a:pt x="2081" y="2094"/>
                    <a:pt x="2080" y="2097"/>
                  </a:cubicBezTo>
                  <a:cubicBezTo>
                    <a:pt x="2080" y="2099"/>
                    <a:pt x="2079" y="2101"/>
                    <a:pt x="2078" y="2102"/>
                  </a:cubicBezTo>
                  <a:lnTo>
                    <a:pt x="2069" y="2110"/>
                  </a:lnTo>
                  <a:lnTo>
                    <a:pt x="2049" y="2129"/>
                  </a:lnTo>
                  <a:lnTo>
                    <a:pt x="2029" y="2145"/>
                  </a:lnTo>
                  <a:lnTo>
                    <a:pt x="2020" y="2153"/>
                  </a:lnTo>
                  <a:lnTo>
                    <a:pt x="2022" y="2149"/>
                  </a:lnTo>
                  <a:lnTo>
                    <a:pt x="2021" y="2154"/>
                  </a:lnTo>
                  <a:lnTo>
                    <a:pt x="2019" y="2171"/>
                  </a:lnTo>
                  <a:lnTo>
                    <a:pt x="2015" y="2194"/>
                  </a:lnTo>
                  <a:lnTo>
                    <a:pt x="2011" y="2221"/>
                  </a:lnTo>
                  <a:lnTo>
                    <a:pt x="2007" y="2247"/>
                  </a:lnTo>
                  <a:lnTo>
                    <a:pt x="2003" y="2269"/>
                  </a:lnTo>
                  <a:lnTo>
                    <a:pt x="2001" y="2286"/>
                  </a:lnTo>
                  <a:lnTo>
                    <a:pt x="2000" y="2292"/>
                  </a:lnTo>
                  <a:cubicBezTo>
                    <a:pt x="2000" y="2293"/>
                    <a:pt x="2000" y="2294"/>
                    <a:pt x="1999" y="2295"/>
                  </a:cubicBezTo>
                  <a:lnTo>
                    <a:pt x="1997" y="2298"/>
                  </a:lnTo>
                  <a:lnTo>
                    <a:pt x="1998" y="2297"/>
                  </a:lnTo>
                  <a:lnTo>
                    <a:pt x="1994" y="2306"/>
                  </a:lnTo>
                  <a:lnTo>
                    <a:pt x="1979" y="2334"/>
                  </a:lnTo>
                  <a:lnTo>
                    <a:pt x="1965" y="2361"/>
                  </a:lnTo>
                  <a:lnTo>
                    <a:pt x="1961" y="2370"/>
                  </a:lnTo>
                  <a:cubicBezTo>
                    <a:pt x="1961" y="2370"/>
                    <a:pt x="1960" y="2371"/>
                    <a:pt x="1960" y="2371"/>
                  </a:cubicBezTo>
                  <a:lnTo>
                    <a:pt x="1958" y="2374"/>
                  </a:lnTo>
                  <a:cubicBezTo>
                    <a:pt x="1957" y="2376"/>
                    <a:pt x="1955" y="2377"/>
                    <a:pt x="1953" y="2377"/>
                  </a:cubicBezTo>
                  <a:lnTo>
                    <a:pt x="1950" y="2378"/>
                  </a:lnTo>
                  <a:lnTo>
                    <a:pt x="1941" y="2381"/>
                  </a:lnTo>
                  <a:lnTo>
                    <a:pt x="1911" y="2389"/>
                  </a:lnTo>
                  <a:lnTo>
                    <a:pt x="1883" y="2396"/>
                  </a:lnTo>
                  <a:lnTo>
                    <a:pt x="1873" y="2399"/>
                  </a:lnTo>
                  <a:lnTo>
                    <a:pt x="1869" y="2400"/>
                  </a:lnTo>
                  <a:cubicBezTo>
                    <a:pt x="1866" y="2401"/>
                    <a:pt x="1862" y="2399"/>
                    <a:pt x="1860" y="2395"/>
                  </a:cubicBezTo>
                  <a:lnTo>
                    <a:pt x="1858" y="2390"/>
                  </a:lnTo>
                  <a:lnTo>
                    <a:pt x="1853" y="2377"/>
                  </a:lnTo>
                  <a:lnTo>
                    <a:pt x="1838" y="2337"/>
                  </a:lnTo>
                  <a:lnTo>
                    <a:pt x="1823" y="2296"/>
                  </a:lnTo>
                  <a:lnTo>
                    <a:pt x="1818" y="2283"/>
                  </a:lnTo>
                  <a:lnTo>
                    <a:pt x="1816" y="2278"/>
                  </a:lnTo>
                  <a:cubicBezTo>
                    <a:pt x="1816" y="2277"/>
                    <a:pt x="1815" y="2276"/>
                    <a:pt x="1815" y="2275"/>
                  </a:cubicBezTo>
                  <a:lnTo>
                    <a:pt x="1815" y="2269"/>
                  </a:lnTo>
                  <a:lnTo>
                    <a:pt x="1813" y="2249"/>
                  </a:lnTo>
                  <a:lnTo>
                    <a:pt x="1812" y="2222"/>
                  </a:lnTo>
                  <a:lnTo>
                    <a:pt x="1810" y="2190"/>
                  </a:lnTo>
                  <a:lnTo>
                    <a:pt x="1808" y="2158"/>
                  </a:lnTo>
                  <a:lnTo>
                    <a:pt x="1807" y="2130"/>
                  </a:lnTo>
                  <a:lnTo>
                    <a:pt x="1805" y="2109"/>
                  </a:lnTo>
                  <a:lnTo>
                    <a:pt x="1805" y="2101"/>
                  </a:lnTo>
                  <a:lnTo>
                    <a:pt x="1816" y="2109"/>
                  </a:lnTo>
                  <a:lnTo>
                    <a:pt x="1811" y="2111"/>
                  </a:lnTo>
                  <a:cubicBezTo>
                    <a:pt x="1811" y="2111"/>
                    <a:pt x="1810" y="2111"/>
                    <a:pt x="1810" y="2111"/>
                  </a:cubicBezTo>
                  <a:lnTo>
                    <a:pt x="1796" y="2113"/>
                  </a:lnTo>
                  <a:lnTo>
                    <a:pt x="1753" y="2119"/>
                  </a:lnTo>
                  <a:lnTo>
                    <a:pt x="1709" y="2125"/>
                  </a:lnTo>
                  <a:lnTo>
                    <a:pt x="1696" y="2126"/>
                  </a:lnTo>
                  <a:lnTo>
                    <a:pt x="1691" y="2127"/>
                  </a:lnTo>
                  <a:cubicBezTo>
                    <a:pt x="1689" y="2128"/>
                    <a:pt x="1687" y="2127"/>
                    <a:pt x="1685" y="2126"/>
                  </a:cubicBezTo>
                  <a:lnTo>
                    <a:pt x="1681" y="2124"/>
                  </a:lnTo>
                  <a:lnTo>
                    <a:pt x="1668" y="2117"/>
                  </a:lnTo>
                  <a:lnTo>
                    <a:pt x="1627" y="2095"/>
                  </a:lnTo>
                  <a:lnTo>
                    <a:pt x="1587" y="2072"/>
                  </a:lnTo>
                  <a:lnTo>
                    <a:pt x="1573" y="2064"/>
                  </a:lnTo>
                  <a:lnTo>
                    <a:pt x="1568" y="2060"/>
                  </a:lnTo>
                  <a:cubicBezTo>
                    <a:pt x="1567" y="2058"/>
                    <a:pt x="1565" y="2056"/>
                    <a:pt x="1565" y="2053"/>
                  </a:cubicBezTo>
                  <a:lnTo>
                    <a:pt x="1565" y="2052"/>
                  </a:lnTo>
                  <a:lnTo>
                    <a:pt x="1565" y="2045"/>
                  </a:lnTo>
                  <a:lnTo>
                    <a:pt x="1565" y="2022"/>
                  </a:lnTo>
                  <a:lnTo>
                    <a:pt x="1565" y="1998"/>
                  </a:lnTo>
                  <a:lnTo>
                    <a:pt x="1565" y="1990"/>
                  </a:lnTo>
                  <a:lnTo>
                    <a:pt x="1565" y="1987"/>
                  </a:lnTo>
                  <a:lnTo>
                    <a:pt x="1571" y="1995"/>
                  </a:lnTo>
                  <a:lnTo>
                    <a:pt x="1561" y="1992"/>
                  </a:lnTo>
                  <a:lnTo>
                    <a:pt x="1540" y="1985"/>
                  </a:lnTo>
                  <a:lnTo>
                    <a:pt x="1518" y="1977"/>
                  </a:lnTo>
                  <a:cubicBezTo>
                    <a:pt x="1517" y="1977"/>
                    <a:pt x="1517" y="1977"/>
                    <a:pt x="1516" y="1976"/>
                  </a:cubicBezTo>
                  <a:lnTo>
                    <a:pt x="1506" y="1970"/>
                  </a:lnTo>
                  <a:lnTo>
                    <a:pt x="1514" y="1970"/>
                  </a:lnTo>
                  <a:lnTo>
                    <a:pt x="1507" y="1974"/>
                  </a:lnTo>
                  <a:cubicBezTo>
                    <a:pt x="1507" y="1975"/>
                    <a:pt x="1506" y="1975"/>
                    <a:pt x="1505" y="1975"/>
                  </a:cubicBezTo>
                  <a:lnTo>
                    <a:pt x="1488" y="1979"/>
                  </a:lnTo>
                  <a:lnTo>
                    <a:pt x="1472" y="1982"/>
                  </a:lnTo>
                  <a:cubicBezTo>
                    <a:pt x="1471" y="1982"/>
                    <a:pt x="1470" y="1983"/>
                    <a:pt x="1469" y="1982"/>
                  </a:cubicBezTo>
                  <a:lnTo>
                    <a:pt x="1461" y="1981"/>
                  </a:lnTo>
                  <a:cubicBezTo>
                    <a:pt x="1457" y="1981"/>
                    <a:pt x="1454" y="1978"/>
                    <a:pt x="1454" y="1973"/>
                  </a:cubicBezTo>
                  <a:lnTo>
                    <a:pt x="1454" y="1971"/>
                  </a:lnTo>
                  <a:lnTo>
                    <a:pt x="1455" y="1974"/>
                  </a:lnTo>
                  <a:lnTo>
                    <a:pt x="1453" y="1967"/>
                  </a:lnTo>
                  <a:cubicBezTo>
                    <a:pt x="1453" y="1966"/>
                    <a:pt x="1453" y="1966"/>
                    <a:pt x="1453" y="1965"/>
                  </a:cubicBezTo>
                  <a:lnTo>
                    <a:pt x="1450" y="1939"/>
                  </a:lnTo>
                  <a:lnTo>
                    <a:pt x="1447" y="1914"/>
                  </a:lnTo>
                  <a:lnTo>
                    <a:pt x="1445" y="1904"/>
                  </a:lnTo>
                  <a:cubicBezTo>
                    <a:pt x="1445" y="1904"/>
                    <a:pt x="1444" y="1903"/>
                    <a:pt x="1444" y="1902"/>
                  </a:cubicBezTo>
                  <a:lnTo>
                    <a:pt x="1444" y="1897"/>
                  </a:lnTo>
                  <a:lnTo>
                    <a:pt x="1457" y="1904"/>
                  </a:lnTo>
                  <a:lnTo>
                    <a:pt x="1450" y="1909"/>
                  </a:lnTo>
                  <a:lnTo>
                    <a:pt x="1436" y="1916"/>
                  </a:lnTo>
                  <a:lnTo>
                    <a:pt x="1415" y="1925"/>
                  </a:lnTo>
                  <a:lnTo>
                    <a:pt x="1391" y="1935"/>
                  </a:lnTo>
                  <a:lnTo>
                    <a:pt x="1367" y="1944"/>
                  </a:lnTo>
                  <a:lnTo>
                    <a:pt x="1346" y="1952"/>
                  </a:lnTo>
                  <a:lnTo>
                    <a:pt x="1331" y="1956"/>
                  </a:lnTo>
                  <a:lnTo>
                    <a:pt x="1325" y="1957"/>
                  </a:lnTo>
                  <a:lnTo>
                    <a:pt x="1331" y="1949"/>
                  </a:lnTo>
                  <a:lnTo>
                    <a:pt x="1331" y="1954"/>
                  </a:lnTo>
                  <a:lnTo>
                    <a:pt x="1331" y="1964"/>
                  </a:lnTo>
                  <a:lnTo>
                    <a:pt x="1331" y="1991"/>
                  </a:lnTo>
                  <a:lnTo>
                    <a:pt x="1331" y="2018"/>
                  </a:lnTo>
                  <a:lnTo>
                    <a:pt x="1331" y="2027"/>
                  </a:lnTo>
                  <a:lnTo>
                    <a:pt x="1331" y="2030"/>
                  </a:lnTo>
                  <a:cubicBezTo>
                    <a:pt x="1331" y="2033"/>
                    <a:pt x="1330" y="2035"/>
                    <a:pt x="1329" y="2037"/>
                  </a:cubicBezTo>
                  <a:cubicBezTo>
                    <a:pt x="1327" y="2038"/>
                    <a:pt x="1324" y="2039"/>
                    <a:pt x="1322" y="2038"/>
                  </a:cubicBezTo>
                  <a:lnTo>
                    <a:pt x="1318" y="2037"/>
                  </a:lnTo>
                  <a:lnTo>
                    <a:pt x="1305" y="2036"/>
                  </a:lnTo>
                  <a:lnTo>
                    <a:pt x="1267" y="2030"/>
                  </a:lnTo>
                  <a:lnTo>
                    <a:pt x="1228" y="2023"/>
                  </a:lnTo>
                  <a:lnTo>
                    <a:pt x="1214" y="2020"/>
                  </a:lnTo>
                  <a:lnTo>
                    <a:pt x="1209" y="2018"/>
                  </a:lnTo>
                  <a:cubicBezTo>
                    <a:pt x="1207" y="2017"/>
                    <a:pt x="1206" y="2015"/>
                    <a:pt x="1205" y="2013"/>
                  </a:cubicBezTo>
                  <a:cubicBezTo>
                    <a:pt x="1204" y="2011"/>
                    <a:pt x="1204" y="2008"/>
                    <a:pt x="1206" y="2006"/>
                  </a:cubicBezTo>
                  <a:lnTo>
                    <a:pt x="1208" y="2003"/>
                  </a:lnTo>
                  <a:lnTo>
                    <a:pt x="1207" y="2004"/>
                  </a:lnTo>
                  <a:lnTo>
                    <a:pt x="1211" y="1994"/>
                  </a:lnTo>
                  <a:lnTo>
                    <a:pt x="1225" y="1960"/>
                  </a:lnTo>
                  <a:lnTo>
                    <a:pt x="1239" y="1923"/>
                  </a:lnTo>
                  <a:lnTo>
                    <a:pt x="1243" y="1911"/>
                  </a:lnTo>
                  <a:lnTo>
                    <a:pt x="1245" y="1905"/>
                  </a:lnTo>
                  <a:lnTo>
                    <a:pt x="1256" y="1914"/>
                  </a:lnTo>
                  <a:lnTo>
                    <a:pt x="1249" y="1919"/>
                  </a:lnTo>
                  <a:lnTo>
                    <a:pt x="1230" y="1928"/>
                  </a:lnTo>
                  <a:lnTo>
                    <a:pt x="1203" y="1939"/>
                  </a:lnTo>
                  <a:lnTo>
                    <a:pt x="1173" y="1951"/>
                  </a:lnTo>
                  <a:lnTo>
                    <a:pt x="1142" y="1963"/>
                  </a:lnTo>
                  <a:lnTo>
                    <a:pt x="1116" y="1973"/>
                  </a:lnTo>
                  <a:lnTo>
                    <a:pt x="1097" y="1979"/>
                  </a:lnTo>
                  <a:lnTo>
                    <a:pt x="1090" y="1981"/>
                  </a:lnTo>
                  <a:cubicBezTo>
                    <a:pt x="1086" y="1982"/>
                    <a:pt x="1082" y="1980"/>
                    <a:pt x="1080" y="1977"/>
                  </a:cubicBezTo>
                  <a:lnTo>
                    <a:pt x="1077" y="1971"/>
                  </a:lnTo>
                  <a:lnTo>
                    <a:pt x="1070" y="1953"/>
                  </a:lnTo>
                  <a:lnTo>
                    <a:pt x="1060" y="1928"/>
                  </a:lnTo>
                  <a:lnTo>
                    <a:pt x="1049" y="1899"/>
                  </a:lnTo>
                  <a:lnTo>
                    <a:pt x="1038" y="1869"/>
                  </a:lnTo>
                  <a:lnTo>
                    <a:pt x="1028" y="1843"/>
                  </a:lnTo>
                  <a:lnTo>
                    <a:pt x="1021" y="1824"/>
                  </a:lnTo>
                  <a:lnTo>
                    <a:pt x="1018" y="1816"/>
                  </a:lnTo>
                  <a:lnTo>
                    <a:pt x="1030" y="1820"/>
                  </a:lnTo>
                  <a:lnTo>
                    <a:pt x="1026" y="1823"/>
                  </a:lnTo>
                  <a:lnTo>
                    <a:pt x="1015" y="1831"/>
                  </a:lnTo>
                  <a:lnTo>
                    <a:pt x="980" y="1851"/>
                  </a:lnTo>
                  <a:lnTo>
                    <a:pt x="946" y="1871"/>
                  </a:lnTo>
                  <a:lnTo>
                    <a:pt x="935" y="1876"/>
                  </a:lnTo>
                  <a:cubicBezTo>
                    <a:pt x="934" y="1876"/>
                    <a:pt x="934" y="1876"/>
                    <a:pt x="933" y="1876"/>
                  </a:cubicBezTo>
                  <a:lnTo>
                    <a:pt x="929" y="1877"/>
                  </a:lnTo>
                  <a:lnTo>
                    <a:pt x="935" y="1868"/>
                  </a:lnTo>
                  <a:lnTo>
                    <a:pt x="936" y="1873"/>
                  </a:lnTo>
                  <a:lnTo>
                    <a:pt x="938" y="1883"/>
                  </a:lnTo>
                  <a:lnTo>
                    <a:pt x="944" y="1912"/>
                  </a:lnTo>
                  <a:lnTo>
                    <a:pt x="949" y="1938"/>
                  </a:lnTo>
                  <a:lnTo>
                    <a:pt x="951" y="1946"/>
                  </a:lnTo>
                  <a:lnTo>
                    <a:pt x="951" y="1944"/>
                  </a:lnTo>
                  <a:lnTo>
                    <a:pt x="952" y="1946"/>
                  </a:lnTo>
                  <a:cubicBezTo>
                    <a:pt x="953" y="1948"/>
                    <a:pt x="953" y="1951"/>
                    <a:pt x="951" y="1954"/>
                  </a:cubicBezTo>
                  <a:cubicBezTo>
                    <a:pt x="950" y="1956"/>
                    <a:pt x="947" y="1957"/>
                    <a:pt x="944" y="1957"/>
                  </a:cubicBezTo>
                  <a:lnTo>
                    <a:pt x="939" y="1957"/>
                  </a:lnTo>
                  <a:cubicBezTo>
                    <a:pt x="939" y="1957"/>
                    <a:pt x="939" y="1957"/>
                    <a:pt x="938" y="1957"/>
                  </a:cubicBezTo>
                  <a:lnTo>
                    <a:pt x="923" y="1955"/>
                  </a:lnTo>
                  <a:lnTo>
                    <a:pt x="880" y="1944"/>
                  </a:lnTo>
                  <a:lnTo>
                    <a:pt x="837" y="1932"/>
                  </a:lnTo>
                  <a:lnTo>
                    <a:pt x="823" y="1927"/>
                  </a:lnTo>
                  <a:cubicBezTo>
                    <a:pt x="822" y="1927"/>
                    <a:pt x="822" y="1927"/>
                    <a:pt x="821" y="1926"/>
                  </a:cubicBezTo>
                  <a:lnTo>
                    <a:pt x="816" y="1923"/>
                  </a:lnTo>
                  <a:lnTo>
                    <a:pt x="818" y="1924"/>
                  </a:lnTo>
                  <a:lnTo>
                    <a:pt x="815" y="1923"/>
                  </a:lnTo>
                  <a:cubicBezTo>
                    <a:pt x="814" y="1923"/>
                    <a:pt x="814" y="1923"/>
                    <a:pt x="814" y="1922"/>
                  </a:cubicBezTo>
                  <a:lnTo>
                    <a:pt x="804" y="1917"/>
                  </a:lnTo>
                  <a:lnTo>
                    <a:pt x="778" y="1898"/>
                  </a:lnTo>
                  <a:lnTo>
                    <a:pt x="751" y="1877"/>
                  </a:lnTo>
                  <a:lnTo>
                    <a:pt x="742" y="1869"/>
                  </a:lnTo>
                  <a:cubicBezTo>
                    <a:pt x="742" y="1869"/>
                    <a:pt x="741" y="1869"/>
                    <a:pt x="741" y="1868"/>
                  </a:cubicBezTo>
                  <a:lnTo>
                    <a:pt x="738" y="1864"/>
                  </a:lnTo>
                  <a:lnTo>
                    <a:pt x="752" y="1861"/>
                  </a:lnTo>
                  <a:lnTo>
                    <a:pt x="751" y="1866"/>
                  </a:lnTo>
                  <a:lnTo>
                    <a:pt x="750" y="1878"/>
                  </a:lnTo>
                  <a:lnTo>
                    <a:pt x="745" y="1910"/>
                  </a:lnTo>
                  <a:lnTo>
                    <a:pt x="740" y="1939"/>
                  </a:lnTo>
                  <a:lnTo>
                    <a:pt x="739" y="1948"/>
                  </a:lnTo>
                  <a:cubicBezTo>
                    <a:pt x="739" y="1949"/>
                    <a:pt x="739" y="1950"/>
                    <a:pt x="739" y="1951"/>
                  </a:cubicBezTo>
                  <a:lnTo>
                    <a:pt x="738" y="1953"/>
                  </a:lnTo>
                  <a:cubicBezTo>
                    <a:pt x="736" y="1956"/>
                    <a:pt x="733" y="1957"/>
                    <a:pt x="730" y="1957"/>
                  </a:cubicBezTo>
                  <a:lnTo>
                    <a:pt x="727" y="1957"/>
                  </a:lnTo>
                  <a:cubicBezTo>
                    <a:pt x="726" y="1957"/>
                    <a:pt x="725" y="1957"/>
                    <a:pt x="724" y="1957"/>
                  </a:cubicBezTo>
                  <a:lnTo>
                    <a:pt x="715" y="1952"/>
                  </a:lnTo>
                  <a:lnTo>
                    <a:pt x="689" y="1938"/>
                  </a:lnTo>
                  <a:lnTo>
                    <a:pt x="663" y="1923"/>
                  </a:lnTo>
                  <a:lnTo>
                    <a:pt x="654" y="1917"/>
                  </a:lnTo>
                  <a:cubicBezTo>
                    <a:pt x="654" y="1917"/>
                    <a:pt x="653" y="1917"/>
                    <a:pt x="653" y="1916"/>
                  </a:cubicBezTo>
                  <a:lnTo>
                    <a:pt x="650" y="1913"/>
                  </a:lnTo>
                  <a:cubicBezTo>
                    <a:pt x="649" y="1912"/>
                    <a:pt x="648" y="1911"/>
                    <a:pt x="648" y="1910"/>
                  </a:cubicBezTo>
                  <a:lnTo>
                    <a:pt x="647" y="1907"/>
                  </a:lnTo>
                  <a:lnTo>
                    <a:pt x="643" y="1896"/>
                  </a:lnTo>
                  <a:lnTo>
                    <a:pt x="633" y="1862"/>
                  </a:lnTo>
                  <a:lnTo>
                    <a:pt x="622" y="1827"/>
                  </a:lnTo>
                  <a:lnTo>
                    <a:pt x="618" y="1814"/>
                  </a:lnTo>
                  <a:lnTo>
                    <a:pt x="617" y="1810"/>
                  </a:lnTo>
                  <a:lnTo>
                    <a:pt x="628" y="1816"/>
                  </a:lnTo>
                  <a:lnTo>
                    <a:pt x="624" y="1818"/>
                  </a:lnTo>
                  <a:lnTo>
                    <a:pt x="613" y="1823"/>
                  </a:lnTo>
                  <a:lnTo>
                    <a:pt x="581" y="1839"/>
                  </a:lnTo>
                  <a:lnTo>
                    <a:pt x="549" y="1855"/>
                  </a:lnTo>
                  <a:lnTo>
                    <a:pt x="538" y="1860"/>
                  </a:lnTo>
                  <a:lnTo>
                    <a:pt x="534" y="1862"/>
                  </a:lnTo>
                  <a:lnTo>
                    <a:pt x="538" y="1853"/>
                  </a:lnTo>
                  <a:lnTo>
                    <a:pt x="540" y="1863"/>
                  </a:lnTo>
                  <a:lnTo>
                    <a:pt x="546" y="1890"/>
                  </a:lnTo>
                  <a:lnTo>
                    <a:pt x="555" y="1928"/>
                  </a:lnTo>
                  <a:lnTo>
                    <a:pt x="565" y="1971"/>
                  </a:lnTo>
                  <a:lnTo>
                    <a:pt x="574" y="2014"/>
                  </a:lnTo>
                  <a:lnTo>
                    <a:pt x="583" y="2051"/>
                  </a:lnTo>
                  <a:lnTo>
                    <a:pt x="589" y="2076"/>
                  </a:lnTo>
                  <a:lnTo>
                    <a:pt x="591" y="2085"/>
                  </a:lnTo>
                  <a:lnTo>
                    <a:pt x="589" y="2080"/>
                  </a:lnTo>
                  <a:lnTo>
                    <a:pt x="598" y="2088"/>
                  </a:lnTo>
                  <a:lnTo>
                    <a:pt x="597" y="2088"/>
                  </a:lnTo>
                  <a:lnTo>
                    <a:pt x="617" y="2101"/>
                  </a:lnTo>
                  <a:lnTo>
                    <a:pt x="636" y="2112"/>
                  </a:lnTo>
                  <a:lnTo>
                    <a:pt x="645" y="2117"/>
                  </a:lnTo>
                  <a:cubicBezTo>
                    <a:pt x="649" y="2119"/>
                    <a:pt x="650" y="2124"/>
                    <a:pt x="649" y="2127"/>
                  </a:cubicBezTo>
                  <a:lnTo>
                    <a:pt x="647" y="2133"/>
                  </a:lnTo>
                  <a:lnTo>
                    <a:pt x="641" y="2145"/>
                  </a:lnTo>
                  <a:lnTo>
                    <a:pt x="625" y="2186"/>
                  </a:lnTo>
                  <a:lnTo>
                    <a:pt x="608" y="2225"/>
                  </a:lnTo>
                  <a:lnTo>
                    <a:pt x="602" y="2238"/>
                  </a:lnTo>
                  <a:cubicBezTo>
                    <a:pt x="602" y="2238"/>
                    <a:pt x="601" y="2239"/>
                    <a:pt x="601" y="2239"/>
                  </a:cubicBezTo>
                  <a:lnTo>
                    <a:pt x="599" y="2242"/>
                  </a:lnTo>
                  <a:cubicBezTo>
                    <a:pt x="597" y="2245"/>
                    <a:pt x="594" y="2246"/>
                    <a:pt x="591" y="2245"/>
                  </a:cubicBezTo>
                  <a:lnTo>
                    <a:pt x="587" y="2244"/>
                  </a:lnTo>
                  <a:cubicBezTo>
                    <a:pt x="586" y="2244"/>
                    <a:pt x="585" y="2244"/>
                    <a:pt x="584" y="2243"/>
                  </a:cubicBezTo>
                  <a:lnTo>
                    <a:pt x="572" y="2236"/>
                  </a:lnTo>
                  <a:lnTo>
                    <a:pt x="537" y="2213"/>
                  </a:lnTo>
                  <a:lnTo>
                    <a:pt x="502" y="2189"/>
                  </a:lnTo>
                  <a:lnTo>
                    <a:pt x="490" y="2181"/>
                  </a:lnTo>
                  <a:lnTo>
                    <a:pt x="486" y="2178"/>
                  </a:lnTo>
                  <a:lnTo>
                    <a:pt x="495" y="2178"/>
                  </a:lnTo>
                  <a:lnTo>
                    <a:pt x="486" y="2185"/>
                  </a:lnTo>
                  <a:lnTo>
                    <a:pt x="464" y="2202"/>
                  </a:lnTo>
                  <a:lnTo>
                    <a:pt x="442" y="2218"/>
                  </a:lnTo>
                  <a:lnTo>
                    <a:pt x="432" y="2225"/>
                  </a:lnTo>
                  <a:cubicBezTo>
                    <a:pt x="430" y="2227"/>
                    <a:pt x="427" y="2227"/>
                    <a:pt x="425" y="2226"/>
                  </a:cubicBezTo>
                  <a:cubicBezTo>
                    <a:pt x="422" y="2225"/>
                    <a:pt x="420" y="2223"/>
                    <a:pt x="420" y="2220"/>
                  </a:cubicBezTo>
                  <a:lnTo>
                    <a:pt x="418" y="2211"/>
                  </a:lnTo>
                  <a:lnTo>
                    <a:pt x="412" y="2188"/>
                  </a:lnTo>
                  <a:lnTo>
                    <a:pt x="403" y="2154"/>
                  </a:lnTo>
                  <a:lnTo>
                    <a:pt x="394" y="2116"/>
                  </a:lnTo>
                  <a:lnTo>
                    <a:pt x="384" y="2078"/>
                  </a:lnTo>
                  <a:lnTo>
                    <a:pt x="375" y="2043"/>
                  </a:lnTo>
                  <a:lnTo>
                    <a:pt x="369" y="2018"/>
                  </a:lnTo>
                  <a:lnTo>
                    <a:pt x="367" y="2008"/>
                  </a:lnTo>
                  <a:cubicBezTo>
                    <a:pt x="366" y="2005"/>
                    <a:pt x="367" y="2002"/>
                    <a:pt x="370" y="2000"/>
                  </a:cubicBezTo>
                  <a:lnTo>
                    <a:pt x="373" y="1998"/>
                  </a:lnTo>
                  <a:lnTo>
                    <a:pt x="372" y="1999"/>
                  </a:lnTo>
                  <a:lnTo>
                    <a:pt x="380" y="1991"/>
                  </a:lnTo>
                  <a:lnTo>
                    <a:pt x="404" y="1965"/>
                  </a:lnTo>
                  <a:lnTo>
                    <a:pt x="428" y="1937"/>
                  </a:lnTo>
                  <a:lnTo>
                    <a:pt x="437" y="1928"/>
                  </a:lnTo>
                  <a:lnTo>
                    <a:pt x="440" y="1925"/>
                  </a:lnTo>
                  <a:lnTo>
                    <a:pt x="438" y="1929"/>
                  </a:lnTo>
                  <a:lnTo>
                    <a:pt x="439" y="1923"/>
                  </a:lnTo>
                  <a:lnTo>
                    <a:pt x="442" y="1907"/>
                  </a:lnTo>
                  <a:lnTo>
                    <a:pt x="445" y="1884"/>
                  </a:lnTo>
                  <a:lnTo>
                    <a:pt x="450" y="1858"/>
                  </a:lnTo>
                  <a:lnTo>
                    <a:pt x="454" y="1832"/>
                  </a:lnTo>
                  <a:lnTo>
                    <a:pt x="457" y="1809"/>
                  </a:lnTo>
                  <a:lnTo>
                    <a:pt x="460" y="1793"/>
                  </a:lnTo>
                  <a:lnTo>
                    <a:pt x="461" y="1787"/>
                  </a:lnTo>
                  <a:cubicBezTo>
                    <a:pt x="461" y="1785"/>
                    <a:pt x="463" y="1782"/>
                    <a:pt x="465" y="1781"/>
                  </a:cubicBezTo>
                  <a:lnTo>
                    <a:pt x="468" y="1780"/>
                  </a:lnTo>
                  <a:lnTo>
                    <a:pt x="479" y="1773"/>
                  </a:lnTo>
                  <a:lnTo>
                    <a:pt x="508" y="1757"/>
                  </a:lnTo>
                  <a:lnTo>
                    <a:pt x="538" y="1739"/>
                  </a:lnTo>
                  <a:lnTo>
                    <a:pt x="549" y="1732"/>
                  </a:lnTo>
                  <a:lnTo>
                    <a:pt x="553" y="1730"/>
                  </a:lnTo>
                  <a:lnTo>
                    <a:pt x="549" y="1735"/>
                  </a:lnTo>
                  <a:lnTo>
                    <a:pt x="550" y="1732"/>
                  </a:lnTo>
                  <a:cubicBezTo>
                    <a:pt x="550" y="1732"/>
                    <a:pt x="550" y="1731"/>
                    <a:pt x="550" y="1731"/>
                  </a:cubicBezTo>
                  <a:lnTo>
                    <a:pt x="554" y="1723"/>
                  </a:lnTo>
                  <a:lnTo>
                    <a:pt x="565" y="1699"/>
                  </a:lnTo>
                  <a:lnTo>
                    <a:pt x="576" y="1674"/>
                  </a:lnTo>
                  <a:lnTo>
                    <a:pt x="580" y="1666"/>
                  </a:lnTo>
                  <a:lnTo>
                    <a:pt x="580" y="1667"/>
                  </a:lnTo>
                  <a:lnTo>
                    <a:pt x="581" y="1664"/>
                  </a:lnTo>
                  <a:cubicBezTo>
                    <a:pt x="582" y="1661"/>
                    <a:pt x="585" y="1658"/>
                    <a:pt x="588" y="1658"/>
                  </a:cubicBezTo>
                  <a:lnTo>
                    <a:pt x="590" y="1659"/>
                  </a:lnTo>
                  <a:lnTo>
                    <a:pt x="599" y="1657"/>
                  </a:lnTo>
                  <a:lnTo>
                    <a:pt x="624" y="1656"/>
                  </a:lnTo>
                  <a:lnTo>
                    <a:pt x="648" y="1655"/>
                  </a:lnTo>
                  <a:lnTo>
                    <a:pt x="657" y="1653"/>
                  </a:lnTo>
                  <a:lnTo>
                    <a:pt x="660" y="1653"/>
                  </a:lnTo>
                  <a:lnTo>
                    <a:pt x="653" y="1663"/>
                  </a:lnTo>
                  <a:lnTo>
                    <a:pt x="651" y="1656"/>
                  </a:lnTo>
                  <a:lnTo>
                    <a:pt x="650" y="1640"/>
                  </a:lnTo>
                  <a:lnTo>
                    <a:pt x="649" y="1618"/>
                  </a:lnTo>
                  <a:lnTo>
                    <a:pt x="646" y="1593"/>
                  </a:lnTo>
                  <a:lnTo>
                    <a:pt x="642" y="1568"/>
                  </a:lnTo>
                  <a:lnTo>
                    <a:pt x="640" y="1546"/>
                  </a:lnTo>
                  <a:lnTo>
                    <a:pt x="640" y="1531"/>
                  </a:lnTo>
                  <a:lnTo>
                    <a:pt x="639" y="1525"/>
                  </a:lnTo>
                  <a:cubicBezTo>
                    <a:pt x="638" y="1523"/>
                    <a:pt x="639" y="1521"/>
                    <a:pt x="639" y="1520"/>
                  </a:cubicBezTo>
                  <a:lnTo>
                    <a:pt x="641" y="1516"/>
                  </a:lnTo>
                  <a:lnTo>
                    <a:pt x="647" y="1504"/>
                  </a:lnTo>
                  <a:lnTo>
                    <a:pt x="663" y="1469"/>
                  </a:lnTo>
                  <a:lnTo>
                    <a:pt x="680" y="1433"/>
                  </a:lnTo>
                  <a:lnTo>
                    <a:pt x="685" y="1421"/>
                  </a:lnTo>
                  <a:lnTo>
                    <a:pt x="687" y="1417"/>
                  </a:lnTo>
                  <a:lnTo>
                    <a:pt x="692" y="1428"/>
                  </a:lnTo>
                  <a:lnTo>
                    <a:pt x="681" y="1425"/>
                  </a:lnTo>
                  <a:lnTo>
                    <a:pt x="653" y="1417"/>
                  </a:lnTo>
                  <a:lnTo>
                    <a:pt x="613" y="1406"/>
                  </a:lnTo>
                  <a:lnTo>
                    <a:pt x="568" y="1393"/>
                  </a:lnTo>
                  <a:lnTo>
                    <a:pt x="522" y="1379"/>
                  </a:lnTo>
                  <a:lnTo>
                    <a:pt x="482" y="1368"/>
                  </a:lnTo>
                  <a:lnTo>
                    <a:pt x="454" y="1360"/>
                  </a:lnTo>
                  <a:lnTo>
                    <a:pt x="443" y="1357"/>
                  </a:lnTo>
                  <a:cubicBezTo>
                    <a:pt x="441" y="1356"/>
                    <a:pt x="439" y="1355"/>
                    <a:pt x="438" y="1352"/>
                  </a:cubicBezTo>
                  <a:lnTo>
                    <a:pt x="437" y="1348"/>
                  </a:lnTo>
                  <a:lnTo>
                    <a:pt x="435" y="1338"/>
                  </a:lnTo>
                  <a:lnTo>
                    <a:pt x="429" y="1311"/>
                  </a:lnTo>
                  <a:lnTo>
                    <a:pt x="423" y="1283"/>
                  </a:lnTo>
                  <a:lnTo>
                    <a:pt x="421" y="1274"/>
                  </a:lnTo>
                  <a:lnTo>
                    <a:pt x="420" y="1271"/>
                  </a:lnTo>
                  <a:lnTo>
                    <a:pt x="432" y="1275"/>
                  </a:lnTo>
                  <a:lnTo>
                    <a:pt x="425" y="1280"/>
                  </a:lnTo>
                  <a:lnTo>
                    <a:pt x="410" y="1289"/>
                  </a:lnTo>
                  <a:lnTo>
                    <a:pt x="395" y="1298"/>
                  </a:lnTo>
                  <a:cubicBezTo>
                    <a:pt x="394" y="1299"/>
                    <a:pt x="393" y="1299"/>
                    <a:pt x="393" y="1299"/>
                  </a:cubicBezTo>
                  <a:lnTo>
                    <a:pt x="386" y="1301"/>
                  </a:lnTo>
                  <a:lnTo>
                    <a:pt x="380" y="1303"/>
                  </a:lnTo>
                  <a:cubicBezTo>
                    <a:pt x="379" y="1303"/>
                    <a:pt x="379" y="1303"/>
                    <a:pt x="378" y="1303"/>
                  </a:cubicBezTo>
                  <a:lnTo>
                    <a:pt x="362" y="1304"/>
                  </a:lnTo>
                  <a:lnTo>
                    <a:pt x="339" y="1305"/>
                  </a:lnTo>
                  <a:lnTo>
                    <a:pt x="314" y="1305"/>
                  </a:lnTo>
                  <a:lnTo>
                    <a:pt x="289" y="1305"/>
                  </a:lnTo>
                  <a:lnTo>
                    <a:pt x="267" y="1304"/>
                  </a:lnTo>
                  <a:lnTo>
                    <a:pt x="251" y="1303"/>
                  </a:lnTo>
                  <a:cubicBezTo>
                    <a:pt x="250" y="1303"/>
                    <a:pt x="250" y="1303"/>
                    <a:pt x="249" y="1303"/>
                  </a:cubicBezTo>
                  <a:lnTo>
                    <a:pt x="243" y="1301"/>
                  </a:lnTo>
                  <a:lnTo>
                    <a:pt x="252" y="1298"/>
                  </a:lnTo>
                  <a:lnTo>
                    <a:pt x="249" y="1303"/>
                  </a:lnTo>
                  <a:cubicBezTo>
                    <a:pt x="249" y="1303"/>
                    <a:pt x="249" y="1303"/>
                    <a:pt x="248" y="1304"/>
                  </a:cubicBezTo>
                  <a:lnTo>
                    <a:pt x="240" y="1313"/>
                  </a:lnTo>
                  <a:lnTo>
                    <a:pt x="215" y="1338"/>
                  </a:lnTo>
                  <a:lnTo>
                    <a:pt x="190" y="1363"/>
                  </a:lnTo>
                  <a:lnTo>
                    <a:pt x="182" y="1371"/>
                  </a:lnTo>
                  <a:lnTo>
                    <a:pt x="179" y="1374"/>
                  </a:lnTo>
                  <a:cubicBezTo>
                    <a:pt x="177" y="1376"/>
                    <a:pt x="174" y="1377"/>
                    <a:pt x="172" y="1376"/>
                  </a:cubicBezTo>
                  <a:cubicBezTo>
                    <a:pt x="169" y="1376"/>
                    <a:pt x="167" y="1374"/>
                    <a:pt x="166" y="1371"/>
                  </a:cubicBezTo>
                  <a:lnTo>
                    <a:pt x="165" y="1368"/>
                  </a:lnTo>
                  <a:lnTo>
                    <a:pt x="163" y="1361"/>
                  </a:lnTo>
                  <a:lnTo>
                    <a:pt x="155" y="1338"/>
                  </a:lnTo>
                  <a:lnTo>
                    <a:pt x="147" y="1313"/>
                  </a:lnTo>
                  <a:lnTo>
                    <a:pt x="144" y="1300"/>
                  </a:lnTo>
                  <a:cubicBezTo>
                    <a:pt x="143" y="1297"/>
                    <a:pt x="145" y="1293"/>
                    <a:pt x="148" y="1291"/>
                  </a:cubicBezTo>
                  <a:lnTo>
                    <a:pt x="152" y="1289"/>
                  </a:lnTo>
                  <a:lnTo>
                    <a:pt x="162" y="1284"/>
                  </a:lnTo>
                  <a:lnTo>
                    <a:pt x="194" y="1262"/>
                  </a:lnTo>
                  <a:lnTo>
                    <a:pt x="226" y="1238"/>
                  </a:lnTo>
                  <a:lnTo>
                    <a:pt x="237" y="1230"/>
                  </a:lnTo>
                  <a:lnTo>
                    <a:pt x="236" y="1231"/>
                  </a:lnTo>
                  <a:lnTo>
                    <a:pt x="240" y="1227"/>
                  </a:lnTo>
                  <a:lnTo>
                    <a:pt x="242" y="1240"/>
                  </a:lnTo>
                  <a:lnTo>
                    <a:pt x="234" y="1236"/>
                  </a:lnTo>
                  <a:lnTo>
                    <a:pt x="219" y="1227"/>
                  </a:lnTo>
                  <a:lnTo>
                    <a:pt x="203" y="1216"/>
                  </a:lnTo>
                  <a:cubicBezTo>
                    <a:pt x="203" y="1216"/>
                    <a:pt x="202" y="1215"/>
                    <a:pt x="202" y="1215"/>
                  </a:cubicBezTo>
                  <a:lnTo>
                    <a:pt x="195" y="1208"/>
                  </a:lnTo>
                  <a:cubicBezTo>
                    <a:pt x="193" y="1206"/>
                    <a:pt x="192" y="1204"/>
                    <a:pt x="193" y="1201"/>
                  </a:cubicBezTo>
                  <a:cubicBezTo>
                    <a:pt x="193" y="1199"/>
                    <a:pt x="195" y="1196"/>
                    <a:pt x="197" y="1195"/>
                  </a:cubicBezTo>
                  <a:lnTo>
                    <a:pt x="205" y="1191"/>
                  </a:lnTo>
                  <a:lnTo>
                    <a:pt x="204" y="1192"/>
                  </a:lnTo>
                  <a:lnTo>
                    <a:pt x="222" y="1178"/>
                  </a:lnTo>
                  <a:lnTo>
                    <a:pt x="239" y="1161"/>
                  </a:lnTo>
                  <a:lnTo>
                    <a:pt x="247" y="1151"/>
                  </a:lnTo>
                  <a:lnTo>
                    <a:pt x="251" y="1164"/>
                  </a:lnTo>
                  <a:lnTo>
                    <a:pt x="248" y="1163"/>
                  </a:lnTo>
                  <a:cubicBezTo>
                    <a:pt x="247" y="1163"/>
                    <a:pt x="246" y="1162"/>
                    <a:pt x="245" y="1161"/>
                  </a:cubicBezTo>
                  <a:lnTo>
                    <a:pt x="238" y="1154"/>
                  </a:lnTo>
                  <a:lnTo>
                    <a:pt x="215" y="1132"/>
                  </a:lnTo>
                  <a:lnTo>
                    <a:pt x="191" y="1108"/>
                  </a:lnTo>
                  <a:lnTo>
                    <a:pt x="184" y="1099"/>
                  </a:lnTo>
                  <a:lnTo>
                    <a:pt x="181" y="1095"/>
                  </a:lnTo>
                  <a:cubicBezTo>
                    <a:pt x="181" y="1095"/>
                    <a:pt x="180" y="1094"/>
                    <a:pt x="180" y="1093"/>
                  </a:cubicBezTo>
                  <a:lnTo>
                    <a:pt x="178" y="1088"/>
                  </a:lnTo>
                  <a:lnTo>
                    <a:pt x="172" y="1072"/>
                  </a:lnTo>
                  <a:lnTo>
                    <a:pt x="163" y="1050"/>
                  </a:lnTo>
                  <a:lnTo>
                    <a:pt x="154" y="1023"/>
                  </a:lnTo>
                  <a:lnTo>
                    <a:pt x="145" y="996"/>
                  </a:lnTo>
                  <a:lnTo>
                    <a:pt x="137" y="973"/>
                  </a:lnTo>
                  <a:lnTo>
                    <a:pt x="131" y="956"/>
                  </a:lnTo>
                  <a:cubicBezTo>
                    <a:pt x="131" y="956"/>
                    <a:pt x="131" y="955"/>
                    <a:pt x="131" y="955"/>
                  </a:cubicBezTo>
                  <a:lnTo>
                    <a:pt x="130" y="949"/>
                  </a:lnTo>
                  <a:cubicBezTo>
                    <a:pt x="129" y="946"/>
                    <a:pt x="130" y="944"/>
                    <a:pt x="132" y="942"/>
                  </a:cubicBezTo>
                  <a:lnTo>
                    <a:pt x="135" y="939"/>
                  </a:lnTo>
                  <a:lnTo>
                    <a:pt x="144" y="932"/>
                  </a:lnTo>
                  <a:lnTo>
                    <a:pt x="170" y="913"/>
                  </a:lnTo>
                  <a:lnTo>
                    <a:pt x="198" y="894"/>
                  </a:lnTo>
                  <a:lnTo>
                    <a:pt x="207" y="887"/>
                  </a:lnTo>
                  <a:lnTo>
                    <a:pt x="210" y="885"/>
                  </a:lnTo>
                  <a:lnTo>
                    <a:pt x="206" y="891"/>
                  </a:lnTo>
                  <a:lnTo>
                    <a:pt x="206" y="884"/>
                  </a:lnTo>
                  <a:lnTo>
                    <a:pt x="207" y="864"/>
                  </a:lnTo>
                  <a:lnTo>
                    <a:pt x="207" y="836"/>
                  </a:lnTo>
                  <a:lnTo>
                    <a:pt x="208" y="804"/>
                  </a:lnTo>
                  <a:lnTo>
                    <a:pt x="208" y="772"/>
                  </a:lnTo>
                  <a:lnTo>
                    <a:pt x="208" y="745"/>
                  </a:lnTo>
                  <a:lnTo>
                    <a:pt x="208" y="726"/>
                  </a:lnTo>
                  <a:lnTo>
                    <a:pt x="207" y="719"/>
                  </a:lnTo>
                  <a:lnTo>
                    <a:pt x="211" y="724"/>
                  </a:lnTo>
                  <a:lnTo>
                    <a:pt x="153" y="691"/>
                  </a:lnTo>
                  <a:lnTo>
                    <a:pt x="163" y="689"/>
                  </a:lnTo>
                  <a:lnTo>
                    <a:pt x="132" y="731"/>
                  </a:lnTo>
                  <a:cubicBezTo>
                    <a:pt x="130" y="733"/>
                    <a:pt x="128" y="735"/>
                    <a:pt x="125" y="734"/>
                  </a:cubicBezTo>
                  <a:cubicBezTo>
                    <a:pt x="123" y="734"/>
                    <a:pt x="120" y="733"/>
                    <a:pt x="119" y="731"/>
                  </a:cubicBezTo>
                  <a:lnTo>
                    <a:pt x="83" y="679"/>
                  </a:lnTo>
                  <a:lnTo>
                    <a:pt x="91" y="682"/>
                  </a:lnTo>
                  <a:lnTo>
                    <a:pt x="10" y="700"/>
                  </a:lnTo>
                  <a:cubicBezTo>
                    <a:pt x="8" y="701"/>
                    <a:pt x="5" y="700"/>
                    <a:pt x="3" y="698"/>
                  </a:cubicBezTo>
                  <a:cubicBezTo>
                    <a:pt x="1" y="696"/>
                    <a:pt x="0" y="693"/>
                    <a:pt x="1" y="691"/>
                  </a:cubicBezTo>
                  <a:lnTo>
                    <a:pt x="37" y="522"/>
                  </a:lnTo>
                  <a:cubicBezTo>
                    <a:pt x="37" y="518"/>
                    <a:pt x="40" y="516"/>
                    <a:pt x="44" y="515"/>
                  </a:cubicBezTo>
                  <a:lnTo>
                    <a:pt x="111" y="510"/>
                  </a:lnTo>
                  <a:lnTo>
                    <a:pt x="104" y="520"/>
                  </a:lnTo>
                  <a:lnTo>
                    <a:pt x="73" y="307"/>
                  </a:lnTo>
                  <a:cubicBezTo>
                    <a:pt x="72" y="305"/>
                    <a:pt x="73" y="303"/>
                    <a:pt x="73" y="302"/>
                  </a:cubicBezTo>
                  <a:lnTo>
                    <a:pt x="215" y="5"/>
                  </a:lnTo>
                  <a:cubicBezTo>
                    <a:pt x="216" y="3"/>
                    <a:pt x="218" y="1"/>
                    <a:pt x="221" y="1"/>
                  </a:cubicBezTo>
                  <a:cubicBezTo>
                    <a:pt x="223" y="0"/>
                    <a:pt x="225" y="1"/>
                    <a:pt x="227" y="2"/>
                  </a:cubicBezTo>
                  <a:lnTo>
                    <a:pt x="392" y="12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1" name="Freeform 190"/>
            <p:cNvSpPr>
              <a:spLocks/>
            </p:cNvSpPr>
            <p:nvPr/>
          </p:nvSpPr>
          <p:spPr bwMode="auto">
            <a:xfrm>
              <a:off x="7605713" y="2863850"/>
              <a:ext cx="361950" cy="360362"/>
            </a:xfrm>
            <a:custGeom>
              <a:avLst/>
              <a:gdLst>
                <a:gd name="T0" fmla="*/ 189 w 228"/>
                <a:gd name="T1" fmla="*/ 15 h 227"/>
                <a:gd name="T2" fmla="*/ 185 w 228"/>
                <a:gd name="T3" fmla="*/ 0 h 227"/>
                <a:gd name="T4" fmla="*/ 169 w 228"/>
                <a:gd name="T5" fmla="*/ 14 h 227"/>
                <a:gd name="T6" fmla="*/ 140 w 228"/>
                <a:gd name="T7" fmla="*/ 20 h 227"/>
                <a:gd name="T8" fmla="*/ 126 w 228"/>
                <a:gd name="T9" fmla="*/ 8 h 227"/>
                <a:gd name="T10" fmla="*/ 97 w 228"/>
                <a:gd name="T11" fmla="*/ 12 h 227"/>
                <a:gd name="T12" fmla="*/ 80 w 228"/>
                <a:gd name="T13" fmla="*/ 47 h 227"/>
                <a:gd name="T14" fmla="*/ 54 w 228"/>
                <a:gd name="T15" fmla="*/ 50 h 227"/>
                <a:gd name="T16" fmla="*/ 29 w 228"/>
                <a:gd name="T17" fmla="*/ 75 h 227"/>
                <a:gd name="T18" fmla="*/ 31 w 228"/>
                <a:gd name="T19" fmla="*/ 103 h 227"/>
                <a:gd name="T20" fmla="*/ 18 w 228"/>
                <a:gd name="T21" fmla="*/ 128 h 227"/>
                <a:gd name="T22" fmla="*/ 6 w 228"/>
                <a:gd name="T23" fmla="*/ 118 h 227"/>
                <a:gd name="T24" fmla="*/ 7 w 228"/>
                <a:gd name="T25" fmla="*/ 150 h 227"/>
                <a:gd name="T26" fmla="*/ 0 w 228"/>
                <a:gd name="T27" fmla="*/ 183 h 227"/>
                <a:gd name="T28" fmla="*/ 6 w 228"/>
                <a:gd name="T29" fmla="*/ 199 h 227"/>
                <a:gd name="T30" fmla="*/ 29 w 228"/>
                <a:gd name="T31" fmla="*/ 198 h 227"/>
                <a:gd name="T32" fmla="*/ 47 w 228"/>
                <a:gd name="T33" fmla="*/ 206 h 227"/>
                <a:gd name="T34" fmla="*/ 53 w 228"/>
                <a:gd name="T35" fmla="*/ 199 h 227"/>
                <a:gd name="T36" fmla="*/ 69 w 228"/>
                <a:gd name="T37" fmla="*/ 204 h 227"/>
                <a:gd name="T38" fmla="*/ 69 w 228"/>
                <a:gd name="T39" fmla="*/ 221 h 227"/>
                <a:gd name="T40" fmla="*/ 121 w 228"/>
                <a:gd name="T41" fmla="*/ 209 h 227"/>
                <a:gd name="T42" fmla="*/ 173 w 228"/>
                <a:gd name="T43" fmla="*/ 227 h 227"/>
                <a:gd name="T44" fmla="*/ 176 w 228"/>
                <a:gd name="T45" fmla="*/ 183 h 227"/>
                <a:gd name="T46" fmla="*/ 228 w 228"/>
                <a:gd name="T47" fmla="*/ 81 h 227"/>
                <a:gd name="T48" fmla="*/ 198 w 228"/>
                <a:gd name="T49" fmla="*/ 55 h 227"/>
                <a:gd name="T50" fmla="*/ 195 w 228"/>
                <a:gd name="T51" fmla="*/ 25 h 227"/>
                <a:gd name="T52" fmla="*/ 189 w 228"/>
                <a:gd name="T53" fmla="*/ 15 h 2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227"/>
                <a:gd name="T83" fmla="*/ 228 w 228"/>
                <a:gd name="T84" fmla="*/ 227 h 2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227">
                  <a:moveTo>
                    <a:pt x="189" y="15"/>
                  </a:moveTo>
                  <a:lnTo>
                    <a:pt x="185" y="0"/>
                  </a:lnTo>
                  <a:lnTo>
                    <a:pt x="169" y="14"/>
                  </a:lnTo>
                  <a:lnTo>
                    <a:pt x="140" y="20"/>
                  </a:lnTo>
                  <a:lnTo>
                    <a:pt x="126" y="8"/>
                  </a:lnTo>
                  <a:lnTo>
                    <a:pt x="97" y="12"/>
                  </a:lnTo>
                  <a:lnTo>
                    <a:pt x="80" y="47"/>
                  </a:lnTo>
                  <a:lnTo>
                    <a:pt x="54" y="50"/>
                  </a:lnTo>
                  <a:lnTo>
                    <a:pt x="29" y="75"/>
                  </a:lnTo>
                  <a:lnTo>
                    <a:pt x="31" y="103"/>
                  </a:lnTo>
                  <a:lnTo>
                    <a:pt x="18" y="128"/>
                  </a:lnTo>
                  <a:lnTo>
                    <a:pt x="6" y="118"/>
                  </a:lnTo>
                  <a:lnTo>
                    <a:pt x="7" y="150"/>
                  </a:lnTo>
                  <a:lnTo>
                    <a:pt x="0" y="183"/>
                  </a:lnTo>
                  <a:lnTo>
                    <a:pt x="6" y="199"/>
                  </a:lnTo>
                  <a:lnTo>
                    <a:pt x="29" y="198"/>
                  </a:lnTo>
                  <a:lnTo>
                    <a:pt x="47" y="206"/>
                  </a:lnTo>
                  <a:lnTo>
                    <a:pt x="53" y="199"/>
                  </a:lnTo>
                  <a:lnTo>
                    <a:pt x="69" y="204"/>
                  </a:lnTo>
                  <a:lnTo>
                    <a:pt x="69" y="221"/>
                  </a:lnTo>
                  <a:lnTo>
                    <a:pt x="121" y="209"/>
                  </a:lnTo>
                  <a:lnTo>
                    <a:pt x="173" y="227"/>
                  </a:lnTo>
                  <a:lnTo>
                    <a:pt x="176" y="183"/>
                  </a:lnTo>
                  <a:lnTo>
                    <a:pt x="228" y="81"/>
                  </a:lnTo>
                  <a:lnTo>
                    <a:pt x="198" y="55"/>
                  </a:lnTo>
                  <a:lnTo>
                    <a:pt x="195" y="25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02" name="Freeform 191"/>
            <p:cNvSpPr>
              <a:spLocks noEditPoints="1"/>
            </p:cNvSpPr>
            <p:nvPr/>
          </p:nvSpPr>
          <p:spPr bwMode="auto">
            <a:xfrm>
              <a:off x="7605713" y="2863850"/>
              <a:ext cx="373063" cy="369887"/>
            </a:xfrm>
            <a:custGeom>
              <a:avLst/>
              <a:gdLst>
                <a:gd name="T0" fmla="*/ 466 w 577"/>
                <a:gd name="T1" fmla="*/ 54 h 689"/>
                <a:gd name="T2" fmla="*/ 469 w 577"/>
                <a:gd name="T3" fmla="*/ 14 h 689"/>
                <a:gd name="T4" fmla="*/ 425 w 577"/>
                <a:gd name="T5" fmla="*/ 56 h 689"/>
                <a:gd name="T6" fmla="*/ 345 w 577"/>
                <a:gd name="T7" fmla="*/ 72 h 689"/>
                <a:gd name="T8" fmla="*/ 319 w 577"/>
                <a:gd name="T9" fmla="*/ 38 h 689"/>
                <a:gd name="T10" fmla="*/ 254 w 577"/>
                <a:gd name="T11" fmla="*/ 44 h 689"/>
                <a:gd name="T12" fmla="*/ 206 w 577"/>
                <a:gd name="T13" fmla="*/ 155 h 689"/>
                <a:gd name="T14" fmla="*/ 147 w 577"/>
                <a:gd name="T15" fmla="*/ 160 h 689"/>
                <a:gd name="T16" fmla="*/ 88 w 577"/>
                <a:gd name="T17" fmla="*/ 227 h 689"/>
                <a:gd name="T18" fmla="*/ 91 w 577"/>
                <a:gd name="T19" fmla="*/ 315 h 689"/>
                <a:gd name="T20" fmla="*/ 54 w 577"/>
                <a:gd name="T21" fmla="*/ 392 h 689"/>
                <a:gd name="T22" fmla="*/ 17 w 577"/>
                <a:gd name="T23" fmla="*/ 361 h 689"/>
                <a:gd name="T24" fmla="*/ 33 w 577"/>
                <a:gd name="T25" fmla="*/ 450 h 689"/>
                <a:gd name="T26" fmla="*/ 16 w 577"/>
                <a:gd name="T27" fmla="*/ 550 h 689"/>
                <a:gd name="T28" fmla="*/ 30 w 577"/>
                <a:gd name="T29" fmla="*/ 594 h 689"/>
                <a:gd name="T30" fmla="*/ 79 w 577"/>
                <a:gd name="T31" fmla="*/ 585 h 689"/>
                <a:gd name="T32" fmla="*/ 128 w 577"/>
                <a:gd name="T33" fmla="*/ 611 h 689"/>
                <a:gd name="T34" fmla="*/ 131 w 577"/>
                <a:gd name="T35" fmla="*/ 592 h 689"/>
                <a:gd name="T36" fmla="*/ 181 w 577"/>
                <a:gd name="T37" fmla="*/ 604 h 689"/>
                <a:gd name="T38" fmla="*/ 186 w 577"/>
                <a:gd name="T39" fmla="*/ 662 h 689"/>
                <a:gd name="T40" fmla="*/ 302 w 577"/>
                <a:gd name="T41" fmla="*/ 618 h 689"/>
                <a:gd name="T42" fmla="*/ 436 w 577"/>
                <a:gd name="T43" fmla="*/ 673 h 689"/>
                <a:gd name="T44" fmla="*/ 431 w 577"/>
                <a:gd name="T45" fmla="*/ 549 h 689"/>
                <a:gd name="T46" fmla="*/ 561 w 577"/>
                <a:gd name="T47" fmla="*/ 243 h 689"/>
                <a:gd name="T48" fmla="*/ 488 w 577"/>
                <a:gd name="T49" fmla="*/ 175 h 689"/>
                <a:gd name="T50" fmla="*/ 479 w 577"/>
                <a:gd name="T51" fmla="*/ 82 h 689"/>
                <a:gd name="T52" fmla="*/ 466 w 577"/>
                <a:gd name="T53" fmla="*/ 56 h 689"/>
                <a:gd name="T54" fmla="*/ 495 w 577"/>
                <a:gd name="T55" fmla="*/ 81 h 689"/>
                <a:gd name="T56" fmla="*/ 500 w 577"/>
                <a:gd name="T57" fmla="*/ 164 h 689"/>
                <a:gd name="T58" fmla="*/ 576 w 577"/>
                <a:gd name="T59" fmla="*/ 249 h 689"/>
                <a:gd name="T60" fmla="*/ 447 w 577"/>
                <a:gd name="T61" fmla="*/ 549 h 689"/>
                <a:gd name="T62" fmla="*/ 437 w 577"/>
                <a:gd name="T63" fmla="*/ 687 h 689"/>
                <a:gd name="T64" fmla="*/ 301 w 577"/>
                <a:gd name="T65" fmla="*/ 633 h 689"/>
                <a:gd name="T66" fmla="*/ 180 w 577"/>
                <a:gd name="T67" fmla="*/ 670 h 689"/>
                <a:gd name="T68" fmla="*/ 170 w 577"/>
                <a:gd name="T69" fmla="*/ 662 h 689"/>
                <a:gd name="T70" fmla="*/ 175 w 577"/>
                <a:gd name="T71" fmla="*/ 619 h 689"/>
                <a:gd name="T72" fmla="*/ 144 w 577"/>
                <a:gd name="T73" fmla="*/ 601 h 689"/>
                <a:gd name="T74" fmla="*/ 120 w 577"/>
                <a:gd name="T75" fmla="*/ 625 h 689"/>
                <a:gd name="T76" fmla="*/ 80 w 577"/>
                <a:gd name="T77" fmla="*/ 601 h 689"/>
                <a:gd name="T78" fmla="*/ 14 w 577"/>
                <a:gd name="T79" fmla="*/ 599 h 689"/>
                <a:gd name="T80" fmla="*/ 1 w 577"/>
                <a:gd name="T81" fmla="*/ 548 h 689"/>
                <a:gd name="T82" fmla="*/ 17 w 577"/>
                <a:gd name="T83" fmla="*/ 451 h 689"/>
                <a:gd name="T84" fmla="*/ 19 w 577"/>
                <a:gd name="T85" fmla="*/ 348 h 689"/>
                <a:gd name="T86" fmla="*/ 58 w 577"/>
                <a:gd name="T87" fmla="*/ 379 h 689"/>
                <a:gd name="T88" fmla="*/ 76 w 577"/>
                <a:gd name="T89" fmla="*/ 309 h 689"/>
                <a:gd name="T90" fmla="*/ 72 w 577"/>
                <a:gd name="T91" fmla="*/ 228 h 689"/>
                <a:gd name="T92" fmla="*/ 135 w 577"/>
                <a:gd name="T93" fmla="*/ 149 h 689"/>
                <a:gd name="T94" fmla="*/ 204 w 577"/>
                <a:gd name="T95" fmla="*/ 139 h 689"/>
                <a:gd name="T96" fmla="*/ 239 w 577"/>
                <a:gd name="T97" fmla="*/ 38 h 689"/>
                <a:gd name="T98" fmla="*/ 316 w 577"/>
                <a:gd name="T99" fmla="*/ 22 h 689"/>
                <a:gd name="T100" fmla="*/ 357 w 577"/>
                <a:gd name="T101" fmla="*/ 61 h 689"/>
                <a:gd name="T102" fmla="*/ 421 w 577"/>
                <a:gd name="T103" fmla="*/ 41 h 689"/>
                <a:gd name="T104" fmla="*/ 458 w 577"/>
                <a:gd name="T105" fmla="*/ 3 h 689"/>
                <a:gd name="T106" fmla="*/ 471 w 577"/>
                <a:gd name="T107" fmla="*/ 7 h 689"/>
                <a:gd name="T108" fmla="*/ 481 w 577"/>
                <a:gd name="T109" fmla="*/ 49 h 6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7"/>
                <a:gd name="T166" fmla="*/ 0 h 689"/>
                <a:gd name="T167" fmla="*/ 577 w 577"/>
                <a:gd name="T168" fmla="*/ 689 h 6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7" h="689">
                  <a:moveTo>
                    <a:pt x="466" y="56"/>
                  </a:moveTo>
                  <a:cubicBezTo>
                    <a:pt x="466" y="55"/>
                    <a:pt x="466" y="55"/>
                    <a:pt x="466" y="54"/>
                  </a:cubicBezTo>
                  <a:lnTo>
                    <a:pt x="455" y="10"/>
                  </a:lnTo>
                  <a:lnTo>
                    <a:pt x="469" y="14"/>
                  </a:lnTo>
                  <a:lnTo>
                    <a:pt x="428" y="54"/>
                  </a:lnTo>
                  <a:cubicBezTo>
                    <a:pt x="427" y="55"/>
                    <a:pt x="426" y="56"/>
                    <a:pt x="425" y="56"/>
                  </a:cubicBezTo>
                  <a:lnTo>
                    <a:pt x="353" y="75"/>
                  </a:lnTo>
                  <a:cubicBezTo>
                    <a:pt x="350" y="75"/>
                    <a:pt x="347" y="75"/>
                    <a:pt x="345" y="72"/>
                  </a:cubicBezTo>
                  <a:lnTo>
                    <a:pt x="311" y="36"/>
                  </a:lnTo>
                  <a:lnTo>
                    <a:pt x="319" y="38"/>
                  </a:lnTo>
                  <a:lnTo>
                    <a:pt x="247" y="49"/>
                  </a:lnTo>
                  <a:lnTo>
                    <a:pt x="254" y="44"/>
                  </a:lnTo>
                  <a:lnTo>
                    <a:pt x="213" y="150"/>
                  </a:lnTo>
                  <a:cubicBezTo>
                    <a:pt x="212" y="153"/>
                    <a:pt x="209" y="155"/>
                    <a:pt x="206" y="155"/>
                  </a:cubicBezTo>
                  <a:lnTo>
                    <a:pt x="142" y="163"/>
                  </a:lnTo>
                  <a:lnTo>
                    <a:pt x="147" y="160"/>
                  </a:lnTo>
                  <a:lnTo>
                    <a:pt x="86" y="233"/>
                  </a:lnTo>
                  <a:lnTo>
                    <a:pt x="88" y="227"/>
                  </a:lnTo>
                  <a:lnTo>
                    <a:pt x="91" y="311"/>
                  </a:lnTo>
                  <a:cubicBezTo>
                    <a:pt x="91" y="312"/>
                    <a:pt x="91" y="314"/>
                    <a:pt x="91" y="315"/>
                  </a:cubicBezTo>
                  <a:lnTo>
                    <a:pt x="60" y="388"/>
                  </a:lnTo>
                  <a:cubicBezTo>
                    <a:pt x="59" y="390"/>
                    <a:pt x="57" y="392"/>
                    <a:pt x="54" y="392"/>
                  </a:cubicBezTo>
                  <a:cubicBezTo>
                    <a:pt x="52" y="393"/>
                    <a:pt x="49" y="392"/>
                    <a:pt x="47" y="390"/>
                  </a:cubicBezTo>
                  <a:lnTo>
                    <a:pt x="17" y="361"/>
                  </a:lnTo>
                  <a:lnTo>
                    <a:pt x="30" y="355"/>
                  </a:lnTo>
                  <a:lnTo>
                    <a:pt x="33" y="450"/>
                  </a:lnTo>
                  <a:cubicBezTo>
                    <a:pt x="33" y="451"/>
                    <a:pt x="33" y="451"/>
                    <a:pt x="33" y="452"/>
                  </a:cubicBezTo>
                  <a:lnTo>
                    <a:pt x="16" y="550"/>
                  </a:lnTo>
                  <a:lnTo>
                    <a:pt x="16" y="547"/>
                  </a:lnTo>
                  <a:lnTo>
                    <a:pt x="30" y="594"/>
                  </a:lnTo>
                  <a:lnTo>
                    <a:pt x="22" y="588"/>
                  </a:lnTo>
                  <a:lnTo>
                    <a:pt x="79" y="585"/>
                  </a:lnTo>
                  <a:cubicBezTo>
                    <a:pt x="81" y="585"/>
                    <a:pt x="82" y="585"/>
                    <a:pt x="84" y="586"/>
                  </a:cubicBezTo>
                  <a:lnTo>
                    <a:pt x="128" y="611"/>
                  </a:lnTo>
                  <a:lnTo>
                    <a:pt x="117" y="614"/>
                  </a:lnTo>
                  <a:lnTo>
                    <a:pt x="131" y="592"/>
                  </a:lnTo>
                  <a:cubicBezTo>
                    <a:pt x="133" y="589"/>
                    <a:pt x="137" y="588"/>
                    <a:pt x="140" y="589"/>
                  </a:cubicBezTo>
                  <a:lnTo>
                    <a:pt x="181" y="604"/>
                  </a:lnTo>
                  <a:cubicBezTo>
                    <a:pt x="184" y="605"/>
                    <a:pt x="186" y="608"/>
                    <a:pt x="186" y="611"/>
                  </a:cubicBezTo>
                  <a:lnTo>
                    <a:pt x="186" y="662"/>
                  </a:lnTo>
                  <a:lnTo>
                    <a:pt x="176" y="655"/>
                  </a:lnTo>
                  <a:lnTo>
                    <a:pt x="302" y="618"/>
                  </a:lnTo>
                  <a:cubicBezTo>
                    <a:pt x="303" y="617"/>
                    <a:pt x="305" y="618"/>
                    <a:pt x="307" y="618"/>
                  </a:cubicBezTo>
                  <a:lnTo>
                    <a:pt x="436" y="673"/>
                  </a:lnTo>
                  <a:lnTo>
                    <a:pt x="425" y="680"/>
                  </a:lnTo>
                  <a:lnTo>
                    <a:pt x="431" y="549"/>
                  </a:lnTo>
                  <a:cubicBezTo>
                    <a:pt x="432" y="548"/>
                    <a:pt x="432" y="547"/>
                    <a:pt x="432" y="546"/>
                  </a:cubicBezTo>
                  <a:lnTo>
                    <a:pt x="561" y="243"/>
                  </a:lnTo>
                  <a:lnTo>
                    <a:pt x="563" y="251"/>
                  </a:lnTo>
                  <a:lnTo>
                    <a:pt x="488" y="175"/>
                  </a:lnTo>
                  <a:cubicBezTo>
                    <a:pt x="487" y="173"/>
                    <a:pt x="486" y="172"/>
                    <a:pt x="486" y="170"/>
                  </a:cubicBezTo>
                  <a:lnTo>
                    <a:pt x="479" y="82"/>
                  </a:lnTo>
                  <a:lnTo>
                    <a:pt x="480" y="85"/>
                  </a:lnTo>
                  <a:lnTo>
                    <a:pt x="466" y="56"/>
                  </a:lnTo>
                  <a:close/>
                  <a:moveTo>
                    <a:pt x="494" y="78"/>
                  </a:moveTo>
                  <a:cubicBezTo>
                    <a:pt x="495" y="79"/>
                    <a:pt x="495" y="80"/>
                    <a:pt x="495" y="81"/>
                  </a:cubicBezTo>
                  <a:lnTo>
                    <a:pt x="502" y="169"/>
                  </a:lnTo>
                  <a:lnTo>
                    <a:pt x="500" y="164"/>
                  </a:lnTo>
                  <a:lnTo>
                    <a:pt x="574" y="240"/>
                  </a:lnTo>
                  <a:cubicBezTo>
                    <a:pt x="576" y="243"/>
                    <a:pt x="577" y="246"/>
                    <a:pt x="576" y="249"/>
                  </a:cubicBezTo>
                  <a:lnTo>
                    <a:pt x="447" y="552"/>
                  </a:lnTo>
                  <a:lnTo>
                    <a:pt x="447" y="549"/>
                  </a:lnTo>
                  <a:lnTo>
                    <a:pt x="441" y="681"/>
                  </a:lnTo>
                  <a:cubicBezTo>
                    <a:pt x="441" y="683"/>
                    <a:pt x="439" y="686"/>
                    <a:pt x="437" y="687"/>
                  </a:cubicBezTo>
                  <a:cubicBezTo>
                    <a:pt x="435" y="689"/>
                    <a:pt x="432" y="689"/>
                    <a:pt x="430" y="688"/>
                  </a:cubicBezTo>
                  <a:lnTo>
                    <a:pt x="301" y="633"/>
                  </a:lnTo>
                  <a:lnTo>
                    <a:pt x="306" y="633"/>
                  </a:lnTo>
                  <a:lnTo>
                    <a:pt x="180" y="670"/>
                  </a:lnTo>
                  <a:cubicBezTo>
                    <a:pt x="178" y="671"/>
                    <a:pt x="175" y="670"/>
                    <a:pt x="173" y="669"/>
                  </a:cubicBezTo>
                  <a:cubicBezTo>
                    <a:pt x="171" y="667"/>
                    <a:pt x="170" y="665"/>
                    <a:pt x="170" y="662"/>
                  </a:cubicBezTo>
                  <a:lnTo>
                    <a:pt x="170" y="611"/>
                  </a:lnTo>
                  <a:lnTo>
                    <a:pt x="175" y="619"/>
                  </a:lnTo>
                  <a:lnTo>
                    <a:pt x="135" y="604"/>
                  </a:lnTo>
                  <a:lnTo>
                    <a:pt x="144" y="601"/>
                  </a:lnTo>
                  <a:lnTo>
                    <a:pt x="131" y="623"/>
                  </a:lnTo>
                  <a:cubicBezTo>
                    <a:pt x="128" y="626"/>
                    <a:pt x="124" y="627"/>
                    <a:pt x="120" y="625"/>
                  </a:cubicBezTo>
                  <a:lnTo>
                    <a:pt x="76" y="600"/>
                  </a:lnTo>
                  <a:lnTo>
                    <a:pt x="80" y="601"/>
                  </a:lnTo>
                  <a:lnTo>
                    <a:pt x="23" y="604"/>
                  </a:lnTo>
                  <a:cubicBezTo>
                    <a:pt x="19" y="605"/>
                    <a:pt x="15" y="602"/>
                    <a:pt x="14" y="599"/>
                  </a:cubicBezTo>
                  <a:lnTo>
                    <a:pt x="1" y="551"/>
                  </a:lnTo>
                  <a:cubicBezTo>
                    <a:pt x="0" y="550"/>
                    <a:pt x="0" y="549"/>
                    <a:pt x="1" y="548"/>
                  </a:cubicBezTo>
                  <a:lnTo>
                    <a:pt x="18" y="449"/>
                  </a:lnTo>
                  <a:lnTo>
                    <a:pt x="17" y="451"/>
                  </a:lnTo>
                  <a:lnTo>
                    <a:pt x="14" y="356"/>
                  </a:lnTo>
                  <a:cubicBezTo>
                    <a:pt x="14" y="352"/>
                    <a:pt x="16" y="349"/>
                    <a:pt x="19" y="348"/>
                  </a:cubicBezTo>
                  <a:cubicBezTo>
                    <a:pt x="22" y="347"/>
                    <a:pt x="25" y="347"/>
                    <a:pt x="28" y="350"/>
                  </a:cubicBezTo>
                  <a:lnTo>
                    <a:pt x="58" y="379"/>
                  </a:lnTo>
                  <a:lnTo>
                    <a:pt x="45" y="382"/>
                  </a:lnTo>
                  <a:lnTo>
                    <a:pt x="76" y="309"/>
                  </a:lnTo>
                  <a:lnTo>
                    <a:pt x="75" y="312"/>
                  </a:lnTo>
                  <a:lnTo>
                    <a:pt x="72" y="228"/>
                  </a:lnTo>
                  <a:cubicBezTo>
                    <a:pt x="72" y="226"/>
                    <a:pt x="72" y="224"/>
                    <a:pt x="74" y="222"/>
                  </a:cubicBezTo>
                  <a:lnTo>
                    <a:pt x="135" y="149"/>
                  </a:lnTo>
                  <a:cubicBezTo>
                    <a:pt x="136" y="148"/>
                    <a:pt x="138" y="147"/>
                    <a:pt x="140" y="147"/>
                  </a:cubicBezTo>
                  <a:lnTo>
                    <a:pt x="204" y="139"/>
                  </a:lnTo>
                  <a:lnTo>
                    <a:pt x="198" y="144"/>
                  </a:lnTo>
                  <a:lnTo>
                    <a:pt x="239" y="38"/>
                  </a:lnTo>
                  <a:cubicBezTo>
                    <a:pt x="240" y="36"/>
                    <a:pt x="242" y="34"/>
                    <a:pt x="245" y="33"/>
                  </a:cubicBezTo>
                  <a:lnTo>
                    <a:pt x="316" y="22"/>
                  </a:lnTo>
                  <a:cubicBezTo>
                    <a:pt x="319" y="22"/>
                    <a:pt x="321" y="23"/>
                    <a:pt x="323" y="25"/>
                  </a:cubicBezTo>
                  <a:lnTo>
                    <a:pt x="357" y="61"/>
                  </a:lnTo>
                  <a:lnTo>
                    <a:pt x="349" y="59"/>
                  </a:lnTo>
                  <a:lnTo>
                    <a:pt x="421" y="41"/>
                  </a:lnTo>
                  <a:lnTo>
                    <a:pt x="417" y="43"/>
                  </a:lnTo>
                  <a:lnTo>
                    <a:pt x="458" y="3"/>
                  </a:lnTo>
                  <a:cubicBezTo>
                    <a:pt x="460" y="1"/>
                    <a:pt x="463" y="0"/>
                    <a:pt x="465" y="1"/>
                  </a:cubicBezTo>
                  <a:cubicBezTo>
                    <a:pt x="468" y="2"/>
                    <a:pt x="470" y="4"/>
                    <a:pt x="471" y="7"/>
                  </a:cubicBezTo>
                  <a:lnTo>
                    <a:pt x="481" y="50"/>
                  </a:lnTo>
                  <a:lnTo>
                    <a:pt x="481" y="49"/>
                  </a:lnTo>
                  <a:lnTo>
                    <a:pt x="494" y="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3" name="Freeform 192"/>
            <p:cNvSpPr>
              <a:spLocks/>
            </p:cNvSpPr>
            <p:nvPr/>
          </p:nvSpPr>
          <p:spPr bwMode="auto">
            <a:xfrm>
              <a:off x="7672388" y="2593975"/>
              <a:ext cx="403225" cy="352425"/>
            </a:xfrm>
            <a:custGeom>
              <a:avLst/>
              <a:gdLst>
                <a:gd name="T0" fmla="*/ 63 w 624"/>
                <a:gd name="T1" fmla="*/ 656 h 656"/>
                <a:gd name="T2" fmla="*/ 54 w 624"/>
                <a:gd name="T3" fmla="*/ 633 h 656"/>
                <a:gd name="T4" fmla="*/ 63 w 624"/>
                <a:gd name="T5" fmla="*/ 595 h 656"/>
                <a:gd name="T6" fmla="*/ 0 w 624"/>
                <a:gd name="T7" fmla="*/ 610 h 656"/>
                <a:gd name="T8" fmla="*/ 0 w 624"/>
                <a:gd name="T9" fmla="*/ 548 h 656"/>
                <a:gd name="T10" fmla="*/ 93 w 624"/>
                <a:gd name="T11" fmla="*/ 450 h 656"/>
                <a:gd name="T12" fmla="*/ 195 w 624"/>
                <a:gd name="T13" fmla="*/ 455 h 656"/>
                <a:gd name="T14" fmla="*/ 169 w 624"/>
                <a:gd name="T15" fmla="*/ 375 h 656"/>
                <a:gd name="T16" fmla="*/ 231 w 624"/>
                <a:gd name="T17" fmla="*/ 290 h 656"/>
                <a:gd name="T18" fmla="*/ 261 w 624"/>
                <a:gd name="T19" fmla="*/ 212 h 656"/>
                <a:gd name="T20" fmla="*/ 319 w 624"/>
                <a:gd name="T21" fmla="*/ 192 h 656"/>
                <a:gd name="T22" fmla="*/ 430 w 624"/>
                <a:gd name="T23" fmla="*/ 90 h 656"/>
                <a:gd name="T24" fmla="*/ 439 w 624"/>
                <a:gd name="T25" fmla="*/ 43 h 656"/>
                <a:gd name="T26" fmla="*/ 487 w 624"/>
                <a:gd name="T27" fmla="*/ 62 h 656"/>
                <a:gd name="T28" fmla="*/ 532 w 624"/>
                <a:gd name="T29" fmla="*/ 34 h 656"/>
                <a:gd name="T30" fmla="*/ 571 w 624"/>
                <a:gd name="T31" fmla="*/ 0 h 656"/>
                <a:gd name="T32" fmla="*/ 590 w 624"/>
                <a:gd name="T33" fmla="*/ 39 h 656"/>
                <a:gd name="T34" fmla="*/ 624 w 624"/>
                <a:gd name="T35" fmla="*/ 85 h 656"/>
                <a:gd name="T36" fmla="*/ 510 w 624"/>
                <a:gd name="T37" fmla="*/ 217 h 656"/>
                <a:gd name="T38" fmla="*/ 563 w 624"/>
                <a:gd name="T39" fmla="*/ 352 h 656"/>
                <a:gd name="T40" fmla="*/ 465 w 624"/>
                <a:gd name="T41" fmla="*/ 567 h 656"/>
                <a:gd name="T42" fmla="*/ 403 w 624"/>
                <a:gd name="T43" fmla="*/ 585 h 656"/>
                <a:gd name="T44" fmla="*/ 386 w 624"/>
                <a:gd name="T45" fmla="*/ 558 h 656"/>
                <a:gd name="T46" fmla="*/ 372 w 624"/>
                <a:gd name="T47" fmla="*/ 515 h 656"/>
                <a:gd name="T48" fmla="*/ 333 w 624"/>
                <a:gd name="T49" fmla="*/ 553 h 656"/>
                <a:gd name="T50" fmla="*/ 258 w 624"/>
                <a:gd name="T51" fmla="*/ 567 h 656"/>
                <a:gd name="T52" fmla="*/ 222 w 624"/>
                <a:gd name="T53" fmla="*/ 535 h 656"/>
                <a:gd name="T54" fmla="*/ 155 w 624"/>
                <a:gd name="T55" fmla="*/ 548 h 656"/>
                <a:gd name="T56" fmla="*/ 116 w 624"/>
                <a:gd name="T57" fmla="*/ 656 h 656"/>
                <a:gd name="T58" fmla="*/ 63 w 624"/>
                <a:gd name="T59" fmla="*/ 656 h 6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4"/>
                <a:gd name="T91" fmla="*/ 0 h 656"/>
                <a:gd name="T92" fmla="*/ 624 w 624"/>
                <a:gd name="T93" fmla="*/ 656 h 6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4" h="656">
                  <a:moveTo>
                    <a:pt x="63" y="656"/>
                  </a:moveTo>
                  <a:lnTo>
                    <a:pt x="54" y="633"/>
                  </a:lnTo>
                  <a:lnTo>
                    <a:pt x="63" y="595"/>
                  </a:lnTo>
                  <a:cubicBezTo>
                    <a:pt x="58" y="595"/>
                    <a:pt x="0" y="610"/>
                    <a:pt x="0" y="610"/>
                  </a:cubicBezTo>
                  <a:cubicBezTo>
                    <a:pt x="0" y="610"/>
                    <a:pt x="0" y="548"/>
                    <a:pt x="0" y="548"/>
                  </a:cubicBezTo>
                  <a:cubicBezTo>
                    <a:pt x="0" y="548"/>
                    <a:pt x="93" y="450"/>
                    <a:pt x="93" y="450"/>
                  </a:cubicBezTo>
                  <a:lnTo>
                    <a:pt x="195" y="455"/>
                  </a:lnTo>
                  <a:lnTo>
                    <a:pt x="169" y="375"/>
                  </a:lnTo>
                  <a:lnTo>
                    <a:pt x="231" y="290"/>
                  </a:lnTo>
                  <a:lnTo>
                    <a:pt x="261" y="212"/>
                  </a:lnTo>
                  <a:lnTo>
                    <a:pt x="319" y="192"/>
                  </a:lnTo>
                  <a:lnTo>
                    <a:pt x="430" y="90"/>
                  </a:lnTo>
                  <a:lnTo>
                    <a:pt x="439" y="43"/>
                  </a:lnTo>
                  <a:lnTo>
                    <a:pt x="487" y="62"/>
                  </a:lnTo>
                  <a:lnTo>
                    <a:pt x="532" y="34"/>
                  </a:lnTo>
                  <a:lnTo>
                    <a:pt x="571" y="0"/>
                  </a:lnTo>
                  <a:lnTo>
                    <a:pt x="590" y="39"/>
                  </a:lnTo>
                  <a:lnTo>
                    <a:pt x="624" y="85"/>
                  </a:lnTo>
                  <a:lnTo>
                    <a:pt x="510" y="217"/>
                  </a:lnTo>
                  <a:lnTo>
                    <a:pt x="563" y="352"/>
                  </a:lnTo>
                  <a:lnTo>
                    <a:pt x="465" y="567"/>
                  </a:lnTo>
                  <a:lnTo>
                    <a:pt x="403" y="585"/>
                  </a:lnTo>
                  <a:lnTo>
                    <a:pt x="386" y="558"/>
                  </a:lnTo>
                  <a:lnTo>
                    <a:pt x="372" y="515"/>
                  </a:lnTo>
                  <a:lnTo>
                    <a:pt x="333" y="553"/>
                  </a:lnTo>
                  <a:lnTo>
                    <a:pt x="258" y="567"/>
                  </a:lnTo>
                  <a:lnTo>
                    <a:pt x="222" y="535"/>
                  </a:lnTo>
                  <a:lnTo>
                    <a:pt x="155" y="548"/>
                  </a:lnTo>
                  <a:lnTo>
                    <a:pt x="116" y="656"/>
                  </a:lnTo>
                  <a:lnTo>
                    <a:pt x="63" y="65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4" name="Freeform 193"/>
            <p:cNvSpPr>
              <a:spLocks noEditPoints="1"/>
            </p:cNvSpPr>
            <p:nvPr/>
          </p:nvSpPr>
          <p:spPr bwMode="auto">
            <a:xfrm>
              <a:off x="7667626" y="2590800"/>
              <a:ext cx="414338" cy="358775"/>
            </a:xfrm>
            <a:custGeom>
              <a:avLst/>
              <a:gdLst>
                <a:gd name="T0" fmla="*/ 55 w 641"/>
                <a:gd name="T1" fmla="*/ 644 h 672"/>
                <a:gd name="T2" fmla="*/ 73 w 641"/>
                <a:gd name="T3" fmla="*/ 611 h 672"/>
                <a:gd name="T4" fmla="*/ 19 w 641"/>
                <a:gd name="T5" fmla="*/ 624 h 672"/>
                <a:gd name="T6" fmla="*/ 0 w 641"/>
                <a:gd name="T7" fmla="*/ 618 h 672"/>
                <a:gd name="T8" fmla="*/ 0 w 641"/>
                <a:gd name="T9" fmla="*/ 566 h 672"/>
                <a:gd name="T10" fmla="*/ 7 w 641"/>
                <a:gd name="T11" fmla="*/ 547 h 672"/>
                <a:gd name="T12" fmla="*/ 81 w 641"/>
                <a:gd name="T13" fmla="*/ 468 h 672"/>
                <a:gd name="T14" fmla="*/ 102 w 641"/>
                <a:gd name="T15" fmla="*/ 450 h 672"/>
                <a:gd name="T16" fmla="*/ 170 w 641"/>
                <a:gd name="T17" fmla="*/ 386 h 672"/>
                <a:gd name="T18" fmla="*/ 232 w 641"/>
                <a:gd name="T19" fmla="*/ 296 h 672"/>
                <a:gd name="T20" fmla="*/ 325 w 641"/>
                <a:gd name="T21" fmla="*/ 193 h 672"/>
                <a:gd name="T22" fmla="*/ 431 w 641"/>
                <a:gd name="T23" fmla="*/ 97 h 672"/>
                <a:gd name="T24" fmla="*/ 450 w 641"/>
                <a:gd name="T25" fmla="*/ 44 h 672"/>
                <a:gd name="T26" fmla="*/ 536 w 641"/>
                <a:gd name="T27" fmla="*/ 36 h 672"/>
                <a:gd name="T28" fmla="*/ 581 w 641"/>
                <a:gd name="T29" fmla="*/ 1 h 672"/>
                <a:gd name="T30" fmla="*/ 605 w 641"/>
                <a:gd name="T31" fmla="*/ 43 h 672"/>
                <a:gd name="T32" fmla="*/ 525 w 641"/>
                <a:gd name="T33" fmla="*/ 231 h 672"/>
                <a:gd name="T34" fmla="*/ 579 w 641"/>
                <a:gd name="T35" fmla="*/ 364 h 672"/>
                <a:gd name="T36" fmla="*/ 414 w 641"/>
                <a:gd name="T37" fmla="*/ 601 h 672"/>
                <a:gd name="T38" fmla="*/ 387 w 641"/>
                <a:gd name="T39" fmla="*/ 569 h 672"/>
                <a:gd name="T40" fmla="*/ 347 w 641"/>
                <a:gd name="T41" fmla="*/ 567 h 672"/>
                <a:gd name="T42" fmla="*/ 261 w 641"/>
                <a:gd name="T43" fmla="*/ 581 h 672"/>
                <a:gd name="T44" fmla="*/ 165 w 641"/>
                <a:gd name="T45" fmla="*/ 564 h 672"/>
                <a:gd name="T46" fmla="*/ 124 w 641"/>
                <a:gd name="T47" fmla="*/ 672 h 672"/>
                <a:gd name="T48" fmla="*/ 117 w 641"/>
                <a:gd name="T49" fmla="*/ 662 h 672"/>
                <a:gd name="T50" fmla="*/ 229 w 641"/>
                <a:gd name="T51" fmla="*/ 536 h 672"/>
                <a:gd name="T52" fmla="*/ 265 w 641"/>
                <a:gd name="T53" fmla="*/ 568 h 672"/>
                <a:gd name="T54" fmla="*/ 375 w 641"/>
                <a:gd name="T55" fmla="*/ 518 h 672"/>
                <a:gd name="T56" fmla="*/ 402 w 641"/>
                <a:gd name="T57" fmla="*/ 564 h 672"/>
                <a:gd name="T58" fmla="*/ 409 w 641"/>
                <a:gd name="T59" fmla="*/ 586 h 672"/>
                <a:gd name="T60" fmla="*/ 564 w 641"/>
                <a:gd name="T61" fmla="*/ 357 h 672"/>
                <a:gd name="T62" fmla="*/ 512 w 641"/>
                <a:gd name="T63" fmla="*/ 220 h 672"/>
                <a:gd name="T64" fmla="*/ 592 w 641"/>
                <a:gd name="T65" fmla="*/ 52 h 672"/>
                <a:gd name="T66" fmla="*/ 585 w 641"/>
                <a:gd name="T67" fmla="*/ 15 h 672"/>
                <a:gd name="T68" fmla="*/ 500 w 641"/>
                <a:gd name="T69" fmla="*/ 77 h 672"/>
                <a:gd name="T70" fmla="*/ 455 w 641"/>
                <a:gd name="T71" fmla="*/ 53 h 672"/>
                <a:gd name="T72" fmla="*/ 333 w 641"/>
                <a:gd name="T73" fmla="*/ 206 h 672"/>
                <a:gd name="T74" fmla="*/ 277 w 641"/>
                <a:gd name="T75" fmla="*/ 223 h 672"/>
                <a:gd name="T76" fmla="*/ 184 w 641"/>
                <a:gd name="T77" fmla="*/ 388 h 672"/>
                <a:gd name="T78" fmla="*/ 210 w 641"/>
                <a:gd name="T79" fmla="*/ 468 h 672"/>
                <a:gd name="T80" fmla="*/ 107 w 641"/>
                <a:gd name="T81" fmla="*/ 464 h 672"/>
                <a:gd name="T82" fmla="*/ 61 w 641"/>
                <a:gd name="T83" fmla="*/ 513 h 672"/>
                <a:gd name="T84" fmla="*/ 14 w 641"/>
                <a:gd name="T85" fmla="*/ 562 h 672"/>
                <a:gd name="T86" fmla="*/ 16 w 641"/>
                <a:gd name="T87" fmla="*/ 587 h 672"/>
                <a:gd name="T88" fmla="*/ 7 w 641"/>
                <a:gd name="T89" fmla="*/ 611 h 672"/>
                <a:gd name="T90" fmla="*/ 58 w 641"/>
                <a:gd name="T91" fmla="*/ 598 h 672"/>
                <a:gd name="T92" fmla="*/ 79 w 641"/>
                <a:gd name="T93" fmla="*/ 605 h 672"/>
                <a:gd name="T94" fmla="*/ 79 w 641"/>
                <a:gd name="T95" fmla="*/ 662 h 6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1"/>
                <a:gd name="T145" fmla="*/ 0 h 672"/>
                <a:gd name="T146" fmla="*/ 641 w 641"/>
                <a:gd name="T147" fmla="*/ 672 h 6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1" h="672">
                  <a:moveTo>
                    <a:pt x="71" y="672"/>
                  </a:moveTo>
                  <a:cubicBezTo>
                    <a:pt x="68" y="672"/>
                    <a:pt x="65" y="670"/>
                    <a:pt x="64" y="667"/>
                  </a:cubicBezTo>
                  <a:lnTo>
                    <a:pt x="55" y="644"/>
                  </a:lnTo>
                  <a:cubicBezTo>
                    <a:pt x="54" y="643"/>
                    <a:pt x="54" y="641"/>
                    <a:pt x="55" y="640"/>
                  </a:cubicBezTo>
                  <a:lnTo>
                    <a:pt x="64" y="602"/>
                  </a:lnTo>
                  <a:lnTo>
                    <a:pt x="73" y="611"/>
                  </a:lnTo>
                  <a:lnTo>
                    <a:pt x="61" y="613"/>
                  </a:lnTo>
                  <a:lnTo>
                    <a:pt x="41" y="619"/>
                  </a:lnTo>
                  <a:lnTo>
                    <a:pt x="19" y="624"/>
                  </a:lnTo>
                  <a:lnTo>
                    <a:pt x="10" y="626"/>
                  </a:lnTo>
                  <a:cubicBezTo>
                    <a:pt x="8" y="627"/>
                    <a:pt x="5" y="626"/>
                    <a:pt x="3" y="625"/>
                  </a:cubicBezTo>
                  <a:cubicBezTo>
                    <a:pt x="2" y="623"/>
                    <a:pt x="0" y="621"/>
                    <a:pt x="0" y="618"/>
                  </a:cubicBezTo>
                  <a:lnTo>
                    <a:pt x="0" y="608"/>
                  </a:lnTo>
                  <a:lnTo>
                    <a:pt x="0" y="587"/>
                  </a:lnTo>
                  <a:lnTo>
                    <a:pt x="0" y="566"/>
                  </a:lnTo>
                  <a:lnTo>
                    <a:pt x="0" y="556"/>
                  </a:lnTo>
                  <a:cubicBezTo>
                    <a:pt x="0" y="554"/>
                    <a:pt x="1" y="552"/>
                    <a:pt x="3" y="551"/>
                  </a:cubicBezTo>
                  <a:lnTo>
                    <a:pt x="7" y="547"/>
                  </a:lnTo>
                  <a:lnTo>
                    <a:pt x="18" y="536"/>
                  </a:lnTo>
                  <a:lnTo>
                    <a:pt x="50" y="502"/>
                  </a:lnTo>
                  <a:lnTo>
                    <a:pt x="81" y="468"/>
                  </a:lnTo>
                  <a:lnTo>
                    <a:pt x="92" y="457"/>
                  </a:lnTo>
                  <a:lnTo>
                    <a:pt x="96" y="453"/>
                  </a:lnTo>
                  <a:cubicBezTo>
                    <a:pt x="97" y="451"/>
                    <a:pt x="100" y="450"/>
                    <a:pt x="102" y="450"/>
                  </a:cubicBezTo>
                  <a:lnTo>
                    <a:pt x="204" y="455"/>
                  </a:lnTo>
                  <a:lnTo>
                    <a:pt x="196" y="466"/>
                  </a:lnTo>
                  <a:lnTo>
                    <a:pt x="170" y="386"/>
                  </a:lnTo>
                  <a:cubicBezTo>
                    <a:pt x="169" y="383"/>
                    <a:pt x="169" y="381"/>
                    <a:pt x="171" y="379"/>
                  </a:cubicBezTo>
                  <a:lnTo>
                    <a:pt x="233" y="294"/>
                  </a:lnTo>
                  <a:lnTo>
                    <a:pt x="232" y="296"/>
                  </a:lnTo>
                  <a:lnTo>
                    <a:pt x="262" y="218"/>
                  </a:lnTo>
                  <a:cubicBezTo>
                    <a:pt x="263" y="215"/>
                    <a:pt x="265" y="214"/>
                    <a:pt x="267" y="213"/>
                  </a:cubicBezTo>
                  <a:lnTo>
                    <a:pt x="325" y="193"/>
                  </a:lnTo>
                  <a:lnTo>
                    <a:pt x="322" y="195"/>
                  </a:lnTo>
                  <a:lnTo>
                    <a:pt x="433" y="93"/>
                  </a:lnTo>
                  <a:lnTo>
                    <a:pt x="431" y="97"/>
                  </a:lnTo>
                  <a:lnTo>
                    <a:pt x="440" y="50"/>
                  </a:lnTo>
                  <a:cubicBezTo>
                    <a:pt x="440" y="48"/>
                    <a:pt x="442" y="46"/>
                    <a:pt x="444" y="44"/>
                  </a:cubicBezTo>
                  <a:cubicBezTo>
                    <a:pt x="446" y="43"/>
                    <a:pt x="448" y="43"/>
                    <a:pt x="450" y="44"/>
                  </a:cubicBezTo>
                  <a:lnTo>
                    <a:pt x="498" y="63"/>
                  </a:lnTo>
                  <a:lnTo>
                    <a:pt x="491" y="64"/>
                  </a:lnTo>
                  <a:lnTo>
                    <a:pt x="536" y="36"/>
                  </a:lnTo>
                  <a:lnTo>
                    <a:pt x="535" y="36"/>
                  </a:lnTo>
                  <a:lnTo>
                    <a:pt x="574" y="2"/>
                  </a:lnTo>
                  <a:cubicBezTo>
                    <a:pt x="576" y="1"/>
                    <a:pt x="579" y="0"/>
                    <a:pt x="581" y="1"/>
                  </a:cubicBezTo>
                  <a:cubicBezTo>
                    <a:pt x="583" y="1"/>
                    <a:pt x="586" y="3"/>
                    <a:pt x="587" y="5"/>
                  </a:cubicBezTo>
                  <a:lnTo>
                    <a:pt x="606" y="44"/>
                  </a:lnTo>
                  <a:lnTo>
                    <a:pt x="605" y="43"/>
                  </a:lnTo>
                  <a:lnTo>
                    <a:pt x="639" y="89"/>
                  </a:lnTo>
                  <a:cubicBezTo>
                    <a:pt x="641" y="92"/>
                    <a:pt x="641" y="96"/>
                    <a:pt x="639" y="99"/>
                  </a:cubicBezTo>
                  <a:lnTo>
                    <a:pt x="525" y="231"/>
                  </a:lnTo>
                  <a:lnTo>
                    <a:pt x="526" y="223"/>
                  </a:lnTo>
                  <a:lnTo>
                    <a:pt x="579" y="358"/>
                  </a:lnTo>
                  <a:cubicBezTo>
                    <a:pt x="580" y="360"/>
                    <a:pt x="580" y="362"/>
                    <a:pt x="579" y="364"/>
                  </a:cubicBezTo>
                  <a:lnTo>
                    <a:pt x="481" y="579"/>
                  </a:lnTo>
                  <a:cubicBezTo>
                    <a:pt x="480" y="581"/>
                    <a:pt x="478" y="583"/>
                    <a:pt x="476" y="583"/>
                  </a:cubicBezTo>
                  <a:lnTo>
                    <a:pt x="414" y="601"/>
                  </a:lnTo>
                  <a:cubicBezTo>
                    <a:pt x="410" y="602"/>
                    <a:pt x="407" y="601"/>
                    <a:pt x="405" y="598"/>
                  </a:cubicBezTo>
                  <a:lnTo>
                    <a:pt x="388" y="571"/>
                  </a:lnTo>
                  <a:cubicBezTo>
                    <a:pt x="387" y="570"/>
                    <a:pt x="387" y="570"/>
                    <a:pt x="387" y="569"/>
                  </a:cubicBezTo>
                  <a:lnTo>
                    <a:pt x="373" y="526"/>
                  </a:lnTo>
                  <a:lnTo>
                    <a:pt x="386" y="529"/>
                  </a:lnTo>
                  <a:lnTo>
                    <a:pt x="347" y="567"/>
                  </a:lnTo>
                  <a:cubicBezTo>
                    <a:pt x="346" y="568"/>
                    <a:pt x="344" y="569"/>
                    <a:pt x="343" y="569"/>
                  </a:cubicBezTo>
                  <a:lnTo>
                    <a:pt x="268" y="583"/>
                  </a:lnTo>
                  <a:cubicBezTo>
                    <a:pt x="265" y="584"/>
                    <a:pt x="263" y="583"/>
                    <a:pt x="261" y="581"/>
                  </a:cubicBezTo>
                  <a:lnTo>
                    <a:pt x="225" y="549"/>
                  </a:lnTo>
                  <a:lnTo>
                    <a:pt x="232" y="551"/>
                  </a:lnTo>
                  <a:lnTo>
                    <a:pt x="165" y="564"/>
                  </a:lnTo>
                  <a:lnTo>
                    <a:pt x="171" y="559"/>
                  </a:lnTo>
                  <a:lnTo>
                    <a:pt x="132" y="667"/>
                  </a:lnTo>
                  <a:cubicBezTo>
                    <a:pt x="131" y="670"/>
                    <a:pt x="128" y="672"/>
                    <a:pt x="124" y="672"/>
                  </a:cubicBezTo>
                  <a:lnTo>
                    <a:pt x="71" y="672"/>
                  </a:lnTo>
                  <a:close/>
                  <a:moveTo>
                    <a:pt x="124" y="656"/>
                  </a:moveTo>
                  <a:lnTo>
                    <a:pt x="117" y="662"/>
                  </a:lnTo>
                  <a:lnTo>
                    <a:pt x="156" y="554"/>
                  </a:lnTo>
                  <a:cubicBezTo>
                    <a:pt x="157" y="551"/>
                    <a:pt x="159" y="549"/>
                    <a:pt x="162" y="549"/>
                  </a:cubicBezTo>
                  <a:lnTo>
                    <a:pt x="229" y="536"/>
                  </a:lnTo>
                  <a:cubicBezTo>
                    <a:pt x="231" y="535"/>
                    <a:pt x="234" y="536"/>
                    <a:pt x="236" y="537"/>
                  </a:cubicBezTo>
                  <a:lnTo>
                    <a:pt x="272" y="569"/>
                  </a:lnTo>
                  <a:lnTo>
                    <a:pt x="265" y="568"/>
                  </a:lnTo>
                  <a:lnTo>
                    <a:pt x="340" y="554"/>
                  </a:lnTo>
                  <a:lnTo>
                    <a:pt x="336" y="556"/>
                  </a:lnTo>
                  <a:lnTo>
                    <a:pt x="375" y="518"/>
                  </a:lnTo>
                  <a:cubicBezTo>
                    <a:pt x="377" y="516"/>
                    <a:pt x="380" y="515"/>
                    <a:pt x="382" y="516"/>
                  </a:cubicBezTo>
                  <a:cubicBezTo>
                    <a:pt x="385" y="516"/>
                    <a:pt x="387" y="518"/>
                    <a:pt x="388" y="521"/>
                  </a:cubicBezTo>
                  <a:lnTo>
                    <a:pt x="402" y="564"/>
                  </a:lnTo>
                  <a:lnTo>
                    <a:pt x="401" y="562"/>
                  </a:lnTo>
                  <a:lnTo>
                    <a:pt x="418" y="589"/>
                  </a:lnTo>
                  <a:lnTo>
                    <a:pt x="409" y="586"/>
                  </a:lnTo>
                  <a:lnTo>
                    <a:pt x="471" y="568"/>
                  </a:lnTo>
                  <a:lnTo>
                    <a:pt x="466" y="572"/>
                  </a:lnTo>
                  <a:lnTo>
                    <a:pt x="564" y="357"/>
                  </a:lnTo>
                  <a:lnTo>
                    <a:pt x="564" y="363"/>
                  </a:lnTo>
                  <a:lnTo>
                    <a:pt x="511" y="228"/>
                  </a:lnTo>
                  <a:cubicBezTo>
                    <a:pt x="510" y="226"/>
                    <a:pt x="510" y="222"/>
                    <a:pt x="512" y="220"/>
                  </a:cubicBezTo>
                  <a:lnTo>
                    <a:pt x="626" y="88"/>
                  </a:lnTo>
                  <a:lnTo>
                    <a:pt x="626" y="98"/>
                  </a:lnTo>
                  <a:lnTo>
                    <a:pt x="592" y="52"/>
                  </a:lnTo>
                  <a:cubicBezTo>
                    <a:pt x="592" y="52"/>
                    <a:pt x="591" y="51"/>
                    <a:pt x="591" y="51"/>
                  </a:cubicBezTo>
                  <a:lnTo>
                    <a:pt x="572" y="12"/>
                  </a:lnTo>
                  <a:lnTo>
                    <a:pt x="585" y="15"/>
                  </a:lnTo>
                  <a:lnTo>
                    <a:pt x="546" y="49"/>
                  </a:lnTo>
                  <a:cubicBezTo>
                    <a:pt x="545" y="49"/>
                    <a:pt x="545" y="49"/>
                    <a:pt x="545" y="49"/>
                  </a:cubicBezTo>
                  <a:lnTo>
                    <a:pt x="500" y="77"/>
                  </a:lnTo>
                  <a:cubicBezTo>
                    <a:pt x="498" y="79"/>
                    <a:pt x="495" y="79"/>
                    <a:pt x="493" y="78"/>
                  </a:cubicBezTo>
                  <a:lnTo>
                    <a:pt x="445" y="59"/>
                  </a:lnTo>
                  <a:lnTo>
                    <a:pt x="455" y="53"/>
                  </a:lnTo>
                  <a:lnTo>
                    <a:pt x="446" y="100"/>
                  </a:lnTo>
                  <a:cubicBezTo>
                    <a:pt x="446" y="102"/>
                    <a:pt x="445" y="103"/>
                    <a:pt x="444" y="104"/>
                  </a:cubicBezTo>
                  <a:lnTo>
                    <a:pt x="333" y="206"/>
                  </a:lnTo>
                  <a:cubicBezTo>
                    <a:pt x="332" y="207"/>
                    <a:pt x="331" y="208"/>
                    <a:pt x="330" y="208"/>
                  </a:cubicBezTo>
                  <a:lnTo>
                    <a:pt x="272" y="228"/>
                  </a:lnTo>
                  <a:lnTo>
                    <a:pt x="277" y="223"/>
                  </a:lnTo>
                  <a:lnTo>
                    <a:pt x="247" y="301"/>
                  </a:lnTo>
                  <a:cubicBezTo>
                    <a:pt x="247" y="302"/>
                    <a:pt x="246" y="303"/>
                    <a:pt x="246" y="303"/>
                  </a:cubicBezTo>
                  <a:lnTo>
                    <a:pt x="184" y="388"/>
                  </a:lnTo>
                  <a:lnTo>
                    <a:pt x="185" y="381"/>
                  </a:lnTo>
                  <a:lnTo>
                    <a:pt x="211" y="461"/>
                  </a:lnTo>
                  <a:cubicBezTo>
                    <a:pt x="212" y="463"/>
                    <a:pt x="211" y="466"/>
                    <a:pt x="210" y="468"/>
                  </a:cubicBezTo>
                  <a:cubicBezTo>
                    <a:pt x="208" y="470"/>
                    <a:pt x="206" y="472"/>
                    <a:pt x="203" y="471"/>
                  </a:cubicBezTo>
                  <a:lnTo>
                    <a:pt x="101" y="466"/>
                  </a:lnTo>
                  <a:lnTo>
                    <a:pt x="107" y="464"/>
                  </a:lnTo>
                  <a:lnTo>
                    <a:pt x="103" y="468"/>
                  </a:lnTo>
                  <a:lnTo>
                    <a:pt x="92" y="479"/>
                  </a:lnTo>
                  <a:lnTo>
                    <a:pt x="61" y="513"/>
                  </a:lnTo>
                  <a:lnTo>
                    <a:pt x="29" y="547"/>
                  </a:lnTo>
                  <a:lnTo>
                    <a:pt x="18" y="558"/>
                  </a:lnTo>
                  <a:lnTo>
                    <a:pt x="14" y="562"/>
                  </a:lnTo>
                  <a:lnTo>
                    <a:pt x="16" y="556"/>
                  </a:lnTo>
                  <a:lnTo>
                    <a:pt x="16" y="566"/>
                  </a:lnTo>
                  <a:lnTo>
                    <a:pt x="16" y="587"/>
                  </a:lnTo>
                  <a:lnTo>
                    <a:pt x="16" y="608"/>
                  </a:lnTo>
                  <a:lnTo>
                    <a:pt x="16" y="618"/>
                  </a:lnTo>
                  <a:lnTo>
                    <a:pt x="7" y="611"/>
                  </a:lnTo>
                  <a:lnTo>
                    <a:pt x="16" y="609"/>
                  </a:lnTo>
                  <a:lnTo>
                    <a:pt x="36" y="604"/>
                  </a:lnTo>
                  <a:lnTo>
                    <a:pt x="58" y="598"/>
                  </a:lnTo>
                  <a:lnTo>
                    <a:pt x="70" y="596"/>
                  </a:lnTo>
                  <a:cubicBezTo>
                    <a:pt x="73" y="595"/>
                    <a:pt x="75" y="596"/>
                    <a:pt x="77" y="598"/>
                  </a:cubicBezTo>
                  <a:cubicBezTo>
                    <a:pt x="79" y="600"/>
                    <a:pt x="80" y="603"/>
                    <a:pt x="79" y="605"/>
                  </a:cubicBezTo>
                  <a:lnTo>
                    <a:pt x="70" y="643"/>
                  </a:lnTo>
                  <a:lnTo>
                    <a:pt x="70" y="639"/>
                  </a:lnTo>
                  <a:lnTo>
                    <a:pt x="79" y="662"/>
                  </a:lnTo>
                  <a:lnTo>
                    <a:pt x="71" y="656"/>
                  </a:lnTo>
                  <a:lnTo>
                    <a:pt x="124" y="6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5" name="Freeform 194"/>
            <p:cNvSpPr>
              <a:spLocks noEditPoints="1"/>
            </p:cNvSpPr>
            <p:nvPr/>
          </p:nvSpPr>
          <p:spPr bwMode="auto">
            <a:xfrm>
              <a:off x="7667626" y="2590800"/>
              <a:ext cx="414338" cy="358775"/>
            </a:xfrm>
            <a:custGeom>
              <a:avLst/>
              <a:gdLst>
                <a:gd name="T0" fmla="*/ 55 w 641"/>
                <a:gd name="T1" fmla="*/ 644 h 672"/>
                <a:gd name="T2" fmla="*/ 73 w 641"/>
                <a:gd name="T3" fmla="*/ 611 h 672"/>
                <a:gd name="T4" fmla="*/ 19 w 641"/>
                <a:gd name="T5" fmla="*/ 624 h 672"/>
                <a:gd name="T6" fmla="*/ 0 w 641"/>
                <a:gd name="T7" fmla="*/ 618 h 672"/>
                <a:gd name="T8" fmla="*/ 0 w 641"/>
                <a:gd name="T9" fmla="*/ 566 h 672"/>
                <a:gd name="T10" fmla="*/ 7 w 641"/>
                <a:gd name="T11" fmla="*/ 547 h 672"/>
                <a:gd name="T12" fmla="*/ 81 w 641"/>
                <a:gd name="T13" fmla="*/ 468 h 672"/>
                <a:gd name="T14" fmla="*/ 102 w 641"/>
                <a:gd name="T15" fmla="*/ 450 h 672"/>
                <a:gd name="T16" fmla="*/ 170 w 641"/>
                <a:gd name="T17" fmla="*/ 386 h 672"/>
                <a:gd name="T18" fmla="*/ 232 w 641"/>
                <a:gd name="T19" fmla="*/ 296 h 672"/>
                <a:gd name="T20" fmla="*/ 325 w 641"/>
                <a:gd name="T21" fmla="*/ 193 h 672"/>
                <a:gd name="T22" fmla="*/ 431 w 641"/>
                <a:gd name="T23" fmla="*/ 97 h 672"/>
                <a:gd name="T24" fmla="*/ 450 w 641"/>
                <a:gd name="T25" fmla="*/ 44 h 672"/>
                <a:gd name="T26" fmla="*/ 536 w 641"/>
                <a:gd name="T27" fmla="*/ 36 h 672"/>
                <a:gd name="T28" fmla="*/ 581 w 641"/>
                <a:gd name="T29" fmla="*/ 1 h 672"/>
                <a:gd name="T30" fmla="*/ 605 w 641"/>
                <a:gd name="T31" fmla="*/ 43 h 672"/>
                <a:gd name="T32" fmla="*/ 525 w 641"/>
                <a:gd name="T33" fmla="*/ 231 h 672"/>
                <a:gd name="T34" fmla="*/ 579 w 641"/>
                <a:gd name="T35" fmla="*/ 364 h 672"/>
                <a:gd name="T36" fmla="*/ 414 w 641"/>
                <a:gd name="T37" fmla="*/ 601 h 672"/>
                <a:gd name="T38" fmla="*/ 387 w 641"/>
                <a:gd name="T39" fmla="*/ 569 h 672"/>
                <a:gd name="T40" fmla="*/ 347 w 641"/>
                <a:gd name="T41" fmla="*/ 567 h 672"/>
                <a:gd name="T42" fmla="*/ 261 w 641"/>
                <a:gd name="T43" fmla="*/ 581 h 672"/>
                <a:gd name="T44" fmla="*/ 165 w 641"/>
                <a:gd name="T45" fmla="*/ 564 h 672"/>
                <a:gd name="T46" fmla="*/ 124 w 641"/>
                <a:gd name="T47" fmla="*/ 672 h 672"/>
                <a:gd name="T48" fmla="*/ 117 w 641"/>
                <a:gd name="T49" fmla="*/ 662 h 672"/>
                <a:gd name="T50" fmla="*/ 229 w 641"/>
                <a:gd name="T51" fmla="*/ 536 h 672"/>
                <a:gd name="T52" fmla="*/ 265 w 641"/>
                <a:gd name="T53" fmla="*/ 568 h 672"/>
                <a:gd name="T54" fmla="*/ 375 w 641"/>
                <a:gd name="T55" fmla="*/ 518 h 672"/>
                <a:gd name="T56" fmla="*/ 402 w 641"/>
                <a:gd name="T57" fmla="*/ 564 h 672"/>
                <a:gd name="T58" fmla="*/ 409 w 641"/>
                <a:gd name="T59" fmla="*/ 586 h 672"/>
                <a:gd name="T60" fmla="*/ 564 w 641"/>
                <a:gd name="T61" fmla="*/ 357 h 672"/>
                <a:gd name="T62" fmla="*/ 512 w 641"/>
                <a:gd name="T63" fmla="*/ 220 h 672"/>
                <a:gd name="T64" fmla="*/ 592 w 641"/>
                <a:gd name="T65" fmla="*/ 52 h 672"/>
                <a:gd name="T66" fmla="*/ 585 w 641"/>
                <a:gd name="T67" fmla="*/ 15 h 672"/>
                <a:gd name="T68" fmla="*/ 500 w 641"/>
                <a:gd name="T69" fmla="*/ 77 h 672"/>
                <a:gd name="T70" fmla="*/ 455 w 641"/>
                <a:gd name="T71" fmla="*/ 53 h 672"/>
                <a:gd name="T72" fmla="*/ 333 w 641"/>
                <a:gd name="T73" fmla="*/ 206 h 672"/>
                <a:gd name="T74" fmla="*/ 277 w 641"/>
                <a:gd name="T75" fmla="*/ 223 h 672"/>
                <a:gd name="T76" fmla="*/ 184 w 641"/>
                <a:gd name="T77" fmla="*/ 388 h 672"/>
                <a:gd name="T78" fmla="*/ 210 w 641"/>
                <a:gd name="T79" fmla="*/ 468 h 672"/>
                <a:gd name="T80" fmla="*/ 107 w 641"/>
                <a:gd name="T81" fmla="*/ 464 h 672"/>
                <a:gd name="T82" fmla="*/ 61 w 641"/>
                <a:gd name="T83" fmla="*/ 513 h 672"/>
                <a:gd name="T84" fmla="*/ 14 w 641"/>
                <a:gd name="T85" fmla="*/ 562 h 672"/>
                <a:gd name="T86" fmla="*/ 16 w 641"/>
                <a:gd name="T87" fmla="*/ 587 h 672"/>
                <a:gd name="T88" fmla="*/ 7 w 641"/>
                <a:gd name="T89" fmla="*/ 611 h 672"/>
                <a:gd name="T90" fmla="*/ 58 w 641"/>
                <a:gd name="T91" fmla="*/ 598 h 672"/>
                <a:gd name="T92" fmla="*/ 79 w 641"/>
                <a:gd name="T93" fmla="*/ 605 h 672"/>
                <a:gd name="T94" fmla="*/ 79 w 641"/>
                <a:gd name="T95" fmla="*/ 662 h 6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1"/>
                <a:gd name="T145" fmla="*/ 0 h 672"/>
                <a:gd name="T146" fmla="*/ 641 w 641"/>
                <a:gd name="T147" fmla="*/ 672 h 6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1" h="672">
                  <a:moveTo>
                    <a:pt x="71" y="672"/>
                  </a:moveTo>
                  <a:cubicBezTo>
                    <a:pt x="68" y="672"/>
                    <a:pt x="65" y="670"/>
                    <a:pt x="64" y="667"/>
                  </a:cubicBezTo>
                  <a:lnTo>
                    <a:pt x="55" y="644"/>
                  </a:lnTo>
                  <a:cubicBezTo>
                    <a:pt x="54" y="643"/>
                    <a:pt x="54" y="641"/>
                    <a:pt x="55" y="640"/>
                  </a:cubicBezTo>
                  <a:lnTo>
                    <a:pt x="64" y="602"/>
                  </a:lnTo>
                  <a:lnTo>
                    <a:pt x="73" y="611"/>
                  </a:lnTo>
                  <a:lnTo>
                    <a:pt x="61" y="613"/>
                  </a:lnTo>
                  <a:lnTo>
                    <a:pt x="41" y="619"/>
                  </a:lnTo>
                  <a:lnTo>
                    <a:pt x="19" y="624"/>
                  </a:lnTo>
                  <a:lnTo>
                    <a:pt x="10" y="626"/>
                  </a:lnTo>
                  <a:cubicBezTo>
                    <a:pt x="8" y="627"/>
                    <a:pt x="5" y="626"/>
                    <a:pt x="3" y="625"/>
                  </a:cubicBezTo>
                  <a:cubicBezTo>
                    <a:pt x="2" y="623"/>
                    <a:pt x="0" y="621"/>
                    <a:pt x="0" y="618"/>
                  </a:cubicBezTo>
                  <a:lnTo>
                    <a:pt x="0" y="608"/>
                  </a:lnTo>
                  <a:lnTo>
                    <a:pt x="0" y="587"/>
                  </a:lnTo>
                  <a:lnTo>
                    <a:pt x="0" y="566"/>
                  </a:lnTo>
                  <a:lnTo>
                    <a:pt x="0" y="556"/>
                  </a:lnTo>
                  <a:cubicBezTo>
                    <a:pt x="0" y="554"/>
                    <a:pt x="1" y="552"/>
                    <a:pt x="3" y="551"/>
                  </a:cubicBezTo>
                  <a:lnTo>
                    <a:pt x="7" y="547"/>
                  </a:lnTo>
                  <a:lnTo>
                    <a:pt x="18" y="536"/>
                  </a:lnTo>
                  <a:lnTo>
                    <a:pt x="50" y="502"/>
                  </a:lnTo>
                  <a:lnTo>
                    <a:pt x="81" y="468"/>
                  </a:lnTo>
                  <a:lnTo>
                    <a:pt x="92" y="457"/>
                  </a:lnTo>
                  <a:lnTo>
                    <a:pt x="96" y="453"/>
                  </a:lnTo>
                  <a:cubicBezTo>
                    <a:pt x="97" y="451"/>
                    <a:pt x="100" y="450"/>
                    <a:pt x="102" y="450"/>
                  </a:cubicBezTo>
                  <a:lnTo>
                    <a:pt x="204" y="455"/>
                  </a:lnTo>
                  <a:lnTo>
                    <a:pt x="196" y="466"/>
                  </a:lnTo>
                  <a:lnTo>
                    <a:pt x="170" y="386"/>
                  </a:lnTo>
                  <a:cubicBezTo>
                    <a:pt x="169" y="383"/>
                    <a:pt x="169" y="381"/>
                    <a:pt x="171" y="379"/>
                  </a:cubicBezTo>
                  <a:lnTo>
                    <a:pt x="233" y="294"/>
                  </a:lnTo>
                  <a:lnTo>
                    <a:pt x="232" y="296"/>
                  </a:lnTo>
                  <a:lnTo>
                    <a:pt x="262" y="218"/>
                  </a:lnTo>
                  <a:cubicBezTo>
                    <a:pt x="263" y="215"/>
                    <a:pt x="265" y="214"/>
                    <a:pt x="267" y="213"/>
                  </a:cubicBezTo>
                  <a:lnTo>
                    <a:pt x="325" y="193"/>
                  </a:lnTo>
                  <a:lnTo>
                    <a:pt x="322" y="195"/>
                  </a:lnTo>
                  <a:lnTo>
                    <a:pt x="433" y="93"/>
                  </a:lnTo>
                  <a:lnTo>
                    <a:pt x="431" y="97"/>
                  </a:lnTo>
                  <a:lnTo>
                    <a:pt x="440" y="50"/>
                  </a:lnTo>
                  <a:cubicBezTo>
                    <a:pt x="440" y="48"/>
                    <a:pt x="442" y="46"/>
                    <a:pt x="444" y="44"/>
                  </a:cubicBezTo>
                  <a:cubicBezTo>
                    <a:pt x="446" y="43"/>
                    <a:pt x="448" y="43"/>
                    <a:pt x="450" y="44"/>
                  </a:cubicBezTo>
                  <a:lnTo>
                    <a:pt x="498" y="63"/>
                  </a:lnTo>
                  <a:lnTo>
                    <a:pt x="491" y="64"/>
                  </a:lnTo>
                  <a:lnTo>
                    <a:pt x="536" y="36"/>
                  </a:lnTo>
                  <a:lnTo>
                    <a:pt x="535" y="36"/>
                  </a:lnTo>
                  <a:lnTo>
                    <a:pt x="574" y="2"/>
                  </a:lnTo>
                  <a:cubicBezTo>
                    <a:pt x="576" y="1"/>
                    <a:pt x="579" y="0"/>
                    <a:pt x="581" y="1"/>
                  </a:cubicBezTo>
                  <a:cubicBezTo>
                    <a:pt x="583" y="1"/>
                    <a:pt x="586" y="3"/>
                    <a:pt x="587" y="5"/>
                  </a:cubicBezTo>
                  <a:lnTo>
                    <a:pt x="606" y="44"/>
                  </a:lnTo>
                  <a:lnTo>
                    <a:pt x="605" y="43"/>
                  </a:lnTo>
                  <a:lnTo>
                    <a:pt x="639" y="89"/>
                  </a:lnTo>
                  <a:cubicBezTo>
                    <a:pt x="641" y="92"/>
                    <a:pt x="641" y="96"/>
                    <a:pt x="639" y="99"/>
                  </a:cubicBezTo>
                  <a:lnTo>
                    <a:pt x="525" y="231"/>
                  </a:lnTo>
                  <a:lnTo>
                    <a:pt x="526" y="223"/>
                  </a:lnTo>
                  <a:lnTo>
                    <a:pt x="579" y="358"/>
                  </a:lnTo>
                  <a:cubicBezTo>
                    <a:pt x="580" y="360"/>
                    <a:pt x="580" y="362"/>
                    <a:pt x="579" y="364"/>
                  </a:cubicBezTo>
                  <a:lnTo>
                    <a:pt x="481" y="579"/>
                  </a:lnTo>
                  <a:cubicBezTo>
                    <a:pt x="480" y="581"/>
                    <a:pt x="478" y="583"/>
                    <a:pt x="476" y="583"/>
                  </a:cubicBezTo>
                  <a:lnTo>
                    <a:pt x="414" y="601"/>
                  </a:lnTo>
                  <a:cubicBezTo>
                    <a:pt x="410" y="602"/>
                    <a:pt x="407" y="601"/>
                    <a:pt x="405" y="598"/>
                  </a:cubicBezTo>
                  <a:lnTo>
                    <a:pt x="388" y="571"/>
                  </a:lnTo>
                  <a:cubicBezTo>
                    <a:pt x="387" y="570"/>
                    <a:pt x="387" y="570"/>
                    <a:pt x="387" y="569"/>
                  </a:cubicBezTo>
                  <a:lnTo>
                    <a:pt x="373" y="526"/>
                  </a:lnTo>
                  <a:lnTo>
                    <a:pt x="386" y="529"/>
                  </a:lnTo>
                  <a:lnTo>
                    <a:pt x="347" y="567"/>
                  </a:lnTo>
                  <a:cubicBezTo>
                    <a:pt x="346" y="568"/>
                    <a:pt x="344" y="569"/>
                    <a:pt x="343" y="569"/>
                  </a:cubicBezTo>
                  <a:lnTo>
                    <a:pt x="268" y="583"/>
                  </a:lnTo>
                  <a:cubicBezTo>
                    <a:pt x="265" y="584"/>
                    <a:pt x="263" y="583"/>
                    <a:pt x="261" y="581"/>
                  </a:cubicBezTo>
                  <a:lnTo>
                    <a:pt x="225" y="549"/>
                  </a:lnTo>
                  <a:lnTo>
                    <a:pt x="232" y="551"/>
                  </a:lnTo>
                  <a:lnTo>
                    <a:pt x="165" y="564"/>
                  </a:lnTo>
                  <a:lnTo>
                    <a:pt x="171" y="559"/>
                  </a:lnTo>
                  <a:lnTo>
                    <a:pt x="132" y="667"/>
                  </a:lnTo>
                  <a:cubicBezTo>
                    <a:pt x="131" y="670"/>
                    <a:pt x="128" y="672"/>
                    <a:pt x="124" y="672"/>
                  </a:cubicBezTo>
                  <a:lnTo>
                    <a:pt x="71" y="672"/>
                  </a:lnTo>
                  <a:close/>
                  <a:moveTo>
                    <a:pt x="124" y="656"/>
                  </a:moveTo>
                  <a:lnTo>
                    <a:pt x="117" y="662"/>
                  </a:lnTo>
                  <a:lnTo>
                    <a:pt x="156" y="554"/>
                  </a:lnTo>
                  <a:cubicBezTo>
                    <a:pt x="157" y="551"/>
                    <a:pt x="159" y="549"/>
                    <a:pt x="162" y="549"/>
                  </a:cubicBezTo>
                  <a:lnTo>
                    <a:pt x="229" y="536"/>
                  </a:lnTo>
                  <a:cubicBezTo>
                    <a:pt x="231" y="535"/>
                    <a:pt x="234" y="536"/>
                    <a:pt x="236" y="537"/>
                  </a:cubicBezTo>
                  <a:lnTo>
                    <a:pt x="272" y="569"/>
                  </a:lnTo>
                  <a:lnTo>
                    <a:pt x="265" y="568"/>
                  </a:lnTo>
                  <a:lnTo>
                    <a:pt x="340" y="554"/>
                  </a:lnTo>
                  <a:lnTo>
                    <a:pt x="336" y="556"/>
                  </a:lnTo>
                  <a:lnTo>
                    <a:pt x="375" y="518"/>
                  </a:lnTo>
                  <a:cubicBezTo>
                    <a:pt x="377" y="516"/>
                    <a:pt x="380" y="515"/>
                    <a:pt x="382" y="516"/>
                  </a:cubicBezTo>
                  <a:cubicBezTo>
                    <a:pt x="385" y="516"/>
                    <a:pt x="387" y="518"/>
                    <a:pt x="388" y="521"/>
                  </a:cubicBezTo>
                  <a:lnTo>
                    <a:pt x="402" y="564"/>
                  </a:lnTo>
                  <a:lnTo>
                    <a:pt x="401" y="562"/>
                  </a:lnTo>
                  <a:lnTo>
                    <a:pt x="418" y="589"/>
                  </a:lnTo>
                  <a:lnTo>
                    <a:pt x="409" y="586"/>
                  </a:lnTo>
                  <a:lnTo>
                    <a:pt x="471" y="568"/>
                  </a:lnTo>
                  <a:lnTo>
                    <a:pt x="466" y="572"/>
                  </a:lnTo>
                  <a:lnTo>
                    <a:pt x="564" y="357"/>
                  </a:lnTo>
                  <a:lnTo>
                    <a:pt x="564" y="363"/>
                  </a:lnTo>
                  <a:lnTo>
                    <a:pt x="511" y="228"/>
                  </a:lnTo>
                  <a:cubicBezTo>
                    <a:pt x="510" y="226"/>
                    <a:pt x="510" y="222"/>
                    <a:pt x="512" y="220"/>
                  </a:cubicBezTo>
                  <a:lnTo>
                    <a:pt x="626" y="88"/>
                  </a:lnTo>
                  <a:lnTo>
                    <a:pt x="626" y="98"/>
                  </a:lnTo>
                  <a:lnTo>
                    <a:pt x="592" y="52"/>
                  </a:lnTo>
                  <a:cubicBezTo>
                    <a:pt x="592" y="52"/>
                    <a:pt x="591" y="51"/>
                    <a:pt x="591" y="51"/>
                  </a:cubicBezTo>
                  <a:lnTo>
                    <a:pt x="572" y="12"/>
                  </a:lnTo>
                  <a:lnTo>
                    <a:pt x="585" y="15"/>
                  </a:lnTo>
                  <a:lnTo>
                    <a:pt x="546" y="49"/>
                  </a:lnTo>
                  <a:cubicBezTo>
                    <a:pt x="545" y="49"/>
                    <a:pt x="545" y="49"/>
                    <a:pt x="545" y="49"/>
                  </a:cubicBezTo>
                  <a:lnTo>
                    <a:pt x="500" y="77"/>
                  </a:lnTo>
                  <a:cubicBezTo>
                    <a:pt x="498" y="79"/>
                    <a:pt x="495" y="79"/>
                    <a:pt x="493" y="78"/>
                  </a:cubicBezTo>
                  <a:lnTo>
                    <a:pt x="445" y="59"/>
                  </a:lnTo>
                  <a:lnTo>
                    <a:pt x="455" y="53"/>
                  </a:lnTo>
                  <a:lnTo>
                    <a:pt x="446" y="100"/>
                  </a:lnTo>
                  <a:cubicBezTo>
                    <a:pt x="446" y="102"/>
                    <a:pt x="445" y="103"/>
                    <a:pt x="444" y="104"/>
                  </a:cubicBezTo>
                  <a:lnTo>
                    <a:pt x="333" y="206"/>
                  </a:lnTo>
                  <a:cubicBezTo>
                    <a:pt x="332" y="207"/>
                    <a:pt x="331" y="208"/>
                    <a:pt x="330" y="208"/>
                  </a:cubicBezTo>
                  <a:lnTo>
                    <a:pt x="272" y="228"/>
                  </a:lnTo>
                  <a:lnTo>
                    <a:pt x="277" y="223"/>
                  </a:lnTo>
                  <a:lnTo>
                    <a:pt x="247" y="301"/>
                  </a:lnTo>
                  <a:cubicBezTo>
                    <a:pt x="247" y="302"/>
                    <a:pt x="246" y="303"/>
                    <a:pt x="246" y="303"/>
                  </a:cubicBezTo>
                  <a:lnTo>
                    <a:pt x="184" y="388"/>
                  </a:lnTo>
                  <a:lnTo>
                    <a:pt x="185" y="381"/>
                  </a:lnTo>
                  <a:lnTo>
                    <a:pt x="211" y="461"/>
                  </a:lnTo>
                  <a:cubicBezTo>
                    <a:pt x="212" y="463"/>
                    <a:pt x="211" y="466"/>
                    <a:pt x="210" y="468"/>
                  </a:cubicBezTo>
                  <a:cubicBezTo>
                    <a:pt x="208" y="470"/>
                    <a:pt x="206" y="472"/>
                    <a:pt x="203" y="471"/>
                  </a:cubicBezTo>
                  <a:lnTo>
                    <a:pt x="101" y="466"/>
                  </a:lnTo>
                  <a:lnTo>
                    <a:pt x="107" y="464"/>
                  </a:lnTo>
                  <a:lnTo>
                    <a:pt x="103" y="468"/>
                  </a:lnTo>
                  <a:lnTo>
                    <a:pt x="92" y="479"/>
                  </a:lnTo>
                  <a:lnTo>
                    <a:pt x="61" y="513"/>
                  </a:lnTo>
                  <a:lnTo>
                    <a:pt x="29" y="547"/>
                  </a:lnTo>
                  <a:lnTo>
                    <a:pt x="18" y="558"/>
                  </a:lnTo>
                  <a:lnTo>
                    <a:pt x="14" y="562"/>
                  </a:lnTo>
                  <a:lnTo>
                    <a:pt x="16" y="556"/>
                  </a:lnTo>
                  <a:lnTo>
                    <a:pt x="16" y="566"/>
                  </a:lnTo>
                  <a:lnTo>
                    <a:pt x="16" y="587"/>
                  </a:lnTo>
                  <a:lnTo>
                    <a:pt x="16" y="608"/>
                  </a:lnTo>
                  <a:lnTo>
                    <a:pt x="16" y="618"/>
                  </a:lnTo>
                  <a:lnTo>
                    <a:pt x="7" y="611"/>
                  </a:lnTo>
                  <a:lnTo>
                    <a:pt x="16" y="609"/>
                  </a:lnTo>
                  <a:lnTo>
                    <a:pt x="36" y="604"/>
                  </a:lnTo>
                  <a:lnTo>
                    <a:pt x="58" y="598"/>
                  </a:lnTo>
                  <a:lnTo>
                    <a:pt x="70" y="596"/>
                  </a:lnTo>
                  <a:cubicBezTo>
                    <a:pt x="73" y="595"/>
                    <a:pt x="75" y="596"/>
                    <a:pt x="77" y="598"/>
                  </a:cubicBezTo>
                  <a:cubicBezTo>
                    <a:pt x="79" y="600"/>
                    <a:pt x="80" y="603"/>
                    <a:pt x="79" y="605"/>
                  </a:cubicBezTo>
                  <a:lnTo>
                    <a:pt x="70" y="643"/>
                  </a:lnTo>
                  <a:lnTo>
                    <a:pt x="70" y="639"/>
                  </a:lnTo>
                  <a:lnTo>
                    <a:pt x="79" y="662"/>
                  </a:lnTo>
                  <a:lnTo>
                    <a:pt x="71" y="656"/>
                  </a:lnTo>
                  <a:lnTo>
                    <a:pt x="124" y="65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6" name="Freeform 195"/>
            <p:cNvSpPr>
              <a:spLocks/>
            </p:cNvSpPr>
            <p:nvPr/>
          </p:nvSpPr>
          <p:spPr bwMode="auto">
            <a:xfrm>
              <a:off x="6938963" y="2379662"/>
              <a:ext cx="1220788" cy="788987"/>
            </a:xfrm>
            <a:custGeom>
              <a:avLst/>
              <a:gdLst>
                <a:gd name="T0" fmla="*/ 784 w 1888"/>
                <a:gd name="T1" fmla="*/ 508 h 1472"/>
                <a:gd name="T2" fmla="*/ 856 w 1888"/>
                <a:gd name="T3" fmla="*/ 424 h 1472"/>
                <a:gd name="T4" fmla="*/ 936 w 1888"/>
                <a:gd name="T5" fmla="*/ 495 h 1472"/>
                <a:gd name="T6" fmla="*/ 1206 w 1888"/>
                <a:gd name="T7" fmla="*/ 433 h 1472"/>
                <a:gd name="T8" fmla="*/ 1281 w 1888"/>
                <a:gd name="T9" fmla="*/ 326 h 1472"/>
                <a:gd name="T10" fmla="*/ 1432 w 1888"/>
                <a:gd name="T11" fmla="*/ 216 h 1472"/>
                <a:gd name="T12" fmla="*/ 1698 w 1888"/>
                <a:gd name="T13" fmla="*/ 75 h 1472"/>
                <a:gd name="T14" fmla="*/ 1777 w 1888"/>
                <a:gd name="T15" fmla="*/ 10 h 1472"/>
                <a:gd name="T16" fmla="*/ 1809 w 1888"/>
                <a:gd name="T17" fmla="*/ 90 h 1472"/>
                <a:gd name="T18" fmla="*/ 1888 w 1888"/>
                <a:gd name="T19" fmla="*/ 236 h 1472"/>
                <a:gd name="T20" fmla="*/ 1729 w 1888"/>
                <a:gd name="T21" fmla="*/ 288 h 1472"/>
                <a:gd name="T22" fmla="*/ 1702 w 1888"/>
                <a:gd name="T23" fmla="*/ 382 h 1472"/>
                <a:gd name="T24" fmla="*/ 1569 w 1888"/>
                <a:gd name="T25" fmla="*/ 419 h 1472"/>
                <a:gd name="T26" fmla="*/ 1449 w 1888"/>
                <a:gd name="T27" fmla="*/ 570 h 1472"/>
                <a:gd name="T28" fmla="*/ 1361 w 1888"/>
                <a:gd name="T29" fmla="*/ 673 h 1472"/>
                <a:gd name="T30" fmla="*/ 1325 w 1888"/>
                <a:gd name="T31" fmla="*/ 828 h 1472"/>
                <a:gd name="T32" fmla="*/ 1130 w 1888"/>
                <a:gd name="T33" fmla="*/ 922 h 1472"/>
                <a:gd name="T34" fmla="*/ 1197 w 1888"/>
                <a:gd name="T35" fmla="*/ 970 h 1472"/>
                <a:gd name="T36" fmla="*/ 1188 w 1888"/>
                <a:gd name="T37" fmla="*/ 1035 h 1472"/>
                <a:gd name="T38" fmla="*/ 1113 w 1888"/>
                <a:gd name="T39" fmla="*/ 1106 h 1472"/>
                <a:gd name="T40" fmla="*/ 1091 w 1888"/>
                <a:gd name="T41" fmla="*/ 1260 h 1472"/>
                <a:gd name="T42" fmla="*/ 1060 w 1888"/>
                <a:gd name="T43" fmla="*/ 1326 h 1472"/>
                <a:gd name="T44" fmla="*/ 989 w 1888"/>
                <a:gd name="T45" fmla="*/ 1454 h 1472"/>
                <a:gd name="T46" fmla="*/ 931 w 1888"/>
                <a:gd name="T47" fmla="*/ 1265 h 1472"/>
                <a:gd name="T48" fmla="*/ 864 w 1888"/>
                <a:gd name="T49" fmla="*/ 1472 h 1472"/>
                <a:gd name="T50" fmla="*/ 794 w 1888"/>
                <a:gd name="T51" fmla="*/ 1360 h 1472"/>
                <a:gd name="T52" fmla="*/ 922 w 1888"/>
                <a:gd name="T53" fmla="*/ 1134 h 1472"/>
                <a:gd name="T54" fmla="*/ 953 w 1888"/>
                <a:gd name="T55" fmla="*/ 1077 h 1472"/>
                <a:gd name="T56" fmla="*/ 909 w 1888"/>
                <a:gd name="T57" fmla="*/ 970 h 1472"/>
                <a:gd name="T58" fmla="*/ 851 w 1888"/>
                <a:gd name="T59" fmla="*/ 913 h 1472"/>
                <a:gd name="T60" fmla="*/ 864 w 1888"/>
                <a:gd name="T61" fmla="*/ 786 h 1472"/>
                <a:gd name="T62" fmla="*/ 705 w 1888"/>
                <a:gd name="T63" fmla="*/ 819 h 1472"/>
                <a:gd name="T64" fmla="*/ 607 w 1888"/>
                <a:gd name="T65" fmla="*/ 885 h 1472"/>
                <a:gd name="T66" fmla="*/ 501 w 1888"/>
                <a:gd name="T67" fmla="*/ 950 h 1472"/>
                <a:gd name="T68" fmla="*/ 453 w 1888"/>
                <a:gd name="T69" fmla="*/ 885 h 1472"/>
                <a:gd name="T70" fmla="*/ 395 w 1888"/>
                <a:gd name="T71" fmla="*/ 927 h 1472"/>
                <a:gd name="T72" fmla="*/ 306 w 1888"/>
                <a:gd name="T73" fmla="*/ 898 h 1472"/>
                <a:gd name="T74" fmla="*/ 110 w 1888"/>
                <a:gd name="T75" fmla="*/ 852 h 1472"/>
                <a:gd name="T76" fmla="*/ 124 w 1888"/>
                <a:gd name="T77" fmla="*/ 955 h 1472"/>
                <a:gd name="T78" fmla="*/ 0 w 1888"/>
                <a:gd name="T79" fmla="*/ 805 h 1472"/>
                <a:gd name="T80" fmla="*/ 22 w 1888"/>
                <a:gd name="T81" fmla="*/ 611 h 1472"/>
                <a:gd name="T82" fmla="*/ 173 w 1888"/>
                <a:gd name="T83" fmla="*/ 518 h 1472"/>
                <a:gd name="T84" fmla="*/ 709 w 1888"/>
                <a:gd name="T85" fmla="*/ 518 h 14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8"/>
                <a:gd name="T130" fmla="*/ 0 h 1472"/>
                <a:gd name="T131" fmla="*/ 1888 w 1888"/>
                <a:gd name="T132" fmla="*/ 1472 h 14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8" h="1472">
                  <a:moveTo>
                    <a:pt x="709" y="518"/>
                  </a:moveTo>
                  <a:lnTo>
                    <a:pt x="784" y="508"/>
                  </a:lnTo>
                  <a:lnTo>
                    <a:pt x="833" y="470"/>
                  </a:lnTo>
                  <a:lnTo>
                    <a:pt x="856" y="424"/>
                  </a:lnTo>
                  <a:lnTo>
                    <a:pt x="922" y="433"/>
                  </a:lnTo>
                  <a:lnTo>
                    <a:pt x="936" y="495"/>
                  </a:lnTo>
                  <a:lnTo>
                    <a:pt x="1086" y="470"/>
                  </a:lnTo>
                  <a:lnTo>
                    <a:pt x="1206" y="433"/>
                  </a:lnTo>
                  <a:lnTo>
                    <a:pt x="1224" y="334"/>
                  </a:lnTo>
                  <a:lnTo>
                    <a:pt x="1281" y="326"/>
                  </a:lnTo>
                  <a:lnTo>
                    <a:pt x="1335" y="211"/>
                  </a:lnTo>
                  <a:lnTo>
                    <a:pt x="1432" y="216"/>
                  </a:lnTo>
                  <a:lnTo>
                    <a:pt x="1632" y="99"/>
                  </a:lnTo>
                  <a:lnTo>
                    <a:pt x="1698" y="75"/>
                  </a:lnTo>
                  <a:lnTo>
                    <a:pt x="1729" y="42"/>
                  </a:lnTo>
                  <a:lnTo>
                    <a:pt x="1777" y="10"/>
                  </a:lnTo>
                  <a:lnTo>
                    <a:pt x="1862" y="0"/>
                  </a:lnTo>
                  <a:lnTo>
                    <a:pt x="1809" y="90"/>
                  </a:lnTo>
                  <a:lnTo>
                    <a:pt x="1848" y="193"/>
                  </a:lnTo>
                  <a:lnTo>
                    <a:pt x="1888" y="236"/>
                  </a:lnTo>
                  <a:lnTo>
                    <a:pt x="1835" y="288"/>
                  </a:lnTo>
                  <a:lnTo>
                    <a:pt x="1729" y="288"/>
                  </a:lnTo>
                  <a:lnTo>
                    <a:pt x="1738" y="334"/>
                  </a:lnTo>
                  <a:lnTo>
                    <a:pt x="1702" y="382"/>
                  </a:lnTo>
                  <a:lnTo>
                    <a:pt x="1618" y="433"/>
                  </a:lnTo>
                  <a:lnTo>
                    <a:pt x="1569" y="419"/>
                  </a:lnTo>
                  <a:lnTo>
                    <a:pt x="1560" y="467"/>
                  </a:lnTo>
                  <a:lnTo>
                    <a:pt x="1449" y="570"/>
                  </a:lnTo>
                  <a:lnTo>
                    <a:pt x="1388" y="583"/>
                  </a:lnTo>
                  <a:lnTo>
                    <a:pt x="1361" y="673"/>
                  </a:lnTo>
                  <a:lnTo>
                    <a:pt x="1303" y="749"/>
                  </a:lnTo>
                  <a:lnTo>
                    <a:pt x="1325" y="828"/>
                  </a:lnTo>
                  <a:lnTo>
                    <a:pt x="1224" y="824"/>
                  </a:lnTo>
                  <a:lnTo>
                    <a:pt x="1130" y="922"/>
                  </a:lnTo>
                  <a:lnTo>
                    <a:pt x="1135" y="988"/>
                  </a:lnTo>
                  <a:lnTo>
                    <a:pt x="1197" y="970"/>
                  </a:lnTo>
                  <a:lnTo>
                    <a:pt x="1183" y="1003"/>
                  </a:lnTo>
                  <a:lnTo>
                    <a:pt x="1188" y="1035"/>
                  </a:lnTo>
                  <a:lnTo>
                    <a:pt x="1175" y="1035"/>
                  </a:lnTo>
                  <a:lnTo>
                    <a:pt x="1113" y="1106"/>
                  </a:lnTo>
                  <a:lnTo>
                    <a:pt x="1122" y="1190"/>
                  </a:lnTo>
                  <a:lnTo>
                    <a:pt x="1091" y="1260"/>
                  </a:lnTo>
                  <a:lnTo>
                    <a:pt x="1055" y="1232"/>
                  </a:lnTo>
                  <a:lnTo>
                    <a:pt x="1060" y="1326"/>
                  </a:lnTo>
                  <a:lnTo>
                    <a:pt x="1042" y="1430"/>
                  </a:lnTo>
                  <a:lnTo>
                    <a:pt x="989" y="1454"/>
                  </a:lnTo>
                  <a:lnTo>
                    <a:pt x="992" y="1426"/>
                  </a:lnTo>
                  <a:lnTo>
                    <a:pt x="931" y="1265"/>
                  </a:lnTo>
                  <a:lnTo>
                    <a:pt x="895" y="1458"/>
                  </a:lnTo>
                  <a:lnTo>
                    <a:pt x="864" y="1472"/>
                  </a:lnTo>
                  <a:lnTo>
                    <a:pt x="829" y="1454"/>
                  </a:lnTo>
                  <a:lnTo>
                    <a:pt x="794" y="1360"/>
                  </a:lnTo>
                  <a:lnTo>
                    <a:pt x="878" y="1181"/>
                  </a:lnTo>
                  <a:lnTo>
                    <a:pt x="922" y="1134"/>
                  </a:lnTo>
                  <a:lnTo>
                    <a:pt x="905" y="1101"/>
                  </a:lnTo>
                  <a:lnTo>
                    <a:pt x="953" y="1077"/>
                  </a:lnTo>
                  <a:lnTo>
                    <a:pt x="989" y="1026"/>
                  </a:lnTo>
                  <a:lnTo>
                    <a:pt x="909" y="970"/>
                  </a:lnTo>
                  <a:lnTo>
                    <a:pt x="936" y="932"/>
                  </a:lnTo>
                  <a:lnTo>
                    <a:pt x="851" y="913"/>
                  </a:lnTo>
                  <a:lnTo>
                    <a:pt x="873" y="824"/>
                  </a:lnTo>
                  <a:lnTo>
                    <a:pt x="864" y="786"/>
                  </a:lnTo>
                  <a:lnTo>
                    <a:pt x="767" y="786"/>
                  </a:lnTo>
                  <a:lnTo>
                    <a:pt x="705" y="819"/>
                  </a:lnTo>
                  <a:lnTo>
                    <a:pt x="661" y="908"/>
                  </a:lnTo>
                  <a:lnTo>
                    <a:pt x="607" y="885"/>
                  </a:lnTo>
                  <a:lnTo>
                    <a:pt x="550" y="880"/>
                  </a:lnTo>
                  <a:lnTo>
                    <a:pt x="501" y="950"/>
                  </a:lnTo>
                  <a:lnTo>
                    <a:pt x="465" y="927"/>
                  </a:lnTo>
                  <a:lnTo>
                    <a:pt x="453" y="885"/>
                  </a:lnTo>
                  <a:lnTo>
                    <a:pt x="404" y="885"/>
                  </a:lnTo>
                  <a:lnTo>
                    <a:pt x="395" y="927"/>
                  </a:lnTo>
                  <a:lnTo>
                    <a:pt x="346" y="950"/>
                  </a:lnTo>
                  <a:lnTo>
                    <a:pt x="306" y="898"/>
                  </a:lnTo>
                  <a:lnTo>
                    <a:pt x="262" y="857"/>
                  </a:lnTo>
                  <a:lnTo>
                    <a:pt x="110" y="852"/>
                  </a:lnTo>
                  <a:lnTo>
                    <a:pt x="133" y="913"/>
                  </a:lnTo>
                  <a:lnTo>
                    <a:pt x="124" y="955"/>
                  </a:lnTo>
                  <a:lnTo>
                    <a:pt x="62" y="970"/>
                  </a:lnTo>
                  <a:lnTo>
                    <a:pt x="0" y="805"/>
                  </a:lnTo>
                  <a:lnTo>
                    <a:pt x="31" y="696"/>
                  </a:lnTo>
                  <a:lnTo>
                    <a:pt x="22" y="611"/>
                  </a:lnTo>
                  <a:lnTo>
                    <a:pt x="88" y="593"/>
                  </a:lnTo>
                  <a:cubicBezTo>
                    <a:pt x="88" y="593"/>
                    <a:pt x="173" y="518"/>
                    <a:pt x="173" y="518"/>
                  </a:cubicBezTo>
                  <a:lnTo>
                    <a:pt x="257" y="593"/>
                  </a:lnTo>
                  <a:lnTo>
                    <a:pt x="709" y="5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7" name="Freeform 196"/>
            <p:cNvSpPr>
              <a:spLocks noEditPoints="1"/>
            </p:cNvSpPr>
            <p:nvPr/>
          </p:nvSpPr>
          <p:spPr bwMode="auto">
            <a:xfrm>
              <a:off x="6934201" y="2376487"/>
              <a:ext cx="1230313" cy="796925"/>
            </a:xfrm>
            <a:custGeom>
              <a:avLst/>
              <a:gdLst>
                <a:gd name="T0" fmla="*/ 857 w 1905"/>
                <a:gd name="T1" fmla="*/ 429 h 1489"/>
                <a:gd name="T2" fmla="*/ 1093 w 1905"/>
                <a:gd name="T3" fmla="*/ 471 h 1489"/>
                <a:gd name="T4" fmla="*/ 1282 w 1905"/>
                <a:gd name="T5" fmla="*/ 331 h 1489"/>
                <a:gd name="T6" fmla="*/ 1638 w 1905"/>
                <a:gd name="T7" fmla="*/ 100 h 1489"/>
                <a:gd name="T8" fmla="*/ 1785 w 1905"/>
                <a:gd name="T9" fmla="*/ 11 h 1489"/>
                <a:gd name="T10" fmla="*/ 1864 w 1905"/>
                <a:gd name="T11" fmla="*/ 199 h 1489"/>
                <a:gd name="T12" fmla="*/ 1737 w 1905"/>
                <a:gd name="T13" fmla="*/ 304 h 1489"/>
                <a:gd name="T14" fmla="*/ 1631 w 1905"/>
                <a:gd name="T15" fmla="*/ 448 h 1489"/>
                <a:gd name="T16" fmla="*/ 1463 w 1905"/>
                <a:gd name="T17" fmla="*/ 584 h 1489"/>
                <a:gd name="T18" fmla="*/ 1318 w 1905"/>
                <a:gd name="T19" fmla="*/ 762 h 1489"/>
                <a:gd name="T20" fmla="*/ 1238 w 1905"/>
                <a:gd name="T21" fmla="*/ 838 h 1489"/>
                <a:gd name="T22" fmla="*/ 1211 w 1905"/>
                <a:gd name="T23" fmla="*/ 973 h 1489"/>
                <a:gd name="T24" fmla="*/ 1196 w 1905"/>
                <a:gd name="T25" fmla="*/ 1051 h 1489"/>
                <a:gd name="T26" fmla="*/ 1138 w 1905"/>
                <a:gd name="T27" fmla="*/ 1202 h 1489"/>
                <a:gd name="T28" fmla="*/ 1076 w 1905"/>
                <a:gd name="T29" fmla="*/ 1334 h 1489"/>
                <a:gd name="T30" fmla="*/ 990 w 1905"/>
                <a:gd name="T31" fmla="*/ 1462 h 1489"/>
                <a:gd name="T32" fmla="*/ 907 w 1905"/>
                <a:gd name="T33" fmla="*/ 1474 h 1489"/>
                <a:gd name="T34" fmla="*/ 795 w 1905"/>
                <a:gd name="T35" fmla="*/ 1365 h 1489"/>
                <a:gd name="T36" fmla="*/ 906 w 1905"/>
                <a:gd name="T37" fmla="*/ 1107 h 1489"/>
                <a:gd name="T38" fmla="*/ 913 w 1905"/>
                <a:gd name="T39" fmla="*/ 985 h 1489"/>
                <a:gd name="T40" fmla="*/ 853 w 1905"/>
                <a:gd name="T41" fmla="*/ 926 h 1489"/>
                <a:gd name="T42" fmla="*/ 775 w 1905"/>
                <a:gd name="T43" fmla="*/ 802 h 1489"/>
                <a:gd name="T44" fmla="*/ 612 w 1905"/>
                <a:gd name="T45" fmla="*/ 901 h 1489"/>
                <a:gd name="T46" fmla="*/ 469 w 1905"/>
                <a:gd name="T47" fmla="*/ 942 h 1489"/>
                <a:gd name="T48" fmla="*/ 411 w 1905"/>
                <a:gd name="T49" fmla="*/ 937 h 1489"/>
                <a:gd name="T50" fmla="*/ 265 w 1905"/>
                <a:gd name="T51" fmla="*/ 871 h 1489"/>
                <a:gd name="T52" fmla="*/ 140 w 1905"/>
                <a:gd name="T53" fmla="*/ 965 h 1489"/>
                <a:gd name="T54" fmla="*/ 32 w 1905"/>
                <a:gd name="T55" fmla="*/ 702 h 1489"/>
                <a:gd name="T56" fmla="*/ 96 w 1905"/>
                <a:gd name="T57" fmla="*/ 592 h 1489"/>
                <a:gd name="T58" fmla="*/ 173 w 1905"/>
                <a:gd name="T59" fmla="*/ 523 h 1489"/>
                <a:gd name="T60" fmla="*/ 267 w 1905"/>
                <a:gd name="T61" fmla="*/ 609 h 1489"/>
                <a:gd name="T62" fmla="*/ 174 w 1905"/>
                <a:gd name="T63" fmla="*/ 544 h 1489"/>
                <a:gd name="T64" fmla="*/ 99 w 1905"/>
                <a:gd name="T65" fmla="*/ 609 h 1489"/>
                <a:gd name="T66" fmla="*/ 16 w 1905"/>
                <a:gd name="T67" fmla="*/ 811 h 1489"/>
                <a:gd name="T68" fmla="*/ 134 w 1905"/>
                <a:gd name="T69" fmla="*/ 924 h 1489"/>
                <a:gd name="T70" fmla="*/ 320 w 1905"/>
                <a:gd name="T71" fmla="*/ 901 h 1489"/>
                <a:gd name="T72" fmla="*/ 405 w 1905"/>
                <a:gd name="T73" fmla="*/ 892 h 1489"/>
                <a:gd name="T74" fmla="*/ 514 w 1905"/>
                <a:gd name="T75" fmla="*/ 952 h 1489"/>
                <a:gd name="T76" fmla="*/ 673 w 1905"/>
                <a:gd name="T77" fmla="*/ 909 h 1489"/>
                <a:gd name="T78" fmla="*/ 872 w 1905"/>
                <a:gd name="T79" fmla="*/ 786 h 1489"/>
                <a:gd name="T80" fmla="*/ 946 w 1905"/>
                <a:gd name="T81" fmla="*/ 933 h 1489"/>
                <a:gd name="T82" fmla="*/ 1005 w 1905"/>
                <a:gd name="T83" fmla="*/ 1033 h 1489"/>
                <a:gd name="T84" fmla="*/ 938 w 1905"/>
                <a:gd name="T85" fmla="*/ 1139 h 1489"/>
                <a:gd name="T86" fmla="*/ 845 w 1905"/>
                <a:gd name="T87" fmla="*/ 1460 h 1489"/>
                <a:gd name="T88" fmla="*/ 932 w 1905"/>
                <a:gd name="T89" fmla="*/ 1272 h 1489"/>
                <a:gd name="T90" fmla="*/ 994 w 1905"/>
                <a:gd name="T91" fmla="*/ 1455 h 1489"/>
                <a:gd name="T92" fmla="*/ 1060 w 1905"/>
                <a:gd name="T93" fmla="*/ 1233 h 1489"/>
                <a:gd name="T94" fmla="*/ 1114 w 1905"/>
                <a:gd name="T95" fmla="*/ 1115 h 1489"/>
                <a:gd name="T96" fmla="*/ 1184 w 1905"/>
                <a:gd name="T97" fmla="*/ 1013 h 1489"/>
                <a:gd name="T98" fmla="*/ 1135 w 1905"/>
                <a:gd name="T99" fmla="*/ 997 h 1489"/>
                <a:gd name="T100" fmla="*/ 1326 w 1905"/>
                <a:gd name="T101" fmla="*/ 839 h 1489"/>
                <a:gd name="T102" fmla="*/ 1395 w 1905"/>
                <a:gd name="T103" fmla="*/ 584 h 1489"/>
                <a:gd name="T104" fmla="*/ 1573 w 1905"/>
                <a:gd name="T105" fmla="*/ 421 h 1489"/>
                <a:gd name="T106" fmla="*/ 1740 w 1905"/>
                <a:gd name="T107" fmla="*/ 338 h 1489"/>
                <a:gd name="T108" fmla="*/ 1838 w 1905"/>
                <a:gd name="T109" fmla="*/ 291 h 1489"/>
                <a:gd name="T110" fmla="*/ 1811 w 1905"/>
                <a:gd name="T111" fmla="*/ 94 h 1489"/>
                <a:gd name="T112" fmla="*/ 1743 w 1905"/>
                <a:gd name="T113" fmla="*/ 56 h 1489"/>
                <a:gd name="T114" fmla="*/ 1440 w 1905"/>
                <a:gd name="T115" fmla="*/ 232 h 1489"/>
                <a:gd name="T116" fmla="*/ 1240 w 1905"/>
                <a:gd name="T117" fmla="*/ 344 h 1489"/>
                <a:gd name="T118" fmla="*/ 923 w 1905"/>
                <a:gd name="T119" fmla="*/ 443 h 1489"/>
                <a:gd name="T120" fmla="*/ 797 w 1905"/>
                <a:gd name="T121" fmla="*/ 523 h 1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5"/>
                <a:gd name="T184" fmla="*/ 0 h 1489"/>
                <a:gd name="T185" fmla="*/ 1905 w 1905"/>
                <a:gd name="T186" fmla="*/ 1489 h 1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5" h="1489">
                  <a:moveTo>
                    <a:pt x="716" y="519"/>
                  </a:moveTo>
                  <a:lnTo>
                    <a:pt x="791" y="509"/>
                  </a:lnTo>
                  <a:lnTo>
                    <a:pt x="788" y="510"/>
                  </a:lnTo>
                  <a:lnTo>
                    <a:pt x="837" y="472"/>
                  </a:lnTo>
                  <a:lnTo>
                    <a:pt x="834" y="475"/>
                  </a:lnTo>
                  <a:lnTo>
                    <a:pt x="857" y="429"/>
                  </a:lnTo>
                  <a:cubicBezTo>
                    <a:pt x="859" y="426"/>
                    <a:pt x="862" y="424"/>
                    <a:pt x="866" y="425"/>
                  </a:cubicBezTo>
                  <a:lnTo>
                    <a:pt x="932" y="434"/>
                  </a:lnTo>
                  <a:cubicBezTo>
                    <a:pt x="935" y="434"/>
                    <a:pt x="938" y="436"/>
                    <a:pt x="938" y="440"/>
                  </a:cubicBezTo>
                  <a:lnTo>
                    <a:pt x="952" y="502"/>
                  </a:lnTo>
                  <a:lnTo>
                    <a:pt x="943" y="496"/>
                  </a:lnTo>
                  <a:lnTo>
                    <a:pt x="1093" y="471"/>
                  </a:lnTo>
                  <a:lnTo>
                    <a:pt x="1212" y="434"/>
                  </a:lnTo>
                  <a:lnTo>
                    <a:pt x="1207" y="440"/>
                  </a:lnTo>
                  <a:lnTo>
                    <a:pt x="1225" y="341"/>
                  </a:lnTo>
                  <a:cubicBezTo>
                    <a:pt x="1225" y="338"/>
                    <a:pt x="1228" y="335"/>
                    <a:pt x="1231" y="335"/>
                  </a:cubicBezTo>
                  <a:lnTo>
                    <a:pt x="1288" y="327"/>
                  </a:lnTo>
                  <a:lnTo>
                    <a:pt x="1282" y="331"/>
                  </a:lnTo>
                  <a:lnTo>
                    <a:pt x="1336" y="216"/>
                  </a:lnTo>
                  <a:cubicBezTo>
                    <a:pt x="1338" y="213"/>
                    <a:pt x="1341" y="211"/>
                    <a:pt x="1344" y="211"/>
                  </a:cubicBezTo>
                  <a:lnTo>
                    <a:pt x="1441" y="216"/>
                  </a:lnTo>
                  <a:lnTo>
                    <a:pt x="1436" y="218"/>
                  </a:lnTo>
                  <a:lnTo>
                    <a:pt x="1636" y="101"/>
                  </a:lnTo>
                  <a:cubicBezTo>
                    <a:pt x="1637" y="100"/>
                    <a:pt x="1637" y="100"/>
                    <a:pt x="1638" y="100"/>
                  </a:cubicBezTo>
                  <a:lnTo>
                    <a:pt x="1704" y="76"/>
                  </a:lnTo>
                  <a:lnTo>
                    <a:pt x="1701" y="78"/>
                  </a:lnTo>
                  <a:lnTo>
                    <a:pt x="1732" y="45"/>
                  </a:lnTo>
                  <a:cubicBezTo>
                    <a:pt x="1732" y="45"/>
                    <a:pt x="1733" y="44"/>
                    <a:pt x="1733" y="44"/>
                  </a:cubicBezTo>
                  <a:lnTo>
                    <a:pt x="1781" y="12"/>
                  </a:lnTo>
                  <a:cubicBezTo>
                    <a:pt x="1782" y="11"/>
                    <a:pt x="1783" y="11"/>
                    <a:pt x="1785" y="11"/>
                  </a:cubicBezTo>
                  <a:lnTo>
                    <a:pt x="1870" y="1"/>
                  </a:lnTo>
                  <a:cubicBezTo>
                    <a:pt x="1873" y="0"/>
                    <a:pt x="1876" y="2"/>
                    <a:pt x="1877" y="4"/>
                  </a:cubicBezTo>
                  <a:cubicBezTo>
                    <a:pt x="1879" y="7"/>
                    <a:pt x="1879" y="10"/>
                    <a:pt x="1877" y="13"/>
                  </a:cubicBezTo>
                  <a:lnTo>
                    <a:pt x="1824" y="103"/>
                  </a:lnTo>
                  <a:lnTo>
                    <a:pt x="1825" y="96"/>
                  </a:lnTo>
                  <a:lnTo>
                    <a:pt x="1864" y="199"/>
                  </a:lnTo>
                  <a:lnTo>
                    <a:pt x="1862" y="196"/>
                  </a:lnTo>
                  <a:lnTo>
                    <a:pt x="1902" y="239"/>
                  </a:lnTo>
                  <a:cubicBezTo>
                    <a:pt x="1905" y="242"/>
                    <a:pt x="1905" y="247"/>
                    <a:pt x="1902" y="250"/>
                  </a:cubicBezTo>
                  <a:lnTo>
                    <a:pt x="1849" y="302"/>
                  </a:lnTo>
                  <a:cubicBezTo>
                    <a:pt x="1848" y="304"/>
                    <a:pt x="1846" y="304"/>
                    <a:pt x="1843" y="304"/>
                  </a:cubicBezTo>
                  <a:lnTo>
                    <a:pt x="1737" y="304"/>
                  </a:lnTo>
                  <a:lnTo>
                    <a:pt x="1745" y="295"/>
                  </a:lnTo>
                  <a:lnTo>
                    <a:pt x="1754" y="341"/>
                  </a:lnTo>
                  <a:cubicBezTo>
                    <a:pt x="1755" y="343"/>
                    <a:pt x="1754" y="345"/>
                    <a:pt x="1753" y="347"/>
                  </a:cubicBezTo>
                  <a:lnTo>
                    <a:pt x="1717" y="395"/>
                  </a:lnTo>
                  <a:cubicBezTo>
                    <a:pt x="1716" y="396"/>
                    <a:pt x="1715" y="397"/>
                    <a:pt x="1715" y="397"/>
                  </a:cubicBezTo>
                  <a:lnTo>
                    <a:pt x="1631" y="448"/>
                  </a:lnTo>
                  <a:cubicBezTo>
                    <a:pt x="1629" y="449"/>
                    <a:pt x="1626" y="450"/>
                    <a:pt x="1624" y="449"/>
                  </a:cubicBezTo>
                  <a:lnTo>
                    <a:pt x="1575" y="435"/>
                  </a:lnTo>
                  <a:lnTo>
                    <a:pt x="1585" y="429"/>
                  </a:lnTo>
                  <a:lnTo>
                    <a:pt x="1576" y="477"/>
                  </a:lnTo>
                  <a:cubicBezTo>
                    <a:pt x="1576" y="479"/>
                    <a:pt x="1575" y="480"/>
                    <a:pt x="1574" y="481"/>
                  </a:cubicBezTo>
                  <a:lnTo>
                    <a:pt x="1463" y="584"/>
                  </a:lnTo>
                  <a:cubicBezTo>
                    <a:pt x="1462" y="585"/>
                    <a:pt x="1461" y="586"/>
                    <a:pt x="1459" y="586"/>
                  </a:cubicBezTo>
                  <a:lnTo>
                    <a:pt x="1398" y="599"/>
                  </a:lnTo>
                  <a:lnTo>
                    <a:pt x="1404" y="594"/>
                  </a:lnTo>
                  <a:lnTo>
                    <a:pt x="1377" y="684"/>
                  </a:lnTo>
                  <a:cubicBezTo>
                    <a:pt x="1377" y="685"/>
                    <a:pt x="1376" y="686"/>
                    <a:pt x="1376" y="686"/>
                  </a:cubicBezTo>
                  <a:lnTo>
                    <a:pt x="1318" y="762"/>
                  </a:lnTo>
                  <a:lnTo>
                    <a:pt x="1319" y="755"/>
                  </a:lnTo>
                  <a:lnTo>
                    <a:pt x="1341" y="834"/>
                  </a:lnTo>
                  <a:cubicBezTo>
                    <a:pt x="1342" y="837"/>
                    <a:pt x="1341" y="839"/>
                    <a:pt x="1340" y="841"/>
                  </a:cubicBezTo>
                  <a:cubicBezTo>
                    <a:pt x="1338" y="843"/>
                    <a:pt x="1336" y="845"/>
                    <a:pt x="1333" y="844"/>
                  </a:cubicBezTo>
                  <a:lnTo>
                    <a:pt x="1232" y="840"/>
                  </a:lnTo>
                  <a:lnTo>
                    <a:pt x="1238" y="838"/>
                  </a:lnTo>
                  <a:lnTo>
                    <a:pt x="1144" y="936"/>
                  </a:lnTo>
                  <a:lnTo>
                    <a:pt x="1146" y="930"/>
                  </a:lnTo>
                  <a:lnTo>
                    <a:pt x="1151" y="996"/>
                  </a:lnTo>
                  <a:lnTo>
                    <a:pt x="1141" y="989"/>
                  </a:lnTo>
                  <a:lnTo>
                    <a:pt x="1203" y="971"/>
                  </a:lnTo>
                  <a:cubicBezTo>
                    <a:pt x="1206" y="970"/>
                    <a:pt x="1209" y="971"/>
                    <a:pt x="1211" y="973"/>
                  </a:cubicBezTo>
                  <a:cubicBezTo>
                    <a:pt x="1214" y="975"/>
                    <a:pt x="1214" y="979"/>
                    <a:pt x="1213" y="982"/>
                  </a:cubicBezTo>
                  <a:lnTo>
                    <a:pt x="1199" y="1015"/>
                  </a:lnTo>
                  <a:lnTo>
                    <a:pt x="1199" y="1010"/>
                  </a:lnTo>
                  <a:lnTo>
                    <a:pt x="1204" y="1042"/>
                  </a:lnTo>
                  <a:cubicBezTo>
                    <a:pt x="1205" y="1045"/>
                    <a:pt x="1204" y="1047"/>
                    <a:pt x="1203" y="1049"/>
                  </a:cubicBezTo>
                  <a:cubicBezTo>
                    <a:pt x="1201" y="1050"/>
                    <a:pt x="1199" y="1051"/>
                    <a:pt x="1196" y="1051"/>
                  </a:cubicBezTo>
                  <a:lnTo>
                    <a:pt x="1183" y="1051"/>
                  </a:lnTo>
                  <a:lnTo>
                    <a:pt x="1189" y="1049"/>
                  </a:lnTo>
                  <a:lnTo>
                    <a:pt x="1127" y="1120"/>
                  </a:lnTo>
                  <a:lnTo>
                    <a:pt x="1129" y="1114"/>
                  </a:lnTo>
                  <a:lnTo>
                    <a:pt x="1138" y="1198"/>
                  </a:lnTo>
                  <a:cubicBezTo>
                    <a:pt x="1139" y="1199"/>
                    <a:pt x="1138" y="1200"/>
                    <a:pt x="1138" y="1202"/>
                  </a:cubicBezTo>
                  <a:lnTo>
                    <a:pt x="1107" y="1272"/>
                  </a:lnTo>
                  <a:cubicBezTo>
                    <a:pt x="1106" y="1274"/>
                    <a:pt x="1104" y="1276"/>
                    <a:pt x="1101" y="1276"/>
                  </a:cubicBezTo>
                  <a:cubicBezTo>
                    <a:pt x="1099" y="1277"/>
                    <a:pt x="1096" y="1276"/>
                    <a:pt x="1095" y="1275"/>
                  </a:cubicBezTo>
                  <a:lnTo>
                    <a:pt x="1059" y="1247"/>
                  </a:lnTo>
                  <a:lnTo>
                    <a:pt x="1071" y="1240"/>
                  </a:lnTo>
                  <a:lnTo>
                    <a:pt x="1076" y="1334"/>
                  </a:lnTo>
                  <a:cubicBezTo>
                    <a:pt x="1076" y="1335"/>
                    <a:pt x="1076" y="1335"/>
                    <a:pt x="1076" y="1336"/>
                  </a:cubicBezTo>
                  <a:lnTo>
                    <a:pt x="1058" y="1440"/>
                  </a:lnTo>
                  <a:cubicBezTo>
                    <a:pt x="1058" y="1442"/>
                    <a:pt x="1056" y="1445"/>
                    <a:pt x="1054" y="1446"/>
                  </a:cubicBezTo>
                  <a:lnTo>
                    <a:pt x="1001" y="1470"/>
                  </a:lnTo>
                  <a:cubicBezTo>
                    <a:pt x="998" y="1471"/>
                    <a:pt x="995" y="1471"/>
                    <a:pt x="993" y="1469"/>
                  </a:cubicBezTo>
                  <a:cubicBezTo>
                    <a:pt x="990" y="1467"/>
                    <a:pt x="989" y="1464"/>
                    <a:pt x="990" y="1462"/>
                  </a:cubicBezTo>
                  <a:lnTo>
                    <a:pt x="993" y="1434"/>
                  </a:lnTo>
                  <a:lnTo>
                    <a:pt x="993" y="1437"/>
                  </a:lnTo>
                  <a:lnTo>
                    <a:pt x="932" y="1276"/>
                  </a:lnTo>
                  <a:lnTo>
                    <a:pt x="947" y="1275"/>
                  </a:lnTo>
                  <a:lnTo>
                    <a:pt x="911" y="1468"/>
                  </a:lnTo>
                  <a:cubicBezTo>
                    <a:pt x="911" y="1471"/>
                    <a:pt x="909" y="1473"/>
                    <a:pt x="907" y="1474"/>
                  </a:cubicBezTo>
                  <a:lnTo>
                    <a:pt x="876" y="1488"/>
                  </a:lnTo>
                  <a:cubicBezTo>
                    <a:pt x="874" y="1489"/>
                    <a:pt x="871" y="1489"/>
                    <a:pt x="869" y="1488"/>
                  </a:cubicBezTo>
                  <a:lnTo>
                    <a:pt x="834" y="1470"/>
                  </a:lnTo>
                  <a:cubicBezTo>
                    <a:pt x="832" y="1469"/>
                    <a:pt x="831" y="1467"/>
                    <a:pt x="830" y="1465"/>
                  </a:cubicBezTo>
                  <a:lnTo>
                    <a:pt x="795" y="1371"/>
                  </a:lnTo>
                  <a:cubicBezTo>
                    <a:pt x="794" y="1369"/>
                    <a:pt x="794" y="1367"/>
                    <a:pt x="795" y="1365"/>
                  </a:cubicBezTo>
                  <a:lnTo>
                    <a:pt x="879" y="1186"/>
                  </a:lnTo>
                  <a:cubicBezTo>
                    <a:pt x="880" y="1185"/>
                    <a:pt x="880" y="1185"/>
                    <a:pt x="881" y="1184"/>
                  </a:cubicBezTo>
                  <a:lnTo>
                    <a:pt x="925" y="1137"/>
                  </a:lnTo>
                  <a:lnTo>
                    <a:pt x="923" y="1146"/>
                  </a:lnTo>
                  <a:lnTo>
                    <a:pt x="906" y="1113"/>
                  </a:lnTo>
                  <a:cubicBezTo>
                    <a:pt x="905" y="1111"/>
                    <a:pt x="905" y="1109"/>
                    <a:pt x="906" y="1107"/>
                  </a:cubicBezTo>
                  <a:cubicBezTo>
                    <a:pt x="907" y="1105"/>
                    <a:pt x="908" y="1103"/>
                    <a:pt x="910" y="1102"/>
                  </a:cubicBezTo>
                  <a:lnTo>
                    <a:pt x="958" y="1078"/>
                  </a:lnTo>
                  <a:lnTo>
                    <a:pt x="955" y="1081"/>
                  </a:lnTo>
                  <a:lnTo>
                    <a:pt x="991" y="1030"/>
                  </a:lnTo>
                  <a:lnTo>
                    <a:pt x="993" y="1041"/>
                  </a:lnTo>
                  <a:lnTo>
                    <a:pt x="913" y="985"/>
                  </a:lnTo>
                  <a:cubicBezTo>
                    <a:pt x="911" y="984"/>
                    <a:pt x="910" y="982"/>
                    <a:pt x="910" y="980"/>
                  </a:cubicBezTo>
                  <a:cubicBezTo>
                    <a:pt x="909" y="978"/>
                    <a:pt x="910" y="976"/>
                    <a:pt x="911" y="974"/>
                  </a:cubicBezTo>
                  <a:lnTo>
                    <a:pt x="938" y="936"/>
                  </a:lnTo>
                  <a:lnTo>
                    <a:pt x="943" y="948"/>
                  </a:lnTo>
                  <a:lnTo>
                    <a:pt x="858" y="929"/>
                  </a:lnTo>
                  <a:cubicBezTo>
                    <a:pt x="856" y="929"/>
                    <a:pt x="854" y="928"/>
                    <a:pt x="853" y="926"/>
                  </a:cubicBezTo>
                  <a:cubicBezTo>
                    <a:pt x="852" y="924"/>
                    <a:pt x="851" y="922"/>
                    <a:pt x="852" y="920"/>
                  </a:cubicBezTo>
                  <a:lnTo>
                    <a:pt x="874" y="831"/>
                  </a:lnTo>
                  <a:lnTo>
                    <a:pt x="874" y="834"/>
                  </a:lnTo>
                  <a:lnTo>
                    <a:pt x="865" y="796"/>
                  </a:lnTo>
                  <a:lnTo>
                    <a:pt x="872" y="802"/>
                  </a:lnTo>
                  <a:lnTo>
                    <a:pt x="775" y="802"/>
                  </a:lnTo>
                  <a:lnTo>
                    <a:pt x="779" y="802"/>
                  </a:lnTo>
                  <a:lnTo>
                    <a:pt x="717" y="835"/>
                  </a:lnTo>
                  <a:lnTo>
                    <a:pt x="721" y="831"/>
                  </a:lnTo>
                  <a:lnTo>
                    <a:pt x="677" y="920"/>
                  </a:lnTo>
                  <a:cubicBezTo>
                    <a:pt x="675" y="924"/>
                    <a:pt x="670" y="925"/>
                    <a:pt x="666" y="924"/>
                  </a:cubicBezTo>
                  <a:lnTo>
                    <a:pt x="612" y="901"/>
                  </a:lnTo>
                  <a:lnTo>
                    <a:pt x="615" y="901"/>
                  </a:lnTo>
                  <a:lnTo>
                    <a:pt x="558" y="896"/>
                  </a:lnTo>
                  <a:lnTo>
                    <a:pt x="565" y="893"/>
                  </a:lnTo>
                  <a:lnTo>
                    <a:pt x="516" y="963"/>
                  </a:lnTo>
                  <a:cubicBezTo>
                    <a:pt x="514" y="967"/>
                    <a:pt x="509" y="968"/>
                    <a:pt x="505" y="965"/>
                  </a:cubicBezTo>
                  <a:lnTo>
                    <a:pt x="469" y="942"/>
                  </a:lnTo>
                  <a:cubicBezTo>
                    <a:pt x="468" y="941"/>
                    <a:pt x="466" y="940"/>
                    <a:pt x="466" y="938"/>
                  </a:cubicBezTo>
                  <a:lnTo>
                    <a:pt x="454" y="896"/>
                  </a:lnTo>
                  <a:lnTo>
                    <a:pt x="461" y="901"/>
                  </a:lnTo>
                  <a:lnTo>
                    <a:pt x="412" y="901"/>
                  </a:lnTo>
                  <a:lnTo>
                    <a:pt x="420" y="895"/>
                  </a:lnTo>
                  <a:lnTo>
                    <a:pt x="411" y="937"/>
                  </a:lnTo>
                  <a:cubicBezTo>
                    <a:pt x="411" y="940"/>
                    <a:pt x="409" y="942"/>
                    <a:pt x="407" y="943"/>
                  </a:cubicBezTo>
                  <a:lnTo>
                    <a:pt x="358" y="966"/>
                  </a:lnTo>
                  <a:cubicBezTo>
                    <a:pt x="354" y="967"/>
                    <a:pt x="350" y="966"/>
                    <a:pt x="348" y="963"/>
                  </a:cubicBezTo>
                  <a:lnTo>
                    <a:pt x="308" y="911"/>
                  </a:lnTo>
                  <a:lnTo>
                    <a:pt x="309" y="912"/>
                  </a:lnTo>
                  <a:lnTo>
                    <a:pt x="265" y="871"/>
                  </a:lnTo>
                  <a:lnTo>
                    <a:pt x="270" y="873"/>
                  </a:lnTo>
                  <a:lnTo>
                    <a:pt x="118" y="868"/>
                  </a:lnTo>
                  <a:lnTo>
                    <a:pt x="126" y="858"/>
                  </a:lnTo>
                  <a:lnTo>
                    <a:pt x="149" y="919"/>
                  </a:lnTo>
                  <a:cubicBezTo>
                    <a:pt x="149" y="920"/>
                    <a:pt x="150" y="922"/>
                    <a:pt x="149" y="923"/>
                  </a:cubicBezTo>
                  <a:lnTo>
                    <a:pt x="140" y="965"/>
                  </a:lnTo>
                  <a:cubicBezTo>
                    <a:pt x="140" y="968"/>
                    <a:pt x="137" y="971"/>
                    <a:pt x="134" y="971"/>
                  </a:cubicBezTo>
                  <a:lnTo>
                    <a:pt x="72" y="986"/>
                  </a:lnTo>
                  <a:cubicBezTo>
                    <a:pt x="68" y="987"/>
                    <a:pt x="64" y="985"/>
                    <a:pt x="63" y="981"/>
                  </a:cubicBezTo>
                  <a:lnTo>
                    <a:pt x="1" y="816"/>
                  </a:lnTo>
                  <a:cubicBezTo>
                    <a:pt x="0" y="815"/>
                    <a:pt x="0" y="813"/>
                    <a:pt x="1" y="811"/>
                  </a:cubicBezTo>
                  <a:lnTo>
                    <a:pt x="32" y="702"/>
                  </a:lnTo>
                  <a:lnTo>
                    <a:pt x="32" y="705"/>
                  </a:lnTo>
                  <a:lnTo>
                    <a:pt x="23" y="620"/>
                  </a:lnTo>
                  <a:cubicBezTo>
                    <a:pt x="22" y="616"/>
                    <a:pt x="25" y="613"/>
                    <a:pt x="28" y="612"/>
                  </a:cubicBezTo>
                  <a:lnTo>
                    <a:pt x="94" y="594"/>
                  </a:lnTo>
                  <a:lnTo>
                    <a:pt x="92" y="595"/>
                  </a:lnTo>
                  <a:lnTo>
                    <a:pt x="96" y="592"/>
                  </a:lnTo>
                  <a:lnTo>
                    <a:pt x="95" y="593"/>
                  </a:lnTo>
                  <a:lnTo>
                    <a:pt x="104" y="584"/>
                  </a:lnTo>
                  <a:lnTo>
                    <a:pt x="134" y="558"/>
                  </a:lnTo>
                  <a:lnTo>
                    <a:pt x="163" y="533"/>
                  </a:lnTo>
                  <a:lnTo>
                    <a:pt x="172" y="524"/>
                  </a:lnTo>
                  <a:cubicBezTo>
                    <a:pt x="172" y="524"/>
                    <a:pt x="172" y="523"/>
                    <a:pt x="173" y="523"/>
                  </a:cubicBezTo>
                  <a:lnTo>
                    <a:pt x="177" y="520"/>
                  </a:lnTo>
                  <a:cubicBezTo>
                    <a:pt x="180" y="518"/>
                    <a:pt x="184" y="518"/>
                    <a:pt x="187" y="520"/>
                  </a:cubicBezTo>
                  <a:lnTo>
                    <a:pt x="271" y="595"/>
                  </a:lnTo>
                  <a:lnTo>
                    <a:pt x="264" y="594"/>
                  </a:lnTo>
                  <a:lnTo>
                    <a:pt x="716" y="519"/>
                  </a:lnTo>
                  <a:close/>
                  <a:moveTo>
                    <a:pt x="267" y="609"/>
                  </a:moveTo>
                  <a:cubicBezTo>
                    <a:pt x="264" y="610"/>
                    <a:pt x="262" y="609"/>
                    <a:pt x="260" y="607"/>
                  </a:cubicBezTo>
                  <a:lnTo>
                    <a:pt x="176" y="532"/>
                  </a:lnTo>
                  <a:lnTo>
                    <a:pt x="186" y="533"/>
                  </a:lnTo>
                  <a:lnTo>
                    <a:pt x="182" y="536"/>
                  </a:lnTo>
                  <a:lnTo>
                    <a:pt x="183" y="535"/>
                  </a:lnTo>
                  <a:lnTo>
                    <a:pt x="174" y="544"/>
                  </a:lnTo>
                  <a:lnTo>
                    <a:pt x="145" y="571"/>
                  </a:lnTo>
                  <a:lnTo>
                    <a:pt x="115" y="595"/>
                  </a:lnTo>
                  <a:lnTo>
                    <a:pt x="106" y="604"/>
                  </a:lnTo>
                  <a:cubicBezTo>
                    <a:pt x="106" y="604"/>
                    <a:pt x="106" y="605"/>
                    <a:pt x="105" y="605"/>
                  </a:cubicBezTo>
                  <a:lnTo>
                    <a:pt x="101" y="608"/>
                  </a:lnTo>
                  <a:cubicBezTo>
                    <a:pt x="100" y="608"/>
                    <a:pt x="100" y="609"/>
                    <a:pt x="99" y="609"/>
                  </a:cubicBezTo>
                  <a:lnTo>
                    <a:pt x="33" y="627"/>
                  </a:lnTo>
                  <a:lnTo>
                    <a:pt x="38" y="619"/>
                  </a:lnTo>
                  <a:lnTo>
                    <a:pt x="47" y="704"/>
                  </a:lnTo>
                  <a:cubicBezTo>
                    <a:pt x="48" y="705"/>
                    <a:pt x="47" y="706"/>
                    <a:pt x="47" y="707"/>
                  </a:cubicBezTo>
                  <a:lnTo>
                    <a:pt x="16" y="816"/>
                  </a:lnTo>
                  <a:lnTo>
                    <a:pt x="16" y="811"/>
                  </a:lnTo>
                  <a:lnTo>
                    <a:pt x="78" y="976"/>
                  </a:lnTo>
                  <a:lnTo>
                    <a:pt x="69" y="971"/>
                  </a:lnTo>
                  <a:lnTo>
                    <a:pt x="131" y="956"/>
                  </a:lnTo>
                  <a:lnTo>
                    <a:pt x="125" y="962"/>
                  </a:lnTo>
                  <a:lnTo>
                    <a:pt x="134" y="920"/>
                  </a:lnTo>
                  <a:lnTo>
                    <a:pt x="134" y="924"/>
                  </a:lnTo>
                  <a:lnTo>
                    <a:pt x="111" y="863"/>
                  </a:lnTo>
                  <a:cubicBezTo>
                    <a:pt x="110" y="861"/>
                    <a:pt x="110" y="858"/>
                    <a:pt x="112" y="856"/>
                  </a:cubicBezTo>
                  <a:cubicBezTo>
                    <a:pt x="114" y="854"/>
                    <a:pt x="116" y="852"/>
                    <a:pt x="119" y="852"/>
                  </a:cubicBezTo>
                  <a:lnTo>
                    <a:pt x="271" y="857"/>
                  </a:lnTo>
                  <a:cubicBezTo>
                    <a:pt x="273" y="858"/>
                    <a:pt x="275" y="858"/>
                    <a:pt x="276" y="860"/>
                  </a:cubicBezTo>
                  <a:lnTo>
                    <a:pt x="320" y="901"/>
                  </a:lnTo>
                  <a:cubicBezTo>
                    <a:pt x="320" y="901"/>
                    <a:pt x="321" y="901"/>
                    <a:pt x="321" y="902"/>
                  </a:cubicBezTo>
                  <a:lnTo>
                    <a:pt x="361" y="954"/>
                  </a:lnTo>
                  <a:lnTo>
                    <a:pt x="351" y="951"/>
                  </a:lnTo>
                  <a:lnTo>
                    <a:pt x="400" y="928"/>
                  </a:lnTo>
                  <a:lnTo>
                    <a:pt x="396" y="934"/>
                  </a:lnTo>
                  <a:lnTo>
                    <a:pt x="405" y="892"/>
                  </a:lnTo>
                  <a:cubicBezTo>
                    <a:pt x="405" y="888"/>
                    <a:pt x="409" y="885"/>
                    <a:pt x="412" y="885"/>
                  </a:cubicBezTo>
                  <a:lnTo>
                    <a:pt x="461" y="885"/>
                  </a:lnTo>
                  <a:cubicBezTo>
                    <a:pt x="465" y="885"/>
                    <a:pt x="468" y="888"/>
                    <a:pt x="469" y="891"/>
                  </a:cubicBezTo>
                  <a:lnTo>
                    <a:pt x="481" y="933"/>
                  </a:lnTo>
                  <a:lnTo>
                    <a:pt x="478" y="929"/>
                  </a:lnTo>
                  <a:lnTo>
                    <a:pt x="514" y="952"/>
                  </a:lnTo>
                  <a:lnTo>
                    <a:pt x="503" y="954"/>
                  </a:lnTo>
                  <a:lnTo>
                    <a:pt x="552" y="884"/>
                  </a:lnTo>
                  <a:cubicBezTo>
                    <a:pt x="554" y="882"/>
                    <a:pt x="556" y="880"/>
                    <a:pt x="559" y="880"/>
                  </a:cubicBezTo>
                  <a:lnTo>
                    <a:pt x="616" y="885"/>
                  </a:lnTo>
                  <a:cubicBezTo>
                    <a:pt x="617" y="886"/>
                    <a:pt x="618" y="886"/>
                    <a:pt x="619" y="886"/>
                  </a:cubicBezTo>
                  <a:lnTo>
                    <a:pt x="673" y="909"/>
                  </a:lnTo>
                  <a:lnTo>
                    <a:pt x="662" y="913"/>
                  </a:lnTo>
                  <a:lnTo>
                    <a:pt x="706" y="824"/>
                  </a:lnTo>
                  <a:cubicBezTo>
                    <a:pt x="707" y="822"/>
                    <a:pt x="708" y="821"/>
                    <a:pt x="710" y="820"/>
                  </a:cubicBezTo>
                  <a:lnTo>
                    <a:pt x="772" y="787"/>
                  </a:lnTo>
                  <a:cubicBezTo>
                    <a:pt x="773" y="787"/>
                    <a:pt x="774" y="786"/>
                    <a:pt x="775" y="786"/>
                  </a:cubicBezTo>
                  <a:lnTo>
                    <a:pt x="872" y="786"/>
                  </a:lnTo>
                  <a:cubicBezTo>
                    <a:pt x="876" y="786"/>
                    <a:pt x="879" y="789"/>
                    <a:pt x="880" y="793"/>
                  </a:cubicBezTo>
                  <a:lnTo>
                    <a:pt x="889" y="831"/>
                  </a:lnTo>
                  <a:cubicBezTo>
                    <a:pt x="890" y="832"/>
                    <a:pt x="890" y="833"/>
                    <a:pt x="889" y="834"/>
                  </a:cubicBezTo>
                  <a:lnTo>
                    <a:pt x="867" y="923"/>
                  </a:lnTo>
                  <a:lnTo>
                    <a:pt x="861" y="914"/>
                  </a:lnTo>
                  <a:lnTo>
                    <a:pt x="946" y="933"/>
                  </a:lnTo>
                  <a:cubicBezTo>
                    <a:pt x="949" y="933"/>
                    <a:pt x="951" y="935"/>
                    <a:pt x="952" y="938"/>
                  </a:cubicBezTo>
                  <a:cubicBezTo>
                    <a:pt x="953" y="940"/>
                    <a:pt x="953" y="943"/>
                    <a:pt x="951" y="945"/>
                  </a:cubicBezTo>
                  <a:lnTo>
                    <a:pt x="924" y="983"/>
                  </a:lnTo>
                  <a:lnTo>
                    <a:pt x="922" y="972"/>
                  </a:lnTo>
                  <a:lnTo>
                    <a:pt x="1002" y="1028"/>
                  </a:lnTo>
                  <a:cubicBezTo>
                    <a:pt x="1004" y="1029"/>
                    <a:pt x="1005" y="1031"/>
                    <a:pt x="1005" y="1033"/>
                  </a:cubicBezTo>
                  <a:cubicBezTo>
                    <a:pt x="1006" y="1035"/>
                    <a:pt x="1005" y="1037"/>
                    <a:pt x="1004" y="1039"/>
                  </a:cubicBezTo>
                  <a:lnTo>
                    <a:pt x="968" y="1090"/>
                  </a:lnTo>
                  <a:cubicBezTo>
                    <a:pt x="967" y="1091"/>
                    <a:pt x="966" y="1092"/>
                    <a:pt x="965" y="1093"/>
                  </a:cubicBezTo>
                  <a:lnTo>
                    <a:pt x="917" y="1117"/>
                  </a:lnTo>
                  <a:lnTo>
                    <a:pt x="921" y="1106"/>
                  </a:lnTo>
                  <a:lnTo>
                    <a:pt x="938" y="1139"/>
                  </a:lnTo>
                  <a:cubicBezTo>
                    <a:pt x="939" y="1142"/>
                    <a:pt x="939" y="1145"/>
                    <a:pt x="936" y="1148"/>
                  </a:cubicBezTo>
                  <a:lnTo>
                    <a:pt x="892" y="1195"/>
                  </a:lnTo>
                  <a:lnTo>
                    <a:pt x="894" y="1193"/>
                  </a:lnTo>
                  <a:lnTo>
                    <a:pt x="810" y="1372"/>
                  </a:lnTo>
                  <a:lnTo>
                    <a:pt x="810" y="1366"/>
                  </a:lnTo>
                  <a:lnTo>
                    <a:pt x="845" y="1460"/>
                  </a:lnTo>
                  <a:lnTo>
                    <a:pt x="841" y="1455"/>
                  </a:lnTo>
                  <a:lnTo>
                    <a:pt x="876" y="1473"/>
                  </a:lnTo>
                  <a:lnTo>
                    <a:pt x="869" y="1473"/>
                  </a:lnTo>
                  <a:lnTo>
                    <a:pt x="900" y="1459"/>
                  </a:lnTo>
                  <a:lnTo>
                    <a:pt x="896" y="1465"/>
                  </a:lnTo>
                  <a:lnTo>
                    <a:pt x="932" y="1272"/>
                  </a:lnTo>
                  <a:cubicBezTo>
                    <a:pt x="932" y="1268"/>
                    <a:pt x="935" y="1266"/>
                    <a:pt x="939" y="1265"/>
                  </a:cubicBezTo>
                  <a:cubicBezTo>
                    <a:pt x="942" y="1265"/>
                    <a:pt x="946" y="1267"/>
                    <a:pt x="947" y="1271"/>
                  </a:cubicBezTo>
                  <a:lnTo>
                    <a:pt x="1008" y="1432"/>
                  </a:lnTo>
                  <a:cubicBezTo>
                    <a:pt x="1008" y="1433"/>
                    <a:pt x="1009" y="1434"/>
                    <a:pt x="1008" y="1435"/>
                  </a:cubicBezTo>
                  <a:lnTo>
                    <a:pt x="1005" y="1463"/>
                  </a:lnTo>
                  <a:lnTo>
                    <a:pt x="994" y="1455"/>
                  </a:lnTo>
                  <a:lnTo>
                    <a:pt x="1047" y="1431"/>
                  </a:lnTo>
                  <a:lnTo>
                    <a:pt x="1043" y="1437"/>
                  </a:lnTo>
                  <a:lnTo>
                    <a:pt x="1061" y="1333"/>
                  </a:lnTo>
                  <a:lnTo>
                    <a:pt x="1060" y="1335"/>
                  </a:lnTo>
                  <a:lnTo>
                    <a:pt x="1055" y="1241"/>
                  </a:lnTo>
                  <a:cubicBezTo>
                    <a:pt x="1055" y="1238"/>
                    <a:pt x="1057" y="1235"/>
                    <a:pt x="1060" y="1233"/>
                  </a:cubicBezTo>
                  <a:cubicBezTo>
                    <a:pt x="1063" y="1232"/>
                    <a:pt x="1066" y="1232"/>
                    <a:pt x="1068" y="1234"/>
                  </a:cubicBezTo>
                  <a:lnTo>
                    <a:pt x="1104" y="1262"/>
                  </a:lnTo>
                  <a:lnTo>
                    <a:pt x="1092" y="1265"/>
                  </a:lnTo>
                  <a:lnTo>
                    <a:pt x="1123" y="1195"/>
                  </a:lnTo>
                  <a:lnTo>
                    <a:pt x="1123" y="1199"/>
                  </a:lnTo>
                  <a:lnTo>
                    <a:pt x="1114" y="1115"/>
                  </a:lnTo>
                  <a:cubicBezTo>
                    <a:pt x="1113" y="1113"/>
                    <a:pt x="1114" y="1111"/>
                    <a:pt x="1115" y="1109"/>
                  </a:cubicBezTo>
                  <a:lnTo>
                    <a:pt x="1177" y="1038"/>
                  </a:lnTo>
                  <a:cubicBezTo>
                    <a:pt x="1179" y="1036"/>
                    <a:pt x="1181" y="1035"/>
                    <a:pt x="1183" y="1035"/>
                  </a:cubicBezTo>
                  <a:lnTo>
                    <a:pt x="1196" y="1035"/>
                  </a:lnTo>
                  <a:lnTo>
                    <a:pt x="1189" y="1045"/>
                  </a:lnTo>
                  <a:lnTo>
                    <a:pt x="1184" y="1013"/>
                  </a:lnTo>
                  <a:cubicBezTo>
                    <a:pt x="1183" y="1011"/>
                    <a:pt x="1184" y="1010"/>
                    <a:pt x="1184" y="1008"/>
                  </a:cubicBezTo>
                  <a:lnTo>
                    <a:pt x="1198" y="975"/>
                  </a:lnTo>
                  <a:lnTo>
                    <a:pt x="1208" y="986"/>
                  </a:lnTo>
                  <a:lnTo>
                    <a:pt x="1146" y="1004"/>
                  </a:lnTo>
                  <a:cubicBezTo>
                    <a:pt x="1143" y="1005"/>
                    <a:pt x="1141" y="1004"/>
                    <a:pt x="1139" y="1003"/>
                  </a:cubicBezTo>
                  <a:cubicBezTo>
                    <a:pt x="1137" y="1002"/>
                    <a:pt x="1136" y="999"/>
                    <a:pt x="1135" y="997"/>
                  </a:cubicBezTo>
                  <a:lnTo>
                    <a:pt x="1130" y="931"/>
                  </a:lnTo>
                  <a:cubicBezTo>
                    <a:pt x="1130" y="929"/>
                    <a:pt x="1131" y="927"/>
                    <a:pt x="1133" y="925"/>
                  </a:cubicBezTo>
                  <a:lnTo>
                    <a:pt x="1227" y="827"/>
                  </a:lnTo>
                  <a:cubicBezTo>
                    <a:pt x="1228" y="825"/>
                    <a:pt x="1230" y="824"/>
                    <a:pt x="1233" y="824"/>
                  </a:cubicBezTo>
                  <a:lnTo>
                    <a:pt x="1334" y="828"/>
                  </a:lnTo>
                  <a:lnTo>
                    <a:pt x="1326" y="839"/>
                  </a:lnTo>
                  <a:lnTo>
                    <a:pt x="1304" y="760"/>
                  </a:lnTo>
                  <a:cubicBezTo>
                    <a:pt x="1303" y="757"/>
                    <a:pt x="1304" y="755"/>
                    <a:pt x="1305" y="753"/>
                  </a:cubicBezTo>
                  <a:lnTo>
                    <a:pt x="1363" y="677"/>
                  </a:lnTo>
                  <a:lnTo>
                    <a:pt x="1362" y="679"/>
                  </a:lnTo>
                  <a:lnTo>
                    <a:pt x="1389" y="589"/>
                  </a:lnTo>
                  <a:cubicBezTo>
                    <a:pt x="1390" y="586"/>
                    <a:pt x="1392" y="584"/>
                    <a:pt x="1395" y="584"/>
                  </a:cubicBezTo>
                  <a:lnTo>
                    <a:pt x="1456" y="571"/>
                  </a:lnTo>
                  <a:lnTo>
                    <a:pt x="1452" y="573"/>
                  </a:lnTo>
                  <a:lnTo>
                    <a:pt x="1563" y="470"/>
                  </a:lnTo>
                  <a:lnTo>
                    <a:pt x="1561" y="474"/>
                  </a:lnTo>
                  <a:lnTo>
                    <a:pt x="1570" y="426"/>
                  </a:lnTo>
                  <a:cubicBezTo>
                    <a:pt x="1570" y="424"/>
                    <a:pt x="1571" y="422"/>
                    <a:pt x="1573" y="421"/>
                  </a:cubicBezTo>
                  <a:cubicBezTo>
                    <a:pt x="1575" y="419"/>
                    <a:pt x="1577" y="419"/>
                    <a:pt x="1580" y="420"/>
                  </a:cubicBezTo>
                  <a:lnTo>
                    <a:pt x="1629" y="434"/>
                  </a:lnTo>
                  <a:lnTo>
                    <a:pt x="1622" y="435"/>
                  </a:lnTo>
                  <a:lnTo>
                    <a:pt x="1706" y="384"/>
                  </a:lnTo>
                  <a:lnTo>
                    <a:pt x="1704" y="386"/>
                  </a:lnTo>
                  <a:lnTo>
                    <a:pt x="1740" y="338"/>
                  </a:lnTo>
                  <a:lnTo>
                    <a:pt x="1739" y="344"/>
                  </a:lnTo>
                  <a:lnTo>
                    <a:pt x="1730" y="298"/>
                  </a:lnTo>
                  <a:cubicBezTo>
                    <a:pt x="1729" y="296"/>
                    <a:pt x="1730" y="293"/>
                    <a:pt x="1731" y="291"/>
                  </a:cubicBezTo>
                  <a:cubicBezTo>
                    <a:pt x="1733" y="290"/>
                    <a:pt x="1735" y="288"/>
                    <a:pt x="1737" y="288"/>
                  </a:cubicBezTo>
                  <a:lnTo>
                    <a:pt x="1843" y="288"/>
                  </a:lnTo>
                  <a:lnTo>
                    <a:pt x="1838" y="291"/>
                  </a:lnTo>
                  <a:lnTo>
                    <a:pt x="1891" y="239"/>
                  </a:lnTo>
                  <a:lnTo>
                    <a:pt x="1891" y="250"/>
                  </a:lnTo>
                  <a:lnTo>
                    <a:pt x="1851" y="207"/>
                  </a:lnTo>
                  <a:cubicBezTo>
                    <a:pt x="1850" y="206"/>
                    <a:pt x="1849" y="205"/>
                    <a:pt x="1849" y="204"/>
                  </a:cubicBezTo>
                  <a:lnTo>
                    <a:pt x="1810" y="101"/>
                  </a:lnTo>
                  <a:cubicBezTo>
                    <a:pt x="1809" y="99"/>
                    <a:pt x="1809" y="96"/>
                    <a:pt x="1811" y="94"/>
                  </a:cubicBezTo>
                  <a:lnTo>
                    <a:pt x="1864" y="4"/>
                  </a:lnTo>
                  <a:lnTo>
                    <a:pt x="1871" y="16"/>
                  </a:lnTo>
                  <a:lnTo>
                    <a:pt x="1786" y="26"/>
                  </a:lnTo>
                  <a:lnTo>
                    <a:pt x="1790" y="25"/>
                  </a:lnTo>
                  <a:lnTo>
                    <a:pt x="1742" y="57"/>
                  </a:lnTo>
                  <a:lnTo>
                    <a:pt x="1743" y="56"/>
                  </a:lnTo>
                  <a:lnTo>
                    <a:pt x="1712" y="89"/>
                  </a:lnTo>
                  <a:cubicBezTo>
                    <a:pt x="1711" y="90"/>
                    <a:pt x="1710" y="91"/>
                    <a:pt x="1709" y="91"/>
                  </a:cubicBezTo>
                  <a:lnTo>
                    <a:pt x="1643" y="115"/>
                  </a:lnTo>
                  <a:lnTo>
                    <a:pt x="1645" y="114"/>
                  </a:lnTo>
                  <a:lnTo>
                    <a:pt x="1445" y="231"/>
                  </a:lnTo>
                  <a:cubicBezTo>
                    <a:pt x="1443" y="232"/>
                    <a:pt x="1442" y="233"/>
                    <a:pt x="1440" y="232"/>
                  </a:cubicBezTo>
                  <a:lnTo>
                    <a:pt x="1343" y="227"/>
                  </a:lnTo>
                  <a:lnTo>
                    <a:pt x="1351" y="223"/>
                  </a:lnTo>
                  <a:lnTo>
                    <a:pt x="1297" y="338"/>
                  </a:lnTo>
                  <a:cubicBezTo>
                    <a:pt x="1296" y="340"/>
                    <a:pt x="1293" y="342"/>
                    <a:pt x="1291" y="342"/>
                  </a:cubicBezTo>
                  <a:lnTo>
                    <a:pt x="1234" y="350"/>
                  </a:lnTo>
                  <a:lnTo>
                    <a:pt x="1240" y="344"/>
                  </a:lnTo>
                  <a:lnTo>
                    <a:pt x="1222" y="443"/>
                  </a:lnTo>
                  <a:cubicBezTo>
                    <a:pt x="1222" y="446"/>
                    <a:pt x="1220" y="448"/>
                    <a:pt x="1217" y="449"/>
                  </a:cubicBezTo>
                  <a:lnTo>
                    <a:pt x="1096" y="486"/>
                  </a:lnTo>
                  <a:lnTo>
                    <a:pt x="946" y="511"/>
                  </a:lnTo>
                  <a:cubicBezTo>
                    <a:pt x="942" y="512"/>
                    <a:pt x="938" y="509"/>
                    <a:pt x="937" y="505"/>
                  </a:cubicBezTo>
                  <a:lnTo>
                    <a:pt x="923" y="443"/>
                  </a:lnTo>
                  <a:lnTo>
                    <a:pt x="929" y="449"/>
                  </a:lnTo>
                  <a:lnTo>
                    <a:pt x="863" y="440"/>
                  </a:lnTo>
                  <a:lnTo>
                    <a:pt x="872" y="436"/>
                  </a:lnTo>
                  <a:lnTo>
                    <a:pt x="849" y="482"/>
                  </a:lnTo>
                  <a:cubicBezTo>
                    <a:pt x="848" y="483"/>
                    <a:pt x="847" y="484"/>
                    <a:pt x="846" y="485"/>
                  </a:cubicBezTo>
                  <a:lnTo>
                    <a:pt x="797" y="523"/>
                  </a:lnTo>
                  <a:cubicBezTo>
                    <a:pt x="796" y="524"/>
                    <a:pt x="795" y="524"/>
                    <a:pt x="794" y="524"/>
                  </a:cubicBezTo>
                  <a:lnTo>
                    <a:pt x="719" y="534"/>
                  </a:lnTo>
                  <a:lnTo>
                    <a:pt x="267" y="6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8" name="Freeform 197"/>
            <p:cNvSpPr>
              <a:spLocks noEditPoints="1"/>
            </p:cNvSpPr>
            <p:nvPr/>
          </p:nvSpPr>
          <p:spPr bwMode="auto">
            <a:xfrm>
              <a:off x="6934201" y="2376487"/>
              <a:ext cx="1230313" cy="796925"/>
            </a:xfrm>
            <a:custGeom>
              <a:avLst/>
              <a:gdLst>
                <a:gd name="T0" fmla="*/ 857 w 1905"/>
                <a:gd name="T1" fmla="*/ 429 h 1489"/>
                <a:gd name="T2" fmla="*/ 1093 w 1905"/>
                <a:gd name="T3" fmla="*/ 471 h 1489"/>
                <a:gd name="T4" fmla="*/ 1282 w 1905"/>
                <a:gd name="T5" fmla="*/ 331 h 1489"/>
                <a:gd name="T6" fmla="*/ 1638 w 1905"/>
                <a:gd name="T7" fmla="*/ 100 h 1489"/>
                <a:gd name="T8" fmla="*/ 1785 w 1905"/>
                <a:gd name="T9" fmla="*/ 11 h 1489"/>
                <a:gd name="T10" fmla="*/ 1864 w 1905"/>
                <a:gd name="T11" fmla="*/ 199 h 1489"/>
                <a:gd name="T12" fmla="*/ 1737 w 1905"/>
                <a:gd name="T13" fmla="*/ 304 h 1489"/>
                <a:gd name="T14" fmla="*/ 1631 w 1905"/>
                <a:gd name="T15" fmla="*/ 448 h 1489"/>
                <a:gd name="T16" fmla="*/ 1463 w 1905"/>
                <a:gd name="T17" fmla="*/ 584 h 1489"/>
                <a:gd name="T18" fmla="*/ 1318 w 1905"/>
                <a:gd name="T19" fmla="*/ 762 h 1489"/>
                <a:gd name="T20" fmla="*/ 1238 w 1905"/>
                <a:gd name="T21" fmla="*/ 838 h 1489"/>
                <a:gd name="T22" fmla="*/ 1211 w 1905"/>
                <a:gd name="T23" fmla="*/ 973 h 1489"/>
                <a:gd name="T24" fmla="*/ 1196 w 1905"/>
                <a:gd name="T25" fmla="*/ 1051 h 1489"/>
                <a:gd name="T26" fmla="*/ 1138 w 1905"/>
                <a:gd name="T27" fmla="*/ 1202 h 1489"/>
                <a:gd name="T28" fmla="*/ 1076 w 1905"/>
                <a:gd name="T29" fmla="*/ 1334 h 1489"/>
                <a:gd name="T30" fmla="*/ 990 w 1905"/>
                <a:gd name="T31" fmla="*/ 1462 h 1489"/>
                <a:gd name="T32" fmla="*/ 907 w 1905"/>
                <a:gd name="T33" fmla="*/ 1474 h 1489"/>
                <a:gd name="T34" fmla="*/ 795 w 1905"/>
                <a:gd name="T35" fmla="*/ 1365 h 1489"/>
                <a:gd name="T36" fmla="*/ 906 w 1905"/>
                <a:gd name="T37" fmla="*/ 1107 h 1489"/>
                <a:gd name="T38" fmla="*/ 913 w 1905"/>
                <a:gd name="T39" fmla="*/ 985 h 1489"/>
                <a:gd name="T40" fmla="*/ 853 w 1905"/>
                <a:gd name="T41" fmla="*/ 926 h 1489"/>
                <a:gd name="T42" fmla="*/ 775 w 1905"/>
                <a:gd name="T43" fmla="*/ 802 h 1489"/>
                <a:gd name="T44" fmla="*/ 612 w 1905"/>
                <a:gd name="T45" fmla="*/ 901 h 1489"/>
                <a:gd name="T46" fmla="*/ 469 w 1905"/>
                <a:gd name="T47" fmla="*/ 942 h 1489"/>
                <a:gd name="T48" fmla="*/ 411 w 1905"/>
                <a:gd name="T49" fmla="*/ 937 h 1489"/>
                <a:gd name="T50" fmla="*/ 265 w 1905"/>
                <a:gd name="T51" fmla="*/ 871 h 1489"/>
                <a:gd name="T52" fmla="*/ 140 w 1905"/>
                <a:gd name="T53" fmla="*/ 965 h 1489"/>
                <a:gd name="T54" fmla="*/ 32 w 1905"/>
                <a:gd name="T55" fmla="*/ 702 h 1489"/>
                <a:gd name="T56" fmla="*/ 96 w 1905"/>
                <a:gd name="T57" fmla="*/ 592 h 1489"/>
                <a:gd name="T58" fmla="*/ 173 w 1905"/>
                <a:gd name="T59" fmla="*/ 523 h 1489"/>
                <a:gd name="T60" fmla="*/ 267 w 1905"/>
                <a:gd name="T61" fmla="*/ 609 h 1489"/>
                <a:gd name="T62" fmla="*/ 174 w 1905"/>
                <a:gd name="T63" fmla="*/ 544 h 1489"/>
                <a:gd name="T64" fmla="*/ 99 w 1905"/>
                <a:gd name="T65" fmla="*/ 609 h 1489"/>
                <a:gd name="T66" fmla="*/ 16 w 1905"/>
                <a:gd name="T67" fmla="*/ 811 h 1489"/>
                <a:gd name="T68" fmla="*/ 134 w 1905"/>
                <a:gd name="T69" fmla="*/ 924 h 1489"/>
                <a:gd name="T70" fmla="*/ 320 w 1905"/>
                <a:gd name="T71" fmla="*/ 901 h 1489"/>
                <a:gd name="T72" fmla="*/ 405 w 1905"/>
                <a:gd name="T73" fmla="*/ 892 h 1489"/>
                <a:gd name="T74" fmla="*/ 514 w 1905"/>
                <a:gd name="T75" fmla="*/ 952 h 1489"/>
                <a:gd name="T76" fmla="*/ 673 w 1905"/>
                <a:gd name="T77" fmla="*/ 909 h 1489"/>
                <a:gd name="T78" fmla="*/ 872 w 1905"/>
                <a:gd name="T79" fmla="*/ 786 h 1489"/>
                <a:gd name="T80" fmla="*/ 946 w 1905"/>
                <a:gd name="T81" fmla="*/ 933 h 1489"/>
                <a:gd name="T82" fmla="*/ 1005 w 1905"/>
                <a:gd name="T83" fmla="*/ 1033 h 1489"/>
                <a:gd name="T84" fmla="*/ 938 w 1905"/>
                <a:gd name="T85" fmla="*/ 1139 h 1489"/>
                <a:gd name="T86" fmla="*/ 845 w 1905"/>
                <a:gd name="T87" fmla="*/ 1460 h 1489"/>
                <a:gd name="T88" fmla="*/ 932 w 1905"/>
                <a:gd name="T89" fmla="*/ 1272 h 1489"/>
                <a:gd name="T90" fmla="*/ 994 w 1905"/>
                <a:gd name="T91" fmla="*/ 1455 h 1489"/>
                <a:gd name="T92" fmla="*/ 1060 w 1905"/>
                <a:gd name="T93" fmla="*/ 1233 h 1489"/>
                <a:gd name="T94" fmla="*/ 1114 w 1905"/>
                <a:gd name="T95" fmla="*/ 1115 h 1489"/>
                <a:gd name="T96" fmla="*/ 1184 w 1905"/>
                <a:gd name="T97" fmla="*/ 1013 h 1489"/>
                <a:gd name="T98" fmla="*/ 1135 w 1905"/>
                <a:gd name="T99" fmla="*/ 997 h 1489"/>
                <a:gd name="T100" fmla="*/ 1326 w 1905"/>
                <a:gd name="T101" fmla="*/ 839 h 1489"/>
                <a:gd name="T102" fmla="*/ 1395 w 1905"/>
                <a:gd name="T103" fmla="*/ 584 h 1489"/>
                <a:gd name="T104" fmla="*/ 1573 w 1905"/>
                <a:gd name="T105" fmla="*/ 421 h 1489"/>
                <a:gd name="T106" fmla="*/ 1740 w 1905"/>
                <a:gd name="T107" fmla="*/ 338 h 1489"/>
                <a:gd name="T108" fmla="*/ 1838 w 1905"/>
                <a:gd name="T109" fmla="*/ 291 h 1489"/>
                <a:gd name="T110" fmla="*/ 1811 w 1905"/>
                <a:gd name="T111" fmla="*/ 94 h 1489"/>
                <a:gd name="T112" fmla="*/ 1743 w 1905"/>
                <a:gd name="T113" fmla="*/ 56 h 1489"/>
                <a:gd name="T114" fmla="*/ 1440 w 1905"/>
                <a:gd name="T115" fmla="*/ 232 h 1489"/>
                <a:gd name="T116" fmla="*/ 1240 w 1905"/>
                <a:gd name="T117" fmla="*/ 344 h 1489"/>
                <a:gd name="T118" fmla="*/ 923 w 1905"/>
                <a:gd name="T119" fmla="*/ 443 h 1489"/>
                <a:gd name="T120" fmla="*/ 797 w 1905"/>
                <a:gd name="T121" fmla="*/ 523 h 1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5"/>
                <a:gd name="T184" fmla="*/ 0 h 1489"/>
                <a:gd name="T185" fmla="*/ 1905 w 1905"/>
                <a:gd name="T186" fmla="*/ 1489 h 1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5" h="1489">
                  <a:moveTo>
                    <a:pt x="716" y="519"/>
                  </a:moveTo>
                  <a:lnTo>
                    <a:pt x="791" y="509"/>
                  </a:lnTo>
                  <a:lnTo>
                    <a:pt x="788" y="510"/>
                  </a:lnTo>
                  <a:lnTo>
                    <a:pt x="837" y="472"/>
                  </a:lnTo>
                  <a:lnTo>
                    <a:pt x="834" y="475"/>
                  </a:lnTo>
                  <a:lnTo>
                    <a:pt x="857" y="429"/>
                  </a:lnTo>
                  <a:cubicBezTo>
                    <a:pt x="859" y="426"/>
                    <a:pt x="862" y="424"/>
                    <a:pt x="866" y="425"/>
                  </a:cubicBezTo>
                  <a:lnTo>
                    <a:pt x="932" y="434"/>
                  </a:lnTo>
                  <a:cubicBezTo>
                    <a:pt x="935" y="434"/>
                    <a:pt x="938" y="436"/>
                    <a:pt x="938" y="440"/>
                  </a:cubicBezTo>
                  <a:lnTo>
                    <a:pt x="952" y="502"/>
                  </a:lnTo>
                  <a:lnTo>
                    <a:pt x="943" y="496"/>
                  </a:lnTo>
                  <a:lnTo>
                    <a:pt x="1093" y="471"/>
                  </a:lnTo>
                  <a:lnTo>
                    <a:pt x="1212" y="434"/>
                  </a:lnTo>
                  <a:lnTo>
                    <a:pt x="1207" y="440"/>
                  </a:lnTo>
                  <a:lnTo>
                    <a:pt x="1225" y="341"/>
                  </a:lnTo>
                  <a:cubicBezTo>
                    <a:pt x="1225" y="338"/>
                    <a:pt x="1228" y="335"/>
                    <a:pt x="1231" y="335"/>
                  </a:cubicBezTo>
                  <a:lnTo>
                    <a:pt x="1288" y="327"/>
                  </a:lnTo>
                  <a:lnTo>
                    <a:pt x="1282" y="331"/>
                  </a:lnTo>
                  <a:lnTo>
                    <a:pt x="1336" y="216"/>
                  </a:lnTo>
                  <a:cubicBezTo>
                    <a:pt x="1338" y="213"/>
                    <a:pt x="1341" y="211"/>
                    <a:pt x="1344" y="211"/>
                  </a:cubicBezTo>
                  <a:lnTo>
                    <a:pt x="1441" y="216"/>
                  </a:lnTo>
                  <a:lnTo>
                    <a:pt x="1436" y="218"/>
                  </a:lnTo>
                  <a:lnTo>
                    <a:pt x="1636" y="101"/>
                  </a:lnTo>
                  <a:cubicBezTo>
                    <a:pt x="1637" y="100"/>
                    <a:pt x="1637" y="100"/>
                    <a:pt x="1638" y="100"/>
                  </a:cubicBezTo>
                  <a:lnTo>
                    <a:pt x="1704" y="76"/>
                  </a:lnTo>
                  <a:lnTo>
                    <a:pt x="1701" y="78"/>
                  </a:lnTo>
                  <a:lnTo>
                    <a:pt x="1732" y="45"/>
                  </a:lnTo>
                  <a:cubicBezTo>
                    <a:pt x="1732" y="45"/>
                    <a:pt x="1733" y="44"/>
                    <a:pt x="1733" y="44"/>
                  </a:cubicBezTo>
                  <a:lnTo>
                    <a:pt x="1781" y="12"/>
                  </a:lnTo>
                  <a:cubicBezTo>
                    <a:pt x="1782" y="11"/>
                    <a:pt x="1783" y="11"/>
                    <a:pt x="1785" y="11"/>
                  </a:cubicBezTo>
                  <a:lnTo>
                    <a:pt x="1870" y="1"/>
                  </a:lnTo>
                  <a:cubicBezTo>
                    <a:pt x="1873" y="0"/>
                    <a:pt x="1876" y="2"/>
                    <a:pt x="1877" y="4"/>
                  </a:cubicBezTo>
                  <a:cubicBezTo>
                    <a:pt x="1879" y="7"/>
                    <a:pt x="1879" y="10"/>
                    <a:pt x="1877" y="13"/>
                  </a:cubicBezTo>
                  <a:lnTo>
                    <a:pt x="1824" y="103"/>
                  </a:lnTo>
                  <a:lnTo>
                    <a:pt x="1825" y="96"/>
                  </a:lnTo>
                  <a:lnTo>
                    <a:pt x="1864" y="199"/>
                  </a:lnTo>
                  <a:lnTo>
                    <a:pt x="1862" y="196"/>
                  </a:lnTo>
                  <a:lnTo>
                    <a:pt x="1902" y="239"/>
                  </a:lnTo>
                  <a:cubicBezTo>
                    <a:pt x="1905" y="242"/>
                    <a:pt x="1905" y="247"/>
                    <a:pt x="1902" y="250"/>
                  </a:cubicBezTo>
                  <a:lnTo>
                    <a:pt x="1849" y="302"/>
                  </a:lnTo>
                  <a:cubicBezTo>
                    <a:pt x="1848" y="304"/>
                    <a:pt x="1846" y="304"/>
                    <a:pt x="1843" y="304"/>
                  </a:cubicBezTo>
                  <a:lnTo>
                    <a:pt x="1737" y="304"/>
                  </a:lnTo>
                  <a:lnTo>
                    <a:pt x="1745" y="295"/>
                  </a:lnTo>
                  <a:lnTo>
                    <a:pt x="1754" y="341"/>
                  </a:lnTo>
                  <a:cubicBezTo>
                    <a:pt x="1755" y="343"/>
                    <a:pt x="1754" y="345"/>
                    <a:pt x="1753" y="347"/>
                  </a:cubicBezTo>
                  <a:lnTo>
                    <a:pt x="1717" y="395"/>
                  </a:lnTo>
                  <a:cubicBezTo>
                    <a:pt x="1716" y="396"/>
                    <a:pt x="1715" y="397"/>
                    <a:pt x="1715" y="397"/>
                  </a:cubicBezTo>
                  <a:lnTo>
                    <a:pt x="1631" y="448"/>
                  </a:lnTo>
                  <a:cubicBezTo>
                    <a:pt x="1629" y="449"/>
                    <a:pt x="1626" y="450"/>
                    <a:pt x="1624" y="449"/>
                  </a:cubicBezTo>
                  <a:lnTo>
                    <a:pt x="1575" y="435"/>
                  </a:lnTo>
                  <a:lnTo>
                    <a:pt x="1585" y="429"/>
                  </a:lnTo>
                  <a:lnTo>
                    <a:pt x="1576" y="477"/>
                  </a:lnTo>
                  <a:cubicBezTo>
                    <a:pt x="1576" y="479"/>
                    <a:pt x="1575" y="480"/>
                    <a:pt x="1574" y="481"/>
                  </a:cubicBezTo>
                  <a:lnTo>
                    <a:pt x="1463" y="584"/>
                  </a:lnTo>
                  <a:cubicBezTo>
                    <a:pt x="1462" y="585"/>
                    <a:pt x="1461" y="586"/>
                    <a:pt x="1459" y="586"/>
                  </a:cubicBezTo>
                  <a:lnTo>
                    <a:pt x="1398" y="599"/>
                  </a:lnTo>
                  <a:lnTo>
                    <a:pt x="1404" y="594"/>
                  </a:lnTo>
                  <a:lnTo>
                    <a:pt x="1377" y="684"/>
                  </a:lnTo>
                  <a:cubicBezTo>
                    <a:pt x="1377" y="685"/>
                    <a:pt x="1376" y="686"/>
                    <a:pt x="1376" y="686"/>
                  </a:cubicBezTo>
                  <a:lnTo>
                    <a:pt x="1318" y="762"/>
                  </a:lnTo>
                  <a:lnTo>
                    <a:pt x="1319" y="755"/>
                  </a:lnTo>
                  <a:lnTo>
                    <a:pt x="1341" y="834"/>
                  </a:lnTo>
                  <a:cubicBezTo>
                    <a:pt x="1342" y="837"/>
                    <a:pt x="1341" y="839"/>
                    <a:pt x="1340" y="841"/>
                  </a:cubicBezTo>
                  <a:cubicBezTo>
                    <a:pt x="1338" y="843"/>
                    <a:pt x="1336" y="845"/>
                    <a:pt x="1333" y="844"/>
                  </a:cubicBezTo>
                  <a:lnTo>
                    <a:pt x="1232" y="840"/>
                  </a:lnTo>
                  <a:lnTo>
                    <a:pt x="1238" y="838"/>
                  </a:lnTo>
                  <a:lnTo>
                    <a:pt x="1144" y="936"/>
                  </a:lnTo>
                  <a:lnTo>
                    <a:pt x="1146" y="930"/>
                  </a:lnTo>
                  <a:lnTo>
                    <a:pt x="1151" y="996"/>
                  </a:lnTo>
                  <a:lnTo>
                    <a:pt x="1141" y="989"/>
                  </a:lnTo>
                  <a:lnTo>
                    <a:pt x="1203" y="971"/>
                  </a:lnTo>
                  <a:cubicBezTo>
                    <a:pt x="1206" y="970"/>
                    <a:pt x="1209" y="971"/>
                    <a:pt x="1211" y="973"/>
                  </a:cubicBezTo>
                  <a:cubicBezTo>
                    <a:pt x="1214" y="975"/>
                    <a:pt x="1214" y="979"/>
                    <a:pt x="1213" y="982"/>
                  </a:cubicBezTo>
                  <a:lnTo>
                    <a:pt x="1199" y="1015"/>
                  </a:lnTo>
                  <a:lnTo>
                    <a:pt x="1199" y="1010"/>
                  </a:lnTo>
                  <a:lnTo>
                    <a:pt x="1204" y="1042"/>
                  </a:lnTo>
                  <a:cubicBezTo>
                    <a:pt x="1205" y="1045"/>
                    <a:pt x="1204" y="1047"/>
                    <a:pt x="1203" y="1049"/>
                  </a:cubicBezTo>
                  <a:cubicBezTo>
                    <a:pt x="1201" y="1050"/>
                    <a:pt x="1199" y="1051"/>
                    <a:pt x="1196" y="1051"/>
                  </a:cubicBezTo>
                  <a:lnTo>
                    <a:pt x="1183" y="1051"/>
                  </a:lnTo>
                  <a:lnTo>
                    <a:pt x="1189" y="1049"/>
                  </a:lnTo>
                  <a:lnTo>
                    <a:pt x="1127" y="1120"/>
                  </a:lnTo>
                  <a:lnTo>
                    <a:pt x="1129" y="1114"/>
                  </a:lnTo>
                  <a:lnTo>
                    <a:pt x="1138" y="1198"/>
                  </a:lnTo>
                  <a:cubicBezTo>
                    <a:pt x="1139" y="1199"/>
                    <a:pt x="1138" y="1200"/>
                    <a:pt x="1138" y="1202"/>
                  </a:cubicBezTo>
                  <a:lnTo>
                    <a:pt x="1107" y="1272"/>
                  </a:lnTo>
                  <a:cubicBezTo>
                    <a:pt x="1106" y="1274"/>
                    <a:pt x="1104" y="1276"/>
                    <a:pt x="1101" y="1276"/>
                  </a:cubicBezTo>
                  <a:cubicBezTo>
                    <a:pt x="1099" y="1277"/>
                    <a:pt x="1096" y="1276"/>
                    <a:pt x="1095" y="1275"/>
                  </a:cubicBezTo>
                  <a:lnTo>
                    <a:pt x="1059" y="1247"/>
                  </a:lnTo>
                  <a:lnTo>
                    <a:pt x="1071" y="1240"/>
                  </a:lnTo>
                  <a:lnTo>
                    <a:pt x="1076" y="1334"/>
                  </a:lnTo>
                  <a:cubicBezTo>
                    <a:pt x="1076" y="1335"/>
                    <a:pt x="1076" y="1335"/>
                    <a:pt x="1076" y="1336"/>
                  </a:cubicBezTo>
                  <a:lnTo>
                    <a:pt x="1058" y="1440"/>
                  </a:lnTo>
                  <a:cubicBezTo>
                    <a:pt x="1058" y="1442"/>
                    <a:pt x="1056" y="1445"/>
                    <a:pt x="1054" y="1446"/>
                  </a:cubicBezTo>
                  <a:lnTo>
                    <a:pt x="1001" y="1470"/>
                  </a:lnTo>
                  <a:cubicBezTo>
                    <a:pt x="998" y="1471"/>
                    <a:pt x="995" y="1471"/>
                    <a:pt x="993" y="1469"/>
                  </a:cubicBezTo>
                  <a:cubicBezTo>
                    <a:pt x="990" y="1467"/>
                    <a:pt x="989" y="1464"/>
                    <a:pt x="990" y="1462"/>
                  </a:cubicBezTo>
                  <a:lnTo>
                    <a:pt x="993" y="1434"/>
                  </a:lnTo>
                  <a:lnTo>
                    <a:pt x="993" y="1437"/>
                  </a:lnTo>
                  <a:lnTo>
                    <a:pt x="932" y="1276"/>
                  </a:lnTo>
                  <a:lnTo>
                    <a:pt x="947" y="1275"/>
                  </a:lnTo>
                  <a:lnTo>
                    <a:pt x="911" y="1468"/>
                  </a:lnTo>
                  <a:cubicBezTo>
                    <a:pt x="911" y="1471"/>
                    <a:pt x="909" y="1473"/>
                    <a:pt x="907" y="1474"/>
                  </a:cubicBezTo>
                  <a:lnTo>
                    <a:pt x="876" y="1488"/>
                  </a:lnTo>
                  <a:cubicBezTo>
                    <a:pt x="874" y="1489"/>
                    <a:pt x="871" y="1489"/>
                    <a:pt x="869" y="1488"/>
                  </a:cubicBezTo>
                  <a:lnTo>
                    <a:pt x="834" y="1470"/>
                  </a:lnTo>
                  <a:cubicBezTo>
                    <a:pt x="832" y="1469"/>
                    <a:pt x="831" y="1467"/>
                    <a:pt x="830" y="1465"/>
                  </a:cubicBezTo>
                  <a:lnTo>
                    <a:pt x="795" y="1371"/>
                  </a:lnTo>
                  <a:cubicBezTo>
                    <a:pt x="794" y="1369"/>
                    <a:pt x="794" y="1367"/>
                    <a:pt x="795" y="1365"/>
                  </a:cubicBezTo>
                  <a:lnTo>
                    <a:pt x="879" y="1186"/>
                  </a:lnTo>
                  <a:cubicBezTo>
                    <a:pt x="880" y="1185"/>
                    <a:pt x="880" y="1185"/>
                    <a:pt x="881" y="1184"/>
                  </a:cubicBezTo>
                  <a:lnTo>
                    <a:pt x="925" y="1137"/>
                  </a:lnTo>
                  <a:lnTo>
                    <a:pt x="923" y="1146"/>
                  </a:lnTo>
                  <a:lnTo>
                    <a:pt x="906" y="1113"/>
                  </a:lnTo>
                  <a:cubicBezTo>
                    <a:pt x="905" y="1111"/>
                    <a:pt x="905" y="1109"/>
                    <a:pt x="906" y="1107"/>
                  </a:cubicBezTo>
                  <a:cubicBezTo>
                    <a:pt x="907" y="1105"/>
                    <a:pt x="908" y="1103"/>
                    <a:pt x="910" y="1102"/>
                  </a:cubicBezTo>
                  <a:lnTo>
                    <a:pt x="958" y="1078"/>
                  </a:lnTo>
                  <a:lnTo>
                    <a:pt x="955" y="1081"/>
                  </a:lnTo>
                  <a:lnTo>
                    <a:pt x="991" y="1030"/>
                  </a:lnTo>
                  <a:lnTo>
                    <a:pt x="993" y="1041"/>
                  </a:lnTo>
                  <a:lnTo>
                    <a:pt x="913" y="985"/>
                  </a:lnTo>
                  <a:cubicBezTo>
                    <a:pt x="911" y="984"/>
                    <a:pt x="910" y="982"/>
                    <a:pt x="910" y="980"/>
                  </a:cubicBezTo>
                  <a:cubicBezTo>
                    <a:pt x="909" y="978"/>
                    <a:pt x="910" y="976"/>
                    <a:pt x="911" y="974"/>
                  </a:cubicBezTo>
                  <a:lnTo>
                    <a:pt x="938" y="936"/>
                  </a:lnTo>
                  <a:lnTo>
                    <a:pt x="943" y="948"/>
                  </a:lnTo>
                  <a:lnTo>
                    <a:pt x="858" y="929"/>
                  </a:lnTo>
                  <a:cubicBezTo>
                    <a:pt x="856" y="929"/>
                    <a:pt x="854" y="928"/>
                    <a:pt x="853" y="926"/>
                  </a:cubicBezTo>
                  <a:cubicBezTo>
                    <a:pt x="852" y="924"/>
                    <a:pt x="851" y="922"/>
                    <a:pt x="852" y="920"/>
                  </a:cubicBezTo>
                  <a:lnTo>
                    <a:pt x="874" y="831"/>
                  </a:lnTo>
                  <a:lnTo>
                    <a:pt x="874" y="834"/>
                  </a:lnTo>
                  <a:lnTo>
                    <a:pt x="865" y="796"/>
                  </a:lnTo>
                  <a:lnTo>
                    <a:pt x="872" y="802"/>
                  </a:lnTo>
                  <a:lnTo>
                    <a:pt x="775" y="802"/>
                  </a:lnTo>
                  <a:lnTo>
                    <a:pt x="779" y="802"/>
                  </a:lnTo>
                  <a:lnTo>
                    <a:pt x="717" y="835"/>
                  </a:lnTo>
                  <a:lnTo>
                    <a:pt x="721" y="831"/>
                  </a:lnTo>
                  <a:lnTo>
                    <a:pt x="677" y="920"/>
                  </a:lnTo>
                  <a:cubicBezTo>
                    <a:pt x="675" y="924"/>
                    <a:pt x="670" y="925"/>
                    <a:pt x="666" y="924"/>
                  </a:cubicBezTo>
                  <a:lnTo>
                    <a:pt x="612" y="901"/>
                  </a:lnTo>
                  <a:lnTo>
                    <a:pt x="615" y="901"/>
                  </a:lnTo>
                  <a:lnTo>
                    <a:pt x="558" y="896"/>
                  </a:lnTo>
                  <a:lnTo>
                    <a:pt x="565" y="893"/>
                  </a:lnTo>
                  <a:lnTo>
                    <a:pt x="516" y="963"/>
                  </a:lnTo>
                  <a:cubicBezTo>
                    <a:pt x="514" y="967"/>
                    <a:pt x="509" y="968"/>
                    <a:pt x="505" y="965"/>
                  </a:cubicBezTo>
                  <a:lnTo>
                    <a:pt x="469" y="942"/>
                  </a:lnTo>
                  <a:cubicBezTo>
                    <a:pt x="468" y="941"/>
                    <a:pt x="466" y="940"/>
                    <a:pt x="466" y="938"/>
                  </a:cubicBezTo>
                  <a:lnTo>
                    <a:pt x="454" y="896"/>
                  </a:lnTo>
                  <a:lnTo>
                    <a:pt x="461" y="901"/>
                  </a:lnTo>
                  <a:lnTo>
                    <a:pt x="412" y="901"/>
                  </a:lnTo>
                  <a:lnTo>
                    <a:pt x="420" y="895"/>
                  </a:lnTo>
                  <a:lnTo>
                    <a:pt x="411" y="937"/>
                  </a:lnTo>
                  <a:cubicBezTo>
                    <a:pt x="411" y="940"/>
                    <a:pt x="409" y="942"/>
                    <a:pt x="407" y="943"/>
                  </a:cubicBezTo>
                  <a:lnTo>
                    <a:pt x="358" y="966"/>
                  </a:lnTo>
                  <a:cubicBezTo>
                    <a:pt x="354" y="967"/>
                    <a:pt x="350" y="966"/>
                    <a:pt x="348" y="963"/>
                  </a:cubicBezTo>
                  <a:lnTo>
                    <a:pt x="308" y="911"/>
                  </a:lnTo>
                  <a:lnTo>
                    <a:pt x="309" y="912"/>
                  </a:lnTo>
                  <a:lnTo>
                    <a:pt x="265" y="871"/>
                  </a:lnTo>
                  <a:lnTo>
                    <a:pt x="270" y="873"/>
                  </a:lnTo>
                  <a:lnTo>
                    <a:pt x="118" y="868"/>
                  </a:lnTo>
                  <a:lnTo>
                    <a:pt x="126" y="858"/>
                  </a:lnTo>
                  <a:lnTo>
                    <a:pt x="149" y="919"/>
                  </a:lnTo>
                  <a:cubicBezTo>
                    <a:pt x="149" y="920"/>
                    <a:pt x="150" y="922"/>
                    <a:pt x="149" y="923"/>
                  </a:cubicBezTo>
                  <a:lnTo>
                    <a:pt x="140" y="965"/>
                  </a:lnTo>
                  <a:cubicBezTo>
                    <a:pt x="140" y="968"/>
                    <a:pt x="137" y="971"/>
                    <a:pt x="134" y="971"/>
                  </a:cubicBezTo>
                  <a:lnTo>
                    <a:pt x="72" y="986"/>
                  </a:lnTo>
                  <a:cubicBezTo>
                    <a:pt x="68" y="987"/>
                    <a:pt x="64" y="985"/>
                    <a:pt x="63" y="981"/>
                  </a:cubicBezTo>
                  <a:lnTo>
                    <a:pt x="1" y="816"/>
                  </a:lnTo>
                  <a:cubicBezTo>
                    <a:pt x="0" y="815"/>
                    <a:pt x="0" y="813"/>
                    <a:pt x="1" y="811"/>
                  </a:cubicBezTo>
                  <a:lnTo>
                    <a:pt x="32" y="702"/>
                  </a:lnTo>
                  <a:lnTo>
                    <a:pt x="32" y="705"/>
                  </a:lnTo>
                  <a:lnTo>
                    <a:pt x="23" y="620"/>
                  </a:lnTo>
                  <a:cubicBezTo>
                    <a:pt x="22" y="616"/>
                    <a:pt x="25" y="613"/>
                    <a:pt x="28" y="612"/>
                  </a:cubicBezTo>
                  <a:lnTo>
                    <a:pt x="94" y="594"/>
                  </a:lnTo>
                  <a:lnTo>
                    <a:pt x="92" y="595"/>
                  </a:lnTo>
                  <a:lnTo>
                    <a:pt x="96" y="592"/>
                  </a:lnTo>
                  <a:lnTo>
                    <a:pt x="95" y="593"/>
                  </a:lnTo>
                  <a:lnTo>
                    <a:pt x="104" y="584"/>
                  </a:lnTo>
                  <a:lnTo>
                    <a:pt x="134" y="558"/>
                  </a:lnTo>
                  <a:lnTo>
                    <a:pt x="163" y="533"/>
                  </a:lnTo>
                  <a:lnTo>
                    <a:pt x="172" y="524"/>
                  </a:lnTo>
                  <a:cubicBezTo>
                    <a:pt x="172" y="524"/>
                    <a:pt x="172" y="523"/>
                    <a:pt x="173" y="523"/>
                  </a:cubicBezTo>
                  <a:lnTo>
                    <a:pt x="177" y="520"/>
                  </a:lnTo>
                  <a:cubicBezTo>
                    <a:pt x="180" y="518"/>
                    <a:pt x="184" y="518"/>
                    <a:pt x="187" y="520"/>
                  </a:cubicBezTo>
                  <a:lnTo>
                    <a:pt x="271" y="595"/>
                  </a:lnTo>
                  <a:lnTo>
                    <a:pt x="264" y="594"/>
                  </a:lnTo>
                  <a:lnTo>
                    <a:pt x="716" y="519"/>
                  </a:lnTo>
                  <a:close/>
                  <a:moveTo>
                    <a:pt x="267" y="609"/>
                  </a:moveTo>
                  <a:cubicBezTo>
                    <a:pt x="264" y="610"/>
                    <a:pt x="262" y="609"/>
                    <a:pt x="260" y="607"/>
                  </a:cubicBezTo>
                  <a:lnTo>
                    <a:pt x="176" y="532"/>
                  </a:lnTo>
                  <a:lnTo>
                    <a:pt x="186" y="533"/>
                  </a:lnTo>
                  <a:lnTo>
                    <a:pt x="182" y="536"/>
                  </a:lnTo>
                  <a:lnTo>
                    <a:pt x="183" y="535"/>
                  </a:lnTo>
                  <a:lnTo>
                    <a:pt x="174" y="544"/>
                  </a:lnTo>
                  <a:lnTo>
                    <a:pt x="145" y="571"/>
                  </a:lnTo>
                  <a:lnTo>
                    <a:pt x="115" y="595"/>
                  </a:lnTo>
                  <a:lnTo>
                    <a:pt x="106" y="604"/>
                  </a:lnTo>
                  <a:cubicBezTo>
                    <a:pt x="106" y="604"/>
                    <a:pt x="106" y="605"/>
                    <a:pt x="105" y="605"/>
                  </a:cubicBezTo>
                  <a:lnTo>
                    <a:pt x="101" y="608"/>
                  </a:lnTo>
                  <a:cubicBezTo>
                    <a:pt x="100" y="608"/>
                    <a:pt x="100" y="609"/>
                    <a:pt x="99" y="609"/>
                  </a:cubicBezTo>
                  <a:lnTo>
                    <a:pt x="33" y="627"/>
                  </a:lnTo>
                  <a:lnTo>
                    <a:pt x="38" y="619"/>
                  </a:lnTo>
                  <a:lnTo>
                    <a:pt x="47" y="704"/>
                  </a:lnTo>
                  <a:cubicBezTo>
                    <a:pt x="48" y="705"/>
                    <a:pt x="47" y="706"/>
                    <a:pt x="47" y="707"/>
                  </a:cubicBezTo>
                  <a:lnTo>
                    <a:pt x="16" y="816"/>
                  </a:lnTo>
                  <a:lnTo>
                    <a:pt x="16" y="811"/>
                  </a:lnTo>
                  <a:lnTo>
                    <a:pt x="78" y="976"/>
                  </a:lnTo>
                  <a:lnTo>
                    <a:pt x="69" y="971"/>
                  </a:lnTo>
                  <a:lnTo>
                    <a:pt x="131" y="956"/>
                  </a:lnTo>
                  <a:lnTo>
                    <a:pt x="125" y="962"/>
                  </a:lnTo>
                  <a:lnTo>
                    <a:pt x="134" y="920"/>
                  </a:lnTo>
                  <a:lnTo>
                    <a:pt x="134" y="924"/>
                  </a:lnTo>
                  <a:lnTo>
                    <a:pt x="111" y="863"/>
                  </a:lnTo>
                  <a:cubicBezTo>
                    <a:pt x="110" y="861"/>
                    <a:pt x="110" y="858"/>
                    <a:pt x="112" y="856"/>
                  </a:cubicBezTo>
                  <a:cubicBezTo>
                    <a:pt x="114" y="854"/>
                    <a:pt x="116" y="852"/>
                    <a:pt x="119" y="852"/>
                  </a:cubicBezTo>
                  <a:lnTo>
                    <a:pt x="271" y="857"/>
                  </a:lnTo>
                  <a:cubicBezTo>
                    <a:pt x="273" y="858"/>
                    <a:pt x="275" y="858"/>
                    <a:pt x="276" y="860"/>
                  </a:cubicBezTo>
                  <a:lnTo>
                    <a:pt x="320" y="901"/>
                  </a:lnTo>
                  <a:cubicBezTo>
                    <a:pt x="320" y="901"/>
                    <a:pt x="321" y="901"/>
                    <a:pt x="321" y="902"/>
                  </a:cubicBezTo>
                  <a:lnTo>
                    <a:pt x="361" y="954"/>
                  </a:lnTo>
                  <a:lnTo>
                    <a:pt x="351" y="951"/>
                  </a:lnTo>
                  <a:lnTo>
                    <a:pt x="400" y="928"/>
                  </a:lnTo>
                  <a:lnTo>
                    <a:pt x="396" y="934"/>
                  </a:lnTo>
                  <a:lnTo>
                    <a:pt x="405" y="892"/>
                  </a:lnTo>
                  <a:cubicBezTo>
                    <a:pt x="405" y="888"/>
                    <a:pt x="409" y="885"/>
                    <a:pt x="412" y="885"/>
                  </a:cubicBezTo>
                  <a:lnTo>
                    <a:pt x="461" y="885"/>
                  </a:lnTo>
                  <a:cubicBezTo>
                    <a:pt x="465" y="885"/>
                    <a:pt x="468" y="888"/>
                    <a:pt x="469" y="891"/>
                  </a:cubicBezTo>
                  <a:lnTo>
                    <a:pt x="481" y="933"/>
                  </a:lnTo>
                  <a:lnTo>
                    <a:pt x="478" y="929"/>
                  </a:lnTo>
                  <a:lnTo>
                    <a:pt x="514" y="952"/>
                  </a:lnTo>
                  <a:lnTo>
                    <a:pt x="503" y="954"/>
                  </a:lnTo>
                  <a:lnTo>
                    <a:pt x="552" y="884"/>
                  </a:lnTo>
                  <a:cubicBezTo>
                    <a:pt x="554" y="882"/>
                    <a:pt x="556" y="880"/>
                    <a:pt x="559" y="880"/>
                  </a:cubicBezTo>
                  <a:lnTo>
                    <a:pt x="616" y="885"/>
                  </a:lnTo>
                  <a:cubicBezTo>
                    <a:pt x="617" y="886"/>
                    <a:pt x="618" y="886"/>
                    <a:pt x="619" y="886"/>
                  </a:cubicBezTo>
                  <a:lnTo>
                    <a:pt x="673" y="909"/>
                  </a:lnTo>
                  <a:lnTo>
                    <a:pt x="662" y="913"/>
                  </a:lnTo>
                  <a:lnTo>
                    <a:pt x="706" y="824"/>
                  </a:lnTo>
                  <a:cubicBezTo>
                    <a:pt x="707" y="822"/>
                    <a:pt x="708" y="821"/>
                    <a:pt x="710" y="820"/>
                  </a:cubicBezTo>
                  <a:lnTo>
                    <a:pt x="772" y="787"/>
                  </a:lnTo>
                  <a:cubicBezTo>
                    <a:pt x="773" y="787"/>
                    <a:pt x="774" y="786"/>
                    <a:pt x="775" y="786"/>
                  </a:cubicBezTo>
                  <a:lnTo>
                    <a:pt x="872" y="786"/>
                  </a:lnTo>
                  <a:cubicBezTo>
                    <a:pt x="876" y="786"/>
                    <a:pt x="879" y="789"/>
                    <a:pt x="880" y="793"/>
                  </a:cubicBezTo>
                  <a:lnTo>
                    <a:pt x="889" y="831"/>
                  </a:lnTo>
                  <a:cubicBezTo>
                    <a:pt x="890" y="832"/>
                    <a:pt x="890" y="833"/>
                    <a:pt x="889" y="834"/>
                  </a:cubicBezTo>
                  <a:lnTo>
                    <a:pt x="867" y="923"/>
                  </a:lnTo>
                  <a:lnTo>
                    <a:pt x="861" y="914"/>
                  </a:lnTo>
                  <a:lnTo>
                    <a:pt x="946" y="933"/>
                  </a:lnTo>
                  <a:cubicBezTo>
                    <a:pt x="949" y="933"/>
                    <a:pt x="951" y="935"/>
                    <a:pt x="952" y="938"/>
                  </a:cubicBezTo>
                  <a:cubicBezTo>
                    <a:pt x="953" y="940"/>
                    <a:pt x="953" y="943"/>
                    <a:pt x="951" y="945"/>
                  </a:cubicBezTo>
                  <a:lnTo>
                    <a:pt x="924" y="983"/>
                  </a:lnTo>
                  <a:lnTo>
                    <a:pt x="922" y="972"/>
                  </a:lnTo>
                  <a:lnTo>
                    <a:pt x="1002" y="1028"/>
                  </a:lnTo>
                  <a:cubicBezTo>
                    <a:pt x="1004" y="1029"/>
                    <a:pt x="1005" y="1031"/>
                    <a:pt x="1005" y="1033"/>
                  </a:cubicBezTo>
                  <a:cubicBezTo>
                    <a:pt x="1006" y="1035"/>
                    <a:pt x="1005" y="1037"/>
                    <a:pt x="1004" y="1039"/>
                  </a:cubicBezTo>
                  <a:lnTo>
                    <a:pt x="968" y="1090"/>
                  </a:lnTo>
                  <a:cubicBezTo>
                    <a:pt x="967" y="1091"/>
                    <a:pt x="966" y="1092"/>
                    <a:pt x="965" y="1093"/>
                  </a:cubicBezTo>
                  <a:lnTo>
                    <a:pt x="917" y="1117"/>
                  </a:lnTo>
                  <a:lnTo>
                    <a:pt x="921" y="1106"/>
                  </a:lnTo>
                  <a:lnTo>
                    <a:pt x="938" y="1139"/>
                  </a:lnTo>
                  <a:cubicBezTo>
                    <a:pt x="939" y="1142"/>
                    <a:pt x="939" y="1145"/>
                    <a:pt x="936" y="1148"/>
                  </a:cubicBezTo>
                  <a:lnTo>
                    <a:pt x="892" y="1195"/>
                  </a:lnTo>
                  <a:lnTo>
                    <a:pt x="894" y="1193"/>
                  </a:lnTo>
                  <a:lnTo>
                    <a:pt x="810" y="1372"/>
                  </a:lnTo>
                  <a:lnTo>
                    <a:pt x="810" y="1366"/>
                  </a:lnTo>
                  <a:lnTo>
                    <a:pt x="845" y="1460"/>
                  </a:lnTo>
                  <a:lnTo>
                    <a:pt x="841" y="1455"/>
                  </a:lnTo>
                  <a:lnTo>
                    <a:pt x="876" y="1473"/>
                  </a:lnTo>
                  <a:lnTo>
                    <a:pt x="869" y="1473"/>
                  </a:lnTo>
                  <a:lnTo>
                    <a:pt x="900" y="1459"/>
                  </a:lnTo>
                  <a:lnTo>
                    <a:pt x="896" y="1465"/>
                  </a:lnTo>
                  <a:lnTo>
                    <a:pt x="932" y="1272"/>
                  </a:lnTo>
                  <a:cubicBezTo>
                    <a:pt x="932" y="1268"/>
                    <a:pt x="935" y="1266"/>
                    <a:pt x="939" y="1265"/>
                  </a:cubicBezTo>
                  <a:cubicBezTo>
                    <a:pt x="942" y="1265"/>
                    <a:pt x="946" y="1267"/>
                    <a:pt x="947" y="1271"/>
                  </a:cubicBezTo>
                  <a:lnTo>
                    <a:pt x="1008" y="1432"/>
                  </a:lnTo>
                  <a:cubicBezTo>
                    <a:pt x="1008" y="1433"/>
                    <a:pt x="1009" y="1434"/>
                    <a:pt x="1008" y="1435"/>
                  </a:cubicBezTo>
                  <a:lnTo>
                    <a:pt x="1005" y="1463"/>
                  </a:lnTo>
                  <a:lnTo>
                    <a:pt x="994" y="1455"/>
                  </a:lnTo>
                  <a:lnTo>
                    <a:pt x="1047" y="1431"/>
                  </a:lnTo>
                  <a:lnTo>
                    <a:pt x="1043" y="1437"/>
                  </a:lnTo>
                  <a:lnTo>
                    <a:pt x="1061" y="1333"/>
                  </a:lnTo>
                  <a:lnTo>
                    <a:pt x="1060" y="1335"/>
                  </a:lnTo>
                  <a:lnTo>
                    <a:pt x="1055" y="1241"/>
                  </a:lnTo>
                  <a:cubicBezTo>
                    <a:pt x="1055" y="1238"/>
                    <a:pt x="1057" y="1235"/>
                    <a:pt x="1060" y="1233"/>
                  </a:cubicBezTo>
                  <a:cubicBezTo>
                    <a:pt x="1063" y="1232"/>
                    <a:pt x="1066" y="1232"/>
                    <a:pt x="1068" y="1234"/>
                  </a:cubicBezTo>
                  <a:lnTo>
                    <a:pt x="1104" y="1262"/>
                  </a:lnTo>
                  <a:lnTo>
                    <a:pt x="1092" y="1265"/>
                  </a:lnTo>
                  <a:lnTo>
                    <a:pt x="1123" y="1195"/>
                  </a:lnTo>
                  <a:lnTo>
                    <a:pt x="1123" y="1199"/>
                  </a:lnTo>
                  <a:lnTo>
                    <a:pt x="1114" y="1115"/>
                  </a:lnTo>
                  <a:cubicBezTo>
                    <a:pt x="1113" y="1113"/>
                    <a:pt x="1114" y="1111"/>
                    <a:pt x="1115" y="1109"/>
                  </a:cubicBezTo>
                  <a:lnTo>
                    <a:pt x="1177" y="1038"/>
                  </a:lnTo>
                  <a:cubicBezTo>
                    <a:pt x="1179" y="1036"/>
                    <a:pt x="1181" y="1035"/>
                    <a:pt x="1183" y="1035"/>
                  </a:cubicBezTo>
                  <a:lnTo>
                    <a:pt x="1196" y="1035"/>
                  </a:lnTo>
                  <a:lnTo>
                    <a:pt x="1189" y="1045"/>
                  </a:lnTo>
                  <a:lnTo>
                    <a:pt x="1184" y="1013"/>
                  </a:lnTo>
                  <a:cubicBezTo>
                    <a:pt x="1183" y="1011"/>
                    <a:pt x="1184" y="1010"/>
                    <a:pt x="1184" y="1008"/>
                  </a:cubicBezTo>
                  <a:lnTo>
                    <a:pt x="1198" y="975"/>
                  </a:lnTo>
                  <a:lnTo>
                    <a:pt x="1208" y="986"/>
                  </a:lnTo>
                  <a:lnTo>
                    <a:pt x="1146" y="1004"/>
                  </a:lnTo>
                  <a:cubicBezTo>
                    <a:pt x="1143" y="1005"/>
                    <a:pt x="1141" y="1004"/>
                    <a:pt x="1139" y="1003"/>
                  </a:cubicBezTo>
                  <a:cubicBezTo>
                    <a:pt x="1137" y="1002"/>
                    <a:pt x="1136" y="999"/>
                    <a:pt x="1135" y="997"/>
                  </a:cubicBezTo>
                  <a:lnTo>
                    <a:pt x="1130" y="931"/>
                  </a:lnTo>
                  <a:cubicBezTo>
                    <a:pt x="1130" y="929"/>
                    <a:pt x="1131" y="927"/>
                    <a:pt x="1133" y="925"/>
                  </a:cubicBezTo>
                  <a:lnTo>
                    <a:pt x="1227" y="827"/>
                  </a:lnTo>
                  <a:cubicBezTo>
                    <a:pt x="1228" y="825"/>
                    <a:pt x="1230" y="824"/>
                    <a:pt x="1233" y="824"/>
                  </a:cubicBezTo>
                  <a:lnTo>
                    <a:pt x="1334" y="828"/>
                  </a:lnTo>
                  <a:lnTo>
                    <a:pt x="1326" y="839"/>
                  </a:lnTo>
                  <a:lnTo>
                    <a:pt x="1304" y="760"/>
                  </a:lnTo>
                  <a:cubicBezTo>
                    <a:pt x="1303" y="757"/>
                    <a:pt x="1304" y="755"/>
                    <a:pt x="1305" y="753"/>
                  </a:cubicBezTo>
                  <a:lnTo>
                    <a:pt x="1363" y="677"/>
                  </a:lnTo>
                  <a:lnTo>
                    <a:pt x="1362" y="679"/>
                  </a:lnTo>
                  <a:lnTo>
                    <a:pt x="1389" y="589"/>
                  </a:lnTo>
                  <a:cubicBezTo>
                    <a:pt x="1390" y="586"/>
                    <a:pt x="1392" y="584"/>
                    <a:pt x="1395" y="584"/>
                  </a:cubicBezTo>
                  <a:lnTo>
                    <a:pt x="1456" y="571"/>
                  </a:lnTo>
                  <a:lnTo>
                    <a:pt x="1452" y="573"/>
                  </a:lnTo>
                  <a:lnTo>
                    <a:pt x="1563" y="470"/>
                  </a:lnTo>
                  <a:lnTo>
                    <a:pt x="1561" y="474"/>
                  </a:lnTo>
                  <a:lnTo>
                    <a:pt x="1570" y="426"/>
                  </a:lnTo>
                  <a:cubicBezTo>
                    <a:pt x="1570" y="424"/>
                    <a:pt x="1571" y="422"/>
                    <a:pt x="1573" y="421"/>
                  </a:cubicBezTo>
                  <a:cubicBezTo>
                    <a:pt x="1575" y="419"/>
                    <a:pt x="1577" y="419"/>
                    <a:pt x="1580" y="420"/>
                  </a:cubicBezTo>
                  <a:lnTo>
                    <a:pt x="1629" y="434"/>
                  </a:lnTo>
                  <a:lnTo>
                    <a:pt x="1622" y="435"/>
                  </a:lnTo>
                  <a:lnTo>
                    <a:pt x="1706" y="384"/>
                  </a:lnTo>
                  <a:lnTo>
                    <a:pt x="1704" y="386"/>
                  </a:lnTo>
                  <a:lnTo>
                    <a:pt x="1740" y="338"/>
                  </a:lnTo>
                  <a:lnTo>
                    <a:pt x="1739" y="344"/>
                  </a:lnTo>
                  <a:lnTo>
                    <a:pt x="1730" y="298"/>
                  </a:lnTo>
                  <a:cubicBezTo>
                    <a:pt x="1729" y="296"/>
                    <a:pt x="1730" y="293"/>
                    <a:pt x="1731" y="291"/>
                  </a:cubicBezTo>
                  <a:cubicBezTo>
                    <a:pt x="1733" y="290"/>
                    <a:pt x="1735" y="288"/>
                    <a:pt x="1737" y="288"/>
                  </a:cubicBezTo>
                  <a:lnTo>
                    <a:pt x="1843" y="288"/>
                  </a:lnTo>
                  <a:lnTo>
                    <a:pt x="1838" y="291"/>
                  </a:lnTo>
                  <a:lnTo>
                    <a:pt x="1891" y="239"/>
                  </a:lnTo>
                  <a:lnTo>
                    <a:pt x="1891" y="250"/>
                  </a:lnTo>
                  <a:lnTo>
                    <a:pt x="1851" y="207"/>
                  </a:lnTo>
                  <a:cubicBezTo>
                    <a:pt x="1850" y="206"/>
                    <a:pt x="1849" y="205"/>
                    <a:pt x="1849" y="204"/>
                  </a:cubicBezTo>
                  <a:lnTo>
                    <a:pt x="1810" y="101"/>
                  </a:lnTo>
                  <a:cubicBezTo>
                    <a:pt x="1809" y="99"/>
                    <a:pt x="1809" y="96"/>
                    <a:pt x="1811" y="94"/>
                  </a:cubicBezTo>
                  <a:lnTo>
                    <a:pt x="1864" y="4"/>
                  </a:lnTo>
                  <a:lnTo>
                    <a:pt x="1871" y="16"/>
                  </a:lnTo>
                  <a:lnTo>
                    <a:pt x="1786" y="26"/>
                  </a:lnTo>
                  <a:lnTo>
                    <a:pt x="1790" y="25"/>
                  </a:lnTo>
                  <a:lnTo>
                    <a:pt x="1742" y="57"/>
                  </a:lnTo>
                  <a:lnTo>
                    <a:pt x="1743" y="56"/>
                  </a:lnTo>
                  <a:lnTo>
                    <a:pt x="1712" y="89"/>
                  </a:lnTo>
                  <a:cubicBezTo>
                    <a:pt x="1711" y="90"/>
                    <a:pt x="1710" y="91"/>
                    <a:pt x="1709" y="91"/>
                  </a:cubicBezTo>
                  <a:lnTo>
                    <a:pt x="1643" y="115"/>
                  </a:lnTo>
                  <a:lnTo>
                    <a:pt x="1645" y="114"/>
                  </a:lnTo>
                  <a:lnTo>
                    <a:pt x="1445" y="231"/>
                  </a:lnTo>
                  <a:cubicBezTo>
                    <a:pt x="1443" y="232"/>
                    <a:pt x="1442" y="233"/>
                    <a:pt x="1440" y="232"/>
                  </a:cubicBezTo>
                  <a:lnTo>
                    <a:pt x="1343" y="227"/>
                  </a:lnTo>
                  <a:lnTo>
                    <a:pt x="1351" y="223"/>
                  </a:lnTo>
                  <a:lnTo>
                    <a:pt x="1297" y="338"/>
                  </a:lnTo>
                  <a:cubicBezTo>
                    <a:pt x="1296" y="340"/>
                    <a:pt x="1293" y="342"/>
                    <a:pt x="1291" y="342"/>
                  </a:cubicBezTo>
                  <a:lnTo>
                    <a:pt x="1234" y="350"/>
                  </a:lnTo>
                  <a:lnTo>
                    <a:pt x="1240" y="344"/>
                  </a:lnTo>
                  <a:lnTo>
                    <a:pt x="1222" y="443"/>
                  </a:lnTo>
                  <a:cubicBezTo>
                    <a:pt x="1222" y="446"/>
                    <a:pt x="1220" y="448"/>
                    <a:pt x="1217" y="449"/>
                  </a:cubicBezTo>
                  <a:lnTo>
                    <a:pt x="1096" y="486"/>
                  </a:lnTo>
                  <a:lnTo>
                    <a:pt x="946" y="511"/>
                  </a:lnTo>
                  <a:cubicBezTo>
                    <a:pt x="942" y="512"/>
                    <a:pt x="938" y="509"/>
                    <a:pt x="937" y="505"/>
                  </a:cubicBezTo>
                  <a:lnTo>
                    <a:pt x="923" y="443"/>
                  </a:lnTo>
                  <a:lnTo>
                    <a:pt x="929" y="449"/>
                  </a:lnTo>
                  <a:lnTo>
                    <a:pt x="863" y="440"/>
                  </a:lnTo>
                  <a:lnTo>
                    <a:pt x="872" y="436"/>
                  </a:lnTo>
                  <a:lnTo>
                    <a:pt x="849" y="482"/>
                  </a:lnTo>
                  <a:cubicBezTo>
                    <a:pt x="848" y="483"/>
                    <a:pt x="847" y="484"/>
                    <a:pt x="846" y="485"/>
                  </a:cubicBezTo>
                  <a:lnTo>
                    <a:pt x="797" y="523"/>
                  </a:lnTo>
                  <a:cubicBezTo>
                    <a:pt x="796" y="524"/>
                    <a:pt x="795" y="524"/>
                    <a:pt x="794" y="524"/>
                  </a:cubicBezTo>
                  <a:lnTo>
                    <a:pt x="719" y="534"/>
                  </a:lnTo>
                  <a:lnTo>
                    <a:pt x="267" y="60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" name="Freeform 198"/>
            <p:cNvSpPr>
              <a:spLocks/>
            </p:cNvSpPr>
            <p:nvPr/>
          </p:nvSpPr>
          <p:spPr bwMode="auto">
            <a:xfrm>
              <a:off x="6586538" y="2457450"/>
              <a:ext cx="207963" cy="265112"/>
            </a:xfrm>
            <a:custGeom>
              <a:avLst/>
              <a:gdLst>
                <a:gd name="T0" fmla="*/ 40 w 320"/>
                <a:gd name="T1" fmla="*/ 482 h 496"/>
                <a:gd name="T2" fmla="*/ 111 w 320"/>
                <a:gd name="T3" fmla="*/ 496 h 496"/>
                <a:gd name="T4" fmla="*/ 223 w 320"/>
                <a:gd name="T5" fmla="*/ 431 h 496"/>
                <a:gd name="T6" fmla="*/ 284 w 320"/>
                <a:gd name="T7" fmla="*/ 468 h 496"/>
                <a:gd name="T8" fmla="*/ 320 w 320"/>
                <a:gd name="T9" fmla="*/ 436 h 496"/>
                <a:gd name="T10" fmla="*/ 267 w 320"/>
                <a:gd name="T11" fmla="*/ 255 h 496"/>
                <a:gd name="T12" fmla="*/ 262 w 320"/>
                <a:gd name="T13" fmla="*/ 84 h 496"/>
                <a:gd name="T14" fmla="*/ 196 w 320"/>
                <a:gd name="T15" fmla="*/ 0 h 496"/>
                <a:gd name="T16" fmla="*/ 23 w 320"/>
                <a:gd name="T17" fmla="*/ 74 h 496"/>
                <a:gd name="T18" fmla="*/ 0 w 320"/>
                <a:gd name="T19" fmla="*/ 389 h 496"/>
                <a:gd name="T20" fmla="*/ 40 w 320"/>
                <a:gd name="T21" fmla="*/ 482 h 4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496"/>
                <a:gd name="T35" fmla="*/ 320 w 320"/>
                <a:gd name="T36" fmla="*/ 496 h 4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496">
                  <a:moveTo>
                    <a:pt x="40" y="482"/>
                  </a:moveTo>
                  <a:lnTo>
                    <a:pt x="111" y="496"/>
                  </a:lnTo>
                  <a:lnTo>
                    <a:pt x="223" y="431"/>
                  </a:lnTo>
                  <a:lnTo>
                    <a:pt x="284" y="468"/>
                  </a:lnTo>
                  <a:lnTo>
                    <a:pt x="320" y="436"/>
                  </a:lnTo>
                  <a:lnTo>
                    <a:pt x="267" y="255"/>
                  </a:lnTo>
                  <a:lnTo>
                    <a:pt x="262" y="84"/>
                  </a:lnTo>
                  <a:lnTo>
                    <a:pt x="196" y="0"/>
                  </a:lnTo>
                  <a:lnTo>
                    <a:pt x="23" y="74"/>
                  </a:lnTo>
                  <a:cubicBezTo>
                    <a:pt x="23" y="74"/>
                    <a:pt x="0" y="389"/>
                    <a:pt x="0" y="389"/>
                  </a:cubicBezTo>
                  <a:lnTo>
                    <a:pt x="40" y="4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" name="Freeform 199"/>
            <p:cNvSpPr>
              <a:spLocks noEditPoints="1"/>
            </p:cNvSpPr>
            <p:nvPr/>
          </p:nvSpPr>
          <p:spPr bwMode="auto">
            <a:xfrm>
              <a:off x="6581776" y="2452687"/>
              <a:ext cx="217488" cy="274637"/>
            </a:xfrm>
            <a:custGeom>
              <a:avLst/>
              <a:gdLst>
                <a:gd name="T0" fmla="*/ 56 w 337"/>
                <a:gd name="T1" fmla="*/ 487 h 513"/>
                <a:gd name="T2" fmla="*/ 50 w 337"/>
                <a:gd name="T3" fmla="*/ 483 h 513"/>
                <a:gd name="T4" fmla="*/ 121 w 337"/>
                <a:gd name="T5" fmla="*/ 497 h 513"/>
                <a:gd name="T6" fmla="*/ 115 w 337"/>
                <a:gd name="T7" fmla="*/ 498 h 513"/>
                <a:gd name="T8" fmla="*/ 227 w 337"/>
                <a:gd name="T9" fmla="*/ 433 h 513"/>
                <a:gd name="T10" fmla="*/ 236 w 337"/>
                <a:gd name="T11" fmla="*/ 433 h 513"/>
                <a:gd name="T12" fmla="*/ 297 w 337"/>
                <a:gd name="T13" fmla="*/ 470 h 513"/>
                <a:gd name="T14" fmla="*/ 287 w 337"/>
                <a:gd name="T15" fmla="*/ 470 h 513"/>
                <a:gd name="T16" fmla="*/ 323 w 337"/>
                <a:gd name="T17" fmla="*/ 438 h 513"/>
                <a:gd name="T18" fmla="*/ 321 w 337"/>
                <a:gd name="T19" fmla="*/ 447 h 513"/>
                <a:gd name="T20" fmla="*/ 268 w 337"/>
                <a:gd name="T21" fmla="*/ 266 h 513"/>
                <a:gd name="T22" fmla="*/ 267 w 337"/>
                <a:gd name="T23" fmla="*/ 264 h 513"/>
                <a:gd name="T24" fmla="*/ 262 w 337"/>
                <a:gd name="T25" fmla="*/ 93 h 513"/>
                <a:gd name="T26" fmla="*/ 264 w 337"/>
                <a:gd name="T27" fmla="*/ 97 h 513"/>
                <a:gd name="T28" fmla="*/ 198 w 337"/>
                <a:gd name="T29" fmla="*/ 13 h 513"/>
                <a:gd name="T30" fmla="*/ 208 w 337"/>
                <a:gd name="T31" fmla="*/ 16 h 513"/>
                <a:gd name="T32" fmla="*/ 35 w 337"/>
                <a:gd name="T33" fmla="*/ 90 h 513"/>
                <a:gd name="T34" fmla="*/ 39 w 337"/>
                <a:gd name="T35" fmla="*/ 82 h 513"/>
                <a:gd name="T36" fmla="*/ 39 w 337"/>
                <a:gd name="T37" fmla="*/ 86 h 513"/>
                <a:gd name="T38" fmla="*/ 38 w 337"/>
                <a:gd name="T39" fmla="*/ 97 h 513"/>
                <a:gd name="T40" fmla="*/ 35 w 337"/>
                <a:gd name="T41" fmla="*/ 132 h 513"/>
                <a:gd name="T42" fmla="*/ 32 w 337"/>
                <a:gd name="T43" fmla="*/ 183 h 513"/>
                <a:gd name="T44" fmla="*/ 27 w 337"/>
                <a:gd name="T45" fmla="*/ 240 h 513"/>
                <a:gd name="T46" fmla="*/ 23 w 337"/>
                <a:gd name="T47" fmla="*/ 298 h 513"/>
                <a:gd name="T48" fmla="*/ 20 w 337"/>
                <a:gd name="T49" fmla="*/ 349 h 513"/>
                <a:gd name="T50" fmla="*/ 17 w 337"/>
                <a:gd name="T51" fmla="*/ 384 h 513"/>
                <a:gd name="T52" fmla="*/ 16 w 337"/>
                <a:gd name="T53" fmla="*/ 394 h 513"/>
                <a:gd name="T54" fmla="*/ 16 w 337"/>
                <a:gd name="T55" fmla="*/ 397 h 513"/>
                <a:gd name="T56" fmla="*/ 16 w 337"/>
                <a:gd name="T57" fmla="*/ 394 h 513"/>
                <a:gd name="T58" fmla="*/ 56 w 337"/>
                <a:gd name="T59" fmla="*/ 487 h 513"/>
                <a:gd name="T60" fmla="*/ 1 w 337"/>
                <a:gd name="T61" fmla="*/ 401 h 513"/>
                <a:gd name="T62" fmla="*/ 0 w 337"/>
                <a:gd name="T63" fmla="*/ 397 h 513"/>
                <a:gd name="T64" fmla="*/ 0 w 337"/>
                <a:gd name="T65" fmla="*/ 393 h 513"/>
                <a:gd name="T66" fmla="*/ 1 w 337"/>
                <a:gd name="T67" fmla="*/ 383 h 513"/>
                <a:gd name="T68" fmla="*/ 4 w 337"/>
                <a:gd name="T69" fmla="*/ 348 h 513"/>
                <a:gd name="T70" fmla="*/ 7 w 337"/>
                <a:gd name="T71" fmla="*/ 297 h 513"/>
                <a:gd name="T72" fmla="*/ 11 w 337"/>
                <a:gd name="T73" fmla="*/ 239 h 513"/>
                <a:gd name="T74" fmla="*/ 16 w 337"/>
                <a:gd name="T75" fmla="*/ 182 h 513"/>
                <a:gd name="T76" fmla="*/ 19 w 337"/>
                <a:gd name="T77" fmla="*/ 131 h 513"/>
                <a:gd name="T78" fmla="*/ 22 w 337"/>
                <a:gd name="T79" fmla="*/ 96 h 513"/>
                <a:gd name="T80" fmla="*/ 23 w 337"/>
                <a:gd name="T81" fmla="*/ 86 h 513"/>
                <a:gd name="T82" fmla="*/ 23 w 337"/>
                <a:gd name="T83" fmla="*/ 82 h 513"/>
                <a:gd name="T84" fmla="*/ 28 w 337"/>
                <a:gd name="T85" fmla="*/ 75 h 513"/>
                <a:gd name="T86" fmla="*/ 201 w 337"/>
                <a:gd name="T87" fmla="*/ 1 h 513"/>
                <a:gd name="T88" fmla="*/ 211 w 337"/>
                <a:gd name="T89" fmla="*/ 4 h 513"/>
                <a:gd name="T90" fmla="*/ 277 w 337"/>
                <a:gd name="T91" fmla="*/ 88 h 513"/>
                <a:gd name="T92" fmla="*/ 278 w 337"/>
                <a:gd name="T93" fmla="*/ 92 h 513"/>
                <a:gd name="T94" fmla="*/ 283 w 337"/>
                <a:gd name="T95" fmla="*/ 263 h 513"/>
                <a:gd name="T96" fmla="*/ 283 w 337"/>
                <a:gd name="T97" fmla="*/ 261 h 513"/>
                <a:gd name="T98" fmla="*/ 336 w 337"/>
                <a:gd name="T99" fmla="*/ 442 h 513"/>
                <a:gd name="T100" fmla="*/ 334 w 337"/>
                <a:gd name="T101" fmla="*/ 450 h 513"/>
                <a:gd name="T102" fmla="*/ 298 w 337"/>
                <a:gd name="T103" fmla="*/ 482 h 513"/>
                <a:gd name="T104" fmla="*/ 288 w 337"/>
                <a:gd name="T105" fmla="*/ 483 h 513"/>
                <a:gd name="T106" fmla="*/ 227 w 337"/>
                <a:gd name="T107" fmla="*/ 446 h 513"/>
                <a:gd name="T108" fmla="*/ 235 w 337"/>
                <a:gd name="T109" fmla="*/ 446 h 513"/>
                <a:gd name="T110" fmla="*/ 123 w 337"/>
                <a:gd name="T111" fmla="*/ 511 h 513"/>
                <a:gd name="T112" fmla="*/ 118 w 337"/>
                <a:gd name="T113" fmla="*/ 512 h 513"/>
                <a:gd name="T114" fmla="*/ 47 w 337"/>
                <a:gd name="T115" fmla="*/ 498 h 513"/>
                <a:gd name="T116" fmla="*/ 41 w 337"/>
                <a:gd name="T117" fmla="*/ 494 h 513"/>
                <a:gd name="T118" fmla="*/ 1 w 337"/>
                <a:gd name="T119" fmla="*/ 401 h 5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7"/>
                <a:gd name="T181" fmla="*/ 0 h 513"/>
                <a:gd name="T182" fmla="*/ 337 w 337"/>
                <a:gd name="T183" fmla="*/ 513 h 5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7" h="513">
                  <a:moveTo>
                    <a:pt x="56" y="487"/>
                  </a:moveTo>
                  <a:lnTo>
                    <a:pt x="50" y="483"/>
                  </a:lnTo>
                  <a:lnTo>
                    <a:pt x="121" y="497"/>
                  </a:lnTo>
                  <a:lnTo>
                    <a:pt x="115" y="498"/>
                  </a:lnTo>
                  <a:lnTo>
                    <a:pt x="227" y="433"/>
                  </a:lnTo>
                  <a:cubicBezTo>
                    <a:pt x="230" y="431"/>
                    <a:pt x="233" y="431"/>
                    <a:pt x="236" y="433"/>
                  </a:cubicBezTo>
                  <a:lnTo>
                    <a:pt x="297" y="470"/>
                  </a:lnTo>
                  <a:lnTo>
                    <a:pt x="287" y="470"/>
                  </a:lnTo>
                  <a:lnTo>
                    <a:pt x="323" y="438"/>
                  </a:lnTo>
                  <a:lnTo>
                    <a:pt x="321" y="447"/>
                  </a:lnTo>
                  <a:lnTo>
                    <a:pt x="268" y="266"/>
                  </a:lnTo>
                  <a:cubicBezTo>
                    <a:pt x="268" y="265"/>
                    <a:pt x="267" y="264"/>
                    <a:pt x="267" y="264"/>
                  </a:cubicBezTo>
                  <a:lnTo>
                    <a:pt x="262" y="93"/>
                  </a:lnTo>
                  <a:lnTo>
                    <a:pt x="264" y="97"/>
                  </a:lnTo>
                  <a:lnTo>
                    <a:pt x="198" y="13"/>
                  </a:lnTo>
                  <a:lnTo>
                    <a:pt x="208" y="16"/>
                  </a:lnTo>
                  <a:lnTo>
                    <a:pt x="35" y="9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97"/>
                  </a:lnTo>
                  <a:lnTo>
                    <a:pt x="35" y="132"/>
                  </a:lnTo>
                  <a:lnTo>
                    <a:pt x="32" y="183"/>
                  </a:lnTo>
                  <a:lnTo>
                    <a:pt x="27" y="240"/>
                  </a:lnTo>
                  <a:lnTo>
                    <a:pt x="23" y="298"/>
                  </a:lnTo>
                  <a:lnTo>
                    <a:pt x="20" y="349"/>
                  </a:lnTo>
                  <a:lnTo>
                    <a:pt x="17" y="384"/>
                  </a:lnTo>
                  <a:lnTo>
                    <a:pt x="16" y="394"/>
                  </a:lnTo>
                  <a:lnTo>
                    <a:pt x="16" y="397"/>
                  </a:lnTo>
                  <a:lnTo>
                    <a:pt x="16" y="394"/>
                  </a:lnTo>
                  <a:lnTo>
                    <a:pt x="56" y="487"/>
                  </a:lnTo>
                  <a:close/>
                  <a:moveTo>
                    <a:pt x="1" y="401"/>
                  </a:moveTo>
                  <a:cubicBezTo>
                    <a:pt x="1" y="400"/>
                    <a:pt x="0" y="399"/>
                    <a:pt x="0" y="397"/>
                  </a:cubicBezTo>
                  <a:lnTo>
                    <a:pt x="0" y="393"/>
                  </a:lnTo>
                  <a:lnTo>
                    <a:pt x="1" y="383"/>
                  </a:lnTo>
                  <a:lnTo>
                    <a:pt x="4" y="348"/>
                  </a:lnTo>
                  <a:lnTo>
                    <a:pt x="7" y="297"/>
                  </a:lnTo>
                  <a:lnTo>
                    <a:pt x="11" y="239"/>
                  </a:lnTo>
                  <a:lnTo>
                    <a:pt x="16" y="182"/>
                  </a:lnTo>
                  <a:lnTo>
                    <a:pt x="19" y="131"/>
                  </a:lnTo>
                  <a:lnTo>
                    <a:pt x="22" y="96"/>
                  </a:lnTo>
                  <a:lnTo>
                    <a:pt x="23" y="86"/>
                  </a:lnTo>
                  <a:lnTo>
                    <a:pt x="23" y="82"/>
                  </a:lnTo>
                  <a:cubicBezTo>
                    <a:pt x="23" y="79"/>
                    <a:pt x="25" y="76"/>
                    <a:pt x="28" y="75"/>
                  </a:cubicBezTo>
                  <a:lnTo>
                    <a:pt x="201" y="1"/>
                  </a:lnTo>
                  <a:cubicBezTo>
                    <a:pt x="205" y="0"/>
                    <a:pt x="209" y="1"/>
                    <a:pt x="211" y="4"/>
                  </a:cubicBezTo>
                  <a:lnTo>
                    <a:pt x="277" y="88"/>
                  </a:lnTo>
                  <a:cubicBezTo>
                    <a:pt x="278" y="89"/>
                    <a:pt x="278" y="91"/>
                    <a:pt x="278" y="92"/>
                  </a:cubicBezTo>
                  <a:lnTo>
                    <a:pt x="283" y="263"/>
                  </a:lnTo>
                  <a:lnTo>
                    <a:pt x="283" y="261"/>
                  </a:lnTo>
                  <a:lnTo>
                    <a:pt x="336" y="442"/>
                  </a:lnTo>
                  <a:cubicBezTo>
                    <a:pt x="337" y="445"/>
                    <a:pt x="336" y="448"/>
                    <a:pt x="334" y="450"/>
                  </a:cubicBezTo>
                  <a:lnTo>
                    <a:pt x="298" y="482"/>
                  </a:lnTo>
                  <a:cubicBezTo>
                    <a:pt x="295" y="485"/>
                    <a:pt x="291" y="485"/>
                    <a:pt x="288" y="483"/>
                  </a:cubicBezTo>
                  <a:lnTo>
                    <a:pt x="227" y="446"/>
                  </a:lnTo>
                  <a:lnTo>
                    <a:pt x="235" y="446"/>
                  </a:lnTo>
                  <a:lnTo>
                    <a:pt x="123" y="511"/>
                  </a:lnTo>
                  <a:cubicBezTo>
                    <a:pt x="122" y="512"/>
                    <a:pt x="120" y="513"/>
                    <a:pt x="118" y="512"/>
                  </a:cubicBezTo>
                  <a:lnTo>
                    <a:pt x="47" y="498"/>
                  </a:lnTo>
                  <a:cubicBezTo>
                    <a:pt x="44" y="498"/>
                    <a:pt x="42" y="496"/>
                    <a:pt x="41" y="494"/>
                  </a:cubicBezTo>
                  <a:lnTo>
                    <a:pt x="1" y="4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" name="Freeform 200"/>
            <p:cNvSpPr>
              <a:spLocks/>
            </p:cNvSpPr>
            <p:nvPr/>
          </p:nvSpPr>
          <p:spPr bwMode="auto">
            <a:xfrm>
              <a:off x="6586538" y="2457450"/>
              <a:ext cx="207963" cy="265112"/>
            </a:xfrm>
            <a:custGeom>
              <a:avLst/>
              <a:gdLst>
                <a:gd name="T0" fmla="*/ 40 w 320"/>
                <a:gd name="T1" fmla="*/ 482 h 496"/>
                <a:gd name="T2" fmla="*/ 111 w 320"/>
                <a:gd name="T3" fmla="*/ 496 h 496"/>
                <a:gd name="T4" fmla="*/ 223 w 320"/>
                <a:gd name="T5" fmla="*/ 431 h 496"/>
                <a:gd name="T6" fmla="*/ 284 w 320"/>
                <a:gd name="T7" fmla="*/ 468 h 496"/>
                <a:gd name="T8" fmla="*/ 320 w 320"/>
                <a:gd name="T9" fmla="*/ 436 h 496"/>
                <a:gd name="T10" fmla="*/ 267 w 320"/>
                <a:gd name="T11" fmla="*/ 255 h 496"/>
                <a:gd name="T12" fmla="*/ 262 w 320"/>
                <a:gd name="T13" fmla="*/ 84 h 496"/>
                <a:gd name="T14" fmla="*/ 196 w 320"/>
                <a:gd name="T15" fmla="*/ 0 h 496"/>
                <a:gd name="T16" fmla="*/ 23 w 320"/>
                <a:gd name="T17" fmla="*/ 74 h 496"/>
                <a:gd name="T18" fmla="*/ 0 w 320"/>
                <a:gd name="T19" fmla="*/ 389 h 496"/>
                <a:gd name="T20" fmla="*/ 40 w 320"/>
                <a:gd name="T21" fmla="*/ 482 h 4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496"/>
                <a:gd name="T35" fmla="*/ 320 w 320"/>
                <a:gd name="T36" fmla="*/ 496 h 4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496">
                  <a:moveTo>
                    <a:pt x="40" y="482"/>
                  </a:moveTo>
                  <a:lnTo>
                    <a:pt x="111" y="496"/>
                  </a:lnTo>
                  <a:lnTo>
                    <a:pt x="223" y="431"/>
                  </a:lnTo>
                  <a:lnTo>
                    <a:pt x="284" y="468"/>
                  </a:lnTo>
                  <a:lnTo>
                    <a:pt x="320" y="436"/>
                  </a:lnTo>
                  <a:lnTo>
                    <a:pt x="267" y="255"/>
                  </a:lnTo>
                  <a:lnTo>
                    <a:pt x="262" y="84"/>
                  </a:lnTo>
                  <a:lnTo>
                    <a:pt x="196" y="0"/>
                  </a:lnTo>
                  <a:lnTo>
                    <a:pt x="23" y="74"/>
                  </a:lnTo>
                  <a:cubicBezTo>
                    <a:pt x="23" y="74"/>
                    <a:pt x="0" y="389"/>
                    <a:pt x="0" y="389"/>
                  </a:cubicBezTo>
                  <a:lnTo>
                    <a:pt x="40" y="4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" name="Freeform 201"/>
            <p:cNvSpPr>
              <a:spLocks noEditPoints="1"/>
            </p:cNvSpPr>
            <p:nvPr/>
          </p:nvSpPr>
          <p:spPr bwMode="auto">
            <a:xfrm>
              <a:off x="6581776" y="2452687"/>
              <a:ext cx="217488" cy="274637"/>
            </a:xfrm>
            <a:custGeom>
              <a:avLst/>
              <a:gdLst>
                <a:gd name="T0" fmla="*/ 56 w 337"/>
                <a:gd name="T1" fmla="*/ 487 h 513"/>
                <a:gd name="T2" fmla="*/ 50 w 337"/>
                <a:gd name="T3" fmla="*/ 483 h 513"/>
                <a:gd name="T4" fmla="*/ 121 w 337"/>
                <a:gd name="T5" fmla="*/ 497 h 513"/>
                <a:gd name="T6" fmla="*/ 115 w 337"/>
                <a:gd name="T7" fmla="*/ 498 h 513"/>
                <a:gd name="T8" fmla="*/ 227 w 337"/>
                <a:gd name="T9" fmla="*/ 433 h 513"/>
                <a:gd name="T10" fmla="*/ 236 w 337"/>
                <a:gd name="T11" fmla="*/ 433 h 513"/>
                <a:gd name="T12" fmla="*/ 297 w 337"/>
                <a:gd name="T13" fmla="*/ 470 h 513"/>
                <a:gd name="T14" fmla="*/ 287 w 337"/>
                <a:gd name="T15" fmla="*/ 470 h 513"/>
                <a:gd name="T16" fmla="*/ 323 w 337"/>
                <a:gd name="T17" fmla="*/ 438 h 513"/>
                <a:gd name="T18" fmla="*/ 321 w 337"/>
                <a:gd name="T19" fmla="*/ 447 h 513"/>
                <a:gd name="T20" fmla="*/ 268 w 337"/>
                <a:gd name="T21" fmla="*/ 266 h 513"/>
                <a:gd name="T22" fmla="*/ 267 w 337"/>
                <a:gd name="T23" fmla="*/ 264 h 513"/>
                <a:gd name="T24" fmla="*/ 262 w 337"/>
                <a:gd name="T25" fmla="*/ 93 h 513"/>
                <a:gd name="T26" fmla="*/ 264 w 337"/>
                <a:gd name="T27" fmla="*/ 97 h 513"/>
                <a:gd name="T28" fmla="*/ 198 w 337"/>
                <a:gd name="T29" fmla="*/ 13 h 513"/>
                <a:gd name="T30" fmla="*/ 208 w 337"/>
                <a:gd name="T31" fmla="*/ 16 h 513"/>
                <a:gd name="T32" fmla="*/ 35 w 337"/>
                <a:gd name="T33" fmla="*/ 90 h 513"/>
                <a:gd name="T34" fmla="*/ 39 w 337"/>
                <a:gd name="T35" fmla="*/ 82 h 513"/>
                <a:gd name="T36" fmla="*/ 39 w 337"/>
                <a:gd name="T37" fmla="*/ 86 h 513"/>
                <a:gd name="T38" fmla="*/ 38 w 337"/>
                <a:gd name="T39" fmla="*/ 97 h 513"/>
                <a:gd name="T40" fmla="*/ 35 w 337"/>
                <a:gd name="T41" fmla="*/ 132 h 513"/>
                <a:gd name="T42" fmla="*/ 32 w 337"/>
                <a:gd name="T43" fmla="*/ 183 h 513"/>
                <a:gd name="T44" fmla="*/ 27 w 337"/>
                <a:gd name="T45" fmla="*/ 240 h 513"/>
                <a:gd name="T46" fmla="*/ 23 w 337"/>
                <a:gd name="T47" fmla="*/ 298 h 513"/>
                <a:gd name="T48" fmla="*/ 20 w 337"/>
                <a:gd name="T49" fmla="*/ 349 h 513"/>
                <a:gd name="T50" fmla="*/ 17 w 337"/>
                <a:gd name="T51" fmla="*/ 384 h 513"/>
                <a:gd name="T52" fmla="*/ 16 w 337"/>
                <a:gd name="T53" fmla="*/ 394 h 513"/>
                <a:gd name="T54" fmla="*/ 16 w 337"/>
                <a:gd name="T55" fmla="*/ 397 h 513"/>
                <a:gd name="T56" fmla="*/ 16 w 337"/>
                <a:gd name="T57" fmla="*/ 394 h 513"/>
                <a:gd name="T58" fmla="*/ 56 w 337"/>
                <a:gd name="T59" fmla="*/ 487 h 513"/>
                <a:gd name="T60" fmla="*/ 1 w 337"/>
                <a:gd name="T61" fmla="*/ 401 h 513"/>
                <a:gd name="T62" fmla="*/ 0 w 337"/>
                <a:gd name="T63" fmla="*/ 397 h 513"/>
                <a:gd name="T64" fmla="*/ 0 w 337"/>
                <a:gd name="T65" fmla="*/ 393 h 513"/>
                <a:gd name="T66" fmla="*/ 1 w 337"/>
                <a:gd name="T67" fmla="*/ 383 h 513"/>
                <a:gd name="T68" fmla="*/ 4 w 337"/>
                <a:gd name="T69" fmla="*/ 348 h 513"/>
                <a:gd name="T70" fmla="*/ 7 w 337"/>
                <a:gd name="T71" fmla="*/ 297 h 513"/>
                <a:gd name="T72" fmla="*/ 11 w 337"/>
                <a:gd name="T73" fmla="*/ 239 h 513"/>
                <a:gd name="T74" fmla="*/ 16 w 337"/>
                <a:gd name="T75" fmla="*/ 182 h 513"/>
                <a:gd name="T76" fmla="*/ 19 w 337"/>
                <a:gd name="T77" fmla="*/ 131 h 513"/>
                <a:gd name="T78" fmla="*/ 22 w 337"/>
                <a:gd name="T79" fmla="*/ 96 h 513"/>
                <a:gd name="T80" fmla="*/ 23 w 337"/>
                <a:gd name="T81" fmla="*/ 86 h 513"/>
                <a:gd name="T82" fmla="*/ 23 w 337"/>
                <a:gd name="T83" fmla="*/ 82 h 513"/>
                <a:gd name="T84" fmla="*/ 28 w 337"/>
                <a:gd name="T85" fmla="*/ 75 h 513"/>
                <a:gd name="T86" fmla="*/ 201 w 337"/>
                <a:gd name="T87" fmla="*/ 1 h 513"/>
                <a:gd name="T88" fmla="*/ 211 w 337"/>
                <a:gd name="T89" fmla="*/ 4 h 513"/>
                <a:gd name="T90" fmla="*/ 277 w 337"/>
                <a:gd name="T91" fmla="*/ 88 h 513"/>
                <a:gd name="T92" fmla="*/ 278 w 337"/>
                <a:gd name="T93" fmla="*/ 92 h 513"/>
                <a:gd name="T94" fmla="*/ 283 w 337"/>
                <a:gd name="T95" fmla="*/ 263 h 513"/>
                <a:gd name="T96" fmla="*/ 283 w 337"/>
                <a:gd name="T97" fmla="*/ 261 h 513"/>
                <a:gd name="T98" fmla="*/ 336 w 337"/>
                <a:gd name="T99" fmla="*/ 442 h 513"/>
                <a:gd name="T100" fmla="*/ 334 w 337"/>
                <a:gd name="T101" fmla="*/ 450 h 513"/>
                <a:gd name="T102" fmla="*/ 298 w 337"/>
                <a:gd name="T103" fmla="*/ 482 h 513"/>
                <a:gd name="T104" fmla="*/ 288 w 337"/>
                <a:gd name="T105" fmla="*/ 483 h 513"/>
                <a:gd name="T106" fmla="*/ 227 w 337"/>
                <a:gd name="T107" fmla="*/ 446 h 513"/>
                <a:gd name="T108" fmla="*/ 235 w 337"/>
                <a:gd name="T109" fmla="*/ 446 h 513"/>
                <a:gd name="T110" fmla="*/ 123 w 337"/>
                <a:gd name="T111" fmla="*/ 511 h 513"/>
                <a:gd name="T112" fmla="*/ 118 w 337"/>
                <a:gd name="T113" fmla="*/ 512 h 513"/>
                <a:gd name="T114" fmla="*/ 47 w 337"/>
                <a:gd name="T115" fmla="*/ 498 h 513"/>
                <a:gd name="T116" fmla="*/ 41 w 337"/>
                <a:gd name="T117" fmla="*/ 494 h 513"/>
                <a:gd name="T118" fmla="*/ 1 w 337"/>
                <a:gd name="T119" fmla="*/ 401 h 5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7"/>
                <a:gd name="T181" fmla="*/ 0 h 513"/>
                <a:gd name="T182" fmla="*/ 337 w 337"/>
                <a:gd name="T183" fmla="*/ 513 h 5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7" h="513">
                  <a:moveTo>
                    <a:pt x="56" y="487"/>
                  </a:moveTo>
                  <a:lnTo>
                    <a:pt x="50" y="483"/>
                  </a:lnTo>
                  <a:lnTo>
                    <a:pt x="121" y="497"/>
                  </a:lnTo>
                  <a:lnTo>
                    <a:pt x="115" y="498"/>
                  </a:lnTo>
                  <a:lnTo>
                    <a:pt x="227" y="433"/>
                  </a:lnTo>
                  <a:cubicBezTo>
                    <a:pt x="230" y="431"/>
                    <a:pt x="233" y="431"/>
                    <a:pt x="236" y="433"/>
                  </a:cubicBezTo>
                  <a:lnTo>
                    <a:pt x="297" y="470"/>
                  </a:lnTo>
                  <a:lnTo>
                    <a:pt x="287" y="470"/>
                  </a:lnTo>
                  <a:lnTo>
                    <a:pt x="323" y="438"/>
                  </a:lnTo>
                  <a:lnTo>
                    <a:pt x="321" y="447"/>
                  </a:lnTo>
                  <a:lnTo>
                    <a:pt x="268" y="266"/>
                  </a:lnTo>
                  <a:cubicBezTo>
                    <a:pt x="268" y="265"/>
                    <a:pt x="267" y="264"/>
                    <a:pt x="267" y="264"/>
                  </a:cubicBezTo>
                  <a:lnTo>
                    <a:pt x="262" y="93"/>
                  </a:lnTo>
                  <a:lnTo>
                    <a:pt x="264" y="97"/>
                  </a:lnTo>
                  <a:lnTo>
                    <a:pt x="198" y="13"/>
                  </a:lnTo>
                  <a:lnTo>
                    <a:pt x="208" y="16"/>
                  </a:lnTo>
                  <a:lnTo>
                    <a:pt x="35" y="9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97"/>
                  </a:lnTo>
                  <a:lnTo>
                    <a:pt x="35" y="132"/>
                  </a:lnTo>
                  <a:lnTo>
                    <a:pt x="32" y="183"/>
                  </a:lnTo>
                  <a:lnTo>
                    <a:pt x="27" y="240"/>
                  </a:lnTo>
                  <a:lnTo>
                    <a:pt x="23" y="298"/>
                  </a:lnTo>
                  <a:lnTo>
                    <a:pt x="20" y="349"/>
                  </a:lnTo>
                  <a:lnTo>
                    <a:pt x="17" y="384"/>
                  </a:lnTo>
                  <a:lnTo>
                    <a:pt x="16" y="394"/>
                  </a:lnTo>
                  <a:lnTo>
                    <a:pt x="16" y="397"/>
                  </a:lnTo>
                  <a:lnTo>
                    <a:pt x="16" y="394"/>
                  </a:lnTo>
                  <a:lnTo>
                    <a:pt x="56" y="487"/>
                  </a:lnTo>
                  <a:close/>
                  <a:moveTo>
                    <a:pt x="1" y="401"/>
                  </a:moveTo>
                  <a:cubicBezTo>
                    <a:pt x="1" y="400"/>
                    <a:pt x="0" y="399"/>
                    <a:pt x="0" y="397"/>
                  </a:cubicBezTo>
                  <a:lnTo>
                    <a:pt x="0" y="393"/>
                  </a:lnTo>
                  <a:lnTo>
                    <a:pt x="1" y="383"/>
                  </a:lnTo>
                  <a:lnTo>
                    <a:pt x="4" y="348"/>
                  </a:lnTo>
                  <a:lnTo>
                    <a:pt x="7" y="297"/>
                  </a:lnTo>
                  <a:lnTo>
                    <a:pt x="11" y="239"/>
                  </a:lnTo>
                  <a:lnTo>
                    <a:pt x="16" y="182"/>
                  </a:lnTo>
                  <a:lnTo>
                    <a:pt x="19" y="131"/>
                  </a:lnTo>
                  <a:lnTo>
                    <a:pt x="22" y="96"/>
                  </a:lnTo>
                  <a:lnTo>
                    <a:pt x="23" y="86"/>
                  </a:lnTo>
                  <a:lnTo>
                    <a:pt x="23" y="82"/>
                  </a:lnTo>
                  <a:cubicBezTo>
                    <a:pt x="23" y="79"/>
                    <a:pt x="25" y="76"/>
                    <a:pt x="28" y="75"/>
                  </a:cubicBezTo>
                  <a:lnTo>
                    <a:pt x="201" y="1"/>
                  </a:lnTo>
                  <a:cubicBezTo>
                    <a:pt x="205" y="0"/>
                    <a:pt x="209" y="1"/>
                    <a:pt x="211" y="4"/>
                  </a:cubicBezTo>
                  <a:lnTo>
                    <a:pt x="277" y="88"/>
                  </a:lnTo>
                  <a:cubicBezTo>
                    <a:pt x="278" y="89"/>
                    <a:pt x="278" y="91"/>
                    <a:pt x="278" y="92"/>
                  </a:cubicBezTo>
                  <a:lnTo>
                    <a:pt x="283" y="263"/>
                  </a:lnTo>
                  <a:lnTo>
                    <a:pt x="283" y="261"/>
                  </a:lnTo>
                  <a:lnTo>
                    <a:pt x="336" y="442"/>
                  </a:lnTo>
                  <a:cubicBezTo>
                    <a:pt x="337" y="445"/>
                    <a:pt x="336" y="448"/>
                    <a:pt x="334" y="450"/>
                  </a:cubicBezTo>
                  <a:lnTo>
                    <a:pt x="298" y="482"/>
                  </a:lnTo>
                  <a:cubicBezTo>
                    <a:pt x="295" y="485"/>
                    <a:pt x="291" y="485"/>
                    <a:pt x="288" y="483"/>
                  </a:cubicBezTo>
                  <a:lnTo>
                    <a:pt x="227" y="446"/>
                  </a:lnTo>
                  <a:lnTo>
                    <a:pt x="235" y="446"/>
                  </a:lnTo>
                  <a:lnTo>
                    <a:pt x="123" y="511"/>
                  </a:lnTo>
                  <a:cubicBezTo>
                    <a:pt x="122" y="512"/>
                    <a:pt x="120" y="513"/>
                    <a:pt x="118" y="512"/>
                  </a:cubicBezTo>
                  <a:lnTo>
                    <a:pt x="47" y="498"/>
                  </a:lnTo>
                  <a:cubicBezTo>
                    <a:pt x="44" y="498"/>
                    <a:pt x="42" y="496"/>
                    <a:pt x="41" y="494"/>
                  </a:cubicBezTo>
                  <a:lnTo>
                    <a:pt x="1" y="40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" name="Freeform 202"/>
            <p:cNvSpPr>
              <a:spLocks/>
            </p:cNvSpPr>
            <p:nvPr/>
          </p:nvSpPr>
          <p:spPr bwMode="auto">
            <a:xfrm>
              <a:off x="7269163" y="2097087"/>
              <a:ext cx="1158875" cy="557212"/>
            </a:xfrm>
            <a:custGeom>
              <a:avLst/>
              <a:gdLst>
                <a:gd name="T0" fmla="*/ 192 w 1792"/>
                <a:gd name="T1" fmla="*/ 1040 h 1040"/>
                <a:gd name="T2" fmla="*/ 165 w 1792"/>
                <a:gd name="T3" fmla="*/ 957 h 1040"/>
                <a:gd name="T4" fmla="*/ 192 w 1792"/>
                <a:gd name="T5" fmla="*/ 901 h 1040"/>
                <a:gd name="T6" fmla="*/ 138 w 1792"/>
                <a:gd name="T7" fmla="*/ 846 h 1040"/>
                <a:gd name="T8" fmla="*/ 0 w 1792"/>
                <a:gd name="T9" fmla="*/ 791 h 1040"/>
                <a:gd name="T10" fmla="*/ 22 w 1792"/>
                <a:gd name="T11" fmla="*/ 736 h 1040"/>
                <a:gd name="T12" fmla="*/ 258 w 1792"/>
                <a:gd name="T13" fmla="*/ 712 h 1040"/>
                <a:gd name="T14" fmla="*/ 388 w 1792"/>
                <a:gd name="T15" fmla="*/ 569 h 1040"/>
                <a:gd name="T16" fmla="*/ 511 w 1792"/>
                <a:gd name="T17" fmla="*/ 527 h 1040"/>
                <a:gd name="T18" fmla="*/ 472 w 1792"/>
                <a:gd name="T19" fmla="*/ 430 h 1040"/>
                <a:gd name="T20" fmla="*/ 539 w 1792"/>
                <a:gd name="T21" fmla="*/ 352 h 1040"/>
                <a:gd name="T22" fmla="*/ 681 w 1792"/>
                <a:gd name="T23" fmla="*/ 375 h 1040"/>
                <a:gd name="T24" fmla="*/ 908 w 1792"/>
                <a:gd name="T25" fmla="*/ 80 h 1040"/>
                <a:gd name="T26" fmla="*/ 957 w 1792"/>
                <a:gd name="T27" fmla="*/ 144 h 1040"/>
                <a:gd name="T28" fmla="*/ 1144 w 1792"/>
                <a:gd name="T29" fmla="*/ 200 h 1040"/>
                <a:gd name="T30" fmla="*/ 1228 w 1792"/>
                <a:gd name="T31" fmla="*/ 80 h 1040"/>
                <a:gd name="T32" fmla="*/ 1321 w 1792"/>
                <a:gd name="T33" fmla="*/ 0 h 1040"/>
                <a:gd name="T34" fmla="*/ 1436 w 1792"/>
                <a:gd name="T35" fmla="*/ 98 h 1040"/>
                <a:gd name="T36" fmla="*/ 1366 w 1792"/>
                <a:gd name="T37" fmla="*/ 140 h 1040"/>
                <a:gd name="T38" fmla="*/ 1388 w 1792"/>
                <a:gd name="T39" fmla="*/ 232 h 1040"/>
                <a:gd name="T40" fmla="*/ 1491 w 1792"/>
                <a:gd name="T41" fmla="*/ 158 h 1040"/>
                <a:gd name="T42" fmla="*/ 1535 w 1792"/>
                <a:gd name="T43" fmla="*/ 260 h 1040"/>
                <a:gd name="T44" fmla="*/ 1441 w 1792"/>
                <a:gd name="T45" fmla="*/ 282 h 1040"/>
                <a:gd name="T46" fmla="*/ 1392 w 1792"/>
                <a:gd name="T47" fmla="*/ 375 h 1040"/>
                <a:gd name="T48" fmla="*/ 1468 w 1792"/>
                <a:gd name="T49" fmla="*/ 407 h 1040"/>
                <a:gd name="T50" fmla="*/ 1557 w 1792"/>
                <a:gd name="T51" fmla="*/ 338 h 1040"/>
                <a:gd name="T52" fmla="*/ 1592 w 1792"/>
                <a:gd name="T53" fmla="*/ 394 h 1040"/>
                <a:gd name="T54" fmla="*/ 1753 w 1792"/>
                <a:gd name="T55" fmla="*/ 384 h 1040"/>
                <a:gd name="T56" fmla="*/ 1792 w 1792"/>
                <a:gd name="T57" fmla="*/ 499 h 1040"/>
                <a:gd name="T58" fmla="*/ 1713 w 1792"/>
                <a:gd name="T59" fmla="*/ 532 h 1040"/>
                <a:gd name="T60" fmla="*/ 1668 w 1792"/>
                <a:gd name="T61" fmla="*/ 624 h 1040"/>
                <a:gd name="T62" fmla="*/ 1753 w 1792"/>
                <a:gd name="T63" fmla="*/ 819 h 1040"/>
                <a:gd name="T64" fmla="*/ 1664 w 1792"/>
                <a:gd name="T65" fmla="*/ 869 h 1040"/>
                <a:gd name="T66" fmla="*/ 1597 w 1792"/>
                <a:gd name="T67" fmla="*/ 726 h 1040"/>
                <a:gd name="T68" fmla="*/ 1433 w 1792"/>
                <a:gd name="T69" fmla="*/ 781 h 1040"/>
                <a:gd name="T70" fmla="*/ 1250 w 1792"/>
                <a:gd name="T71" fmla="*/ 989 h 1040"/>
                <a:gd name="T72" fmla="*/ 1197 w 1792"/>
                <a:gd name="T73" fmla="*/ 911 h 1040"/>
                <a:gd name="T74" fmla="*/ 1236 w 1792"/>
                <a:gd name="T75" fmla="*/ 864 h 1040"/>
                <a:gd name="T76" fmla="*/ 1224 w 1792"/>
                <a:gd name="T77" fmla="*/ 814 h 1040"/>
                <a:gd name="T78" fmla="*/ 1335 w 1792"/>
                <a:gd name="T79" fmla="*/ 814 h 1040"/>
                <a:gd name="T80" fmla="*/ 1383 w 1792"/>
                <a:gd name="T81" fmla="*/ 768 h 1040"/>
                <a:gd name="T82" fmla="*/ 1344 w 1792"/>
                <a:gd name="T83" fmla="*/ 736 h 1040"/>
                <a:gd name="T84" fmla="*/ 1303 w 1792"/>
                <a:gd name="T85" fmla="*/ 619 h 1040"/>
                <a:gd name="T86" fmla="*/ 1357 w 1792"/>
                <a:gd name="T87" fmla="*/ 532 h 1040"/>
                <a:gd name="T88" fmla="*/ 1272 w 1792"/>
                <a:gd name="T89" fmla="*/ 537 h 1040"/>
                <a:gd name="T90" fmla="*/ 1224 w 1792"/>
                <a:gd name="T91" fmla="*/ 569 h 1040"/>
                <a:gd name="T92" fmla="*/ 1197 w 1792"/>
                <a:gd name="T93" fmla="*/ 611 h 1040"/>
                <a:gd name="T94" fmla="*/ 1139 w 1792"/>
                <a:gd name="T95" fmla="*/ 619 h 1040"/>
                <a:gd name="T96" fmla="*/ 921 w 1792"/>
                <a:gd name="T97" fmla="*/ 749 h 1040"/>
                <a:gd name="T98" fmla="*/ 832 w 1792"/>
                <a:gd name="T99" fmla="*/ 736 h 1040"/>
                <a:gd name="T100" fmla="*/ 774 w 1792"/>
                <a:gd name="T101" fmla="*/ 856 h 1040"/>
                <a:gd name="T102" fmla="*/ 713 w 1792"/>
                <a:gd name="T103" fmla="*/ 861 h 1040"/>
                <a:gd name="T104" fmla="*/ 694 w 1792"/>
                <a:gd name="T105" fmla="*/ 957 h 1040"/>
                <a:gd name="T106" fmla="*/ 579 w 1792"/>
                <a:gd name="T107" fmla="*/ 998 h 1040"/>
                <a:gd name="T108" fmla="*/ 432 w 1792"/>
                <a:gd name="T109" fmla="*/ 1018 h 1040"/>
                <a:gd name="T110" fmla="*/ 414 w 1792"/>
                <a:gd name="T111" fmla="*/ 957 h 1040"/>
                <a:gd name="T112" fmla="*/ 347 w 1792"/>
                <a:gd name="T113" fmla="*/ 953 h 1040"/>
                <a:gd name="T114" fmla="*/ 325 w 1792"/>
                <a:gd name="T115" fmla="*/ 994 h 1040"/>
                <a:gd name="T116" fmla="*/ 280 w 1792"/>
                <a:gd name="T117" fmla="*/ 1031 h 1040"/>
                <a:gd name="T118" fmla="*/ 192 w 1792"/>
                <a:gd name="T119" fmla="*/ 1040 h 1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2"/>
                <a:gd name="T181" fmla="*/ 0 h 1040"/>
                <a:gd name="T182" fmla="*/ 1792 w 1792"/>
                <a:gd name="T183" fmla="*/ 1040 h 10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2" h="1040">
                  <a:moveTo>
                    <a:pt x="192" y="1040"/>
                  </a:moveTo>
                  <a:lnTo>
                    <a:pt x="165" y="957"/>
                  </a:lnTo>
                  <a:lnTo>
                    <a:pt x="192" y="901"/>
                  </a:lnTo>
                  <a:cubicBezTo>
                    <a:pt x="188" y="901"/>
                    <a:pt x="138" y="846"/>
                    <a:pt x="138" y="846"/>
                  </a:cubicBezTo>
                  <a:cubicBezTo>
                    <a:pt x="138" y="846"/>
                    <a:pt x="0" y="791"/>
                    <a:pt x="0" y="791"/>
                  </a:cubicBezTo>
                  <a:cubicBezTo>
                    <a:pt x="0" y="791"/>
                    <a:pt x="22" y="736"/>
                    <a:pt x="22" y="736"/>
                  </a:cubicBezTo>
                  <a:cubicBezTo>
                    <a:pt x="22" y="736"/>
                    <a:pt x="258" y="712"/>
                    <a:pt x="258" y="712"/>
                  </a:cubicBezTo>
                  <a:lnTo>
                    <a:pt x="388" y="569"/>
                  </a:lnTo>
                  <a:lnTo>
                    <a:pt x="511" y="527"/>
                  </a:lnTo>
                  <a:lnTo>
                    <a:pt x="472" y="430"/>
                  </a:lnTo>
                  <a:lnTo>
                    <a:pt x="539" y="352"/>
                  </a:lnTo>
                  <a:lnTo>
                    <a:pt x="681" y="375"/>
                  </a:lnTo>
                  <a:lnTo>
                    <a:pt x="908" y="80"/>
                  </a:lnTo>
                  <a:lnTo>
                    <a:pt x="957" y="144"/>
                  </a:lnTo>
                  <a:lnTo>
                    <a:pt x="1144" y="200"/>
                  </a:lnTo>
                  <a:lnTo>
                    <a:pt x="1228" y="80"/>
                  </a:lnTo>
                  <a:lnTo>
                    <a:pt x="1321" y="0"/>
                  </a:lnTo>
                  <a:lnTo>
                    <a:pt x="1436" y="98"/>
                  </a:lnTo>
                  <a:lnTo>
                    <a:pt x="1366" y="140"/>
                  </a:lnTo>
                  <a:lnTo>
                    <a:pt x="1388" y="232"/>
                  </a:lnTo>
                  <a:lnTo>
                    <a:pt x="1491" y="158"/>
                  </a:lnTo>
                  <a:lnTo>
                    <a:pt x="1535" y="260"/>
                  </a:lnTo>
                  <a:lnTo>
                    <a:pt x="1441" y="282"/>
                  </a:lnTo>
                  <a:lnTo>
                    <a:pt x="1392" y="375"/>
                  </a:lnTo>
                  <a:lnTo>
                    <a:pt x="1468" y="407"/>
                  </a:lnTo>
                  <a:lnTo>
                    <a:pt x="1557" y="338"/>
                  </a:lnTo>
                  <a:lnTo>
                    <a:pt x="1592" y="394"/>
                  </a:lnTo>
                  <a:lnTo>
                    <a:pt x="1753" y="384"/>
                  </a:lnTo>
                  <a:lnTo>
                    <a:pt x="1792" y="499"/>
                  </a:lnTo>
                  <a:lnTo>
                    <a:pt x="1713" y="532"/>
                  </a:lnTo>
                  <a:lnTo>
                    <a:pt x="1668" y="624"/>
                  </a:lnTo>
                  <a:lnTo>
                    <a:pt x="1753" y="819"/>
                  </a:lnTo>
                  <a:lnTo>
                    <a:pt x="1664" y="869"/>
                  </a:lnTo>
                  <a:lnTo>
                    <a:pt x="1597" y="726"/>
                  </a:lnTo>
                  <a:lnTo>
                    <a:pt x="1433" y="781"/>
                  </a:lnTo>
                  <a:lnTo>
                    <a:pt x="1250" y="989"/>
                  </a:lnTo>
                  <a:lnTo>
                    <a:pt x="1197" y="911"/>
                  </a:lnTo>
                  <a:lnTo>
                    <a:pt x="1236" y="864"/>
                  </a:lnTo>
                  <a:lnTo>
                    <a:pt x="1224" y="814"/>
                  </a:lnTo>
                  <a:lnTo>
                    <a:pt x="1335" y="814"/>
                  </a:lnTo>
                  <a:lnTo>
                    <a:pt x="1383" y="768"/>
                  </a:lnTo>
                  <a:lnTo>
                    <a:pt x="1344" y="736"/>
                  </a:lnTo>
                  <a:lnTo>
                    <a:pt x="1303" y="619"/>
                  </a:lnTo>
                  <a:lnTo>
                    <a:pt x="1357" y="532"/>
                  </a:lnTo>
                  <a:lnTo>
                    <a:pt x="1272" y="537"/>
                  </a:lnTo>
                  <a:lnTo>
                    <a:pt x="1224" y="569"/>
                  </a:lnTo>
                  <a:lnTo>
                    <a:pt x="1197" y="611"/>
                  </a:lnTo>
                  <a:lnTo>
                    <a:pt x="1139" y="619"/>
                  </a:lnTo>
                  <a:lnTo>
                    <a:pt x="921" y="749"/>
                  </a:lnTo>
                  <a:lnTo>
                    <a:pt x="832" y="736"/>
                  </a:lnTo>
                  <a:lnTo>
                    <a:pt x="774" y="856"/>
                  </a:lnTo>
                  <a:lnTo>
                    <a:pt x="713" y="861"/>
                  </a:lnTo>
                  <a:lnTo>
                    <a:pt x="694" y="957"/>
                  </a:lnTo>
                  <a:lnTo>
                    <a:pt x="579" y="998"/>
                  </a:lnTo>
                  <a:lnTo>
                    <a:pt x="432" y="1018"/>
                  </a:lnTo>
                  <a:lnTo>
                    <a:pt x="414" y="957"/>
                  </a:lnTo>
                  <a:lnTo>
                    <a:pt x="347" y="953"/>
                  </a:lnTo>
                  <a:lnTo>
                    <a:pt x="325" y="994"/>
                  </a:lnTo>
                  <a:lnTo>
                    <a:pt x="280" y="1031"/>
                  </a:lnTo>
                  <a:lnTo>
                    <a:pt x="192" y="10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" name="Freeform 203"/>
            <p:cNvSpPr>
              <a:spLocks noEditPoints="1"/>
            </p:cNvSpPr>
            <p:nvPr/>
          </p:nvSpPr>
          <p:spPr bwMode="auto">
            <a:xfrm>
              <a:off x="7264401" y="2092325"/>
              <a:ext cx="1169988" cy="566737"/>
            </a:xfrm>
            <a:custGeom>
              <a:avLst/>
              <a:gdLst>
                <a:gd name="T0" fmla="*/ 194 w 1810"/>
                <a:gd name="T1" fmla="*/ 906 h 1057"/>
                <a:gd name="T2" fmla="*/ 141 w 1810"/>
                <a:gd name="T3" fmla="*/ 860 h 1057"/>
                <a:gd name="T4" fmla="*/ 75 w 1810"/>
                <a:gd name="T5" fmla="*/ 835 h 1057"/>
                <a:gd name="T6" fmla="*/ 2 w 1810"/>
                <a:gd name="T7" fmla="*/ 797 h 1057"/>
                <a:gd name="T8" fmla="*/ 31 w 1810"/>
                <a:gd name="T9" fmla="*/ 736 h 1057"/>
                <a:gd name="T10" fmla="*/ 192 w 1810"/>
                <a:gd name="T11" fmla="*/ 720 h 1057"/>
                <a:gd name="T12" fmla="*/ 392 w 1810"/>
                <a:gd name="T13" fmla="*/ 572 h 1057"/>
                <a:gd name="T14" fmla="*/ 475 w 1810"/>
                <a:gd name="T15" fmla="*/ 433 h 1057"/>
                <a:gd name="T16" fmla="*/ 911 w 1810"/>
                <a:gd name="T17" fmla="*/ 84 h 1057"/>
                <a:gd name="T18" fmla="*/ 1156 w 1810"/>
                <a:gd name="T19" fmla="*/ 201 h 1057"/>
                <a:gd name="T20" fmla="*/ 1336 w 1810"/>
                <a:gd name="T21" fmla="*/ 2 h 1057"/>
                <a:gd name="T22" fmla="*/ 1383 w 1810"/>
                <a:gd name="T23" fmla="*/ 147 h 1057"/>
                <a:gd name="T24" fmla="*/ 1508 w 1810"/>
                <a:gd name="T25" fmla="*/ 163 h 1057"/>
                <a:gd name="T26" fmla="*/ 1458 w 1810"/>
                <a:gd name="T27" fmla="*/ 294 h 1057"/>
                <a:gd name="T28" fmla="*/ 1562 w 1810"/>
                <a:gd name="T29" fmla="*/ 340 h 1057"/>
                <a:gd name="T30" fmla="*/ 1762 w 1810"/>
                <a:gd name="T31" fmla="*/ 384 h 1057"/>
                <a:gd name="T32" fmla="*/ 1730 w 1810"/>
                <a:gd name="T33" fmla="*/ 544 h 1057"/>
                <a:gd name="T34" fmla="*/ 1677 w 1810"/>
                <a:gd name="T35" fmla="*/ 884 h 1057"/>
                <a:gd name="T36" fmla="*/ 1445 w 1810"/>
                <a:gd name="T37" fmla="*/ 797 h 1057"/>
                <a:gd name="T38" fmla="*/ 1200 w 1810"/>
                <a:gd name="T39" fmla="*/ 924 h 1057"/>
                <a:gd name="T40" fmla="*/ 1227 w 1810"/>
                <a:gd name="T41" fmla="*/ 818 h 1057"/>
                <a:gd name="T42" fmla="*/ 1387 w 1810"/>
                <a:gd name="T43" fmla="*/ 783 h 1057"/>
                <a:gd name="T44" fmla="*/ 1360 w 1810"/>
                <a:gd name="T45" fmla="*/ 536 h 1057"/>
                <a:gd name="T46" fmla="*/ 1240 w 1810"/>
                <a:gd name="T47" fmla="*/ 582 h 1057"/>
                <a:gd name="T48" fmla="*/ 935 w 1810"/>
                <a:gd name="T49" fmla="*/ 764 h 1057"/>
                <a:gd name="T50" fmla="*/ 784 w 1810"/>
                <a:gd name="T51" fmla="*/ 872 h 1057"/>
                <a:gd name="T52" fmla="*/ 591 w 1810"/>
                <a:gd name="T53" fmla="*/ 1014 h 1057"/>
                <a:gd name="T54" fmla="*/ 423 w 1810"/>
                <a:gd name="T55" fmla="*/ 973 h 1057"/>
                <a:gd name="T56" fmla="*/ 295 w 1810"/>
                <a:gd name="T57" fmla="*/ 1046 h 1057"/>
                <a:gd name="T58" fmla="*/ 329 w 1810"/>
                <a:gd name="T59" fmla="*/ 996 h 1057"/>
                <a:gd name="T60" fmla="*/ 431 w 1810"/>
                <a:gd name="T61" fmla="*/ 963 h 1057"/>
                <a:gd name="T62" fmla="*/ 701 w 1810"/>
                <a:gd name="T63" fmla="*/ 958 h 1057"/>
                <a:gd name="T64" fmla="*/ 776 w 1810"/>
                <a:gd name="T65" fmla="*/ 861 h 1057"/>
                <a:gd name="T66" fmla="*/ 1144 w 1810"/>
                <a:gd name="T67" fmla="*/ 621 h 1057"/>
                <a:gd name="T68" fmla="*/ 1229 w 1810"/>
                <a:gd name="T69" fmla="*/ 571 h 1057"/>
                <a:gd name="T70" fmla="*/ 1373 w 1810"/>
                <a:gd name="T71" fmla="*/ 545 h 1057"/>
                <a:gd name="T72" fmla="*/ 1398 w 1810"/>
                <a:gd name="T73" fmla="*/ 770 h 1057"/>
                <a:gd name="T74" fmla="*/ 1233 w 1810"/>
                <a:gd name="T75" fmla="*/ 830 h 1057"/>
                <a:gd name="T76" fmla="*/ 1213 w 1810"/>
                <a:gd name="T77" fmla="*/ 915 h 1057"/>
                <a:gd name="T78" fmla="*/ 1604 w 1810"/>
                <a:gd name="T79" fmla="*/ 727 h 1057"/>
                <a:gd name="T80" fmla="*/ 1755 w 1810"/>
                <a:gd name="T81" fmla="*/ 831 h 1057"/>
                <a:gd name="T82" fmla="*/ 1798 w 1810"/>
                <a:gd name="T83" fmla="*/ 500 h 1057"/>
                <a:gd name="T84" fmla="*/ 1595 w 1810"/>
                <a:gd name="T85" fmla="*/ 407 h 1057"/>
                <a:gd name="T86" fmla="*/ 1398 w 1810"/>
                <a:gd name="T87" fmla="*/ 391 h 1057"/>
                <a:gd name="T88" fmla="*/ 1543 w 1810"/>
                <a:gd name="T89" fmla="*/ 261 h 1057"/>
                <a:gd name="T90" fmla="*/ 1395 w 1810"/>
                <a:gd name="T91" fmla="*/ 248 h 1057"/>
                <a:gd name="T92" fmla="*/ 1440 w 1810"/>
                <a:gd name="T93" fmla="*/ 113 h 1057"/>
                <a:gd name="T94" fmla="*/ 1160 w 1810"/>
                <a:gd name="T95" fmla="*/ 213 h 1057"/>
                <a:gd name="T96" fmla="*/ 924 w 1810"/>
                <a:gd name="T97" fmla="*/ 93 h 1057"/>
                <a:gd name="T98" fmla="*/ 488 w 1810"/>
                <a:gd name="T99" fmla="*/ 444 h 1057"/>
                <a:gd name="T100" fmla="*/ 400 w 1810"/>
                <a:gd name="T101" fmla="*/ 585 h 1057"/>
                <a:gd name="T102" fmla="*/ 231 w 1810"/>
                <a:gd name="T103" fmla="*/ 732 h 1057"/>
                <a:gd name="T104" fmla="*/ 42 w 1810"/>
                <a:gd name="T105" fmla="*/ 751 h 1057"/>
                <a:gd name="T106" fmla="*/ 20 w 1810"/>
                <a:gd name="T107" fmla="*/ 793 h 1057"/>
                <a:gd name="T108" fmla="*/ 57 w 1810"/>
                <a:gd name="T109" fmla="*/ 809 h 1057"/>
                <a:gd name="T110" fmla="*/ 150 w 1810"/>
                <a:gd name="T111" fmla="*/ 847 h 1057"/>
                <a:gd name="T112" fmla="*/ 207 w 1810"/>
                <a:gd name="T113" fmla="*/ 904 h 1057"/>
                <a:gd name="T114" fmla="*/ 201 w 1810"/>
                <a:gd name="T115" fmla="*/ 1041 h 10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10"/>
                <a:gd name="T175" fmla="*/ 0 h 1057"/>
                <a:gd name="T176" fmla="*/ 1810 w 1810"/>
                <a:gd name="T177" fmla="*/ 1057 h 10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10" h="1057">
                  <a:moveTo>
                    <a:pt x="202" y="1056"/>
                  </a:moveTo>
                  <a:cubicBezTo>
                    <a:pt x="199" y="1057"/>
                    <a:pt x="195" y="1055"/>
                    <a:pt x="194" y="1051"/>
                  </a:cubicBezTo>
                  <a:lnTo>
                    <a:pt x="167" y="968"/>
                  </a:lnTo>
                  <a:cubicBezTo>
                    <a:pt x="166" y="966"/>
                    <a:pt x="166" y="964"/>
                    <a:pt x="167" y="962"/>
                  </a:cubicBezTo>
                  <a:lnTo>
                    <a:pt x="194" y="906"/>
                  </a:lnTo>
                  <a:lnTo>
                    <a:pt x="196" y="915"/>
                  </a:lnTo>
                  <a:lnTo>
                    <a:pt x="186" y="906"/>
                  </a:lnTo>
                  <a:lnTo>
                    <a:pt x="168" y="888"/>
                  </a:lnTo>
                  <a:lnTo>
                    <a:pt x="150" y="869"/>
                  </a:lnTo>
                  <a:lnTo>
                    <a:pt x="141" y="860"/>
                  </a:lnTo>
                  <a:lnTo>
                    <a:pt x="145" y="862"/>
                  </a:lnTo>
                  <a:lnTo>
                    <a:pt x="139" y="860"/>
                  </a:lnTo>
                  <a:lnTo>
                    <a:pt x="122" y="853"/>
                  </a:lnTo>
                  <a:lnTo>
                    <a:pt x="101" y="845"/>
                  </a:lnTo>
                  <a:lnTo>
                    <a:pt x="75" y="835"/>
                  </a:lnTo>
                  <a:lnTo>
                    <a:pt x="50" y="824"/>
                  </a:lnTo>
                  <a:lnTo>
                    <a:pt x="29" y="816"/>
                  </a:lnTo>
                  <a:lnTo>
                    <a:pt x="12" y="809"/>
                  </a:lnTo>
                  <a:lnTo>
                    <a:pt x="7" y="807"/>
                  </a:lnTo>
                  <a:cubicBezTo>
                    <a:pt x="3" y="806"/>
                    <a:pt x="0" y="801"/>
                    <a:pt x="2" y="797"/>
                  </a:cubicBezTo>
                  <a:lnTo>
                    <a:pt x="5" y="788"/>
                  </a:lnTo>
                  <a:lnTo>
                    <a:pt x="13" y="769"/>
                  </a:lnTo>
                  <a:lnTo>
                    <a:pt x="21" y="750"/>
                  </a:lnTo>
                  <a:lnTo>
                    <a:pt x="24" y="742"/>
                  </a:lnTo>
                  <a:cubicBezTo>
                    <a:pt x="25" y="739"/>
                    <a:pt x="28" y="737"/>
                    <a:pt x="31" y="736"/>
                  </a:cubicBezTo>
                  <a:lnTo>
                    <a:pt x="41" y="735"/>
                  </a:lnTo>
                  <a:lnTo>
                    <a:pt x="68" y="733"/>
                  </a:lnTo>
                  <a:lnTo>
                    <a:pt x="106" y="729"/>
                  </a:lnTo>
                  <a:lnTo>
                    <a:pt x="149" y="724"/>
                  </a:lnTo>
                  <a:lnTo>
                    <a:pt x="192" y="720"/>
                  </a:lnTo>
                  <a:lnTo>
                    <a:pt x="230" y="717"/>
                  </a:lnTo>
                  <a:lnTo>
                    <a:pt x="257" y="714"/>
                  </a:lnTo>
                  <a:lnTo>
                    <a:pt x="267" y="712"/>
                  </a:lnTo>
                  <a:lnTo>
                    <a:pt x="262" y="715"/>
                  </a:lnTo>
                  <a:lnTo>
                    <a:pt x="392" y="572"/>
                  </a:lnTo>
                  <a:cubicBezTo>
                    <a:pt x="392" y="571"/>
                    <a:pt x="394" y="570"/>
                    <a:pt x="395" y="570"/>
                  </a:cubicBezTo>
                  <a:lnTo>
                    <a:pt x="518" y="528"/>
                  </a:lnTo>
                  <a:lnTo>
                    <a:pt x="513" y="538"/>
                  </a:lnTo>
                  <a:lnTo>
                    <a:pt x="474" y="441"/>
                  </a:lnTo>
                  <a:cubicBezTo>
                    <a:pt x="473" y="439"/>
                    <a:pt x="473" y="436"/>
                    <a:pt x="475" y="433"/>
                  </a:cubicBezTo>
                  <a:lnTo>
                    <a:pt x="542" y="355"/>
                  </a:lnTo>
                  <a:cubicBezTo>
                    <a:pt x="544" y="353"/>
                    <a:pt x="547" y="352"/>
                    <a:pt x="550" y="353"/>
                  </a:cubicBezTo>
                  <a:lnTo>
                    <a:pt x="692" y="376"/>
                  </a:lnTo>
                  <a:lnTo>
                    <a:pt x="684" y="379"/>
                  </a:lnTo>
                  <a:lnTo>
                    <a:pt x="911" y="84"/>
                  </a:lnTo>
                  <a:cubicBezTo>
                    <a:pt x="913" y="82"/>
                    <a:pt x="915" y="80"/>
                    <a:pt x="917" y="80"/>
                  </a:cubicBezTo>
                  <a:cubicBezTo>
                    <a:pt x="920" y="80"/>
                    <a:pt x="922" y="82"/>
                    <a:pt x="924" y="84"/>
                  </a:cubicBezTo>
                  <a:lnTo>
                    <a:pt x="973" y="148"/>
                  </a:lnTo>
                  <a:lnTo>
                    <a:pt x="969" y="145"/>
                  </a:lnTo>
                  <a:lnTo>
                    <a:pt x="1156" y="201"/>
                  </a:lnTo>
                  <a:lnTo>
                    <a:pt x="1147" y="204"/>
                  </a:lnTo>
                  <a:lnTo>
                    <a:pt x="1231" y="84"/>
                  </a:lnTo>
                  <a:cubicBezTo>
                    <a:pt x="1231" y="83"/>
                    <a:pt x="1232" y="83"/>
                    <a:pt x="1232" y="82"/>
                  </a:cubicBezTo>
                  <a:lnTo>
                    <a:pt x="1325" y="2"/>
                  </a:lnTo>
                  <a:cubicBezTo>
                    <a:pt x="1328" y="0"/>
                    <a:pt x="1333" y="0"/>
                    <a:pt x="1336" y="2"/>
                  </a:cubicBezTo>
                  <a:lnTo>
                    <a:pt x="1451" y="100"/>
                  </a:lnTo>
                  <a:cubicBezTo>
                    <a:pt x="1453" y="102"/>
                    <a:pt x="1454" y="105"/>
                    <a:pt x="1453" y="107"/>
                  </a:cubicBezTo>
                  <a:cubicBezTo>
                    <a:pt x="1453" y="110"/>
                    <a:pt x="1452" y="112"/>
                    <a:pt x="1450" y="113"/>
                  </a:cubicBezTo>
                  <a:lnTo>
                    <a:pt x="1380" y="155"/>
                  </a:lnTo>
                  <a:lnTo>
                    <a:pt x="1383" y="147"/>
                  </a:lnTo>
                  <a:lnTo>
                    <a:pt x="1405" y="239"/>
                  </a:lnTo>
                  <a:lnTo>
                    <a:pt x="1393" y="234"/>
                  </a:lnTo>
                  <a:lnTo>
                    <a:pt x="1496" y="160"/>
                  </a:lnTo>
                  <a:cubicBezTo>
                    <a:pt x="1498" y="159"/>
                    <a:pt x="1500" y="158"/>
                    <a:pt x="1503" y="159"/>
                  </a:cubicBezTo>
                  <a:cubicBezTo>
                    <a:pt x="1505" y="159"/>
                    <a:pt x="1507" y="161"/>
                    <a:pt x="1508" y="163"/>
                  </a:cubicBezTo>
                  <a:lnTo>
                    <a:pt x="1552" y="265"/>
                  </a:lnTo>
                  <a:cubicBezTo>
                    <a:pt x="1553" y="267"/>
                    <a:pt x="1553" y="270"/>
                    <a:pt x="1552" y="272"/>
                  </a:cubicBezTo>
                  <a:cubicBezTo>
                    <a:pt x="1551" y="274"/>
                    <a:pt x="1549" y="276"/>
                    <a:pt x="1546" y="276"/>
                  </a:cubicBezTo>
                  <a:lnTo>
                    <a:pt x="1452" y="298"/>
                  </a:lnTo>
                  <a:lnTo>
                    <a:pt x="1458" y="294"/>
                  </a:lnTo>
                  <a:lnTo>
                    <a:pt x="1409" y="387"/>
                  </a:lnTo>
                  <a:lnTo>
                    <a:pt x="1405" y="376"/>
                  </a:lnTo>
                  <a:lnTo>
                    <a:pt x="1481" y="408"/>
                  </a:lnTo>
                  <a:lnTo>
                    <a:pt x="1473" y="409"/>
                  </a:lnTo>
                  <a:lnTo>
                    <a:pt x="1562" y="340"/>
                  </a:lnTo>
                  <a:cubicBezTo>
                    <a:pt x="1563" y="339"/>
                    <a:pt x="1566" y="338"/>
                    <a:pt x="1568" y="339"/>
                  </a:cubicBezTo>
                  <a:cubicBezTo>
                    <a:pt x="1570" y="339"/>
                    <a:pt x="1572" y="340"/>
                    <a:pt x="1573" y="342"/>
                  </a:cubicBezTo>
                  <a:lnTo>
                    <a:pt x="1608" y="398"/>
                  </a:lnTo>
                  <a:lnTo>
                    <a:pt x="1601" y="394"/>
                  </a:lnTo>
                  <a:lnTo>
                    <a:pt x="1762" y="384"/>
                  </a:lnTo>
                  <a:cubicBezTo>
                    <a:pt x="1766" y="384"/>
                    <a:pt x="1769" y="386"/>
                    <a:pt x="1770" y="390"/>
                  </a:cubicBezTo>
                  <a:lnTo>
                    <a:pt x="1809" y="505"/>
                  </a:lnTo>
                  <a:cubicBezTo>
                    <a:pt x="1810" y="509"/>
                    <a:pt x="1808" y="513"/>
                    <a:pt x="1805" y="515"/>
                  </a:cubicBezTo>
                  <a:lnTo>
                    <a:pt x="1726" y="548"/>
                  </a:lnTo>
                  <a:lnTo>
                    <a:pt x="1730" y="544"/>
                  </a:lnTo>
                  <a:lnTo>
                    <a:pt x="1685" y="636"/>
                  </a:lnTo>
                  <a:lnTo>
                    <a:pt x="1685" y="629"/>
                  </a:lnTo>
                  <a:lnTo>
                    <a:pt x="1770" y="824"/>
                  </a:lnTo>
                  <a:cubicBezTo>
                    <a:pt x="1771" y="828"/>
                    <a:pt x="1770" y="832"/>
                    <a:pt x="1766" y="834"/>
                  </a:cubicBezTo>
                  <a:lnTo>
                    <a:pt x="1677" y="884"/>
                  </a:lnTo>
                  <a:cubicBezTo>
                    <a:pt x="1675" y="886"/>
                    <a:pt x="1673" y="886"/>
                    <a:pt x="1671" y="885"/>
                  </a:cubicBezTo>
                  <a:cubicBezTo>
                    <a:pt x="1669" y="884"/>
                    <a:pt x="1667" y="883"/>
                    <a:pt x="1666" y="881"/>
                  </a:cubicBezTo>
                  <a:lnTo>
                    <a:pt x="1599" y="738"/>
                  </a:lnTo>
                  <a:lnTo>
                    <a:pt x="1609" y="742"/>
                  </a:lnTo>
                  <a:lnTo>
                    <a:pt x="1445" y="797"/>
                  </a:lnTo>
                  <a:lnTo>
                    <a:pt x="1448" y="795"/>
                  </a:lnTo>
                  <a:lnTo>
                    <a:pt x="1265" y="1003"/>
                  </a:lnTo>
                  <a:cubicBezTo>
                    <a:pt x="1264" y="1005"/>
                    <a:pt x="1261" y="1006"/>
                    <a:pt x="1259" y="1005"/>
                  </a:cubicBezTo>
                  <a:cubicBezTo>
                    <a:pt x="1256" y="1005"/>
                    <a:pt x="1254" y="1004"/>
                    <a:pt x="1253" y="1002"/>
                  </a:cubicBezTo>
                  <a:lnTo>
                    <a:pt x="1200" y="924"/>
                  </a:lnTo>
                  <a:cubicBezTo>
                    <a:pt x="1198" y="921"/>
                    <a:pt x="1198" y="917"/>
                    <a:pt x="1200" y="914"/>
                  </a:cubicBezTo>
                  <a:lnTo>
                    <a:pt x="1239" y="867"/>
                  </a:lnTo>
                  <a:lnTo>
                    <a:pt x="1238" y="874"/>
                  </a:lnTo>
                  <a:lnTo>
                    <a:pt x="1226" y="824"/>
                  </a:lnTo>
                  <a:cubicBezTo>
                    <a:pt x="1225" y="822"/>
                    <a:pt x="1226" y="819"/>
                    <a:pt x="1227" y="818"/>
                  </a:cubicBezTo>
                  <a:cubicBezTo>
                    <a:pt x="1229" y="816"/>
                    <a:pt x="1231" y="814"/>
                    <a:pt x="1233" y="814"/>
                  </a:cubicBezTo>
                  <a:lnTo>
                    <a:pt x="1344" y="814"/>
                  </a:lnTo>
                  <a:lnTo>
                    <a:pt x="1339" y="817"/>
                  </a:lnTo>
                  <a:lnTo>
                    <a:pt x="1387" y="771"/>
                  </a:lnTo>
                  <a:lnTo>
                    <a:pt x="1387" y="783"/>
                  </a:lnTo>
                  <a:lnTo>
                    <a:pt x="1348" y="751"/>
                  </a:lnTo>
                  <a:cubicBezTo>
                    <a:pt x="1347" y="750"/>
                    <a:pt x="1346" y="749"/>
                    <a:pt x="1346" y="747"/>
                  </a:cubicBezTo>
                  <a:lnTo>
                    <a:pt x="1305" y="630"/>
                  </a:lnTo>
                  <a:cubicBezTo>
                    <a:pt x="1304" y="628"/>
                    <a:pt x="1304" y="625"/>
                    <a:pt x="1306" y="623"/>
                  </a:cubicBezTo>
                  <a:lnTo>
                    <a:pt x="1360" y="536"/>
                  </a:lnTo>
                  <a:lnTo>
                    <a:pt x="1367" y="548"/>
                  </a:lnTo>
                  <a:lnTo>
                    <a:pt x="1282" y="553"/>
                  </a:lnTo>
                  <a:lnTo>
                    <a:pt x="1286" y="552"/>
                  </a:lnTo>
                  <a:lnTo>
                    <a:pt x="1238" y="584"/>
                  </a:lnTo>
                  <a:lnTo>
                    <a:pt x="1240" y="582"/>
                  </a:lnTo>
                  <a:lnTo>
                    <a:pt x="1213" y="624"/>
                  </a:lnTo>
                  <a:cubicBezTo>
                    <a:pt x="1212" y="626"/>
                    <a:pt x="1210" y="627"/>
                    <a:pt x="1208" y="627"/>
                  </a:cubicBezTo>
                  <a:lnTo>
                    <a:pt x="1150" y="635"/>
                  </a:lnTo>
                  <a:lnTo>
                    <a:pt x="1153" y="634"/>
                  </a:lnTo>
                  <a:lnTo>
                    <a:pt x="935" y="764"/>
                  </a:lnTo>
                  <a:cubicBezTo>
                    <a:pt x="933" y="765"/>
                    <a:pt x="931" y="766"/>
                    <a:pt x="929" y="765"/>
                  </a:cubicBezTo>
                  <a:lnTo>
                    <a:pt x="840" y="752"/>
                  </a:lnTo>
                  <a:lnTo>
                    <a:pt x="849" y="748"/>
                  </a:lnTo>
                  <a:lnTo>
                    <a:pt x="791" y="868"/>
                  </a:lnTo>
                  <a:cubicBezTo>
                    <a:pt x="789" y="871"/>
                    <a:pt x="787" y="872"/>
                    <a:pt x="784" y="872"/>
                  </a:cubicBezTo>
                  <a:lnTo>
                    <a:pt x="723" y="877"/>
                  </a:lnTo>
                  <a:lnTo>
                    <a:pt x="730" y="871"/>
                  </a:lnTo>
                  <a:lnTo>
                    <a:pt x="711" y="967"/>
                  </a:lnTo>
                  <a:cubicBezTo>
                    <a:pt x="711" y="970"/>
                    <a:pt x="709" y="972"/>
                    <a:pt x="706" y="973"/>
                  </a:cubicBezTo>
                  <a:lnTo>
                    <a:pt x="591" y="1014"/>
                  </a:lnTo>
                  <a:cubicBezTo>
                    <a:pt x="591" y="1014"/>
                    <a:pt x="590" y="1014"/>
                    <a:pt x="590" y="1014"/>
                  </a:cubicBezTo>
                  <a:lnTo>
                    <a:pt x="443" y="1034"/>
                  </a:lnTo>
                  <a:cubicBezTo>
                    <a:pt x="439" y="1035"/>
                    <a:pt x="435" y="1033"/>
                    <a:pt x="434" y="1029"/>
                  </a:cubicBezTo>
                  <a:lnTo>
                    <a:pt x="416" y="968"/>
                  </a:lnTo>
                  <a:lnTo>
                    <a:pt x="423" y="973"/>
                  </a:lnTo>
                  <a:lnTo>
                    <a:pt x="356" y="969"/>
                  </a:lnTo>
                  <a:lnTo>
                    <a:pt x="364" y="965"/>
                  </a:lnTo>
                  <a:lnTo>
                    <a:pt x="342" y="1006"/>
                  </a:lnTo>
                  <a:cubicBezTo>
                    <a:pt x="341" y="1007"/>
                    <a:pt x="340" y="1008"/>
                    <a:pt x="340" y="1009"/>
                  </a:cubicBezTo>
                  <a:lnTo>
                    <a:pt x="295" y="1046"/>
                  </a:lnTo>
                  <a:cubicBezTo>
                    <a:pt x="293" y="1047"/>
                    <a:pt x="292" y="1047"/>
                    <a:pt x="290" y="1047"/>
                  </a:cubicBezTo>
                  <a:lnTo>
                    <a:pt x="202" y="1056"/>
                  </a:lnTo>
                  <a:close/>
                  <a:moveTo>
                    <a:pt x="289" y="1032"/>
                  </a:moveTo>
                  <a:lnTo>
                    <a:pt x="284" y="1033"/>
                  </a:lnTo>
                  <a:lnTo>
                    <a:pt x="329" y="996"/>
                  </a:lnTo>
                  <a:lnTo>
                    <a:pt x="327" y="999"/>
                  </a:lnTo>
                  <a:lnTo>
                    <a:pt x="349" y="958"/>
                  </a:lnTo>
                  <a:cubicBezTo>
                    <a:pt x="351" y="955"/>
                    <a:pt x="354" y="953"/>
                    <a:pt x="357" y="953"/>
                  </a:cubicBezTo>
                  <a:lnTo>
                    <a:pt x="424" y="957"/>
                  </a:lnTo>
                  <a:cubicBezTo>
                    <a:pt x="427" y="958"/>
                    <a:pt x="430" y="960"/>
                    <a:pt x="431" y="963"/>
                  </a:cubicBezTo>
                  <a:lnTo>
                    <a:pt x="449" y="1024"/>
                  </a:lnTo>
                  <a:lnTo>
                    <a:pt x="440" y="1019"/>
                  </a:lnTo>
                  <a:lnTo>
                    <a:pt x="587" y="999"/>
                  </a:lnTo>
                  <a:lnTo>
                    <a:pt x="586" y="999"/>
                  </a:lnTo>
                  <a:lnTo>
                    <a:pt x="701" y="958"/>
                  </a:lnTo>
                  <a:lnTo>
                    <a:pt x="696" y="964"/>
                  </a:lnTo>
                  <a:lnTo>
                    <a:pt x="715" y="868"/>
                  </a:lnTo>
                  <a:cubicBezTo>
                    <a:pt x="715" y="864"/>
                    <a:pt x="718" y="862"/>
                    <a:pt x="722" y="861"/>
                  </a:cubicBezTo>
                  <a:lnTo>
                    <a:pt x="783" y="856"/>
                  </a:lnTo>
                  <a:lnTo>
                    <a:pt x="776" y="861"/>
                  </a:lnTo>
                  <a:lnTo>
                    <a:pt x="834" y="741"/>
                  </a:lnTo>
                  <a:cubicBezTo>
                    <a:pt x="836" y="738"/>
                    <a:pt x="839" y="736"/>
                    <a:pt x="843" y="737"/>
                  </a:cubicBezTo>
                  <a:lnTo>
                    <a:pt x="932" y="750"/>
                  </a:lnTo>
                  <a:lnTo>
                    <a:pt x="926" y="751"/>
                  </a:lnTo>
                  <a:lnTo>
                    <a:pt x="1144" y="621"/>
                  </a:lnTo>
                  <a:cubicBezTo>
                    <a:pt x="1145" y="620"/>
                    <a:pt x="1146" y="620"/>
                    <a:pt x="1147" y="620"/>
                  </a:cubicBezTo>
                  <a:lnTo>
                    <a:pt x="1205" y="612"/>
                  </a:lnTo>
                  <a:lnTo>
                    <a:pt x="1200" y="615"/>
                  </a:lnTo>
                  <a:lnTo>
                    <a:pt x="1227" y="573"/>
                  </a:lnTo>
                  <a:cubicBezTo>
                    <a:pt x="1227" y="572"/>
                    <a:pt x="1228" y="571"/>
                    <a:pt x="1229" y="571"/>
                  </a:cubicBezTo>
                  <a:lnTo>
                    <a:pt x="1277" y="539"/>
                  </a:lnTo>
                  <a:cubicBezTo>
                    <a:pt x="1278" y="538"/>
                    <a:pt x="1280" y="538"/>
                    <a:pt x="1281" y="537"/>
                  </a:cubicBezTo>
                  <a:lnTo>
                    <a:pt x="1366" y="532"/>
                  </a:lnTo>
                  <a:cubicBezTo>
                    <a:pt x="1369" y="532"/>
                    <a:pt x="1372" y="534"/>
                    <a:pt x="1373" y="536"/>
                  </a:cubicBezTo>
                  <a:cubicBezTo>
                    <a:pt x="1375" y="539"/>
                    <a:pt x="1375" y="542"/>
                    <a:pt x="1373" y="545"/>
                  </a:cubicBezTo>
                  <a:lnTo>
                    <a:pt x="1319" y="632"/>
                  </a:lnTo>
                  <a:lnTo>
                    <a:pt x="1320" y="625"/>
                  </a:lnTo>
                  <a:lnTo>
                    <a:pt x="1361" y="742"/>
                  </a:lnTo>
                  <a:lnTo>
                    <a:pt x="1359" y="738"/>
                  </a:lnTo>
                  <a:lnTo>
                    <a:pt x="1398" y="770"/>
                  </a:lnTo>
                  <a:cubicBezTo>
                    <a:pt x="1399" y="772"/>
                    <a:pt x="1400" y="774"/>
                    <a:pt x="1400" y="776"/>
                  </a:cubicBezTo>
                  <a:cubicBezTo>
                    <a:pt x="1401" y="778"/>
                    <a:pt x="1400" y="781"/>
                    <a:pt x="1398" y="782"/>
                  </a:cubicBezTo>
                  <a:lnTo>
                    <a:pt x="1350" y="828"/>
                  </a:lnTo>
                  <a:cubicBezTo>
                    <a:pt x="1349" y="830"/>
                    <a:pt x="1347" y="830"/>
                    <a:pt x="1344" y="830"/>
                  </a:cubicBezTo>
                  <a:lnTo>
                    <a:pt x="1233" y="830"/>
                  </a:lnTo>
                  <a:lnTo>
                    <a:pt x="1241" y="821"/>
                  </a:lnTo>
                  <a:lnTo>
                    <a:pt x="1253" y="871"/>
                  </a:lnTo>
                  <a:cubicBezTo>
                    <a:pt x="1254" y="873"/>
                    <a:pt x="1253" y="876"/>
                    <a:pt x="1252" y="878"/>
                  </a:cubicBezTo>
                  <a:lnTo>
                    <a:pt x="1213" y="925"/>
                  </a:lnTo>
                  <a:lnTo>
                    <a:pt x="1213" y="915"/>
                  </a:lnTo>
                  <a:lnTo>
                    <a:pt x="1266" y="993"/>
                  </a:lnTo>
                  <a:lnTo>
                    <a:pt x="1253" y="992"/>
                  </a:lnTo>
                  <a:lnTo>
                    <a:pt x="1436" y="784"/>
                  </a:lnTo>
                  <a:cubicBezTo>
                    <a:pt x="1437" y="783"/>
                    <a:pt x="1439" y="782"/>
                    <a:pt x="1440" y="782"/>
                  </a:cubicBezTo>
                  <a:lnTo>
                    <a:pt x="1604" y="727"/>
                  </a:lnTo>
                  <a:cubicBezTo>
                    <a:pt x="1608" y="726"/>
                    <a:pt x="1612" y="727"/>
                    <a:pt x="1614" y="731"/>
                  </a:cubicBezTo>
                  <a:lnTo>
                    <a:pt x="1681" y="874"/>
                  </a:lnTo>
                  <a:lnTo>
                    <a:pt x="1670" y="870"/>
                  </a:lnTo>
                  <a:lnTo>
                    <a:pt x="1759" y="820"/>
                  </a:lnTo>
                  <a:lnTo>
                    <a:pt x="1755" y="831"/>
                  </a:lnTo>
                  <a:lnTo>
                    <a:pt x="1670" y="636"/>
                  </a:lnTo>
                  <a:cubicBezTo>
                    <a:pt x="1669" y="634"/>
                    <a:pt x="1669" y="631"/>
                    <a:pt x="1670" y="629"/>
                  </a:cubicBezTo>
                  <a:lnTo>
                    <a:pt x="1715" y="537"/>
                  </a:lnTo>
                  <a:cubicBezTo>
                    <a:pt x="1716" y="535"/>
                    <a:pt x="1718" y="534"/>
                    <a:pt x="1719" y="533"/>
                  </a:cubicBezTo>
                  <a:lnTo>
                    <a:pt x="1798" y="500"/>
                  </a:lnTo>
                  <a:lnTo>
                    <a:pt x="1794" y="510"/>
                  </a:lnTo>
                  <a:lnTo>
                    <a:pt x="1755" y="395"/>
                  </a:lnTo>
                  <a:lnTo>
                    <a:pt x="1763" y="400"/>
                  </a:lnTo>
                  <a:lnTo>
                    <a:pt x="1602" y="410"/>
                  </a:lnTo>
                  <a:cubicBezTo>
                    <a:pt x="1599" y="411"/>
                    <a:pt x="1596" y="409"/>
                    <a:pt x="1595" y="407"/>
                  </a:cubicBezTo>
                  <a:lnTo>
                    <a:pt x="1560" y="351"/>
                  </a:lnTo>
                  <a:lnTo>
                    <a:pt x="1571" y="353"/>
                  </a:lnTo>
                  <a:lnTo>
                    <a:pt x="1482" y="422"/>
                  </a:lnTo>
                  <a:cubicBezTo>
                    <a:pt x="1480" y="424"/>
                    <a:pt x="1477" y="424"/>
                    <a:pt x="1474" y="423"/>
                  </a:cubicBezTo>
                  <a:lnTo>
                    <a:pt x="1398" y="391"/>
                  </a:lnTo>
                  <a:cubicBezTo>
                    <a:pt x="1396" y="390"/>
                    <a:pt x="1395" y="388"/>
                    <a:pt x="1394" y="386"/>
                  </a:cubicBezTo>
                  <a:cubicBezTo>
                    <a:pt x="1393" y="384"/>
                    <a:pt x="1393" y="382"/>
                    <a:pt x="1394" y="380"/>
                  </a:cubicBezTo>
                  <a:lnTo>
                    <a:pt x="1443" y="287"/>
                  </a:lnTo>
                  <a:cubicBezTo>
                    <a:pt x="1444" y="285"/>
                    <a:pt x="1446" y="283"/>
                    <a:pt x="1449" y="283"/>
                  </a:cubicBezTo>
                  <a:lnTo>
                    <a:pt x="1543" y="261"/>
                  </a:lnTo>
                  <a:lnTo>
                    <a:pt x="1537" y="272"/>
                  </a:lnTo>
                  <a:lnTo>
                    <a:pt x="1493" y="170"/>
                  </a:lnTo>
                  <a:lnTo>
                    <a:pt x="1505" y="173"/>
                  </a:lnTo>
                  <a:lnTo>
                    <a:pt x="1402" y="247"/>
                  </a:lnTo>
                  <a:cubicBezTo>
                    <a:pt x="1400" y="249"/>
                    <a:pt x="1397" y="249"/>
                    <a:pt x="1395" y="248"/>
                  </a:cubicBezTo>
                  <a:cubicBezTo>
                    <a:pt x="1392" y="247"/>
                    <a:pt x="1390" y="245"/>
                    <a:pt x="1390" y="242"/>
                  </a:cubicBezTo>
                  <a:lnTo>
                    <a:pt x="1368" y="150"/>
                  </a:lnTo>
                  <a:cubicBezTo>
                    <a:pt x="1367" y="147"/>
                    <a:pt x="1368" y="143"/>
                    <a:pt x="1371" y="142"/>
                  </a:cubicBezTo>
                  <a:lnTo>
                    <a:pt x="1441" y="100"/>
                  </a:lnTo>
                  <a:lnTo>
                    <a:pt x="1440" y="113"/>
                  </a:lnTo>
                  <a:lnTo>
                    <a:pt x="1325" y="15"/>
                  </a:lnTo>
                  <a:lnTo>
                    <a:pt x="1336" y="15"/>
                  </a:lnTo>
                  <a:lnTo>
                    <a:pt x="1243" y="95"/>
                  </a:lnTo>
                  <a:lnTo>
                    <a:pt x="1244" y="93"/>
                  </a:lnTo>
                  <a:lnTo>
                    <a:pt x="1160" y="213"/>
                  </a:lnTo>
                  <a:cubicBezTo>
                    <a:pt x="1158" y="216"/>
                    <a:pt x="1154" y="217"/>
                    <a:pt x="1151" y="216"/>
                  </a:cubicBezTo>
                  <a:lnTo>
                    <a:pt x="964" y="160"/>
                  </a:lnTo>
                  <a:cubicBezTo>
                    <a:pt x="963" y="160"/>
                    <a:pt x="961" y="159"/>
                    <a:pt x="960" y="157"/>
                  </a:cubicBezTo>
                  <a:lnTo>
                    <a:pt x="911" y="93"/>
                  </a:lnTo>
                  <a:lnTo>
                    <a:pt x="924" y="93"/>
                  </a:lnTo>
                  <a:lnTo>
                    <a:pt x="697" y="388"/>
                  </a:lnTo>
                  <a:cubicBezTo>
                    <a:pt x="695" y="391"/>
                    <a:pt x="692" y="392"/>
                    <a:pt x="689" y="391"/>
                  </a:cubicBezTo>
                  <a:lnTo>
                    <a:pt x="547" y="368"/>
                  </a:lnTo>
                  <a:lnTo>
                    <a:pt x="555" y="366"/>
                  </a:lnTo>
                  <a:lnTo>
                    <a:pt x="488" y="444"/>
                  </a:lnTo>
                  <a:lnTo>
                    <a:pt x="489" y="435"/>
                  </a:lnTo>
                  <a:lnTo>
                    <a:pt x="528" y="532"/>
                  </a:lnTo>
                  <a:cubicBezTo>
                    <a:pt x="529" y="535"/>
                    <a:pt x="529" y="537"/>
                    <a:pt x="528" y="539"/>
                  </a:cubicBezTo>
                  <a:cubicBezTo>
                    <a:pt x="527" y="541"/>
                    <a:pt x="525" y="542"/>
                    <a:pt x="523" y="543"/>
                  </a:cubicBezTo>
                  <a:lnTo>
                    <a:pt x="400" y="585"/>
                  </a:lnTo>
                  <a:lnTo>
                    <a:pt x="403" y="583"/>
                  </a:lnTo>
                  <a:lnTo>
                    <a:pt x="273" y="726"/>
                  </a:lnTo>
                  <a:cubicBezTo>
                    <a:pt x="272" y="727"/>
                    <a:pt x="270" y="728"/>
                    <a:pt x="268" y="728"/>
                  </a:cubicBezTo>
                  <a:lnTo>
                    <a:pt x="258" y="729"/>
                  </a:lnTo>
                  <a:lnTo>
                    <a:pt x="231" y="732"/>
                  </a:lnTo>
                  <a:lnTo>
                    <a:pt x="193" y="736"/>
                  </a:lnTo>
                  <a:lnTo>
                    <a:pt x="150" y="740"/>
                  </a:lnTo>
                  <a:lnTo>
                    <a:pt x="107" y="744"/>
                  </a:lnTo>
                  <a:lnTo>
                    <a:pt x="69" y="748"/>
                  </a:lnTo>
                  <a:lnTo>
                    <a:pt x="42" y="751"/>
                  </a:lnTo>
                  <a:lnTo>
                    <a:pt x="32" y="752"/>
                  </a:lnTo>
                  <a:lnTo>
                    <a:pt x="39" y="747"/>
                  </a:lnTo>
                  <a:lnTo>
                    <a:pt x="36" y="757"/>
                  </a:lnTo>
                  <a:lnTo>
                    <a:pt x="28" y="776"/>
                  </a:lnTo>
                  <a:lnTo>
                    <a:pt x="20" y="793"/>
                  </a:lnTo>
                  <a:lnTo>
                    <a:pt x="17" y="802"/>
                  </a:lnTo>
                  <a:lnTo>
                    <a:pt x="12" y="792"/>
                  </a:lnTo>
                  <a:lnTo>
                    <a:pt x="19" y="794"/>
                  </a:lnTo>
                  <a:lnTo>
                    <a:pt x="34" y="801"/>
                  </a:lnTo>
                  <a:lnTo>
                    <a:pt x="57" y="809"/>
                  </a:lnTo>
                  <a:lnTo>
                    <a:pt x="81" y="820"/>
                  </a:lnTo>
                  <a:lnTo>
                    <a:pt x="106" y="830"/>
                  </a:lnTo>
                  <a:lnTo>
                    <a:pt x="129" y="838"/>
                  </a:lnTo>
                  <a:lnTo>
                    <a:pt x="144" y="845"/>
                  </a:lnTo>
                  <a:lnTo>
                    <a:pt x="150" y="847"/>
                  </a:lnTo>
                  <a:cubicBezTo>
                    <a:pt x="151" y="847"/>
                    <a:pt x="153" y="848"/>
                    <a:pt x="153" y="849"/>
                  </a:cubicBezTo>
                  <a:lnTo>
                    <a:pt x="161" y="858"/>
                  </a:lnTo>
                  <a:lnTo>
                    <a:pt x="179" y="877"/>
                  </a:lnTo>
                  <a:lnTo>
                    <a:pt x="197" y="895"/>
                  </a:lnTo>
                  <a:lnTo>
                    <a:pt x="207" y="904"/>
                  </a:lnTo>
                  <a:cubicBezTo>
                    <a:pt x="209" y="906"/>
                    <a:pt x="210" y="910"/>
                    <a:pt x="209" y="913"/>
                  </a:cubicBezTo>
                  <a:lnTo>
                    <a:pt x="182" y="969"/>
                  </a:lnTo>
                  <a:lnTo>
                    <a:pt x="182" y="963"/>
                  </a:lnTo>
                  <a:lnTo>
                    <a:pt x="209" y="1046"/>
                  </a:lnTo>
                  <a:lnTo>
                    <a:pt x="201" y="1041"/>
                  </a:lnTo>
                  <a:lnTo>
                    <a:pt x="289" y="10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" name="Freeform 205"/>
            <p:cNvSpPr>
              <a:spLocks noEditPoints="1"/>
            </p:cNvSpPr>
            <p:nvPr/>
          </p:nvSpPr>
          <p:spPr bwMode="auto">
            <a:xfrm>
              <a:off x="7264400" y="2092325"/>
              <a:ext cx="1169988" cy="566737"/>
            </a:xfrm>
            <a:custGeom>
              <a:avLst/>
              <a:gdLst>
                <a:gd name="T0" fmla="*/ 194 w 1810"/>
                <a:gd name="T1" fmla="*/ 906 h 1057"/>
                <a:gd name="T2" fmla="*/ 141 w 1810"/>
                <a:gd name="T3" fmla="*/ 860 h 1057"/>
                <a:gd name="T4" fmla="*/ 75 w 1810"/>
                <a:gd name="T5" fmla="*/ 835 h 1057"/>
                <a:gd name="T6" fmla="*/ 2 w 1810"/>
                <a:gd name="T7" fmla="*/ 797 h 1057"/>
                <a:gd name="T8" fmla="*/ 31 w 1810"/>
                <a:gd name="T9" fmla="*/ 736 h 1057"/>
                <a:gd name="T10" fmla="*/ 192 w 1810"/>
                <a:gd name="T11" fmla="*/ 720 h 1057"/>
                <a:gd name="T12" fmla="*/ 392 w 1810"/>
                <a:gd name="T13" fmla="*/ 572 h 1057"/>
                <a:gd name="T14" fmla="*/ 475 w 1810"/>
                <a:gd name="T15" fmla="*/ 433 h 1057"/>
                <a:gd name="T16" fmla="*/ 911 w 1810"/>
                <a:gd name="T17" fmla="*/ 84 h 1057"/>
                <a:gd name="T18" fmla="*/ 1156 w 1810"/>
                <a:gd name="T19" fmla="*/ 201 h 1057"/>
                <a:gd name="T20" fmla="*/ 1336 w 1810"/>
                <a:gd name="T21" fmla="*/ 2 h 1057"/>
                <a:gd name="T22" fmla="*/ 1383 w 1810"/>
                <a:gd name="T23" fmla="*/ 147 h 1057"/>
                <a:gd name="T24" fmla="*/ 1508 w 1810"/>
                <a:gd name="T25" fmla="*/ 163 h 1057"/>
                <a:gd name="T26" fmla="*/ 1458 w 1810"/>
                <a:gd name="T27" fmla="*/ 294 h 1057"/>
                <a:gd name="T28" fmla="*/ 1562 w 1810"/>
                <a:gd name="T29" fmla="*/ 340 h 1057"/>
                <a:gd name="T30" fmla="*/ 1762 w 1810"/>
                <a:gd name="T31" fmla="*/ 384 h 1057"/>
                <a:gd name="T32" fmla="*/ 1730 w 1810"/>
                <a:gd name="T33" fmla="*/ 544 h 1057"/>
                <a:gd name="T34" fmla="*/ 1677 w 1810"/>
                <a:gd name="T35" fmla="*/ 884 h 1057"/>
                <a:gd name="T36" fmla="*/ 1445 w 1810"/>
                <a:gd name="T37" fmla="*/ 797 h 1057"/>
                <a:gd name="T38" fmla="*/ 1200 w 1810"/>
                <a:gd name="T39" fmla="*/ 924 h 1057"/>
                <a:gd name="T40" fmla="*/ 1227 w 1810"/>
                <a:gd name="T41" fmla="*/ 818 h 1057"/>
                <a:gd name="T42" fmla="*/ 1387 w 1810"/>
                <a:gd name="T43" fmla="*/ 783 h 1057"/>
                <a:gd name="T44" fmla="*/ 1360 w 1810"/>
                <a:gd name="T45" fmla="*/ 536 h 1057"/>
                <a:gd name="T46" fmla="*/ 1240 w 1810"/>
                <a:gd name="T47" fmla="*/ 582 h 1057"/>
                <a:gd name="T48" fmla="*/ 935 w 1810"/>
                <a:gd name="T49" fmla="*/ 764 h 1057"/>
                <a:gd name="T50" fmla="*/ 784 w 1810"/>
                <a:gd name="T51" fmla="*/ 872 h 1057"/>
                <a:gd name="T52" fmla="*/ 591 w 1810"/>
                <a:gd name="T53" fmla="*/ 1014 h 1057"/>
                <a:gd name="T54" fmla="*/ 423 w 1810"/>
                <a:gd name="T55" fmla="*/ 973 h 1057"/>
                <a:gd name="T56" fmla="*/ 295 w 1810"/>
                <a:gd name="T57" fmla="*/ 1046 h 1057"/>
                <a:gd name="T58" fmla="*/ 329 w 1810"/>
                <a:gd name="T59" fmla="*/ 996 h 1057"/>
                <a:gd name="T60" fmla="*/ 431 w 1810"/>
                <a:gd name="T61" fmla="*/ 963 h 1057"/>
                <a:gd name="T62" fmla="*/ 701 w 1810"/>
                <a:gd name="T63" fmla="*/ 958 h 1057"/>
                <a:gd name="T64" fmla="*/ 776 w 1810"/>
                <a:gd name="T65" fmla="*/ 861 h 1057"/>
                <a:gd name="T66" fmla="*/ 1144 w 1810"/>
                <a:gd name="T67" fmla="*/ 621 h 1057"/>
                <a:gd name="T68" fmla="*/ 1229 w 1810"/>
                <a:gd name="T69" fmla="*/ 571 h 1057"/>
                <a:gd name="T70" fmla="*/ 1373 w 1810"/>
                <a:gd name="T71" fmla="*/ 545 h 1057"/>
                <a:gd name="T72" fmla="*/ 1398 w 1810"/>
                <a:gd name="T73" fmla="*/ 770 h 1057"/>
                <a:gd name="T74" fmla="*/ 1233 w 1810"/>
                <a:gd name="T75" fmla="*/ 830 h 1057"/>
                <a:gd name="T76" fmla="*/ 1213 w 1810"/>
                <a:gd name="T77" fmla="*/ 915 h 1057"/>
                <a:gd name="T78" fmla="*/ 1604 w 1810"/>
                <a:gd name="T79" fmla="*/ 727 h 1057"/>
                <a:gd name="T80" fmla="*/ 1755 w 1810"/>
                <a:gd name="T81" fmla="*/ 831 h 1057"/>
                <a:gd name="T82" fmla="*/ 1798 w 1810"/>
                <a:gd name="T83" fmla="*/ 500 h 1057"/>
                <a:gd name="T84" fmla="*/ 1595 w 1810"/>
                <a:gd name="T85" fmla="*/ 407 h 1057"/>
                <a:gd name="T86" fmla="*/ 1398 w 1810"/>
                <a:gd name="T87" fmla="*/ 391 h 1057"/>
                <a:gd name="T88" fmla="*/ 1543 w 1810"/>
                <a:gd name="T89" fmla="*/ 261 h 1057"/>
                <a:gd name="T90" fmla="*/ 1395 w 1810"/>
                <a:gd name="T91" fmla="*/ 248 h 1057"/>
                <a:gd name="T92" fmla="*/ 1440 w 1810"/>
                <a:gd name="T93" fmla="*/ 113 h 1057"/>
                <a:gd name="T94" fmla="*/ 1160 w 1810"/>
                <a:gd name="T95" fmla="*/ 213 h 1057"/>
                <a:gd name="T96" fmla="*/ 924 w 1810"/>
                <a:gd name="T97" fmla="*/ 93 h 1057"/>
                <a:gd name="T98" fmla="*/ 488 w 1810"/>
                <a:gd name="T99" fmla="*/ 444 h 1057"/>
                <a:gd name="T100" fmla="*/ 400 w 1810"/>
                <a:gd name="T101" fmla="*/ 585 h 1057"/>
                <a:gd name="T102" fmla="*/ 231 w 1810"/>
                <a:gd name="T103" fmla="*/ 732 h 1057"/>
                <a:gd name="T104" fmla="*/ 42 w 1810"/>
                <a:gd name="T105" fmla="*/ 751 h 1057"/>
                <a:gd name="T106" fmla="*/ 20 w 1810"/>
                <a:gd name="T107" fmla="*/ 793 h 1057"/>
                <a:gd name="T108" fmla="*/ 57 w 1810"/>
                <a:gd name="T109" fmla="*/ 809 h 1057"/>
                <a:gd name="T110" fmla="*/ 150 w 1810"/>
                <a:gd name="T111" fmla="*/ 847 h 1057"/>
                <a:gd name="T112" fmla="*/ 207 w 1810"/>
                <a:gd name="T113" fmla="*/ 904 h 1057"/>
                <a:gd name="T114" fmla="*/ 201 w 1810"/>
                <a:gd name="T115" fmla="*/ 1041 h 10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10"/>
                <a:gd name="T175" fmla="*/ 0 h 1057"/>
                <a:gd name="T176" fmla="*/ 1810 w 1810"/>
                <a:gd name="T177" fmla="*/ 1057 h 10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10" h="1057">
                  <a:moveTo>
                    <a:pt x="202" y="1056"/>
                  </a:moveTo>
                  <a:cubicBezTo>
                    <a:pt x="199" y="1057"/>
                    <a:pt x="195" y="1055"/>
                    <a:pt x="194" y="1051"/>
                  </a:cubicBezTo>
                  <a:lnTo>
                    <a:pt x="167" y="968"/>
                  </a:lnTo>
                  <a:cubicBezTo>
                    <a:pt x="166" y="966"/>
                    <a:pt x="166" y="964"/>
                    <a:pt x="167" y="962"/>
                  </a:cubicBezTo>
                  <a:lnTo>
                    <a:pt x="194" y="906"/>
                  </a:lnTo>
                  <a:lnTo>
                    <a:pt x="196" y="915"/>
                  </a:lnTo>
                  <a:lnTo>
                    <a:pt x="186" y="906"/>
                  </a:lnTo>
                  <a:lnTo>
                    <a:pt x="168" y="888"/>
                  </a:lnTo>
                  <a:lnTo>
                    <a:pt x="150" y="869"/>
                  </a:lnTo>
                  <a:lnTo>
                    <a:pt x="141" y="860"/>
                  </a:lnTo>
                  <a:lnTo>
                    <a:pt x="145" y="862"/>
                  </a:lnTo>
                  <a:lnTo>
                    <a:pt x="139" y="860"/>
                  </a:lnTo>
                  <a:lnTo>
                    <a:pt x="122" y="853"/>
                  </a:lnTo>
                  <a:lnTo>
                    <a:pt x="101" y="845"/>
                  </a:lnTo>
                  <a:lnTo>
                    <a:pt x="75" y="835"/>
                  </a:lnTo>
                  <a:lnTo>
                    <a:pt x="50" y="824"/>
                  </a:lnTo>
                  <a:lnTo>
                    <a:pt x="29" y="816"/>
                  </a:lnTo>
                  <a:lnTo>
                    <a:pt x="12" y="809"/>
                  </a:lnTo>
                  <a:lnTo>
                    <a:pt x="7" y="807"/>
                  </a:lnTo>
                  <a:cubicBezTo>
                    <a:pt x="3" y="806"/>
                    <a:pt x="0" y="801"/>
                    <a:pt x="2" y="797"/>
                  </a:cubicBezTo>
                  <a:lnTo>
                    <a:pt x="5" y="788"/>
                  </a:lnTo>
                  <a:lnTo>
                    <a:pt x="13" y="769"/>
                  </a:lnTo>
                  <a:lnTo>
                    <a:pt x="21" y="750"/>
                  </a:lnTo>
                  <a:lnTo>
                    <a:pt x="24" y="742"/>
                  </a:lnTo>
                  <a:cubicBezTo>
                    <a:pt x="25" y="739"/>
                    <a:pt x="28" y="737"/>
                    <a:pt x="31" y="736"/>
                  </a:cubicBezTo>
                  <a:lnTo>
                    <a:pt x="41" y="735"/>
                  </a:lnTo>
                  <a:lnTo>
                    <a:pt x="68" y="733"/>
                  </a:lnTo>
                  <a:lnTo>
                    <a:pt x="106" y="729"/>
                  </a:lnTo>
                  <a:lnTo>
                    <a:pt x="149" y="724"/>
                  </a:lnTo>
                  <a:lnTo>
                    <a:pt x="192" y="720"/>
                  </a:lnTo>
                  <a:lnTo>
                    <a:pt x="230" y="717"/>
                  </a:lnTo>
                  <a:lnTo>
                    <a:pt x="257" y="714"/>
                  </a:lnTo>
                  <a:lnTo>
                    <a:pt x="267" y="712"/>
                  </a:lnTo>
                  <a:lnTo>
                    <a:pt x="262" y="715"/>
                  </a:lnTo>
                  <a:lnTo>
                    <a:pt x="392" y="572"/>
                  </a:lnTo>
                  <a:cubicBezTo>
                    <a:pt x="392" y="571"/>
                    <a:pt x="394" y="570"/>
                    <a:pt x="395" y="570"/>
                  </a:cubicBezTo>
                  <a:lnTo>
                    <a:pt x="518" y="528"/>
                  </a:lnTo>
                  <a:lnTo>
                    <a:pt x="513" y="538"/>
                  </a:lnTo>
                  <a:lnTo>
                    <a:pt x="474" y="441"/>
                  </a:lnTo>
                  <a:cubicBezTo>
                    <a:pt x="473" y="439"/>
                    <a:pt x="473" y="436"/>
                    <a:pt x="475" y="433"/>
                  </a:cubicBezTo>
                  <a:lnTo>
                    <a:pt x="542" y="355"/>
                  </a:lnTo>
                  <a:cubicBezTo>
                    <a:pt x="544" y="353"/>
                    <a:pt x="547" y="352"/>
                    <a:pt x="550" y="353"/>
                  </a:cubicBezTo>
                  <a:lnTo>
                    <a:pt x="692" y="376"/>
                  </a:lnTo>
                  <a:lnTo>
                    <a:pt x="684" y="379"/>
                  </a:lnTo>
                  <a:lnTo>
                    <a:pt x="911" y="84"/>
                  </a:lnTo>
                  <a:cubicBezTo>
                    <a:pt x="913" y="82"/>
                    <a:pt x="915" y="80"/>
                    <a:pt x="917" y="80"/>
                  </a:cubicBezTo>
                  <a:cubicBezTo>
                    <a:pt x="920" y="80"/>
                    <a:pt x="922" y="82"/>
                    <a:pt x="924" y="84"/>
                  </a:cubicBezTo>
                  <a:lnTo>
                    <a:pt x="973" y="148"/>
                  </a:lnTo>
                  <a:lnTo>
                    <a:pt x="969" y="145"/>
                  </a:lnTo>
                  <a:lnTo>
                    <a:pt x="1156" y="201"/>
                  </a:lnTo>
                  <a:lnTo>
                    <a:pt x="1147" y="204"/>
                  </a:lnTo>
                  <a:lnTo>
                    <a:pt x="1231" y="84"/>
                  </a:lnTo>
                  <a:cubicBezTo>
                    <a:pt x="1231" y="83"/>
                    <a:pt x="1232" y="83"/>
                    <a:pt x="1232" y="82"/>
                  </a:cubicBezTo>
                  <a:lnTo>
                    <a:pt x="1325" y="2"/>
                  </a:lnTo>
                  <a:cubicBezTo>
                    <a:pt x="1328" y="0"/>
                    <a:pt x="1333" y="0"/>
                    <a:pt x="1336" y="2"/>
                  </a:cubicBezTo>
                  <a:lnTo>
                    <a:pt x="1451" y="100"/>
                  </a:lnTo>
                  <a:cubicBezTo>
                    <a:pt x="1453" y="102"/>
                    <a:pt x="1454" y="105"/>
                    <a:pt x="1453" y="107"/>
                  </a:cubicBezTo>
                  <a:cubicBezTo>
                    <a:pt x="1453" y="110"/>
                    <a:pt x="1452" y="112"/>
                    <a:pt x="1450" y="113"/>
                  </a:cubicBezTo>
                  <a:lnTo>
                    <a:pt x="1380" y="155"/>
                  </a:lnTo>
                  <a:lnTo>
                    <a:pt x="1383" y="147"/>
                  </a:lnTo>
                  <a:lnTo>
                    <a:pt x="1405" y="239"/>
                  </a:lnTo>
                  <a:lnTo>
                    <a:pt x="1393" y="234"/>
                  </a:lnTo>
                  <a:lnTo>
                    <a:pt x="1496" y="160"/>
                  </a:lnTo>
                  <a:cubicBezTo>
                    <a:pt x="1498" y="159"/>
                    <a:pt x="1500" y="158"/>
                    <a:pt x="1503" y="159"/>
                  </a:cubicBezTo>
                  <a:cubicBezTo>
                    <a:pt x="1505" y="159"/>
                    <a:pt x="1507" y="161"/>
                    <a:pt x="1508" y="163"/>
                  </a:cubicBezTo>
                  <a:lnTo>
                    <a:pt x="1552" y="265"/>
                  </a:lnTo>
                  <a:cubicBezTo>
                    <a:pt x="1553" y="267"/>
                    <a:pt x="1553" y="270"/>
                    <a:pt x="1552" y="272"/>
                  </a:cubicBezTo>
                  <a:cubicBezTo>
                    <a:pt x="1551" y="274"/>
                    <a:pt x="1549" y="276"/>
                    <a:pt x="1546" y="276"/>
                  </a:cubicBezTo>
                  <a:lnTo>
                    <a:pt x="1452" y="298"/>
                  </a:lnTo>
                  <a:lnTo>
                    <a:pt x="1458" y="294"/>
                  </a:lnTo>
                  <a:lnTo>
                    <a:pt x="1409" y="387"/>
                  </a:lnTo>
                  <a:lnTo>
                    <a:pt x="1405" y="376"/>
                  </a:lnTo>
                  <a:lnTo>
                    <a:pt x="1481" y="408"/>
                  </a:lnTo>
                  <a:lnTo>
                    <a:pt x="1473" y="409"/>
                  </a:lnTo>
                  <a:lnTo>
                    <a:pt x="1562" y="340"/>
                  </a:lnTo>
                  <a:cubicBezTo>
                    <a:pt x="1563" y="339"/>
                    <a:pt x="1566" y="338"/>
                    <a:pt x="1568" y="339"/>
                  </a:cubicBezTo>
                  <a:cubicBezTo>
                    <a:pt x="1570" y="339"/>
                    <a:pt x="1572" y="340"/>
                    <a:pt x="1573" y="342"/>
                  </a:cubicBezTo>
                  <a:lnTo>
                    <a:pt x="1608" y="398"/>
                  </a:lnTo>
                  <a:lnTo>
                    <a:pt x="1601" y="394"/>
                  </a:lnTo>
                  <a:lnTo>
                    <a:pt x="1762" y="384"/>
                  </a:lnTo>
                  <a:cubicBezTo>
                    <a:pt x="1766" y="384"/>
                    <a:pt x="1769" y="386"/>
                    <a:pt x="1770" y="390"/>
                  </a:cubicBezTo>
                  <a:lnTo>
                    <a:pt x="1809" y="505"/>
                  </a:lnTo>
                  <a:cubicBezTo>
                    <a:pt x="1810" y="509"/>
                    <a:pt x="1808" y="513"/>
                    <a:pt x="1805" y="515"/>
                  </a:cubicBezTo>
                  <a:lnTo>
                    <a:pt x="1726" y="548"/>
                  </a:lnTo>
                  <a:lnTo>
                    <a:pt x="1730" y="544"/>
                  </a:lnTo>
                  <a:lnTo>
                    <a:pt x="1685" y="636"/>
                  </a:lnTo>
                  <a:lnTo>
                    <a:pt x="1685" y="629"/>
                  </a:lnTo>
                  <a:lnTo>
                    <a:pt x="1770" y="824"/>
                  </a:lnTo>
                  <a:cubicBezTo>
                    <a:pt x="1771" y="828"/>
                    <a:pt x="1770" y="832"/>
                    <a:pt x="1766" y="834"/>
                  </a:cubicBezTo>
                  <a:lnTo>
                    <a:pt x="1677" y="884"/>
                  </a:lnTo>
                  <a:cubicBezTo>
                    <a:pt x="1675" y="886"/>
                    <a:pt x="1673" y="886"/>
                    <a:pt x="1671" y="885"/>
                  </a:cubicBezTo>
                  <a:cubicBezTo>
                    <a:pt x="1669" y="884"/>
                    <a:pt x="1667" y="883"/>
                    <a:pt x="1666" y="881"/>
                  </a:cubicBezTo>
                  <a:lnTo>
                    <a:pt x="1599" y="738"/>
                  </a:lnTo>
                  <a:lnTo>
                    <a:pt x="1609" y="742"/>
                  </a:lnTo>
                  <a:lnTo>
                    <a:pt x="1445" y="797"/>
                  </a:lnTo>
                  <a:lnTo>
                    <a:pt x="1448" y="795"/>
                  </a:lnTo>
                  <a:lnTo>
                    <a:pt x="1265" y="1003"/>
                  </a:lnTo>
                  <a:cubicBezTo>
                    <a:pt x="1264" y="1005"/>
                    <a:pt x="1261" y="1006"/>
                    <a:pt x="1259" y="1005"/>
                  </a:cubicBezTo>
                  <a:cubicBezTo>
                    <a:pt x="1256" y="1005"/>
                    <a:pt x="1254" y="1004"/>
                    <a:pt x="1253" y="1002"/>
                  </a:cubicBezTo>
                  <a:lnTo>
                    <a:pt x="1200" y="924"/>
                  </a:lnTo>
                  <a:cubicBezTo>
                    <a:pt x="1198" y="921"/>
                    <a:pt x="1198" y="917"/>
                    <a:pt x="1200" y="914"/>
                  </a:cubicBezTo>
                  <a:lnTo>
                    <a:pt x="1239" y="867"/>
                  </a:lnTo>
                  <a:lnTo>
                    <a:pt x="1238" y="874"/>
                  </a:lnTo>
                  <a:lnTo>
                    <a:pt x="1226" y="824"/>
                  </a:lnTo>
                  <a:cubicBezTo>
                    <a:pt x="1225" y="822"/>
                    <a:pt x="1226" y="819"/>
                    <a:pt x="1227" y="818"/>
                  </a:cubicBezTo>
                  <a:cubicBezTo>
                    <a:pt x="1229" y="816"/>
                    <a:pt x="1231" y="814"/>
                    <a:pt x="1233" y="814"/>
                  </a:cubicBezTo>
                  <a:lnTo>
                    <a:pt x="1344" y="814"/>
                  </a:lnTo>
                  <a:lnTo>
                    <a:pt x="1339" y="817"/>
                  </a:lnTo>
                  <a:lnTo>
                    <a:pt x="1387" y="771"/>
                  </a:lnTo>
                  <a:lnTo>
                    <a:pt x="1387" y="783"/>
                  </a:lnTo>
                  <a:lnTo>
                    <a:pt x="1348" y="751"/>
                  </a:lnTo>
                  <a:cubicBezTo>
                    <a:pt x="1347" y="750"/>
                    <a:pt x="1346" y="749"/>
                    <a:pt x="1346" y="747"/>
                  </a:cubicBezTo>
                  <a:lnTo>
                    <a:pt x="1305" y="630"/>
                  </a:lnTo>
                  <a:cubicBezTo>
                    <a:pt x="1304" y="628"/>
                    <a:pt x="1304" y="625"/>
                    <a:pt x="1306" y="623"/>
                  </a:cubicBezTo>
                  <a:lnTo>
                    <a:pt x="1360" y="536"/>
                  </a:lnTo>
                  <a:lnTo>
                    <a:pt x="1367" y="548"/>
                  </a:lnTo>
                  <a:lnTo>
                    <a:pt x="1282" y="553"/>
                  </a:lnTo>
                  <a:lnTo>
                    <a:pt x="1286" y="552"/>
                  </a:lnTo>
                  <a:lnTo>
                    <a:pt x="1238" y="584"/>
                  </a:lnTo>
                  <a:lnTo>
                    <a:pt x="1240" y="582"/>
                  </a:lnTo>
                  <a:lnTo>
                    <a:pt x="1213" y="624"/>
                  </a:lnTo>
                  <a:cubicBezTo>
                    <a:pt x="1212" y="626"/>
                    <a:pt x="1210" y="627"/>
                    <a:pt x="1208" y="627"/>
                  </a:cubicBezTo>
                  <a:lnTo>
                    <a:pt x="1150" y="635"/>
                  </a:lnTo>
                  <a:lnTo>
                    <a:pt x="1153" y="634"/>
                  </a:lnTo>
                  <a:lnTo>
                    <a:pt x="935" y="764"/>
                  </a:lnTo>
                  <a:cubicBezTo>
                    <a:pt x="933" y="765"/>
                    <a:pt x="931" y="766"/>
                    <a:pt x="929" y="765"/>
                  </a:cubicBezTo>
                  <a:lnTo>
                    <a:pt x="840" y="752"/>
                  </a:lnTo>
                  <a:lnTo>
                    <a:pt x="849" y="748"/>
                  </a:lnTo>
                  <a:lnTo>
                    <a:pt x="791" y="868"/>
                  </a:lnTo>
                  <a:cubicBezTo>
                    <a:pt x="789" y="871"/>
                    <a:pt x="787" y="872"/>
                    <a:pt x="784" y="872"/>
                  </a:cubicBezTo>
                  <a:lnTo>
                    <a:pt x="723" y="877"/>
                  </a:lnTo>
                  <a:lnTo>
                    <a:pt x="730" y="871"/>
                  </a:lnTo>
                  <a:lnTo>
                    <a:pt x="711" y="967"/>
                  </a:lnTo>
                  <a:cubicBezTo>
                    <a:pt x="711" y="970"/>
                    <a:pt x="709" y="972"/>
                    <a:pt x="706" y="973"/>
                  </a:cubicBezTo>
                  <a:lnTo>
                    <a:pt x="591" y="1014"/>
                  </a:lnTo>
                  <a:cubicBezTo>
                    <a:pt x="591" y="1014"/>
                    <a:pt x="590" y="1014"/>
                    <a:pt x="590" y="1014"/>
                  </a:cubicBezTo>
                  <a:lnTo>
                    <a:pt x="443" y="1034"/>
                  </a:lnTo>
                  <a:cubicBezTo>
                    <a:pt x="439" y="1035"/>
                    <a:pt x="435" y="1033"/>
                    <a:pt x="434" y="1029"/>
                  </a:cubicBezTo>
                  <a:lnTo>
                    <a:pt x="416" y="968"/>
                  </a:lnTo>
                  <a:lnTo>
                    <a:pt x="423" y="973"/>
                  </a:lnTo>
                  <a:lnTo>
                    <a:pt x="356" y="969"/>
                  </a:lnTo>
                  <a:lnTo>
                    <a:pt x="364" y="965"/>
                  </a:lnTo>
                  <a:lnTo>
                    <a:pt x="342" y="1006"/>
                  </a:lnTo>
                  <a:cubicBezTo>
                    <a:pt x="341" y="1007"/>
                    <a:pt x="340" y="1008"/>
                    <a:pt x="340" y="1009"/>
                  </a:cubicBezTo>
                  <a:lnTo>
                    <a:pt x="295" y="1046"/>
                  </a:lnTo>
                  <a:cubicBezTo>
                    <a:pt x="293" y="1047"/>
                    <a:pt x="292" y="1047"/>
                    <a:pt x="290" y="1047"/>
                  </a:cubicBezTo>
                  <a:lnTo>
                    <a:pt x="202" y="1056"/>
                  </a:lnTo>
                  <a:close/>
                  <a:moveTo>
                    <a:pt x="289" y="1032"/>
                  </a:moveTo>
                  <a:lnTo>
                    <a:pt x="284" y="1033"/>
                  </a:lnTo>
                  <a:lnTo>
                    <a:pt x="329" y="996"/>
                  </a:lnTo>
                  <a:lnTo>
                    <a:pt x="327" y="999"/>
                  </a:lnTo>
                  <a:lnTo>
                    <a:pt x="349" y="958"/>
                  </a:lnTo>
                  <a:cubicBezTo>
                    <a:pt x="351" y="955"/>
                    <a:pt x="354" y="953"/>
                    <a:pt x="357" y="953"/>
                  </a:cubicBezTo>
                  <a:lnTo>
                    <a:pt x="424" y="957"/>
                  </a:lnTo>
                  <a:cubicBezTo>
                    <a:pt x="427" y="958"/>
                    <a:pt x="430" y="960"/>
                    <a:pt x="431" y="963"/>
                  </a:cubicBezTo>
                  <a:lnTo>
                    <a:pt x="449" y="1024"/>
                  </a:lnTo>
                  <a:lnTo>
                    <a:pt x="440" y="1019"/>
                  </a:lnTo>
                  <a:lnTo>
                    <a:pt x="587" y="999"/>
                  </a:lnTo>
                  <a:lnTo>
                    <a:pt x="586" y="999"/>
                  </a:lnTo>
                  <a:lnTo>
                    <a:pt x="701" y="958"/>
                  </a:lnTo>
                  <a:lnTo>
                    <a:pt x="696" y="964"/>
                  </a:lnTo>
                  <a:lnTo>
                    <a:pt x="715" y="868"/>
                  </a:lnTo>
                  <a:cubicBezTo>
                    <a:pt x="715" y="864"/>
                    <a:pt x="718" y="862"/>
                    <a:pt x="722" y="861"/>
                  </a:cubicBezTo>
                  <a:lnTo>
                    <a:pt x="783" y="856"/>
                  </a:lnTo>
                  <a:lnTo>
                    <a:pt x="776" y="861"/>
                  </a:lnTo>
                  <a:lnTo>
                    <a:pt x="834" y="741"/>
                  </a:lnTo>
                  <a:cubicBezTo>
                    <a:pt x="836" y="738"/>
                    <a:pt x="839" y="736"/>
                    <a:pt x="843" y="737"/>
                  </a:cubicBezTo>
                  <a:lnTo>
                    <a:pt x="932" y="750"/>
                  </a:lnTo>
                  <a:lnTo>
                    <a:pt x="926" y="751"/>
                  </a:lnTo>
                  <a:lnTo>
                    <a:pt x="1144" y="621"/>
                  </a:lnTo>
                  <a:cubicBezTo>
                    <a:pt x="1145" y="620"/>
                    <a:pt x="1146" y="620"/>
                    <a:pt x="1147" y="620"/>
                  </a:cubicBezTo>
                  <a:lnTo>
                    <a:pt x="1205" y="612"/>
                  </a:lnTo>
                  <a:lnTo>
                    <a:pt x="1200" y="615"/>
                  </a:lnTo>
                  <a:lnTo>
                    <a:pt x="1227" y="573"/>
                  </a:lnTo>
                  <a:cubicBezTo>
                    <a:pt x="1227" y="572"/>
                    <a:pt x="1228" y="571"/>
                    <a:pt x="1229" y="571"/>
                  </a:cubicBezTo>
                  <a:lnTo>
                    <a:pt x="1277" y="539"/>
                  </a:lnTo>
                  <a:cubicBezTo>
                    <a:pt x="1278" y="538"/>
                    <a:pt x="1280" y="538"/>
                    <a:pt x="1281" y="537"/>
                  </a:cubicBezTo>
                  <a:lnTo>
                    <a:pt x="1366" y="532"/>
                  </a:lnTo>
                  <a:cubicBezTo>
                    <a:pt x="1369" y="532"/>
                    <a:pt x="1372" y="534"/>
                    <a:pt x="1373" y="536"/>
                  </a:cubicBezTo>
                  <a:cubicBezTo>
                    <a:pt x="1375" y="539"/>
                    <a:pt x="1375" y="542"/>
                    <a:pt x="1373" y="545"/>
                  </a:cubicBezTo>
                  <a:lnTo>
                    <a:pt x="1319" y="632"/>
                  </a:lnTo>
                  <a:lnTo>
                    <a:pt x="1320" y="625"/>
                  </a:lnTo>
                  <a:lnTo>
                    <a:pt x="1361" y="742"/>
                  </a:lnTo>
                  <a:lnTo>
                    <a:pt x="1359" y="738"/>
                  </a:lnTo>
                  <a:lnTo>
                    <a:pt x="1398" y="770"/>
                  </a:lnTo>
                  <a:cubicBezTo>
                    <a:pt x="1399" y="772"/>
                    <a:pt x="1400" y="774"/>
                    <a:pt x="1400" y="776"/>
                  </a:cubicBezTo>
                  <a:cubicBezTo>
                    <a:pt x="1401" y="778"/>
                    <a:pt x="1400" y="781"/>
                    <a:pt x="1398" y="782"/>
                  </a:cubicBezTo>
                  <a:lnTo>
                    <a:pt x="1350" y="828"/>
                  </a:lnTo>
                  <a:cubicBezTo>
                    <a:pt x="1349" y="830"/>
                    <a:pt x="1347" y="830"/>
                    <a:pt x="1344" y="830"/>
                  </a:cubicBezTo>
                  <a:lnTo>
                    <a:pt x="1233" y="830"/>
                  </a:lnTo>
                  <a:lnTo>
                    <a:pt x="1241" y="821"/>
                  </a:lnTo>
                  <a:lnTo>
                    <a:pt x="1253" y="871"/>
                  </a:lnTo>
                  <a:cubicBezTo>
                    <a:pt x="1254" y="873"/>
                    <a:pt x="1253" y="876"/>
                    <a:pt x="1252" y="878"/>
                  </a:cubicBezTo>
                  <a:lnTo>
                    <a:pt x="1213" y="925"/>
                  </a:lnTo>
                  <a:lnTo>
                    <a:pt x="1213" y="915"/>
                  </a:lnTo>
                  <a:lnTo>
                    <a:pt x="1266" y="993"/>
                  </a:lnTo>
                  <a:lnTo>
                    <a:pt x="1253" y="992"/>
                  </a:lnTo>
                  <a:lnTo>
                    <a:pt x="1436" y="784"/>
                  </a:lnTo>
                  <a:cubicBezTo>
                    <a:pt x="1437" y="783"/>
                    <a:pt x="1439" y="782"/>
                    <a:pt x="1440" y="782"/>
                  </a:cubicBezTo>
                  <a:lnTo>
                    <a:pt x="1604" y="727"/>
                  </a:lnTo>
                  <a:cubicBezTo>
                    <a:pt x="1608" y="726"/>
                    <a:pt x="1612" y="727"/>
                    <a:pt x="1614" y="731"/>
                  </a:cubicBezTo>
                  <a:lnTo>
                    <a:pt x="1681" y="874"/>
                  </a:lnTo>
                  <a:lnTo>
                    <a:pt x="1670" y="870"/>
                  </a:lnTo>
                  <a:lnTo>
                    <a:pt x="1759" y="820"/>
                  </a:lnTo>
                  <a:lnTo>
                    <a:pt x="1755" y="831"/>
                  </a:lnTo>
                  <a:lnTo>
                    <a:pt x="1670" y="636"/>
                  </a:lnTo>
                  <a:cubicBezTo>
                    <a:pt x="1669" y="634"/>
                    <a:pt x="1669" y="631"/>
                    <a:pt x="1670" y="629"/>
                  </a:cubicBezTo>
                  <a:lnTo>
                    <a:pt x="1715" y="537"/>
                  </a:lnTo>
                  <a:cubicBezTo>
                    <a:pt x="1716" y="535"/>
                    <a:pt x="1718" y="534"/>
                    <a:pt x="1719" y="533"/>
                  </a:cubicBezTo>
                  <a:lnTo>
                    <a:pt x="1798" y="500"/>
                  </a:lnTo>
                  <a:lnTo>
                    <a:pt x="1794" y="510"/>
                  </a:lnTo>
                  <a:lnTo>
                    <a:pt x="1755" y="395"/>
                  </a:lnTo>
                  <a:lnTo>
                    <a:pt x="1763" y="400"/>
                  </a:lnTo>
                  <a:lnTo>
                    <a:pt x="1602" y="410"/>
                  </a:lnTo>
                  <a:cubicBezTo>
                    <a:pt x="1599" y="411"/>
                    <a:pt x="1596" y="409"/>
                    <a:pt x="1595" y="407"/>
                  </a:cubicBezTo>
                  <a:lnTo>
                    <a:pt x="1560" y="351"/>
                  </a:lnTo>
                  <a:lnTo>
                    <a:pt x="1571" y="353"/>
                  </a:lnTo>
                  <a:lnTo>
                    <a:pt x="1482" y="422"/>
                  </a:lnTo>
                  <a:cubicBezTo>
                    <a:pt x="1480" y="424"/>
                    <a:pt x="1477" y="424"/>
                    <a:pt x="1474" y="423"/>
                  </a:cubicBezTo>
                  <a:lnTo>
                    <a:pt x="1398" y="391"/>
                  </a:lnTo>
                  <a:cubicBezTo>
                    <a:pt x="1396" y="390"/>
                    <a:pt x="1395" y="388"/>
                    <a:pt x="1394" y="386"/>
                  </a:cubicBezTo>
                  <a:cubicBezTo>
                    <a:pt x="1393" y="384"/>
                    <a:pt x="1393" y="382"/>
                    <a:pt x="1394" y="380"/>
                  </a:cubicBezTo>
                  <a:lnTo>
                    <a:pt x="1443" y="287"/>
                  </a:lnTo>
                  <a:cubicBezTo>
                    <a:pt x="1444" y="285"/>
                    <a:pt x="1446" y="283"/>
                    <a:pt x="1449" y="283"/>
                  </a:cubicBezTo>
                  <a:lnTo>
                    <a:pt x="1543" y="261"/>
                  </a:lnTo>
                  <a:lnTo>
                    <a:pt x="1537" y="272"/>
                  </a:lnTo>
                  <a:lnTo>
                    <a:pt x="1493" y="170"/>
                  </a:lnTo>
                  <a:lnTo>
                    <a:pt x="1505" y="173"/>
                  </a:lnTo>
                  <a:lnTo>
                    <a:pt x="1402" y="247"/>
                  </a:lnTo>
                  <a:cubicBezTo>
                    <a:pt x="1400" y="249"/>
                    <a:pt x="1397" y="249"/>
                    <a:pt x="1395" y="248"/>
                  </a:cubicBezTo>
                  <a:cubicBezTo>
                    <a:pt x="1392" y="247"/>
                    <a:pt x="1390" y="245"/>
                    <a:pt x="1390" y="242"/>
                  </a:cubicBezTo>
                  <a:lnTo>
                    <a:pt x="1368" y="150"/>
                  </a:lnTo>
                  <a:cubicBezTo>
                    <a:pt x="1367" y="147"/>
                    <a:pt x="1368" y="143"/>
                    <a:pt x="1371" y="142"/>
                  </a:cubicBezTo>
                  <a:lnTo>
                    <a:pt x="1441" y="100"/>
                  </a:lnTo>
                  <a:lnTo>
                    <a:pt x="1440" y="113"/>
                  </a:lnTo>
                  <a:lnTo>
                    <a:pt x="1325" y="15"/>
                  </a:lnTo>
                  <a:lnTo>
                    <a:pt x="1336" y="15"/>
                  </a:lnTo>
                  <a:lnTo>
                    <a:pt x="1243" y="95"/>
                  </a:lnTo>
                  <a:lnTo>
                    <a:pt x="1244" y="93"/>
                  </a:lnTo>
                  <a:lnTo>
                    <a:pt x="1160" y="213"/>
                  </a:lnTo>
                  <a:cubicBezTo>
                    <a:pt x="1158" y="216"/>
                    <a:pt x="1154" y="217"/>
                    <a:pt x="1151" y="216"/>
                  </a:cubicBezTo>
                  <a:lnTo>
                    <a:pt x="964" y="160"/>
                  </a:lnTo>
                  <a:cubicBezTo>
                    <a:pt x="963" y="160"/>
                    <a:pt x="961" y="159"/>
                    <a:pt x="960" y="157"/>
                  </a:cubicBezTo>
                  <a:lnTo>
                    <a:pt x="911" y="93"/>
                  </a:lnTo>
                  <a:lnTo>
                    <a:pt x="924" y="93"/>
                  </a:lnTo>
                  <a:lnTo>
                    <a:pt x="697" y="388"/>
                  </a:lnTo>
                  <a:cubicBezTo>
                    <a:pt x="695" y="391"/>
                    <a:pt x="692" y="392"/>
                    <a:pt x="689" y="391"/>
                  </a:cubicBezTo>
                  <a:lnTo>
                    <a:pt x="547" y="368"/>
                  </a:lnTo>
                  <a:lnTo>
                    <a:pt x="555" y="366"/>
                  </a:lnTo>
                  <a:lnTo>
                    <a:pt x="488" y="444"/>
                  </a:lnTo>
                  <a:lnTo>
                    <a:pt x="489" y="435"/>
                  </a:lnTo>
                  <a:lnTo>
                    <a:pt x="528" y="532"/>
                  </a:lnTo>
                  <a:cubicBezTo>
                    <a:pt x="529" y="535"/>
                    <a:pt x="529" y="537"/>
                    <a:pt x="528" y="539"/>
                  </a:cubicBezTo>
                  <a:cubicBezTo>
                    <a:pt x="527" y="541"/>
                    <a:pt x="525" y="542"/>
                    <a:pt x="523" y="543"/>
                  </a:cubicBezTo>
                  <a:lnTo>
                    <a:pt x="400" y="585"/>
                  </a:lnTo>
                  <a:lnTo>
                    <a:pt x="403" y="583"/>
                  </a:lnTo>
                  <a:lnTo>
                    <a:pt x="273" y="726"/>
                  </a:lnTo>
                  <a:cubicBezTo>
                    <a:pt x="272" y="727"/>
                    <a:pt x="270" y="728"/>
                    <a:pt x="268" y="728"/>
                  </a:cubicBezTo>
                  <a:lnTo>
                    <a:pt x="258" y="729"/>
                  </a:lnTo>
                  <a:lnTo>
                    <a:pt x="231" y="732"/>
                  </a:lnTo>
                  <a:lnTo>
                    <a:pt x="193" y="736"/>
                  </a:lnTo>
                  <a:lnTo>
                    <a:pt x="150" y="740"/>
                  </a:lnTo>
                  <a:lnTo>
                    <a:pt x="107" y="744"/>
                  </a:lnTo>
                  <a:lnTo>
                    <a:pt x="69" y="748"/>
                  </a:lnTo>
                  <a:lnTo>
                    <a:pt x="42" y="751"/>
                  </a:lnTo>
                  <a:lnTo>
                    <a:pt x="32" y="752"/>
                  </a:lnTo>
                  <a:lnTo>
                    <a:pt x="39" y="747"/>
                  </a:lnTo>
                  <a:lnTo>
                    <a:pt x="36" y="757"/>
                  </a:lnTo>
                  <a:lnTo>
                    <a:pt x="28" y="776"/>
                  </a:lnTo>
                  <a:lnTo>
                    <a:pt x="20" y="793"/>
                  </a:lnTo>
                  <a:lnTo>
                    <a:pt x="17" y="802"/>
                  </a:lnTo>
                  <a:lnTo>
                    <a:pt x="12" y="792"/>
                  </a:lnTo>
                  <a:lnTo>
                    <a:pt x="19" y="794"/>
                  </a:lnTo>
                  <a:lnTo>
                    <a:pt x="34" y="801"/>
                  </a:lnTo>
                  <a:lnTo>
                    <a:pt x="57" y="809"/>
                  </a:lnTo>
                  <a:lnTo>
                    <a:pt x="81" y="820"/>
                  </a:lnTo>
                  <a:lnTo>
                    <a:pt x="106" y="830"/>
                  </a:lnTo>
                  <a:lnTo>
                    <a:pt x="129" y="838"/>
                  </a:lnTo>
                  <a:lnTo>
                    <a:pt x="144" y="845"/>
                  </a:lnTo>
                  <a:lnTo>
                    <a:pt x="150" y="847"/>
                  </a:lnTo>
                  <a:cubicBezTo>
                    <a:pt x="151" y="847"/>
                    <a:pt x="153" y="848"/>
                    <a:pt x="153" y="849"/>
                  </a:cubicBezTo>
                  <a:lnTo>
                    <a:pt x="161" y="858"/>
                  </a:lnTo>
                  <a:lnTo>
                    <a:pt x="179" y="877"/>
                  </a:lnTo>
                  <a:lnTo>
                    <a:pt x="197" y="895"/>
                  </a:lnTo>
                  <a:lnTo>
                    <a:pt x="207" y="904"/>
                  </a:lnTo>
                  <a:cubicBezTo>
                    <a:pt x="209" y="906"/>
                    <a:pt x="210" y="910"/>
                    <a:pt x="209" y="913"/>
                  </a:cubicBezTo>
                  <a:lnTo>
                    <a:pt x="182" y="969"/>
                  </a:lnTo>
                  <a:lnTo>
                    <a:pt x="182" y="963"/>
                  </a:lnTo>
                  <a:lnTo>
                    <a:pt x="209" y="1046"/>
                  </a:lnTo>
                  <a:lnTo>
                    <a:pt x="201" y="1041"/>
                  </a:lnTo>
                  <a:lnTo>
                    <a:pt x="289" y="1032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" name="Freeform 286"/>
            <p:cNvSpPr>
              <a:spLocks/>
            </p:cNvSpPr>
            <p:nvPr/>
          </p:nvSpPr>
          <p:spPr bwMode="auto">
            <a:xfrm>
              <a:off x="5307729" y="1016915"/>
              <a:ext cx="176212" cy="155576"/>
            </a:xfrm>
            <a:custGeom>
              <a:avLst/>
              <a:gdLst>
                <a:gd name="T0" fmla="*/ 0 w 272"/>
                <a:gd name="T1" fmla="*/ 144 h 288"/>
                <a:gd name="T2" fmla="*/ 136 w 272"/>
                <a:gd name="T3" fmla="*/ 0 h 288"/>
                <a:gd name="T4" fmla="*/ 136 w 272"/>
                <a:gd name="T5" fmla="*/ 0 h 288"/>
                <a:gd name="T6" fmla="*/ 136 w 272"/>
                <a:gd name="T7" fmla="*/ 0 h 288"/>
                <a:gd name="T8" fmla="*/ 272 w 272"/>
                <a:gd name="T9" fmla="*/ 144 h 288"/>
                <a:gd name="T10" fmla="*/ 272 w 272"/>
                <a:gd name="T11" fmla="*/ 144 h 288"/>
                <a:gd name="T12" fmla="*/ 272 w 272"/>
                <a:gd name="T13" fmla="*/ 144 h 288"/>
                <a:gd name="T14" fmla="*/ 136 w 272"/>
                <a:gd name="T15" fmla="*/ 288 h 288"/>
                <a:gd name="T16" fmla="*/ 136 w 272"/>
                <a:gd name="T17" fmla="*/ 288 h 288"/>
                <a:gd name="T18" fmla="*/ 136 w 272"/>
                <a:gd name="T19" fmla="*/ 288 h 288"/>
                <a:gd name="T20" fmla="*/ 0 w 272"/>
                <a:gd name="T21" fmla="*/ 144 h 288"/>
                <a:gd name="T22" fmla="*/ 0 w 272"/>
                <a:gd name="T23" fmla="*/ 144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88"/>
                <a:gd name="T38" fmla="*/ 272 w 272"/>
                <a:gd name="T39" fmla="*/ 288 h 2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88">
                  <a:moveTo>
                    <a:pt x="0" y="144"/>
                  </a:moveTo>
                  <a:cubicBezTo>
                    <a:pt x="0" y="65"/>
                    <a:pt x="61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12" y="0"/>
                    <a:pt x="272" y="65"/>
                    <a:pt x="272" y="144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224"/>
                    <a:pt x="212" y="288"/>
                    <a:pt x="136" y="288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61" y="288"/>
                    <a:pt x="0" y="22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" name="Rectangle 285"/>
            <p:cNvSpPr>
              <a:spLocks noChangeArrowheads="1"/>
            </p:cNvSpPr>
            <p:nvPr/>
          </p:nvSpPr>
          <p:spPr bwMode="auto">
            <a:xfrm>
              <a:off x="5568329" y="1278045"/>
              <a:ext cx="1085366" cy="153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  <a:cs typeface="Arial" pitchFamily="34" charset="0"/>
                </a:rPr>
                <a:t>Advisory Mandates</a:t>
              </a:r>
              <a:endParaRPr lang="en-US" sz="1800" b="0" dirty="0">
                <a:cs typeface="Arial" pitchFamily="34" charset="0"/>
              </a:endParaRPr>
            </a:p>
          </p:txBody>
        </p:sp>
        <p:sp>
          <p:nvSpPr>
            <p:cNvPr id="418" name="Rectangle 285"/>
            <p:cNvSpPr>
              <a:spLocks noChangeArrowheads="1"/>
            </p:cNvSpPr>
            <p:nvPr/>
          </p:nvSpPr>
          <p:spPr bwMode="auto">
            <a:xfrm>
              <a:off x="5540205" y="1020868"/>
              <a:ext cx="1346686" cy="153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 dirty="0">
                  <a:solidFill>
                    <a:srgbClr val="000000"/>
                  </a:solidFill>
                  <a:cs typeface="Arial" pitchFamily="34" charset="0"/>
                </a:rPr>
                <a:t>Development Mandates</a:t>
              </a:r>
              <a:endParaRPr lang="en-US" sz="1800" b="0" dirty="0">
                <a:cs typeface="Arial" pitchFamily="34" charset="0"/>
              </a:endParaRPr>
            </a:p>
          </p:txBody>
        </p:sp>
        <p:sp>
          <p:nvSpPr>
            <p:cNvPr id="419" name="Freeform 206"/>
            <p:cNvSpPr>
              <a:spLocks/>
            </p:cNvSpPr>
            <p:nvPr/>
          </p:nvSpPr>
          <p:spPr bwMode="auto">
            <a:xfrm>
              <a:off x="2667000" y="3057525"/>
              <a:ext cx="1179513" cy="892175"/>
            </a:xfrm>
            <a:custGeom>
              <a:avLst/>
              <a:gdLst>
                <a:gd name="T0" fmla="*/ 765 w 1824"/>
                <a:gd name="T1" fmla="*/ 94 h 1664"/>
                <a:gd name="T2" fmla="*/ 549 w 1824"/>
                <a:gd name="T3" fmla="*/ 156 h 1664"/>
                <a:gd name="T4" fmla="*/ 253 w 1824"/>
                <a:gd name="T5" fmla="*/ 160 h 1664"/>
                <a:gd name="T6" fmla="*/ 5 w 1824"/>
                <a:gd name="T7" fmla="*/ 363 h 1664"/>
                <a:gd name="T8" fmla="*/ 390 w 1824"/>
                <a:gd name="T9" fmla="*/ 659 h 1664"/>
                <a:gd name="T10" fmla="*/ 527 w 1824"/>
                <a:gd name="T11" fmla="*/ 739 h 1664"/>
                <a:gd name="T12" fmla="*/ 231 w 1824"/>
                <a:gd name="T13" fmla="*/ 823 h 1664"/>
                <a:gd name="T14" fmla="*/ 164 w 1824"/>
                <a:gd name="T15" fmla="*/ 729 h 1664"/>
                <a:gd name="T16" fmla="*/ 315 w 1824"/>
                <a:gd name="T17" fmla="*/ 1006 h 1664"/>
                <a:gd name="T18" fmla="*/ 694 w 1824"/>
                <a:gd name="T19" fmla="*/ 1406 h 1664"/>
                <a:gd name="T20" fmla="*/ 1047 w 1824"/>
                <a:gd name="T21" fmla="*/ 1284 h 1664"/>
                <a:gd name="T22" fmla="*/ 1117 w 1824"/>
                <a:gd name="T23" fmla="*/ 1035 h 1664"/>
                <a:gd name="T24" fmla="*/ 1286 w 1824"/>
                <a:gd name="T25" fmla="*/ 936 h 1664"/>
                <a:gd name="T26" fmla="*/ 1211 w 1824"/>
                <a:gd name="T27" fmla="*/ 1105 h 1664"/>
                <a:gd name="T28" fmla="*/ 1211 w 1824"/>
                <a:gd name="T29" fmla="*/ 1209 h 1664"/>
                <a:gd name="T30" fmla="*/ 1273 w 1824"/>
                <a:gd name="T31" fmla="*/ 1566 h 1664"/>
                <a:gd name="T32" fmla="*/ 1321 w 1824"/>
                <a:gd name="T33" fmla="*/ 1608 h 1664"/>
                <a:gd name="T34" fmla="*/ 1476 w 1824"/>
                <a:gd name="T35" fmla="*/ 1650 h 1664"/>
                <a:gd name="T36" fmla="*/ 1581 w 1824"/>
                <a:gd name="T37" fmla="*/ 1542 h 1664"/>
                <a:gd name="T38" fmla="*/ 1550 w 1824"/>
                <a:gd name="T39" fmla="*/ 1364 h 1664"/>
                <a:gd name="T40" fmla="*/ 1644 w 1824"/>
                <a:gd name="T41" fmla="*/ 1284 h 1664"/>
                <a:gd name="T42" fmla="*/ 1719 w 1824"/>
                <a:gd name="T43" fmla="*/ 1185 h 1664"/>
                <a:gd name="T44" fmla="*/ 1603 w 1824"/>
                <a:gd name="T45" fmla="*/ 1072 h 1664"/>
                <a:gd name="T46" fmla="*/ 1776 w 1824"/>
                <a:gd name="T47" fmla="*/ 1063 h 1664"/>
                <a:gd name="T48" fmla="*/ 1806 w 1824"/>
                <a:gd name="T49" fmla="*/ 908 h 1664"/>
                <a:gd name="T50" fmla="*/ 1824 w 1824"/>
                <a:gd name="T51" fmla="*/ 790 h 1664"/>
                <a:gd name="T52" fmla="*/ 1697 w 1824"/>
                <a:gd name="T53" fmla="*/ 551 h 1664"/>
                <a:gd name="T54" fmla="*/ 1603 w 1824"/>
                <a:gd name="T55" fmla="*/ 447 h 1664"/>
                <a:gd name="T56" fmla="*/ 1519 w 1824"/>
                <a:gd name="T57" fmla="*/ 330 h 1664"/>
                <a:gd name="T58" fmla="*/ 1497 w 1824"/>
                <a:gd name="T59" fmla="*/ 127 h 1664"/>
                <a:gd name="T60" fmla="*/ 1365 w 1824"/>
                <a:gd name="T61" fmla="*/ 193 h 1664"/>
                <a:gd name="T62" fmla="*/ 1158 w 1824"/>
                <a:gd name="T63" fmla="*/ 15 h 1664"/>
                <a:gd name="T64" fmla="*/ 906 w 1824"/>
                <a:gd name="T65" fmla="*/ 63 h 16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24"/>
                <a:gd name="T100" fmla="*/ 0 h 1664"/>
                <a:gd name="T101" fmla="*/ 1824 w 1824"/>
                <a:gd name="T102" fmla="*/ 1664 h 16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24" h="1664">
                  <a:moveTo>
                    <a:pt x="845" y="0"/>
                  </a:moveTo>
                  <a:lnTo>
                    <a:pt x="765" y="94"/>
                  </a:lnTo>
                  <a:lnTo>
                    <a:pt x="655" y="71"/>
                  </a:lnTo>
                  <a:cubicBezTo>
                    <a:pt x="655" y="76"/>
                    <a:pt x="549" y="156"/>
                    <a:pt x="549" y="156"/>
                  </a:cubicBezTo>
                  <a:cubicBezTo>
                    <a:pt x="549" y="156"/>
                    <a:pt x="253" y="63"/>
                    <a:pt x="253" y="63"/>
                  </a:cubicBezTo>
                  <a:cubicBezTo>
                    <a:pt x="253" y="63"/>
                    <a:pt x="253" y="160"/>
                    <a:pt x="253" y="160"/>
                  </a:cubicBezTo>
                  <a:cubicBezTo>
                    <a:pt x="253" y="160"/>
                    <a:pt x="151" y="104"/>
                    <a:pt x="156" y="99"/>
                  </a:cubicBezTo>
                  <a:cubicBezTo>
                    <a:pt x="151" y="104"/>
                    <a:pt x="0" y="363"/>
                    <a:pt x="5" y="363"/>
                  </a:cubicBezTo>
                  <a:cubicBezTo>
                    <a:pt x="0" y="363"/>
                    <a:pt x="243" y="630"/>
                    <a:pt x="248" y="630"/>
                  </a:cubicBezTo>
                  <a:cubicBezTo>
                    <a:pt x="243" y="630"/>
                    <a:pt x="390" y="659"/>
                    <a:pt x="390" y="659"/>
                  </a:cubicBezTo>
                  <a:cubicBezTo>
                    <a:pt x="390" y="659"/>
                    <a:pt x="614" y="569"/>
                    <a:pt x="614" y="564"/>
                  </a:cubicBezTo>
                  <a:cubicBezTo>
                    <a:pt x="614" y="569"/>
                    <a:pt x="522" y="739"/>
                    <a:pt x="527" y="739"/>
                  </a:cubicBezTo>
                  <a:cubicBezTo>
                    <a:pt x="522" y="739"/>
                    <a:pt x="341" y="753"/>
                    <a:pt x="346" y="748"/>
                  </a:cubicBezTo>
                  <a:cubicBezTo>
                    <a:pt x="341" y="753"/>
                    <a:pt x="231" y="823"/>
                    <a:pt x="231" y="823"/>
                  </a:cubicBezTo>
                  <a:cubicBezTo>
                    <a:pt x="231" y="823"/>
                    <a:pt x="212" y="795"/>
                    <a:pt x="212" y="790"/>
                  </a:cubicBezTo>
                  <a:cubicBezTo>
                    <a:pt x="212" y="795"/>
                    <a:pt x="164" y="729"/>
                    <a:pt x="164" y="729"/>
                  </a:cubicBezTo>
                  <a:cubicBezTo>
                    <a:pt x="164" y="729"/>
                    <a:pt x="106" y="818"/>
                    <a:pt x="106" y="814"/>
                  </a:cubicBezTo>
                  <a:cubicBezTo>
                    <a:pt x="106" y="818"/>
                    <a:pt x="315" y="1006"/>
                    <a:pt x="315" y="1006"/>
                  </a:cubicBezTo>
                  <a:cubicBezTo>
                    <a:pt x="315" y="1006"/>
                    <a:pt x="438" y="1293"/>
                    <a:pt x="443" y="1293"/>
                  </a:cubicBezTo>
                  <a:cubicBezTo>
                    <a:pt x="438" y="1293"/>
                    <a:pt x="690" y="1406"/>
                    <a:pt x="694" y="1406"/>
                  </a:cubicBezTo>
                  <a:cubicBezTo>
                    <a:pt x="690" y="1406"/>
                    <a:pt x="884" y="1354"/>
                    <a:pt x="884" y="1354"/>
                  </a:cubicBezTo>
                  <a:cubicBezTo>
                    <a:pt x="884" y="1354"/>
                    <a:pt x="1047" y="1284"/>
                    <a:pt x="1047" y="1284"/>
                  </a:cubicBezTo>
                  <a:cubicBezTo>
                    <a:pt x="1047" y="1284"/>
                    <a:pt x="1144" y="1185"/>
                    <a:pt x="1144" y="1185"/>
                  </a:cubicBezTo>
                  <a:cubicBezTo>
                    <a:pt x="1144" y="1185"/>
                    <a:pt x="1117" y="1035"/>
                    <a:pt x="1117" y="1035"/>
                  </a:cubicBezTo>
                  <a:cubicBezTo>
                    <a:pt x="1117" y="1035"/>
                    <a:pt x="1158" y="899"/>
                    <a:pt x="1158" y="894"/>
                  </a:cubicBezTo>
                  <a:cubicBezTo>
                    <a:pt x="1158" y="899"/>
                    <a:pt x="1286" y="936"/>
                    <a:pt x="1286" y="936"/>
                  </a:cubicBezTo>
                  <a:cubicBezTo>
                    <a:pt x="1286" y="936"/>
                    <a:pt x="1211" y="973"/>
                    <a:pt x="1211" y="969"/>
                  </a:cubicBezTo>
                  <a:cubicBezTo>
                    <a:pt x="1211" y="973"/>
                    <a:pt x="1211" y="1105"/>
                    <a:pt x="1211" y="1105"/>
                  </a:cubicBezTo>
                  <a:cubicBezTo>
                    <a:pt x="1211" y="1105"/>
                    <a:pt x="1307" y="1115"/>
                    <a:pt x="1307" y="1115"/>
                  </a:cubicBezTo>
                  <a:cubicBezTo>
                    <a:pt x="1307" y="1115"/>
                    <a:pt x="1211" y="1213"/>
                    <a:pt x="1211" y="1209"/>
                  </a:cubicBezTo>
                  <a:cubicBezTo>
                    <a:pt x="1211" y="1213"/>
                    <a:pt x="1223" y="1340"/>
                    <a:pt x="1223" y="1340"/>
                  </a:cubicBezTo>
                  <a:cubicBezTo>
                    <a:pt x="1223" y="1340"/>
                    <a:pt x="1273" y="1570"/>
                    <a:pt x="1273" y="1566"/>
                  </a:cubicBezTo>
                  <a:cubicBezTo>
                    <a:pt x="1273" y="1570"/>
                    <a:pt x="1250" y="1641"/>
                    <a:pt x="1250" y="1641"/>
                  </a:cubicBezTo>
                  <a:cubicBezTo>
                    <a:pt x="1250" y="1641"/>
                    <a:pt x="1321" y="1608"/>
                    <a:pt x="1321" y="1608"/>
                  </a:cubicBezTo>
                  <a:cubicBezTo>
                    <a:pt x="1321" y="1608"/>
                    <a:pt x="1352" y="1664"/>
                    <a:pt x="1352" y="1664"/>
                  </a:cubicBezTo>
                  <a:cubicBezTo>
                    <a:pt x="1352" y="1664"/>
                    <a:pt x="1476" y="1655"/>
                    <a:pt x="1476" y="1650"/>
                  </a:cubicBezTo>
                  <a:cubicBezTo>
                    <a:pt x="1476" y="1655"/>
                    <a:pt x="1466" y="1476"/>
                    <a:pt x="1466" y="1476"/>
                  </a:cubicBezTo>
                  <a:cubicBezTo>
                    <a:pt x="1466" y="1476"/>
                    <a:pt x="1581" y="1542"/>
                    <a:pt x="1581" y="1542"/>
                  </a:cubicBezTo>
                  <a:cubicBezTo>
                    <a:pt x="1581" y="1542"/>
                    <a:pt x="1634" y="1443"/>
                    <a:pt x="1634" y="1439"/>
                  </a:cubicBezTo>
                  <a:cubicBezTo>
                    <a:pt x="1634" y="1443"/>
                    <a:pt x="1550" y="1364"/>
                    <a:pt x="1550" y="1364"/>
                  </a:cubicBezTo>
                  <a:cubicBezTo>
                    <a:pt x="1550" y="1364"/>
                    <a:pt x="1560" y="1275"/>
                    <a:pt x="1560" y="1275"/>
                  </a:cubicBezTo>
                  <a:cubicBezTo>
                    <a:pt x="1560" y="1275"/>
                    <a:pt x="1644" y="1288"/>
                    <a:pt x="1644" y="1284"/>
                  </a:cubicBezTo>
                  <a:cubicBezTo>
                    <a:pt x="1644" y="1288"/>
                    <a:pt x="1634" y="1232"/>
                    <a:pt x="1634" y="1232"/>
                  </a:cubicBezTo>
                  <a:cubicBezTo>
                    <a:pt x="1634" y="1232"/>
                    <a:pt x="1719" y="1185"/>
                    <a:pt x="1719" y="1185"/>
                  </a:cubicBezTo>
                  <a:cubicBezTo>
                    <a:pt x="1719" y="1185"/>
                    <a:pt x="1603" y="1161"/>
                    <a:pt x="1603" y="1161"/>
                  </a:cubicBezTo>
                  <a:cubicBezTo>
                    <a:pt x="1603" y="1161"/>
                    <a:pt x="1603" y="1077"/>
                    <a:pt x="1603" y="1072"/>
                  </a:cubicBezTo>
                  <a:cubicBezTo>
                    <a:pt x="1603" y="1077"/>
                    <a:pt x="1727" y="1077"/>
                    <a:pt x="1727" y="1072"/>
                  </a:cubicBezTo>
                  <a:cubicBezTo>
                    <a:pt x="1727" y="1077"/>
                    <a:pt x="1776" y="1063"/>
                    <a:pt x="1776" y="1063"/>
                  </a:cubicBezTo>
                  <a:cubicBezTo>
                    <a:pt x="1776" y="1063"/>
                    <a:pt x="1731" y="950"/>
                    <a:pt x="1731" y="945"/>
                  </a:cubicBezTo>
                  <a:cubicBezTo>
                    <a:pt x="1731" y="950"/>
                    <a:pt x="1806" y="908"/>
                    <a:pt x="1806" y="908"/>
                  </a:cubicBezTo>
                  <a:cubicBezTo>
                    <a:pt x="1806" y="908"/>
                    <a:pt x="1723" y="851"/>
                    <a:pt x="1723" y="847"/>
                  </a:cubicBezTo>
                  <a:cubicBezTo>
                    <a:pt x="1723" y="851"/>
                    <a:pt x="1824" y="790"/>
                    <a:pt x="1824" y="790"/>
                  </a:cubicBezTo>
                  <a:cubicBezTo>
                    <a:pt x="1824" y="790"/>
                    <a:pt x="1806" y="654"/>
                    <a:pt x="1806" y="650"/>
                  </a:cubicBezTo>
                  <a:cubicBezTo>
                    <a:pt x="1806" y="654"/>
                    <a:pt x="1697" y="551"/>
                    <a:pt x="1697" y="551"/>
                  </a:cubicBezTo>
                  <a:cubicBezTo>
                    <a:pt x="1697" y="551"/>
                    <a:pt x="1594" y="551"/>
                    <a:pt x="1594" y="551"/>
                  </a:cubicBezTo>
                  <a:cubicBezTo>
                    <a:pt x="1594" y="551"/>
                    <a:pt x="1603" y="452"/>
                    <a:pt x="1603" y="447"/>
                  </a:cubicBezTo>
                  <a:cubicBezTo>
                    <a:pt x="1603" y="452"/>
                    <a:pt x="1476" y="396"/>
                    <a:pt x="1476" y="396"/>
                  </a:cubicBezTo>
                  <a:cubicBezTo>
                    <a:pt x="1476" y="396"/>
                    <a:pt x="1519" y="330"/>
                    <a:pt x="1519" y="330"/>
                  </a:cubicBezTo>
                  <a:cubicBezTo>
                    <a:pt x="1519" y="330"/>
                    <a:pt x="1435" y="241"/>
                    <a:pt x="1435" y="241"/>
                  </a:cubicBezTo>
                  <a:cubicBezTo>
                    <a:pt x="1435" y="241"/>
                    <a:pt x="1497" y="127"/>
                    <a:pt x="1497" y="127"/>
                  </a:cubicBezTo>
                  <a:cubicBezTo>
                    <a:pt x="1497" y="127"/>
                    <a:pt x="1413" y="119"/>
                    <a:pt x="1413" y="114"/>
                  </a:cubicBezTo>
                  <a:cubicBezTo>
                    <a:pt x="1413" y="119"/>
                    <a:pt x="1365" y="193"/>
                    <a:pt x="1365" y="193"/>
                  </a:cubicBezTo>
                  <a:cubicBezTo>
                    <a:pt x="1365" y="193"/>
                    <a:pt x="1206" y="104"/>
                    <a:pt x="1206" y="104"/>
                  </a:cubicBezTo>
                  <a:cubicBezTo>
                    <a:pt x="1206" y="104"/>
                    <a:pt x="1158" y="15"/>
                    <a:pt x="1158" y="15"/>
                  </a:cubicBezTo>
                  <a:cubicBezTo>
                    <a:pt x="1158" y="15"/>
                    <a:pt x="999" y="15"/>
                    <a:pt x="999" y="15"/>
                  </a:cubicBezTo>
                  <a:cubicBezTo>
                    <a:pt x="999" y="15"/>
                    <a:pt x="906" y="63"/>
                    <a:pt x="906" y="63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rgbClr val="AFD7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5621319" y="3219329"/>
              <a:ext cx="377871" cy="336534"/>
            </a:xfrm>
            <a:custGeom>
              <a:avLst/>
              <a:gdLst>
                <a:gd name="connsiteX0" fmla="*/ 56478 w 348578"/>
                <a:gd name="connsiteY0" fmla="*/ 31078 h 335878"/>
                <a:gd name="connsiteX1" fmla="*/ 107278 w 348578"/>
                <a:gd name="connsiteY1" fmla="*/ 107278 h 335878"/>
                <a:gd name="connsiteX2" fmla="*/ 170778 w 348578"/>
                <a:gd name="connsiteY2" fmla="*/ 119978 h 335878"/>
                <a:gd name="connsiteX3" fmla="*/ 221578 w 348578"/>
                <a:gd name="connsiteY3" fmla="*/ 196178 h 335878"/>
                <a:gd name="connsiteX4" fmla="*/ 234278 w 348578"/>
                <a:gd name="connsiteY4" fmla="*/ 234278 h 335878"/>
                <a:gd name="connsiteX5" fmla="*/ 335878 w 348578"/>
                <a:gd name="connsiteY5" fmla="*/ 246978 h 335878"/>
                <a:gd name="connsiteX6" fmla="*/ 310478 w 348578"/>
                <a:gd name="connsiteY6" fmla="*/ 285078 h 335878"/>
                <a:gd name="connsiteX7" fmla="*/ 348578 w 348578"/>
                <a:gd name="connsiteY7" fmla="*/ 335878 h 33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78" h="335878">
                  <a:moveTo>
                    <a:pt x="56478" y="31078"/>
                  </a:moveTo>
                  <a:cubicBezTo>
                    <a:pt x="172083" y="69613"/>
                    <a:pt x="0" y="0"/>
                    <a:pt x="107278" y="107278"/>
                  </a:cubicBezTo>
                  <a:cubicBezTo>
                    <a:pt x="122542" y="122542"/>
                    <a:pt x="149611" y="115745"/>
                    <a:pt x="170778" y="119978"/>
                  </a:cubicBezTo>
                  <a:lnTo>
                    <a:pt x="221578" y="196178"/>
                  </a:lnTo>
                  <a:cubicBezTo>
                    <a:pt x="229004" y="207317"/>
                    <a:pt x="222045" y="228841"/>
                    <a:pt x="234278" y="234278"/>
                  </a:cubicBezTo>
                  <a:cubicBezTo>
                    <a:pt x="265467" y="248140"/>
                    <a:pt x="302011" y="242745"/>
                    <a:pt x="335878" y="246978"/>
                  </a:cubicBezTo>
                  <a:cubicBezTo>
                    <a:pt x="327411" y="259678"/>
                    <a:pt x="310478" y="269814"/>
                    <a:pt x="310478" y="285078"/>
                  </a:cubicBezTo>
                  <a:cubicBezTo>
                    <a:pt x="310478" y="299438"/>
                    <a:pt x="336350" y="323650"/>
                    <a:pt x="348578" y="335878"/>
                  </a:cubicBezTo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1" name="Freeform 210"/>
            <p:cNvSpPr>
              <a:spLocks/>
            </p:cNvSpPr>
            <p:nvPr/>
          </p:nvSpPr>
          <p:spPr bwMode="auto">
            <a:xfrm>
              <a:off x="4229100" y="1462088"/>
              <a:ext cx="588963" cy="574675"/>
            </a:xfrm>
            <a:custGeom>
              <a:avLst/>
              <a:gdLst>
                <a:gd name="T0" fmla="*/ 794 w 912"/>
                <a:gd name="T1" fmla="*/ 293 h 1072"/>
                <a:gd name="T2" fmla="*/ 758 w 912"/>
                <a:gd name="T3" fmla="*/ 260 h 1072"/>
                <a:gd name="T4" fmla="*/ 802 w 912"/>
                <a:gd name="T5" fmla="*/ 194 h 1072"/>
                <a:gd name="T6" fmla="*/ 794 w 912"/>
                <a:gd name="T7" fmla="*/ 161 h 1072"/>
                <a:gd name="T8" fmla="*/ 666 w 912"/>
                <a:gd name="T9" fmla="*/ 245 h 1072"/>
                <a:gd name="T10" fmla="*/ 613 w 912"/>
                <a:gd name="T11" fmla="*/ 166 h 1072"/>
                <a:gd name="T12" fmla="*/ 596 w 912"/>
                <a:gd name="T13" fmla="*/ 80 h 1072"/>
                <a:gd name="T14" fmla="*/ 507 w 912"/>
                <a:gd name="T15" fmla="*/ 105 h 1072"/>
                <a:gd name="T16" fmla="*/ 454 w 912"/>
                <a:gd name="T17" fmla="*/ 143 h 1072"/>
                <a:gd name="T18" fmla="*/ 401 w 912"/>
                <a:gd name="T19" fmla="*/ 100 h 1072"/>
                <a:gd name="T20" fmla="*/ 345 w 912"/>
                <a:gd name="T21" fmla="*/ 105 h 1072"/>
                <a:gd name="T22" fmla="*/ 318 w 912"/>
                <a:gd name="T23" fmla="*/ 48 h 1072"/>
                <a:gd name="T24" fmla="*/ 243 w 912"/>
                <a:gd name="T25" fmla="*/ 24 h 1072"/>
                <a:gd name="T26" fmla="*/ 222 w 912"/>
                <a:gd name="T27" fmla="*/ 0 h 1072"/>
                <a:gd name="T28" fmla="*/ 75 w 912"/>
                <a:gd name="T29" fmla="*/ 90 h 1072"/>
                <a:gd name="T30" fmla="*/ 0 w 912"/>
                <a:gd name="T31" fmla="*/ 110 h 1072"/>
                <a:gd name="T32" fmla="*/ 32 w 912"/>
                <a:gd name="T33" fmla="*/ 189 h 1072"/>
                <a:gd name="T34" fmla="*/ 0 w 912"/>
                <a:gd name="T35" fmla="*/ 270 h 1072"/>
                <a:gd name="T36" fmla="*/ 58 w 912"/>
                <a:gd name="T37" fmla="*/ 293 h 1072"/>
                <a:gd name="T38" fmla="*/ 10 w 912"/>
                <a:gd name="T39" fmla="*/ 373 h 1072"/>
                <a:gd name="T40" fmla="*/ 49 w 912"/>
                <a:gd name="T41" fmla="*/ 397 h 1072"/>
                <a:gd name="T42" fmla="*/ 80 w 912"/>
                <a:gd name="T43" fmla="*/ 505 h 1072"/>
                <a:gd name="T44" fmla="*/ 133 w 912"/>
                <a:gd name="T45" fmla="*/ 535 h 1072"/>
                <a:gd name="T46" fmla="*/ 150 w 912"/>
                <a:gd name="T47" fmla="*/ 666 h 1072"/>
                <a:gd name="T48" fmla="*/ 261 w 912"/>
                <a:gd name="T49" fmla="*/ 808 h 1072"/>
                <a:gd name="T50" fmla="*/ 415 w 912"/>
                <a:gd name="T51" fmla="*/ 1039 h 1072"/>
                <a:gd name="T52" fmla="*/ 473 w 912"/>
                <a:gd name="T53" fmla="*/ 1068 h 1072"/>
                <a:gd name="T54" fmla="*/ 577 w 912"/>
                <a:gd name="T55" fmla="*/ 997 h 1072"/>
                <a:gd name="T56" fmla="*/ 516 w 912"/>
                <a:gd name="T57" fmla="*/ 907 h 1072"/>
                <a:gd name="T58" fmla="*/ 582 w 912"/>
                <a:gd name="T59" fmla="*/ 737 h 1072"/>
                <a:gd name="T60" fmla="*/ 679 w 912"/>
                <a:gd name="T61" fmla="*/ 765 h 1072"/>
                <a:gd name="T62" fmla="*/ 745 w 912"/>
                <a:gd name="T63" fmla="*/ 699 h 1072"/>
                <a:gd name="T64" fmla="*/ 838 w 912"/>
                <a:gd name="T65" fmla="*/ 775 h 1072"/>
                <a:gd name="T66" fmla="*/ 903 w 912"/>
                <a:gd name="T67" fmla="*/ 770 h 1072"/>
                <a:gd name="T68" fmla="*/ 850 w 912"/>
                <a:gd name="T69" fmla="*/ 695 h 1072"/>
                <a:gd name="T70" fmla="*/ 912 w 912"/>
                <a:gd name="T71" fmla="*/ 624 h 1072"/>
                <a:gd name="T72" fmla="*/ 877 w 912"/>
                <a:gd name="T73" fmla="*/ 444 h 1072"/>
                <a:gd name="T74" fmla="*/ 794 w 912"/>
                <a:gd name="T75" fmla="*/ 369 h 1072"/>
                <a:gd name="T76" fmla="*/ 794 w 912"/>
                <a:gd name="T77" fmla="*/ 293 h 10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12"/>
                <a:gd name="T118" fmla="*/ 0 h 1072"/>
                <a:gd name="T119" fmla="*/ 912 w 912"/>
                <a:gd name="T120" fmla="*/ 1072 h 10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12" h="1072">
                  <a:moveTo>
                    <a:pt x="794" y="293"/>
                  </a:moveTo>
                  <a:lnTo>
                    <a:pt x="758" y="260"/>
                  </a:lnTo>
                  <a:lnTo>
                    <a:pt x="802" y="194"/>
                  </a:lnTo>
                  <a:lnTo>
                    <a:pt x="794" y="161"/>
                  </a:lnTo>
                  <a:cubicBezTo>
                    <a:pt x="789" y="161"/>
                    <a:pt x="661" y="245"/>
                    <a:pt x="666" y="245"/>
                  </a:cubicBezTo>
                  <a:cubicBezTo>
                    <a:pt x="661" y="245"/>
                    <a:pt x="613" y="166"/>
                    <a:pt x="613" y="166"/>
                  </a:cubicBezTo>
                  <a:cubicBezTo>
                    <a:pt x="613" y="166"/>
                    <a:pt x="596" y="80"/>
                    <a:pt x="596" y="80"/>
                  </a:cubicBezTo>
                  <a:cubicBezTo>
                    <a:pt x="596" y="80"/>
                    <a:pt x="507" y="105"/>
                    <a:pt x="507" y="105"/>
                  </a:cubicBezTo>
                  <a:cubicBezTo>
                    <a:pt x="507" y="105"/>
                    <a:pt x="454" y="143"/>
                    <a:pt x="454" y="143"/>
                  </a:cubicBezTo>
                  <a:cubicBezTo>
                    <a:pt x="454" y="143"/>
                    <a:pt x="401" y="100"/>
                    <a:pt x="401" y="100"/>
                  </a:cubicBezTo>
                  <a:cubicBezTo>
                    <a:pt x="401" y="100"/>
                    <a:pt x="345" y="105"/>
                    <a:pt x="345" y="105"/>
                  </a:cubicBezTo>
                  <a:cubicBezTo>
                    <a:pt x="345" y="105"/>
                    <a:pt x="318" y="48"/>
                    <a:pt x="318" y="48"/>
                  </a:cubicBezTo>
                  <a:lnTo>
                    <a:pt x="243" y="24"/>
                  </a:lnTo>
                  <a:lnTo>
                    <a:pt x="222" y="0"/>
                  </a:lnTo>
                  <a:lnTo>
                    <a:pt x="75" y="90"/>
                  </a:lnTo>
                  <a:lnTo>
                    <a:pt x="0" y="110"/>
                  </a:lnTo>
                  <a:lnTo>
                    <a:pt x="32" y="189"/>
                  </a:lnTo>
                  <a:lnTo>
                    <a:pt x="0" y="270"/>
                  </a:lnTo>
                  <a:cubicBezTo>
                    <a:pt x="0" y="270"/>
                    <a:pt x="53" y="293"/>
                    <a:pt x="58" y="293"/>
                  </a:cubicBezTo>
                  <a:cubicBezTo>
                    <a:pt x="67" y="293"/>
                    <a:pt x="10" y="373"/>
                    <a:pt x="10" y="373"/>
                  </a:cubicBezTo>
                  <a:cubicBezTo>
                    <a:pt x="10" y="373"/>
                    <a:pt x="49" y="402"/>
                    <a:pt x="49" y="397"/>
                  </a:cubicBezTo>
                  <a:cubicBezTo>
                    <a:pt x="49" y="402"/>
                    <a:pt x="80" y="510"/>
                    <a:pt x="80" y="505"/>
                  </a:cubicBezTo>
                  <a:cubicBezTo>
                    <a:pt x="80" y="510"/>
                    <a:pt x="133" y="535"/>
                    <a:pt x="133" y="535"/>
                  </a:cubicBezTo>
                  <a:cubicBezTo>
                    <a:pt x="133" y="535"/>
                    <a:pt x="150" y="671"/>
                    <a:pt x="150" y="666"/>
                  </a:cubicBezTo>
                  <a:cubicBezTo>
                    <a:pt x="150" y="666"/>
                    <a:pt x="203" y="728"/>
                    <a:pt x="261" y="808"/>
                  </a:cubicBezTo>
                  <a:cubicBezTo>
                    <a:pt x="331" y="912"/>
                    <a:pt x="415" y="1039"/>
                    <a:pt x="415" y="1039"/>
                  </a:cubicBezTo>
                  <a:cubicBezTo>
                    <a:pt x="415" y="1039"/>
                    <a:pt x="473" y="1072"/>
                    <a:pt x="473" y="1068"/>
                  </a:cubicBezTo>
                  <a:cubicBezTo>
                    <a:pt x="473" y="1072"/>
                    <a:pt x="573" y="997"/>
                    <a:pt x="577" y="997"/>
                  </a:cubicBezTo>
                  <a:cubicBezTo>
                    <a:pt x="573" y="997"/>
                    <a:pt x="516" y="912"/>
                    <a:pt x="516" y="907"/>
                  </a:cubicBezTo>
                  <a:cubicBezTo>
                    <a:pt x="516" y="912"/>
                    <a:pt x="582" y="742"/>
                    <a:pt x="582" y="737"/>
                  </a:cubicBezTo>
                  <a:cubicBezTo>
                    <a:pt x="582" y="742"/>
                    <a:pt x="679" y="765"/>
                    <a:pt x="679" y="765"/>
                  </a:cubicBezTo>
                  <a:cubicBezTo>
                    <a:pt x="679" y="765"/>
                    <a:pt x="745" y="704"/>
                    <a:pt x="745" y="699"/>
                  </a:cubicBezTo>
                  <a:cubicBezTo>
                    <a:pt x="745" y="704"/>
                    <a:pt x="838" y="775"/>
                    <a:pt x="838" y="775"/>
                  </a:cubicBezTo>
                  <a:cubicBezTo>
                    <a:pt x="838" y="775"/>
                    <a:pt x="903" y="775"/>
                    <a:pt x="903" y="770"/>
                  </a:cubicBezTo>
                  <a:cubicBezTo>
                    <a:pt x="903" y="775"/>
                    <a:pt x="850" y="695"/>
                    <a:pt x="850" y="695"/>
                  </a:cubicBezTo>
                  <a:cubicBezTo>
                    <a:pt x="850" y="695"/>
                    <a:pt x="912" y="629"/>
                    <a:pt x="912" y="624"/>
                  </a:cubicBezTo>
                  <a:cubicBezTo>
                    <a:pt x="912" y="629"/>
                    <a:pt x="877" y="444"/>
                    <a:pt x="877" y="444"/>
                  </a:cubicBezTo>
                  <a:cubicBezTo>
                    <a:pt x="877" y="444"/>
                    <a:pt x="794" y="369"/>
                    <a:pt x="794" y="369"/>
                  </a:cubicBezTo>
                  <a:lnTo>
                    <a:pt x="794" y="2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" name="Freeform 211"/>
            <p:cNvSpPr>
              <a:spLocks noEditPoints="1"/>
            </p:cNvSpPr>
            <p:nvPr/>
          </p:nvSpPr>
          <p:spPr bwMode="auto">
            <a:xfrm>
              <a:off x="4222750" y="1457325"/>
              <a:ext cx="601663" cy="582612"/>
            </a:xfrm>
            <a:custGeom>
              <a:avLst/>
              <a:gdLst>
                <a:gd name="T0" fmla="*/ 796 w 930"/>
                <a:gd name="T1" fmla="*/ 171 h 1085"/>
                <a:gd name="T2" fmla="*/ 684 w 930"/>
                <a:gd name="T3" fmla="*/ 256 h 1085"/>
                <a:gd name="T4" fmla="*/ 641 w 930"/>
                <a:gd name="T5" fmla="*/ 219 h 1085"/>
                <a:gd name="T6" fmla="*/ 607 w 930"/>
                <a:gd name="T7" fmla="*/ 133 h 1085"/>
                <a:gd name="T8" fmla="*/ 564 w 930"/>
                <a:gd name="T9" fmla="*/ 109 h 1085"/>
                <a:gd name="T10" fmla="*/ 476 w 930"/>
                <a:gd name="T11" fmla="*/ 152 h 1085"/>
                <a:gd name="T12" fmla="*/ 411 w 930"/>
                <a:gd name="T13" fmla="*/ 116 h 1085"/>
                <a:gd name="T14" fmla="*/ 334 w 930"/>
                <a:gd name="T15" fmla="*/ 89 h 1085"/>
                <a:gd name="T16" fmla="*/ 236 w 930"/>
                <a:gd name="T17" fmla="*/ 15 h 1085"/>
                <a:gd name="T18" fmla="*/ 17 w 930"/>
                <a:gd name="T19" fmla="*/ 281 h 1085"/>
                <a:gd name="T20" fmla="*/ 76 w 930"/>
                <a:gd name="T21" fmla="*/ 302 h 1085"/>
                <a:gd name="T22" fmla="*/ 24 w 930"/>
                <a:gd name="T23" fmla="*/ 375 h 1085"/>
                <a:gd name="T24" fmla="*/ 67 w 930"/>
                <a:gd name="T25" fmla="*/ 410 h 1085"/>
                <a:gd name="T26" fmla="*/ 103 w 930"/>
                <a:gd name="T27" fmla="*/ 514 h 1085"/>
                <a:gd name="T28" fmla="*/ 153 w 930"/>
                <a:gd name="T29" fmla="*/ 563 h 1085"/>
                <a:gd name="T30" fmla="*/ 166 w 930"/>
                <a:gd name="T31" fmla="*/ 669 h 1085"/>
                <a:gd name="T32" fmla="*/ 401 w 930"/>
                <a:gd name="T33" fmla="*/ 997 h 1085"/>
                <a:gd name="T34" fmla="*/ 477 w 930"/>
                <a:gd name="T35" fmla="*/ 1066 h 1085"/>
                <a:gd name="T36" fmla="*/ 564 w 930"/>
                <a:gd name="T37" fmla="*/ 1011 h 1085"/>
                <a:gd name="T38" fmla="*/ 548 w 930"/>
                <a:gd name="T39" fmla="*/ 967 h 1085"/>
                <a:gd name="T40" fmla="*/ 528 w 930"/>
                <a:gd name="T41" fmla="*/ 889 h 1085"/>
                <a:gd name="T42" fmla="*/ 589 w 930"/>
                <a:gd name="T43" fmla="*/ 738 h 1085"/>
                <a:gd name="T44" fmla="*/ 687 w 930"/>
                <a:gd name="T45" fmla="*/ 765 h 1085"/>
                <a:gd name="T46" fmla="*/ 745 w 930"/>
                <a:gd name="T47" fmla="*/ 706 h 1085"/>
                <a:gd name="T48" fmla="*/ 807 w 930"/>
                <a:gd name="T49" fmla="*/ 741 h 1085"/>
                <a:gd name="T50" fmla="*/ 880 w 930"/>
                <a:gd name="T51" fmla="*/ 774 h 1085"/>
                <a:gd name="T52" fmla="*/ 904 w 930"/>
                <a:gd name="T53" fmla="*/ 781 h 1085"/>
                <a:gd name="T54" fmla="*/ 857 w 930"/>
                <a:gd name="T55" fmla="*/ 695 h 1085"/>
                <a:gd name="T56" fmla="*/ 912 w 930"/>
                <a:gd name="T57" fmla="*/ 628 h 1085"/>
                <a:gd name="T58" fmla="*/ 879 w 930"/>
                <a:gd name="T59" fmla="*/ 454 h 1085"/>
                <a:gd name="T60" fmla="*/ 802 w 930"/>
                <a:gd name="T61" fmla="*/ 386 h 1085"/>
                <a:gd name="T62" fmla="*/ 812 w 930"/>
                <a:gd name="T63" fmla="*/ 374 h 1085"/>
                <a:gd name="T64" fmla="*/ 891 w 930"/>
                <a:gd name="T65" fmla="*/ 446 h 1085"/>
                <a:gd name="T66" fmla="*/ 924 w 930"/>
                <a:gd name="T67" fmla="*/ 605 h 1085"/>
                <a:gd name="T68" fmla="*/ 875 w 930"/>
                <a:gd name="T69" fmla="*/ 699 h 1085"/>
                <a:gd name="T70" fmla="*/ 911 w 930"/>
                <a:gd name="T71" fmla="*/ 764 h 1085"/>
                <a:gd name="T72" fmla="*/ 911 w 930"/>
                <a:gd name="T73" fmla="*/ 788 h 1085"/>
                <a:gd name="T74" fmla="*/ 839 w 930"/>
                <a:gd name="T75" fmla="*/ 787 h 1085"/>
                <a:gd name="T76" fmla="*/ 761 w 930"/>
                <a:gd name="T77" fmla="*/ 712 h 1085"/>
                <a:gd name="T78" fmla="*/ 687 w 930"/>
                <a:gd name="T79" fmla="*/ 781 h 1085"/>
                <a:gd name="T80" fmla="*/ 587 w 930"/>
                <a:gd name="T81" fmla="*/ 752 h 1085"/>
                <a:gd name="T82" fmla="*/ 543 w 930"/>
                <a:gd name="T83" fmla="*/ 894 h 1085"/>
                <a:gd name="T84" fmla="*/ 561 w 930"/>
                <a:gd name="T85" fmla="*/ 958 h 1085"/>
                <a:gd name="T86" fmla="*/ 585 w 930"/>
                <a:gd name="T87" fmla="*/ 1015 h 1085"/>
                <a:gd name="T88" fmla="*/ 471 w 930"/>
                <a:gd name="T89" fmla="*/ 1081 h 1085"/>
                <a:gd name="T90" fmla="*/ 404 w 930"/>
                <a:gd name="T91" fmla="*/ 1031 h 1085"/>
                <a:gd name="T92" fmla="*/ 162 w 930"/>
                <a:gd name="T93" fmla="*/ 691 h 1085"/>
                <a:gd name="T94" fmla="*/ 139 w 930"/>
                <a:gd name="T95" fmla="*/ 587 h 1085"/>
                <a:gd name="T96" fmla="*/ 94 w 930"/>
                <a:gd name="T97" fmla="*/ 528 h 1085"/>
                <a:gd name="T98" fmla="*/ 56 w 930"/>
                <a:gd name="T99" fmla="*/ 428 h 1085"/>
                <a:gd name="T100" fmla="*/ 21 w 930"/>
                <a:gd name="T101" fmla="*/ 392 h 1085"/>
                <a:gd name="T102" fmla="*/ 61 w 930"/>
                <a:gd name="T103" fmla="*/ 301 h 1085"/>
                <a:gd name="T104" fmla="*/ 6 w 930"/>
                <a:gd name="T105" fmla="*/ 286 h 1085"/>
                <a:gd name="T106" fmla="*/ 82 w 930"/>
                <a:gd name="T107" fmla="*/ 91 h 1085"/>
                <a:gd name="T108" fmla="*/ 335 w 930"/>
                <a:gd name="T109" fmla="*/ 53 h 1085"/>
                <a:gd name="T110" fmla="*/ 382 w 930"/>
                <a:gd name="T111" fmla="*/ 104 h 1085"/>
                <a:gd name="T112" fmla="*/ 469 w 930"/>
                <a:gd name="T113" fmla="*/ 145 h 1085"/>
                <a:gd name="T114" fmla="*/ 518 w 930"/>
                <a:gd name="T115" fmla="*/ 105 h 1085"/>
                <a:gd name="T116" fmla="*/ 614 w 930"/>
                <a:gd name="T117" fmla="*/ 91 h 1085"/>
                <a:gd name="T118" fmla="*/ 631 w 930"/>
                <a:gd name="T119" fmla="*/ 173 h 1085"/>
                <a:gd name="T120" fmla="*/ 670 w 930"/>
                <a:gd name="T121" fmla="*/ 248 h 1085"/>
                <a:gd name="T122" fmla="*/ 792 w 930"/>
                <a:gd name="T123" fmla="*/ 167 h 1085"/>
                <a:gd name="T124" fmla="*/ 773 w 930"/>
                <a:gd name="T125" fmla="*/ 263 h 10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30"/>
                <a:gd name="T190" fmla="*/ 0 h 1085"/>
                <a:gd name="T191" fmla="*/ 930 w 930"/>
                <a:gd name="T192" fmla="*/ 1085 h 10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30" h="1085">
                  <a:moveTo>
                    <a:pt x="795" y="301"/>
                  </a:moveTo>
                  <a:lnTo>
                    <a:pt x="798" y="307"/>
                  </a:lnTo>
                  <a:lnTo>
                    <a:pt x="762" y="274"/>
                  </a:lnTo>
                  <a:cubicBezTo>
                    <a:pt x="759" y="272"/>
                    <a:pt x="759" y="267"/>
                    <a:pt x="761" y="264"/>
                  </a:cubicBezTo>
                  <a:lnTo>
                    <a:pt x="805" y="198"/>
                  </a:lnTo>
                  <a:lnTo>
                    <a:pt x="804" y="204"/>
                  </a:lnTo>
                  <a:lnTo>
                    <a:pt x="796" y="171"/>
                  </a:lnTo>
                  <a:lnTo>
                    <a:pt x="807" y="176"/>
                  </a:lnTo>
                  <a:lnTo>
                    <a:pt x="800" y="180"/>
                  </a:lnTo>
                  <a:lnTo>
                    <a:pt x="784" y="189"/>
                  </a:lnTo>
                  <a:lnTo>
                    <a:pt x="740" y="218"/>
                  </a:lnTo>
                  <a:lnTo>
                    <a:pt x="717" y="233"/>
                  </a:lnTo>
                  <a:lnTo>
                    <a:pt x="697" y="247"/>
                  </a:lnTo>
                  <a:lnTo>
                    <a:pt x="684" y="256"/>
                  </a:lnTo>
                  <a:lnTo>
                    <a:pt x="685" y="255"/>
                  </a:lnTo>
                  <a:lnTo>
                    <a:pt x="681" y="259"/>
                  </a:lnTo>
                  <a:cubicBezTo>
                    <a:pt x="678" y="262"/>
                    <a:pt x="674" y="262"/>
                    <a:pt x="671" y="260"/>
                  </a:cubicBezTo>
                  <a:lnTo>
                    <a:pt x="667" y="257"/>
                  </a:lnTo>
                  <a:cubicBezTo>
                    <a:pt x="666" y="256"/>
                    <a:pt x="665" y="256"/>
                    <a:pt x="665" y="255"/>
                  </a:cubicBezTo>
                  <a:lnTo>
                    <a:pt x="659" y="246"/>
                  </a:lnTo>
                  <a:lnTo>
                    <a:pt x="641" y="219"/>
                  </a:lnTo>
                  <a:lnTo>
                    <a:pt x="624" y="191"/>
                  </a:lnTo>
                  <a:lnTo>
                    <a:pt x="618" y="182"/>
                  </a:lnTo>
                  <a:lnTo>
                    <a:pt x="616" y="179"/>
                  </a:lnTo>
                  <a:cubicBezTo>
                    <a:pt x="615" y="178"/>
                    <a:pt x="615" y="177"/>
                    <a:pt x="615" y="176"/>
                  </a:cubicBezTo>
                  <a:lnTo>
                    <a:pt x="614" y="172"/>
                  </a:lnTo>
                  <a:lnTo>
                    <a:pt x="612" y="163"/>
                  </a:lnTo>
                  <a:lnTo>
                    <a:pt x="607" y="133"/>
                  </a:lnTo>
                  <a:lnTo>
                    <a:pt x="601" y="103"/>
                  </a:lnTo>
                  <a:lnTo>
                    <a:pt x="599" y="94"/>
                  </a:lnTo>
                  <a:lnTo>
                    <a:pt x="598" y="90"/>
                  </a:lnTo>
                  <a:lnTo>
                    <a:pt x="607" y="96"/>
                  </a:lnTo>
                  <a:lnTo>
                    <a:pt x="603" y="97"/>
                  </a:lnTo>
                  <a:lnTo>
                    <a:pt x="594" y="100"/>
                  </a:lnTo>
                  <a:lnTo>
                    <a:pt x="564" y="109"/>
                  </a:lnTo>
                  <a:lnTo>
                    <a:pt x="532" y="117"/>
                  </a:lnTo>
                  <a:lnTo>
                    <a:pt x="523" y="120"/>
                  </a:lnTo>
                  <a:lnTo>
                    <a:pt x="518" y="121"/>
                  </a:lnTo>
                  <a:lnTo>
                    <a:pt x="521" y="120"/>
                  </a:lnTo>
                  <a:lnTo>
                    <a:pt x="513" y="126"/>
                  </a:lnTo>
                  <a:lnTo>
                    <a:pt x="495" y="139"/>
                  </a:lnTo>
                  <a:lnTo>
                    <a:pt x="476" y="152"/>
                  </a:lnTo>
                  <a:lnTo>
                    <a:pt x="468" y="158"/>
                  </a:lnTo>
                  <a:cubicBezTo>
                    <a:pt x="465" y="160"/>
                    <a:pt x="461" y="160"/>
                    <a:pt x="458" y="157"/>
                  </a:cubicBezTo>
                  <a:lnTo>
                    <a:pt x="450" y="150"/>
                  </a:lnTo>
                  <a:lnTo>
                    <a:pt x="433" y="137"/>
                  </a:lnTo>
                  <a:lnTo>
                    <a:pt x="414" y="122"/>
                  </a:lnTo>
                  <a:lnTo>
                    <a:pt x="405" y="114"/>
                  </a:lnTo>
                  <a:lnTo>
                    <a:pt x="411" y="116"/>
                  </a:lnTo>
                  <a:lnTo>
                    <a:pt x="402" y="117"/>
                  </a:lnTo>
                  <a:lnTo>
                    <a:pt x="383" y="119"/>
                  </a:lnTo>
                  <a:lnTo>
                    <a:pt x="364" y="120"/>
                  </a:lnTo>
                  <a:lnTo>
                    <a:pt x="355" y="121"/>
                  </a:lnTo>
                  <a:cubicBezTo>
                    <a:pt x="352" y="122"/>
                    <a:pt x="349" y="120"/>
                    <a:pt x="347" y="117"/>
                  </a:cubicBezTo>
                  <a:lnTo>
                    <a:pt x="343" y="108"/>
                  </a:lnTo>
                  <a:lnTo>
                    <a:pt x="334" y="89"/>
                  </a:lnTo>
                  <a:lnTo>
                    <a:pt x="324" y="69"/>
                  </a:lnTo>
                  <a:lnTo>
                    <a:pt x="320" y="60"/>
                  </a:lnTo>
                  <a:lnTo>
                    <a:pt x="325" y="64"/>
                  </a:lnTo>
                  <a:lnTo>
                    <a:pt x="250" y="40"/>
                  </a:lnTo>
                  <a:cubicBezTo>
                    <a:pt x="249" y="40"/>
                    <a:pt x="247" y="39"/>
                    <a:pt x="246" y="38"/>
                  </a:cubicBezTo>
                  <a:lnTo>
                    <a:pt x="225" y="14"/>
                  </a:lnTo>
                  <a:lnTo>
                    <a:pt x="236" y="15"/>
                  </a:lnTo>
                  <a:lnTo>
                    <a:pt x="89" y="105"/>
                  </a:lnTo>
                  <a:cubicBezTo>
                    <a:pt x="88" y="106"/>
                    <a:pt x="87" y="106"/>
                    <a:pt x="87" y="106"/>
                  </a:cubicBezTo>
                  <a:lnTo>
                    <a:pt x="12" y="126"/>
                  </a:lnTo>
                  <a:lnTo>
                    <a:pt x="17" y="115"/>
                  </a:lnTo>
                  <a:lnTo>
                    <a:pt x="49" y="194"/>
                  </a:lnTo>
                  <a:cubicBezTo>
                    <a:pt x="50" y="196"/>
                    <a:pt x="50" y="198"/>
                    <a:pt x="49" y="200"/>
                  </a:cubicBezTo>
                  <a:lnTo>
                    <a:pt x="17" y="281"/>
                  </a:lnTo>
                  <a:lnTo>
                    <a:pt x="13" y="271"/>
                  </a:lnTo>
                  <a:lnTo>
                    <a:pt x="21" y="275"/>
                  </a:lnTo>
                  <a:lnTo>
                    <a:pt x="40" y="283"/>
                  </a:lnTo>
                  <a:lnTo>
                    <a:pt x="59" y="290"/>
                  </a:lnTo>
                  <a:lnTo>
                    <a:pt x="70" y="294"/>
                  </a:lnTo>
                  <a:cubicBezTo>
                    <a:pt x="72" y="295"/>
                    <a:pt x="74" y="297"/>
                    <a:pt x="75" y="299"/>
                  </a:cubicBezTo>
                  <a:lnTo>
                    <a:pt x="76" y="302"/>
                  </a:lnTo>
                  <a:cubicBezTo>
                    <a:pt x="77" y="304"/>
                    <a:pt x="77" y="306"/>
                    <a:pt x="76" y="308"/>
                  </a:cubicBezTo>
                  <a:lnTo>
                    <a:pt x="71" y="318"/>
                  </a:lnTo>
                  <a:lnTo>
                    <a:pt x="53" y="346"/>
                  </a:lnTo>
                  <a:lnTo>
                    <a:pt x="35" y="374"/>
                  </a:lnTo>
                  <a:lnTo>
                    <a:pt x="28" y="383"/>
                  </a:lnTo>
                  <a:lnTo>
                    <a:pt x="26" y="386"/>
                  </a:lnTo>
                  <a:lnTo>
                    <a:pt x="24" y="375"/>
                  </a:lnTo>
                  <a:lnTo>
                    <a:pt x="30" y="379"/>
                  </a:lnTo>
                  <a:lnTo>
                    <a:pt x="44" y="389"/>
                  </a:lnTo>
                  <a:lnTo>
                    <a:pt x="57" y="397"/>
                  </a:lnTo>
                  <a:lnTo>
                    <a:pt x="55" y="396"/>
                  </a:lnTo>
                  <a:lnTo>
                    <a:pt x="61" y="398"/>
                  </a:lnTo>
                  <a:cubicBezTo>
                    <a:pt x="64" y="399"/>
                    <a:pt x="66" y="401"/>
                    <a:pt x="66" y="404"/>
                  </a:cubicBezTo>
                  <a:lnTo>
                    <a:pt x="67" y="410"/>
                  </a:lnTo>
                  <a:lnTo>
                    <a:pt x="71" y="423"/>
                  </a:lnTo>
                  <a:lnTo>
                    <a:pt x="82" y="461"/>
                  </a:lnTo>
                  <a:lnTo>
                    <a:pt x="92" y="497"/>
                  </a:lnTo>
                  <a:lnTo>
                    <a:pt x="96" y="508"/>
                  </a:lnTo>
                  <a:lnTo>
                    <a:pt x="97" y="511"/>
                  </a:lnTo>
                  <a:lnTo>
                    <a:pt x="95" y="507"/>
                  </a:lnTo>
                  <a:lnTo>
                    <a:pt x="103" y="514"/>
                  </a:lnTo>
                  <a:lnTo>
                    <a:pt x="101" y="513"/>
                  </a:lnTo>
                  <a:lnTo>
                    <a:pt x="120" y="523"/>
                  </a:lnTo>
                  <a:lnTo>
                    <a:pt x="138" y="532"/>
                  </a:lnTo>
                  <a:lnTo>
                    <a:pt x="146" y="536"/>
                  </a:lnTo>
                  <a:cubicBezTo>
                    <a:pt x="148" y="537"/>
                    <a:pt x="150" y="540"/>
                    <a:pt x="150" y="542"/>
                  </a:cubicBezTo>
                  <a:lnTo>
                    <a:pt x="151" y="548"/>
                  </a:lnTo>
                  <a:lnTo>
                    <a:pt x="153" y="563"/>
                  </a:lnTo>
                  <a:lnTo>
                    <a:pt x="155" y="586"/>
                  </a:lnTo>
                  <a:lnTo>
                    <a:pt x="159" y="609"/>
                  </a:lnTo>
                  <a:lnTo>
                    <a:pt x="162" y="635"/>
                  </a:lnTo>
                  <a:lnTo>
                    <a:pt x="164" y="656"/>
                  </a:lnTo>
                  <a:lnTo>
                    <a:pt x="166" y="669"/>
                  </a:lnTo>
                  <a:lnTo>
                    <a:pt x="167" y="673"/>
                  </a:lnTo>
                  <a:lnTo>
                    <a:pt x="166" y="669"/>
                  </a:lnTo>
                  <a:lnTo>
                    <a:pt x="175" y="680"/>
                  </a:lnTo>
                  <a:lnTo>
                    <a:pt x="200" y="710"/>
                  </a:lnTo>
                  <a:lnTo>
                    <a:pt x="235" y="756"/>
                  </a:lnTo>
                  <a:lnTo>
                    <a:pt x="277" y="812"/>
                  </a:lnTo>
                  <a:lnTo>
                    <a:pt x="331" y="892"/>
                  </a:lnTo>
                  <a:lnTo>
                    <a:pt x="380" y="967"/>
                  </a:lnTo>
                  <a:lnTo>
                    <a:pt x="401" y="997"/>
                  </a:lnTo>
                  <a:lnTo>
                    <a:pt x="417" y="1022"/>
                  </a:lnTo>
                  <a:lnTo>
                    <a:pt x="427" y="1037"/>
                  </a:lnTo>
                  <a:lnTo>
                    <a:pt x="431" y="1043"/>
                  </a:lnTo>
                  <a:lnTo>
                    <a:pt x="428" y="1040"/>
                  </a:lnTo>
                  <a:lnTo>
                    <a:pt x="437" y="1045"/>
                  </a:lnTo>
                  <a:lnTo>
                    <a:pt x="457" y="1056"/>
                  </a:lnTo>
                  <a:lnTo>
                    <a:pt x="477" y="1066"/>
                  </a:lnTo>
                  <a:lnTo>
                    <a:pt x="476" y="1066"/>
                  </a:lnTo>
                  <a:lnTo>
                    <a:pt x="485" y="1069"/>
                  </a:lnTo>
                  <a:lnTo>
                    <a:pt x="479" y="1069"/>
                  </a:lnTo>
                  <a:lnTo>
                    <a:pt x="483" y="1067"/>
                  </a:lnTo>
                  <a:lnTo>
                    <a:pt x="494" y="1061"/>
                  </a:lnTo>
                  <a:lnTo>
                    <a:pt x="529" y="1036"/>
                  </a:lnTo>
                  <a:lnTo>
                    <a:pt x="564" y="1011"/>
                  </a:lnTo>
                  <a:lnTo>
                    <a:pt x="576" y="1002"/>
                  </a:lnTo>
                  <a:cubicBezTo>
                    <a:pt x="576" y="1002"/>
                    <a:pt x="576" y="1002"/>
                    <a:pt x="577" y="1001"/>
                  </a:cubicBezTo>
                  <a:lnTo>
                    <a:pt x="583" y="998"/>
                  </a:lnTo>
                  <a:lnTo>
                    <a:pt x="581" y="1011"/>
                  </a:lnTo>
                  <a:lnTo>
                    <a:pt x="577" y="1007"/>
                  </a:lnTo>
                  <a:lnTo>
                    <a:pt x="569" y="997"/>
                  </a:lnTo>
                  <a:lnTo>
                    <a:pt x="548" y="967"/>
                  </a:lnTo>
                  <a:lnTo>
                    <a:pt x="528" y="936"/>
                  </a:lnTo>
                  <a:lnTo>
                    <a:pt x="521" y="925"/>
                  </a:lnTo>
                  <a:cubicBezTo>
                    <a:pt x="520" y="924"/>
                    <a:pt x="520" y="924"/>
                    <a:pt x="520" y="923"/>
                  </a:cubicBezTo>
                  <a:lnTo>
                    <a:pt x="518" y="918"/>
                  </a:lnTo>
                  <a:cubicBezTo>
                    <a:pt x="517" y="916"/>
                    <a:pt x="517" y="914"/>
                    <a:pt x="518" y="912"/>
                  </a:cubicBezTo>
                  <a:lnTo>
                    <a:pt x="521" y="906"/>
                  </a:lnTo>
                  <a:lnTo>
                    <a:pt x="528" y="889"/>
                  </a:lnTo>
                  <a:lnTo>
                    <a:pt x="539" y="862"/>
                  </a:lnTo>
                  <a:lnTo>
                    <a:pt x="551" y="832"/>
                  </a:lnTo>
                  <a:lnTo>
                    <a:pt x="563" y="800"/>
                  </a:lnTo>
                  <a:lnTo>
                    <a:pt x="574" y="772"/>
                  </a:lnTo>
                  <a:lnTo>
                    <a:pt x="581" y="752"/>
                  </a:lnTo>
                  <a:lnTo>
                    <a:pt x="584" y="743"/>
                  </a:lnTo>
                  <a:cubicBezTo>
                    <a:pt x="585" y="740"/>
                    <a:pt x="587" y="739"/>
                    <a:pt x="589" y="738"/>
                  </a:cubicBezTo>
                  <a:cubicBezTo>
                    <a:pt x="592" y="737"/>
                    <a:pt x="594" y="738"/>
                    <a:pt x="596" y="739"/>
                  </a:cubicBezTo>
                  <a:lnTo>
                    <a:pt x="600" y="742"/>
                  </a:lnTo>
                  <a:lnTo>
                    <a:pt x="598" y="741"/>
                  </a:lnTo>
                  <a:lnTo>
                    <a:pt x="609" y="744"/>
                  </a:lnTo>
                  <a:lnTo>
                    <a:pt x="643" y="754"/>
                  </a:lnTo>
                  <a:lnTo>
                    <a:pt x="675" y="762"/>
                  </a:lnTo>
                  <a:lnTo>
                    <a:pt x="687" y="765"/>
                  </a:lnTo>
                  <a:lnTo>
                    <a:pt x="690" y="766"/>
                  </a:lnTo>
                  <a:lnTo>
                    <a:pt x="683" y="768"/>
                  </a:lnTo>
                  <a:lnTo>
                    <a:pt x="686" y="765"/>
                  </a:lnTo>
                  <a:lnTo>
                    <a:pt x="693" y="758"/>
                  </a:lnTo>
                  <a:lnTo>
                    <a:pt x="716" y="737"/>
                  </a:lnTo>
                  <a:lnTo>
                    <a:pt x="739" y="714"/>
                  </a:lnTo>
                  <a:lnTo>
                    <a:pt x="745" y="706"/>
                  </a:lnTo>
                  <a:lnTo>
                    <a:pt x="748" y="703"/>
                  </a:lnTo>
                  <a:cubicBezTo>
                    <a:pt x="750" y="701"/>
                    <a:pt x="752" y="699"/>
                    <a:pt x="754" y="699"/>
                  </a:cubicBezTo>
                  <a:cubicBezTo>
                    <a:pt x="757" y="699"/>
                    <a:pt x="759" y="701"/>
                    <a:pt x="761" y="702"/>
                  </a:cubicBezTo>
                  <a:lnTo>
                    <a:pt x="765" y="707"/>
                  </a:lnTo>
                  <a:lnTo>
                    <a:pt x="764" y="706"/>
                  </a:lnTo>
                  <a:lnTo>
                    <a:pt x="775" y="715"/>
                  </a:lnTo>
                  <a:lnTo>
                    <a:pt x="807" y="741"/>
                  </a:lnTo>
                  <a:lnTo>
                    <a:pt x="837" y="766"/>
                  </a:lnTo>
                  <a:lnTo>
                    <a:pt x="848" y="774"/>
                  </a:lnTo>
                  <a:lnTo>
                    <a:pt x="852" y="777"/>
                  </a:lnTo>
                  <a:lnTo>
                    <a:pt x="847" y="775"/>
                  </a:lnTo>
                  <a:lnTo>
                    <a:pt x="850" y="775"/>
                  </a:lnTo>
                  <a:lnTo>
                    <a:pt x="857" y="775"/>
                  </a:lnTo>
                  <a:lnTo>
                    <a:pt x="880" y="774"/>
                  </a:lnTo>
                  <a:lnTo>
                    <a:pt x="902" y="773"/>
                  </a:lnTo>
                  <a:lnTo>
                    <a:pt x="908" y="773"/>
                  </a:lnTo>
                  <a:lnTo>
                    <a:pt x="905" y="774"/>
                  </a:lnTo>
                  <a:lnTo>
                    <a:pt x="908" y="772"/>
                  </a:lnTo>
                  <a:lnTo>
                    <a:pt x="907" y="784"/>
                  </a:lnTo>
                  <a:lnTo>
                    <a:pt x="905" y="782"/>
                  </a:lnTo>
                  <a:cubicBezTo>
                    <a:pt x="905" y="782"/>
                    <a:pt x="904" y="782"/>
                    <a:pt x="904" y="781"/>
                  </a:cubicBezTo>
                  <a:lnTo>
                    <a:pt x="898" y="773"/>
                  </a:lnTo>
                  <a:lnTo>
                    <a:pt x="880" y="747"/>
                  </a:lnTo>
                  <a:lnTo>
                    <a:pt x="861" y="720"/>
                  </a:lnTo>
                  <a:lnTo>
                    <a:pt x="855" y="711"/>
                  </a:lnTo>
                  <a:lnTo>
                    <a:pt x="853" y="708"/>
                  </a:lnTo>
                  <a:cubicBezTo>
                    <a:pt x="851" y="705"/>
                    <a:pt x="851" y="701"/>
                    <a:pt x="854" y="698"/>
                  </a:cubicBezTo>
                  <a:lnTo>
                    <a:pt x="857" y="695"/>
                  </a:lnTo>
                  <a:lnTo>
                    <a:pt x="864" y="688"/>
                  </a:lnTo>
                  <a:lnTo>
                    <a:pt x="884" y="664"/>
                  </a:lnTo>
                  <a:lnTo>
                    <a:pt x="905" y="640"/>
                  </a:lnTo>
                  <a:lnTo>
                    <a:pt x="915" y="628"/>
                  </a:lnTo>
                  <a:lnTo>
                    <a:pt x="914" y="635"/>
                  </a:lnTo>
                  <a:lnTo>
                    <a:pt x="912" y="629"/>
                  </a:lnTo>
                  <a:cubicBezTo>
                    <a:pt x="912" y="629"/>
                    <a:pt x="912" y="628"/>
                    <a:pt x="912" y="628"/>
                  </a:cubicBezTo>
                  <a:lnTo>
                    <a:pt x="909" y="608"/>
                  </a:lnTo>
                  <a:lnTo>
                    <a:pt x="903" y="579"/>
                  </a:lnTo>
                  <a:lnTo>
                    <a:pt x="897" y="546"/>
                  </a:lnTo>
                  <a:lnTo>
                    <a:pt x="890" y="512"/>
                  </a:lnTo>
                  <a:lnTo>
                    <a:pt x="884" y="483"/>
                  </a:lnTo>
                  <a:lnTo>
                    <a:pt x="881" y="462"/>
                  </a:lnTo>
                  <a:lnTo>
                    <a:pt x="879" y="454"/>
                  </a:lnTo>
                  <a:lnTo>
                    <a:pt x="882" y="459"/>
                  </a:lnTo>
                  <a:lnTo>
                    <a:pt x="878" y="456"/>
                  </a:lnTo>
                  <a:cubicBezTo>
                    <a:pt x="877" y="456"/>
                    <a:pt x="877" y="455"/>
                    <a:pt x="877" y="455"/>
                  </a:cubicBezTo>
                  <a:lnTo>
                    <a:pt x="868" y="446"/>
                  </a:lnTo>
                  <a:lnTo>
                    <a:pt x="840" y="421"/>
                  </a:lnTo>
                  <a:lnTo>
                    <a:pt x="811" y="395"/>
                  </a:lnTo>
                  <a:lnTo>
                    <a:pt x="802" y="386"/>
                  </a:lnTo>
                  <a:lnTo>
                    <a:pt x="803" y="387"/>
                  </a:lnTo>
                  <a:lnTo>
                    <a:pt x="799" y="384"/>
                  </a:lnTo>
                  <a:cubicBezTo>
                    <a:pt x="797" y="382"/>
                    <a:pt x="795" y="380"/>
                    <a:pt x="795" y="377"/>
                  </a:cubicBezTo>
                  <a:lnTo>
                    <a:pt x="795" y="301"/>
                  </a:lnTo>
                  <a:close/>
                  <a:moveTo>
                    <a:pt x="811" y="377"/>
                  </a:moveTo>
                  <a:lnTo>
                    <a:pt x="808" y="371"/>
                  </a:lnTo>
                  <a:lnTo>
                    <a:pt x="812" y="374"/>
                  </a:lnTo>
                  <a:cubicBezTo>
                    <a:pt x="813" y="374"/>
                    <a:pt x="813" y="375"/>
                    <a:pt x="813" y="375"/>
                  </a:cubicBezTo>
                  <a:lnTo>
                    <a:pt x="822" y="384"/>
                  </a:lnTo>
                  <a:lnTo>
                    <a:pt x="851" y="409"/>
                  </a:lnTo>
                  <a:lnTo>
                    <a:pt x="879" y="435"/>
                  </a:lnTo>
                  <a:lnTo>
                    <a:pt x="888" y="444"/>
                  </a:lnTo>
                  <a:lnTo>
                    <a:pt x="887" y="443"/>
                  </a:lnTo>
                  <a:lnTo>
                    <a:pt x="891" y="446"/>
                  </a:lnTo>
                  <a:cubicBezTo>
                    <a:pt x="893" y="447"/>
                    <a:pt x="894" y="449"/>
                    <a:pt x="894" y="451"/>
                  </a:cubicBezTo>
                  <a:lnTo>
                    <a:pt x="896" y="459"/>
                  </a:lnTo>
                  <a:lnTo>
                    <a:pt x="899" y="480"/>
                  </a:lnTo>
                  <a:lnTo>
                    <a:pt x="905" y="509"/>
                  </a:lnTo>
                  <a:lnTo>
                    <a:pt x="912" y="543"/>
                  </a:lnTo>
                  <a:lnTo>
                    <a:pt x="918" y="576"/>
                  </a:lnTo>
                  <a:lnTo>
                    <a:pt x="924" y="605"/>
                  </a:lnTo>
                  <a:lnTo>
                    <a:pt x="927" y="625"/>
                  </a:lnTo>
                  <a:lnTo>
                    <a:pt x="927" y="624"/>
                  </a:lnTo>
                  <a:lnTo>
                    <a:pt x="929" y="630"/>
                  </a:lnTo>
                  <a:cubicBezTo>
                    <a:pt x="930" y="632"/>
                    <a:pt x="929" y="635"/>
                    <a:pt x="928" y="637"/>
                  </a:cubicBezTo>
                  <a:lnTo>
                    <a:pt x="917" y="651"/>
                  </a:lnTo>
                  <a:lnTo>
                    <a:pt x="896" y="675"/>
                  </a:lnTo>
                  <a:lnTo>
                    <a:pt x="875" y="699"/>
                  </a:lnTo>
                  <a:lnTo>
                    <a:pt x="868" y="706"/>
                  </a:lnTo>
                  <a:lnTo>
                    <a:pt x="865" y="709"/>
                  </a:lnTo>
                  <a:lnTo>
                    <a:pt x="866" y="699"/>
                  </a:lnTo>
                  <a:lnTo>
                    <a:pt x="868" y="702"/>
                  </a:lnTo>
                  <a:lnTo>
                    <a:pt x="874" y="711"/>
                  </a:lnTo>
                  <a:lnTo>
                    <a:pt x="893" y="738"/>
                  </a:lnTo>
                  <a:lnTo>
                    <a:pt x="911" y="764"/>
                  </a:lnTo>
                  <a:lnTo>
                    <a:pt x="917" y="772"/>
                  </a:lnTo>
                  <a:lnTo>
                    <a:pt x="916" y="771"/>
                  </a:lnTo>
                  <a:lnTo>
                    <a:pt x="918" y="773"/>
                  </a:lnTo>
                  <a:cubicBezTo>
                    <a:pt x="920" y="775"/>
                    <a:pt x="921" y="777"/>
                    <a:pt x="920" y="779"/>
                  </a:cubicBezTo>
                  <a:cubicBezTo>
                    <a:pt x="920" y="782"/>
                    <a:pt x="919" y="784"/>
                    <a:pt x="917" y="785"/>
                  </a:cubicBezTo>
                  <a:lnTo>
                    <a:pt x="914" y="787"/>
                  </a:lnTo>
                  <a:cubicBezTo>
                    <a:pt x="913" y="788"/>
                    <a:pt x="912" y="788"/>
                    <a:pt x="911" y="788"/>
                  </a:cubicBezTo>
                  <a:lnTo>
                    <a:pt x="903" y="789"/>
                  </a:lnTo>
                  <a:lnTo>
                    <a:pt x="881" y="790"/>
                  </a:lnTo>
                  <a:lnTo>
                    <a:pt x="857" y="791"/>
                  </a:lnTo>
                  <a:lnTo>
                    <a:pt x="850" y="791"/>
                  </a:lnTo>
                  <a:lnTo>
                    <a:pt x="847" y="791"/>
                  </a:lnTo>
                  <a:cubicBezTo>
                    <a:pt x="846" y="791"/>
                    <a:pt x="844" y="791"/>
                    <a:pt x="843" y="790"/>
                  </a:cubicBezTo>
                  <a:lnTo>
                    <a:pt x="839" y="787"/>
                  </a:lnTo>
                  <a:lnTo>
                    <a:pt x="827" y="779"/>
                  </a:lnTo>
                  <a:lnTo>
                    <a:pt x="796" y="754"/>
                  </a:lnTo>
                  <a:lnTo>
                    <a:pt x="764" y="728"/>
                  </a:lnTo>
                  <a:lnTo>
                    <a:pt x="753" y="719"/>
                  </a:lnTo>
                  <a:cubicBezTo>
                    <a:pt x="753" y="718"/>
                    <a:pt x="753" y="718"/>
                    <a:pt x="752" y="717"/>
                  </a:cubicBezTo>
                  <a:lnTo>
                    <a:pt x="748" y="712"/>
                  </a:lnTo>
                  <a:lnTo>
                    <a:pt x="761" y="712"/>
                  </a:lnTo>
                  <a:lnTo>
                    <a:pt x="757" y="717"/>
                  </a:lnTo>
                  <a:lnTo>
                    <a:pt x="750" y="725"/>
                  </a:lnTo>
                  <a:lnTo>
                    <a:pt x="727" y="748"/>
                  </a:lnTo>
                  <a:lnTo>
                    <a:pt x="704" y="769"/>
                  </a:lnTo>
                  <a:lnTo>
                    <a:pt x="697" y="776"/>
                  </a:lnTo>
                  <a:lnTo>
                    <a:pt x="694" y="779"/>
                  </a:lnTo>
                  <a:cubicBezTo>
                    <a:pt x="692" y="781"/>
                    <a:pt x="689" y="782"/>
                    <a:pt x="687" y="781"/>
                  </a:cubicBezTo>
                  <a:lnTo>
                    <a:pt x="682" y="780"/>
                  </a:lnTo>
                  <a:lnTo>
                    <a:pt x="672" y="777"/>
                  </a:lnTo>
                  <a:lnTo>
                    <a:pt x="638" y="769"/>
                  </a:lnTo>
                  <a:lnTo>
                    <a:pt x="604" y="759"/>
                  </a:lnTo>
                  <a:lnTo>
                    <a:pt x="593" y="756"/>
                  </a:lnTo>
                  <a:cubicBezTo>
                    <a:pt x="592" y="756"/>
                    <a:pt x="591" y="755"/>
                    <a:pt x="591" y="755"/>
                  </a:cubicBezTo>
                  <a:lnTo>
                    <a:pt x="587" y="752"/>
                  </a:lnTo>
                  <a:lnTo>
                    <a:pt x="599" y="748"/>
                  </a:lnTo>
                  <a:lnTo>
                    <a:pt x="596" y="757"/>
                  </a:lnTo>
                  <a:lnTo>
                    <a:pt x="589" y="777"/>
                  </a:lnTo>
                  <a:lnTo>
                    <a:pt x="578" y="805"/>
                  </a:lnTo>
                  <a:lnTo>
                    <a:pt x="566" y="837"/>
                  </a:lnTo>
                  <a:lnTo>
                    <a:pt x="554" y="869"/>
                  </a:lnTo>
                  <a:lnTo>
                    <a:pt x="543" y="894"/>
                  </a:lnTo>
                  <a:lnTo>
                    <a:pt x="536" y="913"/>
                  </a:lnTo>
                  <a:lnTo>
                    <a:pt x="533" y="919"/>
                  </a:lnTo>
                  <a:lnTo>
                    <a:pt x="533" y="912"/>
                  </a:lnTo>
                  <a:lnTo>
                    <a:pt x="535" y="917"/>
                  </a:lnTo>
                  <a:lnTo>
                    <a:pt x="534" y="916"/>
                  </a:lnTo>
                  <a:lnTo>
                    <a:pt x="541" y="927"/>
                  </a:lnTo>
                  <a:lnTo>
                    <a:pt x="561" y="958"/>
                  </a:lnTo>
                  <a:lnTo>
                    <a:pt x="582" y="988"/>
                  </a:lnTo>
                  <a:lnTo>
                    <a:pt x="588" y="996"/>
                  </a:lnTo>
                  <a:lnTo>
                    <a:pt x="592" y="1000"/>
                  </a:lnTo>
                  <a:cubicBezTo>
                    <a:pt x="594" y="1002"/>
                    <a:pt x="595" y="1004"/>
                    <a:pt x="594" y="1007"/>
                  </a:cubicBezTo>
                  <a:cubicBezTo>
                    <a:pt x="594" y="1009"/>
                    <a:pt x="592" y="1011"/>
                    <a:pt x="590" y="1013"/>
                  </a:cubicBezTo>
                  <a:lnTo>
                    <a:pt x="584" y="1016"/>
                  </a:lnTo>
                  <a:lnTo>
                    <a:pt x="585" y="1015"/>
                  </a:lnTo>
                  <a:lnTo>
                    <a:pt x="573" y="1024"/>
                  </a:lnTo>
                  <a:lnTo>
                    <a:pt x="538" y="1049"/>
                  </a:lnTo>
                  <a:lnTo>
                    <a:pt x="503" y="1074"/>
                  </a:lnTo>
                  <a:lnTo>
                    <a:pt x="490" y="1082"/>
                  </a:lnTo>
                  <a:lnTo>
                    <a:pt x="486" y="1084"/>
                  </a:lnTo>
                  <a:cubicBezTo>
                    <a:pt x="484" y="1085"/>
                    <a:pt x="482" y="1085"/>
                    <a:pt x="480" y="1084"/>
                  </a:cubicBezTo>
                  <a:lnTo>
                    <a:pt x="471" y="1081"/>
                  </a:lnTo>
                  <a:cubicBezTo>
                    <a:pt x="471" y="1081"/>
                    <a:pt x="470" y="1081"/>
                    <a:pt x="470" y="1081"/>
                  </a:cubicBezTo>
                  <a:lnTo>
                    <a:pt x="450" y="1070"/>
                  </a:lnTo>
                  <a:lnTo>
                    <a:pt x="430" y="1059"/>
                  </a:lnTo>
                  <a:lnTo>
                    <a:pt x="421" y="1054"/>
                  </a:lnTo>
                  <a:cubicBezTo>
                    <a:pt x="419" y="1054"/>
                    <a:pt x="419" y="1053"/>
                    <a:pt x="418" y="1052"/>
                  </a:cubicBezTo>
                  <a:lnTo>
                    <a:pt x="414" y="1046"/>
                  </a:lnTo>
                  <a:lnTo>
                    <a:pt x="404" y="1031"/>
                  </a:lnTo>
                  <a:lnTo>
                    <a:pt x="388" y="1006"/>
                  </a:lnTo>
                  <a:lnTo>
                    <a:pt x="367" y="976"/>
                  </a:lnTo>
                  <a:lnTo>
                    <a:pt x="318" y="901"/>
                  </a:lnTo>
                  <a:lnTo>
                    <a:pt x="264" y="821"/>
                  </a:lnTo>
                  <a:lnTo>
                    <a:pt x="222" y="765"/>
                  </a:lnTo>
                  <a:lnTo>
                    <a:pt x="187" y="721"/>
                  </a:lnTo>
                  <a:lnTo>
                    <a:pt x="162" y="691"/>
                  </a:lnTo>
                  <a:lnTo>
                    <a:pt x="153" y="680"/>
                  </a:lnTo>
                  <a:cubicBezTo>
                    <a:pt x="153" y="679"/>
                    <a:pt x="152" y="678"/>
                    <a:pt x="152" y="676"/>
                  </a:cubicBezTo>
                  <a:lnTo>
                    <a:pt x="151" y="672"/>
                  </a:lnTo>
                  <a:lnTo>
                    <a:pt x="148" y="657"/>
                  </a:lnTo>
                  <a:lnTo>
                    <a:pt x="147" y="636"/>
                  </a:lnTo>
                  <a:lnTo>
                    <a:pt x="144" y="612"/>
                  </a:lnTo>
                  <a:lnTo>
                    <a:pt x="139" y="587"/>
                  </a:lnTo>
                  <a:lnTo>
                    <a:pt x="138" y="566"/>
                  </a:lnTo>
                  <a:lnTo>
                    <a:pt x="136" y="551"/>
                  </a:lnTo>
                  <a:lnTo>
                    <a:pt x="135" y="545"/>
                  </a:lnTo>
                  <a:lnTo>
                    <a:pt x="139" y="551"/>
                  </a:lnTo>
                  <a:lnTo>
                    <a:pt x="131" y="547"/>
                  </a:lnTo>
                  <a:lnTo>
                    <a:pt x="113" y="538"/>
                  </a:lnTo>
                  <a:lnTo>
                    <a:pt x="94" y="528"/>
                  </a:lnTo>
                  <a:cubicBezTo>
                    <a:pt x="93" y="527"/>
                    <a:pt x="93" y="527"/>
                    <a:pt x="92" y="526"/>
                  </a:cubicBezTo>
                  <a:lnTo>
                    <a:pt x="84" y="519"/>
                  </a:lnTo>
                  <a:cubicBezTo>
                    <a:pt x="83" y="519"/>
                    <a:pt x="82" y="517"/>
                    <a:pt x="82" y="516"/>
                  </a:cubicBezTo>
                  <a:lnTo>
                    <a:pt x="81" y="513"/>
                  </a:lnTo>
                  <a:lnTo>
                    <a:pt x="77" y="502"/>
                  </a:lnTo>
                  <a:lnTo>
                    <a:pt x="67" y="466"/>
                  </a:lnTo>
                  <a:lnTo>
                    <a:pt x="56" y="428"/>
                  </a:lnTo>
                  <a:lnTo>
                    <a:pt x="52" y="413"/>
                  </a:lnTo>
                  <a:lnTo>
                    <a:pt x="51" y="407"/>
                  </a:lnTo>
                  <a:lnTo>
                    <a:pt x="56" y="413"/>
                  </a:lnTo>
                  <a:lnTo>
                    <a:pt x="50" y="411"/>
                  </a:lnTo>
                  <a:cubicBezTo>
                    <a:pt x="49" y="411"/>
                    <a:pt x="49" y="411"/>
                    <a:pt x="48" y="410"/>
                  </a:cubicBezTo>
                  <a:lnTo>
                    <a:pt x="35" y="402"/>
                  </a:lnTo>
                  <a:lnTo>
                    <a:pt x="21" y="392"/>
                  </a:lnTo>
                  <a:lnTo>
                    <a:pt x="15" y="388"/>
                  </a:lnTo>
                  <a:cubicBezTo>
                    <a:pt x="11" y="386"/>
                    <a:pt x="10" y="381"/>
                    <a:pt x="13" y="377"/>
                  </a:cubicBezTo>
                  <a:lnTo>
                    <a:pt x="15" y="374"/>
                  </a:lnTo>
                  <a:lnTo>
                    <a:pt x="22" y="365"/>
                  </a:lnTo>
                  <a:lnTo>
                    <a:pt x="40" y="337"/>
                  </a:lnTo>
                  <a:lnTo>
                    <a:pt x="56" y="311"/>
                  </a:lnTo>
                  <a:lnTo>
                    <a:pt x="61" y="301"/>
                  </a:lnTo>
                  <a:lnTo>
                    <a:pt x="61" y="307"/>
                  </a:lnTo>
                  <a:lnTo>
                    <a:pt x="60" y="304"/>
                  </a:lnTo>
                  <a:lnTo>
                    <a:pt x="65" y="309"/>
                  </a:lnTo>
                  <a:lnTo>
                    <a:pt x="54" y="305"/>
                  </a:lnTo>
                  <a:lnTo>
                    <a:pt x="33" y="298"/>
                  </a:lnTo>
                  <a:lnTo>
                    <a:pt x="14" y="290"/>
                  </a:lnTo>
                  <a:lnTo>
                    <a:pt x="6" y="286"/>
                  </a:lnTo>
                  <a:cubicBezTo>
                    <a:pt x="2" y="284"/>
                    <a:pt x="0" y="279"/>
                    <a:pt x="2" y="276"/>
                  </a:cubicBezTo>
                  <a:lnTo>
                    <a:pt x="34" y="195"/>
                  </a:lnTo>
                  <a:lnTo>
                    <a:pt x="34" y="200"/>
                  </a:lnTo>
                  <a:lnTo>
                    <a:pt x="2" y="121"/>
                  </a:lnTo>
                  <a:cubicBezTo>
                    <a:pt x="1" y="119"/>
                    <a:pt x="1" y="117"/>
                    <a:pt x="2" y="115"/>
                  </a:cubicBezTo>
                  <a:cubicBezTo>
                    <a:pt x="3" y="113"/>
                    <a:pt x="5" y="111"/>
                    <a:pt x="7" y="111"/>
                  </a:cubicBezTo>
                  <a:lnTo>
                    <a:pt x="82" y="91"/>
                  </a:lnTo>
                  <a:lnTo>
                    <a:pt x="80" y="92"/>
                  </a:lnTo>
                  <a:lnTo>
                    <a:pt x="227" y="2"/>
                  </a:lnTo>
                  <a:cubicBezTo>
                    <a:pt x="231" y="0"/>
                    <a:pt x="235" y="0"/>
                    <a:pt x="237" y="3"/>
                  </a:cubicBezTo>
                  <a:lnTo>
                    <a:pt x="258" y="27"/>
                  </a:lnTo>
                  <a:lnTo>
                    <a:pt x="255" y="25"/>
                  </a:lnTo>
                  <a:lnTo>
                    <a:pt x="330" y="49"/>
                  </a:lnTo>
                  <a:cubicBezTo>
                    <a:pt x="332" y="50"/>
                    <a:pt x="334" y="51"/>
                    <a:pt x="335" y="53"/>
                  </a:cubicBezTo>
                  <a:lnTo>
                    <a:pt x="339" y="62"/>
                  </a:lnTo>
                  <a:lnTo>
                    <a:pt x="349" y="82"/>
                  </a:lnTo>
                  <a:lnTo>
                    <a:pt x="358" y="101"/>
                  </a:lnTo>
                  <a:lnTo>
                    <a:pt x="362" y="110"/>
                  </a:lnTo>
                  <a:lnTo>
                    <a:pt x="354" y="106"/>
                  </a:lnTo>
                  <a:lnTo>
                    <a:pt x="363" y="104"/>
                  </a:lnTo>
                  <a:lnTo>
                    <a:pt x="382" y="104"/>
                  </a:lnTo>
                  <a:lnTo>
                    <a:pt x="401" y="102"/>
                  </a:lnTo>
                  <a:lnTo>
                    <a:pt x="410" y="101"/>
                  </a:lnTo>
                  <a:cubicBezTo>
                    <a:pt x="412" y="100"/>
                    <a:pt x="414" y="101"/>
                    <a:pt x="416" y="102"/>
                  </a:cubicBezTo>
                  <a:lnTo>
                    <a:pt x="423" y="109"/>
                  </a:lnTo>
                  <a:lnTo>
                    <a:pt x="442" y="124"/>
                  </a:lnTo>
                  <a:lnTo>
                    <a:pt x="461" y="138"/>
                  </a:lnTo>
                  <a:lnTo>
                    <a:pt x="469" y="145"/>
                  </a:lnTo>
                  <a:lnTo>
                    <a:pt x="459" y="145"/>
                  </a:lnTo>
                  <a:lnTo>
                    <a:pt x="467" y="139"/>
                  </a:lnTo>
                  <a:lnTo>
                    <a:pt x="486" y="126"/>
                  </a:lnTo>
                  <a:lnTo>
                    <a:pt x="504" y="113"/>
                  </a:lnTo>
                  <a:lnTo>
                    <a:pt x="512" y="107"/>
                  </a:lnTo>
                  <a:cubicBezTo>
                    <a:pt x="513" y="106"/>
                    <a:pt x="513" y="106"/>
                    <a:pt x="515" y="106"/>
                  </a:cubicBezTo>
                  <a:lnTo>
                    <a:pt x="518" y="105"/>
                  </a:lnTo>
                  <a:lnTo>
                    <a:pt x="528" y="102"/>
                  </a:lnTo>
                  <a:lnTo>
                    <a:pt x="559" y="94"/>
                  </a:lnTo>
                  <a:lnTo>
                    <a:pt x="589" y="85"/>
                  </a:lnTo>
                  <a:lnTo>
                    <a:pt x="600" y="82"/>
                  </a:lnTo>
                  <a:lnTo>
                    <a:pt x="604" y="81"/>
                  </a:lnTo>
                  <a:cubicBezTo>
                    <a:pt x="608" y="80"/>
                    <a:pt x="612" y="82"/>
                    <a:pt x="613" y="87"/>
                  </a:cubicBezTo>
                  <a:lnTo>
                    <a:pt x="614" y="91"/>
                  </a:lnTo>
                  <a:lnTo>
                    <a:pt x="616" y="100"/>
                  </a:lnTo>
                  <a:lnTo>
                    <a:pt x="622" y="130"/>
                  </a:lnTo>
                  <a:lnTo>
                    <a:pt x="627" y="160"/>
                  </a:lnTo>
                  <a:lnTo>
                    <a:pt x="629" y="169"/>
                  </a:lnTo>
                  <a:lnTo>
                    <a:pt x="630" y="173"/>
                  </a:lnTo>
                  <a:lnTo>
                    <a:pt x="629" y="170"/>
                  </a:lnTo>
                  <a:lnTo>
                    <a:pt x="631" y="173"/>
                  </a:lnTo>
                  <a:lnTo>
                    <a:pt x="637" y="182"/>
                  </a:lnTo>
                  <a:lnTo>
                    <a:pt x="654" y="210"/>
                  </a:lnTo>
                  <a:lnTo>
                    <a:pt x="672" y="237"/>
                  </a:lnTo>
                  <a:lnTo>
                    <a:pt x="678" y="246"/>
                  </a:lnTo>
                  <a:lnTo>
                    <a:pt x="676" y="244"/>
                  </a:lnTo>
                  <a:lnTo>
                    <a:pt x="680" y="247"/>
                  </a:lnTo>
                  <a:lnTo>
                    <a:pt x="670" y="248"/>
                  </a:lnTo>
                  <a:lnTo>
                    <a:pt x="674" y="244"/>
                  </a:lnTo>
                  <a:cubicBezTo>
                    <a:pt x="674" y="243"/>
                    <a:pt x="675" y="243"/>
                    <a:pt x="675" y="243"/>
                  </a:cubicBezTo>
                  <a:lnTo>
                    <a:pt x="688" y="234"/>
                  </a:lnTo>
                  <a:lnTo>
                    <a:pt x="708" y="220"/>
                  </a:lnTo>
                  <a:lnTo>
                    <a:pt x="731" y="205"/>
                  </a:lnTo>
                  <a:lnTo>
                    <a:pt x="777" y="175"/>
                  </a:lnTo>
                  <a:lnTo>
                    <a:pt x="792" y="167"/>
                  </a:lnTo>
                  <a:lnTo>
                    <a:pt x="799" y="163"/>
                  </a:lnTo>
                  <a:cubicBezTo>
                    <a:pt x="802" y="161"/>
                    <a:pt x="804" y="161"/>
                    <a:pt x="807" y="162"/>
                  </a:cubicBezTo>
                  <a:cubicBezTo>
                    <a:pt x="809" y="163"/>
                    <a:pt x="811" y="165"/>
                    <a:pt x="811" y="168"/>
                  </a:cubicBezTo>
                  <a:lnTo>
                    <a:pt x="819" y="201"/>
                  </a:lnTo>
                  <a:cubicBezTo>
                    <a:pt x="820" y="203"/>
                    <a:pt x="819" y="205"/>
                    <a:pt x="818" y="207"/>
                  </a:cubicBezTo>
                  <a:lnTo>
                    <a:pt x="774" y="273"/>
                  </a:lnTo>
                  <a:lnTo>
                    <a:pt x="773" y="263"/>
                  </a:lnTo>
                  <a:lnTo>
                    <a:pt x="809" y="296"/>
                  </a:lnTo>
                  <a:cubicBezTo>
                    <a:pt x="811" y="297"/>
                    <a:pt x="811" y="299"/>
                    <a:pt x="811" y="301"/>
                  </a:cubicBezTo>
                  <a:lnTo>
                    <a:pt x="811" y="3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" name="Freeform 212"/>
            <p:cNvSpPr>
              <a:spLocks noEditPoints="1"/>
            </p:cNvSpPr>
            <p:nvPr/>
          </p:nvSpPr>
          <p:spPr bwMode="auto">
            <a:xfrm>
              <a:off x="4222750" y="1457325"/>
              <a:ext cx="601663" cy="582612"/>
            </a:xfrm>
            <a:custGeom>
              <a:avLst/>
              <a:gdLst>
                <a:gd name="T0" fmla="*/ 796 w 930"/>
                <a:gd name="T1" fmla="*/ 171 h 1085"/>
                <a:gd name="T2" fmla="*/ 684 w 930"/>
                <a:gd name="T3" fmla="*/ 256 h 1085"/>
                <a:gd name="T4" fmla="*/ 641 w 930"/>
                <a:gd name="T5" fmla="*/ 219 h 1085"/>
                <a:gd name="T6" fmla="*/ 607 w 930"/>
                <a:gd name="T7" fmla="*/ 133 h 1085"/>
                <a:gd name="T8" fmla="*/ 564 w 930"/>
                <a:gd name="T9" fmla="*/ 109 h 1085"/>
                <a:gd name="T10" fmla="*/ 476 w 930"/>
                <a:gd name="T11" fmla="*/ 152 h 1085"/>
                <a:gd name="T12" fmla="*/ 411 w 930"/>
                <a:gd name="T13" fmla="*/ 116 h 1085"/>
                <a:gd name="T14" fmla="*/ 334 w 930"/>
                <a:gd name="T15" fmla="*/ 89 h 1085"/>
                <a:gd name="T16" fmla="*/ 236 w 930"/>
                <a:gd name="T17" fmla="*/ 15 h 1085"/>
                <a:gd name="T18" fmla="*/ 17 w 930"/>
                <a:gd name="T19" fmla="*/ 281 h 1085"/>
                <a:gd name="T20" fmla="*/ 76 w 930"/>
                <a:gd name="T21" fmla="*/ 302 h 1085"/>
                <a:gd name="T22" fmla="*/ 24 w 930"/>
                <a:gd name="T23" fmla="*/ 375 h 1085"/>
                <a:gd name="T24" fmla="*/ 67 w 930"/>
                <a:gd name="T25" fmla="*/ 410 h 1085"/>
                <a:gd name="T26" fmla="*/ 103 w 930"/>
                <a:gd name="T27" fmla="*/ 514 h 1085"/>
                <a:gd name="T28" fmla="*/ 153 w 930"/>
                <a:gd name="T29" fmla="*/ 563 h 1085"/>
                <a:gd name="T30" fmla="*/ 166 w 930"/>
                <a:gd name="T31" fmla="*/ 669 h 1085"/>
                <a:gd name="T32" fmla="*/ 401 w 930"/>
                <a:gd name="T33" fmla="*/ 997 h 1085"/>
                <a:gd name="T34" fmla="*/ 477 w 930"/>
                <a:gd name="T35" fmla="*/ 1066 h 1085"/>
                <a:gd name="T36" fmla="*/ 564 w 930"/>
                <a:gd name="T37" fmla="*/ 1011 h 1085"/>
                <a:gd name="T38" fmla="*/ 548 w 930"/>
                <a:gd name="T39" fmla="*/ 967 h 1085"/>
                <a:gd name="T40" fmla="*/ 528 w 930"/>
                <a:gd name="T41" fmla="*/ 889 h 1085"/>
                <a:gd name="T42" fmla="*/ 589 w 930"/>
                <a:gd name="T43" fmla="*/ 738 h 1085"/>
                <a:gd name="T44" fmla="*/ 687 w 930"/>
                <a:gd name="T45" fmla="*/ 765 h 1085"/>
                <a:gd name="T46" fmla="*/ 745 w 930"/>
                <a:gd name="T47" fmla="*/ 706 h 1085"/>
                <a:gd name="T48" fmla="*/ 807 w 930"/>
                <a:gd name="T49" fmla="*/ 741 h 1085"/>
                <a:gd name="T50" fmla="*/ 880 w 930"/>
                <a:gd name="T51" fmla="*/ 774 h 1085"/>
                <a:gd name="T52" fmla="*/ 904 w 930"/>
                <a:gd name="T53" fmla="*/ 781 h 1085"/>
                <a:gd name="T54" fmla="*/ 857 w 930"/>
                <a:gd name="T55" fmla="*/ 695 h 1085"/>
                <a:gd name="T56" fmla="*/ 912 w 930"/>
                <a:gd name="T57" fmla="*/ 628 h 1085"/>
                <a:gd name="T58" fmla="*/ 879 w 930"/>
                <a:gd name="T59" fmla="*/ 454 h 1085"/>
                <a:gd name="T60" fmla="*/ 802 w 930"/>
                <a:gd name="T61" fmla="*/ 386 h 1085"/>
                <a:gd name="T62" fmla="*/ 812 w 930"/>
                <a:gd name="T63" fmla="*/ 374 h 1085"/>
                <a:gd name="T64" fmla="*/ 891 w 930"/>
                <a:gd name="T65" fmla="*/ 446 h 1085"/>
                <a:gd name="T66" fmla="*/ 924 w 930"/>
                <a:gd name="T67" fmla="*/ 605 h 1085"/>
                <a:gd name="T68" fmla="*/ 875 w 930"/>
                <a:gd name="T69" fmla="*/ 699 h 1085"/>
                <a:gd name="T70" fmla="*/ 911 w 930"/>
                <a:gd name="T71" fmla="*/ 764 h 1085"/>
                <a:gd name="T72" fmla="*/ 911 w 930"/>
                <a:gd name="T73" fmla="*/ 788 h 1085"/>
                <a:gd name="T74" fmla="*/ 839 w 930"/>
                <a:gd name="T75" fmla="*/ 787 h 1085"/>
                <a:gd name="T76" fmla="*/ 761 w 930"/>
                <a:gd name="T77" fmla="*/ 712 h 1085"/>
                <a:gd name="T78" fmla="*/ 687 w 930"/>
                <a:gd name="T79" fmla="*/ 781 h 1085"/>
                <a:gd name="T80" fmla="*/ 587 w 930"/>
                <a:gd name="T81" fmla="*/ 752 h 1085"/>
                <a:gd name="T82" fmla="*/ 543 w 930"/>
                <a:gd name="T83" fmla="*/ 894 h 1085"/>
                <a:gd name="T84" fmla="*/ 561 w 930"/>
                <a:gd name="T85" fmla="*/ 958 h 1085"/>
                <a:gd name="T86" fmla="*/ 585 w 930"/>
                <a:gd name="T87" fmla="*/ 1015 h 1085"/>
                <a:gd name="T88" fmla="*/ 471 w 930"/>
                <a:gd name="T89" fmla="*/ 1081 h 1085"/>
                <a:gd name="T90" fmla="*/ 404 w 930"/>
                <a:gd name="T91" fmla="*/ 1031 h 1085"/>
                <a:gd name="T92" fmla="*/ 162 w 930"/>
                <a:gd name="T93" fmla="*/ 691 h 1085"/>
                <a:gd name="T94" fmla="*/ 139 w 930"/>
                <a:gd name="T95" fmla="*/ 587 h 1085"/>
                <a:gd name="T96" fmla="*/ 94 w 930"/>
                <a:gd name="T97" fmla="*/ 528 h 1085"/>
                <a:gd name="T98" fmla="*/ 56 w 930"/>
                <a:gd name="T99" fmla="*/ 428 h 1085"/>
                <a:gd name="T100" fmla="*/ 21 w 930"/>
                <a:gd name="T101" fmla="*/ 392 h 1085"/>
                <a:gd name="T102" fmla="*/ 61 w 930"/>
                <a:gd name="T103" fmla="*/ 301 h 1085"/>
                <a:gd name="T104" fmla="*/ 6 w 930"/>
                <a:gd name="T105" fmla="*/ 286 h 1085"/>
                <a:gd name="T106" fmla="*/ 82 w 930"/>
                <a:gd name="T107" fmla="*/ 91 h 1085"/>
                <a:gd name="T108" fmla="*/ 335 w 930"/>
                <a:gd name="T109" fmla="*/ 53 h 1085"/>
                <a:gd name="T110" fmla="*/ 382 w 930"/>
                <a:gd name="T111" fmla="*/ 104 h 1085"/>
                <a:gd name="T112" fmla="*/ 469 w 930"/>
                <a:gd name="T113" fmla="*/ 145 h 1085"/>
                <a:gd name="T114" fmla="*/ 518 w 930"/>
                <a:gd name="T115" fmla="*/ 105 h 1085"/>
                <a:gd name="T116" fmla="*/ 614 w 930"/>
                <a:gd name="T117" fmla="*/ 91 h 1085"/>
                <a:gd name="T118" fmla="*/ 631 w 930"/>
                <a:gd name="T119" fmla="*/ 173 h 1085"/>
                <a:gd name="T120" fmla="*/ 670 w 930"/>
                <a:gd name="T121" fmla="*/ 248 h 1085"/>
                <a:gd name="T122" fmla="*/ 792 w 930"/>
                <a:gd name="T123" fmla="*/ 167 h 1085"/>
                <a:gd name="T124" fmla="*/ 773 w 930"/>
                <a:gd name="T125" fmla="*/ 263 h 10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30"/>
                <a:gd name="T190" fmla="*/ 0 h 1085"/>
                <a:gd name="T191" fmla="*/ 930 w 930"/>
                <a:gd name="T192" fmla="*/ 1085 h 10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30" h="1085">
                  <a:moveTo>
                    <a:pt x="795" y="301"/>
                  </a:moveTo>
                  <a:lnTo>
                    <a:pt x="798" y="307"/>
                  </a:lnTo>
                  <a:lnTo>
                    <a:pt x="762" y="274"/>
                  </a:lnTo>
                  <a:cubicBezTo>
                    <a:pt x="759" y="272"/>
                    <a:pt x="759" y="267"/>
                    <a:pt x="761" y="264"/>
                  </a:cubicBezTo>
                  <a:lnTo>
                    <a:pt x="805" y="198"/>
                  </a:lnTo>
                  <a:lnTo>
                    <a:pt x="804" y="204"/>
                  </a:lnTo>
                  <a:lnTo>
                    <a:pt x="796" y="171"/>
                  </a:lnTo>
                  <a:lnTo>
                    <a:pt x="807" y="176"/>
                  </a:lnTo>
                  <a:lnTo>
                    <a:pt x="800" y="180"/>
                  </a:lnTo>
                  <a:lnTo>
                    <a:pt x="784" y="189"/>
                  </a:lnTo>
                  <a:lnTo>
                    <a:pt x="740" y="218"/>
                  </a:lnTo>
                  <a:lnTo>
                    <a:pt x="717" y="233"/>
                  </a:lnTo>
                  <a:lnTo>
                    <a:pt x="697" y="247"/>
                  </a:lnTo>
                  <a:lnTo>
                    <a:pt x="684" y="256"/>
                  </a:lnTo>
                  <a:lnTo>
                    <a:pt x="685" y="255"/>
                  </a:lnTo>
                  <a:lnTo>
                    <a:pt x="681" y="259"/>
                  </a:lnTo>
                  <a:cubicBezTo>
                    <a:pt x="678" y="262"/>
                    <a:pt x="674" y="262"/>
                    <a:pt x="671" y="260"/>
                  </a:cubicBezTo>
                  <a:lnTo>
                    <a:pt x="667" y="257"/>
                  </a:lnTo>
                  <a:cubicBezTo>
                    <a:pt x="666" y="256"/>
                    <a:pt x="665" y="256"/>
                    <a:pt x="665" y="255"/>
                  </a:cubicBezTo>
                  <a:lnTo>
                    <a:pt x="659" y="246"/>
                  </a:lnTo>
                  <a:lnTo>
                    <a:pt x="641" y="219"/>
                  </a:lnTo>
                  <a:lnTo>
                    <a:pt x="624" y="191"/>
                  </a:lnTo>
                  <a:lnTo>
                    <a:pt x="618" y="182"/>
                  </a:lnTo>
                  <a:lnTo>
                    <a:pt x="616" y="179"/>
                  </a:lnTo>
                  <a:cubicBezTo>
                    <a:pt x="615" y="178"/>
                    <a:pt x="615" y="177"/>
                    <a:pt x="615" y="176"/>
                  </a:cubicBezTo>
                  <a:lnTo>
                    <a:pt x="614" y="172"/>
                  </a:lnTo>
                  <a:lnTo>
                    <a:pt x="612" y="163"/>
                  </a:lnTo>
                  <a:lnTo>
                    <a:pt x="607" y="133"/>
                  </a:lnTo>
                  <a:lnTo>
                    <a:pt x="601" y="103"/>
                  </a:lnTo>
                  <a:lnTo>
                    <a:pt x="599" y="94"/>
                  </a:lnTo>
                  <a:lnTo>
                    <a:pt x="598" y="90"/>
                  </a:lnTo>
                  <a:lnTo>
                    <a:pt x="607" y="96"/>
                  </a:lnTo>
                  <a:lnTo>
                    <a:pt x="603" y="97"/>
                  </a:lnTo>
                  <a:lnTo>
                    <a:pt x="594" y="100"/>
                  </a:lnTo>
                  <a:lnTo>
                    <a:pt x="564" y="109"/>
                  </a:lnTo>
                  <a:lnTo>
                    <a:pt x="532" y="117"/>
                  </a:lnTo>
                  <a:lnTo>
                    <a:pt x="523" y="120"/>
                  </a:lnTo>
                  <a:lnTo>
                    <a:pt x="518" y="121"/>
                  </a:lnTo>
                  <a:lnTo>
                    <a:pt x="521" y="120"/>
                  </a:lnTo>
                  <a:lnTo>
                    <a:pt x="513" y="126"/>
                  </a:lnTo>
                  <a:lnTo>
                    <a:pt x="495" y="139"/>
                  </a:lnTo>
                  <a:lnTo>
                    <a:pt x="476" y="152"/>
                  </a:lnTo>
                  <a:lnTo>
                    <a:pt x="468" y="158"/>
                  </a:lnTo>
                  <a:cubicBezTo>
                    <a:pt x="465" y="160"/>
                    <a:pt x="461" y="160"/>
                    <a:pt x="458" y="157"/>
                  </a:cubicBezTo>
                  <a:lnTo>
                    <a:pt x="450" y="150"/>
                  </a:lnTo>
                  <a:lnTo>
                    <a:pt x="433" y="137"/>
                  </a:lnTo>
                  <a:lnTo>
                    <a:pt x="414" y="122"/>
                  </a:lnTo>
                  <a:lnTo>
                    <a:pt x="405" y="114"/>
                  </a:lnTo>
                  <a:lnTo>
                    <a:pt x="411" y="116"/>
                  </a:lnTo>
                  <a:lnTo>
                    <a:pt x="402" y="117"/>
                  </a:lnTo>
                  <a:lnTo>
                    <a:pt x="383" y="119"/>
                  </a:lnTo>
                  <a:lnTo>
                    <a:pt x="364" y="120"/>
                  </a:lnTo>
                  <a:lnTo>
                    <a:pt x="355" y="121"/>
                  </a:lnTo>
                  <a:cubicBezTo>
                    <a:pt x="352" y="122"/>
                    <a:pt x="349" y="120"/>
                    <a:pt x="347" y="117"/>
                  </a:cubicBezTo>
                  <a:lnTo>
                    <a:pt x="343" y="108"/>
                  </a:lnTo>
                  <a:lnTo>
                    <a:pt x="334" y="89"/>
                  </a:lnTo>
                  <a:lnTo>
                    <a:pt x="324" y="69"/>
                  </a:lnTo>
                  <a:lnTo>
                    <a:pt x="320" y="60"/>
                  </a:lnTo>
                  <a:lnTo>
                    <a:pt x="325" y="64"/>
                  </a:lnTo>
                  <a:lnTo>
                    <a:pt x="250" y="40"/>
                  </a:lnTo>
                  <a:cubicBezTo>
                    <a:pt x="249" y="40"/>
                    <a:pt x="247" y="39"/>
                    <a:pt x="246" y="38"/>
                  </a:cubicBezTo>
                  <a:lnTo>
                    <a:pt x="225" y="14"/>
                  </a:lnTo>
                  <a:lnTo>
                    <a:pt x="236" y="15"/>
                  </a:lnTo>
                  <a:lnTo>
                    <a:pt x="89" y="105"/>
                  </a:lnTo>
                  <a:cubicBezTo>
                    <a:pt x="88" y="106"/>
                    <a:pt x="87" y="106"/>
                    <a:pt x="87" y="106"/>
                  </a:cubicBezTo>
                  <a:lnTo>
                    <a:pt x="12" y="126"/>
                  </a:lnTo>
                  <a:lnTo>
                    <a:pt x="17" y="115"/>
                  </a:lnTo>
                  <a:lnTo>
                    <a:pt x="49" y="194"/>
                  </a:lnTo>
                  <a:cubicBezTo>
                    <a:pt x="50" y="196"/>
                    <a:pt x="50" y="198"/>
                    <a:pt x="49" y="200"/>
                  </a:cubicBezTo>
                  <a:lnTo>
                    <a:pt x="17" y="281"/>
                  </a:lnTo>
                  <a:lnTo>
                    <a:pt x="13" y="271"/>
                  </a:lnTo>
                  <a:lnTo>
                    <a:pt x="21" y="275"/>
                  </a:lnTo>
                  <a:lnTo>
                    <a:pt x="40" y="283"/>
                  </a:lnTo>
                  <a:lnTo>
                    <a:pt x="59" y="290"/>
                  </a:lnTo>
                  <a:lnTo>
                    <a:pt x="70" y="294"/>
                  </a:lnTo>
                  <a:cubicBezTo>
                    <a:pt x="72" y="295"/>
                    <a:pt x="74" y="297"/>
                    <a:pt x="75" y="299"/>
                  </a:cubicBezTo>
                  <a:lnTo>
                    <a:pt x="76" y="302"/>
                  </a:lnTo>
                  <a:cubicBezTo>
                    <a:pt x="77" y="304"/>
                    <a:pt x="77" y="306"/>
                    <a:pt x="76" y="308"/>
                  </a:cubicBezTo>
                  <a:lnTo>
                    <a:pt x="71" y="318"/>
                  </a:lnTo>
                  <a:lnTo>
                    <a:pt x="53" y="346"/>
                  </a:lnTo>
                  <a:lnTo>
                    <a:pt x="35" y="374"/>
                  </a:lnTo>
                  <a:lnTo>
                    <a:pt x="28" y="383"/>
                  </a:lnTo>
                  <a:lnTo>
                    <a:pt x="26" y="386"/>
                  </a:lnTo>
                  <a:lnTo>
                    <a:pt x="24" y="375"/>
                  </a:lnTo>
                  <a:lnTo>
                    <a:pt x="30" y="379"/>
                  </a:lnTo>
                  <a:lnTo>
                    <a:pt x="44" y="389"/>
                  </a:lnTo>
                  <a:lnTo>
                    <a:pt x="57" y="397"/>
                  </a:lnTo>
                  <a:lnTo>
                    <a:pt x="55" y="396"/>
                  </a:lnTo>
                  <a:lnTo>
                    <a:pt x="61" y="398"/>
                  </a:lnTo>
                  <a:cubicBezTo>
                    <a:pt x="64" y="399"/>
                    <a:pt x="66" y="401"/>
                    <a:pt x="66" y="404"/>
                  </a:cubicBezTo>
                  <a:lnTo>
                    <a:pt x="67" y="410"/>
                  </a:lnTo>
                  <a:lnTo>
                    <a:pt x="71" y="423"/>
                  </a:lnTo>
                  <a:lnTo>
                    <a:pt x="82" y="461"/>
                  </a:lnTo>
                  <a:lnTo>
                    <a:pt x="92" y="497"/>
                  </a:lnTo>
                  <a:lnTo>
                    <a:pt x="96" y="508"/>
                  </a:lnTo>
                  <a:lnTo>
                    <a:pt x="97" y="511"/>
                  </a:lnTo>
                  <a:lnTo>
                    <a:pt x="95" y="507"/>
                  </a:lnTo>
                  <a:lnTo>
                    <a:pt x="103" y="514"/>
                  </a:lnTo>
                  <a:lnTo>
                    <a:pt x="101" y="513"/>
                  </a:lnTo>
                  <a:lnTo>
                    <a:pt x="120" y="523"/>
                  </a:lnTo>
                  <a:lnTo>
                    <a:pt x="138" y="532"/>
                  </a:lnTo>
                  <a:lnTo>
                    <a:pt x="146" y="536"/>
                  </a:lnTo>
                  <a:cubicBezTo>
                    <a:pt x="148" y="537"/>
                    <a:pt x="150" y="540"/>
                    <a:pt x="150" y="542"/>
                  </a:cubicBezTo>
                  <a:lnTo>
                    <a:pt x="151" y="548"/>
                  </a:lnTo>
                  <a:lnTo>
                    <a:pt x="153" y="563"/>
                  </a:lnTo>
                  <a:lnTo>
                    <a:pt x="155" y="586"/>
                  </a:lnTo>
                  <a:lnTo>
                    <a:pt x="159" y="609"/>
                  </a:lnTo>
                  <a:lnTo>
                    <a:pt x="162" y="635"/>
                  </a:lnTo>
                  <a:lnTo>
                    <a:pt x="164" y="656"/>
                  </a:lnTo>
                  <a:lnTo>
                    <a:pt x="166" y="669"/>
                  </a:lnTo>
                  <a:lnTo>
                    <a:pt x="167" y="673"/>
                  </a:lnTo>
                  <a:lnTo>
                    <a:pt x="166" y="669"/>
                  </a:lnTo>
                  <a:lnTo>
                    <a:pt x="175" y="680"/>
                  </a:lnTo>
                  <a:lnTo>
                    <a:pt x="200" y="710"/>
                  </a:lnTo>
                  <a:lnTo>
                    <a:pt x="235" y="756"/>
                  </a:lnTo>
                  <a:lnTo>
                    <a:pt x="277" y="812"/>
                  </a:lnTo>
                  <a:lnTo>
                    <a:pt x="331" y="892"/>
                  </a:lnTo>
                  <a:lnTo>
                    <a:pt x="380" y="967"/>
                  </a:lnTo>
                  <a:lnTo>
                    <a:pt x="401" y="997"/>
                  </a:lnTo>
                  <a:lnTo>
                    <a:pt x="417" y="1022"/>
                  </a:lnTo>
                  <a:lnTo>
                    <a:pt x="427" y="1037"/>
                  </a:lnTo>
                  <a:lnTo>
                    <a:pt x="431" y="1043"/>
                  </a:lnTo>
                  <a:lnTo>
                    <a:pt x="428" y="1040"/>
                  </a:lnTo>
                  <a:lnTo>
                    <a:pt x="437" y="1045"/>
                  </a:lnTo>
                  <a:lnTo>
                    <a:pt x="457" y="1056"/>
                  </a:lnTo>
                  <a:lnTo>
                    <a:pt x="477" y="1066"/>
                  </a:lnTo>
                  <a:lnTo>
                    <a:pt x="476" y="1066"/>
                  </a:lnTo>
                  <a:lnTo>
                    <a:pt x="485" y="1069"/>
                  </a:lnTo>
                  <a:lnTo>
                    <a:pt x="479" y="1069"/>
                  </a:lnTo>
                  <a:lnTo>
                    <a:pt x="483" y="1067"/>
                  </a:lnTo>
                  <a:lnTo>
                    <a:pt x="494" y="1061"/>
                  </a:lnTo>
                  <a:lnTo>
                    <a:pt x="529" y="1036"/>
                  </a:lnTo>
                  <a:lnTo>
                    <a:pt x="564" y="1011"/>
                  </a:lnTo>
                  <a:lnTo>
                    <a:pt x="576" y="1002"/>
                  </a:lnTo>
                  <a:cubicBezTo>
                    <a:pt x="576" y="1002"/>
                    <a:pt x="576" y="1002"/>
                    <a:pt x="577" y="1001"/>
                  </a:cubicBezTo>
                  <a:lnTo>
                    <a:pt x="583" y="998"/>
                  </a:lnTo>
                  <a:lnTo>
                    <a:pt x="581" y="1011"/>
                  </a:lnTo>
                  <a:lnTo>
                    <a:pt x="577" y="1007"/>
                  </a:lnTo>
                  <a:lnTo>
                    <a:pt x="569" y="997"/>
                  </a:lnTo>
                  <a:lnTo>
                    <a:pt x="548" y="967"/>
                  </a:lnTo>
                  <a:lnTo>
                    <a:pt x="528" y="936"/>
                  </a:lnTo>
                  <a:lnTo>
                    <a:pt x="521" y="925"/>
                  </a:lnTo>
                  <a:cubicBezTo>
                    <a:pt x="520" y="924"/>
                    <a:pt x="520" y="924"/>
                    <a:pt x="520" y="923"/>
                  </a:cubicBezTo>
                  <a:lnTo>
                    <a:pt x="518" y="918"/>
                  </a:lnTo>
                  <a:cubicBezTo>
                    <a:pt x="517" y="916"/>
                    <a:pt x="517" y="914"/>
                    <a:pt x="518" y="912"/>
                  </a:cubicBezTo>
                  <a:lnTo>
                    <a:pt x="521" y="906"/>
                  </a:lnTo>
                  <a:lnTo>
                    <a:pt x="528" y="889"/>
                  </a:lnTo>
                  <a:lnTo>
                    <a:pt x="539" y="862"/>
                  </a:lnTo>
                  <a:lnTo>
                    <a:pt x="551" y="832"/>
                  </a:lnTo>
                  <a:lnTo>
                    <a:pt x="563" y="800"/>
                  </a:lnTo>
                  <a:lnTo>
                    <a:pt x="574" y="772"/>
                  </a:lnTo>
                  <a:lnTo>
                    <a:pt x="581" y="752"/>
                  </a:lnTo>
                  <a:lnTo>
                    <a:pt x="584" y="743"/>
                  </a:lnTo>
                  <a:cubicBezTo>
                    <a:pt x="585" y="740"/>
                    <a:pt x="587" y="739"/>
                    <a:pt x="589" y="738"/>
                  </a:cubicBezTo>
                  <a:cubicBezTo>
                    <a:pt x="592" y="737"/>
                    <a:pt x="594" y="738"/>
                    <a:pt x="596" y="739"/>
                  </a:cubicBezTo>
                  <a:lnTo>
                    <a:pt x="600" y="742"/>
                  </a:lnTo>
                  <a:lnTo>
                    <a:pt x="598" y="741"/>
                  </a:lnTo>
                  <a:lnTo>
                    <a:pt x="609" y="744"/>
                  </a:lnTo>
                  <a:lnTo>
                    <a:pt x="643" y="754"/>
                  </a:lnTo>
                  <a:lnTo>
                    <a:pt x="675" y="762"/>
                  </a:lnTo>
                  <a:lnTo>
                    <a:pt x="687" y="765"/>
                  </a:lnTo>
                  <a:lnTo>
                    <a:pt x="690" y="766"/>
                  </a:lnTo>
                  <a:lnTo>
                    <a:pt x="683" y="768"/>
                  </a:lnTo>
                  <a:lnTo>
                    <a:pt x="686" y="765"/>
                  </a:lnTo>
                  <a:lnTo>
                    <a:pt x="693" y="758"/>
                  </a:lnTo>
                  <a:lnTo>
                    <a:pt x="716" y="737"/>
                  </a:lnTo>
                  <a:lnTo>
                    <a:pt x="739" y="714"/>
                  </a:lnTo>
                  <a:lnTo>
                    <a:pt x="745" y="706"/>
                  </a:lnTo>
                  <a:lnTo>
                    <a:pt x="748" y="703"/>
                  </a:lnTo>
                  <a:cubicBezTo>
                    <a:pt x="750" y="701"/>
                    <a:pt x="752" y="699"/>
                    <a:pt x="754" y="699"/>
                  </a:cubicBezTo>
                  <a:cubicBezTo>
                    <a:pt x="757" y="699"/>
                    <a:pt x="759" y="701"/>
                    <a:pt x="761" y="702"/>
                  </a:cubicBezTo>
                  <a:lnTo>
                    <a:pt x="765" y="707"/>
                  </a:lnTo>
                  <a:lnTo>
                    <a:pt x="764" y="706"/>
                  </a:lnTo>
                  <a:lnTo>
                    <a:pt x="775" y="715"/>
                  </a:lnTo>
                  <a:lnTo>
                    <a:pt x="807" y="741"/>
                  </a:lnTo>
                  <a:lnTo>
                    <a:pt x="837" y="766"/>
                  </a:lnTo>
                  <a:lnTo>
                    <a:pt x="848" y="774"/>
                  </a:lnTo>
                  <a:lnTo>
                    <a:pt x="852" y="777"/>
                  </a:lnTo>
                  <a:lnTo>
                    <a:pt x="847" y="775"/>
                  </a:lnTo>
                  <a:lnTo>
                    <a:pt x="850" y="775"/>
                  </a:lnTo>
                  <a:lnTo>
                    <a:pt x="857" y="775"/>
                  </a:lnTo>
                  <a:lnTo>
                    <a:pt x="880" y="774"/>
                  </a:lnTo>
                  <a:lnTo>
                    <a:pt x="902" y="773"/>
                  </a:lnTo>
                  <a:lnTo>
                    <a:pt x="908" y="773"/>
                  </a:lnTo>
                  <a:lnTo>
                    <a:pt x="905" y="774"/>
                  </a:lnTo>
                  <a:lnTo>
                    <a:pt x="908" y="772"/>
                  </a:lnTo>
                  <a:lnTo>
                    <a:pt x="907" y="784"/>
                  </a:lnTo>
                  <a:lnTo>
                    <a:pt x="905" y="782"/>
                  </a:lnTo>
                  <a:cubicBezTo>
                    <a:pt x="905" y="782"/>
                    <a:pt x="904" y="782"/>
                    <a:pt x="904" y="781"/>
                  </a:cubicBezTo>
                  <a:lnTo>
                    <a:pt x="898" y="773"/>
                  </a:lnTo>
                  <a:lnTo>
                    <a:pt x="880" y="747"/>
                  </a:lnTo>
                  <a:lnTo>
                    <a:pt x="861" y="720"/>
                  </a:lnTo>
                  <a:lnTo>
                    <a:pt x="855" y="711"/>
                  </a:lnTo>
                  <a:lnTo>
                    <a:pt x="853" y="708"/>
                  </a:lnTo>
                  <a:cubicBezTo>
                    <a:pt x="851" y="705"/>
                    <a:pt x="851" y="701"/>
                    <a:pt x="854" y="698"/>
                  </a:cubicBezTo>
                  <a:lnTo>
                    <a:pt x="857" y="695"/>
                  </a:lnTo>
                  <a:lnTo>
                    <a:pt x="864" y="688"/>
                  </a:lnTo>
                  <a:lnTo>
                    <a:pt x="884" y="664"/>
                  </a:lnTo>
                  <a:lnTo>
                    <a:pt x="905" y="640"/>
                  </a:lnTo>
                  <a:lnTo>
                    <a:pt x="915" y="628"/>
                  </a:lnTo>
                  <a:lnTo>
                    <a:pt x="914" y="635"/>
                  </a:lnTo>
                  <a:lnTo>
                    <a:pt x="912" y="629"/>
                  </a:lnTo>
                  <a:cubicBezTo>
                    <a:pt x="912" y="629"/>
                    <a:pt x="912" y="628"/>
                    <a:pt x="912" y="628"/>
                  </a:cubicBezTo>
                  <a:lnTo>
                    <a:pt x="909" y="608"/>
                  </a:lnTo>
                  <a:lnTo>
                    <a:pt x="903" y="579"/>
                  </a:lnTo>
                  <a:lnTo>
                    <a:pt x="897" y="546"/>
                  </a:lnTo>
                  <a:lnTo>
                    <a:pt x="890" y="512"/>
                  </a:lnTo>
                  <a:lnTo>
                    <a:pt x="884" y="483"/>
                  </a:lnTo>
                  <a:lnTo>
                    <a:pt x="881" y="462"/>
                  </a:lnTo>
                  <a:lnTo>
                    <a:pt x="879" y="454"/>
                  </a:lnTo>
                  <a:lnTo>
                    <a:pt x="882" y="459"/>
                  </a:lnTo>
                  <a:lnTo>
                    <a:pt x="878" y="456"/>
                  </a:lnTo>
                  <a:cubicBezTo>
                    <a:pt x="877" y="456"/>
                    <a:pt x="877" y="455"/>
                    <a:pt x="877" y="455"/>
                  </a:cubicBezTo>
                  <a:lnTo>
                    <a:pt x="868" y="446"/>
                  </a:lnTo>
                  <a:lnTo>
                    <a:pt x="840" y="421"/>
                  </a:lnTo>
                  <a:lnTo>
                    <a:pt x="811" y="395"/>
                  </a:lnTo>
                  <a:lnTo>
                    <a:pt x="802" y="386"/>
                  </a:lnTo>
                  <a:lnTo>
                    <a:pt x="803" y="387"/>
                  </a:lnTo>
                  <a:lnTo>
                    <a:pt x="799" y="384"/>
                  </a:lnTo>
                  <a:cubicBezTo>
                    <a:pt x="797" y="382"/>
                    <a:pt x="795" y="380"/>
                    <a:pt x="795" y="377"/>
                  </a:cubicBezTo>
                  <a:lnTo>
                    <a:pt x="795" y="301"/>
                  </a:lnTo>
                  <a:close/>
                  <a:moveTo>
                    <a:pt x="811" y="377"/>
                  </a:moveTo>
                  <a:lnTo>
                    <a:pt x="808" y="371"/>
                  </a:lnTo>
                  <a:lnTo>
                    <a:pt x="812" y="374"/>
                  </a:lnTo>
                  <a:cubicBezTo>
                    <a:pt x="813" y="374"/>
                    <a:pt x="813" y="375"/>
                    <a:pt x="813" y="375"/>
                  </a:cubicBezTo>
                  <a:lnTo>
                    <a:pt x="822" y="384"/>
                  </a:lnTo>
                  <a:lnTo>
                    <a:pt x="851" y="409"/>
                  </a:lnTo>
                  <a:lnTo>
                    <a:pt x="879" y="435"/>
                  </a:lnTo>
                  <a:lnTo>
                    <a:pt x="888" y="444"/>
                  </a:lnTo>
                  <a:lnTo>
                    <a:pt x="887" y="443"/>
                  </a:lnTo>
                  <a:lnTo>
                    <a:pt x="891" y="446"/>
                  </a:lnTo>
                  <a:cubicBezTo>
                    <a:pt x="893" y="447"/>
                    <a:pt x="894" y="449"/>
                    <a:pt x="894" y="451"/>
                  </a:cubicBezTo>
                  <a:lnTo>
                    <a:pt x="896" y="459"/>
                  </a:lnTo>
                  <a:lnTo>
                    <a:pt x="899" y="480"/>
                  </a:lnTo>
                  <a:lnTo>
                    <a:pt x="905" y="509"/>
                  </a:lnTo>
                  <a:lnTo>
                    <a:pt x="912" y="543"/>
                  </a:lnTo>
                  <a:lnTo>
                    <a:pt x="918" y="576"/>
                  </a:lnTo>
                  <a:lnTo>
                    <a:pt x="924" y="605"/>
                  </a:lnTo>
                  <a:lnTo>
                    <a:pt x="927" y="625"/>
                  </a:lnTo>
                  <a:lnTo>
                    <a:pt x="927" y="624"/>
                  </a:lnTo>
                  <a:lnTo>
                    <a:pt x="929" y="630"/>
                  </a:lnTo>
                  <a:cubicBezTo>
                    <a:pt x="930" y="632"/>
                    <a:pt x="929" y="635"/>
                    <a:pt x="928" y="637"/>
                  </a:cubicBezTo>
                  <a:lnTo>
                    <a:pt x="917" y="651"/>
                  </a:lnTo>
                  <a:lnTo>
                    <a:pt x="896" y="675"/>
                  </a:lnTo>
                  <a:lnTo>
                    <a:pt x="875" y="699"/>
                  </a:lnTo>
                  <a:lnTo>
                    <a:pt x="868" y="706"/>
                  </a:lnTo>
                  <a:lnTo>
                    <a:pt x="865" y="709"/>
                  </a:lnTo>
                  <a:lnTo>
                    <a:pt x="866" y="699"/>
                  </a:lnTo>
                  <a:lnTo>
                    <a:pt x="868" y="702"/>
                  </a:lnTo>
                  <a:lnTo>
                    <a:pt x="874" y="711"/>
                  </a:lnTo>
                  <a:lnTo>
                    <a:pt x="893" y="738"/>
                  </a:lnTo>
                  <a:lnTo>
                    <a:pt x="911" y="764"/>
                  </a:lnTo>
                  <a:lnTo>
                    <a:pt x="917" y="772"/>
                  </a:lnTo>
                  <a:lnTo>
                    <a:pt x="916" y="771"/>
                  </a:lnTo>
                  <a:lnTo>
                    <a:pt x="918" y="773"/>
                  </a:lnTo>
                  <a:cubicBezTo>
                    <a:pt x="920" y="775"/>
                    <a:pt x="921" y="777"/>
                    <a:pt x="920" y="779"/>
                  </a:cubicBezTo>
                  <a:cubicBezTo>
                    <a:pt x="920" y="782"/>
                    <a:pt x="919" y="784"/>
                    <a:pt x="917" y="785"/>
                  </a:cubicBezTo>
                  <a:lnTo>
                    <a:pt x="914" y="787"/>
                  </a:lnTo>
                  <a:cubicBezTo>
                    <a:pt x="913" y="788"/>
                    <a:pt x="912" y="788"/>
                    <a:pt x="911" y="788"/>
                  </a:cubicBezTo>
                  <a:lnTo>
                    <a:pt x="903" y="789"/>
                  </a:lnTo>
                  <a:lnTo>
                    <a:pt x="881" y="790"/>
                  </a:lnTo>
                  <a:lnTo>
                    <a:pt x="857" y="791"/>
                  </a:lnTo>
                  <a:lnTo>
                    <a:pt x="850" y="791"/>
                  </a:lnTo>
                  <a:lnTo>
                    <a:pt x="847" y="791"/>
                  </a:lnTo>
                  <a:cubicBezTo>
                    <a:pt x="846" y="791"/>
                    <a:pt x="844" y="791"/>
                    <a:pt x="843" y="790"/>
                  </a:cubicBezTo>
                  <a:lnTo>
                    <a:pt x="839" y="787"/>
                  </a:lnTo>
                  <a:lnTo>
                    <a:pt x="827" y="779"/>
                  </a:lnTo>
                  <a:lnTo>
                    <a:pt x="796" y="754"/>
                  </a:lnTo>
                  <a:lnTo>
                    <a:pt x="764" y="728"/>
                  </a:lnTo>
                  <a:lnTo>
                    <a:pt x="753" y="719"/>
                  </a:lnTo>
                  <a:cubicBezTo>
                    <a:pt x="753" y="718"/>
                    <a:pt x="753" y="718"/>
                    <a:pt x="752" y="717"/>
                  </a:cubicBezTo>
                  <a:lnTo>
                    <a:pt x="748" y="712"/>
                  </a:lnTo>
                  <a:lnTo>
                    <a:pt x="761" y="712"/>
                  </a:lnTo>
                  <a:lnTo>
                    <a:pt x="757" y="717"/>
                  </a:lnTo>
                  <a:lnTo>
                    <a:pt x="750" y="725"/>
                  </a:lnTo>
                  <a:lnTo>
                    <a:pt x="727" y="748"/>
                  </a:lnTo>
                  <a:lnTo>
                    <a:pt x="704" y="769"/>
                  </a:lnTo>
                  <a:lnTo>
                    <a:pt x="697" y="776"/>
                  </a:lnTo>
                  <a:lnTo>
                    <a:pt x="694" y="779"/>
                  </a:lnTo>
                  <a:cubicBezTo>
                    <a:pt x="692" y="781"/>
                    <a:pt x="689" y="782"/>
                    <a:pt x="687" y="781"/>
                  </a:cubicBezTo>
                  <a:lnTo>
                    <a:pt x="682" y="780"/>
                  </a:lnTo>
                  <a:lnTo>
                    <a:pt x="672" y="777"/>
                  </a:lnTo>
                  <a:lnTo>
                    <a:pt x="638" y="769"/>
                  </a:lnTo>
                  <a:lnTo>
                    <a:pt x="604" y="759"/>
                  </a:lnTo>
                  <a:lnTo>
                    <a:pt x="593" y="756"/>
                  </a:lnTo>
                  <a:cubicBezTo>
                    <a:pt x="592" y="756"/>
                    <a:pt x="591" y="755"/>
                    <a:pt x="591" y="755"/>
                  </a:cubicBezTo>
                  <a:lnTo>
                    <a:pt x="587" y="752"/>
                  </a:lnTo>
                  <a:lnTo>
                    <a:pt x="599" y="748"/>
                  </a:lnTo>
                  <a:lnTo>
                    <a:pt x="596" y="757"/>
                  </a:lnTo>
                  <a:lnTo>
                    <a:pt x="589" y="777"/>
                  </a:lnTo>
                  <a:lnTo>
                    <a:pt x="578" y="805"/>
                  </a:lnTo>
                  <a:lnTo>
                    <a:pt x="566" y="837"/>
                  </a:lnTo>
                  <a:lnTo>
                    <a:pt x="554" y="869"/>
                  </a:lnTo>
                  <a:lnTo>
                    <a:pt x="543" y="894"/>
                  </a:lnTo>
                  <a:lnTo>
                    <a:pt x="536" y="913"/>
                  </a:lnTo>
                  <a:lnTo>
                    <a:pt x="533" y="919"/>
                  </a:lnTo>
                  <a:lnTo>
                    <a:pt x="533" y="912"/>
                  </a:lnTo>
                  <a:lnTo>
                    <a:pt x="535" y="917"/>
                  </a:lnTo>
                  <a:lnTo>
                    <a:pt x="534" y="916"/>
                  </a:lnTo>
                  <a:lnTo>
                    <a:pt x="541" y="927"/>
                  </a:lnTo>
                  <a:lnTo>
                    <a:pt x="561" y="958"/>
                  </a:lnTo>
                  <a:lnTo>
                    <a:pt x="582" y="988"/>
                  </a:lnTo>
                  <a:lnTo>
                    <a:pt x="588" y="996"/>
                  </a:lnTo>
                  <a:lnTo>
                    <a:pt x="592" y="1000"/>
                  </a:lnTo>
                  <a:cubicBezTo>
                    <a:pt x="594" y="1002"/>
                    <a:pt x="595" y="1004"/>
                    <a:pt x="594" y="1007"/>
                  </a:cubicBezTo>
                  <a:cubicBezTo>
                    <a:pt x="594" y="1009"/>
                    <a:pt x="592" y="1011"/>
                    <a:pt x="590" y="1013"/>
                  </a:cubicBezTo>
                  <a:lnTo>
                    <a:pt x="584" y="1016"/>
                  </a:lnTo>
                  <a:lnTo>
                    <a:pt x="585" y="1015"/>
                  </a:lnTo>
                  <a:lnTo>
                    <a:pt x="573" y="1024"/>
                  </a:lnTo>
                  <a:lnTo>
                    <a:pt x="538" y="1049"/>
                  </a:lnTo>
                  <a:lnTo>
                    <a:pt x="503" y="1074"/>
                  </a:lnTo>
                  <a:lnTo>
                    <a:pt x="490" y="1082"/>
                  </a:lnTo>
                  <a:lnTo>
                    <a:pt x="486" y="1084"/>
                  </a:lnTo>
                  <a:cubicBezTo>
                    <a:pt x="484" y="1085"/>
                    <a:pt x="482" y="1085"/>
                    <a:pt x="480" y="1084"/>
                  </a:cubicBezTo>
                  <a:lnTo>
                    <a:pt x="471" y="1081"/>
                  </a:lnTo>
                  <a:cubicBezTo>
                    <a:pt x="471" y="1081"/>
                    <a:pt x="470" y="1081"/>
                    <a:pt x="470" y="1081"/>
                  </a:cubicBezTo>
                  <a:lnTo>
                    <a:pt x="450" y="1070"/>
                  </a:lnTo>
                  <a:lnTo>
                    <a:pt x="430" y="1059"/>
                  </a:lnTo>
                  <a:lnTo>
                    <a:pt x="421" y="1054"/>
                  </a:lnTo>
                  <a:cubicBezTo>
                    <a:pt x="419" y="1054"/>
                    <a:pt x="419" y="1053"/>
                    <a:pt x="418" y="1052"/>
                  </a:cubicBezTo>
                  <a:lnTo>
                    <a:pt x="414" y="1046"/>
                  </a:lnTo>
                  <a:lnTo>
                    <a:pt x="404" y="1031"/>
                  </a:lnTo>
                  <a:lnTo>
                    <a:pt x="388" y="1006"/>
                  </a:lnTo>
                  <a:lnTo>
                    <a:pt x="367" y="976"/>
                  </a:lnTo>
                  <a:lnTo>
                    <a:pt x="318" y="901"/>
                  </a:lnTo>
                  <a:lnTo>
                    <a:pt x="264" y="821"/>
                  </a:lnTo>
                  <a:lnTo>
                    <a:pt x="222" y="765"/>
                  </a:lnTo>
                  <a:lnTo>
                    <a:pt x="187" y="721"/>
                  </a:lnTo>
                  <a:lnTo>
                    <a:pt x="162" y="691"/>
                  </a:lnTo>
                  <a:lnTo>
                    <a:pt x="153" y="680"/>
                  </a:lnTo>
                  <a:cubicBezTo>
                    <a:pt x="153" y="679"/>
                    <a:pt x="152" y="678"/>
                    <a:pt x="152" y="676"/>
                  </a:cubicBezTo>
                  <a:lnTo>
                    <a:pt x="151" y="672"/>
                  </a:lnTo>
                  <a:lnTo>
                    <a:pt x="148" y="657"/>
                  </a:lnTo>
                  <a:lnTo>
                    <a:pt x="147" y="636"/>
                  </a:lnTo>
                  <a:lnTo>
                    <a:pt x="144" y="612"/>
                  </a:lnTo>
                  <a:lnTo>
                    <a:pt x="139" y="587"/>
                  </a:lnTo>
                  <a:lnTo>
                    <a:pt x="138" y="566"/>
                  </a:lnTo>
                  <a:lnTo>
                    <a:pt x="136" y="551"/>
                  </a:lnTo>
                  <a:lnTo>
                    <a:pt x="135" y="545"/>
                  </a:lnTo>
                  <a:lnTo>
                    <a:pt x="139" y="551"/>
                  </a:lnTo>
                  <a:lnTo>
                    <a:pt x="131" y="547"/>
                  </a:lnTo>
                  <a:lnTo>
                    <a:pt x="113" y="538"/>
                  </a:lnTo>
                  <a:lnTo>
                    <a:pt x="94" y="528"/>
                  </a:lnTo>
                  <a:cubicBezTo>
                    <a:pt x="93" y="527"/>
                    <a:pt x="93" y="527"/>
                    <a:pt x="92" y="526"/>
                  </a:cubicBezTo>
                  <a:lnTo>
                    <a:pt x="84" y="519"/>
                  </a:lnTo>
                  <a:cubicBezTo>
                    <a:pt x="83" y="519"/>
                    <a:pt x="82" y="517"/>
                    <a:pt x="82" y="516"/>
                  </a:cubicBezTo>
                  <a:lnTo>
                    <a:pt x="81" y="513"/>
                  </a:lnTo>
                  <a:lnTo>
                    <a:pt x="77" y="502"/>
                  </a:lnTo>
                  <a:lnTo>
                    <a:pt x="67" y="466"/>
                  </a:lnTo>
                  <a:lnTo>
                    <a:pt x="56" y="428"/>
                  </a:lnTo>
                  <a:lnTo>
                    <a:pt x="52" y="413"/>
                  </a:lnTo>
                  <a:lnTo>
                    <a:pt x="51" y="407"/>
                  </a:lnTo>
                  <a:lnTo>
                    <a:pt x="56" y="413"/>
                  </a:lnTo>
                  <a:lnTo>
                    <a:pt x="50" y="411"/>
                  </a:lnTo>
                  <a:cubicBezTo>
                    <a:pt x="49" y="411"/>
                    <a:pt x="49" y="411"/>
                    <a:pt x="48" y="410"/>
                  </a:cubicBezTo>
                  <a:lnTo>
                    <a:pt x="35" y="402"/>
                  </a:lnTo>
                  <a:lnTo>
                    <a:pt x="21" y="392"/>
                  </a:lnTo>
                  <a:lnTo>
                    <a:pt x="15" y="388"/>
                  </a:lnTo>
                  <a:cubicBezTo>
                    <a:pt x="11" y="386"/>
                    <a:pt x="10" y="381"/>
                    <a:pt x="13" y="377"/>
                  </a:cubicBezTo>
                  <a:lnTo>
                    <a:pt x="15" y="374"/>
                  </a:lnTo>
                  <a:lnTo>
                    <a:pt x="22" y="365"/>
                  </a:lnTo>
                  <a:lnTo>
                    <a:pt x="40" y="337"/>
                  </a:lnTo>
                  <a:lnTo>
                    <a:pt x="56" y="311"/>
                  </a:lnTo>
                  <a:lnTo>
                    <a:pt x="61" y="301"/>
                  </a:lnTo>
                  <a:lnTo>
                    <a:pt x="61" y="307"/>
                  </a:lnTo>
                  <a:lnTo>
                    <a:pt x="60" y="304"/>
                  </a:lnTo>
                  <a:lnTo>
                    <a:pt x="65" y="309"/>
                  </a:lnTo>
                  <a:lnTo>
                    <a:pt x="54" y="305"/>
                  </a:lnTo>
                  <a:lnTo>
                    <a:pt x="33" y="298"/>
                  </a:lnTo>
                  <a:lnTo>
                    <a:pt x="14" y="290"/>
                  </a:lnTo>
                  <a:lnTo>
                    <a:pt x="6" y="286"/>
                  </a:lnTo>
                  <a:cubicBezTo>
                    <a:pt x="2" y="284"/>
                    <a:pt x="0" y="279"/>
                    <a:pt x="2" y="276"/>
                  </a:cubicBezTo>
                  <a:lnTo>
                    <a:pt x="34" y="195"/>
                  </a:lnTo>
                  <a:lnTo>
                    <a:pt x="34" y="200"/>
                  </a:lnTo>
                  <a:lnTo>
                    <a:pt x="2" y="121"/>
                  </a:lnTo>
                  <a:cubicBezTo>
                    <a:pt x="1" y="119"/>
                    <a:pt x="1" y="117"/>
                    <a:pt x="2" y="115"/>
                  </a:cubicBezTo>
                  <a:cubicBezTo>
                    <a:pt x="3" y="113"/>
                    <a:pt x="5" y="111"/>
                    <a:pt x="7" y="111"/>
                  </a:cubicBezTo>
                  <a:lnTo>
                    <a:pt x="82" y="91"/>
                  </a:lnTo>
                  <a:lnTo>
                    <a:pt x="80" y="92"/>
                  </a:lnTo>
                  <a:lnTo>
                    <a:pt x="227" y="2"/>
                  </a:lnTo>
                  <a:cubicBezTo>
                    <a:pt x="231" y="0"/>
                    <a:pt x="235" y="0"/>
                    <a:pt x="237" y="3"/>
                  </a:cubicBezTo>
                  <a:lnTo>
                    <a:pt x="258" y="27"/>
                  </a:lnTo>
                  <a:lnTo>
                    <a:pt x="255" y="25"/>
                  </a:lnTo>
                  <a:lnTo>
                    <a:pt x="330" y="49"/>
                  </a:lnTo>
                  <a:cubicBezTo>
                    <a:pt x="332" y="50"/>
                    <a:pt x="334" y="51"/>
                    <a:pt x="335" y="53"/>
                  </a:cubicBezTo>
                  <a:lnTo>
                    <a:pt x="339" y="62"/>
                  </a:lnTo>
                  <a:lnTo>
                    <a:pt x="349" y="82"/>
                  </a:lnTo>
                  <a:lnTo>
                    <a:pt x="358" y="101"/>
                  </a:lnTo>
                  <a:lnTo>
                    <a:pt x="362" y="110"/>
                  </a:lnTo>
                  <a:lnTo>
                    <a:pt x="354" y="106"/>
                  </a:lnTo>
                  <a:lnTo>
                    <a:pt x="363" y="104"/>
                  </a:lnTo>
                  <a:lnTo>
                    <a:pt x="382" y="104"/>
                  </a:lnTo>
                  <a:lnTo>
                    <a:pt x="401" y="102"/>
                  </a:lnTo>
                  <a:lnTo>
                    <a:pt x="410" y="101"/>
                  </a:lnTo>
                  <a:cubicBezTo>
                    <a:pt x="412" y="100"/>
                    <a:pt x="414" y="101"/>
                    <a:pt x="416" y="102"/>
                  </a:cubicBezTo>
                  <a:lnTo>
                    <a:pt x="423" y="109"/>
                  </a:lnTo>
                  <a:lnTo>
                    <a:pt x="442" y="124"/>
                  </a:lnTo>
                  <a:lnTo>
                    <a:pt x="461" y="138"/>
                  </a:lnTo>
                  <a:lnTo>
                    <a:pt x="469" y="145"/>
                  </a:lnTo>
                  <a:lnTo>
                    <a:pt x="459" y="145"/>
                  </a:lnTo>
                  <a:lnTo>
                    <a:pt x="467" y="139"/>
                  </a:lnTo>
                  <a:lnTo>
                    <a:pt x="486" y="126"/>
                  </a:lnTo>
                  <a:lnTo>
                    <a:pt x="504" y="113"/>
                  </a:lnTo>
                  <a:lnTo>
                    <a:pt x="512" y="107"/>
                  </a:lnTo>
                  <a:cubicBezTo>
                    <a:pt x="513" y="106"/>
                    <a:pt x="513" y="106"/>
                    <a:pt x="515" y="106"/>
                  </a:cubicBezTo>
                  <a:lnTo>
                    <a:pt x="518" y="105"/>
                  </a:lnTo>
                  <a:lnTo>
                    <a:pt x="528" y="102"/>
                  </a:lnTo>
                  <a:lnTo>
                    <a:pt x="559" y="94"/>
                  </a:lnTo>
                  <a:lnTo>
                    <a:pt x="589" y="85"/>
                  </a:lnTo>
                  <a:lnTo>
                    <a:pt x="600" y="82"/>
                  </a:lnTo>
                  <a:lnTo>
                    <a:pt x="604" y="81"/>
                  </a:lnTo>
                  <a:cubicBezTo>
                    <a:pt x="608" y="80"/>
                    <a:pt x="612" y="82"/>
                    <a:pt x="613" y="87"/>
                  </a:cubicBezTo>
                  <a:lnTo>
                    <a:pt x="614" y="91"/>
                  </a:lnTo>
                  <a:lnTo>
                    <a:pt x="616" y="100"/>
                  </a:lnTo>
                  <a:lnTo>
                    <a:pt x="622" y="130"/>
                  </a:lnTo>
                  <a:lnTo>
                    <a:pt x="627" y="160"/>
                  </a:lnTo>
                  <a:lnTo>
                    <a:pt x="629" y="169"/>
                  </a:lnTo>
                  <a:lnTo>
                    <a:pt x="630" y="173"/>
                  </a:lnTo>
                  <a:lnTo>
                    <a:pt x="629" y="170"/>
                  </a:lnTo>
                  <a:lnTo>
                    <a:pt x="631" y="173"/>
                  </a:lnTo>
                  <a:lnTo>
                    <a:pt x="637" y="182"/>
                  </a:lnTo>
                  <a:lnTo>
                    <a:pt x="654" y="210"/>
                  </a:lnTo>
                  <a:lnTo>
                    <a:pt x="672" y="237"/>
                  </a:lnTo>
                  <a:lnTo>
                    <a:pt x="678" y="246"/>
                  </a:lnTo>
                  <a:lnTo>
                    <a:pt x="676" y="244"/>
                  </a:lnTo>
                  <a:lnTo>
                    <a:pt x="680" y="247"/>
                  </a:lnTo>
                  <a:lnTo>
                    <a:pt x="670" y="248"/>
                  </a:lnTo>
                  <a:lnTo>
                    <a:pt x="674" y="244"/>
                  </a:lnTo>
                  <a:cubicBezTo>
                    <a:pt x="674" y="243"/>
                    <a:pt x="675" y="243"/>
                    <a:pt x="675" y="243"/>
                  </a:cubicBezTo>
                  <a:lnTo>
                    <a:pt x="688" y="234"/>
                  </a:lnTo>
                  <a:lnTo>
                    <a:pt x="708" y="220"/>
                  </a:lnTo>
                  <a:lnTo>
                    <a:pt x="731" y="205"/>
                  </a:lnTo>
                  <a:lnTo>
                    <a:pt x="777" y="175"/>
                  </a:lnTo>
                  <a:lnTo>
                    <a:pt x="792" y="167"/>
                  </a:lnTo>
                  <a:lnTo>
                    <a:pt x="799" y="163"/>
                  </a:lnTo>
                  <a:cubicBezTo>
                    <a:pt x="802" y="161"/>
                    <a:pt x="804" y="161"/>
                    <a:pt x="807" y="162"/>
                  </a:cubicBezTo>
                  <a:cubicBezTo>
                    <a:pt x="809" y="163"/>
                    <a:pt x="811" y="165"/>
                    <a:pt x="811" y="168"/>
                  </a:cubicBezTo>
                  <a:lnTo>
                    <a:pt x="819" y="201"/>
                  </a:lnTo>
                  <a:cubicBezTo>
                    <a:pt x="820" y="203"/>
                    <a:pt x="819" y="205"/>
                    <a:pt x="818" y="207"/>
                  </a:cubicBezTo>
                  <a:lnTo>
                    <a:pt x="774" y="273"/>
                  </a:lnTo>
                  <a:lnTo>
                    <a:pt x="773" y="263"/>
                  </a:lnTo>
                  <a:lnTo>
                    <a:pt x="809" y="296"/>
                  </a:lnTo>
                  <a:cubicBezTo>
                    <a:pt x="811" y="297"/>
                    <a:pt x="811" y="299"/>
                    <a:pt x="811" y="301"/>
                  </a:cubicBezTo>
                  <a:lnTo>
                    <a:pt x="811" y="3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" name="Freeform 213"/>
            <p:cNvSpPr>
              <a:spLocks/>
            </p:cNvSpPr>
            <p:nvPr/>
          </p:nvSpPr>
          <p:spPr bwMode="auto">
            <a:xfrm>
              <a:off x="3825875" y="1600200"/>
              <a:ext cx="579438" cy="547687"/>
            </a:xfrm>
            <a:custGeom>
              <a:avLst/>
              <a:gdLst>
                <a:gd name="T0" fmla="*/ 896 w 896"/>
                <a:gd name="T1" fmla="*/ 540 h 1024"/>
                <a:gd name="T2" fmla="*/ 777 w 896"/>
                <a:gd name="T3" fmla="*/ 399 h 1024"/>
                <a:gd name="T4" fmla="*/ 764 w 896"/>
                <a:gd name="T5" fmla="*/ 268 h 1024"/>
                <a:gd name="T6" fmla="*/ 710 w 896"/>
                <a:gd name="T7" fmla="*/ 240 h 1024"/>
                <a:gd name="T8" fmla="*/ 676 w 896"/>
                <a:gd name="T9" fmla="*/ 136 h 1024"/>
                <a:gd name="T10" fmla="*/ 635 w 896"/>
                <a:gd name="T11" fmla="*/ 108 h 1024"/>
                <a:gd name="T12" fmla="*/ 698 w 896"/>
                <a:gd name="T13" fmla="*/ 34 h 1024"/>
                <a:gd name="T14" fmla="*/ 635 w 896"/>
                <a:gd name="T15" fmla="*/ 0 h 1024"/>
                <a:gd name="T16" fmla="*/ 587 w 896"/>
                <a:gd name="T17" fmla="*/ 37 h 1024"/>
                <a:gd name="T18" fmla="*/ 546 w 896"/>
                <a:gd name="T19" fmla="*/ 9 h 1024"/>
                <a:gd name="T20" fmla="*/ 405 w 896"/>
                <a:gd name="T21" fmla="*/ 174 h 1024"/>
                <a:gd name="T22" fmla="*/ 311 w 896"/>
                <a:gd name="T23" fmla="*/ 183 h 1024"/>
                <a:gd name="T24" fmla="*/ 241 w 896"/>
                <a:gd name="T25" fmla="*/ 282 h 1024"/>
                <a:gd name="T26" fmla="*/ 258 w 896"/>
                <a:gd name="T27" fmla="*/ 531 h 1024"/>
                <a:gd name="T28" fmla="*/ 143 w 896"/>
                <a:gd name="T29" fmla="*/ 593 h 1024"/>
                <a:gd name="T30" fmla="*/ 41 w 896"/>
                <a:gd name="T31" fmla="*/ 757 h 1024"/>
                <a:gd name="T32" fmla="*/ 27 w 896"/>
                <a:gd name="T33" fmla="*/ 869 h 1024"/>
                <a:gd name="T34" fmla="*/ 5 w 896"/>
                <a:gd name="T35" fmla="*/ 869 h 1024"/>
                <a:gd name="T36" fmla="*/ 32 w 896"/>
                <a:gd name="T37" fmla="*/ 922 h 1024"/>
                <a:gd name="T38" fmla="*/ 125 w 896"/>
                <a:gd name="T39" fmla="*/ 897 h 1024"/>
                <a:gd name="T40" fmla="*/ 205 w 896"/>
                <a:gd name="T41" fmla="*/ 930 h 1024"/>
                <a:gd name="T42" fmla="*/ 272 w 896"/>
                <a:gd name="T43" fmla="*/ 902 h 1024"/>
                <a:gd name="T44" fmla="*/ 379 w 896"/>
                <a:gd name="T45" fmla="*/ 874 h 1024"/>
                <a:gd name="T46" fmla="*/ 379 w 896"/>
                <a:gd name="T47" fmla="*/ 973 h 1024"/>
                <a:gd name="T48" fmla="*/ 440 w 896"/>
                <a:gd name="T49" fmla="*/ 1024 h 1024"/>
                <a:gd name="T50" fmla="*/ 507 w 896"/>
                <a:gd name="T51" fmla="*/ 983 h 1024"/>
                <a:gd name="T52" fmla="*/ 485 w 896"/>
                <a:gd name="T53" fmla="*/ 874 h 1024"/>
                <a:gd name="T54" fmla="*/ 622 w 896"/>
                <a:gd name="T55" fmla="*/ 912 h 1024"/>
                <a:gd name="T56" fmla="*/ 684 w 896"/>
                <a:gd name="T57" fmla="*/ 846 h 1024"/>
                <a:gd name="T58" fmla="*/ 787 w 896"/>
                <a:gd name="T59" fmla="*/ 884 h 1024"/>
                <a:gd name="T60" fmla="*/ 896 w 896"/>
                <a:gd name="T61" fmla="*/ 540 h 10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96"/>
                <a:gd name="T94" fmla="*/ 0 h 1024"/>
                <a:gd name="T95" fmla="*/ 896 w 896"/>
                <a:gd name="T96" fmla="*/ 1024 h 102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96" h="1024">
                  <a:moveTo>
                    <a:pt x="896" y="540"/>
                  </a:moveTo>
                  <a:lnTo>
                    <a:pt x="777" y="399"/>
                  </a:lnTo>
                  <a:lnTo>
                    <a:pt x="764" y="268"/>
                  </a:lnTo>
                  <a:lnTo>
                    <a:pt x="710" y="240"/>
                  </a:lnTo>
                  <a:cubicBezTo>
                    <a:pt x="710" y="240"/>
                    <a:pt x="676" y="136"/>
                    <a:pt x="676" y="136"/>
                  </a:cubicBezTo>
                  <a:cubicBezTo>
                    <a:pt x="676" y="136"/>
                    <a:pt x="635" y="108"/>
                    <a:pt x="635" y="108"/>
                  </a:cubicBezTo>
                  <a:cubicBezTo>
                    <a:pt x="635" y="108"/>
                    <a:pt x="698" y="34"/>
                    <a:pt x="698" y="34"/>
                  </a:cubicBezTo>
                  <a:cubicBezTo>
                    <a:pt x="698" y="34"/>
                    <a:pt x="635" y="14"/>
                    <a:pt x="635" y="0"/>
                  </a:cubicBezTo>
                  <a:cubicBezTo>
                    <a:pt x="635" y="0"/>
                    <a:pt x="587" y="37"/>
                    <a:pt x="587" y="37"/>
                  </a:cubicBezTo>
                  <a:cubicBezTo>
                    <a:pt x="587" y="37"/>
                    <a:pt x="546" y="9"/>
                    <a:pt x="546" y="9"/>
                  </a:cubicBezTo>
                  <a:cubicBezTo>
                    <a:pt x="546" y="9"/>
                    <a:pt x="400" y="174"/>
                    <a:pt x="405" y="174"/>
                  </a:cubicBezTo>
                  <a:cubicBezTo>
                    <a:pt x="400" y="174"/>
                    <a:pt x="311" y="183"/>
                    <a:pt x="311" y="183"/>
                  </a:cubicBezTo>
                  <a:cubicBezTo>
                    <a:pt x="311" y="183"/>
                    <a:pt x="236" y="282"/>
                    <a:pt x="241" y="282"/>
                  </a:cubicBezTo>
                  <a:cubicBezTo>
                    <a:pt x="236" y="282"/>
                    <a:pt x="258" y="531"/>
                    <a:pt x="258" y="531"/>
                  </a:cubicBezTo>
                  <a:cubicBezTo>
                    <a:pt x="258" y="531"/>
                    <a:pt x="143" y="593"/>
                    <a:pt x="143" y="593"/>
                  </a:cubicBezTo>
                  <a:cubicBezTo>
                    <a:pt x="143" y="593"/>
                    <a:pt x="41" y="757"/>
                    <a:pt x="41" y="757"/>
                  </a:cubicBezTo>
                  <a:cubicBezTo>
                    <a:pt x="41" y="757"/>
                    <a:pt x="24" y="874"/>
                    <a:pt x="27" y="869"/>
                  </a:cubicBezTo>
                  <a:cubicBezTo>
                    <a:pt x="24" y="874"/>
                    <a:pt x="0" y="869"/>
                    <a:pt x="5" y="869"/>
                  </a:cubicBezTo>
                  <a:cubicBezTo>
                    <a:pt x="0" y="869"/>
                    <a:pt x="27" y="925"/>
                    <a:pt x="32" y="922"/>
                  </a:cubicBezTo>
                  <a:cubicBezTo>
                    <a:pt x="27" y="925"/>
                    <a:pt x="121" y="902"/>
                    <a:pt x="125" y="897"/>
                  </a:cubicBezTo>
                  <a:cubicBezTo>
                    <a:pt x="121" y="902"/>
                    <a:pt x="200" y="930"/>
                    <a:pt x="205" y="930"/>
                  </a:cubicBezTo>
                  <a:cubicBezTo>
                    <a:pt x="200" y="930"/>
                    <a:pt x="272" y="902"/>
                    <a:pt x="272" y="902"/>
                  </a:cubicBezTo>
                  <a:cubicBezTo>
                    <a:pt x="272" y="902"/>
                    <a:pt x="374" y="879"/>
                    <a:pt x="379" y="874"/>
                  </a:cubicBezTo>
                  <a:cubicBezTo>
                    <a:pt x="374" y="879"/>
                    <a:pt x="379" y="973"/>
                    <a:pt x="379" y="973"/>
                  </a:cubicBezTo>
                  <a:cubicBezTo>
                    <a:pt x="379" y="973"/>
                    <a:pt x="440" y="1024"/>
                    <a:pt x="440" y="1024"/>
                  </a:cubicBezTo>
                  <a:cubicBezTo>
                    <a:pt x="440" y="1024"/>
                    <a:pt x="502" y="983"/>
                    <a:pt x="507" y="983"/>
                  </a:cubicBezTo>
                  <a:cubicBezTo>
                    <a:pt x="502" y="983"/>
                    <a:pt x="480" y="879"/>
                    <a:pt x="485" y="874"/>
                  </a:cubicBezTo>
                  <a:cubicBezTo>
                    <a:pt x="480" y="879"/>
                    <a:pt x="622" y="912"/>
                    <a:pt x="622" y="912"/>
                  </a:cubicBezTo>
                  <a:cubicBezTo>
                    <a:pt x="622" y="912"/>
                    <a:pt x="679" y="846"/>
                    <a:pt x="684" y="846"/>
                  </a:cubicBezTo>
                  <a:cubicBezTo>
                    <a:pt x="679" y="846"/>
                    <a:pt x="787" y="884"/>
                    <a:pt x="787" y="884"/>
                  </a:cubicBezTo>
                  <a:cubicBezTo>
                    <a:pt x="787" y="884"/>
                    <a:pt x="896" y="540"/>
                    <a:pt x="896" y="54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" name="Freeform 214"/>
            <p:cNvSpPr>
              <a:spLocks noEditPoints="1"/>
            </p:cNvSpPr>
            <p:nvPr/>
          </p:nvSpPr>
          <p:spPr bwMode="auto">
            <a:xfrm>
              <a:off x="3824288" y="1595438"/>
              <a:ext cx="585788" cy="557212"/>
            </a:xfrm>
            <a:custGeom>
              <a:avLst/>
              <a:gdLst>
                <a:gd name="T0" fmla="*/ 710 w 908"/>
                <a:gd name="T1" fmla="*/ 256 h 1041"/>
                <a:gd name="T2" fmla="*/ 672 w 908"/>
                <a:gd name="T3" fmla="*/ 146 h 1041"/>
                <a:gd name="T4" fmla="*/ 633 w 908"/>
                <a:gd name="T5" fmla="*/ 111 h 1041"/>
                <a:gd name="T6" fmla="*/ 699 w 908"/>
                <a:gd name="T7" fmla="*/ 50 h 1041"/>
                <a:gd name="T8" fmla="*/ 637 w 908"/>
                <a:gd name="T9" fmla="*/ 21 h 1041"/>
                <a:gd name="T10" fmla="*/ 551 w 908"/>
                <a:gd name="T11" fmla="*/ 28 h 1041"/>
                <a:gd name="T12" fmla="*/ 456 w 908"/>
                <a:gd name="T13" fmla="*/ 136 h 1041"/>
                <a:gd name="T14" fmla="*/ 360 w 908"/>
                <a:gd name="T15" fmla="*/ 195 h 1041"/>
                <a:gd name="T16" fmla="*/ 284 w 908"/>
                <a:gd name="T17" fmla="*/ 246 h 1041"/>
                <a:gd name="T18" fmla="*/ 253 w 908"/>
                <a:gd name="T19" fmla="*/ 329 h 1041"/>
                <a:gd name="T20" fmla="*/ 266 w 908"/>
                <a:gd name="T21" fmla="*/ 546 h 1041"/>
                <a:gd name="T22" fmla="*/ 153 w 908"/>
                <a:gd name="T23" fmla="*/ 605 h 1041"/>
                <a:gd name="T24" fmla="*/ 55 w 908"/>
                <a:gd name="T25" fmla="*/ 763 h 1041"/>
                <a:gd name="T26" fmla="*/ 38 w 908"/>
                <a:gd name="T27" fmla="*/ 875 h 1041"/>
                <a:gd name="T28" fmla="*/ 8 w 908"/>
                <a:gd name="T29" fmla="*/ 886 h 1041"/>
                <a:gd name="T30" fmla="*/ 35 w 908"/>
                <a:gd name="T31" fmla="*/ 920 h 1041"/>
                <a:gd name="T32" fmla="*/ 77 w 908"/>
                <a:gd name="T33" fmla="*/ 914 h 1041"/>
                <a:gd name="T34" fmla="*/ 134 w 908"/>
                <a:gd name="T35" fmla="*/ 901 h 1041"/>
                <a:gd name="T36" fmla="*/ 204 w 908"/>
                <a:gd name="T37" fmla="*/ 932 h 1041"/>
                <a:gd name="T38" fmla="*/ 278 w 908"/>
                <a:gd name="T39" fmla="*/ 902 h 1041"/>
                <a:gd name="T40" fmla="*/ 387 w 908"/>
                <a:gd name="T41" fmla="*/ 876 h 1041"/>
                <a:gd name="T42" fmla="*/ 390 w 908"/>
                <a:gd name="T43" fmla="*/ 981 h 1041"/>
                <a:gd name="T44" fmla="*/ 449 w 908"/>
                <a:gd name="T45" fmla="*/ 1020 h 1041"/>
                <a:gd name="T46" fmla="*/ 500 w 908"/>
                <a:gd name="T47" fmla="*/ 989 h 1041"/>
                <a:gd name="T48" fmla="*/ 485 w 908"/>
                <a:gd name="T49" fmla="*/ 875 h 1041"/>
                <a:gd name="T50" fmla="*/ 582 w 908"/>
                <a:gd name="T51" fmla="*/ 902 h 1041"/>
                <a:gd name="T52" fmla="*/ 629 w 908"/>
                <a:gd name="T53" fmla="*/ 905 h 1041"/>
                <a:gd name="T54" fmla="*/ 693 w 908"/>
                <a:gd name="T55" fmla="*/ 849 h 1041"/>
                <a:gd name="T56" fmla="*/ 784 w 908"/>
                <a:gd name="T57" fmla="*/ 887 h 1041"/>
                <a:gd name="T58" fmla="*/ 875 w 908"/>
                <a:gd name="T59" fmla="*/ 600 h 1041"/>
                <a:gd name="T60" fmla="*/ 897 w 908"/>
                <a:gd name="T61" fmla="*/ 583 h 1041"/>
                <a:gd name="T62" fmla="*/ 803 w 908"/>
                <a:gd name="T63" fmla="*/ 880 h 1041"/>
                <a:gd name="T64" fmla="*/ 735 w 908"/>
                <a:gd name="T65" fmla="*/ 881 h 1041"/>
                <a:gd name="T66" fmla="*/ 681 w 908"/>
                <a:gd name="T67" fmla="*/ 870 h 1041"/>
                <a:gd name="T68" fmla="*/ 618 w 908"/>
                <a:gd name="T69" fmla="*/ 927 h 1041"/>
                <a:gd name="T70" fmla="*/ 488 w 908"/>
                <a:gd name="T71" fmla="*/ 892 h 1041"/>
                <a:gd name="T72" fmla="*/ 512 w 908"/>
                <a:gd name="T73" fmla="*/ 974 h 1041"/>
                <a:gd name="T74" fmla="*/ 502 w 908"/>
                <a:gd name="T75" fmla="*/ 1004 h 1041"/>
                <a:gd name="T76" fmla="*/ 387 w 908"/>
                <a:gd name="T77" fmla="*/ 996 h 1041"/>
                <a:gd name="T78" fmla="*/ 374 w 908"/>
                <a:gd name="T79" fmla="*/ 887 h 1041"/>
                <a:gd name="T80" fmla="*/ 293 w 908"/>
                <a:gd name="T81" fmla="*/ 914 h 1041"/>
                <a:gd name="T82" fmla="*/ 213 w 908"/>
                <a:gd name="T83" fmla="*/ 945 h 1041"/>
                <a:gd name="T84" fmla="*/ 135 w 908"/>
                <a:gd name="T85" fmla="*/ 920 h 1041"/>
                <a:gd name="T86" fmla="*/ 114 w 908"/>
                <a:gd name="T87" fmla="*/ 919 h 1041"/>
                <a:gd name="T88" fmla="*/ 23 w 908"/>
                <a:gd name="T89" fmla="*/ 929 h 1041"/>
                <a:gd name="T90" fmla="*/ 14 w 908"/>
                <a:gd name="T91" fmla="*/ 872 h 1041"/>
                <a:gd name="T92" fmla="*/ 27 w 908"/>
                <a:gd name="T93" fmla="*/ 870 h 1041"/>
                <a:gd name="T94" fmla="*/ 37 w 908"/>
                <a:gd name="T95" fmla="*/ 764 h 1041"/>
                <a:gd name="T96" fmla="*/ 124 w 908"/>
                <a:gd name="T97" fmla="*/ 623 h 1041"/>
                <a:gd name="T98" fmla="*/ 240 w 908"/>
                <a:gd name="T99" fmla="*/ 542 h 1041"/>
                <a:gd name="T100" fmla="*/ 243 w 908"/>
                <a:gd name="T101" fmla="*/ 416 h 1041"/>
                <a:gd name="T102" fmla="*/ 240 w 908"/>
                <a:gd name="T103" fmla="*/ 282 h 1041"/>
                <a:gd name="T104" fmla="*/ 318 w 908"/>
                <a:gd name="T105" fmla="*/ 183 h 1041"/>
                <a:gd name="T106" fmla="*/ 407 w 908"/>
                <a:gd name="T107" fmla="*/ 171 h 1041"/>
                <a:gd name="T108" fmla="*/ 543 w 908"/>
                <a:gd name="T109" fmla="*/ 12 h 1041"/>
                <a:gd name="T110" fmla="*/ 594 w 908"/>
                <a:gd name="T111" fmla="*/ 33 h 1041"/>
                <a:gd name="T112" fmla="*/ 674 w 908"/>
                <a:gd name="T113" fmla="*/ 23 h 1041"/>
                <a:gd name="T114" fmla="*/ 676 w 908"/>
                <a:gd name="T115" fmla="*/ 85 h 1041"/>
                <a:gd name="T116" fmla="*/ 678 w 908"/>
                <a:gd name="T117" fmla="*/ 134 h 1041"/>
                <a:gd name="T118" fmla="*/ 720 w 908"/>
                <a:gd name="T119" fmla="*/ 243 h 1041"/>
                <a:gd name="T120" fmla="*/ 906 w 908"/>
                <a:gd name="T121" fmla="*/ 543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8"/>
                <a:gd name="T184" fmla="*/ 0 h 1041"/>
                <a:gd name="T185" fmla="*/ 908 w 908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8" h="1041">
                  <a:moveTo>
                    <a:pt x="892" y="547"/>
                  </a:moveTo>
                  <a:lnTo>
                    <a:pt x="893" y="554"/>
                  </a:lnTo>
                  <a:lnTo>
                    <a:pt x="774" y="413"/>
                  </a:lnTo>
                  <a:cubicBezTo>
                    <a:pt x="773" y="411"/>
                    <a:pt x="773" y="410"/>
                    <a:pt x="772" y="408"/>
                  </a:cubicBezTo>
                  <a:lnTo>
                    <a:pt x="759" y="277"/>
                  </a:lnTo>
                  <a:lnTo>
                    <a:pt x="764" y="284"/>
                  </a:lnTo>
                  <a:lnTo>
                    <a:pt x="710" y="256"/>
                  </a:lnTo>
                  <a:cubicBezTo>
                    <a:pt x="708" y="255"/>
                    <a:pt x="706" y="253"/>
                    <a:pt x="706" y="250"/>
                  </a:cubicBezTo>
                  <a:lnTo>
                    <a:pt x="705" y="246"/>
                  </a:lnTo>
                  <a:lnTo>
                    <a:pt x="701" y="235"/>
                  </a:lnTo>
                  <a:lnTo>
                    <a:pt x="689" y="199"/>
                  </a:lnTo>
                  <a:lnTo>
                    <a:pt x="677" y="163"/>
                  </a:lnTo>
                  <a:lnTo>
                    <a:pt x="673" y="151"/>
                  </a:lnTo>
                  <a:lnTo>
                    <a:pt x="672" y="146"/>
                  </a:lnTo>
                  <a:lnTo>
                    <a:pt x="675" y="151"/>
                  </a:lnTo>
                  <a:lnTo>
                    <a:pt x="669" y="147"/>
                  </a:lnTo>
                  <a:lnTo>
                    <a:pt x="655" y="137"/>
                  </a:lnTo>
                  <a:lnTo>
                    <a:pt x="640" y="127"/>
                  </a:lnTo>
                  <a:lnTo>
                    <a:pt x="634" y="123"/>
                  </a:lnTo>
                  <a:cubicBezTo>
                    <a:pt x="632" y="122"/>
                    <a:pt x="631" y="120"/>
                    <a:pt x="630" y="117"/>
                  </a:cubicBezTo>
                  <a:cubicBezTo>
                    <a:pt x="630" y="115"/>
                    <a:pt x="631" y="113"/>
                    <a:pt x="633" y="111"/>
                  </a:cubicBezTo>
                  <a:lnTo>
                    <a:pt x="636" y="108"/>
                  </a:lnTo>
                  <a:lnTo>
                    <a:pt x="642" y="100"/>
                  </a:lnTo>
                  <a:lnTo>
                    <a:pt x="664" y="74"/>
                  </a:lnTo>
                  <a:lnTo>
                    <a:pt x="685" y="49"/>
                  </a:lnTo>
                  <a:lnTo>
                    <a:pt x="692" y="41"/>
                  </a:lnTo>
                  <a:lnTo>
                    <a:pt x="696" y="37"/>
                  </a:lnTo>
                  <a:lnTo>
                    <a:pt x="699" y="50"/>
                  </a:lnTo>
                  <a:lnTo>
                    <a:pt x="689" y="47"/>
                  </a:lnTo>
                  <a:lnTo>
                    <a:pt x="667" y="38"/>
                  </a:lnTo>
                  <a:lnTo>
                    <a:pt x="645" y="27"/>
                  </a:lnTo>
                  <a:cubicBezTo>
                    <a:pt x="644" y="26"/>
                    <a:pt x="643" y="26"/>
                    <a:pt x="643" y="25"/>
                  </a:cubicBezTo>
                  <a:lnTo>
                    <a:pt x="633" y="14"/>
                  </a:lnTo>
                  <a:lnTo>
                    <a:pt x="644" y="15"/>
                  </a:lnTo>
                  <a:lnTo>
                    <a:pt x="637" y="21"/>
                  </a:lnTo>
                  <a:lnTo>
                    <a:pt x="619" y="34"/>
                  </a:lnTo>
                  <a:lnTo>
                    <a:pt x="603" y="46"/>
                  </a:lnTo>
                  <a:lnTo>
                    <a:pt x="595" y="52"/>
                  </a:lnTo>
                  <a:cubicBezTo>
                    <a:pt x="593" y="54"/>
                    <a:pt x="589" y="54"/>
                    <a:pt x="586" y="52"/>
                  </a:cubicBezTo>
                  <a:lnTo>
                    <a:pt x="580" y="48"/>
                  </a:lnTo>
                  <a:lnTo>
                    <a:pt x="566" y="38"/>
                  </a:lnTo>
                  <a:lnTo>
                    <a:pt x="551" y="28"/>
                  </a:lnTo>
                  <a:lnTo>
                    <a:pt x="545" y="24"/>
                  </a:lnTo>
                  <a:lnTo>
                    <a:pt x="556" y="23"/>
                  </a:lnTo>
                  <a:lnTo>
                    <a:pt x="550" y="30"/>
                  </a:lnTo>
                  <a:lnTo>
                    <a:pt x="532" y="49"/>
                  </a:lnTo>
                  <a:lnTo>
                    <a:pt x="509" y="75"/>
                  </a:lnTo>
                  <a:lnTo>
                    <a:pt x="484" y="106"/>
                  </a:lnTo>
                  <a:lnTo>
                    <a:pt x="456" y="136"/>
                  </a:lnTo>
                  <a:lnTo>
                    <a:pt x="435" y="162"/>
                  </a:lnTo>
                  <a:lnTo>
                    <a:pt x="420" y="180"/>
                  </a:lnTo>
                  <a:lnTo>
                    <a:pt x="415" y="187"/>
                  </a:lnTo>
                  <a:cubicBezTo>
                    <a:pt x="413" y="189"/>
                    <a:pt x="411" y="190"/>
                    <a:pt x="408" y="190"/>
                  </a:cubicBezTo>
                  <a:lnTo>
                    <a:pt x="403" y="190"/>
                  </a:lnTo>
                  <a:lnTo>
                    <a:pt x="392" y="191"/>
                  </a:lnTo>
                  <a:lnTo>
                    <a:pt x="360" y="195"/>
                  </a:lnTo>
                  <a:lnTo>
                    <a:pt x="329" y="198"/>
                  </a:lnTo>
                  <a:lnTo>
                    <a:pt x="319" y="199"/>
                  </a:lnTo>
                  <a:lnTo>
                    <a:pt x="314" y="199"/>
                  </a:lnTo>
                  <a:lnTo>
                    <a:pt x="321" y="196"/>
                  </a:lnTo>
                  <a:lnTo>
                    <a:pt x="318" y="200"/>
                  </a:lnTo>
                  <a:lnTo>
                    <a:pt x="309" y="212"/>
                  </a:lnTo>
                  <a:lnTo>
                    <a:pt x="284" y="246"/>
                  </a:lnTo>
                  <a:lnTo>
                    <a:pt x="260" y="280"/>
                  </a:lnTo>
                  <a:lnTo>
                    <a:pt x="253" y="291"/>
                  </a:lnTo>
                  <a:lnTo>
                    <a:pt x="252" y="294"/>
                  </a:lnTo>
                  <a:lnTo>
                    <a:pt x="252" y="291"/>
                  </a:lnTo>
                  <a:lnTo>
                    <a:pt x="251" y="302"/>
                  </a:lnTo>
                  <a:lnTo>
                    <a:pt x="251" y="301"/>
                  </a:lnTo>
                  <a:lnTo>
                    <a:pt x="253" y="329"/>
                  </a:lnTo>
                  <a:lnTo>
                    <a:pt x="255" y="369"/>
                  </a:lnTo>
                  <a:lnTo>
                    <a:pt x="259" y="415"/>
                  </a:lnTo>
                  <a:lnTo>
                    <a:pt x="262" y="460"/>
                  </a:lnTo>
                  <a:lnTo>
                    <a:pt x="266" y="500"/>
                  </a:lnTo>
                  <a:lnTo>
                    <a:pt x="268" y="528"/>
                  </a:lnTo>
                  <a:lnTo>
                    <a:pt x="269" y="539"/>
                  </a:lnTo>
                  <a:cubicBezTo>
                    <a:pt x="270" y="542"/>
                    <a:pt x="268" y="545"/>
                    <a:pt x="266" y="546"/>
                  </a:cubicBezTo>
                  <a:lnTo>
                    <a:pt x="261" y="549"/>
                  </a:lnTo>
                  <a:lnTo>
                    <a:pt x="247" y="557"/>
                  </a:lnTo>
                  <a:lnTo>
                    <a:pt x="208" y="578"/>
                  </a:lnTo>
                  <a:lnTo>
                    <a:pt x="168" y="599"/>
                  </a:lnTo>
                  <a:lnTo>
                    <a:pt x="155" y="606"/>
                  </a:lnTo>
                  <a:lnTo>
                    <a:pt x="151" y="608"/>
                  </a:lnTo>
                  <a:lnTo>
                    <a:pt x="153" y="605"/>
                  </a:lnTo>
                  <a:lnTo>
                    <a:pt x="149" y="612"/>
                  </a:lnTo>
                  <a:lnTo>
                    <a:pt x="137" y="632"/>
                  </a:lnTo>
                  <a:lnTo>
                    <a:pt x="121" y="658"/>
                  </a:lnTo>
                  <a:lnTo>
                    <a:pt x="102" y="688"/>
                  </a:lnTo>
                  <a:lnTo>
                    <a:pt x="83" y="718"/>
                  </a:lnTo>
                  <a:lnTo>
                    <a:pt x="67" y="744"/>
                  </a:lnTo>
                  <a:lnTo>
                    <a:pt x="55" y="763"/>
                  </a:lnTo>
                  <a:lnTo>
                    <a:pt x="51" y="769"/>
                  </a:lnTo>
                  <a:lnTo>
                    <a:pt x="52" y="767"/>
                  </a:lnTo>
                  <a:lnTo>
                    <a:pt x="51" y="772"/>
                  </a:lnTo>
                  <a:lnTo>
                    <a:pt x="49" y="785"/>
                  </a:lnTo>
                  <a:lnTo>
                    <a:pt x="44" y="824"/>
                  </a:lnTo>
                  <a:lnTo>
                    <a:pt x="39" y="863"/>
                  </a:lnTo>
                  <a:lnTo>
                    <a:pt x="38" y="875"/>
                  </a:lnTo>
                  <a:lnTo>
                    <a:pt x="38" y="877"/>
                  </a:lnTo>
                  <a:cubicBezTo>
                    <a:pt x="38" y="881"/>
                    <a:pt x="36" y="884"/>
                    <a:pt x="33" y="885"/>
                  </a:cubicBezTo>
                  <a:lnTo>
                    <a:pt x="28" y="887"/>
                  </a:lnTo>
                  <a:cubicBezTo>
                    <a:pt x="27" y="887"/>
                    <a:pt x="26" y="887"/>
                    <a:pt x="25" y="887"/>
                  </a:cubicBezTo>
                  <a:lnTo>
                    <a:pt x="16" y="887"/>
                  </a:lnTo>
                  <a:cubicBezTo>
                    <a:pt x="16" y="887"/>
                    <a:pt x="16" y="887"/>
                    <a:pt x="15" y="887"/>
                  </a:cubicBezTo>
                  <a:lnTo>
                    <a:pt x="8" y="886"/>
                  </a:lnTo>
                  <a:cubicBezTo>
                    <a:pt x="7" y="886"/>
                    <a:pt x="5" y="885"/>
                    <a:pt x="4" y="884"/>
                  </a:cubicBezTo>
                  <a:lnTo>
                    <a:pt x="3" y="883"/>
                  </a:lnTo>
                  <a:lnTo>
                    <a:pt x="16" y="877"/>
                  </a:lnTo>
                  <a:lnTo>
                    <a:pt x="17" y="886"/>
                  </a:lnTo>
                  <a:lnTo>
                    <a:pt x="17" y="883"/>
                  </a:lnTo>
                  <a:lnTo>
                    <a:pt x="26" y="902"/>
                  </a:lnTo>
                  <a:lnTo>
                    <a:pt x="35" y="920"/>
                  </a:lnTo>
                  <a:lnTo>
                    <a:pt x="34" y="918"/>
                  </a:lnTo>
                  <a:lnTo>
                    <a:pt x="41" y="925"/>
                  </a:lnTo>
                  <a:lnTo>
                    <a:pt x="35" y="922"/>
                  </a:lnTo>
                  <a:lnTo>
                    <a:pt x="37" y="922"/>
                  </a:lnTo>
                  <a:lnTo>
                    <a:pt x="36" y="923"/>
                  </a:lnTo>
                  <a:lnTo>
                    <a:pt x="46" y="921"/>
                  </a:lnTo>
                  <a:lnTo>
                    <a:pt x="77" y="914"/>
                  </a:lnTo>
                  <a:lnTo>
                    <a:pt x="109" y="904"/>
                  </a:lnTo>
                  <a:lnTo>
                    <a:pt x="122" y="901"/>
                  </a:lnTo>
                  <a:lnTo>
                    <a:pt x="119" y="902"/>
                  </a:lnTo>
                  <a:lnTo>
                    <a:pt x="124" y="899"/>
                  </a:lnTo>
                  <a:cubicBezTo>
                    <a:pt x="128" y="896"/>
                    <a:pt x="133" y="897"/>
                    <a:pt x="135" y="901"/>
                  </a:cubicBezTo>
                  <a:lnTo>
                    <a:pt x="137" y="904"/>
                  </a:lnTo>
                  <a:lnTo>
                    <a:pt x="134" y="901"/>
                  </a:lnTo>
                  <a:lnTo>
                    <a:pt x="142" y="905"/>
                  </a:lnTo>
                  <a:lnTo>
                    <a:pt x="168" y="916"/>
                  </a:lnTo>
                  <a:lnTo>
                    <a:pt x="196" y="927"/>
                  </a:lnTo>
                  <a:lnTo>
                    <a:pt x="206" y="930"/>
                  </a:lnTo>
                  <a:lnTo>
                    <a:pt x="210" y="931"/>
                  </a:lnTo>
                  <a:lnTo>
                    <a:pt x="203" y="933"/>
                  </a:lnTo>
                  <a:lnTo>
                    <a:pt x="204" y="932"/>
                  </a:lnTo>
                  <a:cubicBezTo>
                    <a:pt x="205" y="931"/>
                    <a:pt x="205" y="931"/>
                    <a:pt x="206" y="930"/>
                  </a:cubicBezTo>
                  <a:lnTo>
                    <a:pt x="213" y="927"/>
                  </a:lnTo>
                  <a:lnTo>
                    <a:pt x="237" y="917"/>
                  </a:lnTo>
                  <a:lnTo>
                    <a:pt x="261" y="907"/>
                  </a:lnTo>
                  <a:lnTo>
                    <a:pt x="270" y="904"/>
                  </a:lnTo>
                  <a:lnTo>
                    <a:pt x="273" y="903"/>
                  </a:lnTo>
                  <a:lnTo>
                    <a:pt x="278" y="902"/>
                  </a:lnTo>
                  <a:lnTo>
                    <a:pt x="290" y="899"/>
                  </a:lnTo>
                  <a:lnTo>
                    <a:pt x="326" y="891"/>
                  </a:lnTo>
                  <a:lnTo>
                    <a:pt x="361" y="881"/>
                  </a:lnTo>
                  <a:lnTo>
                    <a:pt x="375" y="878"/>
                  </a:lnTo>
                  <a:lnTo>
                    <a:pt x="373" y="878"/>
                  </a:lnTo>
                  <a:lnTo>
                    <a:pt x="379" y="875"/>
                  </a:lnTo>
                  <a:cubicBezTo>
                    <a:pt x="382" y="874"/>
                    <a:pt x="385" y="874"/>
                    <a:pt x="387" y="876"/>
                  </a:cubicBezTo>
                  <a:cubicBezTo>
                    <a:pt x="390" y="878"/>
                    <a:pt x="391" y="881"/>
                    <a:pt x="390" y="884"/>
                  </a:cubicBezTo>
                  <a:lnTo>
                    <a:pt x="389" y="890"/>
                  </a:lnTo>
                  <a:lnTo>
                    <a:pt x="388" y="901"/>
                  </a:lnTo>
                  <a:lnTo>
                    <a:pt x="388" y="933"/>
                  </a:lnTo>
                  <a:lnTo>
                    <a:pt x="389" y="966"/>
                  </a:lnTo>
                  <a:lnTo>
                    <a:pt x="390" y="977"/>
                  </a:lnTo>
                  <a:lnTo>
                    <a:pt x="390" y="981"/>
                  </a:lnTo>
                  <a:lnTo>
                    <a:pt x="387" y="975"/>
                  </a:lnTo>
                  <a:lnTo>
                    <a:pt x="397" y="983"/>
                  </a:lnTo>
                  <a:lnTo>
                    <a:pt x="419" y="1001"/>
                  </a:lnTo>
                  <a:lnTo>
                    <a:pt x="439" y="1018"/>
                  </a:lnTo>
                  <a:lnTo>
                    <a:pt x="448" y="1026"/>
                  </a:lnTo>
                  <a:lnTo>
                    <a:pt x="439" y="1026"/>
                  </a:lnTo>
                  <a:lnTo>
                    <a:pt x="449" y="1020"/>
                  </a:lnTo>
                  <a:lnTo>
                    <a:pt x="471" y="1006"/>
                  </a:lnTo>
                  <a:lnTo>
                    <a:pt x="493" y="991"/>
                  </a:lnTo>
                  <a:cubicBezTo>
                    <a:pt x="493" y="991"/>
                    <a:pt x="494" y="990"/>
                    <a:pt x="494" y="990"/>
                  </a:cubicBezTo>
                  <a:lnTo>
                    <a:pt x="507" y="984"/>
                  </a:lnTo>
                  <a:lnTo>
                    <a:pt x="504" y="996"/>
                  </a:lnTo>
                  <a:lnTo>
                    <a:pt x="501" y="992"/>
                  </a:lnTo>
                  <a:cubicBezTo>
                    <a:pt x="500" y="991"/>
                    <a:pt x="500" y="990"/>
                    <a:pt x="500" y="989"/>
                  </a:cubicBezTo>
                  <a:lnTo>
                    <a:pt x="497" y="977"/>
                  </a:lnTo>
                  <a:lnTo>
                    <a:pt x="488" y="940"/>
                  </a:lnTo>
                  <a:lnTo>
                    <a:pt x="482" y="903"/>
                  </a:lnTo>
                  <a:lnTo>
                    <a:pt x="480" y="890"/>
                  </a:lnTo>
                  <a:cubicBezTo>
                    <a:pt x="479" y="889"/>
                    <a:pt x="479" y="888"/>
                    <a:pt x="480" y="887"/>
                  </a:cubicBezTo>
                  <a:lnTo>
                    <a:pt x="481" y="881"/>
                  </a:lnTo>
                  <a:cubicBezTo>
                    <a:pt x="481" y="878"/>
                    <a:pt x="483" y="876"/>
                    <a:pt x="485" y="875"/>
                  </a:cubicBezTo>
                  <a:cubicBezTo>
                    <a:pt x="488" y="874"/>
                    <a:pt x="491" y="874"/>
                    <a:pt x="493" y="876"/>
                  </a:cubicBezTo>
                  <a:lnTo>
                    <a:pt x="497" y="879"/>
                  </a:lnTo>
                  <a:lnTo>
                    <a:pt x="495" y="878"/>
                  </a:lnTo>
                  <a:lnTo>
                    <a:pt x="510" y="883"/>
                  </a:lnTo>
                  <a:lnTo>
                    <a:pt x="532" y="889"/>
                  </a:lnTo>
                  <a:lnTo>
                    <a:pt x="558" y="896"/>
                  </a:lnTo>
                  <a:lnTo>
                    <a:pt x="582" y="902"/>
                  </a:lnTo>
                  <a:lnTo>
                    <a:pt x="605" y="908"/>
                  </a:lnTo>
                  <a:lnTo>
                    <a:pt x="621" y="912"/>
                  </a:lnTo>
                  <a:lnTo>
                    <a:pt x="627" y="913"/>
                  </a:lnTo>
                  <a:lnTo>
                    <a:pt x="619" y="916"/>
                  </a:lnTo>
                  <a:lnTo>
                    <a:pt x="621" y="913"/>
                  </a:lnTo>
                  <a:cubicBezTo>
                    <a:pt x="621" y="913"/>
                    <a:pt x="621" y="912"/>
                    <a:pt x="622" y="912"/>
                  </a:cubicBezTo>
                  <a:lnTo>
                    <a:pt x="629" y="905"/>
                  </a:lnTo>
                  <a:lnTo>
                    <a:pt x="648" y="882"/>
                  </a:lnTo>
                  <a:lnTo>
                    <a:pt x="670" y="859"/>
                  </a:lnTo>
                  <a:lnTo>
                    <a:pt x="678" y="851"/>
                  </a:lnTo>
                  <a:lnTo>
                    <a:pt x="683" y="848"/>
                  </a:lnTo>
                  <a:cubicBezTo>
                    <a:pt x="685" y="846"/>
                    <a:pt x="689" y="846"/>
                    <a:pt x="692" y="848"/>
                  </a:cubicBezTo>
                  <a:lnTo>
                    <a:pt x="695" y="850"/>
                  </a:lnTo>
                  <a:lnTo>
                    <a:pt x="693" y="849"/>
                  </a:lnTo>
                  <a:lnTo>
                    <a:pt x="704" y="853"/>
                  </a:lnTo>
                  <a:lnTo>
                    <a:pt x="740" y="866"/>
                  </a:lnTo>
                  <a:lnTo>
                    <a:pt x="776" y="879"/>
                  </a:lnTo>
                  <a:lnTo>
                    <a:pt x="788" y="883"/>
                  </a:lnTo>
                  <a:lnTo>
                    <a:pt x="793" y="885"/>
                  </a:lnTo>
                  <a:lnTo>
                    <a:pt x="783" y="891"/>
                  </a:lnTo>
                  <a:lnTo>
                    <a:pt x="784" y="887"/>
                  </a:lnTo>
                  <a:lnTo>
                    <a:pt x="788" y="875"/>
                  </a:lnTo>
                  <a:lnTo>
                    <a:pt x="793" y="858"/>
                  </a:lnTo>
                  <a:lnTo>
                    <a:pt x="800" y="836"/>
                  </a:lnTo>
                  <a:lnTo>
                    <a:pt x="817" y="781"/>
                  </a:lnTo>
                  <a:lnTo>
                    <a:pt x="837" y="718"/>
                  </a:lnTo>
                  <a:lnTo>
                    <a:pt x="858" y="655"/>
                  </a:lnTo>
                  <a:lnTo>
                    <a:pt x="875" y="600"/>
                  </a:lnTo>
                  <a:lnTo>
                    <a:pt x="882" y="578"/>
                  </a:lnTo>
                  <a:lnTo>
                    <a:pt x="887" y="561"/>
                  </a:lnTo>
                  <a:lnTo>
                    <a:pt x="891" y="550"/>
                  </a:lnTo>
                  <a:lnTo>
                    <a:pt x="892" y="547"/>
                  </a:lnTo>
                  <a:close/>
                  <a:moveTo>
                    <a:pt x="906" y="555"/>
                  </a:moveTo>
                  <a:lnTo>
                    <a:pt x="902" y="566"/>
                  </a:lnTo>
                  <a:lnTo>
                    <a:pt x="897" y="583"/>
                  </a:lnTo>
                  <a:lnTo>
                    <a:pt x="890" y="605"/>
                  </a:lnTo>
                  <a:lnTo>
                    <a:pt x="873" y="660"/>
                  </a:lnTo>
                  <a:lnTo>
                    <a:pt x="852" y="723"/>
                  </a:lnTo>
                  <a:lnTo>
                    <a:pt x="832" y="786"/>
                  </a:lnTo>
                  <a:lnTo>
                    <a:pt x="815" y="841"/>
                  </a:lnTo>
                  <a:lnTo>
                    <a:pt x="808" y="863"/>
                  </a:lnTo>
                  <a:lnTo>
                    <a:pt x="803" y="880"/>
                  </a:lnTo>
                  <a:lnTo>
                    <a:pt x="799" y="890"/>
                  </a:lnTo>
                  <a:lnTo>
                    <a:pt x="798" y="894"/>
                  </a:lnTo>
                  <a:cubicBezTo>
                    <a:pt x="798" y="897"/>
                    <a:pt x="796" y="899"/>
                    <a:pt x="794" y="900"/>
                  </a:cubicBezTo>
                  <a:cubicBezTo>
                    <a:pt x="792" y="901"/>
                    <a:pt x="790" y="901"/>
                    <a:pt x="787" y="900"/>
                  </a:cubicBezTo>
                  <a:lnTo>
                    <a:pt x="783" y="898"/>
                  </a:lnTo>
                  <a:lnTo>
                    <a:pt x="771" y="894"/>
                  </a:lnTo>
                  <a:lnTo>
                    <a:pt x="735" y="881"/>
                  </a:lnTo>
                  <a:lnTo>
                    <a:pt x="699" y="868"/>
                  </a:lnTo>
                  <a:lnTo>
                    <a:pt x="688" y="864"/>
                  </a:lnTo>
                  <a:cubicBezTo>
                    <a:pt x="687" y="864"/>
                    <a:pt x="687" y="863"/>
                    <a:pt x="686" y="863"/>
                  </a:cubicBezTo>
                  <a:lnTo>
                    <a:pt x="683" y="861"/>
                  </a:lnTo>
                  <a:lnTo>
                    <a:pt x="692" y="861"/>
                  </a:lnTo>
                  <a:lnTo>
                    <a:pt x="689" y="863"/>
                  </a:lnTo>
                  <a:lnTo>
                    <a:pt x="681" y="870"/>
                  </a:lnTo>
                  <a:lnTo>
                    <a:pt x="661" y="893"/>
                  </a:lnTo>
                  <a:lnTo>
                    <a:pt x="640" y="916"/>
                  </a:lnTo>
                  <a:lnTo>
                    <a:pt x="633" y="923"/>
                  </a:lnTo>
                  <a:lnTo>
                    <a:pt x="634" y="922"/>
                  </a:lnTo>
                  <a:lnTo>
                    <a:pt x="632" y="925"/>
                  </a:lnTo>
                  <a:cubicBezTo>
                    <a:pt x="630" y="928"/>
                    <a:pt x="627" y="929"/>
                    <a:pt x="624" y="928"/>
                  </a:cubicBezTo>
                  <a:lnTo>
                    <a:pt x="618" y="927"/>
                  </a:lnTo>
                  <a:lnTo>
                    <a:pt x="601" y="923"/>
                  </a:lnTo>
                  <a:lnTo>
                    <a:pt x="579" y="917"/>
                  </a:lnTo>
                  <a:lnTo>
                    <a:pt x="553" y="911"/>
                  </a:lnTo>
                  <a:lnTo>
                    <a:pt x="527" y="904"/>
                  </a:lnTo>
                  <a:lnTo>
                    <a:pt x="505" y="898"/>
                  </a:lnTo>
                  <a:lnTo>
                    <a:pt x="490" y="893"/>
                  </a:lnTo>
                  <a:cubicBezTo>
                    <a:pt x="489" y="893"/>
                    <a:pt x="488" y="892"/>
                    <a:pt x="488" y="892"/>
                  </a:cubicBezTo>
                  <a:lnTo>
                    <a:pt x="484" y="889"/>
                  </a:lnTo>
                  <a:lnTo>
                    <a:pt x="496" y="884"/>
                  </a:lnTo>
                  <a:lnTo>
                    <a:pt x="495" y="890"/>
                  </a:lnTo>
                  <a:lnTo>
                    <a:pt x="495" y="887"/>
                  </a:lnTo>
                  <a:lnTo>
                    <a:pt x="497" y="900"/>
                  </a:lnTo>
                  <a:lnTo>
                    <a:pt x="503" y="937"/>
                  </a:lnTo>
                  <a:lnTo>
                    <a:pt x="512" y="974"/>
                  </a:lnTo>
                  <a:lnTo>
                    <a:pt x="515" y="986"/>
                  </a:lnTo>
                  <a:lnTo>
                    <a:pt x="514" y="983"/>
                  </a:lnTo>
                  <a:lnTo>
                    <a:pt x="517" y="987"/>
                  </a:lnTo>
                  <a:cubicBezTo>
                    <a:pt x="518" y="989"/>
                    <a:pt x="519" y="991"/>
                    <a:pt x="518" y="993"/>
                  </a:cubicBezTo>
                  <a:cubicBezTo>
                    <a:pt x="518" y="996"/>
                    <a:pt x="516" y="998"/>
                    <a:pt x="514" y="999"/>
                  </a:cubicBezTo>
                  <a:lnTo>
                    <a:pt x="501" y="1005"/>
                  </a:lnTo>
                  <a:lnTo>
                    <a:pt x="502" y="1004"/>
                  </a:lnTo>
                  <a:lnTo>
                    <a:pt x="480" y="1019"/>
                  </a:lnTo>
                  <a:lnTo>
                    <a:pt x="458" y="1033"/>
                  </a:lnTo>
                  <a:lnTo>
                    <a:pt x="448" y="1039"/>
                  </a:lnTo>
                  <a:cubicBezTo>
                    <a:pt x="445" y="1041"/>
                    <a:pt x="441" y="1041"/>
                    <a:pt x="438" y="1039"/>
                  </a:cubicBezTo>
                  <a:lnTo>
                    <a:pt x="428" y="1031"/>
                  </a:lnTo>
                  <a:lnTo>
                    <a:pt x="408" y="1014"/>
                  </a:lnTo>
                  <a:lnTo>
                    <a:pt x="387" y="996"/>
                  </a:lnTo>
                  <a:lnTo>
                    <a:pt x="377" y="988"/>
                  </a:lnTo>
                  <a:cubicBezTo>
                    <a:pt x="376" y="986"/>
                    <a:pt x="374" y="984"/>
                    <a:pt x="374" y="981"/>
                  </a:cubicBezTo>
                  <a:lnTo>
                    <a:pt x="374" y="978"/>
                  </a:lnTo>
                  <a:lnTo>
                    <a:pt x="373" y="967"/>
                  </a:lnTo>
                  <a:lnTo>
                    <a:pt x="372" y="933"/>
                  </a:lnTo>
                  <a:lnTo>
                    <a:pt x="372" y="900"/>
                  </a:lnTo>
                  <a:lnTo>
                    <a:pt x="374" y="887"/>
                  </a:lnTo>
                  <a:lnTo>
                    <a:pt x="375" y="881"/>
                  </a:lnTo>
                  <a:lnTo>
                    <a:pt x="386" y="890"/>
                  </a:lnTo>
                  <a:lnTo>
                    <a:pt x="380" y="893"/>
                  </a:lnTo>
                  <a:cubicBezTo>
                    <a:pt x="379" y="893"/>
                    <a:pt x="379" y="893"/>
                    <a:pt x="378" y="893"/>
                  </a:cubicBezTo>
                  <a:lnTo>
                    <a:pt x="366" y="896"/>
                  </a:lnTo>
                  <a:lnTo>
                    <a:pt x="329" y="906"/>
                  </a:lnTo>
                  <a:lnTo>
                    <a:pt x="293" y="914"/>
                  </a:lnTo>
                  <a:lnTo>
                    <a:pt x="281" y="917"/>
                  </a:lnTo>
                  <a:lnTo>
                    <a:pt x="278" y="918"/>
                  </a:lnTo>
                  <a:lnTo>
                    <a:pt x="275" y="919"/>
                  </a:lnTo>
                  <a:lnTo>
                    <a:pt x="268" y="922"/>
                  </a:lnTo>
                  <a:lnTo>
                    <a:pt x="244" y="932"/>
                  </a:lnTo>
                  <a:lnTo>
                    <a:pt x="220" y="942"/>
                  </a:lnTo>
                  <a:lnTo>
                    <a:pt x="213" y="945"/>
                  </a:lnTo>
                  <a:lnTo>
                    <a:pt x="215" y="943"/>
                  </a:lnTo>
                  <a:lnTo>
                    <a:pt x="214" y="944"/>
                  </a:lnTo>
                  <a:cubicBezTo>
                    <a:pt x="212" y="946"/>
                    <a:pt x="210" y="947"/>
                    <a:pt x="207" y="946"/>
                  </a:cubicBezTo>
                  <a:lnTo>
                    <a:pt x="201" y="945"/>
                  </a:lnTo>
                  <a:lnTo>
                    <a:pt x="191" y="942"/>
                  </a:lnTo>
                  <a:lnTo>
                    <a:pt x="162" y="931"/>
                  </a:lnTo>
                  <a:lnTo>
                    <a:pt x="135" y="920"/>
                  </a:lnTo>
                  <a:lnTo>
                    <a:pt x="127" y="916"/>
                  </a:lnTo>
                  <a:cubicBezTo>
                    <a:pt x="126" y="915"/>
                    <a:pt x="125" y="914"/>
                    <a:pt x="124" y="913"/>
                  </a:cubicBezTo>
                  <a:lnTo>
                    <a:pt x="122" y="910"/>
                  </a:lnTo>
                  <a:lnTo>
                    <a:pt x="133" y="912"/>
                  </a:lnTo>
                  <a:lnTo>
                    <a:pt x="128" y="915"/>
                  </a:lnTo>
                  <a:cubicBezTo>
                    <a:pt x="127" y="916"/>
                    <a:pt x="126" y="916"/>
                    <a:pt x="125" y="916"/>
                  </a:cubicBezTo>
                  <a:lnTo>
                    <a:pt x="114" y="919"/>
                  </a:lnTo>
                  <a:lnTo>
                    <a:pt x="80" y="929"/>
                  </a:lnTo>
                  <a:lnTo>
                    <a:pt x="49" y="936"/>
                  </a:lnTo>
                  <a:lnTo>
                    <a:pt x="39" y="938"/>
                  </a:lnTo>
                  <a:cubicBezTo>
                    <a:pt x="39" y="938"/>
                    <a:pt x="38" y="938"/>
                    <a:pt x="37" y="938"/>
                  </a:cubicBezTo>
                  <a:lnTo>
                    <a:pt x="35" y="938"/>
                  </a:lnTo>
                  <a:cubicBezTo>
                    <a:pt x="33" y="938"/>
                    <a:pt x="31" y="938"/>
                    <a:pt x="30" y="936"/>
                  </a:cubicBezTo>
                  <a:lnTo>
                    <a:pt x="23" y="929"/>
                  </a:lnTo>
                  <a:cubicBezTo>
                    <a:pt x="22" y="929"/>
                    <a:pt x="22" y="928"/>
                    <a:pt x="21" y="927"/>
                  </a:cubicBezTo>
                  <a:lnTo>
                    <a:pt x="11" y="909"/>
                  </a:lnTo>
                  <a:lnTo>
                    <a:pt x="2" y="890"/>
                  </a:lnTo>
                  <a:cubicBezTo>
                    <a:pt x="2" y="889"/>
                    <a:pt x="2" y="888"/>
                    <a:pt x="2" y="887"/>
                  </a:cubicBezTo>
                  <a:lnTo>
                    <a:pt x="1" y="878"/>
                  </a:lnTo>
                  <a:cubicBezTo>
                    <a:pt x="0" y="875"/>
                    <a:pt x="2" y="872"/>
                    <a:pt x="5" y="870"/>
                  </a:cubicBezTo>
                  <a:cubicBezTo>
                    <a:pt x="8" y="869"/>
                    <a:pt x="12" y="869"/>
                    <a:pt x="14" y="872"/>
                  </a:cubicBezTo>
                  <a:lnTo>
                    <a:pt x="15" y="873"/>
                  </a:lnTo>
                  <a:lnTo>
                    <a:pt x="11" y="871"/>
                  </a:lnTo>
                  <a:lnTo>
                    <a:pt x="18" y="872"/>
                  </a:lnTo>
                  <a:lnTo>
                    <a:pt x="16" y="871"/>
                  </a:lnTo>
                  <a:lnTo>
                    <a:pt x="25" y="871"/>
                  </a:lnTo>
                  <a:lnTo>
                    <a:pt x="22" y="872"/>
                  </a:lnTo>
                  <a:lnTo>
                    <a:pt x="27" y="870"/>
                  </a:lnTo>
                  <a:lnTo>
                    <a:pt x="22" y="877"/>
                  </a:lnTo>
                  <a:lnTo>
                    <a:pt x="22" y="874"/>
                  </a:lnTo>
                  <a:lnTo>
                    <a:pt x="24" y="861"/>
                  </a:lnTo>
                  <a:lnTo>
                    <a:pt x="29" y="822"/>
                  </a:lnTo>
                  <a:lnTo>
                    <a:pt x="34" y="782"/>
                  </a:lnTo>
                  <a:lnTo>
                    <a:pt x="36" y="769"/>
                  </a:lnTo>
                  <a:lnTo>
                    <a:pt x="37" y="764"/>
                  </a:lnTo>
                  <a:cubicBezTo>
                    <a:pt x="37" y="763"/>
                    <a:pt x="37" y="762"/>
                    <a:pt x="38" y="761"/>
                  </a:cubicBezTo>
                  <a:lnTo>
                    <a:pt x="42" y="754"/>
                  </a:lnTo>
                  <a:lnTo>
                    <a:pt x="54" y="735"/>
                  </a:lnTo>
                  <a:lnTo>
                    <a:pt x="70" y="709"/>
                  </a:lnTo>
                  <a:lnTo>
                    <a:pt x="89" y="679"/>
                  </a:lnTo>
                  <a:lnTo>
                    <a:pt x="108" y="649"/>
                  </a:lnTo>
                  <a:lnTo>
                    <a:pt x="124" y="623"/>
                  </a:lnTo>
                  <a:lnTo>
                    <a:pt x="136" y="604"/>
                  </a:lnTo>
                  <a:lnTo>
                    <a:pt x="140" y="597"/>
                  </a:lnTo>
                  <a:cubicBezTo>
                    <a:pt x="140" y="596"/>
                    <a:pt x="141" y="595"/>
                    <a:pt x="142" y="595"/>
                  </a:cubicBezTo>
                  <a:lnTo>
                    <a:pt x="148" y="591"/>
                  </a:lnTo>
                  <a:lnTo>
                    <a:pt x="161" y="584"/>
                  </a:lnTo>
                  <a:lnTo>
                    <a:pt x="201" y="563"/>
                  </a:lnTo>
                  <a:lnTo>
                    <a:pt x="240" y="542"/>
                  </a:lnTo>
                  <a:lnTo>
                    <a:pt x="252" y="536"/>
                  </a:lnTo>
                  <a:lnTo>
                    <a:pt x="257" y="533"/>
                  </a:lnTo>
                  <a:lnTo>
                    <a:pt x="253" y="540"/>
                  </a:lnTo>
                  <a:lnTo>
                    <a:pt x="252" y="529"/>
                  </a:lnTo>
                  <a:lnTo>
                    <a:pt x="250" y="501"/>
                  </a:lnTo>
                  <a:lnTo>
                    <a:pt x="246" y="461"/>
                  </a:lnTo>
                  <a:lnTo>
                    <a:pt x="243" y="416"/>
                  </a:lnTo>
                  <a:lnTo>
                    <a:pt x="239" y="370"/>
                  </a:lnTo>
                  <a:lnTo>
                    <a:pt x="237" y="330"/>
                  </a:lnTo>
                  <a:lnTo>
                    <a:pt x="235" y="302"/>
                  </a:lnTo>
                  <a:cubicBezTo>
                    <a:pt x="235" y="302"/>
                    <a:pt x="235" y="301"/>
                    <a:pt x="235" y="301"/>
                  </a:cubicBezTo>
                  <a:lnTo>
                    <a:pt x="236" y="290"/>
                  </a:lnTo>
                  <a:cubicBezTo>
                    <a:pt x="237" y="289"/>
                    <a:pt x="237" y="288"/>
                    <a:pt x="237" y="287"/>
                  </a:cubicBezTo>
                  <a:lnTo>
                    <a:pt x="240" y="282"/>
                  </a:lnTo>
                  <a:lnTo>
                    <a:pt x="247" y="271"/>
                  </a:lnTo>
                  <a:lnTo>
                    <a:pt x="271" y="237"/>
                  </a:lnTo>
                  <a:lnTo>
                    <a:pt x="296" y="201"/>
                  </a:lnTo>
                  <a:lnTo>
                    <a:pt x="305" y="191"/>
                  </a:lnTo>
                  <a:lnTo>
                    <a:pt x="308" y="187"/>
                  </a:lnTo>
                  <a:cubicBezTo>
                    <a:pt x="310" y="185"/>
                    <a:pt x="312" y="183"/>
                    <a:pt x="314" y="183"/>
                  </a:cubicBezTo>
                  <a:lnTo>
                    <a:pt x="318" y="183"/>
                  </a:lnTo>
                  <a:lnTo>
                    <a:pt x="328" y="182"/>
                  </a:lnTo>
                  <a:lnTo>
                    <a:pt x="358" y="180"/>
                  </a:lnTo>
                  <a:lnTo>
                    <a:pt x="391" y="175"/>
                  </a:lnTo>
                  <a:lnTo>
                    <a:pt x="403" y="174"/>
                  </a:lnTo>
                  <a:lnTo>
                    <a:pt x="408" y="174"/>
                  </a:lnTo>
                  <a:lnTo>
                    <a:pt x="402" y="178"/>
                  </a:lnTo>
                  <a:lnTo>
                    <a:pt x="407" y="171"/>
                  </a:lnTo>
                  <a:lnTo>
                    <a:pt x="422" y="151"/>
                  </a:lnTo>
                  <a:lnTo>
                    <a:pt x="445" y="125"/>
                  </a:lnTo>
                  <a:lnTo>
                    <a:pt x="471" y="95"/>
                  </a:lnTo>
                  <a:lnTo>
                    <a:pt x="497" y="64"/>
                  </a:lnTo>
                  <a:lnTo>
                    <a:pt x="520" y="38"/>
                  </a:lnTo>
                  <a:lnTo>
                    <a:pt x="537" y="19"/>
                  </a:lnTo>
                  <a:lnTo>
                    <a:pt x="543" y="12"/>
                  </a:lnTo>
                  <a:cubicBezTo>
                    <a:pt x="546" y="9"/>
                    <a:pt x="551" y="9"/>
                    <a:pt x="554" y="11"/>
                  </a:cubicBezTo>
                  <a:lnTo>
                    <a:pt x="560" y="15"/>
                  </a:lnTo>
                  <a:lnTo>
                    <a:pt x="575" y="25"/>
                  </a:lnTo>
                  <a:lnTo>
                    <a:pt x="589" y="35"/>
                  </a:lnTo>
                  <a:lnTo>
                    <a:pt x="595" y="39"/>
                  </a:lnTo>
                  <a:lnTo>
                    <a:pt x="586" y="39"/>
                  </a:lnTo>
                  <a:lnTo>
                    <a:pt x="594" y="33"/>
                  </a:lnTo>
                  <a:lnTo>
                    <a:pt x="610" y="21"/>
                  </a:lnTo>
                  <a:lnTo>
                    <a:pt x="626" y="8"/>
                  </a:lnTo>
                  <a:lnTo>
                    <a:pt x="633" y="2"/>
                  </a:lnTo>
                  <a:cubicBezTo>
                    <a:pt x="637" y="0"/>
                    <a:pt x="641" y="0"/>
                    <a:pt x="644" y="3"/>
                  </a:cubicBezTo>
                  <a:lnTo>
                    <a:pt x="654" y="14"/>
                  </a:lnTo>
                  <a:lnTo>
                    <a:pt x="652" y="12"/>
                  </a:lnTo>
                  <a:lnTo>
                    <a:pt x="674" y="23"/>
                  </a:lnTo>
                  <a:lnTo>
                    <a:pt x="694" y="32"/>
                  </a:lnTo>
                  <a:lnTo>
                    <a:pt x="704" y="35"/>
                  </a:lnTo>
                  <a:cubicBezTo>
                    <a:pt x="706" y="36"/>
                    <a:pt x="709" y="38"/>
                    <a:pt x="709" y="41"/>
                  </a:cubicBezTo>
                  <a:cubicBezTo>
                    <a:pt x="710" y="43"/>
                    <a:pt x="709" y="46"/>
                    <a:pt x="707" y="48"/>
                  </a:cubicBezTo>
                  <a:lnTo>
                    <a:pt x="705" y="50"/>
                  </a:lnTo>
                  <a:lnTo>
                    <a:pt x="698" y="60"/>
                  </a:lnTo>
                  <a:lnTo>
                    <a:pt x="676" y="85"/>
                  </a:lnTo>
                  <a:lnTo>
                    <a:pt x="655" y="109"/>
                  </a:lnTo>
                  <a:lnTo>
                    <a:pt x="647" y="119"/>
                  </a:lnTo>
                  <a:lnTo>
                    <a:pt x="644" y="122"/>
                  </a:lnTo>
                  <a:lnTo>
                    <a:pt x="643" y="110"/>
                  </a:lnTo>
                  <a:lnTo>
                    <a:pt x="649" y="114"/>
                  </a:lnTo>
                  <a:lnTo>
                    <a:pt x="664" y="124"/>
                  </a:lnTo>
                  <a:lnTo>
                    <a:pt x="678" y="134"/>
                  </a:lnTo>
                  <a:lnTo>
                    <a:pt x="684" y="138"/>
                  </a:lnTo>
                  <a:cubicBezTo>
                    <a:pt x="686" y="139"/>
                    <a:pt x="687" y="141"/>
                    <a:pt x="687" y="143"/>
                  </a:cubicBezTo>
                  <a:lnTo>
                    <a:pt x="688" y="146"/>
                  </a:lnTo>
                  <a:lnTo>
                    <a:pt x="692" y="158"/>
                  </a:lnTo>
                  <a:lnTo>
                    <a:pt x="704" y="194"/>
                  </a:lnTo>
                  <a:lnTo>
                    <a:pt x="716" y="230"/>
                  </a:lnTo>
                  <a:lnTo>
                    <a:pt x="720" y="243"/>
                  </a:lnTo>
                  <a:lnTo>
                    <a:pt x="721" y="247"/>
                  </a:lnTo>
                  <a:lnTo>
                    <a:pt x="717" y="241"/>
                  </a:lnTo>
                  <a:lnTo>
                    <a:pt x="771" y="269"/>
                  </a:lnTo>
                  <a:cubicBezTo>
                    <a:pt x="774" y="271"/>
                    <a:pt x="775" y="273"/>
                    <a:pt x="775" y="276"/>
                  </a:cubicBezTo>
                  <a:lnTo>
                    <a:pt x="788" y="407"/>
                  </a:lnTo>
                  <a:lnTo>
                    <a:pt x="787" y="402"/>
                  </a:lnTo>
                  <a:lnTo>
                    <a:pt x="906" y="543"/>
                  </a:lnTo>
                  <a:cubicBezTo>
                    <a:pt x="907" y="545"/>
                    <a:pt x="908" y="548"/>
                    <a:pt x="907" y="550"/>
                  </a:cubicBezTo>
                  <a:lnTo>
                    <a:pt x="906" y="5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6" name="Freeform 215"/>
            <p:cNvSpPr>
              <a:spLocks noEditPoints="1"/>
            </p:cNvSpPr>
            <p:nvPr/>
          </p:nvSpPr>
          <p:spPr bwMode="auto">
            <a:xfrm>
              <a:off x="3824288" y="1595438"/>
              <a:ext cx="585788" cy="557212"/>
            </a:xfrm>
            <a:custGeom>
              <a:avLst/>
              <a:gdLst>
                <a:gd name="T0" fmla="*/ 710 w 908"/>
                <a:gd name="T1" fmla="*/ 256 h 1041"/>
                <a:gd name="T2" fmla="*/ 672 w 908"/>
                <a:gd name="T3" fmla="*/ 146 h 1041"/>
                <a:gd name="T4" fmla="*/ 633 w 908"/>
                <a:gd name="T5" fmla="*/ 111 h 1041"/>
                <a:gd name="T6" fmla="*/ 699 w 908"/>
                <a:gd name="T7" fmla="*/ 50 h 1041"/>
                <a:gd name="T8" fmla="*/ 637 w 908"/>
                <a:gd name="T9" fmla="*/ 21 h 1041"/>
                <a:gd name="T10" fmla="*/ 551 w 908"/>
                <a:gd name="T11" fmla="*/ 28 h 1041"/>
                <a:gd name="T12" fmla="*/ 456 w 908"/>
                <a:gd name="T13" fmla="*/ 136 h 1041"/>
                <a:gd name="T14" fmla="*/ 360 w 908"/>
                <a:gd name="T15" fmla="*/ 195 h 1041"/>
                <a:gd name="T16" fmla="*/ 284 w 908"/>
                <a:gd name="T17" fmla="*/ 246 h 1041"/>
                <a:gd name="T18" fmla="*/ 253 w 908"/>
                <a:gd name="T19" fmla="*/ 329 h 1041"/>
                <a:gd name="T20" fmla="*/ 266 w 908"/>
                <a:gd name="T21" fmla="*/ 546 h 1041"/>
                <a:gd name="T22" fmla="*/ 153 w 908"/>
                <a:gd name="T23" fmla="*/ 605 h 1041"/>
                <a:gd name="T24" fmla="*/ 55 w 908"/>
                <a:gd name="T25" fmla="*/ 763 h 1041"/>
                <a:gd name="T26" fmla="*/ 38 w 908"/>
                <a:gd name="T27" fmla="*/ 875 h 1041"/>
                <a:gd name="T28" fmla="*/ 8 w 908"/>
                <a:gd name="T29" fmla="*/ 886 h 1041"/>
                <a:gd name="T30" fmla="*/ 35 w 908"/>
                <a:gd name="T31" fmla="*/ 920 h 1041"/>
                <a:gd name="T32" fmla="*/ 77 w 908"/>
                <a:gd name="T33" fmla="*/ 914 h 1041"/>
                <a:gd name="T34" fmla="*/ 134 w 908"/>
                <a:gd name="T35" fmla="*/ 901 h 1041"/>
                <a:gd name="T36" fmla="*/ 204 w 908"/>
                <a:gd name="T37" fmla="*/ 932 h 1041"/>
                <a:gd name="T38" fmla="*/ 278 w 908"/>
                <a:gd name="T39" fmla="*/ 902 h 1041"/>
                <a:gd name="T40" fmla="*/ 387 w 908"/>
                <a:gd name="T41" fmla="*/ 876 h 1041"/>
                <a:gd name="T42" fmla="*/ 390 w 908"/>
                <a:gd name="T43" fmla="*/ 981 h 1041"/>
                <a:gd name="T44" fmla="*/ 449 w 908"/>
                <a:gd name="T45" fmla="*/ 1020 h 1041"/>
                <a:gd name="T46" fmla="*/ 500 w 908"/>
                <a:gd name="T47" fmla="*/ 989 h 1041"/>
                <a:gd name="T48" fmla="*/ 485 w 908"/>
                <a:gd name="T49" fmla="*/ 875 h 1041"/>
                <a:gd name="T50" fmla="*/ 582 w 908"/>
                <a:gd name="T51" fmla="*/ 902 h 1041"/>
                <a:gd name="T52" fmla="*/ 629 w 908"/>
                <a:gd name="T53" fmla="*/ 905 h 1041"/>
                <a:gd name="T54" fmla="*/ 693 w 908"/>
                <a:gd name="T55" fmla="*/ 849 h 1041"/>
                <a:gd name="T56" fmla="*/ 784 w 908"/>
                <a:gd name="T57" fmla="*/ 887 h 1041"/>
                <a:gd name="T58" fmla="*/ 875 w 908"/>
                <a:gd name="T59" fmla="*/ 600 h 1041"/>
                <a:gd name="T60" fmla="*/ 897 w 908"/>
                <a:gd name="T61" fmla="*/ 583 h 1041"/>
                <a:gd name="T62" fmla="*/ 803 w 908"/>
                <a:gd name="T63" fmla="*/ 880 h 1041"/>
                <a:gd name="T64" fmla="*/ 735 w 908"/>
                <a:gd name="T65" fmla="*/ 881 h 1041"/>
                <a:gd name="T66" fmla="*/ 681 w 908"/>
                <a:gd name="T67" fmla="*/ 870 h 1041"/>
                <a:gd name="T68" fmla="*/ 618 w 908"/>
                <a:gd name="T69" fmla="*/ 927 h 1041"/>
                <a:gd name="T70" fmla="*/ 488 w 908"/>
                <a:gd name="T71" fmla="*/ 892 h 1041"/>
                <a:gd name="T72" fmla="*/ 512 w 908"/>
                <a:gd name="T73" fmla="*/ 974 h 1041"/>
                <a:gd name="T74" fmla="*/ 502 w 908"/>
                <a:gd name="T75" fmla="*/ 1004 h 1041"/>
                <a:gd name="T76" fmla="*/ 387 w 908"/>
                <a:gd name="T77" fmla="*/ 996 h 1041"/>
                <a:gd name="T78" fmla="*/ 374 w 908"/>
                <a:gd name="T79" fmla="*/ 887 h 1041"/>
                <a:gd name="T80" fmla="*/ 293 w 908"/>
                <a:gd name="T81" fmla="*/ 914 h 1041"/>
                <a:gd name="T82" fmla="*/ 213 w 908"/>
                <a:gd name="T83" fmla="*/ 945 h 1041"/>
                <a:gd name="T84" fmla="*/ 135 w 908"/>
                <a:gd name="T85" fmla="*/ 920 h 1041"/>
                <a:gd name="T86" fmla="*/ 114 w 908"/>
                <a:gd name="T87" fmla="*/ 919 h 1041"/>
                <a:gd name="T88" fmla="*/ 23 w 908"/>
                <a:gd name="T89" fmla="*/ 929 h 1041"/>
                <a:gd name="T90" fmla="*/ 14 w 908"/>
                <a:gd name="T91" fmla="*/ 872 h 1041"/>
                <a:gd name="T92" fmla="*/ 27 w 908"/>
                <a:gd name="T93" fmla="*/ 870 h 1041"/>
                <a:gd name="T94" fmla="*/ 37 w 908"/>
                <a:gd name="T95" fmla="*/ 764 h 1041"/>
                <a:gd name="T96" fmla="*/ 124 w 908"/>
                <a:gd name="T97" fmla="*/ 623 h 1041"/>
                <a:gd name="T98" fmla="*/ 240 w 908"/>
                <a:gd name="T99" fmla="*/ 542 h 1041"/>
                <a:gd name="T100" fmla="*/ 243 w 908"/>
                <a:gd name="T101" fmla="*/ 416 h 1041"/>
                <a:gd name="T102" fmla="*/ 240 w 908"/>
                <a:gd name="T103" fmla="*/ 282 h 1041"/>
                <a:gd name="T104" fmla="*/ 318 w 908"/>
                <a:gd name="T105" fmla="*/ 183 h 1041"/>
                <a:gd name="T106" fmla="*/ 407 w 908"/>
                <a:gd name="T107" fmla="*/ 171 h 1041"/>
                <a:gd name="T108" fmla="*/ 543 w 908"/>
                <a:gd name="T109" fmla="*/ 12 h 1041"/>
                <a:gd name="T110" fmla="*/ 594 w 908"/>
                <a:gd name="T111" fmla="*/ 33 h 1041"/>
                <a:gd name="T112" fmla="*/ 674 w 908"/>
                <a:gd name="T113" fmla="*/ 23 h 1041"/>
                <a:gd name="T114" fmla="*/ 676 w 908"/>
                <a:gd name="T115" fmla="*/ 85 h 1041"/>
                <a:gd name="T116" fmla="*/ 678 w 908"/>
                <a:gd name="T117" fmla="*/ 134 h 1041"/>
                <a:gd name="T118" fmla="*/ 720 w 908"/>
                <a:gd name="T119" fmla="*/ 243 h 1041"/>
                <a:gd name="T120" fmla="*/ 906 w 908"/>
                <a:gd name="T121" fmla="*/ 543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8"/>
                <a:gd name="T184" fmla="*/ 0 h 1041"/>
                <a:gd name="T185" fmla="*/ 908 w 908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8" h="1041">
                  <a:moveTo>
                    <a:pt x="892" y="547"/>
                  </a:moveTo>
                  <a:lnTo>
                    <a:pt x="893" y="554"/>
                  </a:lnTo>
                  <a:lnTo>
                    <a:pt x="774" y="413"/>
                  </a:lnTo>
                  <a:cubicBezTo>
                    <a:pt x="773" y="411"/>
                    <a:pt x="773" y="410"/>
                    <a:pt x="772" y="408"/>
                  </a:cubicBezTo>
                  <a:lnTo>
                    <a:pt x="759" y="277"/>
                  </a:lnTo>
                  <a:lnTo>
                    <a:pt x="764" y="284"/>
                  </a:lnTo>
                  <a:lnTo>
                    <a:pt x="710" y="256"/>
                  </a:lnTo>
                  <a:cubicBezTo>
                    <a:pt x="708" y="255"/>
                    <a:pt x="706" y="253"/>
                    <a:pt x="706" y="250"/>
                  </a:cubicBezTo>
                  <a:lnTo>
                    <a:pt x="705" y="246"/>
                  </a:lnTo>
                  <a:lnTo>
                    <a:pt x="701" y="235"/>
                  </a:lnTo>
                  <a:lnTo>
                    <a:pt x="689" y="199"/>
                  </a:lnTo>
                  <a:lnTo>
                    <a:pt x="677" y="163"/>
                  </a:lnTo>
                  <a:lnTo>
                    <a:pt x="673" y="151"/>
                  </a:lnTo>
                  <a:lnTo>
                    <a:pt x="672" y="146"/>
                  </a:lnTo>
                  <a:lnTo>
                    <a:pt x="675" y="151"/>
                  </a:lnTo>
                  <a:lnTo>
                    <a:pt x="669" y="147"/>
                  </a:lnTo>
                  <a:lnTo>
                    <a:pt x="655" y="137"/>
                  </a:lnTo>
                  <a:lnTo>
                    <a:pt x="640" y="127"/>
                  </a:lnTo>
                  <a:lnTo>
                    <a:pt x="634" y="123"/>
                  </a:lnTo>
                  <a:cubicBezTo>
                    <a:pt x="632" y="122"/>
                    <a:pt x="631" y="120"/>
                    <a:pt x="630" y="117"/>
                  </a:cubicBezTo>
                  <a:cubicBezTo>
                    <a:pt x="630" y="115"/>
                    <a:pt x="631" y="113"/>
                    <a:pt x="633" y="111"/>
                  </a:cubicBezTo>
                  <a:lnTo>
                    <a:pt x="636" y="108"/>
                  </a:lnTo>
                  <a:lnTo>
                    <a:pt x="642" y="100"/>
                  </a:lnTo>
                  <a:lnTo>
                    <a:pt x="664" y="74"/>
                  </a:lnTo>
                  <a:lnTo>
                    <a:pt x="685" y="49"/>
                  </a:lnTo>
                  <a:lnTo>
                    <a:pt x="692" y="41"/>
                  </a:lnTo>
                  <a:lnTo>
                    <a:pt x="696" y="37"/>
                  </a:lnTo>
                  <a:lnTo>
                    <a:pt x="699" y="50"/>
                  </a:lnTo>
                  <a:lnTo>
                    <a:pt x="689" y="47"/>
                  </a:lnTo>
                  <a:lnTo>
                    <a:pt x="667" y="38"/>
                  </a:lnTo>
                  <a:lnTo>
                    <a:pt x="645" y="27"/>
                  </a:lnTo>
                  <a:cubicBezTo>
                    <a:pt x="644" y="26"/>
                    <a:pt x="643" y="26"/>
                    <a:pt x="643" y="25"/>
                  </a:cubicBezTo>
                  <a:lnTo>
                    <a:pt x="633" y="14"/>
                  </a:lnTo>
                  <a:lnTo>
                    <a:pt x="644" y="15"/>
                  </a:lnTo>
                  <a:lnTo>
                    <a:pt x="637" y="21"/>
                  </a:lnTo>
                  <a:lnTo>
                    <a:pt x="619" y="34"/>
                  </a:lnTo>
                  <a:lnTo>
                    <a:pt x="603" y="46"/>
                  </a:lnTo>
                  <a:lnTo>
                    <a:pt x="595" y="52"/>
                  </a:lnTo>
                  <a:cubicBezTo>
                    <a:pt x="593" y="54"/>
                    <a:pt x="589" y="54"/>
                    <a:pt x="586" y="52"/>
                  </a:cubicBezTo>
                  <a:lnTo>
                    <a:pt x="580" y="48"/>
                  </a:lnTo>
                  <a:lnTo>
                    <a:pt x="566" y="38"/>
                  </a:lnTo>
                  <a:lnTo>
                    <a:pt x="551" y="28"/>
                  </a:lnTo>
                  <a:lnTo>
                    <a:pt x="545" y="24"/>
                  </a:lnTo>
                  <a:lnTo>
                    <a:pt x="556" y="23"/>
                  </a:lnTo>
                  <a:lnTo>
                    <a:pt x="550" y="30"/>
                  </a:lnTo>
                  <a:lnTo>
                    <a:pt x="532" y="49"/>
                  </a:lnTo>
                  <a:lnTo>
                    <a:pt x="509" y="75"/>
                  </a:lnTo>
                  <a:lnTo>
                    <a:pt x="484" y="106"/>
                  </a:lnTo>
                  <a:lnTo>
                    <a:pt x="456" y="136"/>
                  </a:lnTo>
                  <a:lnTo>
                    <a:pt x="435" y="162"/>
                  </a:lnTo>
                  <a:lnTo>
                    <a:pt x="420" y="180"/>
                  </a:lnTo>
                  <a:lnTo>
                    <a:pt x="415" y="187"/>
                  </a:lnTo>
                  <a:cubicBezTo>
                    <a:pt x="413" y="189"/>
                    <a:pt x="411" y="190"/>
                    <a:pt x="408" y="190"/>
                  </a:cubicBezTo>
                  <a:lnTo>
                    <a:pt x="403" y="190"/>
                  </a:lnTo>
                  <a:lnTo>
                    <a:pt x="392" y="191"/>
                  </a:lnTo>
                  <a:lnTo>
                    <a:pt x="360" y="195"/>
                  </a:lnTo>
                  <a:lnTo>
                    <a:pt x="329" y="198"/>
                  </a:lnTo>
                  <a:lnTo>
                    <a:pt x="319" y="199"/>
                  </a:lnTo>
                  <a:lnTo>
                    <a:pt x="314" y="199"/>
                  </a:lnTo>
                  <a:lnTo>
                    <a:pt x="321" y="196"/>
                  </a:lnTo>
                  <a:lnTo>
                    <a:pt x="318" y="200"/>
                  </a:lnTo>
                  <a:lnTo>
                    <a:pt x="309" y="212"/>
                  </a:lnTo>
                  <a:lnTo>
                    <a:pt x="284" y="246"/>
                  </a:lnTo>
                  <a:lnTo>
                    <a:pt x="260" y="280"/>
                  </a:lnTo>
                  <a:lnTo>
                    <a:pt x="253" y="291"/>
                  </a:lnTo>
                  <a:lnTo>
                    <a:pt x="252" y="294"/>
                  </a:lnTo>
                  <a:lnTo>
                    <a:pt x="252" y="291"/>
                  </a:lnTo>
                  <a:lnTo>
                    <a:pt x="251" y="302"/>
                  </a:lnTo>
                  <a:lnTo>
                    <a:pt x="251" y="301"/>
                  </a:lnTo>
                  <a:lnTo>
                    <a:pt x="253" y="329"/>
                  </a:lnTo>
                  <a:lnTo>
                    <a:pt x="255" y="369"/>
                  </a:lnTo>
                  <a:lnTo>
                    <a:pt x="259" y="415"/>
                  </a:lnTo>
                  <a:lnTo>
                    <a:pt x="262" y="460"/>
                  </a:lnTo>
                  <a:lnTo>
                    <a:pt x="266" y="500"/>
                  </a:lnTo>
                  <a:lnTo>
                    <a:pt x="268" y="528"/>
                  </a:lnTo>
                  <a:lnTo>
                    <a:pt x="269" y="539"/>
                  </a:lnTo>
                  <a:cubicBezTo>
                    <a:pt x="270" y="542"/>
                    <a:pt x="268" y="545"/>
                    <a:pt x="266" y="546"/>
                  </a:cubicBezTo>
                  <a:lnTo>
                    <a:pt x="261" y="549"/>
                  </a:lnTo>
                  <a:lnTo>
                    <a:pt x="247" y="557"/>
                  </a:lnTo>
                  <a:lnTo>
                    <a:pt x="208" y="578"/>
                  </a:lnTo>
                  <a:lnTo>
                    <a:pt x="168" y="599"/>
                  </a:lnTo>
                  <a:lnTo>
                    <a:pt x="155" y="606"/>
                  </a:lnTo>
                  <a:lnTo>
                    <a:pt x="151" y="608"/>
                  </a:lnTo>
                  <a:lnTo>
                    <a:pt x="153" y="605"/>
                  </a:lnTo>
                  <a:lnTo>
                    <a:pt x="149" y="612"/>
                  </a:lnTo>
                  <a:lnTo>
                    <a:pt x="137" y="632"/>
                  </a:lnTo>
                  <a:lnTo>
                    <a:pt x="121" y="658"/>
                  </a:lnTo>
                  <a:lnTo>
                    <a:pt x="102" y="688"/>
                  </a:lnTo>
                  <a:lnTo>
                    <a:pt x="83" y="718"/>
                  </a:lnTo>
                  <a:lnTo>
                    <a:pt x="67" y="744"/>
                  </a:lnTo>
                  <a:lnTo>
                    <a:pt x="55" y="763"/>
                  </a:lnTo>
                  <a:lnTo>
                    <a:pt x="51" y="769"/>
                  </a:lnTo>
                  <a:lnTo>
                    <a:pt x="52" y="767"/>
                  </a:lnTo>
                  <a:lnTo>
                    <a:pt x="51" y="772"/>
                  </a:lnTo>
                  <a:lnTo>
                    <a:pt x="49" y="785"/>
                  </a:lnTo>
                  <a:lnTo>
                    <a:pt x="44" y="824"/>
                  </a:lnTo>
                  <a:lnTo>
                    <a:pt x="39" y="863"/>
                  </a:lnTo>
                  <a:lnTo>
                    <a:pt x="38" y="875"/>
                  </a:lnTo>
                  <a:lnTo>
                    <a:pt x="38" y="877"/>
                  </a:lnTo>
                  <a:cubicBezTo>
                    <a:pt x="38" y="881"/>
                    <a:pt x="36" y="884"/>
                    <a:pt x="33" y="885"/>
                  </a:cubicBezTo>
                  <a:lnTo>
                    <a:pt x="28" y="887"/>
                  </a:lnTo>
                  <a:cubicBezTo>
                    <a:pt x="27" y="887"/>
                    <a:pt x="26" y="887"/>
                    <a:pt x="25" y="887"/>
                  </a:cubicBezTo>
                  <a:lnTo>
                    <a:pt x="16" y="887"/>
                  </a:lnTo>
                  <a:cubicBezTo>
                    <a:pt x="16" y="887"/>
                    <a:pt x="16" y="887"/>
                    <a:pt x="15" y="887"/>
                  </a:cubicBezTo>
                  <a:lnTo>
                    <a:pt x="8" y="886"/>
                  </a:lnTo>
                  <a:cubicBezTo>
                    <a:pt x="7" y="886"/>
                    <a:pt x="5" y="885"/>
                    <a:pt x="4" y="884"/>
                  </a:cubicBezTo>
                  <a:lnTo>
                    <a:pt x="3" y="883"/>
                  </a:lnTo>
                  <a:lnTo>
                    <a:pt x="16" y="877"/>
                  </a:lnTo>
                  <a:lnTo>
                    <a:pt x="17" y="886"/>
                  </a:lnTo>
                  <a:lnTo>
                    <a:pt x="17" y="883"/>
                  </a:lnTo>
                  <a:lnTo>
                    <a:pt x="26" y="902"/>
                  </a:lnTo>
                  <a:lnTo>
                    <a:pt x="35" y="920"/>
                  </a:lnTo>
                  <a:lnTo>
                    <a:pt x="34" y="918"/>
                  </a:lnTo>
                  <a:lnTo>
                    <a:pt x="41" y="925"/>
                  </a:lnTo>
                  <a:lnTo>
                    <a:pt x="35" y="922"/>
                  </a:lnTo>
                  <a:lnTo>
                    <a:pt x="37" y="922"/>
                  </a:lnTo>
                  <a:lnTo>
                    <a:pt x="36" y="923"/>
                  </a:lnTo>
                  <a:lnTo>
                    <a:pt x="46" y="921"/>
                  </a:lnTo>
                  <a:lnTo>
                    <a:pt x="77" y="914"/>
                  </a:lnTo>
                  <a:lnTo>
                    <a:pt x="109" y="904"/>
                  </a:lnTo>
                  <a:lnTo>
                    <a:pt x="122" y="901"/>
                  </a:lnTo>
                  <a:lnTo>
                    <a:pt x="119" y="902"/>
                  </a:lnTo>
                  <a:lnTo>
                    <a:pt x="124" y="899"/>
                  </a:lnTo>
                  <a:cubicBezTo>
                    <a:pt x="128" y="896"/>
                    <a:pt x="133" y="897"/>
                    <a:pt x="135" y="901"/>
                  </a:cubicBezTo>
                  <a:lnTo>
                    <a:pt x="137" y="904"/>
                  </a:lnTo>
                  <a:lnTo>
                    <a:pt x="134" y="901"/>
                  </a:lnTo>
                  <a:lnTo>
                    <a:pt x="142" y="905"/>
                  </a:lnTo>
                  <a:lnTo>
                    <a:pt x="168" y="916"/>
                  </a:lnTo>
                  <a:lnTo>
                    <a:pt x="196" y="927"/>
                  </a:lnTo>
                  <a:lnTo>
                    <a:pt x="206" y="930"/>
                  </a:lnTo>
                  <a:lnTo>
                    <a:pt x="210" y="931"/>
                  </a:lnTo>
                  <a:lnTo>
                    <a:pt x="203" y="933"/>
                  </a:lnTo>
                  <a:lnTo>
                    <a:pt x="204" y="932"/>
                  </a:lnTo>
                  <a:cubicBezTo>
                    <a:pt x="205" y="931"/>
                    <a:pt x="205" y="931"/>
                    <a:pt x="206" y="930"/>
                  </a:cubicBezTo>
                  <a:lnTo>
                    <a:pt x="213" y="927"/>
                  </a:lnTo>
                  <a:lnTo>
                    <a:pt x="237" y="917"/>
                  </a:lnTo>
                  <a:lnTo>
                    <a:pt x="261" y="907"/>
                  </a:lnTo>
                  <a:lnTo>
                    <a:pt x="270" y="904"/>
                  </a:lnTo>
                  <a:lnTo>
                    <a:pt x="273" y="903"/>
                  </a:lnTo>
                  <a:lnTo>
                    <a:pt x="278" y="902"/>
                  </a:lnTo>
                  <a:lnTo>
                    <a:pt x="290" y="899"/>
                  </a:lnTo>
                  <a:lnTo>
                    <a:pt x="326" y="891"/>
                  </a:lnTo>
                  <a:lnTo>
                    <a:pt x="361" y="881"/>
                  </a:lnTo>
                  <a:lnTo>
                    <a:pt x="375" y="878"/>
                  </a:lnTo>
                  <a:lnTo>
                    <a:pt x="373" y="878"/>
                  </a:lnTo>
                  <a:lnTo>
                    <a:pt x="379" y="875"/>
                  </a:lnTo>
                  <a:cubicBezTo>
                    <a:pt x="382" y="874"/>
                    <a:pt x="385" y="874"/>
                    <a:pt x="387" y="876"/>
                  </a:cubicBezTo>
                  <a:cubicBezTo>
                    <a:pt x="390" y="878"/>
                    <a:pt x="391" y="881"/>
                    <a:pt x="390" y="884"/>
                  </a:cubicBezTo>
                  <a:lnTo>
                    <a:pt x="389" y="890"/>
                  </a:lnTo>
                  <a:lnTo>
                    <a:pt x="388" y="901"/>
                  </a:lnTo>
                  <a:lnTo>
                    <a:pt x="388" y="933"/>
                  </a:lnTo>
                  <a:lnTo>
                    <a:pt x="389" y="966"/>
                  </a:lnTo>
                  <a:lnTo>
                    <a:pt x="390" y="977"/>
                  </a:lnTo>
                  <a:lnTo>
                    <a:pt x="390" y="981"/>
                  </a:lnTo>
                  <a:lnTo>
                    <a:pt x="387" y="975"/>
                  </a:lnTo>
                  <a:lnTo>
                    <a:pt x="397" y="983"/>
                  </a:lnTo>
                  <a:lnTo>
                    <a:pt x="419" y="1001"/>
                  </a:lnTo>
                  <a:lnTo>
                    <a:pt x="439" y="1018"/>
                  </a:lnTo>
                  <a:lnTo>
                    <a:pt x="448" y="1026"/>
                  </a:lnTo>
                  <a:lnTo>
                    <a:pt x="439" y="1026"/>
                  </a:lnTo>
                  <a:lnTo>
                    <a:pt x="449" y="1020"/>
                  </a:lnTo>
                  <a:lnTo>
                    <a:pt x="471" y="1006"/>
                  </a:lnTo>
                  <a:lnTo>
                    <a:pt x="493" y="991"/>
                  </a:lnTo>
                  <a:cubicBezTo>
                    <a:pt x="493" y="991"/>
                    <a:pt x="494" y="990"/>
                    <a:pt x="494" y="990"/>
                  </a:cubicBezTo>
                  <a:lnTo>
                    <a:pt x="507" y="984"/>
                  </a:lnTo>
                  <a:lnTo>
                    <a:pt x="504" y="996"/>
                  </a:lnTo>
                  <a:lnTo>
                    <a:pt x="501" y="992"/>
                  </a:lnTo>
                  <a:cubicBezTo>
                    <a:pt x="500" y="991"/>
                    <a:pt x="500" y="990"/>
                    <a:pt x="500" y="989"/>
                  </a:cubicBezTo>
                  <a:lnTo>
                    <a:pt x="497" y="977"/>
                  </a:lnTo>
                  <a:lnTo>
                    <a:pt x="488" y="940"/>
                  </a:lnTo>
                  <a:lnTo>
                    <a:pt x="482" y="903"/>
                  </a:lnTo>
                  <a:lnTo>
                    <a:pt x="480" y="890"/>
                  </a:lnTo>
                  <a:cubicBezTo>
                    <a:pt x="479" y="889"/>
                    <a:pt x="479" y="888"/>
                    <a:pt x="480" y="887"/>
                  </a:cubicBezTo>
                  <a:lnTo>
                    <a:pt x="481" y="881"/>
                  </a:lnTo>
                  <a:cubicBezTo>
                    <a:pt x="481" y="878"/>
                    <a:pt x="483" y="876"/>
                    <a:pt x="485" y="875"/>
                  </a:cubicBezTo>
                  <a:cubicBezTo>
                    <a:pt x="488" y="874"/>
                    <a:pt x="491" y="874"/>
                    <a:pt x="493" y="876"/>
                  </a:cubicBezTo>
                  <a:lnTo>
                    <a:pt x="497" y="879"/>
                  </a:lnTo>
                  <a:lnTo>
                    <a:pt x="495" y="878"/>
                  </a:lnTo>
                  <a:lnTo>
                    <a:pt x="510" y="883"/>
                  </a:lnTo>
                  <a:lnTo>
                    <a:pt x="532" y="889"/>
                  </a:lnTo>
                  <a:lnTo>
                    <a:pt x="558" y="896"/>
                  </a:lnTo>
                  <a:lnTo>
                    <a:pt x="582" y="902"/>
                  </a:lnTo>
                  <a:lnTo>
                    <a:pt x="605" y="908"/>
                  </a:lnTo>
                  <a:lnTo>
                    <a:pt x="621" y="912"/>
                  </a:lnTo>
                  <a:lnTo>
                    <a:pt x="627" y="913"/>
                  </a:lnTo>
                  <a:lnTo>
                    <a:pt x="619" y="916"/>
                  </a:lnTo>
                  <a:lnTo>
                    <a:pt x="621" y="913"/>
                  </a:lnTo>
                  <a:cubicBezTo>
                    <a:pt x="621" y="913"/>
                    <a:pt x="621" y="912"/>
                    <a:pt x="622" y="912"/>
                  </a:cubicBezTo>
                  <a:lnTo>
                    <a:pt x="629" y="905"/>
                  </a:lnTo>
                  <a:lnTo>
                    <a:pt x="648" y="882"/>
                  </a:lnTo>
                  <a:lnTo>
                    <a:pt x="670" y="859"/>
                  </a:lnTo>
                  <a:lnTo>
                    <a:pt x="678" y="851"/>
                  </a:lnTo>
                  <a:lnTo>
                    <a:pt x="683" y="848"/>
                  </a:lnTo>
                  <a:cubicBezTo>
                    <a:pt x="685" y="846"/>
                    <a:pt x="689" y="846"/>
                    <a:pt x="692" y="848"/>
                  </a:cubicBezTo>
                  <a:lnTo>
                    <a:pt x="695" y="850"/>
                  </a:lnTo>
                  <a:lnTo>
                    <a:pt x="693" y="849"/>
                  </a:lnTo>
                  <a:lnTo>
                    <a:pt x="704" y="853"/>
                  </a:lnTo>
                  <a:lnTo>
                    <a:pt x="740" y="866"/>
                  </a:lnTo>
                  <a:lnTo>
                    <a:pt x="776" y="879"/>
                  </a:lnTo>
                  <a:lnTo>
                    <a:pt x="788" y="883"/>
                  </a:lnTo>
                  <a:lnTo>
                    <a:pt x="793" y="885"/>
                  </a:lnTo>
                  <a:lnTo>
                    <a:pt x="783" y="891"/>
                  </a:lnTo>
                  <a:lnTo>
                    <a:pt x="784" y="887"/>
                  </a:lnTo>
                  <a:lnTo>
                    <a:pt x="788" y="875"/>
                  </a:lnTo>
                  <a:lnTo>
                    <a:pt x="793" y="858"/>
                  </a:lnTo>
                  <a:lnTo>
                    <a:pt x="800" y="836"/>
                  </a:lnTo>
                  <a:lnTo>
                    <a:pt x="817" y="781"/>
                  </a:lnTo>
                  <a:lnTo>
                    <a:pt x="837" y="718"/>
                  </a:lnTo>
                  <a:lnTo>
                    <a:pt x="858" y="655"/>
                  </a:lnTo>
                  <a:lnTo>
                    <a:pt x="875" y="600"/>
                  </a:lnTo>
                  <a:lnTo>
                    <a:pt x="882" y="578"/>
                  </a:lnTo>
                  <a:lnTo>
                    <a:pt x="887" y="561"/>
                  </a:lnTo>
                  <a:lnTo>
                    <a:pt x="891" y="550"/>
                  </a:lnTo>
                  <a:lnTo>
                    <a:pt x="892" y="547"/>
                  </a:lnTo>
                  <a:close/>
                  <a:moveTo>
                    <a:pt x="906" y="555"/>
                  </a:moveTo>
                  <a:lnTo>
                    <a:pt x="902" y="566"/>
                  </a:lnTo>
                  <a:lnTo>
                    <a:pt x="897" y="583"/>
                  </a:lnTo>
                  <a:lnTo>
                    <a:pt x="890" y="605"/>
                  </a:lnTo>
                  <a:lnTo>
                    <a:pt x="873" y="660"/>
                  </a:lnTo>
                  <a:lnTo>
                    <a:pt x="852" y="723"/>
                  </a:lnTo>
                  <a:lnTo>
                    <a:pt x="832" y="786"/>
                  </a:lnTo>
                  <a:lnTo>
                    <a:pt x="815" y="841"/>
                  </a:lnTo>
                  <a:lnTo>
                    <a:pt x="808" y="863"/>
                  </a:lnTo>
                  <a:lnTo>
                    <a:pt x="803" y="880"/>
                  </a:lnTo>
                  <a:lnTo>
                    <a:pt x="799" y="890"/>
                  </a:lnTo>
                  <a:lnTo>
                    <a:pt x="798" y="894"/>
                  </a:lnTo>
                  <a:cubicBezTo>
                    <a:pt x="798" y="897"/>
                    <a:pt x="796" y="899"/>
                    <a:pt x="794" y="900"/>
                  </a:cubicBezTo>
                  <a:cubicBezTo>
                    <a:pt x="792" y="901"/>
                    <a:pt x="790" y="901"/>
                    <a:pt x="787" y="900"/>
                  </a:cubicBezTo>
                  <a:lnTo>
                    <a:pt x="783" y="898"/>
                  </a:lnTo>
                  <a:lnTo>
                    <a:pt x="771" y="894"/>
                  </a:lnTo>
                  <a:lnTo>
                    <a:pt x="735" y="881"/>
                  </a:lnTo>
                  <a:lnTo>
                    <a:pt x="699" y="868"/>
                  </a:lnTo>
                  <a:lnTo>
                    <a:pt x="688" y="864"/>
                  </a:lnTo>
                  <a:cubicBezTo>
                    <a:pt x="687" y="864"/>
                    <a:pt x="687" y="863"/>
                    <a:pt x="686" y="863"/>
                  </a:cubicBezTo>
                  <a:lnTo>
                    <a:pt x="683" y="861"/>
                  </a:lnTo>
                  <a:lnTo>
                    <a:pt x="692" y="861"/>
                  </a:lnTo>
                  <a:lnTo>
                    <a:pt x="689" y="863"/>
                  </a:lnTo>
                  <a:lnTo>
                    <a:pt x="681" y="870"/>
                  </a:lnTo>
                  <a:lnTo>
                    <a:pt x="661" y="893"/>
                  </a:lnTo>
                  <a:lnTo>
                    <a:pt x="640" y="916"/>
                  </a:lnTo>
                  <a:lnTo>
                    <a:pt x="633" y="923"/>
                  </a:lnTo>
                  <a:lnTo>
                    <a:pt x="634" y="922"/>
                  </a:lnTo>
                  <a:lnTo>
                    <a:pt x="632" y="925"/>
                  </a:lnTo>
                  <a:cubicBezTo>
                    <a:pt x="630" y="928"/>
                    <a:pt x="627" y="929"/>
                    <a:pt x="624" y="928"/>
                  </a:cubicBezTo>
                  <a:lnTo>
                    <a:pt x="618" y="927"/>
                  </a:lnTo>
                  <a:lnTo>
                    <a:pt x="601" y="923"/>
                  </a:lnTo>
                  <a:lnTo>
                    <a:pt x="579" y="917"/>
                  </a:lnTo>
                  <a:lnTo>
                    <a:pt x="553" y="911"/>
                  </a:lnTo>
                  <a:lnTo>
                    <a:pt x="527" y="904"/>
                  </a:lnTo>
                  <a:lnTo>
                    <a:pt x="505" y="898"/>
                  </a:lnTo>
                  <a:lnTo>
                    <a:pt x="490" y="893"/>
                  </a:lnTo>
                  <a:cubicBezTo>
                    <a:pt x="489" y="893"/>
                    <a:pt x="488" y="892"/>
                    <a:pt x="488" y="892"/>
                  </a:cubicBezTo>
                  <a:lnTo>
                    <a:pt x="484" y="889"/>
                  </a:lnTo>
                  <a:lnTo>
                    <a:pt x="496" y="884"/>
                  </a:lnTo>
                  <a:lnTo>
                    <a:pt x="495" y="890"/>
                  </a:lnTo>
                  <a:lnTo>
                    <a:pt x="495" y="887"/>
                  </a:lnTo>
                  <a:lnTo>
                    <a:pt x="497" y="900"/>
                  </a:lnTo>
                  <a:lnTo>
                    <a:pt x="503" y="937"/>
                  </a:lnTo>
                  <a:lnTo>
                    <a:pt x="512" y="974"/>
                  </a:lnTo>
                  <a:lnTo>
                    <a:pt x="515" y="986"/>
                  </a:lnTo>
                  <a:lnTo>
                    <a:pt x="514" y="983"/>
                  </a:lnTo>
                  <a:lnTo>
                    <a:pt x="517" y="987"/>
                  </a:lnTo>
                  <a:cubicBezTo>
                    <a:pt x="518" y="989"/>
                    <a:pt x="519" y="991"/>
                    <a:pt x="518" y="993"/>
                  </a:cubicBezTo>
                  <a:cubicBezTo>
                    <a:pt x="518" y="996"/>
                    <a:pt x="516" y="998"/>
                    <a:pt x="514" y="999"/>
                  </a:cubicBezTo>
                  <a:lnTo>
                    <a:pt x="501" y="1005"/>
                  </a:lnTo>
                  <a:lnTo>
                    <a:pt x="502" y="1004"/>
                  </a:lnTo>
                  <a:lnTo>
                    <a:pt x="480" y="1019"/>
                  </a:lnTo>
                  <a:lnTo>
                    <a:pt x="458" y="1033"/>
                  </a:lnTo>
                  <a:lnTo>
                    <a:pt x="448" y="1039"/>
                  </a:lnTo>
                  <a:cubicBezTo>
                    <a:pt x="445" y="1041"/>
                    <a:pt x="441" y="1041"/>
                    <a:pt x="438" y="1039"/>
                  </a:cubicBezTo>
                  <a:lnTo>
                    <a:pt x="428" y="1031"/>
                  </a:lnTo>
                  <a:lnTo>
                    <a:pt x="408" y="1014"/>
                  </a:lnTo>
                  <a:lnTo>
                    <a:pt x="387" y="996"/>
                  </a:lnTo>
                  <a:lnTo>
                    <a:pt x="377" y="988"/>
                  </a:lnTo>
                  <a:cubicBezTo>
                    <a:pt x="376" y="986"/>
                    <a:pt x="374" y="984"/>
                    <a:pt x="374" y="981"/>
                  </a:cubicBezTo>
                  <a:lnTo>
                    <a:pt x="374" y="978"/>
                  </a:lnTo>
                  <a:lnTo>
                    <a:pt x="373" y="967"/>
                  </a:lnTo>
                  <a:lnTo>
                    <a:pt x="372" y="933"/>
                  </a:lnTo>
                  <a:lnTo>
                    <a:pt x="372" y="900"/>
                  </a:lnTo>
                  <a:lnTo>
                    <a:pt x="374" y="887"/>
                  </a:lnTo>
                  <a:lnTo>
                    <a:pt x="375" y="881"/>
                  </a:lnTo>
                  <a:lnTo>
                    <a:pt x="386" y="890"/>
                  </a:lnTo>
                  <a:lnTo>
                    <a:pt x="380" y="893"/>
                  </a:lnTo>
                  <a:cubicBezTo>
                    <a:pt x="379" y="893"/>
                    <a:pt x="379" y="893"/>
                    <a:pt x="378" y="893"/>
                  </a:cubicBezTo>
                  <a:lnTo>
                    <a:pt x="366" y="896"/>
                  </a:lnTo>
                  <a:lnTo>
                    <a:pt x="329" y="906"/>
                  </a:lnTo>
                  <a:lnTo>
                    <a:pt x="293" y="914"/>
                  </a:lnTo>
                  <a:lnTo>
                    <a:pt x="281" y="917"/>
                  </a:lnTo>
                  <a:lnTo>
                    <a:pt x="278" y="918"/>
                  </a:lnTo>
                  <a:lnTo>
                    <a:pt x="275" y="919"/>
                  </a:lnTo>
                  <a:lnTo>
                    <a:pt x="268" y="922"/>
                  </a:lnTo>
                  <a:lnTo>
                    <a:pt x="244" y="932"/>
                  </a:lnTo>
                  <a:lnTo>
                    <a:pt x="220" y="942"/>
                  </a:lnTo>
                  <a:lnTo>
                    <a:pt x="213" y="945"/>
                  </a:lnTo>
                  <a:lnTo>
                    <a:pt x="215" y="943"/>
                  </a:lnTo>
                  <a:lnTo>
                    <a:pt x="214" y="944"/>
                  </a:lnTo>
                  <a:cubicBezTo>
                    <a:pt x="212" y="946"/>
                    <a:pt x="210" y="947"/>
                    <a:pt x="207" y="946"/>
                  </a:cubicBezTo>
                  <a:lnTo>
                    <a:pt x="201" y="945"/>
                  </a:lnTo>
                  <a:lnTo>
                    <a:pt x="191" y="942"/>
                  </a:lnTo>
                  <a:lnTo>
                    <a:pt x="162" y="931"/>
                  </a:lnTo>
                  <a:lnTo>
                    <a:pt x="135" y="920"/>
                  </a:lnTo>
                  <a:lnTo>
                    <a:pt x="127" y="916"/>
                  </a:lnTo>
                  <a:cubicBezTo>
                    <a:pt x="126" y="915"/>
                    <a:pt x="125" y="914"/>
                    <a:pt x="124" y="913"/>
                  </a:cubicBezTo>
                  <a:lnTo>
                    <a:pt x="122" y="910"/>
                  </a:lnTo>
                  <a:lnTo>
                    <a:pt x="133" y="912"/>
                  </a:lnTo>
                  <a:lnTo>
                    <a:pt x="128" y="915"/>
                  </a:lnTo>
                  <a:cubicBezTo>
                    <a:pt x="127" y="916"/>
                    <a:pt x="126" y="916"/>
                    <a:pt x="125" y="916"/>
                  </a:cubicBezTo>
                  <a:lnTo>
                    <a:pt x="114" y="919"/>
                  </a:lnTo>
                  <a:lnTo>
                    <a:pt x="80" y="929"/>
                  </a:lnTo>
                  <a:lnTo>
                    <a:pt x="49" y="936"/>
                  </a:lnTo>
                  <a:lnTo>
                    <a:pt x="39" y="938"/>
                  </a:lnTo>
                  <a:cubicBezTo>
                    <a:pt x="39" y="938"/>
                    <a:pt x="38" y="938"/>
                    <a:pt x="37" y="938"/>
                  </a:cubicBezTo>
                  <a:lnTo>
                    <a:pt x="35" y="938"/>
                  </a:lnTo>
                  <a:cubicBezTo>
                    <a:pt x="33" y="938"/>
                    <a:pt x="31" y="938"/>
                    <a:pt x="30" y="936"/>
                  </a:cubicBezTo>
                  <a:lnTo>
                    <a:pt x="23" y="929"/>
                  </a:lnTo>
                  <a:cubicBezTo>
                    <a:pt x="22" y="929"/>
                    <a:pt x="22" y="928"/>
                    <a:pt x="21" y="927"/>
                  </a:cubicBezTo>
                  <a:lnTo>
                    <a:pt x="11" y="909"/>
                  </a:lnTo>
                  <a:lnTo>
                    <a:pt x="2" y="890"/>
                  </a:lnTo>
                  <a:cubicBezTo>
                    <a:pt x="2" y="889"/>
                    <a:pt x="2" y="888"/>
                    <a:pt x="2" y="887"/>
                  </a:cubicBezTo>
                  <a:lnTo>
                    <a:pt x="1" y="878"/>
                  </a:lnTo>
                  <a:cubicBezTo>
                    <a:pt x="0" y="875"/>
                    <a:pt x="2" y="872"/>
                    <a:pt x="5" y="870"/>
                  </a:cubicBezTo>
                  <a:cubicBezTo>
                    <a:pt x="8" y="869"/>
                    <a:pt x="12" y="869"/>
                    <a:pt x="14" y="872"/>
                  </a:cubicBezTo>
                  <a:lnTo>
                    <a:pt x="15" y="873"/>
                  </a:lnTo>
                  <a:lnTo>
                    <a:pt x="11" y="871"/>
                  </a:lnTo>
                  <a:lnTo>
                    <a:pt x="18" y="872"/>
                  </a:lnTo>
                  <a:lnTo>
                    <a:pt x="16" y="871"/>
                  </a:lnTo>
                  <a:lnTo>
                    <a:pt x="25" y="871"/>
                  </a:lnTo>
                  <a:lnTo>
                    <a:pt x="22" y="872"/>
                  </a:lnTo>
                  <a:lnTo>
                    <a:pt x="27" y="870"/>
                  </a:lnTo>
                  <a:lnTo>
                    <a:pt x="22" y="877"/>
                  </a:lnTo>
                  <a:lnTo>
                    <a:pt x="22" y="874"/>
                  </a:lnTo>
                  <a:lnTo>
                    <a:pt x="24" y="861"/>
                  </a:lnTo>
                  <a:lnTo>
                    <a:pt x="29" y="822"/>
                  </a:lnTo>
                  <a:lnTo>
                    <a:pt x="34" y="782"/>
                  </a:lnTo>
                  <a:lnTo>
                    <a:pt x="36" y="769"/>
                  </a:lnTo>
                  <a:lnTo>
                    <a:pt x="37" y="764"/>
                  </a:lnTo>
                  <a:cubicBezTo>
                    <a:pt x="37" y="763"/>
                    <a:pt x="37" y="762"/>
                    <a:pt x="38" y="761"/>
                  </a:cubicBezTo>
                  <a:lnTo>
                    <a:pt x="42" y="754"/>
                  </a:lnTo>
                  <a:lnTo>
                    <a:pt x="54" y="735"/>
                  </a:lnTo>
                  <a:lnTo>
                    <a:pt x="70" y="709"/>
                  </a:lnTo>
                  <a:lnTo>
                    <a:pt x="89" y="679"/>
                  </a:lnTo>
                  <a:lnTo>
                    <a:pt x="108" y="649"/>
                  </a:lnTo>
                  <a:lnTo>
                    <a:pt x="124" y="623"/>
                  </a:lnTo>
                  <a:lnTo>
                    <a:pt x="136" y="604"/>
                  </a:lnTo>
                  <a:lnTo>
                    <a:pt x="140" y="597"/>
                  </a:lnTo>
                  <a:cubicBezTo>
                    <a:pt x="140" y="596"/>
                    <a:pt x="141" y="595"/>
                    <a:pt x="142" y="595"/>
                  </a:cubicBezTo>
                  <a:lnTo>
                    <a:pt x="148" y="591"/>
                  </a:lnTo>
                  <a:lnTo>
                    <a:pt x="161" y="584"/>
                  </a:lnTo>
                  <a:lnTo>
                    <a:pt x="201" y="563"/>
                  </a:lnTo>
                  <a:lnTo>
                    <a:pt x="240" y="542"/>
                  </a:lnTo>
                  <a:lnTo>
                    <a:pt x="252" y="536"/>
                  </a:lnTo>
                  <a:lnTo>
                    <a:pt x="257" y="533"/>
                  </a:lnTo>
                  <a:lnTo>
                    <a:pt x="253" y="540"/>
                  </a:lnTo>
                  <a:lnTo>
                    <a:pt x="252" y="529"/>
                  </a:lnTo>
                  <a:lnTo>
                    <a:pt x="250" y="501"/>
                  </a:lnTo>
                  <a:lnTo>
                    <a:pt x="246" y="461"/>
                  </a:lnTo>
                  <a:lnTo>
                    <a:pt x="243" y="416"/>
                  </a:lnTo>
                  <a:lnTo>
                    <a:pt x="239" y="370"/>
                  </a:lnTo>
                  <a:lnTo>
                    <a:pt x="237" y="330"/>
                  </a:lnTo>
                  <a:lnTo>
                    <a:pt x="235" y="302"/>
                  </a:lnTo>
                  <a:cubicBezTo>
                    <a:pt x="235" y="302"/>
                    <a:pt x="235" y="301"/>
                    <a:pt x="235" y="301"/>
                  </a:cubicBezTo>
                  <a:lnTo>
                    <a:pt x="236" y="290"/>
                  </a:lnTo>
                  <a:cubicBezTo>
                    <a:pt x="237" y="289"/>
                    <a:pt x="237" y="288"/>
                    <a:pt x="237" y="287"/>
                  </a:cubicBezTo>
                  <a:lnTo>
                    <a:pt x="240" y="282"/>
                  </a:lnTo>
                  <a:lnTo>
                    <a:pt x="247" y="271"/>
                  </a:lnTo>
                  <a:lnTo>
                    <a:pt x="271" y="237"/>
                  </a:lnTo>
                  <a:lnTo>
                    <a:pt x="296" y="201"/>
                  </a:lnTo>
                  <a:lnTo>
                    <a:pt x="305" y="191"/>
                  </a:lnTo>
                  <a:lnTo>
                    <a:pt x="308" y="187"/>
                  </a:lnTo>
                  <a:cubicBezTo>
                    <a:pt x="310" y="185"/>
                    <a:pt x="312" y="183"/>
                    <a:pt x="314" y="183"/>
                  </a:cubicBezTo>
                  <a:lnTo>
                    <a:pt x="318" y="183"/>
                  </a:lnTo>
                  <a:lnTo>
                    <a:pt x="328" y="182"/>
                  </a:lnTo>
                  <a:lnTo>
                    <a:pt x="358" y="180"/>
                  </a:lnTo>
                  <a:lnTo>
                    <a:pt x="391" y="175"/>
                  </a:lnTo>
                  <a:lnTo>
                    <a:pt x="403" y="174"/>
                  </a:lnTo>
                  <a:lnTo>
                    <a:pt x="408" y="174"/>
                  </a:lnTo>
                  <a:lnTo>
                    <a:pt x="402" y="178"/>
                  </a:lnTo>
                  <a:lnTo>
                    <a:pt x="407" y="171"/>
                  </a:lnTo>
                  <a:lnTo>
                    <a:pt x="422" y="151"/>
                  </a:lnTo>
                  <a:lnTo>
                    <a:pt x="445" y="125"/>
                  </a:lnTo>
                  <a:lnTo>
                    <a:pt x="471" y="95"/>
                  </a:lnTo>
                  <a:lnTo>
                    <a:pt x="497" y="64"/>
                  </a:lnTo>
                  <a:lnTo>
                    <a:pt x="520" y="38"/>
                  </a:lnTo>
                  <a:lnTo>
                    <a:pt x="537" y="19"/>
                  </a:lnTo>
                  <a:lnTo>
                    <a:pt x="543" y="12"/>
                  </a:lnTo>
                  <a:cubicBezTo>
                    <a:pt x="546" y="9"/>
                    <a:pt x="551" y="9"/>
                    <a:pt x="554" y="11"/>
                  </a:cubicBezTo>
                  <a:lnTo>
                    <a:pt x="560" y="15"/>
                  </a:lnTo>
                  <a:lnTo>
                    <a:pt x="575" y="25"/>
                  </a:lnTo>
                  <a:lnTo>
                    <a:pt x="589" y="35"/>
                  </a:lnTo>
                  <a:lnTo>
                    <a:pt x="595" y="39"/>
                  </a:lnTo>
                  <a:lnTo>
                    <a:pt x="586" y="39"/>
                  </a:lnTo>
                  <a:lnTo>
                    <a:pt x="594" y="33"/>
                  </a:lnTo>
                  <a:lnTo>
                    <a:pt x="610" y="21"/>
                  </a:lnTo>
                  <a:lnTo>
                    <a:pt x="626" y="8"/>
                  </a:lnTo>
                  <a:lnTo>
                    <a:pt x="633" y="2"/>
                  </a:lnTo>
                  <a:cubicBezTo>
                    <a:pt x="637" y="0"/>
                    <a:pt x="641" y="0"/>
                    <a:pt x="644" y="3"/>
                  </a:cubicBezTo>
                  <a:lnTo>
                    <a:pt x="654" y="14"/>
                  </a:lnTo>
                  <a:lnTo>
                    <a:pt x="652" y="12"/>
                  </a:lnTo>
                  <a:lnTo>
                    <a:pt x="674" y="23"/>
                  </a:lnTo>
                  <a:lnTo>
                    <a:pt x="694" y="32"/>
                  </a:lnTo>
                  <a:lnTo>
                    <a:pt x="704" y="35"/>
                  </a:lnTo>
                  <a:cubicBezTo>
                    <a:pt x="706" y="36"/>
                    <a:pt x="709" y="38"/>
                    <a:pt x="709" y="41"/>
                  </a:cubicBezTo>
                  <a:cubicBezTo>
                    <a:pt x="710" y="43"/>
                    <a:pt x="709" y="46"/>
                    <a:pt x="707" y="48"/>
                  </a:cubicBezTo>
                  <a:lnTo>
                    <a:pt x="705" y="50"/>
                  </a:lnTo>
                  <a:lnTo>
                    <a:pt x="698" y="60"/>
                  </a:lnTo>
                  <a:lnTo>
                    <a:pt x="676" y="85"/>
                  </a:lnTo>
                  <a:lnTo>
                    <a:pt x="655" y="109"/>
                  </a:lnTo>
                  <a:lnTo>
                    <a:pt x="647" y="119"/>
                  </a:lnTo>
                  <a:lnTo>
                    <a:pt x="644" y="122"/>
                  </a:lnTo>
                  <a:lnTo>
                    <a:pt x="643" y="110"/>
                  </a:lnTo>
                  <a:lnTo>
                    <a:pt x="649" y="114"/>
                  </a:lnTo>
                  <a:lnTo>
                    <a:pt x="664" y="124"/>
                  </a:lnTo>
                  <a:lnTo>
                    <a:pt x="678" y="134"/>
                  </a:lnTo>
                  <a:lnTo>
                    <a:pt x="684" y="138"/>
                  </a:lnTo>
                  <a:cubicBezTo>
                    <a:pt x="686" y="139"/>
                    <a:pt x="687" y="141"/>
                    <a:pt x="687" y="143"/>
                  </a:cubicBezTo>
                  <a:lnTo>
                    <a:pt x="688" y="146"/>
                  </a:lnTo>
                  <a:lnTo>
                    <a:pt x="692" y="158"/>
                  </a:lnTo>
                  <a:lnTo>
                    <a:pt x="704" y="194"/>
                  </a:lnTo>
                  <a:lnTo>
                    <a:pt x="716" y="230"/>
                  </a:lnTo>
                  <a:lnTo>
                    <a:pt x="720" y="243"/>
                  </a:lnTo>
                  <a:lnTo>
                    <a:pt x="721" y="247"/>
                  </a:lnTo>
                  <a:lnTo>
                    <a:pt x="717" y="241"/>
                  </a:lnTo>
                  <a:lnTo>
                    <a:pt x="771" y="269"/>
                  </a:lnTo>
                  <a:cubicBezTo>
                    <a:pt x="774" y="271"/>
                    <a:pt x="775" y="273"/>
                    <a:pt x="775" y="276"/>
                  </a:cubicBezTo>
                  <a:lnTo>
                    <a:pt x="788" y="407"/>
                  </a:lnTo>
                  <a:lnTo>
                    <a:pt x="787" y="402"/>
                  </a:lnTo>
                  <a:lnTo>
                    <a:pt x="906" y="543"/>
                  </a:lnTo>
                  <a:cubicBezTo>
                    <a:pt x="907" y="545"/>
                    <a:pt x="908" y="548"/>
                    <a:pt x="907" y="550"/>
                  </a:cubicBezTo>
                  <a:lnTo>
                    <a:pt x="906" y="555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" name="Rectangle 216"/>
            <p:cNvSpPr>
              <a:spLocks noChangeArrowheads="1"/>
            </p:cNvSpPr>
            <p:nvPr/>
          </p:nvSpPr>
          <p:spPr bwMode="auto">
            <a:xfrm>
              <a:off x="3596584" y="4177520"/>
              <a:ext cx="602802" cy="13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Maharashtra</a:t>
              </a:r>
              <a:endParaRPr lang="en-US" sz="1800" b="0" dirty="0">
                <a:cs typeface="Arial" pitchFamily="34" charset="0"/>
              </a:endParaRPr>
            </a:p>
          </p:txBody>
        </p:sp>
        <p:sp>
          <p:nvSpPr>
            <p:cNvPr id="429" name="Rectangle 218"/>
            <p:cNvSpPr>
              <a:spLocks noChangeArrowheads="1"/>
            </p:cNvSpPr>
            <p:nvPr/>
          </p:nvSpPr>
          <p:spPr bwMode="auto">
            <a:xfrm>
              <a:off x="3938589" y="5681663"/>
              <a:ext cx="293386" cy="13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Kerala</a:t>
              </a:r>
              <a:endParaRPr lang="en-US" sz="1800" b="0" dirty="0">
                <a:cs typeface="Arial" pitchFamily="34" charset="0"/>
              </a:endParaRPr>
            </a:p>
          </p:txBody>
        </p:sp>
        <p:sp>
          <p:nvSpPr>
            <p:cNvPr id="430" name="Rectangle 219"/>
            <p:cNvSpPr>
              <a:spLocks noChangeArrowheads="1"/>
            </p:cNvSpPr>
            <p:nvPr/>
          </p:nvSpPr>
          <p:spPr bwMode="auto">
            <a:xfrm>
              <a:off x="4646613" y="4470400"/>
              <a:ext cx="126653" cy="13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AP</a:t>
              </a:r>
              <a:endParaRPr lang="en-US" sz="1800" b="0">
                <a:cs typeface="Arial" pitchFamily="34" charset="0"/>
              </a:endParaRPr>
            </a:p>
          </p:txBody>
        </p:sp>
        <p:sp>
          <p:nvSpPr>
            <p:cNvPr id="431" name="Rectangle 220"/>
            <p:cNvSpPr>
              <a:spLocks noChangeArrowheads="1"/>
            </p:cNvSpPr>
            <p:nvPr/>
          </p:nvSpPr>
          <p:spPr bwMode="auto">
            <a:xfrm>
              <a:off x="3148013" y="3286125"/>
              <a:ext cx="347895" cy="13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Gujarat</a:t>
              </a:r>
              <a:endParaRPr lang="en-US" sz="1800" b="0" dirty="0">
                <a:cs typeface="Arial" pitchFamily="34" charset="0"/>
              </a:endParaRPr>
            </a:p>
          </p:txBody>
        </p:sp>
        <p:sp>
          <p:nvSpPr>
            <p:cNvPr id="432" name="Rectangle 221"/>
            <p:cNvSpPr>
              <a:spLocks noChangeArrowheads="1"/>
            </p:cNvSpPr>
            <p:nvPr/>
          </p:nvSpPr>
          <p:spPr bwMode="auto">
            <a:xfrm>
              <a:off x="6335713" y="3357562"/>
              <a:ext cx="586771" cy="13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West Bengal</a:t>
              </a:r>
              <a:endParaRPr lang="en-US" sz="1800" b="0">
                <a:cs typeface="Arial" pitchFamily="34" charset="0"/>
              </a:endParaRPr>
            </a:p>
          </p:txBody>
        </p:sp>
        <p:sp>
          <p:nvSpPr>
            <p:cNvPr id="433" name="Rectangle 223"/>
            <p:cNvSpPr>
              <a:spLocks noChangeArrowheads="1"/>
            </p:cNvSpPr>
            <p:nvPr/>
          </p:nvSpPr>
          <p:spPr bwMode="auto">
            <a:xfrm>
              <a:off x="5043927" y="5736994"/>
              <a:ext cx="533866" cy="13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Tamil Nadu</a:t>
              </a:r>
              <a:endParaRPr lang="en-US" sz="1800" b="0" dirty="0">
                <a:cs typeface="Arial" pitchFamily="34" charset="0"/>
              </a:endParaRPr>
            </a:p>
          </p:txBody>
        </p:sp>
        <p:sp>
          <p:nvSpPr>
            <p:cNvPr id="434" name="Freeform 224"/>
            <p:cNvSpPr>
              <a:spLocks/>
            </p:cNvSpPr>
            <p:nvPr/>
          </p:nvSpPr>
          <p:spPr bwMode="auto">
            <a:xfrm>
              <a:off x="2916238" y="3357563"/>
              <a:ext cx="174625" cy="163512"/>
            </a:xfrm>
            <a:custGeom>
              <a:avLst/>
              <a:gdLst>
                <a:gd name="T0" fmla="*/ 0 w 272"/>
                <a:gd name="T1" fmla="*/ 152 h 304"/>
                <a:gd name="T2" fmla="*/ 136 w 272"/>
                <a:gd name="T3" fmla="*/ 0 h 304"/>
                <a:gd name="T4" fmla="*/ 136 w 272"/>
                <a:gd name="T5" fmla="*/ 0 h 304"/>
                <a:gd name="T6" fmla="*/ 136 w 272"/>
                <a:gd name="T7" fmla="*/ 0 h 304"/>
                <a:gd name="T8" fmla="*/ 272 w 272"/>
                <a:gd name="T9" fmla="*/ 152 h 304"/>
                <a:gd name="T10" fmla="*/ 272 w 272"/>
                <a:gd name="T11" fmla="*/ 152 h 304"/>
                <a:gd name="T12" fmla="*/ 136 w 272"/>
                <a:gd name="T13" fmla="*/ 304 h 304"/>
                <a:gd name="T14" fmla="*/ 136 w 272"/>
                <a:gd name="T15" fmla="*/ 304 h 304"/>
                <a:gd name="T16" fmla="*/ 136 w 272"/>
                <a:gd name="T17" fmla="*/ 304 h 304"/>
                <a:gd name="T18" fmla="*/ 0 w 272"/>
                <a:gd name="T19" fmla="*/ 152 h 304"/>
                <a:gd name="T20" fmla="*/ 0 w 272"/>
                <a:gd name="T21" fmla="*/ 152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"/>
                <a:gd name="T34" fmla="*/ 0 h 304"/>
                <a:gd name="T35" fmla="*/ 272 w 27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" h="304">
                  <a:moveTo>
                    <a:pt x="0" y="152"/>
                  </a:moveTo>
                  <a:cubicBezTo>
                    <a:pt x="0" y="69"/>
                    <a:pt x="61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12" y="0"/>
                    <a:pt x="272" y="69"/>
                    <a:pt x="272" y="152"/>
                  </a:cubicBezTo>
                  <a:cubicBezTo>
                    <a:pt x="272" y="236"/>
                    <a:pt x="212" y="304"/>
                    <a:pt x="136" y="304"/>
                  </a:cubicBezTo>
                  <a:cubicBezTo>
                    <a:pt x="136" y="304"/>
                    <a:pt x="136" y="304"/>
                    <a:pt x="136" y="304"/>
                  </a:cubicBezTo>
                  <a:cubicBezTo>
                    <a:pt x="61" y="304"/>
                    <a:pt x="0" y="23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" name="Freeform 225"/>
            <p:cNvSpPr>
              <a:spLocks noEditPoints="1"/>
            </p:cNvSpPr>
            <p:nvPr/>
          </p:nvSpPr>
          <p:spPr bwMode="auto">
            <a:xfrm>
              <a:off x="2909888" y="3352800"/>
              <a:ext cx="187325" cy="171450"/>
            </a:xfrm>
            <a:custGeom>
              <a:avLst/>
              <a:gdLst>
                <a:gd name="T0" fmla="*/ 1 w 289"/>
                <a:gd name="T1" fmla="*/ 159 h 320"/>
                <a:gd name="T2" fmla="*/ 13 w 289"/>
                <a:gd name="T3" fmla="*/ 97 h 320"/>
                <a:gd name="T4" fmla="*/ 44 w 289"/>
                <a:gd name="T5" fmla="*/ 47 h 320"/>
                <a:gd name="T6" fmla="*/ 89 w 289"/>
                <a:gd name="T7" fmla="*/ 13 h 320"/>
                <a:gd name="T8" fmla="*/ 117 w 289"/>
                <a:gd name="T9" fmla="*/ 4 h 320"/>
                <a:gd name="T10" fmla="*/ 145 w 289"/>
                <a:gd name="T11" fmla="*/ 1 h 320"/>
                <a:gd name="T12" fmla="*/ 175 w 289"/>
                <a:gd name="T13" fmla="*/ 4 h 320"/>
                <a:gd name="T14" fmla="*/ 202 w 289"/>
                <a:gd name="T15" fmla="*/ 14 h 320"/>
                <a:gd name="T16" fmla="*/ 248 w 289"/>
                <a:gd name="T17" fmla="*/ 49 h 320"/>
                <a:gd name="T18" fmla="*/ 277 w 289"/>
                <a:gd name="T19" fmla="*/ 100 h 320"/>
                <a:gd name="T20" fmla="*/ 288 w 289"/>
                <a:gd name="T21" fmla="*/ 162 h 320"/>
                <a:gd name="T22" fmla="*/ 276 w 289"/>
                <a:gd name="T23" fmla="*/ 223 h 320"/>
                <a:gd name="T24" fmla="*/ 246 w 289"/>
                <a:gd name="T25" fmla="*/ 275 h 320"/>
                <a:gd name="T26" fmla="*/ 200 w 289"/>
                <a:gd name="T27" fmla="*/ 308 h 320"/>
                <a:gd name="T28" fmla="*/ 173 w 289"/>
                <a:gd name="T29" fmla="*/ 317 h 320"/>
                <a:gd name="T30" fmla="*/ 144 w 289"/>
                <a:gd name="T31" fmla="*/ 320 h 320"/>
                <a:gd name="T32" fmla="*/ 115 w 289"/>
                <a:gd name="T33" fmla="*/ 317 h 320"/>
                <a:gd name="T34" fmla="*/ 87 w 289"/>
                <a:gd name="T35" fmla="*/ 307 h 320"/>
                <a:gd name="T36" fmla="*/ 42 w 289"/>
                <a:gd name="T37" fmla="*/ 273 h 320"/>
                <a:gd name="T38" fmla="*/ 12 w 289"/>
                <a:gd name="T39" fmla="*/ 221 h 320"/>
                <a:gd name="T40" fmla="*/ 27 w 289"/>
                <a:gd name="T41" fmla="*/ 218 h 320"/>
                <a:gd name="T42" fmla="*/ 55 w 289"/>
                <a:gd name="T43" fmla="*/ 264 h 320"/>
                <a:gd name="T44" fmla="*/ 96 w 289"/>
                <a:gd name="T45" fmla="*/ 294 h 320"/>
                <a:gd name="T46" fmla="*/ 120 w 289"/>
                <a:gd name="T47" fmla="*/ 302 h 320"/>
                <a:gd name="T48" fmla="*/ 145 w 289"/>
                <a:gd name="T49" fmla="*/ 305 h 320"/>
                <a:gd name="T50" fmla="*/ 172 w 289"/>
                <a:gd name="T51" fmla="*/ 302 h 320"/>
                <a:gd name="T52" fmla="*/ 195 w 289"/>
                <a:gd name="T53" fmla="*/ 293 h 320"/>
                <a:gd name="T54" fmla="*/ 237 w 289"/>
                <a:gd name="T55" fmla="*/ 262 h 320"/>
                <a:gd name="T56" fmla="*/ 263 w 289"/>
                <a:gd name="T57" fmla="*/ 215 h 320"/>
                <a:gd name="T58" fmla="*/ 273 w 289"/>
                <a:gd name="T59" fmla="*/ 159 h 320"/>
                <a:gd name="T60" fmla="*/ 262 w 289"/>
                <a:gd name="T61" fmla="*/ 103 h 320"/>
                <a:gd name="T62" fmla="*/ 235 w 289"/>
                <a:gd name="T63" fmla="*/ 58 h 320"/>
                <a:gd name="T64" fmla="*/ 193 w 289"/>
                <a:gd name="T65" fmla="*/ 27 h 320"/>
                <a:gd name="T66" fmla="*/ 170 w 289"/>
                <a:gd name="T67" fmla="*/ 19 h 320"/>
                <a:gd name="T68" fmla="*/ 144 w 289"/>
                <a:gd name="T69" fmla="*/ 16 h 320"/>
                <a:gd name="T70" fmla="*/ 118 w 289"/>
                <a:gd name="T71" fmla="*/ 19 h 320"/>
                <a:gd name="T72" fmla="*/ 94 w 289"/>
                <a:gd name="T73" fmla="*/ 28 h 320"/>
                <a:gd name="T74" fmla="*/ 53 w 289"/>
                <a:gd name="T75" fmla="*/ 60 h 320"/>
                <a:gd name="T76" fmla="*/ 26 w 289"/>
                <a:gd name="T77" fmla="*/ 106 h 320"/>
                <a:gd name="T78" fmla="*/ 16 w 289"/>
                <a:gd name="T79" fmla="*/ 162 h 320"/>
                <a:gd name="T80" fmla="*/ 27 w 289"/>
                <a:gd name="T81" fmla="*/ 218 h 3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9"/>
                <a:gd name="T124" fmla="*/ 0 h 320"/>
                <a:gd name="T125" fmla="*/ 289 w 289"/>
                <a:gd name="T126" fmla="*/ 320 h 3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9" h="320">
                  <a:moveTo>
                    <a:pt x="1" y="162"/>
                  </a:moveTo>
                  <a:cubicBezTo>
                    <a:pt x="0" y="161"/>
                    <a:pt x="0" y="160"/>
                    <a:pt x="1" y="159"/>
                  </a:cubicBezTo>
                  <a:lnTo>
                    <a:pt x="12" y="100"/>
                  </a:lnTo>
                  <a:cubicBezTo>
                    <a:pt x="12" y="99"/>
                    <a:pt x="12" y="98"/>
                    <a:pt x="13" y="97"/>
                  </a:cubicBezTo>
                  <a:lnTo>
                    <a:pt x="42" y="49"/>
                  </a:lnTo>
                  <a:cubicBezTo>
                    <a:pt x="42" y="48"/>
                    <a:pt x="43" y="48"/>
                    <a:pt x="44" y="47"/>
                  </a:cubicBezTo>
                  <a:lnTo>
                    <a:pt x="87" y="14"/>
                  </a:lnTo>
                  <a:cubicBezTo>
                    <a:pt x="87" y="14"/>
                    <a:pt x="88" y="13"/>
                    <a:pt x="89" y="13"/>
                  </a:cubicBezTo>
                  <a:lnTo>
                    <a:pt x="115" y="4"/>
                  </a:lnTo>
                  <a:cubicBezTo>
                    <a:pt x="115" y="4"/>
                    <a:pt x="116" y="4"/>
                    <a:pt x="117" y="4"/>
                  </a:cubicBezTo>
                  <a:lnTo>
                    <a:pt x="144" y="1"/>
                  </a:lnTo>
                  <a:cubicBezTo>
                    <a:pt x="144" y="0"/>
                    <a:pt x="145" y="0"/>
                    <a:pt x="145" y="1"/>
                  </a:cubicBezTo>
                  <a:lnTo>
                    <a:pt x="173" y="4"/>
                  </a:lnTo>
                  <a:cubicBezTo>
                    <a:pt x="174" y="4"/>
                    <a:pt x="175" y="4"/>
                    <a:pt x="175" y="4"/>
                  </a:cubicBezTo>
                  <a:lnTo>
                    <a:pt x="200" y="13"/>
                  </a:lnTo>
                  <a:cubicBezTo>
                    <a:pt x="201" y="13"/>
                    <a:pt x="202" y="14"/>
                    <a:pt x="202" y="14"/>
                  </a:cubicBezTo>
                  <a:lnTo>
                    <a:pt x="246" y="47"/>
                  </a:lnTo>
                  <a:cubicBezTo>
                    <a:pt x="247" y="48"/>
                    <a:pt x="248" y="49"/>
                    <a:pt x="248" y="49"/>
                  </a:cubicBezTo>
                  <a:lnTo>
                    <a:pt x="276" y="97"/>
                  </a:lnTo>
                  <a:cubicBezTo>
                    <a:pt x="277" y="98"/>
                    <a:pt x="277" y="99"/>
                    <a:pt x="277" y="100"/>
                  </a:cubicBezTo>
                  <a:lnTo>
                    <a:pt x="288" y="159"/>
                  </a:lnTo>
                  <a:cubicBezTo>
                    <a:pt x="289" y="160"/>
                    <a:pt x="289" y="161"/>
                    <a:pt x="288" y="162"/>
                  </a:cubicBezTo>
                  <a:lnTo>
                    <a:pt x="277" y="221"/>
                  </a:lnTo>
                  <a:cubicBezTo>
                    <a:pt x="277" y="222"/>
                    <a:pt x="277" y="223"/>
                    <a:pt x="276" y="223"/>
                  </a:cubicBezTo>
                  <a:lnTo>
                    <a:pt x="248" y="272"/>
                  </a:lnTo>
                  <a:cubicBezTo>
                    <a:pt x="248" y="273"/>
                    <a:pt x="247" y="274"/>
                    <a:pt x="246" y="275"/>
                  </a:cubicBezTo>
                  <a:lnTo>
                    <a:pt x="202" y="307"/>
                  </a:lnTo>
                  <a:cubicBezTo>
                    <a:pt x="202" y="307"/>
                    <a:pt x="201" y="308"/>
                    <a:pt x="200" y="308"/>
                  </a:cubicBezTo>
                  <a:lnTo>
                    <a:pt x="175" y="317"/>
                  </a:lnTo>
                  <a:cubicBezTo>
                    <a:pt x="175" y="317"/>
                    <a:pt x="174" y="317"/>
                    <a:pt x="173" y="317"/>
                  </a:cubicBezTo>
                  <a:lnTo>
                    <a:pt x="145" y="320"/>
                  </a:lnTo>
                  <a:cubicBezTo>
                    <a:pt x="145" y="320"/>
                    <a:pt x="144" y="320"/>
                    <a:pt x="144" y="320"/>
                  </a:cubicBezTo>
                  <a:lnTo>
                    <a:pt x="117" y="317"/>
                  </a:lnTo>
                  <a:cubicBezTo>
                    <a:pt x="116" y="317"/>
                    <a:pt x="115" y="317"/>
                    <a:pt x="115" y="317"/>
                  </a:cubicBezTo>
                  <a:lnTo>
                    <a:pt x="89" y="308"/>
                  </a:lnTo>
                  <a:cubicBezTo>
                    <a:pt x="88" y="308"/>
                    <a:pt x="87" y="307"/>
                    <a:pt x="87" y="307"/>
                  </a:cubicBezTo>
                  <a:lnTo>
                    <a:pt x="44" y="275"/>
                  </a:lnTo>
                  <a:cubicBezTo>
                    <a:pt x="43" y="274"/>
                    <a:pt x="42" y="273"/>
                    <a:pt x="42" y="273"/>
                  </a:cubicBezTo>
                  <a:lnTo>
                    <a:pt x="13" y="224"/>
                  </a:lnTo>
                  <a:cubicBezTo>
                    <a:pt x="12" y="223"/>
                    <a:pt x="12" y="222"/>
                    <a:pt x="12" y="221"/>
                  </a:cubicBezTo>
                  <a:lnTo>
                    <a:pt x="1" y="162"/>
                  </a:lnTo>
                  <a:close/>
                  <a:moveTo>
                    <a:pt x="27" y="218"/>
                  </a:moveTo>
                  <a:lnTo>
                    <a:pt x="26" y="215"/>
                  </a:lnTo>
                  <a:lnTo>
                    <a:pt x="55" y="264"/>
                  </a:lnTo>
                  <a:lnTo>
                    <a:pt x="53" y="262"/>
                  </a:lnTo>
                  <a:lnTo>
                    <a:pt x="96" y="294"/>
                  </a:lnTo>
                  <a:lnTo>
                    <a:pt x="94" y="293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45" y="305"/>
                  </a:lnTo>
                  <a:lnTo>
                    <a:pt x="144" y="305"/>
                  </a:lnTo>
                  <a:lnTo>
                    <a:pt x="172" y="302"/>
                  </a:lnTo>
                  <a:lnTo>
                    <a:pt x="170" y="302"/>
                  </a:lnTo>
                  <a:lnTo>
                    <a:pt x="195" y="293"/>
                  </a:lnTo>
                  <a:lnTo>
                    <a:pt x="193" y="294"/>
                  </a:lnTo>
                  <a:lnTo>
                    <a:pt x="237" y="262"/>
                  </a:lnTo>
                  <a:lnTo>
                    <a:pt x="235" y="264"/>
                  </a:lnTo>
                  <a:lnTo>
                    <a:pt x="263" y="215"/>
                  </a:lnTo>
                  <a:lnTo>
                    <a:pt x="262" y="218"/>
                  </a:lnTo>
                  <a:lnTo>
                    <a:pt x="273" y="159"/>
                  </a:lnTo>
                  <a:lnTo>
                    <a:pt x="273" y="162"/>
                  </a:lnTo>
                  <a:lnTo>
                    <a:pt x="262" y="103"/>
                  </a:lnTo>
                  <a:lnTo>
                    <a:pt x="263" y="106"/>
                  </a:lnTo>
                  <a:lnTo>
                    <a:pt x="235" y="58"/>
                  </a:lnTo>
                  <a:lnTo>
                    <a:pt x="237" y="60"/>
                  </a:lnTo>
                  <a:lnTo>
                    <a:pt x="193" y="27"/>
                  </a:lnTo>
                  <a:lnTo>
                    <a:pt x="195" y="28"/>
                  </a:lnTo>
                  <a:lnTo>
                    <a:pt x="170" y="19"/>
                  </a:lnTo>
                  <a:lnTo>
                    <a:pt x="172" y="19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18" y="19"/>
                  </a:lnTo>
                  <a:lnTo>
                    <a:pt x="120" y="19"/>
                  </a:lnTo>
                  <a:lnTo>
                    <a:pt x="94" y="28"/>
                  </a:lnTo>
                  <a:lnTo>
                    <a:pt x="96" y="27"/>
                  </a:lnTo>
                  <a:lnTo>
                    <a:pt x="53" y="60"/>
                  </a:lnTo>
                  <a:lnTo>
                    <a:pt x="55" y="58"/>
                  </a:lnTo>
                  <a:lnTo>
                    <a:pt x="26" y="106"/>
                  </a:lnTo>
                  <a:lnTo>
                    <a:pt x="27" y="103"/>
                  </a:lnTo>
                  <a:lnTo>
                    <a:pt x="16" y="162"/>
                  </a:lnTo>
                  <a:lnTo>
                    <a:pt x="16" y="159"/>
                  </a:lnTo>
                  <a:lnTo>
                    <a:pt x="27" y="2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6" name="Freeform 226"/>
            <p:cNvSpPr>
              <a:spLocks/>
            </p:cNvSpPr>
            <p:nvPr/>
          </p:nvSpPr>
          <p:spPr bwMode="auto">
            <a:xfrm>
              <a:off x="3475038" y="3503613"/>
              <a:ext cx="174625" cy="163512"/>
            </a:xfrm>
            <a:custGeom>
              <a:avLst/>
              <a:gdLst>
                <a:gd name="T0" fmla="*/ 0 w 272"/>
                <a:gd name="T1" fmla="*/ 152 h 304"/>
                <a:gd name="T2" fmla="*/ 136 w 272"/>
                <a:gd name="T3" fmla="*/ 0 h 304"/>
                <a:gd name="T4" fmla="*/ 136 w 272"/>
                <a:gd name="T5" fmla="*/ 0 h 304"/>
                <a:gd name="T6" fmla="*/ 136 w 272"/>
                <a:gd name="T7" fmla="*/ 0 h 304"/>
                <a:gd name="T8" fmla="*/ 272 w 272"/>
                <a:gd name="T9" fmla="*/ 152 h 304"/>
                <a:gd name="T10" fmla="*/ 272 w 272"/>
                <a:gd name="T11" fmla="*/ 152 h 304"/>
                <a:gd name="T12" fmla="*/ 136 w 272"/>
                <a:gd name="T13" fmla="*/ 304 h 304"/>
                <a:gd name="T14" fmla="*/ 136 w 272"/>
                <a:gd name="T15" fmla="*/ 304 h 304"/>
                <a:gd name="T16" fmla="*/ 136 w 272"/>
                <a:gd name="T17" fmla="*/ 304 h 304"/>
                <a:gd name="T18" fmla="*/ 0 w 272"/>
                <a:gd name="T19" fmla="*/ 152 h 304"/>
                <a:gd name="T20" fmla="*/ 0 w 272"/>
                <a:gd name="T21" fmla="*/ 152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"/>
                <a:gd name="T34" fmla="*/ 0 h 304"/>
                <a:gd name="T35" fmla="*/ 272 w 27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" h="304">
                  <a:moveTo>
                    <a:pt x="0" y="152"/>
                  </a:moveTo>
                  <a:cubicBezTo>
                    <a:pt x="0" y="69"/>
                    <a:pt x="61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12" y="0"/>
                    <a:pt x="272" y="69"/>
                    <a:pt x="272" y="152"/>
                  </a:cubicBezTo>
                  <a:cubicBezTo>
                    <a:pt x="272" y="236"/>
                    <a:pt x="212" y="304"/>
                    <a:pt x="136" y="304"/>
                  </a:cubicBezTo>
                  <a:cubicBezTo>
                    <a:pt x="136" y="304"/>
                    <a:pt x="136" y="304"/>
                    <a:pt x="136" y="304"/>
                  </a:cubicBezTo>
                  <a:cubicBezTo>
                    <a:pt x="61" y="304"/>
                    <a:pt x="0" y="23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7" name="Freeform 227"/>
            <p:cNvSpPr>
              <a:spLocks noEditPoints="1"/>
            </p:cNvSpPr>
            <p:nvPr/>
          </p:nvSpPr>
          <p:spPr bwMode="auto">
            <a:xfrm>
              <a:off x="3468688" y="3498850"/>
              <a:ext cx="187325" cy="171450"/>
            </a:xfrm>
            <a:custGeom>
              <a:avLst/>
              <a:gdLst>
                <a:gd name="T0" fmla="*/ 1 w 289"/>
                <a:gd name="T1" fmla="*/ 159 h 320"/>
                <a:gd name="T2" fmla="*/ 13 w 289"/>
                <a:gd name="T3" fmla="*/ 97 h 320"/>
                <a:gd name="T4" fmla="*/ 44 w 289"/>
                <a:gd name="T5" fmla="*/ 47 h 320"/>
                <a:gd name="T6" fmla="*/ 89 w 289"/>
                <a:gd name="T7" fmla="*/ 13 h 320"/>
                <a:gd name="T8" fmla="*/ 117 w 289"/>
                <a:gd name="T9" fmla="*/ 4 h 320"/>
                <a:gd name="T10" fmla="*/ 145 w 289"/>
                <a:gd name="T11" fmla="*/ 1 h 320"/>
                <a:gd name="T12" fmla="*/ 175 w 289"/>
                <a:gd name="T13" fmla="*/ 4 h 320"/>
                <a:gd name="T14" fmla="*/ 202 w 289"/>
                <a:gd name="T15" fmla="*/ 14 h 320"/>
                <a:gd name="T16" fmla="*/ 248 w 289"/>
                <a:gd name="T17" fmla="*/ 49 h 320"/>
                <a:gd name="T18" fmla="*/ 277 w 289"/>
                <a:gd name="T19" fmla="*/ 100 h 320"/>
                <a:gd name="T20" fmla="*/ 288 w 289"/>
                <a:gd name="T21" fmla="*/ 162 h 320"/>
                <a:gd name="T22" fmla="*/ 276 w 289"/>
                <a:gd name="T23" fmla="*/ 223 h 320"/>
                <a:gd name="T24" fmla="*/ 246 w 289"/>
                <a:gd name="T25" fmla="*/ 275 h 320"/>
                <a:gd name="T26" fmla="*/ 200 w 289"/>
                <a:gd name="T27" fmla="*/ 308 h 320"/>
                <a:gd name="T28" fmla="*/ 173 w 289"/>
                <a:gd name="T29" fmla="*/ 317 h 320"/>
                <a:gd name="T30" fmla="*/ 144 w 289"/>
                <a:gd name="T31" fmla="*/ 320 h 320"/>
                <a:gd name="T32" fmla="*/ 115 w 289"/>
                <a:gd name="T33" fmla="*/ 317 h 320"/>
                <a:gd name="T34" fmla="*/ 87 w 289"/>
                <a:gd name="T35" fmla="*/ 307 h 320"/>
                <a:gd name="T36" fmla="*/ 42 w 289"/>
                <a:gd name="T37" fmla="*/ 273 h 320"/>
                <a:gd name="T38" fmla="*/ 12 w 289"/>
                <a:gd name="T39" fmla="*/ 221 h 320"/>
                <a:gd name="T40" fmla="*/ 27 w 289"/>
                <a:gd name="T41" fmla="*/ 218 h 320"/>
                <a:gd name="T42" fmla="*/ 55 w 289"/>
                <a:gd name="T43" fmla="*/ 264 h 320"/>
                <a:gd name="T44" fmla="*/ 96 w 289"/>
                <a:gd name="T45" fmla="*/ 294 h 320"/>
                <a:gd name="T46" fmla="*/ 120 w 289"/>
                <a:gd name="T47" fmla="*/ 302 h 320"/>
                <a:gd name="T48" fmla="*/ 145 w 289"/>
                <a:gd name="T49" fmla="*/ 305 h 320"/>
                <a:gd name="T50" fmla="*/ 172 w 289"/>
                <a:gd name="T51" fmla="*/ 302 h 320"/>
                <a:gd name="T52" fmla="*/ 195 w 289"/>
                <a:gd name="T53" fmla="*/ 293 h 320"/>
                <a:gd name="T54" fmla="*/ 237 w 289"/>
                <a:gd name="T55" fmla="*/ 262 h 320"/>
                <a:gd name="T56" fmla="*/ 263 w 289"/>
                <a:gd name="T57" fmla="*/ 215 h 320"/>
                <a:gd name="T58" fmla="*/ 273 w 289"/>
                <a:gd name="T59" fmla="*/ 159 h 320"/>
                <a:gd name="T60" fmla="*/ 262 w 289"/>
                <a:gd name="T61" fmla="*/ 103 h 320"/>
                <a:gd name="T62" fmla="*/ 235 w 289"/>
                <a:gd name="T63" fmla="*/ 58 h 320"/>
                <a:gd name="T64" fmla="*/ 193 w 289"/>
                <a:gd name="T65" fmla="*/ 27 h 320"/>
                <a:gd name="T66" fmla="*/ 170 w 289"/>
                <a:gd name="T67" fmla="*/ 19 h 320"/>
                <a:gd name="T68" fmla="*/ 144 w 289"/>
                <a:gd name="T69" fmla="*/ 16 h 320"/>
                <a:gd name="T70" fmla="*/ 118 w 289"/>
                <a:gd name="T71" fmla="*/ 19 h 320"/>
                <a:gd name="T72" fmla="*/ 94 w 289"/>
                <a:gd name="T73" fmla="*/ 28 h 320"/>
                <a:gd name="T74" fmla="*/ 53 w 289"/>
                <a:gd name="T75" fmla="*/ 60 h 320"/>
                <a:gd name="T76" fmla="*/ 26 w 289"/>
                <a:gd name="T77" fmla="*/ 106 h 320"/>
                <a:gd name="T78" fmla="*/ 16 w 289"/>
                <a:gd name="T79" fmla="*/ 162 h 320"/>
                <a:gd name="T80" fmla="*/ 27 w 289"/>
                <a:gd name="T81" fmla="*/ 218 h 3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9"/>
                <a:gd name="T124" fmla="*/ 0 h 320"/>
                <a:gd name="T125" fmla="*/ 289 w 289"/>
                <a:gd name="T126" fmla="*/ 320 h 3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9" h="320">
                  <a:moveTo>
                    <a:pt x="1" y="162"/>
                  </a:moveTo>
                  <a:cubicBezTo>
                    <a:pt x="0" y="161"/>
                    <a:pt x="0" y="160"/>
                    <a:pt x="1" y="159"/>
                  </a:cubicBezTo>
                  <a:lnTo>
                    <a:pt x="12" y="100"/>
                  </a:lnTo>
                  <a:cubicBezTo>
                    <a:pt x="12" y="99"/>
                    <a:pt x="12" y="98"/>
                    <a:pt x="13" y="97"/>
                  </a:cubicBezTo>
                  <a:lnTo>
                    <a:pt x="42" y="49"/>
                  </a:lnTo>
                  <a:cubicBezTo>
                    <a:pt x="42" y="48"/>
                    <a:pt x="43" y="48"/>
                    <a:pt x="44" y="47"/>
                  </a:cubicBezTo>
                  <a:lnTo>
                    <a:pt x="87" y="14"/>
                  </a:lnTo>
                  <a:cubicBezTo>
                    <a:pt x="87" y="14"/>
                    <a:pt x="88" y="13"/>
                    <a:pt x="89" y="13"/>
                  </a:cubicBezTo>
                  <a:lnTo>
                    <a:pt x="115" y="4"/>
                  </a:lnTo>
                  <a:cubicBezTo>
                    <a:pt x="115" y="4"/>
                    <a:pt x="116" y="4"/>
                    <a:pt x="117" y="4"/>
                  </a:cubicBezTo>
                  <a:lnTo>
                    <a:pt x="144" y="1"/>
                  </a:lnTo>
                  <a:cubicBezTo>
                    <a:pt x="144" y="0"/>
                    <a:pt x="145" y="0"/>
                    <a:pt x="145" y="1"/>
                  </a:cubicBezTo>
                  <a:lnTo>
                    <a:pt x="173" y="4"/>
                  </a:lnTo>
                  <a:cubicBezTo>
                    <a:pt x="174" y="4"/>
                    <a:pt x="175" y="4"/>
                    <a:pt x="175" y="4"/>
                  </a:cubicBezTo>
                  <a:lnTo>
                    <a:pt x="200" y="13"/>
                  </a:lnTo>
                  <a:cubicBezTo>
                    <a:pt x="201" y="13"/>
                    <a:pt x="202" y="14"/>
                    <a:pt x="202" y="14"/>
                  </a:cubicBezTo>
                  <a:lnTo>
                    <a:pt x="246" y="47"/>
                  </a:lnTo>
                  <a:cubicBezTo>
                    <a:pt x="247" y="48"/>
                    <a:pt x="248" y="49"/>
                    <a:pt x="248" y="49"/>
                  </a:cubicBezTo>
                  <a:lnTo>
                    <a:pt x="276" y="97"/>
                  </a:lnTo>
                  <a:cubicBezTo>
                    <a:pt x="277" y="98"/>
                    <a:pt x="277" y="99"/>
                    <a:pt x="277" y="100"/>
                  </a:cubicBezTo>
                  <a:lnTo>
                    <a:pt x="288" y="159"/>
                  </a:lnTo>
                  <a:cubicBezTo>
                    <a:pt x="289" y="160"/>
                    <a:pt x="289" y="161"/>
                    <a:pt x="288" y="162"/>
                  </a:cubicBezTo>
                  <a:lnTo>
                    <a:pt x="277" y="221"/>
                  </a:lnTo>
                  <a:cubicBezTo>
                    <a:pt x="277" y="222"/>
                    <a:pt x="277" y="223"/>
                    <a:pt x="276" y="223"/>
                  </a:cubicBezTo>
                  <a:lnTo>
                    <a:pt x="248" y="272"/>
                  </a:lnTo>
                  <a:cubicBezTo>
                    <a:pt x="248" y="273"/>
                    <a:pt x="247" y="274"/>
                    <a:pt x="246" y="275"/>
                  </a:cubicBezTo>
                  <a:lnTo>
                    <a:pt x="202" y="307"/>
                  </a:lnTo>
                  <a:cubicBezTo>
                    <a:pt x="202" y="307"/>
                    <a:pt x="201" y="308"/>
                    <a:pt x="200" y="308"/>
                  </a:cubicBezTo>
                  <a:lnTo>
                    <a:pt x="175" y="317"/>
                  </a:lnTo>
                  <a:cubicBezTo>
                    <a:pt x="175" y="317"/>
                    <a:pt x="174" y="317"/>
                    <a:pt x="173" y="317"/>
                  </a:cubicBezTo>
                  <a:lnTo>
                    <a:pt x="145" y="320"/>
                  </a:lnTo>
                  <a:cubicBezTo>
                    <a:pt x="145" y="320"/>
                    <a:pt x="144" y="320"/>
                    <a:pt x="144" y="320"/>
                  </a:cubicBezTo>
                  <a:lnTo>
                    <a:pt x="117" y="317"/>
                  </a:lnTo>
                  <a:cubicBezTo>
                    <a:pt x="116" y="317"/>
                    <a:pt x="115" y="317"/>
                    <a:pt x="115" y="317"/>
                  </a:cubicBezTo>
                  <a:lnTo>
                    <a:pt x="89" y="308"/>
                  </a:lnTo>
                  <a:cubicBezTo>
                    <a:pt x="88" y="308"/>
                    <a:pt x="87" y="307"/>
                    <a:pt x="87" y="307"/>
                  </a:cubicBezTo>
                  <a:lnTo>
                    <a:pt x="44" y="275"/>
                  </a:lnTo>
                  <a:cubicBezTo>
                    <a:pt x="43" y="274"/>
                    <a:pt x="42" y="273"/>
                    <a:pt x="42" y="273"/>
                  </a:cubicBezTo>
                  <a:lnTo>
                    <a:pt x="13" y="224"/>
                  </a:lnTo>
                  <a:cubicBezTo>
                    <a:pt x="12" y="223"/>
                    <a:pt x="12" y="222"/>
                    <a:pt x="12" y="221"/>
                  </a:cubicBezTo>
                  <a:lnTo>
                    <a:pt x="1" y="162"/>
                  </a:lnTo>
                  <a:close/>
                  <a:moveTo>
                    <a:pt x="27" y="218"/>
                  </a:moveTo>
                  <a:lnTo>
                    <a:pt x="26" y="215"/>
                  </a:lnTo>
                  <a:lnTo>
                    <a:pt x="55" y="264"/>
                  </a:lnTo>
                  <a:lnTo>
                    <a:pt x="53" y="262"/>
                  </a:lnTo>
                  <a:lnTo>
                    <a:pt x="96" y="294"/>
                  </a:lnTo>
                  <a:lnTo>
                    <a:pt x="94" y="293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45" y="305"/>
                  </a:lnTo>
                  <a:lnTo>
                    <a:pt x="144" y="305"/>
                  </a:lnTo>
                  <a:lnTo>
                    <a:pt x="172" y="302"/>
                  </a:lnTo>
                  <a:lnTo>
                    <a:pt x="170" y="302"/>
                  </a:lnTo>
                  <a:lnTo>
                    <a:pt x="195" y="293"/>
                  </a:lnTo>
                  <a:lnTo>
                    <a:pt x="193" y="294"/>
                  </a:lnTo>
                  <a:lnTo>
                    <a:pt x="237" y="262"/>
                  </a:lnTo>
                  <a:lnTo>
                    <a:pt x="235" y="264"/>
                  </a:lnTo>
                  <a:lnTo>
                    <a:pt x="263" y="215"/>
                  </a:lnTo>
                  <a:lnTo>
                    <a:pt x="262" y="218"/>
                  </a:lnTo>
                  <a:lnTo>
                    <a:pt x="273" y="159"/>
                  </a:lnTo>
                  <a:lnTo>
                    <a:pt x="273" y="162"/>
                  </a:lnTo>
                  <a:lnTo>
                    <a:pt x="262" y="103"/>
                  </a:lnTo>
                  <a:lnTo>
                    <a:pt x="263" y="106"/>
                  </a:lnTo>
                  <a:lnTo>
                    <a:pt x="235" y="58"/>
                  </a:lnTo>
                  <a:lnTo>
                    <a:pt x="237" y="60"/>
                  </a:lnTo>
                  <a:lnTo>
                    <a:pt x="193" y="27"/>
                  </a:lnTo>
                  <a:lnTo>
                    <a:pt x="195" y="28"/>
                  </a:lnTo>
                  <a:lnTo>
                    <a:pt x="170" y="19"/>
                  </a:lnTo>
                  <a:lnTo>
                    <a:pt x="172" y="19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18" y="19"/>
                  </a:lnTo>
                  <a:lnTo>
                    <a:pt x="120" y="19"/>
                  </a:lnTo>
                  <a:lnTo>
                    <a:pt x="94" y="28"/>
                  </a:lnTo>
                  <a:lnTo>
                    <a:pt x="96" y="27"/>
                  </a:lnTo>
                  <a:lnTo>
                    <a:pt x="53" y="60"/>
                  </a:lnTo>
                  <a:lnTo>
                    <a:pt x="55" y="58"/>
                  </a:lnTo>
                  <a:lnTo>
                    <a:pt x="26" y="106"/>
                  </a:lnTo>
                  <a:lnTo>
                    <a:pt x="27" y="103"/>
                  </a:lnTo>
                  <a:lnTo>
                    <a:pt x="16" y="162"/>
                  </a:lnTo>
                  <a:lnTo>
                    <a:pt x="16" y="159"/>
                  </a:lnTo>
                  <a:lnTo>
                    <a:pt x="27" y="2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8" name="Freeform 280"/>
            <p:cNvSpPr>
              <a:spLocks/>
            </p:cNvSpPr>
            <p:nvPr/>
          </p:nvSpPr>
          <p:spPr bwMode="auto">
            <a:xfrm>
              <a:off x="3402013" y="4335463"/>
              <a:ext cx="176213" cy="153987"/>
            </a:xfrm>
            <a:custGeom>
              <a:avLst/>
              <a:gdLst>
                <a:gd name="T0" fmla="*/ 0 w 272"/>
                <a:gd name="T1" fmla="*/ 144 h 288"/>
                <a:gd name="T2" fmla="*/ 136 w 272"/>
                <a:gd name="T3" fmla="*/ 0 h 288"/>
                <a:gd name="T4" fmla="*/ 136 w 272"/>
                <a:gd name="T5" fmla="*/ 0 h 288"/>
                <a:gd name="T6" fmla="*/ 136 w 272"/>
                <a:gd name="T7" fmla="*/ 0 h 288"/>
                <a:gd name="T8" fmla="*/ 272 w 272"/>
                <a:gd name="T9" fmla="*/ 144 h 288"/>
                <a:gd name="T10" fmla="*/ 272 w 272"/>
                <a:gd name="T11" fmla="*/ 144 h 288"/>
                <a:gd name="T12" fmla="*/ 272 w 272"/>
                <a:gd name="T13" fmla="*/ 144 h 288"/>
                <a:gd name="T14" fmla="*/ 136 w 272"/>
                <a:gd name="T15" fmla="*/ 288 h 288"/>
                <a:gd name="T16" fmla="*/ 136 w 272"/>
                <a:gd name="T17" fmla="*/ 288 h 288"/>
                <a:gd name="T18" fmla="*/ 136 w 272"/>
                <a:gd name="T19" fmla="*/ 288 h 288"/>
                <a:gd name="T20" fmla="*/ 0 w 272"/>
                <a:gd name="T21" fmla="*/ 144 h 288"/>
                <a:gd name="T22" fmla="*/ 0 w 272"/>
                <a:gd name="T23" fmla="*/ 144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88"/>
                <a:gd name="T38" fmla="*/ 272 w 272"/>
                <a:gd name="T39" fmla="*/ 288 h 2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88">
                  <a:moveTo>
                    <a:pt x="0" y="144"/>
                  </a:moveTo>
                  <a:cubicBezTo>
                    <a:pt x="0" y="65"/>
                    <a:pt x="61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12" y="0"/>
                    <a:pt x="272" y="65"/>
                    <a:pt x="272" y="144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224"/>
                    <a:pt x="212" y="288"/>
                    <a:pt x="136" y="288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61" y="288"/>
                    <a:pt x="0" y="22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9" name="Freeform 281"/>
            <p:cNvSpPr>
              <a:spLocks noEditPoints="1"/>
            </p:cNvSpPr>
            <p:nvPr/>
          </p:nvSpPr>
          <p:spPr bwMode="auto">
            <a:xfrm>
              <a:off x="3397250" y="4330700"/>
              <a:ext cx="185738" cy="163512"/>
            </a:xfrm>
            <a:custGeom>
              <a:avLst/>
              <a:gdLst>
                <a:gd name="T0" fmla="*/ 1 w 289"/>
                <a:gd name="T1" fmla="*/ 151 h 305"/>
                <a:gd name="T2" fmla="*/ 13 w 289"/>
                <a:gd name="T3" fmla="*/ 92 h 305"/>
                <a:gd name="T4" fmla="*/ 44 w 289"/>
                <a:gd name="T5" fmla="*/ 44 h 305"/>
                <a:gd name="T6" fmla="*/ 89 w 289"/>
                <a:gd name="T7" fmla="*/ 12 h 305"/>
                <a:gd name="T8" fmla="*/ 117 w 289"/>
                <a:gd name="T9" fmla="*/ 4 h 305"/>
                <a:gd name="T10" fmla="*/ 145 w 289"/>
                <a:gd name="T11" fmla="*/ 1 h 305"/>
                <a:gd name="T12" fmla="*/ 175 w 289"/>
                <a:gd name="T13" fmla="*/ 4 h 305"/>
                <a:gd name="T14" fmla="*/ 202 w 289"/>
                <a:gd name="T15" fmla="*/ 13 h 305"/>
                <a:gd name="T16" fmla="*/ 248 w 289"/>
                <a:gd name="T17" fmla="*/ 46 h 305"/>
                <a:gd name="T18" fmla="*/ 277 w 289"/>
                <a:gd name="T19" fmla="*/ 95 h 305"/>
                <a:gd name="T20" fmla="*/ 288 w 289"/>
                <a:gd name="T21" fmla="*/ 154 h 305"/>
                <a:gd name="T22" fmla="*/ 276 w 289"/>
                <a:gd name="T23" fmla="*/ 213 h 305"/>
                <a:gd name="T24" fmla="*/ 246 w 289"/>
                <a:gd name="T25" fmla="*/ 261 h 305"/>
                <a:gd name="T26" fmla="*/ 199 w 289"/>
                <a:gd name="T27" fmla="*/ 293 h 305"/>
                <a:gd name="T28" fmla="*/ 143 w 289"/>
                <a:gd name="T29" fmla="*/ 304 h 305"/>
                <a:gd name="T30" fmla="*/ 87 w 289"/>
                <a:gd name="T31" fmla="*/ 292 h 305"/>
                <a:gd name="T32" fmla="*/ 42 w 289"/>
                <a:gd name="T33" fmla="*/ 259 h 305"/>
                <a:gd name="T34" fmla="*/ 12 w 289"/>
                <a:gd name="T35" fmla="*/ 210 h 305"/>
                <a:gd name="T36" fmla="*/ 27 w 289"/>
                <a:gd name="T37" fmla="*/ 207 h 305"/>
                <a:gd name="T38" fmla="*/ 55 w 289"/>
                <a:gd name="T39" fmla="*/ 250 h 305"/>
                <a:gd name="T40" fmla="*/ 96 w 289"/>
                <a:gd name="T41" fmla="*/ 279 h 305"/>
                <a:gd name="T42" fmla="*/ 146 w 289"/>
                <a:gd name="T43" fmla="*/ 289 h 305"/>
                <a:gd name="T44" fmla="*/ 196 w 289"/>
                <a:gd name="T45" fmla="*/ 278 h 305"/>
                <a:gd name="T46" fmla="*/ 237 w 289"/>
                <a:gd name="T47" fmla="*/ 248 h 305"/>
                <a:gd name="T48" fmla="*/ 263 w 289"/>
                <a:gd name="T49" fmla="*/ 204 h 305"/>
                <a:gd name="T50" fmla="*/ 273 w 289"/>
                <a:gd name="T51" fmla="*/ 151 h 305"/>
                <a:gd name="T52" fmla="*/ 262 w 289"/>
                <a:gd name="T53" fmla="*/ 98 h 305"/>
                <a:gd name="T54" fmla="*/ 235 w 289"/>
                <a:gd name="T55" fmla="*/ 55 h 305"/>
                <a:gd name="T56" fmla="*/ 193 w 289"/>
                <a:gd name="T57" fmla="*/ 26 h 305"/>
                <a:gd name="T58" fmla="*/ 170 w 289"/>
                <a:gd name="T59" fmla="*/ 19 h 305"/>
                <a:gd name="T60" fmla="*/ 144 w 289"/>
                <a:gd name="T61" fmla="*/ 16 h 305"/>
                <a:gd name="T62" fmla="*/ 118 w 289"/>
                <a:gd name="T63" fmla="*/ 19 h 305"/>
                <a:gd name="T64" fmla="*/ 94 w 289"/>
                <a:gd name="T65" fmla="*/ 27 h 305"/>
                <a:gd name="T66" fmla="*/ 53 w 289"/>
                <a:gd name="T67" fmla="*/ 57 h 305"/>
                <a:gd name="T68" fmla="*/ 26 w 289"/>
                <a:gd name="T69" fmla="*/ 101 h 305"/>
                <a:gd name="T70" fmla="*/ 16 w 289"/>
                <a:gd name="T71" fmla="*/ 154 h 305"/>
                <a:gd name="T72" fmla="*/ 27 w 289"/>
                <a:gd name="T73" fmla="*/ 207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9"/>
                <a:gd name="T112" fmla="*/ 0 h 305"/>
                <a:gd name="T113" fmla="*/ 289 w 289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9" h="305">
                  <a:moveTo>
                    <a:pt x="1" y="154"/>
                  </a:moveTo>
                  <a:cubicBezTo>
                    <a:pt x="0" y="153"/>
                    <a:pt x="0" y="152"/>
                    <a:pt x="1" y="151"/>
                  </a:cubicBezTo>
                  <a:lnTo>
                    <a:pt x="12" y="95"/>
                  </a:lnTo>
                  <a:cubicBezTo>
                    <a:pt x="12" y="94"/>
                    <a:pt x="12" y="93"/>
                    <a:pt x="13" y="92"/>
                  </a:cubicBezTo>
                  <a:lnTo>
                    <a:pt x="42" y="46"/>
                  </a:lnTo>
                  <a:cubicBezTo>
                    <a:pt x="42" y="45"/>
                    <a:pt x="43" y="45"/>
                    <a:pt x="44" y="44"/>
                  </a:cubicBezTo>
                  <a:lnTo>
                    <a:pt x="87" y="13"/>
                  </a:lnTo>
                  <a:cubicBezTo>
                    <a:pt x="87" y="12"/>
                    <a:pt x="88" y="12"/>
                    <a:pt x="89" y="12"/>
                  </a:cubicBezTo>
                  <a:lnTo>
                    <a:pt x="115" y="4"/>
                  </a:lnTo>
                  <a:cubicBezTo>
                    <a:pt x="116" y="4"/>
                    <a:pt x="116" y="4"/>
                    <a:pt x="117" y="4"/>
                  </a:cubicBezTo>
                  <a:lnTo>
                    <a:pt x="144" y="1"/>
                  </a:lnTo>
                  <a:cubicBezTo>
                    <a:pt x="144" y="0"/>
                    <a:pt x="145" y="0"/>
                    <a:pt x="145" y="1"/>
                  </a:cubicBezTo>
                  <a:lnTo>
                    <a:pt x="173" y="4"/>
                  </a:lnTo>
                  <a:cubicBezTo>
                    <a:pt x="174" y="4"/>
                    <a:pt x="174" y="4"/>
                    <a:pt x="175" y="4"/>
                  </a:cubicBezTo>
                  <a:lnTo>
                    <a:pt x="200" y="12"/>
                  </a:lnTo>
                  <a:cubicBezTo>
                    <a:pt x="201" y="12"/>
                    <a:pt x="201" y="12"/>
                    <a:pt x="202" y="13"/>
                  </a:cubicBezTo>
                  <a:lnTo>
                    <a:pt x="246" y="44"/>
                  </a:lnTo>
                  <a:cubicBezTo>
                    <a:pt x="247" y="45"/>
                    <a:pt x="248" y="45"/>
                    <a:pt x="248" y="46"/>
                  </a:cubicBezTo>
                  <a:lnTo>
                    <a:pt x="276" y="92"/>
                  </a:lnTo>
                  <a:cubicBezTo>
                    <a:pt x="277" y="93"/>
                    <a:pt x="277" y="94"/>
                    <a:pt x="277" y="95"/>
                  </a:cubicBezTo>
                  <a:lnTo>
                    <a:pt x="288" y="151"/>
                  </a:lnTo>
                  <a:cubicBezTo>
                    <a:pt x="289" y="152"/>
                    <a:pt x="289" y="153"/>
                    <a:pt x="288" y="154"/>
                  </a:cubicBezTo>
                  <a:lnTo>
                    <a:pt x="277" y="210"/>
                  </a:lnTo>
                  <a:cubicBezTo>
                    <a:pt x="277" y="211"/>
                    <a:pt x="277" y="212"/>
                    <a:pt x="276" y="213"/>
                  </a:cubicBezTo>
                  <a:lnTo>
                    <a:pt x="248" y="259"/>
                  </a:lnTo>
                  <a:cubicBezTo>
                    <a:pt x="248" y="260"/>
                    <a:pt x="247" y="260"/>
                    <a:pt x="246" y="261"/>
                  </a:cubicBezTo>
                  <a:lnTo>
                    <a:pt x="202" y="292"/>
                  </a:lnTo>
                  <a:cubicBezTo>
                    <a:pt x="201" y="293"/>
                    <a:pt x="200" y="293"/>
                    <a:pt x="199" y="293"/>
                  </a:cubicBezTo>
                  <a:lnTo>
                    <a:pt x="146" y="304"/>
                  </a:lnTo>
                  <a:cubicBezTo>
                    <a:pt x="145" y="305"/>
                    <a:pt x="144" y="305"/>
                    <a:pt x="143" y="304"/>
                  </a:cubicBezTo>
                  <a:lnTo>
                    <a:pt x="90" y="293"/>
                  </a:lnTo>
                  <a:cubicBezTo>
                    <a:pt x="89" y="293"/>
                    <a:pt x="88" y="293"/>
                    <a:pt x="87" y="292"/>
                  </a:cubicBezTo>
                  <a:lnTo>
                    <a:pt x="44" y="261"/>
                  </a:lnTo>
                  <a:cubicBezTo>
                    <a:pt x="43" y="260"/>
                    <a:pt x="42" y="260"/>
                    <a:pt x="42" y="259"/>
                  </a:cubicBezTo>
                  <a:lnTo>
                    <a:pt x="13" y="213"/>
                  </a:lnTo>
                  <a:cubicBezTo>
                    <a:pt x="12" y="212"/>
                    <a:pt x="12" y="211"/>
                    <a:pt x="12" y="210"/>
                  </a:cubicBezTo>
                  <a:lnTo>
                    <a:pt x="1" y="154"/>
                  </a:lnTo>
                  <a:close/>
                  <a:moveTo>
                    <a:pt x="27" y="207"/>
                  </a:moveTo>
                  <a:lnTo>
                    <a:pt x="26" y="204"/>
                  </a:lnTo>
                  <a:lnTo>
                    <a:pt x="55" y="250"/>
                  </a:lnTo>
                  <a:lnTo>
                    <a:pt x="53" y="248"/>
                  </a:lnTo>
                  <a:lnTo>
                    <a:pt x="96" y="279"/>
                  </a:lnTo>
                  <a:lnTo>
                    <a:pt x="93" y="278"/>
                  </a:lnTo>
                  <a:lnTo>
                    <a:pt x="146" y="289"/>
                  </a:lnTo>
                  <a:lnTo>
                    <a:pt x="143" y="289"/>
                  </a:lnTo>
                  <a:lnTo>
                    <a:pt x="196" y="278"/>
                  </a:lnTo>
                  <a:lnTo>
                    <a:pt x="193" y="279"/>
                  </a:lnTo>
                  <a:lnTo>
                    <a:pt x="237" y="248"/>
                  </a:lnTo>
                  <a:lnTo>
                    <a:pt x="235" y="250"/>
                  </a:lnTo>
                  <a:lnTo>
                    <a:pt x="263" y="204"/>
                  </a:lnTo>
                  <a:lnTo>
                    <a:pt x="262" y="207"/>
                  </a:lnTo>
                  <a:lnTo>
                    <a:pt x="273" y="151"/>
                  </a:lnTo>
                  <a:lnTo>
                    <a:pt x="273" y="154"/>
                  </a:lnTo>
                  <a:lnTo>
                    <a:pt x="262" y="98"/>
                  </a:lnTo>
                  <a:lnTo>
                    <a:pt x="263" y="101"/>
                  </a:lnTo>
                  <a:lnTo>
                    <a:pt x="235" y="55"/>
                  </a:lnTo>
                  <a:lnTo>
                    <a:pt x="237" y="57"/>
                  </a:lnTo>
                  <a:lnTo>
                    <a:pt x="193" y="26"/>
                  </a:lnTo>
                  <a:lnTo>
                    <a:pt x="195" y="27"/>
                  </a:lnTo>
                  <a:lnTo>
                    <a:pt x="170" y="19"/>
                  </a:lnTo>
                  <a:lnTo>
                    <a:pt x="172" y="19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18" y="19"/>
                  </a:lnTo>
                  <a:lnTo>
                    <a:pt x="120" y="19"/>
                  </a:lnTo>
                  <a:lnTo>
                    <a:pt x="94" y="27"/>
                  </a:lnTo>
                  <a:lnTo>
                    <a:pt x="96" y="26"/>
                  </a:lnTo>
                  <a:lnTo>
                    <a:pt x="53" y="57"/>
                  </a:lnTo>
                  <a:lnTo>
                    <a:pt x="55" y="55"/>
                  </a:lnTo>
                  <a:lnTo>
                    <a:pt x="26" y="101"/>
                  </a:lnTo>
                  <a:lnTo>
                    <a:pt x="27" y="98"/>
                  </a:lnTo>
                  <a:lnTo>
                    <a:pt x="16" y="154"/>
                  </a:lnTo>
                  <a:lnTo>
                    <a:pt x="16" y="151"/>
                  </a:lnTo>
                  <a:lnTo>
                    <a:pt x="27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" name="Freeform 288"/>
            <p:cNvSpPr>
              <a:spLocks/>
            </p:cNvSpPr>
            <p:nvPr/>
          </p:nvSpPr>
          <p:spPr bwMode="auto">
            <a:xfrm>
              <a:off x="5646738" y="4335463"/>
              <a:ext cx="185738" cy="163512"/>
            </a:xfrm>
            <a:custGeom>
              <a:avLst/>
              <a:gdLst>
                <a:gd name="T0" fmla="*/ 0 w 288"/>
                <a:gd name="T1" fmla="*/ 152 h 304"/>
                <a:gd name="T2" fmla="*/ 144 w 288"/>
                <a:gd name="T3" fmla="*/ 0 h 304"/>
                <a:gd name="T4" fmla="*/ 144 w 288"/>
                <a:gd name="T5" fmla="*/ 0 h 304"/>
                <a:gd name="T6" fmla="*/ 144 w 288"/>
                <a:gd name="T7" fmla="*/ 0 h 304"/>
                <a:gd name="T8" fmla="*/ 288 w 288"/>
                <a:gd name="T9" fmla="*/ 152 h 304"/>
                <a:gd name="T10" fmla="*/ 288 w 288"/>
                <a:gd name="T11" fmla="*/ 152 h 304"/>
                <a:gd name="T12" fmla="*/ 288 w 288"/>
                <a:gd name="T13" fmla="*/ 152 h 304"/>
                <a:gd name="T14" fmla="*/ 144 w 288"/>
                <a:gd name="T15" fmla="*/ 304 h 304"/>
                <a:gd name="T16" fmla="*/ 144 w 288"/>
                <a:gd name="T17" fmla="*/ 304 h 304"/>
                <a:gd name="T18" fmla="*/ 144 w 288"/>
                <a:gd name="T19" fmla="*/ 304 h 304"/>
                <a:gd name="T20" fmla="*/ 0 w 288"/>
                <a:gd name="T21" fmla="*/ 152 h 304"/>
                <a:gd name="T22" fmla="*/ 0 w 288"/>
                <a:gd name="T23" fmla="*/ 152 h 3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8"/>
                <a:gd name="T37" fmla="*/ 0 h 304"/>
                <a:gd name="T38" fmla="*/ 288 w 288"/>
                <a:gd name="T39" fmla="*/ 304 h 3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8" h="304">
                  <a:moveTo>
                    <a:pt x="0" y="152"/>
                  </a:moveTo>
                  <a:cubicBezTo>
                    <a:pt x="0" y="69"/>
                    <a:pt x="65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24" y="0"/>
                    <a:pt x="288" y="69"/>
                    <a:pt x="288" y="152"/>
                  </a:cubicBezTo>
                  <a:cubicBezTo>
                    <a:pt x="288" y="152"/>
                    <a:pt x="288" y="152"/>
                    <a:pt x="288" y="152"/>
                  </a:cubicBezTo>
                  <a:cubicBezTo>
                    <a:pt x="288" y="236"/>
                    <a:pt x="224" y="304"/>
                    <a:pt x="144" y="304"/>
                  </a:cubicBezTo>
                  <a:cubicBezTo>
                    <a:pt x="144" y="304"/>
                    <a:pt x="144" y="304"/>
                    <a:pt x="144" y="304"/>
                  </a:cubicBezTo>
                  <a:cubicBezTo>
                    <a:pt x="65" y="304"/>
                    <a:pt x="0" y="23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" name="Freeform 289"/>
            <p:cNvSpPr>
              <a:spLocks noEditPoints="1"/>
            </p:cNvSpPr>
            <p:nvPr/>
          </p:nvSpPr>
          <p:spPr bwMode="auto">
            <a:xfrm>
              <a:off x="5640388" y="4330700"/>
              <a:ext cx="196850" cy="171450"/>
            </a:xfrm>
            <a:custGeom>
              <a:avLst/>
              <a:gdLst>
                <a:gd name="T0" fmla="*/ 0 w 305"/>
                <a:gd name="T1" fmla="*/ 160 h 320"/>
                <a:gd name="T2" fmla="*/ 4 w 305"/>
                <a:gd name="T3" fmla="*/ 128 h 320"/>
                <a:gd name="T4" fmla="*/ 13 w 305"/>
                <a:gd name="T5" fmla="*/ 97 h 320"/>
                <a:gd name="T6" fmla="*/ 46 w 305"/>
                <a:gd name="T7" fmla="*/ 47 h 320"/>
                <a:gd name="T8" fmla="*/ 94 w 305"/>
                <a:gd name="T9" fmla="*/ 13 h 320"/>
                <a:gd name="T10" fmla="*/ 123 w 305"/>
                <a:gd name="T11" fmla="*/ 4 h 320"/>
                <a:gd name="T12" fmla="*/ 153 w 305"/>
                <a:gd name="T13" fmla="*/ 1 h 320"/>
                <a:gd name="T14" fmla="*/ 184 w 305"/>
                <a:gd name="T15" fmla="*/ 4 h 320"/>
                <a:gd name="T16" fmla="*/ 213 w 305"/>
                <a:gd name="T17" fmla="*/ 14 h 320"/>
                <a:gd name="T18" fmla="*/ 261 w 305"/>
                <a:gd name="T19" fmla="*/ 49 h 320"/>
                <a:gd name="T20" fmla="*/ 293 w 305"/>
                <a:gd name="T21" fmla="*/ 100 h 320"/>
                <a:gd name="T22" fmla="*/ 304 w 305"/>
                <a:gd name="T23" fmla="*/ 162 h 320"/>
                <a:gd name="T24" fmla="*/ 292 w 305"/>
                <a:gd name="T25" fmla="*/ 224 h 320"/>
                <a:gd name="T26" fmla="*/ 259 w 305"/>
                <a:gd name="T27" fmla="*/ 275 h 320"/>
                <a:gd name="T28" fmla="*/ 211 w 305"/>
                <a:gd name="T29" fmla="*/ 308 h 320"/>
                <a:gd name="T30" fmla="*/ 182 w 305"/>
                <a:gd name="T31" fmla="*/ 317 h 320"/>
                <a:gd name="T32" fmla="*/ 152 w 305"/>
                <a:gd name="T33" fmla="*/ 320 h 320"/>
                <a:gd name="T34" fmla="*/ 121 w 305"/>
                <a:gd name="T35" fmla="*/ 317 h 320"/>
                <a:gd name="T36" fmla="*/ 92 w 305"/>
                <a:gd name="T37" fmla="*/ 307 h 320"/>
                <a:gd name="T38" fmla="*/ 44 w 305"/>
                <a:gd name="T39" fmla="*/ 273 h 320"/>
                <a:gd name="T40" fmla="*/ 12 w 305"/>
                <a:gd name="T41" fmla="*/ 222 h 320"/>
                <a:gd name="T42" fmla="*/ 3 w 305"/>
                <a:gd name="T43" fmla="*/ 192 h 320"/>
                <a:gd name="T44" fmla="*/ 19 w 305"/>
                <a:gd name="T45" fmla="*/ 191 h 320"/>
                <a:gd name="T46" fmla="*/ 27 w 305"/>
                <a:gd name="T47" fmla="*/ 217 h 320"/>
                <a:gd name="T48" fmla="*/ 57 w 305"/>
                <a:gd name="T49" fmla="*/ 264 h 320"/>
                <a:gd name="T50" fmla="*/ 101 w 305"/>
                <a:gd name="T51" fmla="*/ 294 h 320"/>
                <a:gd name="T52" fmla="*/ 126 w 305"/>
                <a:gd name="T53" fmla="*/ 302 h 320"/>
                <a:gd name="T54" fmla="*/ 153 w 305"/>
                <a:gd name="T55" fmla="*/ 305 h 320"/>
                <a:gd name="T56" fmla="*/ 181 w 305"/>
                <a:gd name="T57" fmla="*/ 302 h 320"/>
                <a:gd name="T58" fmla="*/ 206 w 305"/>
                <a:gd name="T59" fmla="*/ 293 h 320"/>
                <a:gd name="T60" fmla="*/ 250 w 305"/>
                <a:gd name="T61" fmla="*/ 262 h 320"/>
                <a:gd name="T62" fmla="*/ 279 w 305"/>
                <a:gd name="T63" fmla="*/ 215 h 320"/>
                <a:gd name="T64" fmla="*/ 289 w 305"/>
                <a:gd name="T65" fmla="*/ 159 h 320"/>
                <a:gd name="T66" fmla="*/ 278 w 305"/>
                <a:gd name="T67" fmla="*/ 103 h 320"/>
                <a:gd name="T68" fmla="*/ 248 w 305"/>
                <a:gd name="T69" fmla="*/ 58 h 320"/>
                <a:gd name="T70" fmla="*/ 204 w 305"/>
                <a:gd name="T71" fmla="*/ 27 h 320"/>
                <a:gd name="T72" fmla="*/ 179 w 305"/>
                <a:gd name="T73" fmla="*/ 19 h 320"/>
                <a:gd name="T74" fmla="*/ 152 w 305"/>
                <a:gd name="T75" fmla="*/ 16 h 320"/>
                <a:gd name="T76" fmla="*/ 124 w 305"/>
                <a:gd name="T77" fmla="*/ 19 h 320"/>
                <a:gd name="T78" fmla="*/ 99 w 305"/>
                <a:gd name="T79" fmla="*/ 28 h 320"/>
                <a:gd name="T80" fmla="*/ 55 w 305"/>
                <a:gd name="T81" fmla="*/ 60 h 320"/>
                <a:gd name="T82" fmla="*/ 26 w 305"/>
                <a:gd name="T83" fmla="*/ 106 h 320"/>
                <a:gd name="T84" fmla="*/ 19 w 305"/>
                <a:gd name="T85" fmla="*/ 133 h 320"/>
                <a:gd name="T86" fmla="*/ 16 w 305"/>
                <a:gd name="T87" fmla="*/ 161 h 320"/>
                <a:gd name="T88" fmla="*/ 19 w 305"/>
                <a:gd name="T89" fmla="*/ 191 h 3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5"/>
                <a:gd name="T136" fmla="*/ 0 h 320"/>
                <a:gd name="T137" fmla="*/ 305 w 305"/>
                <a:gd name="T138" fmla="*/ 320 h 3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5" h="320">
                  <a:moveTo>
                    <a:pt x="0" y="161"/>
                  </a:moveTo>
                  <a:cubicBezTo>
                    <a:pt x="0" y="161"/>
                    <a:pt x="0" y="160"/>
                    <a:pt x="0" y="160"/>
                  </a:cubicBezTo>
                  <a:lnTo>
                    <a:pt x="3" y="130"/>
                  </a:lnTo>
                  <a:cubicBezTo>
                    <a:pt x="4" y="129"/>
                    <a:pt x="4" y="129"/>
                    <a:pt x="4" y="128"/>
                  </a:cubicBezTo>
                  <a:lnTo>
                    <a:pt x="12" y="99"/>
                  </a:lnTo>
                  <a:cubicBezTo>
                    <a:pt x="12" y="99"/>
                    <a:pt x="12" y="98"/>
                    <a:pt x="13" y="97"/>
                  </a:cubicBezTo>
                  <a:lnTo>
                    <a:pt x="44" y="49"/>
                  </a:lnTo>
                  <a:cubicBezTo>
                    <a:pt x="44" y="48"/>
                    <a:pt x="45" y="48"/>
                    <a:pt x="46" y="47"/>
                  </a:cubicBezTo>
                  <a:lnTo>
                    <a:pt x="92" y="14"/>
                  </a:lnTo>
                  <a:cubicBezTo>
                    <a:pt x="92" y="13"/>
                    <a:pt x="93" y="13"/>
                    <a:pt x="94" y="13"/>
                  </a:cubicBezTo>
                  <a:lnTo>
                    <a:pt x="121" y="4"/>
                  </a:lnTo>
                  <a:cubicBezTo>
                    <a:pt x="121" y="4"/>
                    <a:pt x="122" y="4"/>
                    <a:pt x="123" y="4"/>
                  </a:cubicBezTo>
                  <a:lnTo>
                    <a:pt x="152" y="1"/>
                  </a:lnTo>
                  <a:cubicBezTo>
                    <a:pt x="152" y="0"/>
                    <a:pt x="153" y="0"/>
                    <a:pt x="153" y="1"/>
                  </a:cubicBezTo>
                  <a:lnTo>
                    <a:pt x="182" y="4"/>
                  </a:lnTo>
                  <a:cubicBezTo>
                    <a:pt x="183" y="4"/>
                    <a:pt x="183" y="4"/>
                    <a:pt x="184" y="4"/>
                  </a:cubicBezTo>
                  <a:lnTo>
                    <a:pt x="211" y="13"/>
                  </a:lnTo>
                  <a:cubicBezTo>
                    <a:pt x="212" y="13"/>
                    <a:pt x="212" y="13"/>
                    <a:pt x="213" y="14"/>
                  </a:cubicBezTo>
                  <a:lnTo>
                    <a:pt x="259" y="47"/>
                  </a:lnTo>
                  <a:cubicBezTo>
                    <a:pt x="260" y="48"/>
                    <a:pt x="261" y="48"/>
                    <a:pt x="261" y="49"/>
                  </a:cubicBezTo>
                  <a:lnTo>
                    <a:pt x="292" y="97"/>
                  </a:lnTo>
                  <a:cubicBezTo>
                    <a:pt x="293" y="98"/>
                    <a:pt x="293" y="99"/>
                    <a:pt x="293" y="100"/>
                  </a:cubicBezTo>
                  <a:lnTo>
                    <a:pt x="304" y="159"/>
                  </a:lnTo>
                  <a:cubicBezTo>
                    <a:pt x="305" y="160"/>
                    <a:pt x="305" y="161"/>
                    <a:pt x="304" y="162"/>
                  </a:cubicBezTo>
                  <a:lnTo>
                    <a:pt x="293" y="221"/>
                  </a:lnTo>
                  <a:cubicBezTo>
                    <a:pt x="293" y="222"/>
                    <a:pt x="293" y="223"/>
                    <a:pt x="292" y="224"/>
                  </a:cubicBezTo>
                  <a:lnTo>
                    <a:pt x="261" y="273"/>
                  </a:lnTo>
                  <a:cubicBezTo>
                    <a:pt x="261" y="274"/>
                    <a:pt x="260" y="274"/>
                    <a:pt x="259" y="275"/>
                  </a:cubicBezTo>
                  <a:lnTo>
                    <a:pt x="213" y="307"/>
                  </a:lnTo>
                  <a:cubicBezTo>
                    <a:pt x="212" y="307"/>
                    <a:pt x="212" y="308"/>
                    <a:pt x="211" y="308"/>
                  </a:cubicBezTo>
                  <a:lnTo>
                    <a:pt x="184" y="317"/>
                  </a:lnTo>
                  <a:cubicBezTo>
                    <a:pt x="183" y="317"/>
                    <a:pt x="183" y="317"/>
                    <a:pt x="182" y="317"/>
                  </a:cubicBezTo>
                  <a:lnTo>
                    <a:pt x="153" y="320"/>
                  </a:lnTo>
                  <a:cubicBezTo>
                    <a:pt x="153" y="320"/>
                    <a:pt x="152" y="320"/>
                    <a:pt x="152" y="320"/>
                  </a:cubicBezTo>
                  <a:lnTo>
                    <a:pt x="123" y="317"/>
                  </a:lnTo>
                  <a:cubicBezTo>
                    <a:pt x="122" y="317"/>
                    <a:pt x="121" y="317"/>
                    <a:pt x="121" y="317"/>
                  </a:cubicBezTo>
                  <a:lnTo>
                    <a:pt x="94" y="308"/>
                  </a:lnTo>
                  <a:cubicBezTo>
                    <a:pt x="93" y="308"/>
                    <a:pt x="93" y="307"/>
                    <a:pt x="92" y="307"/>
                  </a:cubicBezTo>
                  <a:lnTo>
                    <a:pt x="46" y="275"/>
                  </a:lnTo>
                  <a:cubicBezTo>
                    <a:pt x="45" y="274"/>
                    <a:pt x="44" y="274"/>
                    <a:pt x="44" y="273"/>
                  </a:cubicBezTo>
                  <a:lnTo>
                    <a:pt x="13" y="224"/>
                  </a:lnTo>
                  <a:cubicBezTo>
                    <a:pt x="12" y="223"/>
                    <a:pt x="12" y="222"/>
                    <a:pt x="12" y="222"/>
                  </a:cubicBezTo>
                  <a:lnTo>
                    <a:pt x="4" y="194"/>
                  </a:lnTo>
                  <a:cubicBezTo>
                    <a:pt x="4" y="193"/>
                    <a:pt x="4" y="193"/>
                    <a:pt x="3" y="192"/>
                  </a:cubicBezTo>
                  <a:lnTo>
                    <a:pt x="0" y="161"/>
                  </a:lnTo>
                  <a:close/>
                  <a:moveTo>
                    <a:pt x="19" y="191"/>
                  </a:moveTo>
                  <a:lnTo>
                    <a:pt x="19" y="189"/>
                  </a:lnTo>
                  <a:lnTo>
                    <a:pt x="27" y="217"/>
                  </a:lnTo>
                  <a:lnTo>
                    <a:pt x="26" y="215"/>
                  </a:lnTo>
                  <a:lnTo>
                    <a:pt x="57" y="264"/>
                  </a:lnTo>
                  <a:lnTo>
                    <a:pt x="55" y="262"/>
                  </a:lnTo>
                  <a:lnTo>
                    <a:pt x="101" y="294"/>
                  </a:lnTo>
                  <a:lnTo>
                    <a:pt x="99" y="293"/>
                  </a:lnTo>
                  <a:lnTo>
                    <a:pt x="126" y="302"/>
                  </a:lnTo>
                  <a:lnTo>
                    <a:pt x="124" y="302"/>
                  </a:lnTo>
                  <a:lnTo>
                    <a:pt x="153" y="305"/>
                  </a:lnTo>
                  <a:lnTo>
                    <a:pt x="152" y="305"/>
                  </a:lnTo>
                  <a:lnTo>
                    <a:pt x="181" y="302"/>
                  </a:lnTo>
                  <a:lnTo>
                    <a:pt x="179" y="302"/>
                  </a:lnTo>
                  <a:lnTo>
                    <a:pt x="206" y="293"/>
                  </a:lnTo>
                  <a:lnTo>
                    <a:pt x="204" y="294"/>
                  </a:lnTo>
                  <a:lnTo>
                    <a:pt x="250" y="262"/>
                  </a:lnTo>
                  <a:lnTo>
                    <a:pt x="248" y="264"/>
                  </a:lnTo>
                  <a:lnTo>
                    <a:pt x="279" y="215"/>
                  </a:lnTo>
                  <a:lnTo>
                    <a:pt x="278" y="218"/>
                  </a:lnTo>
                  <a:lnTo>
                    <a:pt x="289" y="159"/>
                  </a:lnTo>
                  <a:lnTo>
                    <a:pt x="289" y="162"/>
                  </a:lnTo>
                  <a:lnTo>
                    <a:pt x="278" y="103"/>
                  </a:lnTo>
                  <a:lnTo>
                    <a:pt x="279" y="106"/>
                  </a:lnTo>
                  <a:lnTo>
                    <a:pt x="248" y="58"/>
                  </a:lnTo>
                  <a:lnTo>
                    <a:pt x="250" y="60"/>
                  </a:lnTo>
                  <a:lnTo>
                    <a:pt x="204" y="27"/>
                  </a:lnTo>
                  <a:lnTo>
                    <a:pt x="206" y="28"/>
                  </a:lnTo>
                  <a:lnTo>
                    <a:pt x="179" y="19"/>
                  </a:lnTo>
                  <a:lnTo>
                    <a:pt x="181" y="19"/>
                  </a:lnTo>
                  <a:lnTo>
                    <a:pt x="152" y="16"/>
                  </a:lnTo>
                  <a:lnTo>
                    <a:pt x="153" y="16"/>
                  </a:lnTo>
                  <a:lnTo>
                    <a:pt x="124" y="19"/>
                  </a:lnTo>
                  <a:lnTo>
                    <a:pt x="126" y="19"/>
                  </a:lnTo>
                  <a:lnTo>
                    <a:pt x="99" y="28"/>
                  </a:lnTo>
                  <a:lnTo>
                    <a:pt x="101" y="27"/>
                  </a:lnTo>
                  <a:lnTo>
                    <a:pt x="55" y="60"/>
                  </a:lnTo>
                  <a:lnTo>
                    <a:pt x="57" y="58"/>
                  </a:lnTo>
                  <a:lnTo>
                    <a:pt x="26" y="106"/>
                  </a:lnTo>
                  <a:lnTo>
                    <a:pt x="27" y="104"/>
                  </a:lnTo>
                  <a:lnTo>
                    <a:pt x="19" y="133"/>
                  </a:lnTo>
                  <a:lnTo>
                    <a:pt x="19" y="131"/>
                  </a:lnTo>
                  <a:lnTo>
                    <a:pt x="16" y="161"/>
                  </a:lnTo>
                  <a:lnTo>
                    <a:pt x="16" y="160"/>
                  </a:lnTo>
                  <a:lnTo>
                    <a:pt x="19" y="1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" name="Rectangle 221"/>
            <p:cNvSpPr>
              <a:spLocks noChangeArrowheads="1"/>
            </p:cNvSpPr>
            <p:nvPr/>
          </p:nvSpPr>
          <p:spPr bwMode="auto">
            <a:xfrm>
              <a:off x="5738818" y="3786190"/>
              <a:ext cx="288576" cy="13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Orissa</a:t>
              </a:r>
              <a:endParaRPr lang="en-US" sz="1800" b="0">
                <a:cs typeface="Arial" pitchFamily="34" charset="0"/>
              </a:endParaRPr>
            </a:p>
          </p:txBody>
        </p:sp>
        <p:sp>
          <p:nvSpPr>
            <p:cNvPr id="443" name="Freeform 224"/>
            <p:cNvSpPr>
              <a:spLocks/>
            </p:cNvSpPr>
            <p:nvPr/>
          </p:nvSpPr>
          <p:spPr bwMode="auto">
            <a:xfrm>
              <a:off x="3238488" y="3643314"/>
              <a:ext cx="174625" cy="163512"/>
            </a:xfrm>
            <a:custGeom>
              <a:avLst/>
              <a:gdLst>
                <a:gd name="T0" fmla="*/ 0 w 272"/>
                <a:gd name="T1" fmla="*/ 152 h 304"/>
                <a:gd name="T2" fmla="*/ 136 w 272"/>
                <a:gd name="T3" fmla="*/ 0 h 304"/>
                <a:gd name="T4" fmla="*/ 136 w 272"/>
                <a:gd name="T5" fmla="*/ 0 h 304"/>
                <a:gd name="T6" fmla="*/ 136 w 272"/>
                <a:gd name="T7" fmla="*/ 0 h 304"/>
                <a:gd name="T8" fmla="*/ 272 w 272"/>
                <a:gd name="T9" fmla="*/ 152 h 304"/>
                <a:gd name="T10" fmla="*/ 272 w 272"/>
                <a:gd name="T11" fmla="*/ 152 h 304"/>
                <a:gd name="T12" fmla="*/ 136 w 272"/>
                <a:gd name="T13" fmla="*/ 304 h 304"/>
                <a:gd name="T14" fmla="*/ 136 w 272"/>
                <a:gd name="T15" fmla="*/ 304 h 304"/>
                <a:gd name="T16" fmla="*/ 136 w 272"/>
                <a:gd name="T17" fmla="*/ 304 h 304"/>
                <a:gd name="T18" fmla="*/ 0 w 272"/>
                <a:gd name="T19" fmla="*/ 152 h 304"/>
                <a:gd name="T20" fmla="*/ 0 w 272"/>
                <a:gd name="T21" fmla="*/ 152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"/>
                <a:gd name="T34" fmla="*/ 0 h 304"/>
                <a:gd name="T35" fmla="*/ 272 w 27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" h="304">
                  <a:moveTo>
                    <a:pt x="0" y="152"/>
                  </a:moveTo>
                  <a:cubicBezTo>
                    <a:pt x="0" y="69"/>
                    <a:pt x="61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12" y="0"/>
                    <a:pt x="272" y="69"/>
                    <a:pt x="272" y="152"/>
                  </a:cubicBezTo>
                  <a:cubicBezTo>
                    <a:pt x="272" y="236"/>
                    <a:pt x="212" y="304"/>
                    <a:pt x="136" y="304"/>
                  </a:cubicBezTo>
                  <a:cubicBezTo>
                    <a:pt x="136" y="304"/>
                    <a:pt x="136" y="304"/>
                    <a:pt x="136" y="304"/>
                  </a:cubicBezTo>
                  <a:cubicBezTo>
                    <a:pt x="61" y="304"/>
                    <a:pt x="0" y="23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C0504D"/>
            </a:solidFill>
            <a:ln w="1270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4" name="Freeform 288"/>
            <p:cNvSpPr>
              <a:spLocks/>
            </p:cNvSpPr>
            <p:nvPr/>
          </p:nvSpPr>
          <p:spPr bwMode="auto">
            <a:xfrm>
              <a:off x="5328443" y="4610999"/>
              <a:ext cx="185738" cy="163512"/>
            </a:xfrm>
            <a:custGeom>
              <a:avLst/>
              <a:gdLst>
                <a:gd name="T0" fmla="*/ 0 w 288"/>
                <a:gd name="T1" fmla="*/ 152 h 304"/>
                <a:gd name="T2" fmla="*/ 144 w 288"/>
                <a:gd name="T3" fmla="*/ 0 h 304"/>
                <a:gd name="T4" fmla="*/ 144 w 288"/>
                <a:gd name="T5" fmla="*/ 0 h 304"/>
                <a:gd name="T6" fmla="*/ 144 w 288"/>
                <a:gd name="T7" fmla="*/ 0 h 304"/>
                <a:gd name="T8" fmla="*/ 288 w 288"/>
                <a:gd name="T9" fmla="*/ 152 h 304"/>
                <a:gd name="T10" fmla="*/ 288 w 288"/>
                <a:gd name="T11" fmla="*/ 152 h 304"/>
                <a:gd name="T12" fmla="*/ 288 w 288"/>
                <a:gd name="T13" fmla="*/ 152 h 304"/>
                <a:gd name="T14" fmla="*/ 144 w 288"/>
                <a:gd name="T15" fmla="*/ 304 h 304"/>
                <a:gd name="T16" fmla="*/ 144 w 288"/>
                <a:gd name="T17" fmla="*/ 304 h 304"/>
                <a:gd name="T18" fmla="*/ 144 w 288"/>
                <a:gd name="T19" fmla="*/ 304 h 304"/>
                <a:gd name="T20" fmla="*/ 0 w 288"/>
                <a:gd name="T21" fmla="*/ 152 h 304"/>
                <a:gd name="T22" fmla="*/ 0 w 288"/>
                <a:gd name="T23" fmla="*/ 152 h 3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8"/>
                <a:gd name="T37" fmla="*/ 0 h 304"/>
                <a:gd name="T38" fmla="*/ 288 w 288"/>
                <a:gd name="T39" fmla="*/ 304 h 3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8" h="304">
                  <a:moveTo>
                    <a:pt x="0" y="152"/>
                  </a:moveTo>
                  <a:cubicBezTo>
                    <a:pt x="0" y="69"/>
                    <a:pt x="65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24" y="0"/>
                    <a:pt x="288" y="69"/>
                    <a:pt x="288" y="152"/>
                  </a:cubicBezTo>
                  <a:cubicBezTo>
                    <a:pt x="288" y="152"/>
                    <a:pt x="288" y="152"/>
                    <a:pt x="288" y="152"/>
                  </a:cubicBezTo>
                  <a:cubicBezTo>
                    <a:pt x="288" y="236"/>
                    <a:pt x="224" y="304"/>
                    <a:pt x="144" y="304"/>
                  </a:cubicBezTo>
                  <a:cubicBezTo>
                    <a:pt x="144" y="304"/>
                    <a:pt x="144" y="304"/>
                    <a:pt x="144" y="304"/>
                  </a:cubicBezTo>
                  <a:cubicBezTo>
                    <a:pt x="65" y="304"/>
                    <a:pt x="0" y="23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5" name="Freeform 288"/>
            <p:cNvSpPr>
              <a:spLocks/>
            </p:cNvSpPr>
            <p:nvPr/>
          </p:nvSpPr>
          <p:spPr bwMode="auto">
            <a:xfrm>
              <a:off x="4021932" y="6055519"/>
              <a:ext cx="185738" cy="163512"/>
            </a:xfrm>
            <a:custGeom>
              <a:avLst/>
              <a:gdLst>
                <a:gd name="T0" fmla="*/ 0 w 288"/>
                <a:gd name="T1" fmla="*/ 152 h 304"/>
                <a:gd name="T2" fmla="*/ 144 w 288"/>
                <a:gd name="T3" fmla="*/ 0 h 304"/>
                <a:gd name="T4" fmla="*/ 144 w 288"/>
                <a:gd name="T5" fmla="*/ 0 h 304"/>
                <a:gd name="T6" fmla="*/ 144 w 288"/>
                <a:gd name="T7" fmla="*/ 0 h 304"/>
                <a:gd name="T8" fmla="*/ 288 w 288"/>
                <a:gd name="T9" fmla="*/ 152 h 304"/>
                <a:gd name="T10" fmla="*/ 288 w 288"/>
                <a:gd name="T11" fmla="*/ 152 h 304"/>
                <a:gd name="T12" fmla="*/ 288 w 288"/>
                <a:gd name="T13" fmla="*/ 152 h 304"/>
                <a:gd name="T14" fmla="*/ 144 w 288"/>
                <a:gd name="T15" fmla="*/ 304 h 304"/>
                <a:gd name="T16" fmla="*/ 144 w 288"/>
                <a:gd name="T17" fmla="*/ 304 h 304"/>
                <a:gd name="T18" fmla="*/ 144 w 288"/>
                <a:gd name="T19" fmla="*/ 304 h 304"/>
                <a:gd name="T20" fmla="*/ 0 w 288"/>
                <a:gd name="T21" fmla="*/ 152 h 304"/>
                <a:gd name="T22" fmla="*/ 0 w 288"/>
                <a:gd name="T23" fmla="*/ 152 h 3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8"/>
                <a:gd name="T37" fmla="*/ 0 h 304"/>
                <a:gd name="T38" fmla="*/ 288 w 288"/>
                <a:gd name="T39" fmla="*/ 304 h 3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8" h="304">
                  <a:moveTo>
                    <a:pt x="0" y="152"/>
                  </a:moveTo>
                  <a:cubicBezTo>
                    <a:pt x="0" y="69"/>
                    <a:pt x="65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24" y="0"/>
                    <a:pt x="288" y="69"/>
                    <a:pt x="288" y="152"/>
                  </a:cubicBezTo>
                  <a:cubicBezTo>
                    <a:pt x="288" y="152"/>
                    <a:pt x="288" y="152"/>
                    <a:pt x="288" y="152"/>
                  </a:cubicBezTo>
                  <a:cubicBezTo>
                    <a:pt x="288" y="236"/>
                    <a:pt x="224" y="304"/>
                    <a:pt x="144" y="304"/>
                  </a:cubicBezTo>
                  <a:cubicBezTo>
                    <a:pt x="144" y="304"/>
                    <a:pt x="144" y="304"/>
                    <a:pt x="144" y="304"/>
                  </a:cubicBezTo>
                  <a:cubicBezTo>
                    <a:pt x="65" y="304"/>
                    <a:pt x="0" y="23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6" name="Freeform 288"/>
            <p:cNvSpPr>
              <a:spLocks/>
            </p:cNvSpPr>
            <p:nvPr/>
          </p:nvSpPr>
          <p:spPr bwMode="auto">
            <a:xfrm>
              <a:off x="5316366" y="1278045"/>
              <a:ext cx="185738" cy="163512"/>
            </a:xfrm>
            <a:custGeom>
              <a:avLst/>
              <a:gdLst>
                <a:gd name="T0" fmla="*/ 0 w 288"/>
                <a:gd name="T1" fmla="*/ 152 h 304"/>
                <a:gd name="T2" fmla="*/ 144 w 288"/>
                <a:gd name="T3" fmla="*/ 0 h 304"/>
                <a:gd name="T4" fmla="*/ 144 w 288"/>
                <a:gd name="T5" fmla="*/ 0 h 304"/>
                <a:gd name="T6" fmla="*/ 144 w 288"/>
                <a:gd name="T7" fmla="*/ 0 h 304"/>
                <a:gd name="T8" fmla="*/ 288 w 288"/>
                <a:gd name="T9" fmla="*/ 152 h 304"/>
                <a:gd name="T10" fmla="*/ 288 w 288"/>
                <a:gd name="T11" fmla="*/ 152 h 304"/>
                <a:gd name="T12" fmla="*/ 288 w 288"/>
                <a:gd name="T13" fmla="*/ 152 h 304"/>
                <a:gd name="T14" fmla="*/ 144 w 288"/>
                <a:gd name="T15" fmla="*/ 304 h 304"/>
                <a:gd name="T16" fmla="*/ 144 w 288"/>
                <a:gd name="T17" fmla="*/ 304 h 304"/>
                <a:gd name="T18" fmla="*/ 144 w 288"/>
                <a:gd name="T19" fmla="*/ 304 h 304"/>
                <a:gd name="T20" fmla="*/ 0 w 288"/>
                <a:gd name="T21" fmla="*/ 152 h 304"/>
                <a:gd name="T22" fmla="*/ 0 w 288"/>
                <a:gd name="T23" fmla="*/ 152 h 3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8"/>
                <a:gd name="T37" fmla="*/ 0 h 304"/>
                <a:gd name="T38" fmla="*/ 288 w 288"/>
                <a:gd name="T39" fmla="*/ 304 h 3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8" h="304">
                  <a:moveTo>
                    <a:pt x="0" y="152"/>
                  </a:moveTo>
                  <a:cubicBezTo>
                    <a:pt x="0" y="69"/>
                    <a:pt x="65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24" y="0"/>
                    <a:pt x="288" y="69"/>
                    <a:pt x="288" y="152"/>
                  </a:cubicBezTo>
                  <a:cubicBezTo>
                    <a:pt x="288" y="152"/>
                    <a:pt x="288" y="152"/>
                    <a:pt x="288" y="152"/>
                  </a:cubicBezTo>
                  <a:cubicBezTo>
                    <a:pt x="288" y="236"/>
                    <a:pt x="224" y="304"/>
                    <a:pt x="144" y="304"/>
                  </a:cubicBezTo>
                  <a:cubicBezTo>
                    <a:pt x="144" y="304"/>
                    <a:pt x="144" y="304"/>
                    <a:pt x="144" y="304"/>
                  </a:cubicBezTo>
                  <a:cubicBezTo>
                    <a:pt x="65" y="304"/>
                    <a:pt x="0" y="23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7" name="Freeform 280"/>
            <p:cNvSpPr>
              <a:spLocks/>
            </p:cNvSpPr>
            <p:nvPr/>
          </p:nvSpPr>
          <p:spPr bwMode="auto">
            <a:xfrm>
              <a:off x="4864893" y="5538802"/>
              <a:ext cx="176213" cy="153987"/>
            </a:xfrm>
            <a:custGeom>
              <a:avLst/>
              <a:gdLst>
                <a:gd name="T0" fmla="*/ 0 w 272"/>
                <a:gd name="T1" fmla="*/ 144 h 288"/>
                <a:gd name="T2" fmla="*/ 136 w 272"/>
                <a:gd name="T3" fmla="*/ 0 h 288"/>
                <a:gd name="T4" fmla="*/ 136 w 272"/>
                <a:gd name="T5" fmla="*/ 0 h 288"/>
                <a:gd name="T6" fmla="*/ 136 w 272"/>
                <a:gd name="T7" fmla="*/ 0 h 288"/>
                <a:gd name="T8" fmla="*/ 272 w 272"/>
                <a:gd name="T9" fmla="*/ 144 h 288"/>
                <a:gd name="T10" fmla="*/ 272 w 272"/>
                <a:gd name="T11" fmla="*/ 144 h 288"/>
                <a:gd name="T12" fmla="*/ 272 w 272"/>
                <a:gd name="T13" fmla="*/ 144 h 288"/>
                <a:gd name="T14" fmla="*/ 136 w 272"/>
                <a:gd name="T15" fmla="*/ 288 h 288"/>
                <a:gd name="T16" fmla="*/ 136 w 272"/>
                <a:gd name="T17" fmla="*/ 288 h 288"/>
                <a:gd name="T18" fmla="*/ 136 w 272"/>
                <a:gd name="T19" fmla="*/ 288 h 288"/>
                <a:gd name="T20" fmla="*/ 0 w 272"/>
                <a:gd name="T21" fmla="*/ 144 h 288"/>
                <a:gd name="T22" fmla="*/ 0 w 272"/>
                <a:gd name="T23" fmla="*/ 144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288"/>
                <a:gd name="T38" fmla="*/ 272 w 272"/>
                <a:gd name="T39" fmla="*/ 288 h 2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288">
                  <a:moveTo>
                    <a:pt x="0" y="144"/>
                  </a:moveTo>
                  <a:cubicBezTo>
                    <a:pt x="0" y="65"/>
                    <a:pt x="61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12" y="0"/>
                    <a:pt x="272" y="65"/>
                    <a:pt x="272" y="144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224"/>
                    <a:pt x="212" y="288"/>
                    <a:pt x="136" y="288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61" y="288"/>
                    <a:pt x="0" y="22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5997859" y="4685287"/>
            <a:ext cx="2873135" cy="1444625"/>
            <a:chOff x="185738" y="1412875"/>
            <a:chExt cx="8773258" cy="4629150"/>
          </a:xfrm>
        </p:grpSpPr>
        <p:pic>
          <p:nvPicPr>
            <p:cNvPr id="450" name="Picture 4" descr="worldma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38" r="5965" b="1627"/>
            <a:stretch>
              <a:fillRect/>
            </a:stretch>
          </p:blipFill>
          <p:spPr bwMode="auto">
            <a:xfrm>
              <a:off x="185738" y="1412875"/>
              <a:ext cx="8773258" cy="4629150"/>
            </a:xfrm>
            <a:prstGeom prst="rect">
              <a:avLst/>
            </a:prstGeom>
            <a:solidFill>
              <a:srgbClr val="C00000"/>
            </a:solidFill>
            <a:ln w="0">
              <a:noFill/>
              <a:miter lim="800000"/>
              <a:headEnd/>
              <a:tailEnd/>
            </a:ln>
            <a:effectLst/>
            <a:extLst/>
          </p:spPr>
        </p:pic>
        <p:sp>
          <p:nvSpPr>
            <p:cNvPr id="451" name="Oval 450"/>
            <p:cNvSpPr/>
            <p:nvPr/>
          </p:nvSpPr>
          <p:spPr>
            <a:xfrm>
              <a:off x="5596059" y="3269918"/>
              <a:ext cx="95622" cy="10226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53" name="Oval 452"/>
          <p:cNvSpPr/>
          <p:nvPr/>
        </p:nvSpPr>
        <p:spPr>
          <a:xfrm>
            <a:off x="7626829" y="5619602"/>
            <a:ext cx="31315" cy="3191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4" name="Line Callout 1 453"/>
          <p:cNvSpPr/>
          <p:nvPr/>
        </p:nvSpPr>
        <p:spPr>
          <a:xfrm>
            <a:off x="7905374" y="4920342"/>
            <a:ext cx="445243" cy="174171"/>
          </a:xfrm>
          <a:prstGeom prst="borderCallout1">
            <a:avLst>
              <a:gd name="adj1" fmla="val 100781"/>
              <a:gd name="adj2" fmla="val 49703"/>
              <a:gd name="adj3" fmla="val 198698"/>
              <a:gd name="adj4" fmla="val -2354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 smtClean="0">
                <a:solidFill>
                  <a:srgbClr val="000066"/>
                </a:solidFill>
              </a:rPr>
              <a:t>UAE</a:t>
            </a:r>
            <a:endParaRPr lang="en-IN" sz="1000" dirty="0">
              <a:solidFill>
                <a:srgbClr val="000066"/>
              </a:solidFill>
            </a:endParaRPr>
          </a:p>
        </p:txBody>
      </p:sp>
      <p:sp>
        <p:nvSpPr>
          <p:cNvPr id="455" name="Line Callout 1 454"/>
          <p:cNvSpPr/>
          <p:nvPr/>
        </p:nvSpPr>
        <p:spPr>
          <a:xfrm>
            <a:off x="7849075" y="5532516"/>
            <a:ext cx="817095" cy="174171"/>
          </a:xfrm>
          <a:prstGeom prst="borderCallout1">
            <a:avLst>
              <a:gd name="adj1" fmla="val 50195"/>
              <a:gd name="adj2" fmla="val 408"/>
              <a:gd name="adj3" fmla="val 56512"/>
              <a:gd name="adj4" fmla="val -23463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 smtClean="0">
                <a:solidFill>
                  <a:srgbClr val="000066"/>
                </a:solidFill>
              </a:rPr>
              <a:t>TANZANIA</a:t>
            </a:r>
            <a:endParaRPr lang="en-IN" sz="1000" dirty="0">
              <a:solidFill>
                <a:srgbClr val="000066"/>
              </a:solidFill>
            </a:endParaRPr>
          </a:p>
        </p:txBody>
      </p:sp>
      <p:sp>
        <p:nvSpPr>
          <p:cNvPr id="221" name="Title 2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IMICL – Key Projects</a:t>
            </a:r>
            <a:endParaRPr lang="en-IN" dirty="0"/>
          </a:p>
        </p:txBody>
      </p:sp>
      <p:sp>
        <p:nvSpPr>
          <p:cNvPr id="222" name="Table Placeholder 221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="" xmlns:p14="http://schemas.microsoft.com/office/powerpoint/2010/main" val="12600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4238" y="2525713"/>
            <a:ext cx="4629150" cy="98583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3600" b="1" dirty="0">
                <a:solidFill>
                  <a:schemeClr val="accent6">
                    <a:lumMod val="75000"/>
                  </a:schemeClr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4153012"/>
              </p:ext>
            </p:extLst>
          </p:nvPr>
        </p:nvGraphicFramePr>
        <p:xfrm>
          <a:off x="4851174" y="1504931"/>
          <a:ext cx="42906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851174" y="992745"/>
            <a:ext cx="4304714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b="1" dirty="0"/>
              <a:t>Composition of Coastal Traffic at Major Ports during </a:t>
            </a:r>
            <a:endParaRPr lang="en-IN" sz="1200" b="1" dirty="0" smtClean="0"/>
          </a:p>
          <a:p>
            <a:r>
              <a:rPr lang="en-IN" sz="1200" b="1" dirty="0" smtClean="0"/>
              <a:t>FY </a:t>
            </a:r>
            <a:r>
              <a:rPr lang="en-IN" sz="1200" b="1" dirty="0"/>
              <a:t>2007-12 (</a:t>
            </a:r>
            <a:r>
              <a:rPr lang="en-IN" sz="1200" b="1" dirty="0" err="1"/>
              <a:t>mt</a:t>
            </a:r>
            <a:r>
              <a:rPr lang="en-IN" sz="1200" b="1" dirty="0"/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1577746"/>
              </p:ext>
            </p:extLst>
          </p:nvPr>
        </p:nvGraphicFramePr>
        <p:xfrm>
          <a:off x="4851175" y="4722589"/>
          <a:ext cx="4304713" cy="90765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65438"/>
                <a:gridCol w="741804"/>
                <a:gridCol w="717028"/>
                <a:gridCol w="632642"/>
                <a:gridCol w="808307"/>
                <a:gridCol w="539494"/>
              </a:tblGrid>
              <a:tr h="29641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Indigenous coal to be transported through Indian ports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u="none" strike="noStrike" dirty="0">
                          <a:effectLst/>
                        </a:rPr>
                        <a:t>2012-13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u="none" strike="noStrike" dirty="0">
                          <a:effectLst/>
                        </a:rPr>
                        <a:t>2013-14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u="none" strike="noStrike" dirty="0">
                          <a:effectLst/>
                        </a:rPr>
                        <a:t>2014-15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u="none" strike="noStrike" dirty="0">
                          <a:effectLst/>
                        </a:rPr>
                        <a:t>2015-16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u="none" strike="noStrike" dirty="0">
                          <a:effectLst/>
                        </a:rPr>
                        <a:t>2016-17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124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22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38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38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38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738630" y="5599997"/>
            <a:ext cx="43047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i="1" dirty="0" smtClean="0"/>
              <a:t>Source: Report on working group for ports 12</a:t>
            </a:r>
            <a:r>
              <a:rPr lang="en-IN" sz="1100" i="1" baseline="30000" dirty="0" smtClean="0"/>
              <a:t>th</a:t>
            </a:r>
            <a:r>
              <a:rPr lang="en-IN" sz="1100" i="1" dirty="0" smtClean="0"/>
              <a:t>  five year plan</a:t>
            </a:r>
            <a:endParaRPr lang="en-IN" sz="1100" i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IMICL Outlook for the sector</a:t>
            </a:r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57188" y="1219200"/>
            <a:ext cx="4467060" cy="5410200"/>
          </a:xfrm>
        </p:spPr>
        <p:txBody>
          <a:bodyPr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>
                <a:cs typeface="Times New Roman" pitchFamily="18" charset="0"/>
              </a:rPr>
              <a:t>Improvement of last mile connectivity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>
                <a:cs typeface="Times New Roman" pitchFamily="18" charset="0"/>
              </a:rPr>
              <a:t>Potential for growth due to development of port-based </a:t>
            </a:r>
            <a:r>
              <a:rPr lang="en-IN" dirty="0" err="1" smtClean="0">
                <a:cs typeface="Times New Roman" pitchFamily="18" charset="0"/>
              </a:rPr>
              <a:t>SEZs</a:t>
            </a:r>
            <a:r>
              <a:rPr lang="en-IN" dirty="0" smtClean="0">
                <a:cs typeface="Times New Roman" pitchFamily="18" charset="0"/>
              </a:rPr>
              <a:t> projects and Petroleum, Chemical and Petrochemical Investment Regions (</a:t>
            </a:r>
            <a:r>
              <a:rPr lang="en-IN" dirty="0" err="1" smtClean="0">
                <a:cs typeface="Times New Roman" pitchFamily="18" charset="0"/>
              </a:rPr>
              <a:t>PCPIRs</a:t>
            </a:r>
            <a:r>
              <a:rPr lang="en-IN" dirty="0" smtClean="0">
                <a:cs typeface="Times New Roman" pitchFamily="18" charset="0"/>
              </a:rPr>
              <a:t>) in Gujarat, Karnataka and Andhra Pradesh.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>
                <a:cs typeface="Times New Roman" pitchFamily="18" charset="0"/>
              </a:rPr>
              <a:t>Expanding oil and natural gas exploration industry led increase in demand for project cargo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>
                <a:cs typeface="Times New Roman" pitchFamily="18" charset="0"/>
              </a:rPr>
              <a:t>High customs tax and service tax on Indian flag ships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>
                <a:cs typeface="Times New Roman" pitchFamily="18" charset="0"/>
              </a:rPr>
              <a:t>Increase in tonnage tax announced in Union budget 2012-13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26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>
              <a:lnSpc>
                <a:spcPct val="200000"/>
              </a:lnSpc>
            </a:pPr>
            <a:r>
              <a:rPr lang="en-IN" sz="1800" dirty="0" smtClean="0"/>
              <a:t>Introduction to IMICL</a:t>
            </a:r>
          </a:p>
          <a:p>
            <a:pPr eaLnBrk="1" fontAlgn="t" hangingPunct="1">
              <a:lnSpc>
                <a:spcPct val="200000"/>
              </a:lnSpc>
            </a:pPr>
            <a:r>
              <a:rPr lang="en-IN" sz="1800" dirty="0" smtClean="0"/>
              <a:t>Overview of the Sector</a:t>
            </a:r>
          </a:p>
          <a:p>
            <a:pPr eaLnBrk="1" fontAlgn="auto" hangingPunct="1">
              <a:lnSpc>
                <a:spcPct val="200000"/>
              </a:lnSpc>
            </a:pPr>
            <a:r>
              <a:rPr lang="en-IN" sz="1800" dirty="0" smtClean="0"/>
              <a:t>Financing Options</a:t>
            </a:r>
          </a:p>
          <a:p>
            <a:pPr eaLnBrk="1" fontAlgn="auto" hangingPunct="1">
              <a:lnSpc>
                <a:spcPct val="200000"/>
              </a:lnSpc>
            </a:pPr>
            <a:r>
              <a:rPr lang="en-IN" sz="1800" dirty="0" smtClean="0"/>
              <a:t>Ship-finance Risks</a:t>
            </a:r>
          </a:p>
          <a:p>
            <a:pPr eaLnBrk="1" fontAlgn="auto" hangingPunct="1">
              <a:lnSpc>
                <a:spcPct val="200000"/>
              </a:lnSpc>
            </a:pPr>
            <a:r>
              <a:rPr lang="en-IN" sz="1800" dirty="0" smtClean="0"/>
              <a:t>Issues associated with ship finance in India</a:t>
            </a:r>
          </a:p>
          <a:p>
            <a:pPr eaLnBrk="1" fontAlgn="auto" hangingPunct="1">
              <a:lnSpc>
                <a:spcPct val="200000"/>
              </a:lnSpc>
            </a:pPr>
            <a:r>
              <a:rPr lang="en-IN" sz="1800" dirty="0" smtClean="0"/>
              <a:t>Way Forward</a:t>
            </a:r>
          </a:p>
          <a:p>
            <a:pPr>
              <a:lnSpc>
                <a:spcPct val="200000"/>
              </a:lnSpc>
            </a:pPr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22441-6476-4E67-A4A0-D4DC116B0D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3931" y="903274"/>
            <a:ext cx="8382000" cy="21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Font typeface="Wingdings" pitchFamily="2" charset="2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spcBef>
                <a:spcPct val="35000"/>
              </a:spcBef>
              <a:spcAft>
                <a:spcPct val="20000"/>
              </a:spcAft>
            </a:pPr>
            <a:r>
              <a:rPr lang="en-US" sz="1400" dirty="0" smtClean="0"/>
              <a:t>IMICL was incorporated on November 27, 2006</a:t>
            </a:r>
            <a:r>
              <a:rPr lang="en-IN" sz="1400" dirty="0" smtClean="0"/>
              <a:t> and commenced operations in </a:t>
            </a:r>
            <a:r>
              <a:rPr lang="en-US" sz="1400" dirty="0" smtClean="0"/>
              <a:t>June, 2007</a:t>
            </a:r>
            <a:r>
              <a:rPr lang="en-IN" sz="1400" dirty="0" smtClean="0"/>
              <a:t> </a:t>
            </a:r>
          </a:p>
          <a:p>
            <a:pPr algn="just">
              <a:lnSpc>
                <a:spcPct val="150000"/>
              </a:lnSpc>
              <a:spcBef>
                <a:spcPct val="35000"/>
              </a:spcBef>
              <a:spcAft>
                <a:spcPct val="20000"/>
              </a:spcAft>
            </a:pPr>
            <a:r>
              <a:rPr lang="en-US" sz="1400" dirty="0" smtClean="0"/>
              <a:t>Objective</a:t>
            </a:r>
          </a:p>
          <a:p>
            <a:pPr algn="ctr">
              <a:lnSpc>
                <a:spcPct val="150000"/>
              </a:lnSpc>
              <a:spcBef>
                <a:spcPct val="3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1400" b="1" i="1" dirty="0" smtClean="0">
                <a:solidFill>
                  <a:srgbClr val="000066"/>
                </a:solidFill>
              </a:rPr>
              <a:t>to Build a  Valuable Maritime Business Platform built on </a:t>
            </a:r>
          </a:p>
          <a:p>
            <a:pPr algn="ctr">
              <a:lnSpc>
                <a:spcPct val="150000"/>
              </a:lnSpc>
              <a:spcBef>
                <a:spcPct val="3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1400" b="1" i="1" dirty="0" smtClean="0">
                <a:solidFill>
                  <a:srgbClr val="000066"/>
                </a:solidFill>
              </a:rPr>
              <a:t>a Diversified Asset Portfolio, Services and Strategic Alliances </a:t>
            </a:r>
          </a:p>
          <a:p>
            <a:pPr algn="ctr">
              <a:lnSpc>
                <a:spcPct val="150000"/>
              </a:lnSpc>
              <a:spcBef>
                <a:spcPct val="3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1400" b="1" i="1" dirty="0" smtClean="0">
                <a:solidFill>
                  <a:srgbClr val="000066"/>
                </a:solidFill>
              </a:rPr>
              <a:t>Leveraging on Existing Group strengths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4800" y="0"/>
            <a:ext cx="8402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2800" b="1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57188" y="3715918"/>
          <a:ext cx="8382000" cy="292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81786" y="3239453"/>
            <a:ext cx="8352148" cy="415498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b="1" kern="0" dirty="0" smtClean="0">
                <a:solidFill>
                  <a:schemeClr val="bg1"/>
                </a:solidFill>
              </a:rPr>
              <a:t>Infrastructure Development with an Integrated Approach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IMICL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51959643"/>
              </p:ext>
            </p:extLst>
          </p:nvPr>
        </p:nvGraphicFramePr>
        <p:xfrm>
          <a:off x="4857564" y="1298512"/>
          <a:ext cx="4420259" cy="228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81284894"/>
              </p:ext>
            </p:extLst>
          </p:nvPr>
        </p:nvGraphicFramePr>
        <p:xfrm>
          <a:off x="4855215" y="3854294"/>
          <a:ext cx="4428330" cy="241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2" name="Rectangle 2"/>
          <p:cNvSpPr txBox="1">
            <a:spLocks noChangeArrowheads="1"/>
          </p:cNvSpPr>
          <p:nvPr/>
        </p:nvSpPr>
        <p:spPr bwMode="auto">
          <a:xfrm>
            <a:off x="304800" y="-495300"/>
            <a:ext cx="8402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IN" sz="28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543703" y="2076248"/>
            <a:ext cx="1021080" cy="28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Million GRT</a:t>
            </a:r>
            <a:endParaRPr lang="en-IN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857564" y="1003045"/>
            <a:ext cx="4428330" cy="27699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Growth of Indian Tonnage 2007-08 to 2013-14*</a:t>
            </a:r>
            <a:endParaRPr lang="en-IN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57562" y="3582485"/>
            <a:ext cx="4425983" cy="27699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Growth of Indian Fleet 2007-08 to 2013-14*</a:t>
            </a:r>
            <a:endParaRPr lang="en-IN" sz="1200" b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377381" y="5033542"/>
            <a:ext cx="1369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No. of Vessels</a:t>
            </a:r>
            <a:endParaRPr lang="en-IN" sz="1200" dirty="0"/>
          </a:p>
        </p:txBody>
      </p:sp>
      <p:sp>
        <p:nvSpPr>
          <p:cNvPr id="19" name="Rectangle 18"/>
          <p:cNvSpPr/>
          <p:nvPr/>
        </p:nvSpPr>
        <p:spPr>
          <a:xfrm>
            <a:off x="4768664" y="626821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100" i="1" dirty="0" smtClean="0"/>
              <a:t>* Till June 2014</a:t>
            </a:r>
          </a:p>
          <a:p>
            <a:r>
              <a:rPr lang="en-IN" sz="1100" i="1" dirty="0" smtClean="0"/>
              <a:t>Source: Indian National </a:t>
            </a:r>
            <a:r>
              <a:rPr lang="en-IN" sz="1100" i="1" dirty="0" err="1" smtClean="0"/>
              <a:t>Shipowners‘</a:t>
            </a:r>
            <a:r>
              <a:rPr lang="en-IN" sz="1100" i="1" dirty="0" smtClean="0"/>
              <a:t> Association and DG Shipping</a:t>
            </a:r>
            <a:endParaRPr lang="en-IN" sz="1100" i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57188" y="260132"/>
            <a:ext cx="8382000" cy="762000"/>
          </a:xfrm>
        </p:spPr>
        <p:txBody>
          <a:bodyPr/>
          <a:lstStyle/>
          <a:p>
            <a:r>
              <a:rPr lang="en-IN" dirty="0" smtClean="0"/>
              <a:t>Size and Growth of Fleet: Tonnage and Vessels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188" y="1219200"/>
            <a:ext cx="4388233" cy="5339255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As of June 2014, India's shipping fleet was 1,209 vessels of 10.37 million </a:t>
            </a:r>
            <a:r>
              <a:rPr lang="en-US" sz="1400" dirty="0" err="1" smtClean="0"/>
              <a:t>GRT</a:t>
            </a:r>
            <a:endParaRPr lang="en-US" sz="14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Tonnage deployed for overseas trade  ~90 % of Indian GRT in contrast to 10% for coastal trade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400" b="1" dirty="0" smtClean="0"/>
              <a:t>Growth over the last 5 years (2007-12) </a:t>
            </a:r>
            <a:r>
              <a:rPr lang="en-IN" sz="1400" i="1" dirty="0" smtClean="0"/>
              <a:t>(</a:t>
            </a:r>
            <a:r>
              <a:rPr lang="en-IN" sz="1400" i="1" dirty="0" err="1" smtClean="0"/>
              <a:t>CAGR</a:t>
            </a:r>
            <a:r>
              <a:rPr lang="en-IN" sz="1400" i="1" dirty="0" smtClean="0"/>
              <a:t>)</a:t>
            </a:r>
            <a:r>
              <a:rPr lang="en-IN" sz="1400" b="1" dirty="0" smtClean="0"/>
              <a:t> </a:t>
            </a:r>
          </a:p>
          <a:p>
            <a:pPr marL="271463" indent="-190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400" dirty="0" smtClean="0"/>
              <a:t>        Indian shipping fleet:  6.9 %</a:t>
            </a:r>
          </a:p>
          <a:p>
            <a:pPr marL="271463" indent="-190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400" dirty="0" smtClean="0"/>
              <a:t>        Tonnage grew: 5.2%</a:t>
            </a:r>
          </a:p>
          <a:p>
            <a:pPr marL="271463" indent="-190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400" dirty="0" smtClean="0"/>
              <a:t>        Overseas: 5.4%</a:t>
            </a:r>
          </a:p>
          <a:p>
            <a:pPr marL="271463" indent="-190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400" dirty="0" smtClean="0"/>
              <a:t>        Coastal tonnage : 4.2%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400" dirty="0" smtClean="0"/>
              <a:t>During this </a:t>
            </a:r>
            <a:r>
              <a:rPr lang="en-IN" sz="1400" b="1" dirty="0" smtClean="0"/>
              <a:t>(2007-12) </a:t>
            </a:r>
            <a:r>
              <a:rPr lang="en-IN" sz="1400" dirty="0" smtClean="0"/>
              <a:t>period </a:t>
            </a:r>
            <a:endParaRPr lang="en-US" sz="1400" dirty="0" smtClean="0"/>
          </a:p>
          <a:p>
            <a:pPr marL="685753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348 vessels of  approx 2.43 million GRT added - less than 0.5 million GRT every year</a:t>
            </a:r>
          </a:p>
          <a:p>
            <a:pPr marL="685753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234 coastal vessels added -  tonnage a meager 0.22 million GRT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78798171"/>
              </p:ext>
            </p:extLst>
          </p:nvPr>
        </p:nvGraphicFramePr>
        <p:xfrm>
          <a:off x="4695312" y="1264754"/>
          <a:ext cx="442833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5312" y="976773"/>
            <a:ext cx="4428330" cy="27699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Coastal composition of Indian fleet GRT (per cent)</a:t>
            </a:r>
            <a:endParaRPr lang="en-IN" sz="1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7835301"/>
              </p:ext>
            </p:extLst>
          </p:nvPr>
        </p:nvGraphicFramePr>
        <p:xfrm>
          <a:off x="4695312" y="4114397"/>
          <a:ext cx="4428331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8371"/>
                <a:gridCol w="728685"/>
                <a:gridCol w="735358"/>
                <a:gridCol w="738862"/>
                <a:gridCol w="705624"/>
                <a:gridCol w="691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Category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0-5 </a:t>
                      </a:r>
                      <a:r>
                        <a:rPr lang="en-IN" sz="1200" dirty="0" err="1" smtClean="0"/>
                        <a:t>Yrs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6-10 </a:t>
                      </a:r>
                      <a:r>
                        <a:rPr lang="en-IN" sz="1200" dirty="0" err="1" smtClean="0"/>
                        <a:t>Yrs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11-15 </a:t>
                      </a:r>
                      <a:r>
                        <a:rPr lang="en-IN" sz="1200" dirty="0" err="1" smtClean="0"/>
                        <a:t>Yrs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16-20 </a:t>
                      </a:r>
                      <a:r>
                        <a:rPr lang="en-IN" sz="1200" dirty="0" err="1" smtClean="0"/>
                        <a:t>Yrs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Above 20 </a:t>
                      </a:r>
                      <a:r>
                        <a:rPr lang="en-IN" sz="1200" dirty="0" err="1" smtClean="0"/>
                        <a:t>Yrs</a:t>
                      </a:r>
                      <a:endParaRPr lang="en-IN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Coastal Fleet Dec, 2010</a:t>
                      </a:r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124</a:t>
                      </a:r>
                    </a:p>
                    <a:p>
                      <a:pPr algn="ctr"/>
                      <a:r>
                        <a:rPr lang="en-IN" sz="1200" dirty="0" smtClean="0"/>
                        <a:t>(17.7%)</a:t>
                      </a:r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90</a:t>
                      </a:r>
                    </a:p>
                    <a:p>
                      <a:pPr algn="ctr"/>
                      <a:r>
                        <a:rPr lang="en-IN" sz="1200" dirty="0" smtClean="0"/>
                        <a:t>(12.8%)</a:t>
                      </a:r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88</a:t>
                      </a:r>
                    </a:p>
                    <a:p>
                      <a:pPr algn="ctr"/>
                      <a:r>
                        <a:rPr lang="en-IN" sz="1200" dirty="0" smtClean="0"/>
                        <a:t>(12.5%)</a:t>
                      </a:r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77</a:t>
                      </a:r>
                    </a:p>
                    <a:p>
                      <a:pPr algn="ctr"/>
                      <a:r>
                        <a:rPr lang="en-IN" sz="1200" dirty="0" smtClean="0"/>
                        <a:t>(11%)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321</a:t>
                      </a:r>
                    </a:p>
                    <a:p>
                      <a:pPr algn="ctr"/>
                      <a:r>
                        <a:rPr lang="en-IN" sz="1200" dirty="0" smtClean="0"/>
                        <a:t>(46%)</a:t>
                      </a:r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Coastal Fleet Dec, 2011</a:t>
                      </a:r>
                    </a:p>
                    <a:p>
                      <a:pPr algn="ctr"/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smtClean="0"/>
                        <a:t>148</a:t>
                      </a:r>
                    </a:p>
                    <a:p>
                      <a:pPr algn="ctr"/>
                      <a:r>
                        <a:rPr lang="en-IN" sz="1200" smtClean="0"/>
                        <a:t>(19.7%)</a:t>
                      </a:r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77</a:t>
                      </a:r>
                    </a:p>
                    <a:p>
                      <a:pPr algn="ctr"/>
                      <a:r>
                        <a:rPr lang="en-IN" sz="1200" dirty="0" smtClean="0"/>
                        <a:t>(10.4%)</a:t>
                      </a:r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100</a:t>
                      </a:r>
                    </a:p>
                    <a:p>
                      <a:pPr algn="ctr"/>
                      <a:r>
                        <a:rPr lang="en-IN" sz="1200" dirty="0" smtClean="0"/>
                        <a:t>(13.3%)</a:t>
                      </a:r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87</a:t>
                      </a:r>
                    </a:p>
                    <a:p>
                      <a:pPr algn="ctr"/>
                      <a:r>
                        <a:rPr lang="en-IN" sz="1200" dirty="0" smtClean="0"/>
                        <a:t>(11.6%)</a:t>
                      </a:r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338</a:t>
                      </a:r>
                    </a:p>
                    <a:p>
                      <a:pPr algn="ctr"/>
                      <a:r>
                        <a:rPr lang="en-IN" sz="1200" dirty="0" smtClean="0"/>
                        <a:t>(45%)</a:t>
                      </a:r>
                      <a:endParaRPr lang="en-IN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5311" y="3803115"/>
            <a:ext cx="4428331" cy="27699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Age Composition of Indian Coastal Fleet</a:t>
            </a:r>
            <a:endParaRPr lang="en-IN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4695311" y="4089493"/>
            <a:ext cx="4428331" cy="22949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10" name="Rectangle 9"/>
          <p:cNvSpPr/>
          <p:nvPr/>
        </p:nvSpPr>
        <p:spPr>
          <a:xfrm>
            <a:off x="4688144" y="63683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i="1" dirty="0" smtClean="0"/>
              <a:t>Source: Ministry of Shipping</a:t>
            </a:r>
            <a:endParaRPr lang="en-IN" sz="1200" i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Coastal Fleet Profile and Composition </a:t>
            </a:r>
            <a:endParaRPr lang="en-IN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57188" y="1219200"/>
            <a:ext cx="4262109" cy="5410200"/>
          </a:xfrm>
        </p:spPr>
        <p:txBody>
          <a:bodyPr/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400" dirty="0" smtClean="0"/>
              <a:t>Total Indian coastal fleet  (as of March 2014) </a:t>
            </a:r>
          </a:p>
          <a:p>
            <a:pPr marL="685753" lvl="1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200" dirty="0" smtClean="0"/>
              <a:t>845 vessels ( 70 % of total)</a:t>
            </a:r>
          </a:p>
          <a:p>
            <a:pPr marL="685753" lvl="1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200" dirty="0" err="1" smtClean="0"/>
              <a:t>GRT</a:t>
            </a:r>
            <a:r>
              <a:rPr lang="en-US" sz="1200" dirty="0" smtClean="0"/>
              <a:t> </a:t>
            </a:r>
            <a:r>
              <a:rPr lang="en-US" sz="1200" dirty="0" err="1" smtClean="0"/>
              <a:t>milllion</a:t>
            </a:r>
            <a:r>
              <a:rPr lang="en-US" sz="1200" dirty="0" smtClean="0"/>
              <a:t> –  1.18 (11.3% of total)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400" dirty="0" smtClean="0"/>
              <a:t>Only 13% of above are coastal cargo carrying vessels  (42.27% of GRT)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400" dirty="0" smtClean="0"/>
              <a:t>Maximum coastal vessel tonnage accounted for by dry cargo bulk carriers, followed by offshore supply vessels, dry cargo liners, and dredgers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400" dirty="0" smtClean="0"/>
              <a:t>45% of coastal vessel above 20 years and another  25% will be above 20 in the next decade</a:t>
            </a:r>
            <a:endParaRPr lang="en-IN" sz="1400" dirty="0" smtClean="0"/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endParaRPr lang="en-IN" sz="1400" dirty="0" smtClean="0"/>
          </a:p>
          <a:p>
            <a:pPr>
              <a:lnSpc>
                <a:spcPct val="200000"/>
              </a:lnSpc>
            </a:pP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3642926"/>
              </p:ext>
            </p:extLst>
          </p:nvPr>
        </p:nvGraphicFramePr>
        <p:xfrm>
          <a:off x="5691352" y="409990"/>
          <a:ext cx="3426314" cy="6006575"/>
        </p:xfrm>
        <a:graphic>
          <a:graphicData uri="http://schemas.openxmlformats.org/drawingml/2006/table">
            <a:tbl>
              <a:tblPr/>
              <a:tblGrid>
                <a:gridCol w="760977"/>
                <a:gridCol w="2665337"/>
              </a:tblGrid>
              <a:tr h="2108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Commodity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 Routes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Mundra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Kochi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2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Cuddapah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- </a:t>
                      </a:r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Krishnapatnam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- </a:t>
                      </a:r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Haldia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– </a:t>
                      </a:r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Burdwan</a:t>
                      </a:r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Cuddapah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- </a:t>
                      </a:r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Krishnapatnam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– 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Kochi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Fertilizers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Kandla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Mangalore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Haldia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Vizag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lvl="1" indent="0" algn="l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Paradip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Chennai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</a:t>
                      </a: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1" indent="0" algn="l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Panipat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Kandla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Mangalore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lvl="1" indent="0" algn="l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Panipat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Kandla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Kochi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Panipat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Kandla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Chennai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Guntur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Vizag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Haldia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Jamshedpur - Chennai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Rourkela - Chennai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Udaipur - Kochi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Udaipur - Chennai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" lvl="0" algn="l" defTabSz="914400" rtl="0" eaLnBrk="1" fontAlgn="b" latinLnBrk="0" hangingPunct="1"/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Gandhidham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- </a:t>
                      </a:r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Kandla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- Mangalore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" lvl="0" algn="l" defTabSz="914400" rtl="0" eaLnBrk="1" fontAlgn="b" latinLnBrk="0" hangingPunct="1"/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Gandhidham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- </a:t>
                      </a:r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Kandla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- Kochi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" lvl="0" algn="l" defTabSz="914400" rtl="0" eaLnBrk="1" fontAlgn="b" latinLnBrk="0" hangingPunct="1"/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Tuticorin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- </a:t>
                      </a:r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Haldia</a:t>
                      </a:r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" lvl="0" algn="l" defTabSz="914400" rtl="0" eaLnBrk="1" fontAlgn="b" latinLnBrk="0" hangingPunct="1"/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Tuticorin</a:t>
                      </a: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- </a:t>
                      </a:r>
                      <a:r>
                        <a:rPr lang="en-IN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Pradip</a:t>
                      </a:r>
                      <a:endParaRPr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Sugar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Vellore - Chennai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Paradip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Bhubaneshwar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Vellore - Chennai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Haldia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Kolkata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2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Belgaum - Mangalore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Kandla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Ahmedabad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Automobiles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Pune - Chennai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Pune - Kochi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Gurgaon - Kochi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8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Morbi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Mundra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Chennai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Morbi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Mundra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Mangalore - Bangalore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75261" y="6415301"/>
            <a:ext cx="24337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i="1" dirty="0" smtClean="0"/>
              <a:t>Source: KPMG in India Analysis</a:t>
            </a:r>
            <a:endParaRPr lang="en-IN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59821" y="167613"/>
            <a:ext cx="34841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Potential Coastal Cargo Routes</a:t>
            </a:r>
            <a:endParaRPr lang="en-IN" sz="1200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7187" y="1219200"/>
            <a:ext cx="5113447" cy="5410200"/>
          </a:xfrm>
        </p:spPr>
        <p:txBody>
          <a:bodyPr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sz="1400" b="1" dirty="0" smtClean="0"/>
              <a:t>Traffic</a:t>
            </a:r>
          </a:p>
          <a:p>
            <a:pPr marL="685753" lvl="1" indent="-285750" algn="just">
              <a:buFont typeface="Arial" pitchFamily="34" charset="0"/>
              <a:buChar char="•"/>
            </a:pPr>
            <a:r>
              <a:rPr lang="en-IN" sz="1200" dirty="0" smtClean="0"/>
              <a:t>50 MT of coastal movement POL products (Bombay High, </a:t>
            </a:r>
            <a:r>
              <a:rPr lang="en-IN" sz="1200" dirty="0" err="1" smtClean="0"/>
              <a:t>Rawa</a:t>
            </a:r>
            <a:r>
              <a:rPr lang="en-IN" sz="1200" dirty="0" smtClean="0"/>
              <a:t>)</a:t>
            </a:r>
          </a:p>
          <a:p>
            <a:pPr marL="685753" lvl="1" indent="-285750" algn="just">
              <a:buFont typeface="Arial" pitchFamily="34" charset="0"/>
              <a:buChar char="•"/>
            </a:pPr>
            <a:r>
              <a:rPr lang="en-IN" sz="1200" dirty="0" smtClean="0"/>
              <a:t>10 MT of crude trans-shipment and 10 million tonnes of coastal movement of domestic crude by 2016-17:</a:t>
            </a:r>
          </a:p>
          <a:p>
            <a:pPr marL="685753" lvl="1" indent="-285750" algn="just">
              <a:buFont typeface="Arial" pitchFamily="34" charset="0"/>
              <a:buChar char="•"/>
            </a:pPr>
            <a:r>
              <a:rPr lang="en-IN" sz="1200" dirty="0" smtClean="0"/>
              <a:t>Expected 15% rise in Iron ore coastal movement </a:t>
            </a:r>
          </a:p>
          <a:p>
            <a:pPr marL="685753" lvl="1" indent="-285750" algn="just">
              <a:buFont typeface="Arial" pitchFamily="34" charset="0"/>
              <a:buChar char="•"/>
            </a:pPr>
            <a:r>
              <a:rPr lang="en-US" sz="1200" dirty="0" smtClean="0"/>
              <a:t>Impetus to Ro </a:t>
            </a:r>
            <a:r>
              <a:rPr lang="en-US" sz="1200" dirty="0" err="1" smtClean="0"/>
              <a:t>Ro</a:t>
            </a:r>
            <a:r>
              <a:rPr lang="en-US" sz="1200" dirty="0" smtClean="0"/>
              <a:t> cargoes</a:t>
            </a:r>
            <a:endParaRPr lang="en-IN" sz="1200" dirty="0" smtClean="0"/>
          </a:p>
          <a:p>
            <a:r>
              <a:rPr lang="en-IN" sz="1400" b="1" dirty="0" smtClean="0"/>
              <a:t>Proposed Incentives</a:t>
            </a:r>
          </a:p>
          <a:p>
            <a:pPr marL="685753" lvl="1" indent="-285750" algn="just">
              <a:buFont typeface="Arial" pitchFamily="34" charset="0"/>
              <a:buChar char="•"/>
            </a:pPr>
            <a:r>
              <a:rPr lang="en-IN" sz="1200" dirty="0" smtClean="0"/>
              <a:t>Infrastructure status to coastal shipping industry for taxation purposes</a:t>
            </a:r>
          </a:p>
          <a:p>
            <a:pPr marL="685753" lvl="1" indent="-285750" algn="just">
              <a:buFont typeface="Arial" pitchFamily="34" charset="0"/>
              <a:buChar char="•"/>
            </a:pPr>
            <a:r>
              <a:rPr lang="en-IN" sz="1200" dirty="0" smtClean="0"/>
              <a:t>Tax exemption for building of coastal ships in India</a:t>
            </a:r>
          </a:p>
          <a:p>
            <a:pPr marL="685753" lvl="1" indent="-285750" algn="just">
              <a:buFont typeface="Arial" pitchFamily="34" charset="0"/>
              <a:buChar char="•"/>
            </a:pPr>
            <a:r>
              <a:rPr lang="en-IN" sz="1200" dirty="0" smtClean="0"/>
              <a:t>Declared Goods status for bunkers used by coastal ships</a:t>
            </a:r>
          </a:p>
          <a:p>
            <a:pPr marL="685753" lvl="1" indent="-285750" algn="just">
              <a:buFont typeface="Arial" pitchFamily="34" charset="0"/>
              <a:buChar char="•"/>
            </a:pPr>
            <a:r>
              <a:rPr lang="en-IN" sz="1200" dirty="0" smtClean="0"/>
              <a:t>Establishment of a coastal development fund </a:t>
            </a:r>
          </a:p>
          <a:p>
            <a:pPr marL="685753" lvl="1" indent="-285750" algn="just">
              <a:buFont typeface="Arial" pitchFamily="34" charset="0"/>
              <a:buChar char="•"/>
            </a:pPr>
            <a:r>
              <a:rPr lang="en-IN" sz="1200" dirty="0" smtClean="0"/>
              <a:t>Integration of coastal shipping with other transport system considering it as a part of logistics chain so that procedures and linkages necessary for seamless connectivity in the multi modal chain emerge as critical for development of coastal shipping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400" dirty="0" smtClean="0"/>
          </a:p>
          <a:p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ChangeArrowheads="1"/>
          </p:cNvSpPr>
          <p:nvPr/>
        </p:nvSpPr>
        <p:spPr bwMode="auto">
          <a:xfrm>
            <a:off x="304800" y="-441448"/>
            <a:ext cx="8628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fr-FR" sz="2800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349932"/>
              </p:ext>
            </p:extLst>
          </p:nvPr>
        </p:nvGraphicFramePr>
        <p:xfrm>
          <a:off x="1277255" y="1072053"/>
          <a:ext cx="7646027" cy="5060734"/>
        </p:xfrm>
        <a:graphic>
          <a:graphicData uri="http://schemas.openxmlformats.org/drawingml/2006/table">
            <a:tbl>
              <a:tblPr firstRow="1" firstCol="1" bandRow="1"/>
              <a:tblGrid>
                <a:gridCol w="1864158"/>
                <a:gridCol w="2486877"/>
                <a:gridCol w="3294992"/>
              </a:tblGrid>
              <a:tr h="29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FINANCE CATEGORY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TYPE OF FINANCE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TYPICAL FEATURES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552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EQUITY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OWNER EQUITY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Finance provided by owner from own funds and retained earnings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68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LIMITED PARTNERSHIP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Funds provided by partners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78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SHIP FUND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Shares in company bought privately by individuals or listed on stock exchange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52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PUBLIC OFFERING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Shares sold by subscription on public stock exchange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MEZZANINE FINANCE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PRIVATE PLACEMENT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Debt with high interest rate and possibly equity rights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32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SENIOR DEBT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COMMERCIAL BANK LOAN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Loan provided by bank. Large loans may be syndicated between several banks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52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SHIPYARD CREDIT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Loan provided by government or agency to assist domestic shipyards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329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PRIVATE PLACEMENT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Debt finance arranged privately with pension fund, insurance company etc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4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LEASE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FINANCE LEASE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Long term tax effective finance based on sale of ship to company which uses depreciation benefits. May be leveraged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64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OPERATING LEASE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 rot="16200000">
            <a:off x="-616859" y="4348408"/>
            <a:ext cx="2931890" cy="711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Commercial Banks Involved</a:t>
            </a:r>
          </a:p>
        </p:txBody>
      </p:sp>
      <p:sp>
        <p:nvSpPr>
          <p:cNvPr id="10" name="Rounded Rectangle 9"/>
          <p:cNvSpPr/>
          <p:nvPr/>
        </p:nvSpPr>
        <p:spPr>
          <a:xfrm rot="16200000">
            <a:off x="-166915" y="1750350"/>
            <a:ext cx="2032003" cy="7112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Shareholders Involved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4859" y="6181924"/>
            <a:ext cx="70998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Source: Martin </a:t>
            </a:r>
            <a:r>
              <a:rPr lang="en-US" sz="1100" i="1" dirty="0" err="1"/>
              <a:t>Stopford</a:t>
            </a:r>
            <a:r>
              <a:rPr lang="en-US" sz="1100" i="1" dirty="0"/>
              <a:t>, </a:t>
            </a:r>
            <a:r>
              <a:rPr lang="en-US" sz="1100" i="1" dirty="0" smtClean="0"/>
              <a:t>1997, Alex </a:t>
            </a:r>
            <a:r>
              <a:rPr lang="en-US" sz="1100" i="1" dirty="0" err="1" smtClean="0"/>
              <a:t>Orfanidis</a:t>
            </a:r>
            <a:r>
              <a:rPr lang="en-US" sz="1100" i="1" dirty="0" smtClean="0"/>
              <a:t> Athens 2004 </a:t>
            </a:r>
            <a:endParaRPr lang="en-IN" sz="1100" i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Generic</a:t>
            </a:r>
            <a:r>
              <a:rPr lang="fr-FR" dirty="0" smtClean="0"/>
              <a:t> Finance Options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0"/>
            <a:ext cx="8402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IN" sz="2800" b="1" dirty="0"/>
              <a:t>Program of commercial bank loan</a:t>
            </a:r>
            <a:endParaRPr lang="en-IN" sz="2800" b="1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46744" y="1015996"/>
            <a:ext cx="1814285" cy="136434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Ship Owner / Borrower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29715" y="1015994"/>
            <a:ext cx="1560286" cy="136434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Warrantor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01143" y="1015995"/>
            <a:ext cx="2104574" cy="136434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Commercial Bank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569027"/>
            <a:ext cx="1778001" cy="136434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Ship for loan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29714" y="2576285"/>
            <a:ext cx="1603829" cy="136434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Other asset</a:t>
            </a:r>
            <a:endParaRPr lang="en-IN" sz="16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61028" y="2017481"/>
            <a:ext cx="1640115" cy="2"/>
          </a:xfrm>
          <a:prstGeom prst="straightConnector1">
            <a:avLst/>
          </a:prstGeom>
          <a:ln w="50800">
            <a:solidFill>
              <a:schemeClr val="tx1">
                <a:alpha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  <a:endCxn id="5" idx="3"/>
          </p:cNvCxnSpPr>
          <p:nvPr/>
        </p:nvCxnSpPr>
        <p:spPr>
          <a:xfrm flipH="1">
            <a:off x="5805717" y="1698166"/>
            <a:ext cx="1523998" cy="1"/>
          </a:xfrm>
          <a:prstGeom prst="straightConnector1">
            <a:avLst/>
          </a:prstGeom>
          <a:ln w="50800">
            <a:solidFill>
              <a:schemeClr val="tx1">
                <a:alpha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061029" y="1444167"/>
            <a:ext cx="1640114" cy="0"/>
          </a:xfrm>
          <a:prstGeom prst="straightConnector1">
            <a:avLst/>
          </a:prstGeom>
          <a:ln w="50800">
            <a:solidFill>
              <a:schemeClr val="tx1">
                <a:alpha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5997" y="1123357"/>
            <a:ext cx="147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1 Apply Loan</a:t>
            </a:r>
            <a:endParaRPr lang="en-IN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068289" y="1998493"/>
            <a:ext cx="147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3 Put out Loan</a:t>
            </a:r>
            <a:endParaRPr lang="en-IN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77855" y="1406382"/>
            <a:ext cx="147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2b Warrant</a:t>
            </a:r>
            <a:endParaRPr lang="en-IN" b="1" dirty="0"/>
          </a:p>
        </p:txBody>
      </p:sp>
      <p:cxnSp>
        <p:nvCxnSpPr>
          <p:cNvPr id="35" name="Straight Connector 34"/>
          <p:cNvCxnSpPr>
            <a:stCxn id="6" idx="3"/>
          </p:cNvCxnSpPr>
          <p:nvPr/>
        </p:nvCxnSpPr>
        <p:spPr>
          <a:xfrm flipV="1">
            <a:off x="2082801" y="3251198"/>
            <a:ext cx="2010568" cy="1"/>
          </a:xfrm>
          <a:prstGeom prst="line">
            <a:avLst/>
          </a:prstGeom>
          <a:ln w="50800">
            <a:solidFill>
              <a:schemeClr val="tx1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070691" y="2380342"/>
            <a:ext cx="0" cy="878114"/>
          </a:xfrm>
          <a:prstGeom prst="straightConnector1">
            <a:avLst/>
          </a:prstGeom>
          <a:ln w="50800">
            <a:solidFill>
              <a:schemeClr val="tx1">
                <a:alpha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366091" y="2380342"/>
            <a:ext cx="0" cy="878114"/>
          </a:xfrm>
          <a:prstGeom prst="straightConnector1">
            <a:avLst/>
          </a:prstGeom>
          <a:ln w="50800">
            <a:solidFill>
              <a:schemeClr val="tx1">
                <a:alpha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7" idx="1"/>
          </p:cNvCxnSpPr>
          <p:nvPr/>
        </p:nvCxnSpPr>
        <p:spPr>
          <a:xfrm>
            <a:off x="5342277" y="3251199"/>
            <a:ext cx="1987437" cy="7258"/>
          </a:xfrm>
          <a:prstGeom prst="line">
            <a:avLst/>
          </a:prstGeom>
          <a:ln w="50800">
            <a:solidFill>
              <a:schemeClr val="tx1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75569" y="2968481"/>
            <a:ext cx="147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2a Mortgage</a:t>
            </a:r>
            <a:endParaRPr lang="en-IN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99395" y="2968481"/>
            <a:ext cx="147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2c Mortgage</a:t>
            </a:r>
            <a:endParaRPr lang="en-IN" b="1" dirty="0"/>
          </a:p>
        </p:txBody>
      </p:sp>
      <p:grpSp>
        <p:nvGrpSpPr>
          <p:cNvPr id="63" name="Group 62"/>
          <p:cNvGrpSpPr/>
          <p:nvPr/>
        </p:nvGrpSpPr>
        <p:grpSpPr>
          <a:xfrm>
            <a:off x="224972" y="4032250"/>
            <a:ext cx="8708571" cy="2152650"/>
            <a:chOff x="224972" y="4248150"/>
            <a:chExt cx="8708571" cy="2152650"/>
          </a:xfrm>
        </p:grpSpPr>
        <p:sp>
          <p:nvSpPr>
            <p:cNvPr id="49" name="Rounded Rectangle 48"/>
            <p:cNvSpPr/>
            <p:nvPr/>
          </p:nvSpPr>
          <p:spPr>
            <a:xfrm>
              <a:off x="3701143" y="4248150"/>
              <a:ext cx="1836057" cy="400050"/>
            </a:xfrm>
            <a:prstGeom prst="roundRect">
              <a:avLst/>
            </a:prstGeom>
            <a:solidFill>
              <a:srgbClr val="6666FF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K</a:t>
              </a:r>
              <a:r>
                <a:rPr lang="en-IN" dirty="0" smtClean="0"/>
                <a:t>ey areas of Facility</a:t>
              </a:r>
              <a:endParaRPr lang="en-IN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24972" y="4648200"/>
              <a:ext cx="8708571" cy="1752600"/>
            </a:xfrm>
            <a:prstGeom prst="roundRect">
              <a:avLst>
                <a:gd name="adj" fmla="val 7971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79018" y="4810124"/>
              <a:ext cx="1682009" cy="714375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Term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79018" y="5610224"/>
              <a:ext cx="1682009" cy="638175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Commission/fees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140858" y="4810124"/>
              <a:ext cx="1571506" cy="714376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Loan to </a:t>
              </a:r>
              <a:r>
                <a:rPr lang="en-IN" dirty="0" smtClean="0">
                  <a:solidFill>
                    <a:schemeClr val="tx1"/>
                  </a:solidFill>
                </a:rPr>
                <a:t>asset value ratio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40858" y="5610223"/>
              <a:ext cx="1571506" cy="638175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Syndication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823615" y="4810124"/>
              <a:ext cx="1571506" cy="714374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Repayment schedule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823615" y="5610224"/>
              <a:ext cx="1571506" cy="638174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Security </a:t>
              </a:r>
              <a:r>
                <a:rPr lang="en-IN" sz="1200" i="1" dirty="0" smtClean="0">
                  <a:solidFill>
                    <a:schemeClr val="tx1"/>
                  </a:solidFill>
                </a:rPr>
                <a:t>(Mortgage / Assignment)</a:t>
              </a:r>
              <a:endParaRPr lang="en-IN" i="1" dirty="0">
                <a:solidFill>
                  <a:schemeClr val="tx1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501088" y="4810122"/>
              <a:ext cx="1571506" cy="714377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Currency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501088" y="5629273"/>
              <a:ext cx="1571506" cy="619125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Representations and </a:t>
              </a:r>
              <a:r>
                <a:rPr lang="en-IN" dirty="0" smtClean="0">
                  <a:solidFill>
                    <a:schemeClr val="tx1"/>
                  </a:solidFill>
                </a:rPr>
                <a:t>warranties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191172" y="4810123"/>
              <a:ext cx="1571506" cy="714375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Interest </a:t>
              </a:r>
              <a:r>
                <a:rPr lang="en-IN" dirty="0" smtClean="0">
                  <a:solidFill>
                    <a:schemeClr val="tx1"/>
                  </a:solidFill>
                </a:rPr>
                <a:t>rates </a:t>
              </a:r>
              <a:r>
                <a:rPr lang="en-IN" sz="1200" i="1" dirty="0" smtClean="0">
                  <a:solidFill>
                    <a:schemeClr val="tx1"/>
                  </a:solidFill>
                </a:rPr>
                <a:t>(Revenue Stream)</a:t>
              </a:r>
              <a:endParaRPr lang="en-IN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91172" y="5610224"/>
              <a:ext cx="1571506" cy="638174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Covenants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2598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-7620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IN" sz="2800" b="1" dirty="0" smtClean="0"/>
          </a:p>
        </p:txBody>
      </p:sp>
      <p:sp>
        <p:nvSpPr>
          <p:cNvPr id="6" name="Oval 5"/>
          <p:cNvSpPr/>
          <p:nvPr/>
        </p:nvSpPr>
        <p:spPr>
          <a:xfrm>
            <a:off x="453564" y="1060899"/>
            <a:ext cx="2641078" cy="711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6">
                    <a:lumMod val="50000"/>
                  </a:schemeClr>
                </a:solidFill>
              </a:rPr>
              <a:t>Capital Intensive</a:t>
            </a:r>
          </a:p>
        </p:txBody>
      </p:sp>
      <p:sp>
        <p:nvSpPr>
          <p:cNvPr id="7" name="Oval 6"/>
          <p:cNvSpPr/>
          <p:nvPr/>
        </p:nvSpPr>
        <p:spPr>
          <a:xfrm>
            <a:off x="3293917" y="1060899"/>
            <a:ext cx="2641078" cy="711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6">
                    <a:lumMod val="50000"/>
                  </a:schemeClr>
                </a:solidFill>
              </a:rPr>
              <a:t>Cyclical </a:t>
            </a:r>
          </a:p>
        </p:txBody>
      </p:sp>
      <p:sp>
        <p:nvSpPr>
          <p:cNvPr id="8" name="Oval 7"/>
          <p:cNvSpPr/>
          <p:nvPr/>
        </p:nvSpPr>
        <p:spPr>
          <a:xfrm>
            <a:off x="6187614" y="1060899"/>
            <a:ext cx="2641078" cy="711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6">
                    <a:lumMod val="50000"/>
                  </a:schemeClr>
                </a:solidFill>
              </a:rPr>
              <a:t>Currencies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402088" y="-2234827"/>
            <a:ext cx="584693" cy="814437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10" name="Oval 9"/>
          <p:cNvSpPr/>
          <p:nvPr/>
        </p:nvSpPr>
        <p:spPr>
          <a:xfrm>
            <a:off x="3272152" y="2268120"/>
            <a:ext cx="2641078" cy="711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Options for INDIA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" y="3040586"/>
            <a:ext cx="2700000" cy="342000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Equity Finance</a:t>
            </a:r>
          </a:p>
          <a:p>
            <a:pPr>
              <a:lnSpc>
                <a:spcPct val="150000"/>
              </a:lnSpc>
            </a:pPr>
            <a:endParaRPr lang="en-I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Owner’s equity and IPOs – till now hardly 10 shipping sector companies have been able to access this mode and through IPOs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3347568" y="3040586"/>
            <a:ext cx="2700000" cy="342000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Mezzanine Financing</a:t>
            </a:r>
          </a:p>
          <a:p>
            <a:pPr>
              <a:lnSpc>
                <a:spcPct val="150000"/>
              </a:lnSpc>
            </a:pPr>
            <a:endParaRPr lang="en-I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Private </a:t>
            </a:r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Placement – Currently no public banks provide finance through this mode. The players open for funding the shipping companies by this mode are private </a:t>
            </a: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parties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I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244476" y="3040586"/>
            <a:ext cx="2700000" cy="3420000"/>
          </a:xfrm>
          <a:prstGeom prst="round2DiagRect">
            <a:avLst>
              <a:gd name="adj1" fmla="val 103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Senior Debt</a:t>
            </a:r>
          </a:p>
          <a:p>
            <a:pPr>
              <a:lnSpc>
                <a:spcPct val="150000"/>
              </a:lnSpc>
            </a:pPr>
            <a:endParaRPr lang="en-I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Bonds</a:t>
            </a:r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, Commercial Banks, Loans, Infra Debt </a:t>
            </a: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funds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I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I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Finance Options for Indian Shipping industry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773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ICL-PPT-July2011 final">
  <a:themeElements>
    <a:clrScheme name="IMICL-PPT-July2011 final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33"/>
      </a:hlink>
      <a:folHlink>
        <a:srgbClr val="1C1C1C"/>
      </a:folHlink>
    </a:clrScheme>
    <a:fontScheme name="IMICL-PPT-July2011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ICL-PPT-July2011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ICL-PPT-July2011 fin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ICL-PPT-July2011 fin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33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MICL-PPT-July2011 final">
  <a:themeElements>
    <a:clrScheme name="IMICL-PPT-July2011 final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33"/>
      </a:hlink>
      <a:folHlink>
        <a:srgbClr val="1C1C1C"/>
      </a:folHlink>
    </a:clrScheme>
    <a:fontScheme name="IMICL-PPT-July2011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ICL-PPT-July2011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ICL-PPT-July2011 fin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ICL-PPT-July2011 fin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33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MICL-PPT-July2011 final">
  <a:themeElements>
    <a:clrScheme name="IMICL-PPT-July2011 final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33"/>
      </a:hlink>
      <a:folHlink>
        <a:srgbClr val="1C1C1C"/>
      </a:folHlink>
    </a:clrScheme>
    <a:fontScheme name="IMICL-PPT-July2011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ICL-PPT-July2011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ICL-PPT-July2011 fin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ICL-PPT-July2011 fin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ICL-PPT-July2011 final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33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15817</TotalTime>
  <Words>1768</Words>
  <Application>Microsoft Office PowerPoint</Application>
  <PresentationFormat>On-screen Show (4:3)</PresentationFormat>
  <Paragraphs>376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IMICL-PPT-July2011 final</vt:lpstr>
      <vt:lpstr>1_IMICL-PPT-July2011 final</vt:lpstr>
      <vt:lpstr>2_IMICL-PPT-July2011 final</vt:lpstr>
      <vt:lpstr>Slide 1</vt:lpstr>
      <vt:lpstr>Contents</vt:lpstr>
      <vt:lpstr>Introduction to IMICL</vt:lpstr>
      <vt:lpstr>Size and Growth of Fleet: Tonnage and Vessels</vt:lpstr>
      <vt:lpstr>Coastal Fleet Profile and Composition </vt:lpstr>
      <vt:lpstr>Projections</vt:lpstr>
      <vt:lpstr>Generic Finance Options</vt:lpstr>
      <vt:lpstr>Slide 8</vt:lpstr>
      <vt:lpstr>Finance Options for Indian Shipping industry</vt:lpstr>
      <vt:lpstr>Slide 10</vt:lpstr>
      <vt:lpstr>Issues</vt:lpstr>
      <vt:lpstr>Way Forward</vt:lpstr>
      <vt:lpstr>Some suggestions for Financing Indian Coastal Shipping</vt:lpstr>
      <vt:lpstr>Slide 14</vt:lpstr>
      <vt:lpstr>IMICL – Key Projects</vt:lpstr>
      <vt:lpstr>Slide 16</vt:lpstr>
      <vt:lpstr>IMICL Outlook for the sector</vt:lpstr>
    </vt:vector>
  </TitlesOfParts>
  <Company>IL&amp;FS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SNAPSHOT - INCOME STATEMENT</dc:title>
  <dc:creator>Saibal</dc:creator>
  <cp:lastModifiedBy>shruti arora</cp:lastModifiedBy>
  <cp:revision>2822</cp:revision>
  <cp:lastPrinted>2014-07-01T09:15:20Z</cp:lastPrinted>
  <dcterms:created xsi:type="dcterms:W3CDTF">2009-07-13T06:25:14Z</dcterms:created>
  <dcterms:modified xsi:type="dcterms:W3CDTF">2014-07-04T07:55:52Z</dcterms:modified>
</cp:coreProperties>
</file>